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2FD6574F-B823-D762-DF33-37FE0B12E39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B8C3FE1B-9DFC-A6DA-3A4B-3DE61795D37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EA10F74D-AEE9-29F5-5849-763C08FD14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1157" name="Freeform 5">
                <a:extLst>
                  <a:ext uri="{FF2B5EF4-FFF2-40B4-BE49-F238E27FC236}">
                    <a16:creationId xmlns:a16="http://schemas.microsoft.com/office/drawing/2014/main" id="{B2CDE6C7-02C1-2A31-99A1-9CF6FE625C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8" name="Freeform 6">
                <a:extLst>
                  <a:ext uri="{FF2B5EF4-FFF2-40B4-BE49-F238E27FC236}">
                    <a16:creationId xmlns:a16="http://schemas.microsoft.com/office/drawing/2014/main" id="{4ABED762-C776-9D27-32D3-CCE6B3E11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9" name="Freeform 7">
                <a:extLst>
                  <a:ext uri="{FF2B5EF4-FFF2-40B4-BE49-F238E27FC236}">
                    <a16:creationId xmlns:a16="http://schemas.microsoft.com/office/drawing/2014/main" id="{20F6B0B2-DB44-2C28-7411-651FBD840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0" name="Freeform 8">
                <a:extLst>
                  <a:ext uri="{FF2B5EF4-FFF2-40B4-BE49-F238E27FC236}">
                    <a16:creationId xmlns:a16="http://schemas.microsoft.com/office/drawing/2014/main" id="{ADF8319E-7268-4621-9EB8-A4BBD49870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9505 w 9990"/>
                  <a:gd name="T1" fmla="*/ 0 h 13000"/>
                  <a:gd name="T2" fmla="*/ 6707 w 9990"/>
                  <a:gd name="T3" fmla="*/ 278 h 13000"/>
                  <a:gd name="T4" fmla="*/ 6658 w 9990"/>
                  <a:gd name="T5" fmla="*/ 1586 h 13000"/>
                  <a:gd name="T6" fmla="*/ 6289 w 9990"/>
                  <a:gd name="T7" fmla="*/ 2006 h 13000"/>
                  <a:gd name="T8" fmla="*/ 5599 w 9990"/>
                  <a:gd name="T9" fmla="*/ 2140 h 13000"/>
                  <a:gd name="T10" fmla="*/ 6086 w 9990"/>
                  <a:gd name="T11" fmla="*/ 2318 h 13000"/>
                  <a:gd name="T12" fmla="*/ 6712 w 9990"/>
                  <a:gd name="T13" fmla="*/ 2406 h 13000"/>
                  <a:gd name="T14" fmla="*/ 4946 w 9990"/>
                  <a:gd name="T15" fmla="*/ 3079 h 13000"/>
                  <a:gd name="T16" fmla="*/ 4458 w 9990"/>
                  <a:gd name="T17" fmla="*/ 2970 h 13000"/>
                  <a:gd name="T18" fmla="*/ 3889 w 9990"/>
                  <a:gd name="T19" fmla="*/ 3163 h 13000"/>
                  <a:gd name="T20" fmla="*/ 2522 w 9990"/>
                  <a:gd name="T21" fmla="*/ 3389 h 13000"/>
                  <a:gd name="T22" fmla="*/ 1954 w 9990"/>
                  <a:gd name="T23" fmla="*/ 3249 h 13000"/>
                  <a:gd name="T24" fmla="*/ 1933 w 9990"/>
                  <a:gd name="T25" fmla="*/ 3444 h 13000"/>
                  <a:gd name="T26" fmla="*/ 1340 w 9990"/>
                  <a:gd name="T27" fmla="*/ 3537 h 13000"/>
                  <a:gd name="T28" fmla="*/ 674 w 9990"/>
                  <a:gd name="T29" fmla="*/ 3676 h 13000"/>
                  <a:gd name="T30" fmla="*/ 1521 w 9990"/>
                  <a:gd name="T31" fmla="*/ 2996 h 13000"/>
                  <a:gd name="T32" fmla="*/ 2735 w 9990"/>
                  <a:gd name="T33" fmla="*/ 2366 h 13000"/>
                  <a:gd name="T34" fmla="*/ 3629 w 9990"/>
                  <a:gd name="T35" fmla="*/ 1683 h 13000"/>
                  <a:gd name="T36" fmla="*/ 2418 w 9990"/>
                  <a:gd name="T37" fmla="*/ 1764 h 13000"/>
                  <a:gd name="T38" fmla="*/ 2014 w 9990"/>
                  <a:gd name="T39" fmla="*/ 1500 h 13000"/>
                  <a:gd name="T40" fmla="*/ 1407 w 9990"/>
                  <a:gd name="T41" fmla="*/ 1433 h 13000"/>
                  <a:gd name="T42" fmla="*/ 2373 w 9990"/>
                  <a:gd name="T43" fmla="*/ 541 h 13000"/>
                  <a:gd name="T44" fmla="*/ 646 w 9990"/>
                  <a:gd name="T45" fmla="*/ 216 h 13000"/>
                  <a:gd name="T46" fmla="*/ 226 w 9990"/>
                  <a:gd name="T47" fmla="*/ 12398 h 13000"/>
                  <a:gd name="T48" fmla="*/ 1709 w 9990"/>
                  <a:gd name="T49" fmla="*/ 12507 h 13000"/>
                  <a:gd name="T50" fmla="*/ 3097 w 9990"/>
                  <a:gd name="T51" fmla="*/ 12918 h 13000"/>
                  <a:gd name="T52" fmla="*/ 3775 w 9990"/>
                  <a:gd name="T53" fmla="*/ 12491 h 13000"/>
                  <a:gd name="T54" fmla="*/ 4367 w 9990"/>
                  <a:gd name="T55" fmla="*/ 9967 h 13000"/>
                  <a:gd name="T56" fmla="*/ 3608 w 9990"/>
                  <a:gd name="T57" fmla="*/ 8526 h 13000"/>
                  <a:gd name="T58" fmla="*/ 3545 w 9990"/>
                  <a:gd name="T59" fmla="*/ 7599 h 13000"/>
                  <a:gd name="T60" fmla="*/ 2814 w 9990"/>
                  <a:gd name="T61" fmla="*/ 7289 h 13000"/>
                  <a:gd name="T62" fmla="*/ 2236 w 9990"/>
                  <a:gd name="T63" fmla="*/ 6879 h 13000"/>
                  <a:gd name="T64" fmla="*/ 1327 w 9990"/>
                  <a:gd name="T65" fmla="*/ 6470 h 13000"/>
                  <a:gd name="T66" fmla="*/ 1445 w 9990"/>
                  <a:gd name="T67" fmla="*/ 5996 h 13000"/>
                  <a:gd name="T68" fmla="*/ 2088 w 9990"/>
                  <a:gd name="T69" fmla="*/ 5612 h 13000"/>
                  <a:gd name="T70" fmla="*/ 2849 w 9990"/>
                  <a:gd name="T71" fmla="*/ 5666 h 13000"/>
                  <a:gd name="T72" fmla="*/ 3702 w 9990"/>
                  <a:gd name="T73" fmla="*/ 5972 h 13000"/>
                  <a:gd name="T74" fmla="*/ 4050 w 9990"/>
                  <a:gd name="T75" fmla="*/ 5646 h 13000"/>
                  <a:gd name="T76" fmla="*/ 3887 w 9990"/>
                  <a:gd name="T77" fmla="*/ 4543 h 13000"/>
                  <a:gd name="T78" fmla="*/ 4636 w 9990"/>
                  <a:gd name="T79" fmla="*/ 4890 h 13000"/>
                  <a:gd name="T80" fmla="*/ 6405 w 9990"/>
                  <a:gd name="T81" fmla="*/ 4263 h 13000"/>
                  <a:gd name="T82" fmla="*/ 6881 w 9990"/>
                  <a:gd name="T83" fmla="*/ 3154 h 13000"/>
                  <a:gd name="T84" fmla="*/ 8359 w 9990"/>
                  <a:gd name="T85" fmla="*/ 2377 h 13000"/>
                  <a:gd name="T86" fmla="*/ 8733 w 9990"/>
                  <a:gd name="T87" fmla="*/ 2342 h 13000"/>
                  <a:gd name="T88" fmla="*/ 8803 w 9990"/>
                  <a:gd name="T89" fmla="*/ 2020 h 13000"/>
                  <a:gd name="T90" fmla="*/ 9349 w 9990"/>
                  <a:gd name="T91" fmla="*/ 904 h 13000"/>
                  <a:gd name="T92" fmla="*/ 6130 w 9990"/>
                  <a:gd name="T93" fmla="*/ 2298 h 13000"/>
                  <a:gd name="T94" fmla="*/ 4405 w 9990"/>
                  <a:gd name="T95" fmla="*/ 3075 h 13000"/>
                  <a:gd name="T96" fmla="*/ 4358 w 9990"/>
                  <a:gd name="T97" fmla="*/ 3234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242 w 9990"/>
                  <a:gd name="T105" fmla="*/ 4670 h 13000"/>
                  <a:gd name="T106" fmla="*/ 3400 w 9990"/>
                  <a:gd name="T107" fmla="*/ 4792 h 13000"/>
                  <a:gd name="T108" fmla="*/ 3541 w 9990"/>
                  <a:gd name="T109" fmla="*/ 5108 h 13000"/>
                  <a:gd name="T110" fmla="*/ 2271 w 9990"/>
                  <a:gd name="T111" fmla="*/ 7085 h 13000"/>
                  <a:gd name="T112" fmla="*/ 904 w 9990"/>
                  <a:gd name="T113" fmla="*/ 5823 h 13000"/>
                  <a:gd name="T114" fmla="*/ 3294 w 9990"/>
                  <a:gd name="T115" fmla="*/ 7961 h 13000"/>
                  <a:gd name="T116" fmla="*/ 3233 w 9990"/>
                  <a:gd name="T117" fmla="*/ 8399 h 13000"/>
                  <a:gd name="T118" fmla="*/ 2522 w 9990"/>
                  <a:gd name="T119" fmla="*/ 7547 h 13000"/>
                  <a:gd name="T120" fmla="*/ 3922 w 9990"/>
                  <a:gd name="T121" fmla="*/ 9084 h 13000"/>
                  <a:gd name="T122" fmla="*/ 3924 w 9990"/>
                  <a:gd name="T123" fmla="*/ 9029 h 13000"/>
                  <a:gd name="T124" fmla="*/ 4193 w 9990"/>
                  <a:gd name="T125" fmla="*/ 935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898" y="97"/>
                    </a:move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30" y="2298"/>
                    </a:moveTo>
                    <a:lnTo>
                      <a:pt x="6120" y="2268"/>
                    </a:ln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23" y="3106"/>
                    </a:moveTo>
                    <a:lnTo>
                      <a:pt x="4346" y="3104"/>
                    </a:lnTo>
                    <a:lnTo>
                      <a:pt x="4340" y="3120"/>
                    </a:ln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83" y="3276"/>
                    </a:move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11" y="5507"/>
                    </a:move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close/>
                    <a:moveTo>
                      <a:pt x="2385" y="6989"/>
                    </a:moveTo>
                    <a:lnTo>
                      <a:pt x="2379" y="7005"/>
                    </a:ln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819" y="7172"/>
                    </a:move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193" y="9352"/>
                    </a:moveTo>
                    <a:lnTo>
                      <a:pt x="4208" y="9342"/>
                    </a:lnTo>
                    <a:lnTo>
                      <a:pt x="4219" y="9364"/>
                    </a:lnTo>
                    <a:lnTo>
                      <a:pt x="4195" y="9359"/>
                    </a:lnTo>
                    <a:lnTo>
                      <a:pt x="4193" y="9352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1" name="Freeform 9">
                <a:extLst>
                  <a:ext uri="{FF2B5EF4-FFF2-40B4-BE49-F238E27FC236}">
                    <a16:creationId xmlns:a16="http://schemas.microsoft.com/office/drawing/2014/main" id="{7ADF4191-A7D0-E12E-81A4-DC2D8E02C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2" name="Freeform 10">
                <a:extLst>
                  <a:ext uri="{FF2B5EF4-FFF2-40B4-BE49-F238E27FC236}">
                    <a16:creationId xmlns:a16="http://schemas.microsoft.com/office/drawing/2014/main" id="{EF7BA57D-2A66-AFC2-866E-1D15A22F8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3" name="Freeform 11">
                <a:extLst>
                  <a:ext uri="{FF2B5EF4-FFF2-40B4-BE49-F238E27FC236}">
                    <a16:creationId xmlns:a16="http://schemas.microsoft.com/office/drawing/2014/main" id="{D3542C6A-10E1-B6D6-B725-0EFF26A9E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4" name="Freeform 12">
                <a:extLst>
                  <a:ext uri="{FF2B5EF4-FFF2-40B4-BE49-F238E27FC236}">
                    <a16:creationId xmlns:a16="http://schemas.microsoft.com/office/drawing/2014/main" id="{FB16CFB9-FECF-F08A-380C-4F2747D17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5" name="Freeform 13">
                <a:extLst>
                  <a:ext uri="{FF2B5EF4-FFF2-40B4-BE49-F238E27FC236}">
                    <a16:creationId xmlns:a16="http://schemas.microsoft.com/office/drawing/2014/main" id="{37BD3E46-E44B-D85A-C0E0-DE3B6BA4F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9 w 424"/>
                  <a:gd name="T1" fmla="*/ 47 h 255"/>
                  <a:gd name="T2" fmla="*/ 116 w 424"/>
                  <a:gd name="T3" fmla="*/ 49 h 255"/>
                  <a:gd name="T4" fmla="*/ 87 w 424"/>
                  <a:gd name="T5" fmla="*/ 67 h 255"/>
                  <a:gd name="T6" fmla="*/ 72 w 424"/>
                  <a:gd name="T7" fmla="*/ 69 h 255"/>
                  <a:gd name="T8" fmla="*/ 48 w 424"/>
                  <a:gd name="T9" fmla="*/ 63 h 255"/>
                  <a:gd name="T10" fmla="*/ 34 w 424"/>
                  <a:gd name="T11" fmla="*/ 73 h 255"/>
                  <a:gd name="T12" fmla="*/ 35 w 424"/>
                  <a:gd name="T13" fmla="*/ 80 h 255"/>
                  <a:gd name="T14" fmla="*/ 21 w 424"/>
                  <a:gd name="T15" fmla="*/ 104 h 255"/>
                  <a:gd name="T16" fmla="*/ 6 w 424"/>
                  <a:gd name="T17" fmla="*/ 106 h 255"/>
                  <a:gd name="T18" fmla="*/ 0 w 424"/>
                  <a:gd name="T19" fmla="*/ 121 h 255"/>
                  <a:gd name="T20" fmla="*/ 53 w 424"/>
                  <a:gd name="T21" fmla="*/ 116 h 255"/>
                  <a:gd name="T22" fmla="*/ 70 w 424"/>
                  <a:gd name="T23" fmla="*/ 123 h 255"/>
                  <a:gd name="T24" fmla="*/ 87 w 424"/>
                  <a:gd name="T25" fmla="*/ 144 h 255"/>
                  <a:gd name="T26" fmla="*/ 104 w 424"/>
                  <a:gd name="T27" fmla="*/ 159 h 255"/>
                  <a:gd name="T28" fmla="*/ 151 w 424"/>
                  <a:gd name="T29" fmla="*/ 177 h 255"/>
                  <a:gd name="T30" fmla="*/ 169 w 424"/>
                  <a:gd name="T31" fmla="*/ 206 h 255"/>
                  <a:gd name="T32" fmla="*/ 186 w 424"/>
                  <a:gd name="T33" fmla="*/ 212 h 255"/>
                  <a:gd name="T34" fmla="*/ 211 w 424"/>
                  <a:gd name="T35" fmla="*/ 233 h 255"/>
                  <a:gd name="T36" fmla="*/ 220 w 424"/>
                  <a:gd name="T37" fmla="*/ 247 h 255"/>
                  <a:gd name="T38" fmla="*/ 229 w 424"/>
                  <a:gd name="T39" fmla="*/ 255 h 255"/>
                  <a:gd name="T40" fmla="*/ 266 w 424"/>
                  <a:gd name="T41" fmla="*/ 251 h 255"/>
                  <a:gd name="T42" fmla="*/ 318 w 424"/>
                  <a:gd name="T43" fmla="*/ 230 h 255"/>
                  <a:gd name="T44" fmla="*/ 333 w 424"/>
                  <a:gd name="T45" fmla="*/ 215 h 255"/>
                  <a:gd name="T46" fmla="*/ 330 w 424"/>
                  <a:gd name="T47" fmla="*/ 192 h 255"/>
                  <a:gd name="T48" fmla="*/ 337 w 424"/>
                  <a:gd name="T49" fmla="*/ 176 h 255"/>
                  <a:gd name="T50" fmla="*/ 350 w 424"/>
                  <a:gd name="T51" fmla="*/ 159 h 255"/>
                  <a:gd name="T52" fmla="*/ 364 w 424"/>
                  <a:gd name="T53" fmla="*/ 149 h 255"/>
                  <a:gd name="T54" fmla="*/ 403 w 424"/>
                  <a:gd name="T55" fmla="*/ 146 h 255"/>
                  <a:gd name="T56" fmla="*/ 402 w 424"/>
                  <a:gd name="T57" fmla="*/ 138 h 255"/>
                  <a:gd name="T58" fmla="*/ 424 w 424"/>
                  <a:gd name="T59" fmla="*/ 121 h 255"/>
                  <a:gd name="T60" fmla="*/ 415 w 424"/>
                  <a:gd name="T61" fmla="*/ 107 h 255"/>
                  <a:gd name="T62" fmla="*/ 398 w 424"/>
                  <a:gd name="T63" fmla="*/ 101 h 255"/>
                  <a:gd name="T64" fmla="*/ 396 w 424"/>
                  <a:gd name="T65" fmla="*/ 69 h 255"/>
                  <a:gd name="T66" fmla="*/ 364 w 424"/>
                  <a:gd name="T67" fmla="*/ 57 h 255"/>
                  <a:gd name="T68" fmla="*/ 356 w 424"/>
                  <a:gd name="T69" fmla="*/ 50 h 255"/>
                  <a:gd name="T70" fmla="*/ 301 w 424"/>
                  <a:gd name="T71" fmla="*/ 47 h 255"/>
                  <a:gd name="T72" fmla="*/ 300 w 424"/>
                  <a:gd name="T73" fmla="*/ 40 h 255"/>
                  <a:gd name="T74" fmla="*/ 284 w 424"/>
                  <a:gd name="T75" fmla="*/ 34 h 255"/>
                  <a:gd name="T76" fmla="*/ 259 w 424"/>
                  <a:gd name="T77" fmla="*/ 5 h 255"/>
                  <a:gd name="T78" fmla="*/ 243 w 424"/>
                  <a:gd name="T79" fmla="*/ 6 h 255"/>
                  <a:gd name="T80" fmla="*/ 244 w 424"/>
                  <a:gd name="T81" fmla="*/ 15 h 255"/>
                  <a:gd name="T82" fmla="*/ 235 w 424"/>
                  <a:gd name="T83" fmla="*/ 0 h 255"/>
                  <a:gd name="T84" fmla="*/ 220 w 424"/>
                  <a:gd name="T85" fmla="*/ 1 h 255"/>
                  <a:gd name="T86" fmla="*/ 198 w 424"/>
                  <a:gd name="T87" fmla="*/ 18 h 255"/>
                  <a:gd name="T88" fmla="*/ 192 w 424"/>
                  <a:gd name="T89" fmla="*/ 34 h 255"/>
                  <a:gd name="T90" fmla="*/ 155 w 424"/>
                  <a:gd name="T91" fmla="*/ 46 h 255"/>
                  <a:gd name="T92" fmla="*/ 156 w 424"/>
                  <a:gd name="T93" fmla="*/ 61 h 255"/>
                  <a:gd name="T94" fmla="*/ 147 w 424"/>
                  <a:gd name="T95" fmla="*/ 53 h 255"/>
                  <a:gd name="T96" fmla="*/ 133 w 424"/>
                  <a:gd name="T97" fmla="*/ 63 h 255"/>
                  <a:gd name="T98" fmla="*/ 139 w 424"/>
                  <a:gd name="T99" fmla="*/ 4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9" y="47"/>
                    </a:move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  <a:lnTo>
                      <a:pt x="139" y="4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6" name="Freeform 14">
                <a:extLst>
                  <a:ext uri="{FF2B5EF4-FFF2-40B4-BE49-F238E27FC236}">
                    <a16:creationId xmlns:a16="http://schemas.microsoft.com/office/drawing/2014/main" id="{8A2B6A73-DADD-513A-30D3-5456CC51FD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7" name="Freeform 15">
                <a:extLst>
                  <a:ext uri="{FF2B5EF4-FFF2-40B4-BE49-F238E27FC236}">
                    <a16:creationId xmlns:a16="http://schemas.microsoft.com/office/drawing/2014/main" id="{CA3B8C42-ED83-57EC-F811-B97FE3BC0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8" name="Freeform 16">
                <a:extLst>
                  <a:ext uri="{FF2B5EF4-FFF2-40B4-BE49-F238E27FC236}">
                    <a16:creationId xmlns:a16="http://schemas.microsoft.com/office/drawing/2014/main" id="{C21D6982-3597-6784-B9BD-2F4AB24E1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9" name="Freeform 17">
                <a:extLst>
                  <a:ext uri="{FF2B5EF4-FFF2-40B4-BE49-F238E27FC236}">
                    <a16:creationId xmlns:a16="http://schemas.microsoft.com/office/drawing/2014/main" id="{930A503D-9A72-B5A4-B133-E077529E0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0" name="Freeform 18">
                <a:extLst>
                  <a:ext uri="{FF2B5EF4-FFF2-40B4-BE49-F238E27FC236}">
                    <a16:creationId xmlns:a16="http://schemas.microsoft.com/office/drawing/2014/main" id="{DAFC33DD-26DB-1B43-B7EF-C5118645E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1" name="Freeform 19">
                <a:extLst>
                  <a:ext uri="{FF2B5EF4-FFF2-40B4-BE49-F238E27FC236}">
                    <a16:creationId xmlns:a16="http://schemas.microsoft.com/office/drawing/2014/main" id="{156C68CB-13CC-9511-E456-38F2F6FA7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2" name="Freeform 20">
                <a:extLst>
                  <a:ext uri="{FF2B5EF4-FFF2-40B4-BE49-F238E27FC236}">
                    <a16:creationId xmlns:a16="http://schemas.microsoft.com/office/drawing/2014/main" id="{FAF25D18-8D04-69A1-922B-242228BC5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3" name="Freeform 21">
                <a:extLst>
                  <a:ext uri="{FF2B5EF4-FFF2-40B4-BE49-F238E27FC236}">
                    <a16:creationId xmlns:a16="http://schemas.microsoft.com/office/drawing/2014/main" id="{016C1C58-DF90-0FF4-65D9-1C2659BC0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4" name="Freeform 22">
                <a:extLst>
                  <a:ext uri="{FF2B5EF4-FFF2-40B4-BE49-F238E27FC236}">
                    <a16:creationId xmlns:a16="http://schemas.microsoft.com/office/drawing/2014/main" id="{52B3A443-A38B-431C-C893-72069334D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5" name="Freeform 23">
                <a:extLst>
                  <a:ext uri="{FF2B5EF4-FFF2-40B4-BE49-F238E27FC236}">
                    <a16:creationId xmlns:a16="http://schemas.microsoft.com/office/drawing/2014/main" id="{1FDEED4C-9FAA-A94D-91D9-AEEAD430C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6" name="Freeform 24">
                <a:extLst>
                  <a:ext uri="{FF2B5EF4-FFF2-40B4-BE49-F238E27FC236}">
                    <a16:creationId xmlns:a16="http://schemas.microsoft.com/office/drawing/2014/main" id="{72B60C37-0D16-BB21-A9BE-865B8E077F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7" name="Freeform 25">
                <a:extLst>
                  <a:ext uri="{FF2B5EF4-FFF2-40B4-BE49-F238E27FC236}">
                    <a16:creationId xmlns:a16="http://schemas.microsoft.com/office/drawing/2014/main" id="{EAF2D791-A39A-F78A-8EAC-D943921F0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8" name="Freeform 26">
                <a:extLst>
                  <a:ext uri="{FF2B5EF4-FFF2-40B4-BE49-F238E27FC236}">
                    <a16:creationId xmlns:a16="http://schemas.microsoft.com/office/drawing/2014/main" id="{423EE791-059B-22C9-77B3-80B76B5A1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9" name="Freeform 27">
                <a:extLst>
                  <a:ext uri="{FF2B5EF4-FFF2-40B4-BE49-F238E27FC236}">
                    <a16:creationId xmlns:a16="http://schemas.microsoft.com/office/drawing/2014/main" id="{E9095FF8-BC0C-D884-A940-F5C0DE8C8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36 w 36"/>
                  <a:gd name="T1" fmla="*/ 36 h 77"/>
                  <a:gd name="T2" fmla="*/ 35 w 36"/>
                  <a:gd name="T3" fmla="*/ 27 h 77"/>
                  <a:gd name="T4" fmla="*/ 25 w 36"/>
                  <a:gd name="T5" fmla="*/ 6 h 77"/>
                  <a:gd name="T6" fmla="*/ 10 w 36"/>
                  <a:gd name="T7" fmla="*/ 0 h 77"/>
                  <a:gd name="T8" fmla="*/ 2 w 36"/>
                  <a:gd name="T9" fmla="*/ 0 h 77"/>
                  <a:gd name="T10" fmla="*/ 11 w 36"/>
                  <a:gd name="T11" fmla="*/ 14 h 77"/>
                  <a:gd name="T12" fmla="*/ 0 w 36"/>
                  <a:gd name="T13" fmla="*/ 61 h 77"/>
                  <a:gd name="T14" fmla="*/ 1 w 36"/>
                  <a:gd name="T15" fmla="*/ 77 h 77"/>
                  <a:gd name="T16" fmla="*/ 16 w 36"/>
                  <a:gd name="T17" fmla="*/ 69 h 77"/>
                  <a:gd name="T18" fmla="*/ 29 w 36"/>
                  <a:gd name="T19" fmla="*/ 43 h 77"/>
                  <a:gd name="T20" fmla="*/ 36 w 36"/>
                  <a:gd name="T21" fmla="*/ 3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36" y="36"/>
                    </a:move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0" name="Freeform 28">
                <a:extLst>
                  <a:ext uri="{FF2B5EF4-FFF2-40B4-BE49-F238E27FC236}">
                    <a16:creationId xmlns:a16="http://schemas.microsoft.com/office/drawing/2014/main" id="{4DAA704A-FB42-06BA-50AD-4DC19A4146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1" name="Freeform 29">
                <a:extLst>
                  <a:ext uri="{FF2B5EF4-FFF2-40B4-BE49-F238E27FC236}">
                    <a16:creationId xmlns:a16="http://schemas.microsoft.com/office/drawing/2014/main" id="{4659713D-5EF9-F099-B10F-247DD43FA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2" name="Freeform 30">
                <a:extLst>
                  <a:ext uri="{FF2B5EF4-FFF2-40B4-BE49-F238E27FC236}">
                    <a16:creationId xmlns:a16="http://schemas.microsoft.com/office/drawing/2014/main" id="{D880CA4A-6ECD-D0D5-02C7-D1A094B9D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3" name="Freeform 31">
                <a:extLst>
                  <a:ext uri="{FF2B5EF4-FFF2-40B4-BE49-F238E27FC236}">
                    <a16:creationId xmlns:a16="http://schemas.microsoft.com/office/drawing/2014/main" id="{049FFACF-EE70-47CD-53CB-F17006A56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4" name="Freeform 32">
                <a:extLst>
                  <a:ext uri="{FF2B5EF4-FFF2-40B4-BE49-F238E27FC236}">
                    <a16:creationId xmlns:a16="http://schemas.microsoft.com/office/drawing/2014/main" id="{CF799D34-4250-AC73-3E28-20FE9417C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5" name="Freeform 33">
                <a:extLst>
                  <a:ext uri="{FF2B5EF4-FFF2-40B4-BE49-F238E27FC236}">
                    <a16:creationId xmlns:a16="http://schemas.microsoft.com/office/drawing/2014/main" id="{D255901A-9DE6-F987-7B92-88E3B16AE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8 w 23"/>
                  <a:gd name="T1" fmla="*/ 33 h 33"/>
                  <a:gd name="T2" fmla="*/ 16 w 23"/>
                  <a:gd name="T3" fmla="*/ 32 h 33"/>
                  <a:gd name="T4" fmla="*/ 23 w 23"/>
                  <a:gd name="T5" fmla="*/ 16 h 33"/>
                  <a:gd name="T6" fmla="*/ 20 w 23"/>
                  <a:gd name="T7" fmla="*/ 0 h 33"/>
                  <a:gd name="T8" fmla="*/ 6 w 23"/>
                  <a:gd name="T9" fmla="*/ 1 h 33"/>
                  <a:gd name="T10" fmla="*/ 0 w 23"/>
                  <a:gd name="T11" fmla="*/ 26 h 33"/>
                  <a:gd name="T12" fmla="*/ 8 w 23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8" y="33"/>
                    </a:move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6" name="Freeform 34">
                <a:extLst>
                  <a:ext uri="{FF2B5EF4-FFF2-40B4-BE49-F238E27FC236}">
                    <a16:creationId xmlns:a16="http://schemas.microsoft.com/office/drawing/2014/main" id="{1D00A24E-04B4-FDF5-916C-59526D050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7" name="Freeform 35">
                <a:extLst>
                  <a:ext uri="{FF2B5EF4-FFF2-40B4-BE49-F238E27FC236}">
                    <a16:creationId xmlns:a16="http://schemas.microsoft.com/office/drawing/2014/main" id="{8D0B33D4-E03B-A233-7BBD-1C1778123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8" name="Freeform 36">
                <a:extLst>
                  <a:ext uri="{FF2B5EF4-FFF2-40B4-BE49-F238E27FC236}">
                    <a16:creationId xmlns:a16="http://schemas.microsoft.com/office/drawing/2014/main" id="{BC886596-846A-2CB1-AE06-A11598B76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9" name="Freeform 37">
                <a:extLst>
                  <a:ext uri="{FF2B5EF4-FFF2-40B4-BE49-F238E27FC236}">
                    <a16:creationId xmlns:a16="http://schemas.microsoft.com/office/drawing/2014/main" id="{32EA258C-FB23-0363-0A9E-41AC36205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0" name="Freeform 38">
                <a:extLst>
                  <a:ext uri="{FF2B5EF4-FFF2-40B4-BE49-F238E27FC236}">
                    <a16:creationId xmlns:a16="http://schemas.microsoft.com/office/drawing/2014/main" id="{AC353FF4-D26A-DAEF-1C37-54BE849FD9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1" name="Freeform 39">
                <a:extLst>
                  <a:ext uri="{FF2B5EF4-FFF2-40B4-BE49-F238E27FC236}">
                    <a16:creationId xmlns:a16="http://schemas.microsoft.com/office/drawing/2014/main" id="{5A2AD9A2-D96A-F70E-523D-A7737FDD4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2" name="Freeform 40">
                <a:extLst>
                  <a:ext uri="{FF2B5EF4-FFF2-40B4-BE49-F238E27FC236}">
                    <a16:creationId xmlns:a16="http://schemas.microsoft.com/office/drawing/2014/main" id="{15AD883C-9983-E09B-9CA6-AC8BBC43E6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3" name="Freeform 41">
                <a:extLst>
                  <a:ext uri="{FF2B5EF4-FFF2-40B4-BE49-F238E27FC236}">
                    <a16:creationId xmlns:a16="http://schemas.microsoft.com/office/drawing/2014/main" id="{288C3400-9986-D6CA-C2C5-FFCEAEA21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4" name="Freeform 42">
                <a:extLst>
                  <a:ext uri="{FF2B5EF4-FFF2-40B4-BE49-F238E27FC236}">
                    <a16:creationId xmlns:a16="http://schemas.microsoft.com/office/drawing/2014/main" id="{D45510FE-50EE-A658-3851-24DCBD431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5" name="Freeform 43">
                <a:extLst>
                  <a:ext uri="{FF2B5EF4-FFF2-40B4-BE49-F238E27FC236}">
                    <a16:creationId xmlns:a16="http://schemas.microsoft.com/office/drawing/2014/main" id="{E55F0336-76E1-82D3-F302-CB20A6F6A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6" name="Freeform 44">
                <a:extLst>
                  <a:ext uri="{FF2B5EF4-FFF2-40B4-BE49-F238E27FC236}">
                    <a16:creationId xmlns:a16="http://schemas.microsoft.com/office/drawing/2014/main" id="{E3829F14-A57F-4870-F447-BE2226328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7" name="Freeform 45">
                <a:extLst>
                  <a:ext uri="{FF2B5EF4-FFF2-40B4-BE49-F238E27FC236}">
                    <a16:creationId xmlns:a16="http://schemas.microsoft.com/office/drawing/2014/main" id="{8080DD70-6F8B-5C29-C282-99E5984693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8" name="Freeform 46">
                <a:extLst>
                  <a:ext uri="{FF2B5EF4-FFF2-40B4-BE49-F238E27FC236}">
                    <a16:creationId xmlns:a16="http://schemas.microsoft.com/office/drawing/2014/main" id="{1A1354FD-7FAF-5745-EC0F-ADDFD5CB96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9" name="Freeform 47">
                <a:extLst>
                  <a:ext uri="{FF2B5EF4-FFF2-40B4-BE49-F238E27FC236}">
                    <a16:creationId xmlns:a16="http://schemas.microsoft.com/office/drawing/2014/main" id="{4338292A-41A6-2412-1C6F-2E218267E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0" name="Freeform 48">
                <a:extLst>
                  <a:ext uri="{FF2B5EF4-FFF2-40B4-BE49-F238E27FC236}">
                    <a16:creationId xmlns:a16="http://schemas.microsoft.com/office/drawing/2014/main" id="{C81BE78D-A360-0F20-2A48-FF3277312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1" name="Freeform 49">
                <a:extLst>
                  <a:ext uri="{FF2B5EF4-FFF2-40B4-BE49-F238E27FC236}">
                    <a16:creationId xmlns:a16="http://schemas.microsoft.com/office/drawing/2014/main" id="{4734EC04-BD46-EC4D-3A91-8D74C7D4E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2" name="Freeform 50">
                <a:extLst>
                  <a:ext uri="{FF2B5EF4-FFF2-40B4-BE49-F238E27FC236}">
                    <a16:creationId xmlns:a16="http://schemas.microsoft.com/office/drawing/2014/main" id="{81ACDBC5-F809-D60A-6975-E20DFF5FC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3" name="Freeform 51">
                <a:extLst>
                  <a:ext uri="{FF2B5EF4-FFF2-40B4-BE49-F238E27FC236}">
                    <a16:creationId xmlns:a16="http://schemas.microsoft.com/office/drawing/2014/main" id="{AD76BA65-9D8B-7084-5159-CEE0ADF3E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4" name="Freeform 52">
                <a:extLst>
                  <a:ext uri="{FF2B5EF4-FFF2-40B4-BE49-F238E27FC236}">
                    <a16:creationId xmlns:a16="http://schemas.microsoft.com/office/drawing/2014/main" id="{0D931FFA-7436-6801-ACA9-3655998DC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5" name="Freeform 53">
                <a:extLst>
                  <a:ext uri="{FF2B5EF4-FFF2-40B4-BE49-F238E27FC236}">
                    <a16:creationId xmlns:a16="http://schemas.microsoft.com/office/drawing/2014/main" id="{07CF6856-BB83-CAB0-365D-E2A609120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6" name="Freeform 54">
                <a:extLst>
                  <a:ext uri="{FF2B5EF4-FFF2-40B4-BE49-F238E27FC236}">
                    <a16:creationId xmlns:a16="http://schemas.microsoft.com/office/drawing/2014/main" id="{2A4B535E-48B9-71D6-6A21-4530450927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7" name="Freeform 55">
                <a:extLst>
                  <a:ext uri="{FF2B5EF4-FFF2-40B4-BE49-F238E27FC236}">
                    <a16:creationId xmlns:a16="http://schemas.microsoft.com/office/drawing/2014/main" id="{1258E61A-00C8-7F61-A969-CB572800C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8" name="Freeform 56">
                <a:extLst>
                  <a:ext uri="{FF2B5EF4-FFF2-40B4-BE49-F238E27FC236}">
                    <a16:creationId xmlns:a16="http://schemas.microsoft.com/office/drawing/2014/main" id="{1E69471F-F3FC-EE3C-EAC0-05C4F794A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136 w 729"/>
                  <a:gd name="T1" fmla="*/ 5 h 270"/>
                  <a:gd name="T2" fmla="*/ 45 w 729"/>
                  <a:gd name="T3" fmla="*/ 29 h 270"/>
                  <a:gd name="T4" fmla="*/ 2 w 729"/>
                  <a:gd name="T5" fmla="*/ 57 h 270"/>
                  <a:gd name="T6" fmla="*/ 21 w 729"/>
                  <a:gd name="T7" fmla="*/ 101 h 270"/>
                  <a:gd name="T8" fmla="*/ 0 w 729"/>
                  <a:gd name="T9" fmla="*/ 126 h 270"/>
                  <a:gd name="T10" fmla="*/ 14 w 729"/>
                  <a:gd name="T11" fmla="*/ 178 h 270"/>
                  <a:gd name="T12" fmla="*/ 63 w 729"/>
                  <a:gd name="T13" fmla="*/ 221 h 270"/>
                  <a:gd name="T14" fmla="*/ 133 w 729"/>
                  <a:gd name="T15" fmla="*/ 215 h 270"/>
                  <a:gd name="T16" fmla="*/ 140 w 729"/>
                  <a:gd name="T17" fmla="*/ 206 h 270"/>
                  <a:gd name="T18" fmla="*/ 136 w 729"/>
                  <a:gd name="T19" fmla="*/ 167 h 270"/>
                  <a:gd name="T20" fmla="*/ 181 w 729"/>
                  <a:gd name="T21" fmla="*/ 155 h 270"/>
                  <a:gd name="T22" fmla="*/ 194 w 729"/>
                  <a:gd name="T23" fmla="*/ 140 h 270"/>
                  <a:gd name="T24" fmla="*/ 354 w 729"/>
                  <a:gd name="T25" fmla="*/ 194 h 270"/>
                  <a:gd name="T26" fmla="*/ 359 w 729"/>
                  <a:gd name="T27" fmla="*/ 255 h 270"/>
                  <a:gd name="T28" fmla="*/ 415 w 729"/>
                  <a:gd name="T29" fmla="*/ 266 h 270"/>
                  <a:gd name="T30" fmla="*/ 437 w 729"/>
                  <a:gd name="T31" fmla="*/ 247 h 270"/>
                  <a:gd name="T32" fmla="*/ 438 w 729"/>
                  <a:gd name="T33" fmla="*/ 270 h 270"/>
                  <a:gd name="T34" fmla="*/ 446 w 729"/>
                  <a:gd name="T35" fmla="*/ 270 h 270"/>
                  <a:gd name="T36" fmla="*/ 475 w 729"/>
                  <a:gd name="T37" fmla="*/ 252 h 270"/>
                  <a:gd name="T38" fmla="*/ 491 w 729"/>
                  <a:gd name="T39" fmla="*/ 258 h 270"/>
                  <a:gd name="T40" fmla="*/ 513 w 729"/>
                  <a:gd name="T41" fmla="*/ 240 h 270"/>
                  <a:gd name="T42" fmla="*/ 542 w 729"/>
                  <a:gd name="T43" fmla="*/ 222 h 270"/>
                  <a:gd name="T44" fmla="*/ 587 w 729"/>
                  <a:gd name="T45" fmla="*/ 211 h 270"/>
                  <a:gd name="T46" fmla="*/ 667 w 729"/>
                  <a:gd name="T47" fmla="*/ 156 h 270"/>
                  <a:gd name="T48" fmla="*/ 729 w 729"/>
                  <a:gd name="T49" fmla="*/ 74 h 270"/>
                  <a:gd name="T50" fmla="*/ 695 w 729"/>
                  <a:gd name="T51" fmla="*/ 46 h 270"/>
                  <a:gd name="T52" fmla="*/ 665 w 729"/>
                  <a:gd name="T53" fmla="*/ 49 h 270"/>
                  <a:gd name="T54" fmla="*/ 667 w 729"/>
                  <a:gd name="T55" fmla="*/ 80 h 270"/>
                  <a:gd name="T56" fmla="*/ 634 w 729"/>
                  <a:gd name="T57" fmla="*/ 60 h 270"/>
                  <a:gd name="T58" fmla="*/ 635 w 729"/>
                  <a:gd name="T59" fmla="*/ 75 h 270"/>
                  <a:gd name="T60" fmla="*/ 572 w 729"/>
                  <a:gd name="T61" fmla="*/ 50 h 270"/>
                  <a:gd name="T62" fmla="*/ 546 w 729"/>
                  <a:gd name="T63" fmla="*/ 13 h 270"/>
                  <a:gd name="T64" fmla="*/ 522 w 729"/>
                  <a:gd name="T65" fmla="*/ 0 h 270"/>
                  <a:gd name="T66" fmla="*/ 507 w 729"/>
                  <a:gd name="T67" fmla="*/ 10 h 270"/>
                  <a:gd name="T68" fmla="*/ 495 w 729"/>
                  <a:gd name="T69" fmla="*/ 50 h 270"/>
                  <a:gd name="T70" fmla="*/ 415 w 729"/>
                  <a:gd name="T71" fmla="*/ 96 h 270"/>
                  <a:gd name="T72" fmla="*/ 376 w 729"/>
                  <a:gd name="T73" fmla="*/ 100 h 270"/>
                  <a:gd name="T74" fmla="*/ 351 w 729"/>
                  <a:gd name="T75" fmla="*/ 78 h 270"/>
                  <a:gd name="T76" fmla="*/ 336 w 729"/>
                  <a:gd name="T77" fmla="*/ 87 h 270"/>
                  <a:gd name="T78" fmla="*/ 263 w 729"/>
                  <a:gd name="T79" fmla="*/ 47 h 270"/>
                  <a:gd name="T80" fmla="*/ 136 w 729"/>
                  <a:gd name="T81" fmla="*/ 5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136" y="5"/>
                    </a:moveTo>
                    <a:lnTo>
                      <a:pt x="45" y="29"/>
                    </a:ln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9" name="Freeform 57">
                <a:extLst>
                  <a:ext uri="{FF2B5EF4-FFF2-40B4-BE49-F238E27FC236}">
                    <a16:creationId xmlns:a16="http://schemas.microsoft.com/office/drawing/2014/main" id="{9B74C23B-D349-90DE-D81E-5D21F10F02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12 w 11431"/>
                  <a:gd name="T1" fmla="*/ 114 h 11608"/>
                  <a:gd name="T2" fmla="*/ 5689 w 11431"/>
                  <a:gd name="T3" fmla="*/ 729 h 11608"/>
                  <a:gd name="T4" fmla="*/ 5484 w 11431"/>
                  <a:gd name="T5" fmla="*/ 1343 h 11608"/>
                  <a:gd name="T6" fmla="*/ 4722 w 11431"/>
                  <a:gd name="T7" fmla="*/ 2100 h 11608"/>
                  <a:gd name="T8" fmla="*/ 3304 w 11431"/>
                  <a:gd name="T9" fmla="*/ 2194 h 11608"/>
                  <a:gd name="T10" fmla="*/ 2700 w 11431"/>
                  <a:gd name="T11" fmla="*/ 1679 h 11608"/>
                  <a:gd name="T12" fmla="*/ 2864 w 11431"/>
                  <a:gd name="T13" fmla="*/ 2365 h 11608"/>
                  <a:gd name="T14" fmla="*/ 3011 w 11431"/>
                  <a:gd name="T15" fmla="*/ 3108 h 11608"/>
                  <a:gd name="T16" fmla="*/ 2498 w 11431"/>
                  <a:gd name="T17" fmla="*/ 3232 h 11608"/>
                  <a:gd name="T18" fmla="*/ 2065 w 11431"/>
                  <a:gd name="T19" fmla="*/ 3064 h 11608"/>
                  <a:gd name="T20" fmla="*/ 1423 w 11431"/>
                  <a:gd name="T21" fmla="*/ 2715 h 11608"/>
                  <a:gd name="T22" fmla="*/ 772 w 11431"/>
                  <a:gd name="T23" fmla="*/ 2922 h 11608"/>
                  <a:gd name="T24" fmla="*/ 0 w 11431"/>
                  <a:gd name="T25" fmla="*/ 3248 h 11608"/>
                  <a:gd name="T26" fmla="*/ 150 w 11431"/>
                  <a:gd name="T27" fmla="*/ 3380 h 11608"/>
                  <a:gd name="T28" fmla="*/ 436 w 11431"/>
                  <a:gd name="T29" fmla="*/ 4041 h 11608"/>
                  <a:gd name="T30" fmla="*/ 1085 w 11431"/>
                  <a:gd name="T31" fmla="*/ 4219 h 11608"/>
                  <a:gd name="T32" fmla="*/ 1756 w 11431"/>
                  <a:gd name="T33" fmla="*/ 4559 h 11608"/>
                  <a:gd name="T34" fmla="*/ 2010 w 11431"/>
                  <a:gd name="T35" fmla="*/ 4874 h 11608"/>
                  <a:gd name="T36" fmla="*/ 2289 w 11431"/>
                  <a:gd name="T37" fmla="*/ 5142 h 11608"/>
                  <a:gd name="T38" fmla="*/ 2916 w 11431"/>
                  <a:gd name="T39" fmla="*/ 6241 h 11608"/>
                  <a:gd name="T40" fmla="*/ 3116 w 11431"/>
                  <a:gd name="T41" fmla="*/ 7155 h 11608"/>
                  <a:gd name="T42" fmla="*/ 3055 w 11431"/>
                  <a:gd name="T43" fmla="*/ 8418 h 11608"/>
                  <a:gd name="T44" fmla="*/ 2408 w 11431"/>
                  <a:gd name="T45" fmla="*/ 10252 h 11608"/>
                  <a:gd name="T46" fmla="*/ 2682 w 11431"/>
                  <a:gd name="T47" fmla="*/ 10458 h 11608"/>
                  <a:gd name="T48" fmla="*/ 3301 w 11431"/>
                  <a:gd name="T49" fmla="*/ 10809 h 11608"/>
                  <a:gd name="T50" fmla="*/ 4196 w 11431"/>
                  <a:gd name="T51" fmla="*/ 11058 h 11608"/>
                  <a:gd name="T52" fmla="*/ 4608 w 11431"/>
                  <a:gd name="T53" fmla="*/ 11089 h 11608"/>
                  <a:gd name="T54" fmla="*/ 4889 w 11431"/>
                  <a:gd name="T55" fmla="*/ 10963 h 11608"/>
                  <a:gd name="T56" fmla="*/ 5513 w 11431"/>
                  <a:gd name="T57" fmla="*/ 11206 h 11608"/>
                  <a:gd name="T58" fmla="*/ 6154 w 11431"/>
                  <a:gd name="T59" fmla="*/ 11470 h 11608"/>
                  <a:gd name="T60" fmla="*/ 6807 w 11431"/>
                  <a:gd name="T61" fmla="*/ 11441 h 11608"/>
                  <a:gd name="T62" fmla="*/ 7188 w 11431"/>
                  <a:gd name="T63" fmla="*/ 10388 h 11608"/>
                  <a:gd name="T64" fmla="*/ 8235 w 11431"/>
                  <a:gd name="T65" fmla="*/ 10128 h 11608"/>
                  <a:gd name="T66" fmla="*/ 8795 w 11431"/>
                  <a:gd name="T67" fmla="*/ 10168 h 11608"/>
                  <a:gd name="T68" fmla="*/ 9607 w 11431"/>
                  <a:gd name="T69" fmla="*/ 10533 h 11608"/>
                  <a:gd name="T70" fmla="*/ 10407 w 11431"/>
                  <a:gd name="T71" fmla="*/ 10420 h 11608"/>
                  <a:gd name="T72" fmla="*/ 10886 w 11431"/>
                  <a:gd name="T73" fmla="*/ 9759 h 11608"/>
                  <a:gd name="T74" fmla="*/ 11339 w 11431"/>
                  <a:gd name="T75" fmla="*/ 9239 h 11608"/>
                  <a:gd name="T76" fmla="*/ 10653 w 11431"/>
                  <a:gd name="T77" fmla="*/ 8916 h 11608"/>
                  <a:gd name="T78" fmla="*/ 10654 w 11431"/>
                  <a:gd name="T79" fmla="*/ 8268 h 11608"/>
                  <a:gd name="T80" fmla="*/ 10568 w 11431"/>
                  <a:gd name="T81" fmla="*/ 7759 h 11608"/>
                  <a:gd name="T82" fmla="*/ 10492 w 11431"/>
                  <a:gd name="T83" fmla="*/ 7095 h 11608"/>
                  <a:gd name="T84" fmla="*/ 10446 w 11431"/>
                  <a:gd name="T85" fmla="*/ 6606 h 11608"/>
                  <a:gd name="T86" fmla="*/ 9855 w 11431"/>
                  <a:gd name="T87" fmla="*/ 6220 h 11608"/>
                  <a:gd name="T88" fmla="*/ 9655 w 11431"/>
                  <a:gd name="T89" fmla="*/ 6394 h 11608"/>
                  <a:gd name="T90" fmla="*/ 10009 w 11431"/>
                  <a:gd name="T91" fmla="*/ 5559 h 11608"/>
                  <a:gd name="T92" fmla="*/ 10509 w 11431"/>
                  <a:gd name="T93" fmla="*/ 4864 h 11608"/>
                  <a:gd name="T94" fmla="*/ 10806 w 11431"/>
                  <a:gd name="T95" fmla="*/ 4751 h 11608"/>
                  <a:gd name="T96" fmla="*/ 10928 w 11431"/>
                  <a:gd name="T97" fmla="*/ 4154 h 11608"/>
                  <a:gd name="T98" fmla="*/ 11219 w 11431"/>
                  <a:gd name="T99" fmla="*/ 2962 h 11608"/>
                  <a:gd name="T100" fmla="*/ 10833 w 11431"/>
                  <a:gd name="T101" fmla="*/ 2559 h 11608"/>
                  <a:gd name="T102" fmla="*/ 10392 w 11431"/>
                  <a:gd name="T103" fmla="*/ 2538 h 11608"/>
                  <a:gd name="T104" fmla="*/ 10042 w 11431"/>
                  <a:gd name="T105" fmla="*/ 2339 h 11608"/>
                  <a:gd name="T106" fmla="*/ 9537 w 11431"/>
                  <a:gd name="T107" fmla="*/ 2123 h 11608"/>
                  <a:gd name="T108" fmla="*/ 9156 w 11431"/>
                  <a:gd name="T109" fmla="*/ 2012 h 11608"/>
                  <a:gd name="T110" fmla="*/ 8556 w 11431"/>
                  <a:gd name="T111" fmla="*/ 1698 h 11608"/>
                  <a:gd name="T112" fmla="*/ 8397 w 11431"/>
                  <a:gd name="T113" fmla="*/ 1242 h 11608"/>
                  <a:gd name="T114" fmla="*/ 7836 w 11431"/>
                  <a:gd name="T115" fmla="*/ 1425 h 11608"/>
                  <a:gd name="T116" fmla="*/ 7489 w 11431"/>
                  <a:gd name="T117" fmla="*/ 1002 h 11608"/>
                  <a:gd name="T118" fmla="*/ 7081 w 11431"/>
                  <a:gd name="T119" fmla="*/ 523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6963" y="403"/>
                    </a:move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lnTo>
                      <a:pt x="6986" y="408"/>
                    </a:lnTo>
                    <a:lnTo>
                      <a:pt x="6963" y="403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0" name="Freeform 58">
                <a:extLst>
                  <a:ext uri="{FF2B5EF4-FFF2-40B4-BE49-F238E27FC236}">
                    <a16:creationId xmlns:a16="http://schemas.microsoft.com/office/drawing/2014/main" id="{24E97250-92EF-5ECE-C7F4-75A5B3675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1" name="Freeform 59">
                <a:extLst>
                  <a:ext uri="{FF2B5EF4-FFF2-40B4-BE49-F238E27FC236}">
                    <a16:creationId xmlns:a16="http://schemas.microsoft.com/office/drawing/2014/main" id="{F4791A43-A052-CAB5-CE3E-33415E2B8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74 w 680"/>
                  <a:gd name="T1" fmla="*/ 276 h 974"/>
                  <a:gd name="T2" fmla="*/ 12 w 680"/>
                  <a:gd name="T3" fmla="*/ 359 h 974"/>
                  <a:gd name="T4" fmla="*/ 26 w 680"/>
                  <a:gd name="T5" fmla="*/ 411 h 974"/>
                  <a:gd name="T6" fmla="*/ 13 w 680"/>
                  <a:gd name="T7" fmla="*/ 451 h 974"/>
                  <a:gd name="T8" fmla="*/ 13 w 680"/>
                  <a:gd name="T9" fmla="*/ 528 h 974"/>
                  <a:gd name="T10" fmla="*/ 80 w 680"/>
                  <a:gd name="T11" fmla="*/ 584 h 974"/>
                  <a:gd name="T12" fmla="*/ 113 w 680"/>
                  <a:gd name="T13" fmla="*/ 612 h 974"/>
                  <a:gd name="T14" fmla="*/ 119 w 680"/>
                  <a:gd name="T15" fmla="*/ 673 h 974"/>
                  <a:gd name="T16" fmla="*/ 147 w 680"/>
                  <a:gd name="T17" fmla="*/ 724 h 974"/>
                  <a:gd name="T18" fmla="*/ 127 w 680"/>
                  <a:gd name="T19" fmla="*/ 765 h 974"/>
                  <a:gd name="T20" fmla="*/ 123 w 680"/>
                  <a:gd name="T21" fmla="*/ 796 h 974"/>
                  <a:gd name="T22" fmla="*/ 81 w 680"/>
                  <a:gd name="T23" fmla="*/ 853 h 974"/>
                  <a:gd name="T24" fmla="*/ 98 w 680"/>
                  <a:gd name="T25" fmla="*/ 868 h 974"/>
                  <a:gd name="T26" fmla="*/ 109 w 680"/>
                  <a:gd name="T27" fmla="*/ 897 h 974"/>
                  <a:gd name="T28" fmla="*/ 195 w 680"/>
                  <a:gd name="T29" fmla="*/ 913 h 974"/>
                  <a:gd name="T30" fmla="*/ 222 w 680"/>
                  <a:gd name="T31" fmla="*/ 949 h 974"/>
                  <a:gd name="T32" fmla="*/ 278 w 680"/>
                  <a:gd name="T33" fmla="*/ 974 h 974"/>
                  <a:gd name="T34" fmla="*/ 324 w 680"/>
                  <a:gd name="T35" fmla="*/ 962 h 974"/>
                  <a:gd name="T36" fmla="*/ 373 w 680"/>
                  <a:gd name="T37" fmla="*/ 919 h 974"/>
                  <a:gd name="T38" fmla="*/ 447 w 680"/>
                  <a:gd name="T39" fmla="*/ 881 h 974"/>
                  <a:gd name="T40" fmla="*/ 496 w 680"/>
                  <a:gd name="T41" fmla="*/ 915 h 974"/>
                  <a:gd name="T42" fmla="*/ 561 w 680"/>
                  <a:gd name="T43" fmla="*/ 948 h 974"/>
                  <a:gd name="T44" fmla="*/ 555 w 680"/>
                  <a:gd name="T45" fmla="*/ 879 h 974"/>
                  <a:gd name="T46" fmla="*/ 552 w 680"/>
                  <a:gd name="T47" fmla="*/ 848 h 974"/>
                  <a:gd name="T48" fmla="*/ 547 w 680"/>
                  <a:gd name="T49" fmla="*/ 795 h 974"/>
                  <a:gd name="T50" fmla="*/ 606 w 680"/>
                  <a:gd name="T51" fmla="*/ 690 h 974"/>
                  <a:gd name="T52" fmla="*/ 661 w 680"/>
                  <a:gd name="T53" fmla="*/ 607 h 974"/>
                  <a:gd name="T54" fmla="*/ 669 w 680"/>
                  <a:gd name="T55" fmla="*/ 537 h 974"/>
                  <a:gd name="T56" fmla="*/ 680 w 680"/>
                  <a:gd name="T57" fmla="*/ 482 h 974"/>
                  <a:gd name="T58" fmla="*/ 595 w 680"/>
                  <a:gd name="T59" fmla="*/ 482 h 974"/>
                  <a:gd name="T60" fmla="*/ 529 w 680"/>
                  <a:gd name="T61" fmla="*/ 434 h 974"/>
                  <a:gd name="T62" fmla="*/ 489 w 680"/>
                  <a:gd name="T63" fmla="*/ 414 h 974"/>
                  <a:gd name="T64" fmla="*/ 422 w 680"/>
                  <a:gd name="T65" fmla="*/ 367 h 974"/>
                  <a:gd name="T66" fmla="*/ 385 w 680"/>
                  <a:gd name="T67" fmla="*/ 301 h 974"/>
                  <a:gd name="T68" fmla="*/ 370 w 680"/>
                  <a:gd name="T69" fmla="*/ 294 h 974"/>
                  <a:gd name="T70" fmla="*/ 359 w 680"/>
                  <a:gd name="T71" fmla="*/ 264 h 974"/>
                  <a:gd name="T72" fmla="*/ 332 w 680"/>
                  <a:gd name="T73" fmla="*/ 221 h 974"/>
                  <a:gd name="T74" fmla="*/ 310 w 680"/>
                  <a:gd name="T75" fmla="*/ 161 h 974"/>
                  <a:gd name="T76" fmla="*/ 309 w 680"/>
                  <a:gd name="T77" fmla="*/ 61 h 974"/>
                  <a:gd name="T78" fmla="*/ 298 w 680"/>
                  <a:gd name="T79" fmla="*/ 23 h 974"/>
                  <a:gd name="T80" fmla="*/ 268 w 680"/>
                  <a:gd name="T81" fmla="*/ 34 h 974"/>
                  <a:gd name="T82" fmla="*/ 236 w 680"/>
                  <a:gd name="T83" fmla="*/ 22 h 974"/>
                  <a:gd name="T84" fmla="*/ 182 w 680"/>
                  <a:gd name="T85" fmla="*/ 19 h 974"/>
                  <a:gd name="T86" fmla="*/ 120 w 680"/>
                  <a:gd name="T87" fmla="*/ 102 h 974"/>
                  <a:gd name="T88" fmla="*/ 95 w 680"/>
                  <a:gd name="T89" fmla="*/ 166 h 974"/>
                  <a:gd name="T90" fmla="*/ 63 w 680"/>
                  <a:gd name="T91" fmla="*/ 239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63" y="239"/>
                    </a:move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2" name="Freeform 60">
                <a:extLst>
                  <a:ext uri="{FF2B5EF4-FFF2-40B4-BE49-F238E27FC236}">
                    <a16:creationId xmlns:a16="http://schemas.microsoft.com/office/drawing/2014/main" id="{332911EC-3E14-1301-52CC-66D0F0E200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96 w 4110"/>
                  <a:gd name="T1" fmla="*/ 628 h 2662"/>
                  <a:gd name="T2" fmla="*/ 891 w 4110"/>
                  <a:gd name="T3" fmla="*/ 727 h 2662"/>
                  <a:gd name="T4" fmla="*/ 658 w 4110"/>
                  <a:gd name="T5" fmla="*/ 1043 h 2662"/>
                  <a:gd name="T6" fmla="*/ 394 w 4110"/>
                  <a:gd name="T7" fmla="*/ 1275 h 2662"/>
                  <a:gd name="T8" fmla="*/ 129 w 4110"/>
                  <a:gd name="T9" fmla="*/ 1740 h 2662"/>
                  <a:gd name="T10" fmla="*/ 178 w 4110"/>
                  <a:gd name="T11" fmla="*/ 2028 h 2662"/>
                  <a:gd name="T12" fmla="*/ 12 w 4110"/>
                  <a:gd name="T13" fmla="*/ 2237 h 2662"/>
                  <a:gd name="T14" fmla="*/ 204 w 4110"/>
                  <a:gd name="T15" fmla="*/ 2303 h 2662"/>
                  <a:gd name="T16" fmla="*/ 232 w 4110"/>
                  <a:gd name="T17" fmla="*/ 2101 h 2662"/>
                  <a:gd name="T18" fmla="*/ 644 w 4110"/>
                  <a:gd name="T19" fmla="*/ 1892 h 2662"/>
                  <a:gd name="T20" fmla="*/ 782 w 4110"/>
                  <a:gd name="T21" fmla="*/ 2211 h 2662"/>
                  <a:gd name="T22" fmla="*/ 853 w 4110"/>
                  <a:gd name="T23" fmla="*/ 2405 h 2662"/>
                  <a:gd name="T24" fmla="*/ 1017 w 4110"/>
                  <a:gd name="T25" fmla="*/ 2583 h 2662"/>
                  <a:gd name="T26" fmla="*/ 1413 w 4110"/>
                  <a:gd name="T27" fmla="*/ 2538 h 2662"/>
                  <a:gd name="T28" fmla="*/ 1645 w 4110"/>
                  <a:gd name="T29" fmla="*/ 2540 h 2662"/>
                  <a:gd name="T30" fmla="*/ 1813 w 4110"/>
                  <a:gd name="T31" fmla="*/ 2439 h 2662"/>
                  <a:gd name="T32" fmla="*/ 1996 w 4110"/>
                  <a:gd name="T33" fmla="*/ 2245 h 2662"/>
                  <a:gd name="T34" fmla="*/ 2107 w 4110"/>
                  <a:gd name="T35" fmla="*/ 1949 h 2662"/>
                  <a:gd name="T36" fmla="*/ 2279 w 4110"/>
                  <a:gd name="T37" fmla="*/ 1803 h 2662"/>
                  <a:gd name="T38" fmla="*/ 2437 w 4110"/>
                  <a:gd name="T39" fmla="*/ 2181 h 2662"/>
                  <a:gd name="T40" fmla="*/ 2677 w 4110"/>
                  <a:gd name="T41" fmla="*/ 2274 h 2662"/>
                  <a:gd name="T42" fmla="*/ 2778 w 4110"/>
                  <a:gd name="T43" fmla="*/ 2535 h 2662"/>
                  <a:gd name="T44" fmla="*/ 2895 w 4110"/>
                  <a:gd name="T45" fmla="*/ 2470 h 2662"/>
                  <a:gd name="T46" fmla="*/ 2885 w 4110"/>
                  <a:gd name="T47" fmla="*/ 2263 h 2662"/>
                  <a:gd name="T48" fmla="*/ 3020 w 4110"/>
                  <a:gd name="T49" fmla="*/ 1988 h 2662"/>
                  <a:gd name="T50" fmla="*/ 3099 w 4110"/>
                  <a:gd name="T51" fmla="*/ 1664 h 2662"/>
                  <a:gd name="T52" fmla="*/ 3238 w 4110"/>
                  <a:gd name="T53" fmla="*/ 1844 h 2662"/>
                  <a:gd name="T54" fmla="*/ 3494 w 4110"/>
                  <a:gd name="T55" fmla="*/ 1851 h 2662"/>
                  <a:gd name="T56" fmla="*/ 3755 w 4110"/>
                  <a:gd name="T57" fmla="*/ 1920 h 2662"/>
                  <a:gd name="T58" fmla="*/ 3800 w 4110"/>
                  <a:gd name="T59" fmla="*/ 1823 h 2662"/>
                  <a:gd name="T60" fmla="*/ 3714 w 4110"/>
                  <a:gd name="T61" fmla="*/ 1561 h 2662"/>
                  <a:gd name="T62" fmla="*/ 3896 w 4110"/>
                  <a:gd name="T63" fmla="*/ 1451 h 2662"/>
                  <a:gd name="T64" fmla="*/ 4110 w 4110"/>
                  <a:gd name="T65" fmla="*/ 1424 h 2662"/>
                  <a:gd name="T66" fmla="*/ 4048 w 4110"/>
                  <a:gd name="T67" fmla="*/ 1175 h 2662"/>
                  <a:gd name="T68" fmla="*/ 3909 w 4110"/>
                  <a:gd name="T69" fmla="*/ 1003 h 2662"/>
                  <a:gd name="T70" fmla="*/ 3647 w 4110"/>
                  <a:gd name="T71" fmla="*/ 1089 h 2662"/>
                  <a:gd name="T72" fmla="*/ 3321 w 4110"/>
                  <a:gd name="T73" fmla="*/ 903 h 2662"/>
                  <a:gd name="T74" fmla="*/ 3171 w 4110"/>
                  <a:gd name="T75" fmla="*/ 863 h 2662"/>
                  <a:gd name="T76" fmla="*/ 3255 w 4110"/>
                  <a:gd name="T77" fmla="*/ 446 h 2662"/>
                  <a:gd name="T78" fmla="*/ 3100 w 4110"/>
                  <a:gd name="T79" fmla="*/ 268 h 2662"/>
                  <a:gd name="T80" fmla="*/ 2773 w 4110"/>
                  <a:gd name="T81" fmla="*/ 152 h 2662"/>
                  <a:gd name="T82" fmla="*/ 2561 w 4110"/>
                  <a:gd name="T83" fmla="*/ 187 h 2662"/>
                  <a:gd name="T84" fmla="*/ 2458 w 4110"/>
                  <a:gd name="T85" fmla="*/ 81 h 2662"/>
                  <a:gd name="T86" fmla="*/ 2382 w 4110"/>
                  <a:gd name="T87" fmla="*/ 87 h 2662"/>
                  <a:gd name="T88" fmla="*/ 2302 w 4110"/>
                  <a:gd name="T89" fmla="*/ 57 h 2662"/>
                  <a:gd name="T90" fmla="*/ 2116 w 4110"/>
                  <a:gd name="T91" fmla="*/ 143 h 2662"/>
                  <a:gd name="T92" fmla="*/ 2290 w 4110"/>
                  <a:gd name="T93" fmla="*/ 181 h 2662"/>
                  <a:gd name="T94" fmla="*/ 2260 w 4110"/>
                  <a:gd name="T95" fmla="*/ 277 h 2662"/>
                  <a:gd name="T96" fmla="*/ 2050 w 4110"/>
                  <a:gd name="T97" fmla="*/ 327 h 2662"/>
                  <a:gd name="T98" fmla="*/ 1821 w 4110"/>
                  <a:gd name="T99" fmla="*/ 357 h 2662"/>
                  <a:gd name="T100" fmla="*/ 1611 w 4110"/>
                  <a:gd name="T101" fmla="*/ 337 h 2662"/>
                  <a:gd name="T102" fmla="*/ 1479 w 4110"/>
                  <a:gd name="T103" fmla="*/ 418 h 2662"/>
                  <a:gd name="T104" fmla="*/ 1387 w 4110"/>
                  <a:gd name="T105" fmla="*/ 342 h 2662"/>
                  <a:gd name="T106" fmla="*/ 1253 w 4110"/>
                  <a:gd name="T107" fmla="*/ 478 h 2662"/>
                  <a:gd name="T108" fmla="*/ 1093 w 4110"/>
                  <a:gd name="T109" fmla="*/ 586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983" y="480"/>
                    </a:move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3" name="Freeform 61">
                <a:extLst>
                  <a:ext uri="{FF2B5EF4-FFF2-40B4-BE49-F238E27FC236}">
                    <a16:creationId xmlns:a16="http://schemas.microsoft.com/office/drawing/2014/main" id="{6CFEE6C3-6F4F-841E-9AE8-8A1018C763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4" name="Freeform 62">
                <a:extLst>
                  <a:ext uri="{FF2B5EF4-FFF2-40B4-BE49-F238E27FC236}">
                    <a16:creationId xmlns:a16="http://schemas.microsoft.com/office/drawing/2014/main" id="{7A82EB4A-62E6-618B-7BDF-CCAB0CE25E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161 w 1310"/>
                  <a:gd name="T1" fmla="*/ 129 h 1052"/>
                  <a:gd name="T2" fmla="*/ 109 w 1310"/>
                  <a:gd name="T3" fmla="*/ 150 h 1052"/>
                  <a:gd name="T4" fmla="*/ 13 w 1310"/>
                  <a:gd name="T5" fmla="*/ 197 h 1052"/>
                  <a:gd name="T6" fmla="*/ 96 w 1310"/>
                  <a:gd name="T7" fmla="*/ 252 h 1052"/>
                  <a:gd name="T8" fmla="*/ 100 w 1310"/>
                  <a:gd name="T9" fmla="*/ 305 h 1052"/>
                  <a:gd name="T10" fmla="*/ 114 w 1310"/>
                  <a:gd name="T11" fmla="*/ 359 h 1052"/>
                  <a:gd name="T12" fmla="*/ 51 w 1310"/>
                  <a:gd name="T13" fmla="*/ 434 h 1052"/>
                  <a:gd name="T14" fmla="*/ 11 w 1310"/>
                  <a:gd name="T15" fmla="*/ 499 h 1052"/>
                  <a:gd name="T16" fmla="*/ 39 w 1310"/>
                  <a:gd name="T17" fmla="*/ 559 h 1052"/>
                  <a:gd name="T18" fmla="*/ 53 w 1310"/>
                  <a:gd name="T19" fmla="*/ 626 h 1052"/>
                  <a:gd name="T20" fmla="*/ 102 w 1310"/>
                  <a:gd name="T21" fmla="*/ 652 h 1052"/>
                  <a:gd name="T22" fmla="*/ 103 w 1310"/>
                  <a:gd name="T23" fmla="*/ 745 h 1052"/>
                  <a:gd name="T24" fmla="*/ 121 w 1310"/>
                  <a:gd name="T25" fmla="*/ 782 h 1052"/>
                  <a:gd name="T26" fmla="*/ 206 w 1310"/>
                  <a:gd name="T27" fmla="*/ 782 h 1052"/>
                  <a:gd name="T28" fmla="*/ 309 w 1310"/>
                  <a:gd name="T29" fmla="*/ 811 h 1052"/>
                  <a:gd name="T30" fmla="*/ 366 w 1310"/>
                  <a:gd name="T31" fmla="*/ 836 h 1052"/>
                  <a:gd name="T32" fmla="*/ 365 w 1310"/>
                  <a:gd name="T33" fmla="*/ 914 h 1052"/>
                  <a:gd name="T34" fmla="*/ 534 w 1310"/>
                  <a:gd name="T35" fmla="*/ 990 h 1052"/>
                  <a:gd name="T36" fmla="*/ 575 w 1310"/>
                  <a:gd name="T37" fmla="*/ 1017 h 1052"/>
                  <a:gd name="T38" fmla="*/ 683 w 1310"/>
                  <a:gd name="T39" fmla="*/ 931 h 1052"/>
                  <a:gd name="T40" fmla="*/ 756 w 1310"/>
                  <a:gd name="T41" fmla="*/ 892 h 1052"/>
                  <a:gd name="T42" fmla="*/ 779 w 1310"/>
                  <a:gd name="T43" fmla="*/ 806 h 1052"/>
                  <a:gd name="T44" fmla="*/ 849 w 1310"/>
                  <a:gd name="T45" fmla="*/ 814 h 1052"/>
                  <a:gd name="T46" fmla="*/ 908 w 1310"/>
                  <a:gd name="T47" fmla="*/ 863 h 1052"/>
                  <a:gd name="T48" fmla="*/ 903 w 1310"/>
                  <a:gd name="T49" fmla="*/ 972 h 1052"/>
                  <a:gd name="T50" fmla="*/ 1084 w 1310"/>
                  <a:gd name="T51" fmla="*/ 932 h 1052"/>
                  <a:gd name="T52" fmla="*/ 1154 w 1310"/>
                  <a:gd name="T53" fmla="*/ 1018 h 1052"/>
                  <a:gd name="T54" fmla="*/ 1201 w 1310"/>
                  <a:gd name="T55" fmla="*/ 1020 h 1052"/>
                  <a:gd name="T56" fmla="*/ 1280 w 1310"/>
                  <a:gd name="T57" fmla="*/ 1045 h 1052"/>
                  <a:gd name="T58" fmla="*/ 1310 w 1310"/>
                  <a:gd name="T59" fmla="*/ 1042 h 1052"/>
                  <a:gd name="T60" fmla="*/ 1303 w 1310"/>
                  <a:gd name="T61" fmla="*/ 209 h 1052"/>
                  <a:gd name="T62" fmla="*/ 1290 w 1310"/>
                  <a:gd name="T63" fmla="*/ 165 h 1052"/>
                  <a:gd name="T64" fmla="*/ 1238 w 1310"/>
                  <a:gd name="T65" fmla="*/ 99 h 1052"/>
                  <a:gd name="T66" fmla="*/ 1183 w 1310"/>
                  <a:gd name="T67" fmla="*/ 81 h 1052"/>
                  <a:gd name="T68" fmla="*/ 1186 w 1310"/>
                  <a:gd name="T69" fmla="*/ 35 h 1052"/>
                  <a:gd name="T70" fmla="*/ 1097 w 1310"/>
                  <a:gd name="T71" fmla="*/ 66 h 1052"/>
                  <a:gd name="T72" fmla="*/ 1025 w 1310"/>
                  <a:gd name="T73" fmla="*/ 42 h 1052"/>
                  <a:gd name="T74" fmla="*/ 929 w 1310"/>
                  <a:gd name="T75" fmla="*/ 12 h 1052"/>
                  <a:gd name="T76" fmla="*/ 911 w 1310"/>
                  <a:gd name="T77" fmla="*/ 60 h 1052"/>
                  <a:gd name="T78" fmla="*/ 809 w 1310"/>
                  <a:gd name="T79" fmla="*/ 47 h 1052"/>
                  <a:gd name="T80" fmla="*/ 775 w 1310"/>
                  <a:gd name="T81" fmla="*/ 19 h 1052"/>
                  <a:gd name="T82" fmla="*/ 792 w 1310"/>
                  <a:gd name="T83" fmla="*/ 117 h 1052"/>
                  <a:gd name="T84" fmla="*/ 818 w 1310"/>
                  <a:gd name="T85" fmla="*/ 146 h 1052"/>
                  <a:gd name="T86" fmla="*/ 805 w 1310"/>
                  <a:gd name="T87" fmla="*/ 240 h 1052"/>
                  <a:gd name="T88" fmla="*/ 771 w 1310"/>
                  <a:gd name="T89" fmla="*/ 297 h 1052"/>
                  <a:gd name="T90" fmla="*/ 717 w 1310"/>
                  <a:gd name="T91" fmla="*/ 386 h 1052"/>
                  <a:gd name="T92" fmla="*/ 591 w 1310"/>
                  <a:gd name="T93" fmla="*/ 445 h 1052"/>
                  <a:gd name="T94" fmla="*/ 609 w 1310"/>
                  <a:gd name="T95" fmla="*/ 389 h 1052"/>
                  <a:gd name="T96" fmla="*/ 625 w 1310"/>
                  <a:gd name="T97" fmla="*/ 310 h 1052"/>
                  <a:gd name="T98" fmla="*/ 585 w 1310"/>
                  <a:gd name="T99" fmla="*/ 291 h 1052"/>
                  <a:gd name="T100" fmla="*/ 526 w 1310"/>
                  <a:gd name="T101" fmla="*/ 320 h 1052"/>
                  <a:gd name="T102" fmla="*/ 483 w 1310"/>
                  <a:gd name="T103" fmla="*/ 277 h 1052"/>
                  <a:gd name="T104" fmla="*/ 486 w 1310"/>
                  <a:gd name="T105" fmla="*/ 216 h 1052"/>
                  <a:gd name="T106" fmla="*/ 435 w 1310"/>
                  <a:gd name="T107" fmla="*/ 174 h 1052"/>
                  <a:gd name="T108" fmla="*/ 395 w 1310"/>
                  <a:gd name="T109" fmla="*/ 155 h 1052"/>
                  <a:gd name="T110" fmla="*/ 367 w 1310"/>
                  <a:gd name="T111" fmla="*/ 103 h 1052"/>
                  <a:gd name="T112" fmla="*/ 331 w 1310"/>
                  <a:gd name="T113" fmla="*/ 122 h 1052"/>
                  <a:gd name="T114" fmla="*/ 277 w 1310"/>
                  <a:gd name="T115" fmla="*/ 127 h 1052"/>
                  <a:gd name="T116" fmla="*/ 232 w 1310"/>
                  <a:gd name="T117" fmla="*/ 62 h 1052"/>
                  <a:gd name="T118" fmla="*/ 178 w 1310"/>
                  <a:gd name="T119" fmla="*/ 59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178" y="59"/>
                    </a:move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5" name="Freeform 63">
                <a:extLst>
                  <a:ext uri="{FF2B5EF4-FFF2-40B4-BE49-F238E27FC236}">
                    <a16:creationId xmlns:a16="http://schemas.microsoft.com/office/drawing/2014/main" id="{03050790-66AC-EC97-76CA-761E3A2E0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0 w 149"/>
                  <a:gd name="T1" fmla="*/ 119 h 296"/>
                  <a:gd name="T2" fmla="*/ 40 w 149"/>
                  <a:gd name="T3" fmla="*/ 223 h 296"/>
                  <a:gd name="T4" fmla="*/ 35 w 149"/>
                  <a:gd name="T5" fmla="*/ 246 h 296"/>
                  <a:gd name="T6" fmla="*/ 6 w 149"/>
                  <a:gd name="T7" fmla="*/ 273 h 296"/>
                  <a:gd name="T8" fmla="*/ 8 w 149"/>
                  <a:gd name="T9" fmla="*/ 296 h 296"/>
                  <a:gd name="T10" fmla="*/ 60 w 149"/>
                  <a:gd name="T11" fmla="*/ 275 h 296"/>
                  <a:gd name="T12" fmla="*/ 84 w 149"/>
                  <a:gd name="T13" fmla="*/ 289 h 296"/>
                  <a:gd name="T14" fmla="*/ 121 w 149"/>
                  <a:gd name="T15" fmla="*/ 269 h 296"/>
                  <a:gd name="T16" fmla="*/ 127 w 149"/>
                  <a:gd name="T17" fmla="*/ 246 h 296"/>
                  <a:gd name="T18" fmla="*/ 149 w 149"/>
                  <a:gd name="T19" fmla="*/ 228 h 296"/>
                  <a:gd name="T20" fmla="*/ 126 w 149"/>
                  <a:gd name="T21" fmla="*/ 153 h 296"/>
                  <a:gd name="T22" fmla="*/ 111 w 149"/>
                  <a:gd name="T23" fmla="*/ 155 h 296"/>
                  <a:gd name="T24" fmla="*/ 77 w 149"/>
                  <a:gd name="T25" fmla="*/ 127 h 296"/>
                  <a:gd name="T26" fmla="*/ 81 w 149"/>
                  <a:gd name="T27" fmla="*/ 80 h 296"/>
                  <a:gd name="T28" fmla="*/ 63 w 149"/>
                  <a:gd name="T29" fmla="*/ 60 h 296"/>
                  <a:gd name="T30" fmla="*/ 60 w 149"/>
                  <a:gd name="T31" fmla="*/ 28 h 296"/>
                  <a:gd name="T32" fmla="*/ 35 w 149"/>
                  <a:gd name="T33" fmla="*/ 0 h 296"/>
                  <a:gd name="T34" fmla="*/ 0 w 149"/>
                  <a:gd name="T35" fmla="*/ 119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0" y="119"/>
                    </a:move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lnTo>
                      <a:pt x="35" y="0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6" name="Freeform 64">
                <a:extLst>
                  <a:ext uri="{FF2B5EF4-FFF2-40B4-BE49-F238E27FC236}">
                    <a16:creationId xmlns:a16="http://schemas.microsoft.com/office/drawing/2014/main" id="{2053F581-21E7-DD34-EEAC-DC76817E1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7" name="Freeform 65">
                <a:extLst>
                  <a:ext uri="{FF2B5EF4-FFF2-40B4-BE49-F238E27FC236}">
                    <a16:creationId xmlns:a16="http://schemas.microsoft.com/office/drawing/2014/main" id="{9C25F2FC-E6CB-BA1C-40E4-BBEB19129F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491 w 744"/>
                  <a:gd name="T1" fmla="*/ 538 h 773"/>
                  <a:gd name="T2" fmla="*/ 515 w 744"/>
                  <a:gd name="T3" fmla="*/ 467 h 773"/>
                  <a:gd name="T4" fmla="*/ 647 w 744"/>
                  <a:gd name="T5" fmla="*/ 308 h 773"/>
                  <a:gd name="T6" fmla="*/ 661 w 744"/>
                  <a:gd name="T7" fmla="*/ 284 h 773"/>
                  <a:gd name="T8" fmla="*/ 646 w 744"/>
                  <a:gd name="T9" fmla="*/ 216 h 773"/>
                  <a:gd name="T10" fmla="*/ 658 w 744"/>
                  <a:gd name="T11" fmla="*/ 176 h 773"/>
                  <a:gd name="T12" fmla="*/ 684 w 744"/>
                  <a:gd name="T13" fmla="*/ 120 h 773"/>
                  <a:gd name="T14" fmla="*/ 732 w 744"/>
                  <a:gd name="T15" fmla="*/ 61 h 773"/>
                  <a:gd name="T16" fmla="*/ 744 w 744"/>
                  <a:gd name="T17" fmla="*/ 0 h 773"/>
                  <a:gd name="T18" fmla="*/ 0 w 744"/>
                  <a:gd name="T19" fmla="*/ 0 h 773"/>
                  <a:gd name="T20" fmla="*/ 0 w 744"/>
                  <a:gd name="T21" fmla="*/ 646 h 773"/>
                  <a:gd name="T22" fmla="*/ 16 w 744"/>
                  <a:gd name="T23" fmla="*/ 660 h 773"/>
                  <a:gd name="T24" fmla="*/ 20 w 744"/>
                  <a:gd name="T25" fmla="*/ 690 h 773"/>
                  <a:gd name="T26" fmla="*/ 18 w 744"/>
                  <a:gd name="T27" fmla="*/ 760 h 773"/>
                  <a:gd name="T28" fmla="*/ 76 w 744"/>
                  <a:gd name="T29" fmla="*/ 731 h 773"/>
                  <a:gd name="T30" fmla="*/ 95 w 744"/>
                  <a:gd name="T31" fmla="*/ 668 h 773"/>
                  <a:gd name="T32" fmla="*/ 146 w 744"/>
                  <a:gd name="T33" fmla="*/ 640 h 773"/>
                  <a:gd name="T34" fmla="*/ 147 w 744"/>
                  <a:gd name="T35" fmla="*/ 647 h 773"/>
                  <a:gd name="T36" fmla="*/ 127 w 744"/>
                  <a:gd name="T37" fmla="*/ 689 h 773"/>
                  <a:gd name="T38" fmla="*/ 228 w 744"/>
                  <a:gd name="T39" fmla="*/ 695 h 773"/>
                  <a:gd name="T40" fmla="*/ 279 w 744"/>
                  <a:gd name="T41" fmla="*/ 752 h 773"/>
                  <a:gd name="T42" fmla="*/ 364 w 744"/>
                  <a:gd name="T43" fmla="*/ 750 h 773"/>
                  <a:gd name="T44" fmla="*/ 459 w 744"/>
                  <a:gd name="T45" fmla="*/ 773 h 773"/>
                  <a:gd name="T46" fmla="*/ 498 w 744"/>
                  <a:gd name="T47" fmla="*/ 700 h 773"/>
                  <a:gd name="T48" fmla="*/ 473 w 744"/>
                  <a:gd name="T49" fmla="*/ 672 h 773"/>
                  <a:gd name="T50" fmla="*/ 452 w 744"/>
                  <a:gd name="T51" fmla="*/ 620 h 773"/>
                  <a:gd name="T52" fmla="*/ 427 w 744"/>
                  <a:gd name="T53" fmla="*/ 599 h 773"/>
                  <a:gd name="T54" fmla="*/ 389 w 744"/>
                  <a:gd name="T55" fmla="*/ 525 h 773"/>
                  <a:gd name="T56" fmla="*/ 404 w 744"/>
                  <a:gd name="T57" fmla="*/ 515 h 773"/>
                  <a:gd name="T58" fmla="*/ 422 w 744"/>
                  <a:gd name="T59" fmla="*/ 544 h 773"/>
                  <a:gd name="T60" fmla="*/ 491 w 744"/>
                  <a:gd name="T61" fmla="*/ 538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491" y="538"/>
                    </a:move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8" name="Freeform 66">
                <a:extLst>
                  <a:ext uri="{FF2B5EF4-FFF2-40B4-BE49-F238E27FC236}">
                    <a16:creationId xmlns:a16="http://schemas.microsoft.com/office/drawing/2014/main" id="{4E29C71B-3F29-117D-D92C-BD86FD7EAC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9" name="Freeform 67">
                <a:extLst>
                  <a:ext uri="{FF2B5EF4-FFF2-40B4-BE49-F238E27FC236}">
                    <a16:creationId xmlns:a16="http://schemas.microsoft.com/office/drawing/2014/main" id="{C08F7005-6353-9EB8-F465-B3E0EFE7C4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91 w 120"/>
                  <a:gd name="T1" fmla="*/ 75 h 78"/>
                  <a:gd name="T2" fmla="*/ 120 w 120"/>
                  <a:gd name="T3" fmla="*/ 58 h 78"/>
                  <a:gd name="T4" fmla="*/ 67 w 120"/>
                  <a:gd name="T5" fmla="*/ 63 h 78"/>
                  <a:gd name="T6" fmla="*/ 23 w 120"/>
                  <a:gd name="T7" fmla="*/ 5 h 78"/>
                  <a:gd name="T8" fmla="*/ 16 w 120"/>
                  <a:gd name="T9" fmla="*/ 6 h 78"/>
                  <a:gd name="T10" fmla="*/ 0 w 120"/>
                  <a:gd name="T11" fmla="*/ 0 h 78"/>
                  <a:gd name="T12" fmla="*/ 16 w 120"/>
                  <a:gd name="T13" fmla="*/ 14 h 78"/>
                  <a:gd name="T14" fmla="*/ 76 w 120"/>
                  <a:gd name="T15" fmla="*/ 78 h 78"/>
                  <a:gd name="T16" fmla="*/ 91 w 120"/>
                  <a:gd name="T17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91" y="75"/>
                    </a:move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0" name="Freeform 68">
                <a:extLst>
                  <a:ext uri="{FF2B5EF4-FFF2-40B4-BE49-F238E27FC236}">
                    <a16:creationId xmlns:a16="http://schemas.microsoft.com/office/drawing/2014/main" id="{A563841A-59BA-147C-3AE0-5CA2A06B3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157 w 8384"/>
                  <a:gd name="T1" fmla="*/ 1069 h 9270"/>
                  <a:gd name="T2" fmla="*/ 3902 w 8384"/>
                  <a:gd name="T3" fmla="*/ 893 h 9270"/>
                  <a:gd name="T4" fmla="*/ 3727 w 8384"/>
                  <a:gd name="T5" fmla="*/ 923 h 9270"/>
                  <a:gd name="T6" fmla="*/ 3742 w 8384"/>
                  <a:gd name="T7" fmla="*/ 676 h 9270"/>
                  <a:gd name="T8" fmla="*/ 3587 w 8384"/>
                  <a:gd name="T9" fmla="*/ 666 h 9270"/>
                  <a:gd name="T10" fmla="*/ 3315 w 8384"/>
                  <a:gd name="T11" fmla="*/ 554 h 9270"/>
                  <a:gd name="T12" fmla="*/ 2779 w 8384"/>
                  <a:gd name="T13" fmla="*/ 518 h 9270"/>
                  <a:gd name="T14" fmla="*/ 2311 w 8384"/>
                  <a:gd name="T15" fmla="*/ 384 h 9270"/>
                  <a:gd name="T16" fmla="*/ 1963 w 8384"/>
                  <a:gd name="T17" fmla="*/ 370 h 9270"/>
                  <a:gd name="T18" fmla="*/ 1709 w 8384"/>
                  <a:gd name="T19" fmla="*/ 201 h 9270"/>
                  <a:gd name="T20" fmla="*/ 1481 w 8384"/>
                  <a:gd name="T21" fmla="*/ 322 h 9270"/>
                  <a:gd name="T22" fmla="*/ 1365 w 8384"/>
                  <a:gd name="T23" fmla="*/ 234 h 9270"/>
                  <a:gd name="T24" fmla="*/ 703 w 8384"/>
                  <a:gd name="T25" fmla="*/ 255 h 9270"/>
                  <a:gd name="T26" fmla="*/ 79 w 8384"/>
                  <a:gd name="T27" fmla="*/ 13 h 9270"/>
                  <a:gd name="T28" fmla="*/ 436 w 8384"/>
                  <a:gd name="T29" fmla="*/ 9098 h 9270"/>
                  <a:gd name="T30" fmla="*/ 979 w 8384"/>
                  <a:gd name="T31" fmla="*/ 9124 h 9270"/>
                  <a:gd name="T32" fmla="*/ 1351 w 8384"/>
                  <a:gd name="T33" fmla="*/ 9144 h 9270"/>
                  <a:gd name="T34" fmla="*/ 1944 w 8384"/>
                  <a:gd name="T35" fmla="*/ 9270 h 9270"/>
                  <a:gd name="T36" fmla="*/ 2271 w 8384"/>
                  <a:gd name="T37" fmla="*/ 9089 h 9270"/>
                  <a:gd name="T38" fmla="*/ 2706 w 8384"/>
                  <a:gd name="T39" fmla="*/ 9196 h 9270"/>
                  <a:gd name="T40" fmla="*/ 3017 w 8384"/>
                  <a:gd name="T41" fmla="*/ 8642 h 9270"/>
                  <a:gd name="T42" fmla="*/ 3632 w 8384"/>
                  <a:gd name="T43" fmla="*/ 8207 h 9270"/>
                  <a:gd name="T44" fmla="*/ 3901 w 8384"/>
                  <a:gd name="T45" fmla="*/ 8197 h 9270"/>
                  <a:gd name="T46" fmla="*/ 4158 w 8384"/>
                  <a:gd name="T47" fmla="*/ 8143 h 9270"/>
                  <a:gd name="T48" fmla="*/ 4173 w 8384"/>
                  <a:gd name="T49" fmla="*/ 7802 h 9270"/>
                  <a:gd name="T50" fmla="*/ 4346 w 8384"/>
                  <a:gd name="T51" fmla="*/ 7431 h 9270"/>
                  <a:gd name="T52" fmla="*/ 4593 w 8384"/>
                  <a:gd name="T53" fmla="*/ 7099 h 9270"/>
                  <a:gd name="T54" fmla="*/ 5027 w 8384"/>
                  <a:gd name="T55" fmla="*/ 6866 h 9270"/>
                  <a:gd name="T56" fmla="*/ 5214 w 8384"/>
                  <a:gd name="T57" fmla="*/ 6710 h 9270"/>
                  <a:gd name="T58" fmla="*/ 4756 w 8384"/>
                  <a:gd name="T59" fmla="*/ 6183 h 9270"/>
                  <a:gd name="T60" fmla="*/ 4802 w 8384"/>
                  <a:gd name="T61" fmla="*/ 5515 h 9270"/>
                  <a:gd name="T62" fmla="*/ 5232 w 8384"/>
                  <a:gd name="T63" fmla="*/ 4842 h 9270"/>
                  <a:gd name="T64" fmla="*/ 5594 w 8384"/>
                  <a:gd name="T65" fmla="*/ 4338 h 9270"/>
                  <a:gd name="T66" fmla="*/ 5898 w 8384"/>
                  <a:gd name="T67" fmla="*/ 4132 h 9270"/>
                  <a:gd name="T68" fmla="*/ 6048 w 8384"/>
                  <a:gd name="T69" fmla="*/ 3740 h 9270"/>
                  <a:gd name="T70" fmla="*/ 6601 w 8384"/>
                  <a:gd name="T71" fmla="*/ 3557 h 9270"/>
                  <a:gd name="T72" fmla="*/ 7238 w 8384"/>
                  <a:gd name="T73" fmla="*/ 3344 h 9270"/>
                  <a:gd name="T74" fmla="*/ 8059 w 8384"/>
                  <a:gd name="T75" fmla="*/ 2812 h 9270"/>
                  <a:gd name="T76" fmla="*/ 8283 w 8384"/>
                  <a:gd name="T77" fmla="*/ 2398 h 9270"/>
                  <a:gd name="T78" fmla="*/ 8308 w 8384"/>
                  <a:gd name="T79" fmla="*/ 2157 h 9270"/>
                  <a:gd name="T80" fmla="*/ 8265 w 8384"/>
                  <a:gd name="T81" fmla="*/ 2037 h 9270"/>
                  <a:gd name="T82" fmla="*/ 8042 w 8384"/>
                  <a:gd name="T83" fmla="*/ 1872 h 9270"/>
                  <a:gd name="T84" fmla="*/ 7847 w 8384"/>
                  <a:gd name="T85" fmla="*/ 1938 h 9270"/>
                  <a:gd name="T86" fmla="*/ 7646 w 8384"/>
                  <a:gd name="T87" fmla="*/ 2018 h 9270"/>
                  <a:gd name="T88" fmla="*/ 7291 w 8384"/>
                  <a:gd name="T89" fmla="*/ 1927 h 9270"/>
                  <a:gd name="T90" fmla="*/ 7024 w 8384"/>
                  <a:gd name="T91" fmla="*/ 1883 h 9270"/>
                  <a:gd name="T92" fmla="*/ 6691 w 8384"/>
                  <a:gd name="T93" fmla="*/ 1860 h 9270"/>
                  <a:gd name="T94" fmla="*/ 6550 w 8384"/>
                  <a:gd name="T95" fmla="*/ 1757 h 9270"/>
                  <a:gd name="T96" fmla="*/ 6496 w 8384"/>
                  <a:gd name="T97" fmla="*/ 1585 h 9270"/>
                  <a:gd name="T98" fmla="*/ 6238 w 8384"/>
                  <a:gd name="T99" fmla="*/ 1470 h 9270"/>
                  <a:gd name="T100" fmla="*/ 5838 w 8384"/>
                  <a:gd name="T101" fmla="*/ 1314 h 9270"/>
                  <a:gd name="T102" fmla="*/ 5787 w 8384"/>
                  <a:gd name="T103" fmla="*/ 1426 h 9270"/>
                  <a:gd name="T104" fmla="*/ 5799 w 8384"/>
                  <a:gd name="T105" fmla="*/ 1540 h 9270"/>
                  <a:gd name="T106" fmla="*/ 5642 w 8384"/>
                  <a:gd name="T107" fmla="*/ 1526 h 9270"/>
                  <a:gd name="T108" fmla="*/ 5477 w 8384"/>
                  <a:gd name="T109" fmla="*/ 1494 h 9270"/>
                  <a:gd name="T110" fmla="*/ 5272 w 8384"/>
                  <a:gd name="T111" fmla="*/ 1475 h 9270"/>
                  <a:gd name="T112" fmla="*/ 4833 w 8384"/>
                  <a:gd name="T113" fmla="*/ 1292 h 9270"/>
                  <a:gd name="T114" fmla="*/ 4552 w 8384"/>
                  <a:gd name="T115" fmla="*/ 1333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5" y="1190"/>
                    </a:move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lnTo>
                      <a:pt x="4425" y="11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1" name="Freeform 69">
                <a:extLst>
                  <a:ext uri="{FF2B5EF4-FFF2-40B4-BE49-F238E27FC236}">
                    <a16:creationId xmlns:a16="http://schemas.microsoft.com/office/drawing/2014/main" id="{77EC8FB4-0B6E-168C-D54F-D07E2D6567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29 w 1360"/>
                  <a:gd name="T1" fmla="*/ 2 h 702"/>
                  <a:gd name="T2" fmla="*/ 165 w 1360"/>
                  <a:gd name="T3" fmla="*/ 51 h 702"/>
                  <a:gd name="T4" fmla="*/ 268 w 1360"/>
                  <a:gd name="T5" fmla="*/ 88 h 702"/>
                  <a:gd name="T6" fmla="*/ 386 w 1360"/>
                  <a:gd name="T7" fmla="*/ 115 h 702"/>
                  <a:gd name="T8" fmla="*/ 429 w 1360"/>
                  <a:gd name="T9" fmla="*/ 158 h 702"/>
                  <a:gd name="T10" fmla="*/ 472 w 1360"/>
                  <a:gd name="T11" fmla="*/ 215 h 702"/>
                  <a:gd name="T12" fmla="*/ 557 w 1360"/>
                  <a:gd name="T13" fmla="*/ 208 h 702"/>
                  <a:gd name="T14" fmla="*/ 652 w 1360"/>
                  <a:gd name="T15" fmla="*/ 229 h 702"/>
                  <a:gd name="T16" fmla="*/ 687 w 1360"/>
                  <a:gd name="T17" fmla="*/ 273 h 702"/>
                  <a:gd name="T18" fmla="*/ 715 w 1360"/>
                  <a:gd name="T19" fmla="*/ 331 h 702"/>
                  <a:gd name="T20" fmla="*/ 727 w 1360"/>
                  <a:gd name="T21" fmla="*/ 376 h 702"/>
                  <a:gd name="T22" fmla="*/ 731 w 1360"/>
                  <a:gd name="T23" fmla="*/ 408 h 702"/>
                  <a:gd name="T24" fmla="*/ 741 w 1360"/>
                  <a:gd name="T25" fmla="*/ 445 h 702"/>
                  <a:gd name="T26" fmla="*/ 710 w 1360"/>
                  <a:gd name="T27" fmla="*/ 518 h 702"/>
                  <a:gd name="T28" fmla="*/ 746 w 1360"/>
                  <a:gd name="T29" fmla="*/ 583 h 702"/>
                  <a:gd name="T30" fmla="*/ 852 w 1360"/>
                  <a:gd name="T31" fmla="*/ 558 h 702"/>
                  <a:gd name="T32" fmla="*/ 882 w 1360"/>
                  <a:gd name="T33" fmla="*/ 548 h 702"/>
                  <a:gd name="T34" fmla="*/ 955 w 1360"/>
                  <a:gd name="T35" fmla="*/ 502 h 702"/>
                  <a:gd name="T36" fmla="*/ 1008 w 1360"/>
                  <a:gd name="T37" fmla="*/ 497 h 702"/>
                  <a:gd name="T38" fmla="*/ 1111 w 1360"/>
                  <a:gd name="T39" fmla="*/ 526 h 702"/>
                  <a:gd name="T40" fmla="*/ 1215 w 1360"/>
                  <a:gd name="T41" fmla="*/ 571 h 702"/>
                  <a:gd name="T42" fmla="*/ 1248 w 1360"/>
                  <a:gd name="T43" fmla="*/ 668 h 702"/>
                  <a:gd name="T44" fmla="*/ 1358 w 1360"/>
                  <a:gd name="T45" fmla="*/ 689 h 702"/>
                  <a:gd name="T46" fmla="*/ 1299 w 1360"/>
                  <a:gd name="T47" fmla="*/ 701 h 702"/>
                  <a:gd name="T48" fmla="*/ 1237 w 1360"/>
                  <a:gd name="T49" fmla="*/ 614 h 702"/>
                  <a:gd name="T50" fmla="*/ 1172 w 1360"/>
                  <a:gd name="T51" fmla="*/ 574 h 702"/>
                  <a:gd name="T52" fmla="*/ 1019 w 1360"/>
                  <a:gd name="T53" fmla="*/ 511 h 702"/>
                  <a:gd name="T54" fmla="*/ 1008 w 1360"/>
                  <a:gd name="T55" fmla="*/ 480 h 702"/>
                  <a:gd name="T56" fmla="*/ 1020 w 1360"/>
                  <a:gd name="T57" fmla="*/ 440 h 702"/>
                  <a:gd name="T58" fmla="*/ 1057 w 1360"/>
                  <a:gd name="T59" fmla="*/ 415 h 702"/>
                  <a:gd name="T60" fmla="*/ 1021 w 1360"/>
                  <a:gd name="T61" fmla="*/ 378 h 702"/>
                  <a:gd name="T62" fmla="*/ 894 w 1360"/>
                  <a:gd name="T63" fmla="*/ 329 h 702"/>
                  <a:gd name="T64" fmla="*/ 807 w 1360"/>
                  <a:gd name="T65" fmla="*/ 306 h 702"/>
                  <a:gd name="T66" fmla="*/ 762 w 1360"/>
                  <a:gd name="T67" fmla="*/ 318 h 702"/>
                  <a:gd name="T68" fmla="*/ 734 w 1360"/>
                  <a:gd name="T69" fmla="*/ 359 h 702"/>
                  <a:gd name="T70" fmla="*/ 705 w 1360"/>
                  <a:gd name="T71" fmla="*/ 292 h 702"/>
                  <a:gd name="T72" fmla="*/ 678 w 1360"/>
                  <a:gd name="T73" fmla="*/ 249 h 702"/>
                  <a:gd name="T74" fmla="*/ 651 w 1360"/>
                  <a:gd name="T75" fmla="*/ 205 h 702"/>
                  <a:gd name="T76" fmla="*/ 527 w 1360"/>
                  <a:gd name="T77" fmla="*/ 193 h 702"/>
                  <a:gd name="T78" fmla="*/ 441 w 1360"/>
                  <a:gd name="T79" fmla="*/ 186 h 702"/>
                  <a:gd name="T80" fmla="*/ 414 w 1360"/>
                  <a:gd name="T81" fmla="*/ 142 h 702"/>
                  <a:gd name="T82" fmla="*/ 294 w 1360"/>
                  <a:gd name="T83" fmla="*/ 107 h 702"/>
                  <a:gd name="T84" fmla="*/ 232 w 1360"/>
                  <a:gd name="T85" fmla="*/ 97 h 702"/>
                  <a:gd name="T86" fmla="*/ 87 w 1360"/>
                  <a:gd name="T87" fmla="*/ 34 h 702"/>
                  <a:gd name="T88" fmla="*/ 1 w 1360"/>
                  <a:gd name="T89" fmla="*/ 11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0" y="12"/>
                    </a:move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2" name="Freeform 70">
                <a:extLst>
                  <a:ext uri="{FF2B5EF4-FFF2-40B4-BE49-F238E27FC236}">
                    <a16:creationId xmlns:a16="http://schemas.microsoft.com/office/drawing/2014/main" id="{567A1434-1B6F-A7A9-368C-A9C4E3C601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832 w 13220"/>
                  <a:gd name="T1" fmla="*/ 4878 h 10198"/>
                  <a:gd name="T2" fmla="*/ 3206 w 13220"/>
                  <a:gd name="T3" fmla="*/ 5770 h 10198"/>
                  <a:gd name="T4" fmla="*/ 3150 w 13220"/>
                  <a:gd name="T5" fmla="*/ 7572 h 10198"/>
                  <a:gd name="T6" fmla="*/ 2412 w 13220"/>
                  <a:gd name="T7" fmla="*/ 8174 h 10198"/>
                  <a:gd name="T8" fmla="*/ 2165 w 13220"/>
                  <a:gd name="T9" fmla="*/ 9091 h 10198"/>
                  <a:gd name="T10" fmla="*/ 991 w 13220"/>
                  <a:gd name="T11" fmla="*/ 9570 h 10198"/>
                  <a:gd name="T12" fmla="*/ 13220 w 13220"/>
                  <a:gd name="T13" fmla="*/ 10198 h 10198"/>
                  <a:gd name="T14" fmla="*/ 13194 w 13220"/>
                  <a:gd name="T15" fmla="*/ 1192 h 10198"/>
                  <a:gd name="T16" fmla="*/ 12591 w 13220"/>
                  <a:gd name="T17" fmla="*/ 422 h 10198"/>
                  <a:gd name="T18" fmla="*/ 11690 w 13220"/>
                  <a:gd name="T19" fmla="*/ 28 h 10198"/>
                  <a:gd name="T20" fmla="*/ 10800 w 13220"/>
                  <a:gd name="T21" fmla="*/ 812 h 10198"/>
                  <a:gd name="T22" fmla="*/ 10096 w 13220"/>
                  <a:gd name="T23" fmla="*/ 1117 h 10198"/>
                  <a:gd name="T24" fmla="*/ 9571 w 13220"/>
                  <a:gd name="T25" fmla="*/ 1783 h 10198"/>
                  <a:gd name="T26" fmla="*/ 8731 w 13220"/>
                  <a:gd name="T27" fmla="*/ 1868 h 10198"/>
                  <a:gd name="T28" fmla="*/ 7941 w 13220"/>
                  <a:gd name="T29" fmla="*/ 1509 h 10198"/>
                  <a:gd name="T30" fmla="*/ 7149 w 13220"/>
                  <a:gd name="T31" fmla="*/ 1452 h 10198"/>
                  <a:gd name="T32" fmla="*/ 6088 w 13220"/>
                  <a:gd name="T33" fmla="*/ 2145 h 10198"/>
                  <a:gd name="T34" fmla="*/ 6214 w 13220"/>
                  <a:gd name="T35" fmla="*/ 2860 h 10198"/>
                  <a:gd name="T36" fmla="*/ 6278 w 13220"/>
                  <a:gd name="T37" fmla="*/ 347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67 w 13220"/>
                  <a:gd name="T75" fmla="*/ 1696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482 w 13220"/>
                  <a:gd name="T93" fmla="*/ 4228 h 10198"/>
                  <a:gd name="T94" fmla="*/ 12990 w 13220"/>
                  <a:gd name="T95" fmla="*/ 5045 h 10198"/>
                  <a:gd name="T96" fmla="*/ 12934 w 13220"/>
                  <a:gd name="T97" fmla="*/ 5945 h 10198"/>
                  <a:gd name="T98" fmla="*/ 12815 w 13220"/>
                  <a:gd name="T99" fmla="*/ 6905 h 10198"/>
                  <a:gd name="T100" fmla="*/ 12036 w 13220"/>
                  <a:gd name="T101" fmla="*/ 7232 h 10198"/>
                  <a:gd name="T102" fmla="*/ 11666 w 13220"/>
                  <a:gd name="T103" fmla="*/ 6911 h 10198"/>
                  <a:gd name="T104" fmla="*/ 11726 w 13220"/>
                  <a:gd name="T105" fmla="*/ 5972 h 10198"/>
                  <a:gd name="T106" fmla="*/ 11453 w 13220"/>
                  <a:gd name="T107" fmla="*/ 5102 h 10198"/>
                  <a:gd name="T108" fmla="*/ 11378 w 13220"/>
                  <a:gd name="T109" fmla="*/ 4715 h 10198"/>
                  <a:gd name="T110" fmla="*/ 12214 w 13220"/>
                  <a:gd name="T111" fmla="*/ 4168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52 w 13220"/>
                  <a:gd name="T125" fmla="*/ 8946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505" y="4028"/>
                    </a:moveTo>
                    <a:lnTo>
                      <a:pt x="5441" y="4080"/>
                    </a:ln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2858" y="4617"/>
                    </a:moveTo>
                    <a:lnTo>
                      <a:pt x="12833" y="4604"/>
                    </a:lnTo>
                    <a:lnTo>
                      <a:pt x="12832" y="4597"/>
                    </a:ln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095" y="8997"/>
                    </a:move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lnTo>
                      <a:pt x="2095" y="8997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3" name="Freeform 71">
                <a:extLst>
                  <a:ext uri="{FF2B5EF4-FFF2-40B4-BE49-F238E27FC236}">
                    <a16:creationId xmlns:a16="http://schemas.microsoft.com/office/drawing/2014/main" id="{4FAECDDC-AAEE-C2CF-9739-8F6D8D83A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4" name="Freeform 72">
                <a:extLst>
                  <a:ext uri="{FF2B5EF4-FFF2-40B4-BE49-F238E27FC236}">
                    <a16:creationId xmlns:a16="http://schemas.microsoft.com/office/drawing/2014/main" id="{483C3EC3-4BE9-DA4B-76CC-8F60B2767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5" name="Freeform 73">
                <a:extLst>
                  <a:ext uri="{FF2B5EF4-FFF2-40B4-BE49-F238E27FC236}">
                    <a16:creationId xmlns:a16="http://schemas.microsoft.com/office/drawing/2014/main" id="{945AF2B2-5773-BEB9-1568-6885E313F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6" name="Freeform 74">
                <a:extLst>
                  <a:ext uri="{FF2B5EF4-FFF2-40B4-BE49-F238E27FC236}">
                    <a16:creationId xmlns:a16="http://schemas.microsoft.com/office/drawing/2014/main" id="{335B8444-FBFB-1220-9BF3-A85760FC8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7" name="Freeform 75">
                <a:extLst>
                  <a:ext uri="{FF2B5EF4-FFF2-40B4-BE49-F238E27FC236}">
                    <a16:creationId xmlns:a16="http://schemas.microsoft.com/office/drawing/2014/main" id="{8D3B6C90-50F4-F899-F89B-EA8298D4C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8" name="Freeform 76">
                <a:extLst>
                  <a:ext uri="{FF2B5EF4-FFF2-40B4-BE49-F238E27FC236}">
                    <a16:creationId xmlns:a16="http://schemas.microsoft.com/office/drawing/2014/main" id="{ECD51625-C54D-AB61-600D-B62C9B4CC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9" name="Freeform 77">
                <a:extLst>
                  <a:ext uri="{FF2B5EF4-FFF2-40B4-BE49-F238E27FC236}">
                    <a16:creationId xmlns:a16="http://schemas.microsoft.com/office/drawing/2014/main" id="{E6F5F77A-819A-9F5E-AFD0-A1324BF31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0" name="Freeform 78">
                <a:extLst>
                  <a:ext uri="{FF2B5EF4-FFF2-40B4-BE49-F238E27FC236}">
                    <a16:creationId xmlns:a16="http://schemas.microsoft.com/office/drawing/2014/main" id="{1D69DC2C-D275-DBEC-3C14-4FCEC74A9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1" name="Freeform 79">
                <a:extLst>
                  <a:ext uri="{FF2B5EF4-FFF2-40B4-BE49-F238E27FC236}">
                    <a16:creationId xmlns:a16="http://schemas.microsoft.com/office/drawing/2014/main" id="{61EA8559-2A34-CE24-369E-1F30B502E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2" name="Freeform 80">
                <a:extLst>
                  <a:ext uri="{FF2B5EF4-FFF2-40B4-BE49-F238E27FC236}">
                    <a16:creationId xmlns:a16="http://schemas.microsoft.com/office/drawing/2014/main" id="{A0964CD7-00EE-67B6-CE4A-ADA110CD6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3" name="Freeform 81">
                <a:extLst>
                  <a:ext uri="{FF2B5EF4-FFF2-40B4-BE49-F238E27FC236}">
                    <a16:creationId xmlns:a16="http://schemas.microsoft.com/office/drawing/2014/main" id="{D2152D84-B95F-77DF-9AD1-E15F38517B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4" name="Freeform 82">
                <a:extLst>
                  <a:ext uri="{FF2B5EF4-FFF2-40B4-BE49-F238E27FC236}">
                    <a16:creationId xmlns:a16="http://schemas.microsoft.com/office/drawing/2014/main" id="{CA556A40-B872-82D7-0FD6-53C3E893D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5" name="Freeform 83">
                <a:extLst>
                  <a:ext uri="{FF2B5EF4-FFF2-40B4-BE49-F238E27FC236}">
                    <a16:creationId xmlns:a16="http://schemas.microsoft.com/office/drawing/2014/main" id="{B180D6E3-C572-1304-801D-0AA52EC76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6" name="Freeform 84">
                <a:extLst>
                  <a:ext uri="{FF2B5EF4-FFF2-40B4-BE49-F238E27FC236}">
                    <a16:creationId xmlns:a16="http://schemas.microsoft.com/office/drawing/2014/main" id="{B3A51E85-DB87-37DD-3D5D-0B0F9E096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7" name="Freeform 85">
                <a:extLst>
                  <a:ext uri="{FF2B5EF4-FFF2-40B4-BE49-F238E27FC236}">
                    <a16:creationId xmlns:a16="http://schemas.microsoft.com/office/drawing/2014/main" id="{55772B50-2519-8E55-ED8D-8E5739A6E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8" name="Freeform 86">
                <a:extLst>
                  <a:ext uri="{FF2B5EF4-FFF2-40B4-BE49-F238E27FC236}">
                    <a16:creationId xmlns:a16="http://schemas.microsoft.com/office/drawing/2014/main" id="{DE4042A8-66B1-EF79-B03C-68DA6C0C0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 w 16"/>
                  <a:gd name="T1" fmla="*/ 15 h 22"/>
                  <a:gd name="T2" fmla="*/ 10 w 16"/>
                  <a:gd name="T3" fmla="*/ 22 h 22"/>
                  <a:gd name="T4" fmla="*/ 16 w 16"/>
                  <a:gd name="T5" fmla="*/ 6 h 22"/>
                  <a:gd name="T6" fmla="*/ 0 w 16"/>
                  <a:gd name="T7" fmla="*/ 0 h 22"/>
                  <a:gd name="T8" fmla="*/ 1 w 16"/>
                  <a:gd name="T9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" y="15"/>
                    </a:moveTo>
                    <a:lnTo>
                      <a:pt x="10" y="22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9" name="Freeform 87">
                <a:extLst>
                  <a:ext uri="{FF2B5EF4-FFF2-40B4-BE49-F238E27FC236}">
                    <a16:creationId xmlns:a16="http://schemas.microsoft.com/office/drawing/2014/main" id="{DD7E9272-6BE6-A5BE-A908-4780D1A2BE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0" name="Freeform 88">
                <a:extLst>
                  <a:ext uri="{FF2B5EF4-FFF2-40B4-BE49-F238E27FC236}">
                    <a16:creationId xmlns:a16="http://schemas.microsoft.com/office/drawing/2014/main" id="{57913ADF-CF22-EC13-8E96-C31103F48F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1" name="Freeform 89">
                <a:extLst>
                  <a:ext uri="{FF2B5EF4-FFF2-40B4-BE49-F238E27FC236}">
                    <a16:creationId xmlns:a16="http://schemas.microsoft.com/office/drawing/2014/main" id="{F86DD184-466C-2C4D-9EBC-48D1EEB37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2" name="Freeform 90">
                <a:extLst>
                  <a:ext uri="{FF2B5EF4-FFF2-40B4-BE49-F238E27FC236}">
                    <a16:creationId xmlns:a16="http://schemas.microsoft.com/office/drawing/2014/main" id="{AEB4F6A8-C407-19E8-75D2-E488F97AA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3" name="Freeform 91">
                <a:extLst>
                  <a:ext uri="{FF2B5EF4-FFF2-40B4-BE49-F238E27FC236}">
                    <a16:creationId xmlns:a16="http://schemas.microsoft.com/office/drawing/2014/main" id="{7659727E-8520-F872-F76E-426939AE9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4" name="Freeform 92">
                <a:extLst>
                  <a:ext uri="{FF2B5EF4-FFF2-40B4-BE49-F238E27FC236}">
                    <a16:creationId xmlns:a16="http://schemas.microsoft.com/office/drawing/2014/main" id="{A45F398B-8015-2486-D664-88FE8C18F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5" name="Freeform 93">
                <a:extLst>
                  <a:ext uri="{FF2B5EF4-FFF2-40B4-BE49-F238E27FC236}">
                    <a16:creationId xmlns:a16="http://schemas.microsoft.com/office/drawing/2014/main" id="{756F80A6-FC18-1AF8-10E8-103716DF7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6" name="Freeform 94">
                <a:extLst>
                  <a:ext uri="{FF2B5EF4-FFF2-40B4-BE49-F238E27FC236}">
                    <a16:creationId xmlns:a16="http://schemas.microsoft.com/office/drawing/2014/main" id="{0FBD5307-7820-D04A-7FE1-FFD20BDDF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7" name="Freeform 95">
                <a:extLst>
                  <a:ext uri="{FF2B5EF4-FFF2-40B4-BE49-F238E27FC236}">
                    <a16:creationId xmlns:a16="http://schemas.microsoft.com/office/drawing/2014/main" id="{0F1E04A4-0F08-3558-A90B-71DD03F58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8" name="Freeform 96">
                <a:extLst>
                  <a:ext uri="{FF2B5EF4-FFF2-40B4-BE49-F238E27FC236}">
                    <a16:creationId xmlns:a16="http://schemas.microsoft.com/office/drawing/2014/main" id="{433E8E20-B840-353A-8196-C40581109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9" name="Freeform 97">
                <a:extLst>
                  <a:ext uri="{FF2B5EF4-FFF2-40B4-BE49-F238E27FC236}">
                    <a16:creationId xmlns:a16="http://schemas.microsoft.com/office/drawing/2014/main" id="{E796E2B1-71CE-5092-D257-46AE8058B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0" name="Freeform 98">
                <a:extLst>
                  <a:ext uri="{FF2B5EF4-FFF2-40B4-BE49-F238E27FC236}">
                    <a16:creationId xmlns:a16="http://schemas.microsoft.com/office/drawing/2014/main" id="{A281FD8C-0D7A-6E28-557D-5CBC0BCD1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1" name="Freeform 99">
                <a:extLst>
                  <a:ext uri="{FF2B5EF4-FFF2-40B4-BE49-F238E27FC236}">
                    <a16:creationId xmlns:a16="http://schemas.microsoft.com/office/drawing/2014/main" id="{DC2F5381-E04B-D503-8396-FA99A20A42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2" name="Freeform 100">
                <a:extLst>
                  <a:ext uri="{FF2B5EF4-FFF2-40B4-BE49-F238E27FC236}">
                    <a16:creationId xmlns:a16="http://schemas.microsoft.com/office/drawing/2014/main" id="{A0ABC04B-A7FB-670D-7777-B902A3057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3" name="Freeform 101">
                <a:extLst>
                  <a:ext uri="{FF2B5EF4-FFF2-40B4-BE49-F238E27FC236}">
                    <a16:creationId xmlns:a16="http://schemas.microsoft.com/office/drawing/2014/main" id="{910E54C3-3410-9827-9432-1C305320D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4" name="Freeform 102">
                <a:extLst>
                  <a:ext uri="{FF2B5EF4-FFF2-40B4-BE49-F238E27FC236}">
                    <a16:creationId xmlns:a16="http://schemas.microsoft.com/office/drawing/2014/main" id="{E2AFC8F0-F518-D7A7-D5DC-0C5F7B75F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5" name="Freeform 103">
                <a:extLst>
                  <a:ext uri="{FF2B5EF4-FFF2-40B4-BE49-F238E27FC236}">
                    <a16:creationId xmlns:a16="http://schemas.microsoft.com/office/drawing/2014/main" id="{B9A2B783-CE29-F374-C77E-5E20D37940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6" name="Freeform 104">
                <a:extLst>
                  <a:ext uri="{FF2B5EF4-FFF2-40B4-BE49-F238E27FC236}">
                    <a16:creationId xmlns:a16="http://schemas.microsoft.com/office/drawing/2014/main" id="{9AD235BE-1752-5676-98CA-65B29AFDA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7" name="Freeform 105">
                <a:extLst>
                  <a:ext uri="{FF2B5EF4-FFF2-40B4-BE49-F238E27FC236}">
                    <a16:creationId xmlns:a16="http://schemas.microsoft.com/office/drawing/2014/main" id="{0F85533B-3D1D-FF12-4B1C-41F515EAD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8" name="Freeform 106">
                <a:extLst>
                  <a:ext uri="{FF2B5EF4-FFF2-40B4-BE49-F238E27FC236}">
                    <a16:creationId xmlns:a16="http://schemas.microsoft.com/office/drawing/2014/main" id="{3CEBBA13-BE87-119B-A49E-27BCB2D363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9" name="Freeform 107">
                <a:extLst>
                  <a:ext uri="{FF2B5EF4-FFF2-40B4-BE49-F238E27FC236}">
                    <a16:creationId xmlns:a16="http://schemas.microsoft.com/office/drawing/2014/main" id="{FD8CA835-FC85-F3EB-0940-D97A4C1A6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0" name="Freeform 108">
                <a:extLst>
                  <a:ext uri="{FF2B5EF4-FFF2-40B4-BE49-F238E27FC236}">
                    <a16:creationId xmlns:a16="http://schemas.microsoft.com/office/drawing/2014/main" id="{1032B30C-9015-8D0E-087B-8CDE47B2A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1 w 32"/>
                  <a:gd name="T1" fmla="*/ 10 h 23"/>
                  <a:gd name="T2" fmla="*/ 26 w 32"/>
                  <a:gd name="T3" fmla="*/ 23 h 23"/>
                  <a:gd name="T4" fmla="*/ 32 w 32"/>
                  <a:gd name="T5" fmla="*/ 8 h 23"/>
                  <a:gd name="T6" fmla="*/ 23 w 32"/>
                  <a:gd name="T7" fmla="*/ 0 h 23"/>
                  <a:gd name="T8" fmla="*/ 0 w 32"/>
                  <a:gd name="T9" fmla="*/ 3 h 23"/>
                  <a:gd name="T10" fmla="*/ 1 w 32"/>
                  <a:gd name="T11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1" y="10"/>
                    </a:move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1" name="Freeform 109">
                <a:extLst>
                  <a:ext uri="{FF2B5EF4-FFF2-40B4-BE49-F238E27FC236}">
                    <a16:creationId xmlns:a16="http://schemas.microsoft.com/office/drawing/2014/main" id="{E389A19D-8160-3FD4-8F8F-14CE4515F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2" name="Freeform 110">
                <a:extLst>
                  <a:ext uri="{FF2B5EF4-FFF2-40B4-BE49-F238E27FC236}">
                    <a16:creationId xmlns:a16="http://schemas.microsoft.com/office/drawing/2014/main" id="{C512E6C6-6B27-F27B-1866-9EB95259F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3" name="Freeform 111">
                <a:extLst>
                  <a:ext uri="{FF2B5EF4-FFF2-40B4-BE49-F238E27FC236}">
                    <a16:creationId xmlns:a16="http://schemas.microsoft.com/office/drawing/2014/main" id="{B69A3482-9987-3AFA-21BD-DFE42480A2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4" name="Freeform 112">
                <a:extLst>
                  <a:ext uri="{FF2B5EF4-FFF2-40B4-BE49-F238E27FC236}">
                    <a16:creationId xmlns:a16="http://schemas.microsoft.com/office/drawing/2014/main" id="{ACD1F356-6B4C-A06E-62D7-F420BEFD1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5" name="Freeform 113">
                <a:extLst>
                  <a:ext uri="{FF2B5EF4-FFF2-40B4-BE49-F238E27FC236}">
                    <a16:creationId xmlns:a16="http://schemas.microsoft.com/office/drawing/2014/main" id="{C249EE3C-967C-65CB-3F5F-53054A195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6" name="Freeform 114">
                <a:extLst>
                  <a:ext uri="{FF2B5EF4-FFF2-40B4-BE49-F238E27FC236}">
                    <a16:creationId xmlns:a16="http://schemas.microsoft.com/office/drawing/2014/main" id="{1E8C4CB6-DF33-F626-E03A-E7E63AFC9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7" name="Freeform 115">
                <a:extLst>
                  <a:ext uri="{FF2B5EF4-FFF2-40B4-BE49-F238E27FC236}">
                    <a16:creationId xmlns:a16="http://schemas.microsoft.com/office/drawing/2014/main" id="{F36D9874-1CEB-4217-A1A1-92C1B283ED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3 w 23"/>
                  <a:gd name="T1" fmla="*/ 0 h 30"/>
                  <a:gd name="T2" fmla="*/ 0 w 23"/>
                  <a:gd name="T3" fmla="*/ 16 h 30"/>
                  <a:gd name="T4" fmla="*/ 17 w 23"/>
                  <a:gd name="T5" fmla="*/ 30 h 30"/>
                  <a:gd name="T6" fmla="*/ 23 w 23"/>
                  <a:gd name="T7" fmla="*/ 14 h 30"/>
                  <a:gd name="T8" fmla="*/ 13 w 23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3" y="0"/>
                    </a:moveTo>
                    <a:lnTo>
                      <a:pt x="0" y="16"/>
                    </a:ln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8" name="Freeform 116">
                <a:extLst>
                  <a:ext uri="{FF2B5EF4-FFF2-40B4-BE49-F238E27FC236}">
                    <a16:creationId xmlns:a16="http://schemas.microsoft.com/office/drawing/2014/main" id="{C7B3AFC5-C9E6-EE58-89B0-764717675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9" name="Freeform 117">
                <a:extLst>
                  <a:ext uri="{FF2B5EF4-FFF2-40B4-BE49-F238E27FC236}">
                    <a16:creationId xmlns:a16="http://schemas.microsoft.com/office/drawing/2014/main" id="{70E57EC0-515E-4312-24D0-E3FE01DAF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0" name="Freeform 118">
                <a:extLst>
                  <a:ext uri="{FF2B5EF4-FFF2-40B4-BE49-F238E27FC236}">
                    <a16:creationId xmlns:a16="http://schemas.microsoft.com/office/drawing/2014/main" id="{141F6F52-6EFD-3A50-9DFD-1BA152601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1" name="Freeform 119">
                <a:extLst>
                  <a:ext uri="{FF2B5EF4-FFF2-40B4-BE49-F238E27FC236}">
                    <a16:creationId xmlns:a16="http://schemas.microsoft.com/office/drawing/2014/main" id="{E8761CE8-F074-B853-20CE-68FB4A4AE6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0 w 1944"/>
                  <a:gd name="T1" fmla="*/ 176 h 200"/>
                  <a:gd name="T2" fmla="*/ 0 w 1944"/>
                  <a:gd name="T3" fmla="*/ 200 h 200"/>
                  <a:gd name="T4" fmla="*/ 1944 w 1944"/>
                  <a:gd name="T5" fmla="*/ 200 h 200"/>
                  <a:gd name="T6" fmla="*/ 1899 w 1944"/>
                  <a:gd name="T7" fmla="*/ 170 h 200"/>
                  <a:gd name="T8" fmla="*/ 1862 w 1944"/>
                  <a:gd name="T9" fmla="*/ 173 h 200"/>
                  <a:gd name="T10" fmla="*/ 1785 w 1944"/>
                  <a:gd name="T11" fmla="*/ 96 h 200"/>
                  <a:gd name="T12" fmla="*/ 1732 w 1944"/>
                  <a:gd name="T13" fmla="*/ 108 h 200"/>
                  <a:gd name="T14" fmla="*/ 1567 w 1944"/>
                  <a:gd name="T15" fmla="*/ 76 h 200"/>
                  <a:gd name="T16" fmla="*/ 1530 w 1944"/>
                  <a:gd name="T17" fmla="*/ 88 h 200"/>
                  <a:gd name="T18" fmla="*/ 1443 w 1944"/>
                  <a:gd name="T19" fmla="*/ 65 h 200"/>
                  <a:gd name="T20" fmla="*/ 1351 w 1944"/>
                  <a:gd name="T21" fmla="*/ 74 h 200"/>
                  <a:gd name="T22" fmla="*/ 1309 w 1944"/>
                  <a:gd name="T23" fmla="*/ 109 h 200"/>
                  <a:gd name="T24" fmla="*/ 1240 w 1944"/>
                  <a:gd name="T25" fmla="*/ 131 h 200"/>
                  <a:gd name="T26" fmla="*/ 1187 w 1944"/>
                  <a:gd name="T27" fmla="*/ 120 h 200"/>
                  <a:gd name="T28" fmla="*/ 1144 w 1944"/>
                  <a:gd name="T29" fmla="*/ 85 h 200"/>
                  <a:gd name="T30" fmla="*/ 1105 w 1944"/>
                  <a:gd name="T31" fmla="*/ 88 h 200"/>
                  <a:gd name="T32" fmla="*/ 1056 w 1944"/>
                  <a:gd name="T33" fmla="*/ 47 h 200"/>
                  <a:gd name="T34" fmla="*/ 1001 w 1944"/>
                  <a:gd name="T35" fmla="*/ 45 h 200"/>
                  <a:gd name="T36" fmla="*/ 979 w 1944"/>
                  <a:gd name="T37" fmla="*/ 54 h 200"/>
                  <a:gd name="T38" fmla="*/ 919 w 1944"/>
                  <a:gd name="T39" fmla="*/ 60 h 200"/>
                  <a:gd name="T40" fmla="*/ 901 w 1944"/>
                  <a:gd name="T41" fmla="*/ 46 h 200"/>
                  <a:gd name="T42" fmla="*/ 870 w 1944"/>
                  <a:gd name="T43" fmla="*/ 41 h 200"/>
                  <a:gd name="T44" fmla="*/ 806 w 1944"/>
                  <a:gd name="T45" fmla="*/ 17 h 200"/>
                  <a:gd name="T46" fmla="*/ 676 w 1944"/>
                  <a:gd name="T47" fmla="*/ 36 h 200"/>
                  <a:gd name="T48" fmla="*/ 565 w 1944"/>
                  <a:gd name="T49" fmla="*/ 0 h 200"/>
                  <a:gd name="T50" fmla="*/ 513 w 1944"/>
                  <a:gd name="T51" fmla="*/ 20 h 200"/>
                  <a:gd name="T52" fmla="*/ 436 w 1944"/>
                  <a:gd name="T53" fmla="*/ 28 h 200"/>
                  <a:gd name="T54" fmla="*/ 274 w 1944"/>
                  <a:gd name="T55" fmla="*/ 19 h 200"/>
                  <a:gd name="T56" fmla="*/ 218 w 1944"/>
                  <a:gd name="T57" fmla="*/ 1 h 200"/>
                  <a:gd name="T58" fmla="*/ 188 w 1944"/>
                  <a:gd name="T59" fmla="*/ 5 h 200"/>
                  <a:gd name="T60" fmla="*/ 78 w 1944"/>
                  <a:gd name="T61" fmla="*/ 145 h 200"/>
                  <a:gd name="T62" fmla="*/ 41 w 1944"/>
                  <a:gd name="T63" fmla="*/ 172 h 200"/>
                  <a:gd name="T64" fmla="*/ 0 w 1944"/>
                  <a:gd name="T65" fmla="*/ 176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0" y="176"/>
                    </a:move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2" name="Freeform 120">
                <a:extLst>
                  <a:ext uri="{FF2B5EF4-FFF2-40B4-BE49-F238E27FC236}">
                    <a16:creationId xmlns:a16="http://schemas.microsoft.com/office/drawing/2014/main" id="{6C499182-3823-C10D-45A0-D483D26B3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3" name="Freeform 121">
                <a:extLst>
                  <a:ext uri="{FF2B5EF4-FFF2-40B4-BE49-F238E27FC236}">
                    <a16:creationId xmlns:a16="http://schemas.microsoft.com/office/drawing/2014/main" id="{72E69AB2-2429-F36F-E767-392DE60F9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633 w 1566"/>
                  <a:gd name="T1" fmla="*/ 2327 h 2363"/>
                  <a:gd name="T2" fmla="*/ 531 w 1566"/>
                  <a:gd name="T3" fmla="*/ 2314 h 2363"/>
                  <a:gd name="T4" fmla="*/ 404 w 1566"/>
                  <a:gd name="T5" fmla="*/ 2272 h 2363"/>
                  <a:gd name="T6" fmla="*/ 309 w 1566"/>
                  <a:gd name="T7" fmla="*/ 2342 h 2363"/>
                  <a:gd name="T8" fmla="*/ 194 w 1566"/>
                  <a:gd name="T9" fmla="*/ 2260 h 2363"/>
                  <a:gd name="T10" fmla="*/ 102 w 1566"/>
                  <a:gd name="T11" fmla="*/ 2268 h 2363"/>
                  <a:gd name="T12" fmla="*/ 13 w 1566"/>
                  <a:gd name="T13" fmla="*/ 2138 h 2363"/>
                  <a:gd name="T14" fmla="*/ 322 w 1566"/>
                  <a:gd name="T15" fmla="*/ 2063 h 2363"/>
                  <a:gd name="T16" fmla="*/ 367 w 1566"/>
                  <a:gd name="T17" fmla="*/ 2136 h 2363"/>
                  <a:gd name="T18" fmla="*/ 550 w 1566"/>
                  <a:gd name="T19" fmla="*/ 2273 h 2363"/>
                  <a:gd name="T20" fmla="*/ 642 w 1566"/>
                  <a:gd name="T21" fmla="*/ 2264 h 2363"/>
                  <a:gd name="T22" fmla="*/ 611 w 1566"/>
                  <a:gd name="T23" fmla="*/ 2183 h 2363"/>
                  <a:gd name="T24" fmla="*/ 456 w 1566"/>
                  <a:gd name="T25" fmla="*/ 2089 h 2363"/>
                  <a:gd name="T26" fmla="*/ 507 w 1566"/>
                  <a:gd name="T27" fmla="*/ 2053 h 2363"/>
                  <a:gd name="T28" fmla="*/ 549 w 1566"/>
                  <a:gd name="T29" fmla="*/ 2018 h 2363"/>
                  <a:gd name="T30" fmla="*/ 585 w 1566"/>
                  <a:gd name="T31" fmla="*/ 1992 h 2363"/>
                  <a:gd name="T32" fmla="*/ 553 w 1566"/>
                  <a:gd name="T33" fmla="*/ 1972 h 2363"/>
                  <a:gd name="T34" fmla="*/ 444 w 1566"/>
                  <a:gd name="T35" fmla="*/ 2044 h 2363"/>
                  <a:gd name="T36" fmla="*/ 353 w 1566"/>
                  <a:gd name="T37" fmla="*/ 1975 h 2363"/>
                  <a:gd name="T38" fmla="*/ 236 w 1566"/>
                  <a:gd name="T39" fmla="*/ 1971 h 2363"/>
                  <a:gd name="T40" fmla="*/ 204 w 1566"/>
                  <a:gd name="T41" fmla="*/ 1950 h 2363"/>
                  <a:gd name="T42" fmla="*/ 222 w 1566"/>
                  <a:gd name="T43" fmla="*/ 1895 h 2363"/>
                  <a:gd name="T44" fmla="*/ 326 w 1566"/>
                  <a:gd name="T45" fmla="*/ 1855 h 2363"/>
                  <a:gd name="T46" fmla="*/ 343 w 1566"/>
                  <a:gd name="T47" fmla="*/ 1790 h 2363"/>
                  <a:gd name="T48" fmla="*/ 462 w 1566"/>
                  <a:gd name="T49" fmla="*/ 1733 h 2363"/>
                  <a:gd name="T50" fmla="*/ 508 w 1566"/>
                  <a:gd name="T51" fmla="*/ 1737 h 2363"/>
                  <a:gd name="T52" fmla="*/ 499 w 1566"/>
                  <a:gd name="T53" fmla="*/ 1645 h 2363"/>
                  <a:gd name="T54" fmla="*/ 425 w 1566"/>
                  <a:gd name="T55" fmla="*/ 1590 h 2363"/>
                  <a:gd name="T56" fmla="*/ 459 w 1566"/>
                  <a:gd name="T57" fmla="*/ 1549 h 2363"/>
                  <a:gd name="T58" fmla="*/ 559 w 1566"/>
                  <a:gd name="T59" fmla="*/ 1532 h 2363"/>
                  <a:gd name="T60" fmla="*/ 759 w 1566"/>
                  <a:gd name="T61" fmla="*/ 1281 h 2363"/>
                  <a:gd name="T62" fmla="*/ 905 w 1566"/>
                  <a:gd name="T63" fmla="*/ 944 h 2363"/>
                  <a:gd name="T64" fmla="*/ 925 w 1566"/>
                  <a:gd name="T65" fmla="*/ 904 h 2363"/>
                  <a:gd name="T66" fmla="*/ 942 w 1566"/>
                  <a:gd name="T67" fmla="*/ 764 h 2363"/>
                  <a:gd name="T68" fmla="*/ 1012 w 1566"/>
                  <a:gd name="T69" fmla="*/ 355 h 2363"/>
                  <a:gd name="T70" fmla="*/ 1033 w 1566"/>
                  <a:gd name="T71" fmla="*/ 246 h 2363"/>
                  <a:gd name="T72" fmla="*/ 1082 w 1566"/>
                  <a:gd name="T73" fmla="*/ 280 h 2363"/>
                  <a:gd name="T74" fmla="*/ 1149 w 1566"/>
                  <a:gd name="T75" fmla="*/ 335 h 2363"/>
                  <a:gd name="T76" fmla="*/ 1222 w 1566"/>
                  <a:gd name="T77" fmla="*/ 283 h 2363"/>
                  <a:gd name="T78" fmla="*/ 1346 w 1566"/>
                  <a:gd name="T79" fmla="*/ 217 h 2363"/>
                  <a:gd name="T80" fmla="*/ 1474 w 1566"/>
                  <a:gd name="T81" fmla="*/ 97 h 2363"/>
                  <a:gd name="T82" fmla="*/ 1532 w 1566"/>
                  <a:gd name="T83" fmla="*/ 61 h 2363"/>
                  <a:gd name="T84" fmla="*/ 1538 w 1566"/>
                  <a:gd name="T85" fmla="*/ 36 h 2363"/>
                  <a:gd name="T86" fmla="*/ 1566 w 1566"/>
                  <a:gd name="T87" fmla="*/ 11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667" y="2363"/>
                    </a:moveTo>
                    <a:lnTo>
                      <a:pt x="633" y="2327"/>
                    </a:lnTo>
                    <a:lnTo>
                      <a:pt x="587" y="2331"/>
                    </a:lnTo>
                    <a:lnTo>
                      <a:pt x="531" y="2314"/>
                    </a:lnTo>
                    <a:lnTo>
                      <a:pt x="440" y="2252"/>
                    </a:lnTo>
                    <a:lnTo>
                      <a:pt x="404" y="2272"/>
                    </a:lnTo>
                    <a:lnTo>
                      <a:pt x="371" y="2336"/>
                    </a:lnTo>
                    <a:lnTo>
                      <a:pt x="309" y="2342"/>
                    </a:lnTo>
                    <a:lnTo>
                      <a:pt x="236" y="2302"/>
                    </a:lnTo>
                    <a:lnTo>
                      <a:pt x="194" y="2260"/>
                    </a:lnTo>
                    <a:lnTo>
                      <a:pt x="149" y="2272"/>
                    </a:lnTo>
                    <a:lnTo>
                      <a:pt x="102" y="2268"/>
                    </a:lnTo>
                    <a:lnTo>
                      <a:pt x="0" y="2170"/>
                    </a:lnTo>
                    <a:lnTo>
                      <a:pt x="13" y="2138"/>
                    </a:lnTo>
                    <a:lnTo>
                      <a:pt x="108" y="2083"/>
                    </a:lnTo>
                    <a:lnTo>
                      <a:pt x="322" y="2063"/>
                    </a:lnTo>
                    <a:lnTo>
                      <a:pt x="364" y="2090"/>
                    </a:lnTo>
                    <a:lnTo>
                      <a:pt x="367" y="2136"/>
                    </a:lnTo>
                    <a:lnTo>
                      <a:pt x="480" y="2180"/>
                    </a:lnTo>
                    <a:lnTo>
                      <a:pt x="550" y="2273"/>
                    </a:lnTo>
                    <a:lnTo>
                      <a:pt x="582" y="2278"/>
                    </a:lnTo>
                    <a:lnTo>
                      <a:pt x="642" y="2264"/>
                    </a:lnTo>
                    <a:lnTo>
                      <a:pt x="636" y="2211"/>
                    </a:lnTo>
                    <a:lnTo>
                      <a:pt x="611" y="2183"/>
                    </a:lnTo>
                    <a:lnTo>
                      <a:pt x="524" y="2152"/>
                    </a:lnTo>
                    <a:lnTo>
                      <a:pt x="456" y="2089"/>
                    </a:lnTo>
                    <a:lnTo>
                      <a:pt x="470" y="2073"/>
                    </a:lnTo>
                    <a:lnTo>
                      <a:pt x="507" y="2053"/>
                    </a:lnTo>
                    <a:lnTo>
                      <a:pt x="568" y="2056"/>
                    </a:lnTo>
                    <a:lnTo>
                      <a:pt x="549" y="2018"/>
                    </a:lnTo>
                    <a:lnTo>
                      <a:pt x="564" y="2001"/>
                    </a:lnTo>
                    <a:lnTo>
                      <a:pt x="585" y="1992"/>
                    </a:lnTo>
                    <a:lnTo>
                      <a:pt x="583" y="1969"/>
                    </a:lnTo>
                    <a:lnTo>
                      <a:pt x="553" y="1972"/>
                    </a:lnTo>
                    <a:lnTo>
                      <a:pt x="511" y="2022"/>
                    </a:lnTo>
                    <a:lnTo>
                      <a:pt x="444" y="2044"/>
                    </a:lnTo>
                    <a:lnTo>
                      <a:pt x="379" y="2020"/>
                    </a:lnTo>
                    <a:lnTo>
                      <a:pt x="353" y="1975"/>
                    </a:lnTo>
                    <a:lnTo>
                      <a:pt x="312" y="1948"/>
                    </a:lnTo>
                    <a:lnTo>
                      <a:pt x="236" y="1971"/>
                    </a:lnTo>
                    <a:lnTo>
                      <a:pt x="213" y="1965"/>
                    </a:lnTo>
                    <a:lnTo>
                      <a:pt x="204" y="1950"/>
                    </a:lnTo>
                    <a:lnTo>
                      <a:pt x="201" y="1920"/>
                    </a:lnTo>
                    <a:lnTo>
                      <a:pt x="222" y="1895"/>
                    </a:lnTo>
                    <a:lnTo>
                      <a:pt x="298" y="1880"/>
                    </a:lnTo>
                    <a:lnTo>
                      <a:pt x="326" y="1855"/>
                    </a:lnTo>
                    <a:lnTo>
                      <a:pt x="347" y="1829"/>
                    </a:lnTo>
                    <a:lnTo>
                      <a:pt x="343" y="1790"/>
                    </a:lnTo>
                    <a:lnTo>
                      <a:pt x="349" y="1775"/>
                    </a:lnTo>
                    <a:lnTo>
                      <a:pt x="462" y="1733"/>
                    </a:lnTo>
                    <a:lnTo>
                      <a:pt x="487" y="1763"/>
                    </a:lnTo>
                    <a:lnTo>
                      <a:pt x="508" y="1737"/>
                    </a:lnTo>
                    <a:lnTo>
                      <a:pt x="487" y="1685"/>
                    </a:lnTo>
                    <a:lnTo>
                      <a:pt x="499" y="1645"/>
                    </a:lnTo>
                    <a:lnTo>
                      <a:pt x="445" y="1635"/>
                    </a:lnTo>
                    <a:lnTo>
                      <a:pt x="425" y="1590"/>
                    </a:lnTo>
                    <a:lnTo>
                      <a:pt x="430" y="1567"/>
                    </a:lnTo>
                    <a:lnTo>
                      <a:pt x="459" y="1549"/>
                    </a:lnTo>
                    <a:lnTo>
                      <a:pt x="515" y="1559"/>
                    </a:lnTo>
                    <a:lnTo>
                      <a:pt x="559" y="1532"/>
                    </a:lnTo>
                    <a:lnTo>
                      <a:pt x="585" y="1491"/>
                    </a:lnTo>
                    <a:lnTo>
                      <a:pt x="759" y="1281"/>
                    </a:lnTo>
                    <a:lnTo>
                      <a:pt x="818" y="1176"/>
                    </a:lnTo>
                    <a:lnTo>
                      <a:pt x="905" y="944"/>
                    </a:lnTo>
                    <a:lnTo>
                      <a:pt x="903" y="921"/>
                    </a:lnTo>
                    <a:lnTo>
                      <a:pt x="925" y="904"/>
                    </a:lnTo>
                    <a:lnTo>
                      <a:pt x="915" y="890"/>
                    </a:lnTo>
                    <a:lnTo>
                      <a:pt x="942" y="764"/>
                    </a:lnTo>
                    <a:lnTo>
                      <a:pt x="966" y="523"/>
                    </a:lnTo>
                    <a:lnTo>
                      <a:pt x="1012" y="355"/>
                    </a:lnTo>
                    <a:lnTo>
                      <a:pt x="1019" y="270"/>
                    </a:lnTo>
                    <a:lnTo>
                      <a:pt x="1033" y="246"/>
                    </a:lnTo>
                    <a:lnTo>
                      <a:pt x="1080" y="249"/>
                    </a:lnTo>
                    <a:lnTo>
                      <a:pt x="1082" y="280"/>
                    </a:lnTo>
                    <a:lnTo>
                      <a:pt x="1092" y="302"/>
                    </a:lnTo>
                    <a:lnTo>
                      <a:pt x="1149" y="335"/>
                    </a:lnTo>
                    <a:lnTo>
                      <a:pt x="1194" y="315"/>
                    </a:lnTo>
                    <a:lnTo>
                      <a:pt x="1222" y="283"/>
                    </a:lnTo>
                    <a:lnTo>
                      <a:pt x="1275" y="278"/>
                    </a:lnTo>
                    <a:lnTo>
                      <a:pt x="1346" y="217"/>
                    </a:lnTo>
                    <a:lnTo>
                      <a:pt x="1374" y="183"/>
                    </a:lnTo>
                    <a:lnTo>
                      <a:pt x="1474" y="97"/>
                    </a:lnTo>
                    <a:lnTo>
                      <a:pt x="1511" y="78"/>
                    </a:lnTo>
                    <a:lnTo>
                      <a:pt x="1532" y="61"/>
                    </a:lnTo>
                    <a:lnTo>
                      <a:pt x="1539" y="52"/>
                    </a:lnTo>
                    <a:lnTo>
                      <a:pt x="1538" y="36"/>
                    </a:lnTo>
                    <a:lnTo>
                      <a:pt x="1553" y="28"/>
                    </a:lnTo>
                    <a:lnTo>
                      <a:pt x="1566" y="11"/>
                    </a:lnTo>
                    <a:lnTo>
                      <a:pt x="156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4" name="Freeform 122">
                <a:extLst>
                  <a:ext uri="{FF2B5EF4-FFF2-40B4-BE49-F238E27FC236}">
                    <a16:creationId xmlns:a16="http://schemas.microsoft.com/office/drawing/2014/main" id="{465C3537-DDB2-6D95-BCF6-FBCB90F1B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5" name="Freeform 123">
                <a:extLst>
                  <a:ext uri="{FF2B5EF4-FFF2-40B4-BE49-F238E27FC236}">
                    <a16:creationId xmlns:a16="http://schemas.microsoft.com/office/drawing/2014/main" id="{A498A91A-F20A-1F93-4FE9-942C88F841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6" name="Freeform 124">
                <a:extLst>
                  <a:ext uri="{FF2B5EF4-FFF2-40B4-BE49-F238E27FC236}">
                    <a16:creationId xmlns:a16="http://schemas.microsoft.com/office/drawing/2014/main" id="{F32FC39B-9FE9-43B3-70AA-DA0E7FA57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7" name="Freeform 125">
                <a:extLst>
                  <a:ext uri="{FF2B5EF4-FFF2-40B4-BE49-F238E27FC236}">
                    <a16:creationId xmlns:a16="http://schemas.microsoft.com/office/drawing/2014/main" id="{97BCE4A2-76B8-AA21-7AD6-A4991A117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8" name="Freeform 126">
                <a:extLst>
                  <a:ext uri="{FF2B5EF4-FFF2-40B4-BE49-F238E27FC236}">
                    <a16:creationId xmlns:a16="http://schemas.microsoft.com/office/drawing/2014/main" id="{D44655DD-BBB6-E76F-AFFF-AB8C797BA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9" name="Freeform 127">
                <a:extLst>
                  <a:ext uri="{FF2B5EF4-FFF2-40B4-BE49-F238E27FC236}">
                    <a16:creationId xmlns:a16="http://schemas.microsoft.com/office/drawing/2014/main" id="{9E1EFA57-9C42-24C6-F9F2-7771A5DF5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0" name="Freeform 128">
                <a:extLst>
                  <a:ext uri="{FF2B5EF4-FFF2-40B4-BE49-F238E27FC236}">
                    <a16:creationId xmlns:a16="http://schemas.microsoft.com/office/drawing/2014/main" id="{79561854-1E96-4CFC-3D63-89837699E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1476 w 1507"/>
                  <a:gd name="T1" fmla="*/ 968 h 972"/>
                  <a:gd name="T2" fmla="*/ 1467 w 1507"/>
                  <a:gd name="T3" fmla="*/ 953 h 972"/>
                  <a:gd name="T4" fmla="*/ 1437 w 1507"/>
                  <a:gd name="T5" fmla="*/ 963 h 972"/>
                  <a:gd name="T6" fmla="*/ 1422 w 1507"/>
                  <a:gd name="T7" fmla="*/ 972 h 972"/>
                  <a:gd name="T8" fmla="*/ 1399 w 1507"/>
                  <a:gd name="T9" fmla="*/ 966 h 972"/>
                  <a:gd name="T10" fmla="*/ 1361 w 1507"/>
                  <a:gd name="T11" fmla="*/ 963 h 972"/>
                  <a:gd name="T12" fmla="*/ 1345 w 1507"/>
                  <a:gd name="T13" fmla="*/ 964 h 972"/>
                  <a:gd name="T14" fmla="*/ 1313 w 1507"/>
                  <a:gd name="T15" fmla="*/ 952 h 972"/>
                  <a:gd name="T16" fmla="*/ 1296 w 1507"/>
                  <a:gd name="T17" fmla="*/ 937 h 972"/>
                  <a:gd name="T18" fmla="*/ 1288 w 1507"/>
                  <a:gd name="T19" fmla="*/ 930 h 972"/>
                  <a:gd name="T20" fmla="*/ 1267 w 1507"/>
                  <a:gd name="T21" fmla="*/ 963 h 972"/>
                  <a:gd name="T22" fmla="*/ 1252 w 1507"/>
                  <a:gd name="T23" fmla="*/ 957 h 972"/>
                  <a:gd name="T24" fmla="*/ 1221 w 1507"/>
                  <a:gd name="T25" fmla="*/ 968 h 972"/>
                  <a:gd name="T26" fmla="*/ 1222 w 1507"/>
                  <a:gd name="T27" fmla="*/ 899 h 972"/>
                  <a:gd name="T28" fmla="*/ 1179 w 1507"/>
                  <a:gd name="T29" fmla="*/ 840 h 972"/>
                  <a:gd name="T30" fmla="*/ 1214 w 1507"/>
                  <a:gd name="T31" fmla="*/ 799 h 972"/>
                  <a:gd name="T32" fmla="*/ 1248 w 1507"/>
                  <a:gd name="T33" fmla="*/ 757 h 972"/>
                  <a:gd name="T34" fmla="*/ 1250 w 1507"/>
                  <a:gd name="T35" fmla="*/ 695 h 972"/>
                  <a:gd name="T36" fmla="*/ 1283 w 1507"/>
                  <a:gd name="T37" fmla="*/ 631 h 972"/>
                  <a:gd name="T38" fmla="*/ 1272 w 1507"/>
                  <a:gd name="T39" fmla="*/ 600 h 972"/>
                  <a:gd name="T40" fmla="*/ 1308 w 1507"/>
                  <a:gd name="T41" fmla="*/ 566 h 972"/>
                  <a:gd name="T42" fmla="*/ 1334 w 1507"/>
                  <a:gd name="T43" fmla="*/ 509 h 972"/>
                  <a:gd name="T44" fmla="*/ 1344 w 1507"/>
                  <a:gd name="T45" fmla="*/ 455 h 972"/>
                  <a:gd name="T46" fmla="*/ 1288 w 1507"/>
                  <a:gd name="T47" fmla="*/ 437 h 972"/>
                  <a:gd name="T48" fmla="*/ 1261 w 1507"/>
                  <a:gd name="T49" fmla="*/ 393 h 972"/>
                  <a:gd name="T50" fmla="*/ 1167 w 1507"/>
                  <a:gd name="T51" fmla="*/ 379 h 972"/>
                  <a:gd name="T52" fmla="*/ 1090 w 1507"/>
                  <a:gd name="T53" fmla="*/ 294 h 972"/>
                  <a:gd name="T54" fmla="*/ 1039 w 1507"/>
                  <a:gd name="T55" fmla="*/ 251 h 972"/>
                  <a:gd name="T56" fmla="*/ 928 w 1507"/>
                  <a:gd name="T57" fmla="*/ 292 h 972"/>
                  <a:gd name="T58" fmla="*/ 829 w 1507"/>
                  <a:gd name="T59" fmla="*/ 309 h 972"/>
                  <a:gd name="T60" fmla="*/ 831 w 1507"/>
                  <a:gd name="T61" fmla="*/ 248 h 972"/>
                  <a:gd name="T62" fmla="*/ 762 w 1507"/>
                  <a:gd name="T63" fmla="*/ 246 h 972"/>
                  <a:gd name="T64" fmla="*/ 734 w 1507"/>
                  <a:gd name="T65" fmla="*/ 203 h 972"/>
                  <a:gd name="T66" fmla="*/ 724 w 1507"/>
                  <a:gd name="T67" fmla="*/ 181 h 972"/>
                  <a:gd name="T68" fmla="*/ 709 w 1507"/>
                  <a:gd name="T69" fmla="*/ 90 h 972"/>
                  <a:gd name="T70" fmla="*/ 665 w 1507"/>
                  <a:gd name="T71" fmla="*/ 32 h 972"/>
                  <a:gd name="T72" fmla="*/ 633 w 1507"/>
                  <a:gd name="T73" fmla="*/ 34 h 972"/>
                  <a:gd name="T74" fmla="*/ 566 w 1507"/>
                  <a:gd name="T75" fmla="*/ 134 h 972"/>
                  <a:gd name="T76" fmla="*/ 449 w 1507"/>
                  <a:gd name="T77" fmla="*/ 122 h 972"/>
                  <a:gd name="T78" fmla="*/ 440 w 1507"/>
                  <a:gd name="T79" fmla="*/ 100 h 972"/>
                  <a:gd name="T80" fmla="*/ 483 w 1507"/>
                  <a:gd name="T81" fmla="*/ 72 h 972"/>
                  <a:gd name="T82" fmla="*/ 461 w 1507"/>
                  <a:gd name="T83" fmla="*/ 4 h 972"/>
                  <a:gd name="T84" fmla="*/ 415 w 1507"/>
                  <a:gd name="T85" fmla="*/ 9 h 972"/>
                  <a:gd name="T86" fmla="*/ 402 w 1507"/>
                  <a:gd name="T87" fmla="*/ 26 h 972"/>
                  <a:gd name="T88" fmla="*/ 345 w 1507"/>
                  <a:gd name="T89" fmla="*/ 77 h 972"/>
                  <a:gd name="T90" fmla="*/ 277 w 1507"/>
                  <a:gd name="T91" fmla="*/ 99 h 972"/>
                  <a:gd name="T92" fmla="*/ 237 w 1507"/>
                  <a:gd name="T93" fmla="*/ 79 h 972"/>
                  <a:gd name="T94" fmla="*/ 195 w 1507"/>
                  <a:gd name="T95" fmla="*/ 37 h 972"/>
                  <a:gd name="T96" fmla="*/ 123 w 1507"/>
                  <a:gd name="T97" fmla="*/ 97 h 972"/>
                  <a:gd name="T98" fmla="*/ 154 w 1507"/>
                  <a:gd name="T99" fmla="*/ 172 h 972"/>
                  <a:gd name="T100" fmla="*/ 109 w 1507"/>
                  <a:gd name="T101" fmla="*/ 199 h 972"/>
                  <a:gd name="T102" fmla="*/ 69 w 1507"/>
                  <a:gd name="T103" fmla="*/ 1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1507" y="964"/>
                    </a:moveTo>
                    <a:lnTo>
                      <a:pt x="1476" y="968"/>
                    </a:lnTo>
                    <a:lnTo>
                      <a:pt x="1468" y="960"/>
                    </a:lnTo>
                    <a:lnTo>
                      <a:pt x="1467" y="953"/>
                    </a:lnTo>
                    <a:lnTo>
                      <a:pt x="1444" y="954"/>
                    </a:lnTo>
                    <a:lnTo>
                      <a:pt x="1437" y="963"/>
                    </a:lnTo>
                    <a:lnTo>
                      <a:pt x="1430" y="964"/>
                    </a:lnTo>
                    <a:lnTo>
                      <a:pt x="1422" y="972"/>
                    </a:lnTo>
                    <a:lnTo>
                      <a:pt x="1414" y="965"/>
                    </a:lnTo>
                    <a:lnTo>
                      <a:pt x="1399" y="966"/>
                    </a:lnTo>
                    <a:lnTo>
                      <a:pt x="1390" y="945"/>
                    </a:lnTo>
                    <a:lnTo>
                      <a:pt x="1361" y="963"/>
                    </a:lnTo>
                    <a:lnTo>
                      <a:pt x="1359" y="954"/>
                    </a:lnTo>
                    <a:lnTo>
                      <a:pt x="1345" y="964"/>
                    </a:lnTo>
                    <a:lnTo>
                      <a:pt x="1329" y="965"/>
                    </a:lnTo>
                    <a:lnTo>
                      <a:pt x="1313" y="952"/>
                    </a:lnTo>
                    <a:lnTo>
                      <a:pt x="1305" y="952"/>
                    </a:lnTo>
                    <a:lnTo>
                      <a:pt x="1296" y="937"/>
                    </a:lnTo>
                    <a:lnTo>
                      <a:pt x="1295" y="930"/>
                    </a:lnTo>
                    <a:lnTo>
                      <a:pt x="1288" y="930"/>
                    </a:lnTo>
                    <a:lnTo>
                      <a:pt x="1273" y="947"/>
                    </a:lnTo>
                    <a:lnTo>
                      <a:pt x="1267" y="963"/>
                    </a:lnTo>
                    <a:lnTo>
                      <a:pt x="1260" y="964"/>
                    </a:lnTo>
                    <a:lnTo>
                      <a:pt x="1252" y="957"/>
                    </a:lnTo>
                    <a:lnTo>
                      <a:pt x="1230" y="966"/>
                    </a:lnTo>
                    <a:lnTo>
                      <a:pt x="1221" y="968"/>
                    </a:lnTo>
                    <a:lnTo>
                      <a:pt x="1235" y="936"/>
                    </a:lnTo>
                    <a:lnTo>
                      <a:pt x="1222" y="899"/>
                    </a:lnTo>
                    <a:lnTo>
                      <a:pt x="1198" y="885"/>
                    </a:lnTo>
                    <a:lnTo>
                      <a:pt x="1179" y="840"/>
                    </a:lnTo>
                    <a:lnTo>
                      <a:pt x="1185" y="817"/>
                    </a:lnTo>
                    <a:lnTo>
                      <a:pt x="1214" y="799"/>
                    </a:lnTo>
                    <a:lnTo>
                      <a:pt x="1226" y="766"/>
                    </a:lnTo>
                    <a:lnTo>
                      <a:pt x="1248" y="757"/>
                    </a:lnTo>
                    <a:lnTo>
                      <a:pt x="1275" y="708"/>
                    </a:lnTo>
                    <a:lnTo>
                      <a:pt x="1250" y="695"/>
                    </a:lnTo>
                    <a:lnTo>
                      <a:pt x="1277" y="654"/>
                    </a:lnTo>
                    <a:lnTo>
                      <a:pt x="1283" y="631"/>
                    </a:lnTo>
                    <a:lnTo>
                      <a:pt x="1282" y="615"/>
                    </a:lnTo>
                    <a:lnTo>
                      <a:pt x="1272" y="600"/>
                    </a:lnTo>
                    <a:lnTo>
                      <a:pt x="1285" y="569"/>
                    </a:lnTo>
                    <a:lnTo>
                      <a:pt x="1308" y="566"/>
                    </a:lnTo>
                    <a:lnTo>
                      <a:pt x="1304" y="520"/>
                    </a:lnTo>
                    <a:lnTo>
                      <a:pt x="1334" y="509"/>
                    </a:lnTo>
                    <a:lnTo>
                      <a:pt x="1316" y="489"/>
                    </a:lnTo>
                    <a:lnTo>
                      <a:pt x="1344" y="455"/>
                    </a:lnTo>
                    <a:lnTo>
                      <a:pt x="1325" y="426"/>
                    </a:lnTo>
                    <a:lnTo>
                      <a:pt x="1288" y="437"/>
                    </a:lnTo>
                    <a:lnTo>
                      <a:pt x="1278" y="406"/>
                    </a:lnTo>
                    <a:lnTo>
                      <a:pt x="1261" y="393"/>
                    </a:lnTo>
                    <a:lnTo>
                      <a:pt x="1185" y="400"/>
                    </a:lnTo>
                    <a:lnTo>
                      <a:pt x="1167" y="379"/>
                    </a:lnTo>
                    <a:lnTo>
                      <a:pt x="1104" y="354"/>
                    </a:lnTo>
                    <a:lnTo>
                      <a:pt x="1090" y="294"/>
                    </a:lnTo>
                    <a:lnTo>
                      <a:pt x="1055" y="257"/>
                    </a:lnTo>
                    <a:lnTo>
                      <a:pt x="1039" y="251"/>
                    </a:lnTo>
                    <a:lnTo>
                      <a:pt x="975" y="303"/>
                    </a:lnTo>
                    <a:lnTo>
                      <a:pt x="928" y="292"/>
                    </a:lnTo>
                    <a:lnTo>
                      <a:pt x="906" y="302"/>
                    </a:lnTo>
                    <a:lnTo>
                      <a:pt x="829" y="309"/>
                    </a:lnTo>
                    <a:lnTo>
                      <a:pt x="821" y="303"/>
                    </a:lnTo>
                    <a:lnTo>
                      <a:pt x="831" y="248"/>
                    </a:lnTo>
                    <a:lnTo>
                      <a:pt x="791" y="228"/>
                    </a:lnTo>
                    <a:lnTo>
                      <a:pt x="762" y="246"/>
                    </a:lnTo>
                    <a:lnTo>
                      <a:pt x="738" y="242"/>
                    </a:lnTo>
                    <a:lnTo>
                      <a:pt x="734" y="203"/>
                    </a:lnTo>
                    <a:lnTo>
                      <a:pt x="726" y="188"/>
                    </a:lnTo>
                    <a:lnTo>
                      <a:pt x="724" y="181"/>
                    </a:lnTo>
                    <a:lnTo>
                      <a:pt x="682" y="139"/>
                    </a:lnTo>
                    <a:lnTo>
                      <a:pt x="709" y="90"/>
                    </a:lnTo>
                    <a:lnTo>
                      <a:pt x="689" y="45"/>
                    </a:lnTo>
                    <a:lnTo>
                      <a:pt x="665" y="32"/>
                    </a:lnTo>
                    <a:lnTo>
                      <a:pt x="648" y="19"/>
                    </a:lnTo>
                    <a:lnTo>
                      <a:pt x="633" y="34"/>
                    </a:lnTo>
                    <a:lnTo>
                      <a:pt x="623" y="74"/>
                    </a:lnTo>
                    <a:lnTo>
                      <a:pt x="566" y="134"/>
                    </a:lnTo>
                    <a:lnTo>
                      <a:pt x="533" y="113"/>
                    </a:lnTo>
                    <a:lnTo>
                      <a:pt x="449" y="122"/>
                    </a:lnTo>
                    <a:lnTo>
                      <a:pt x="441" y="114"/>
                    </a:lnTo>
                    <a:lnTo>
                      <a:pt x="440" y="100"/>
                    </a:lnTo>
                    <a:lnTo>
                      <a:pt x="486" y="102"/>
                    </a:lnTo>
                    <a:lnTo>
                      <a:pt x="483" y="72"/>
                    </a:lnTo>
                    <a:lnTo>
                      <a:pt x="487" y="33"/>
                    </a:lnTo>
                    <a:lnTo>
                      <a:pt x="461" y="4"/>
                    </a:lnTo>
                    <a:lnTo>
                      <a:pt x="423" y="0"/>
                    </a:lnTo>
                    <a:lnTo>
                      <a:pt x="415" y="9"/>
                    </a:lnTo>
                    <a:lnTo>
                      <a:pt x="417" y="16"/>
                    </a:lnTo>
                    <a:lnTo>
                      <a:pt x="402" y="26"/>
                    </a:lnTo>
                    <a:lnTo>
                      <a:pt x="367" y="67"/>
                    </a:lnTo>
                    <a:lnTo>
                      <a:pt x="345" y="77"/>
                    </a:lnTo>
                    <a:lnTo>
                      <a:pt x="346" y="100"/>
                    </a:lnTo>
                    <a:lnTo>
                      <a:pt x="277" y="99"/>
                    </a:lnTo>
                    <a:lnTo>
                      <a:pt x="240" y="109"/>
                    </a:lnTo>
                    <a:lnTo>
                      <a:pt x="237" y="79"/>
                    </a:lnTo>
                    <a:lnTo>
                      <a:pt x="249" y="39"/>
                    </a:lnTo>
                    <a:lnTo>
                      <a:pt x="195" y="37"/>
                    </a:lnTo>
                    <a:lnTo>
                      <a:pt x="121" y="74"/>
                    </a:lnTo>
                    <a:lnTo>
                      <a:pt x="123" y="97"/>
                    </a:lnTo>
                    <a:lnTo>
                      <a:pt x="117" y="122"/>
                    </a:lnTo>
                    <a:lnTo>
                      <a:pt x="154" y="172"/>
                    </a:lnTo>
                    <a:lnTo>
                      <a:pt x="155" y="187"/>
                    </a:lnTo>
                    <a:lnTo>
                      <a:pt x="109" y="199"/>
                    </a:lnTo>
                    <a:lnTo>
                      <a:pt x="86" y="194"/>
                    </a:lnTo>
                    <a:lnTo>
                      <a:pt x="69" y="172"/>
                    </a:lnTo>
                    <a:lnTo>
                      <a:pt x="0" y="17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1" name="Freeform 129">
                <a:extLst>
                  <a:ext uri="{FF2B5EF4-FFF2-40B4-BE49-F238E27FC236}">
                    <a16:creationId xmlns:a16="http://schemas.microsoft.com/office/drawing/2014/main" id="{9239F7D9-E914-89D2-705B-31DB8D8FD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2" name="Freeform 130">
                <a:extLst>
                  <a:ext uri="{FF2B5EF4-FFF2-40B4-BE49-F238E27FC236}">
                    <a16:creationId xmlns:a16="http://schemas.microsoft.com/office/drawing/2014/main" id="{36F9F3D1-3D1A-615E-52D9-D20055AE9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3" name="Freeform 131">
                <a:extLst>
                  <a:ext uri="{FF2B5EF4-FFF2-40B4-BE49-F238E27FC236}">
                    <a16:creationId xmlns:a16="http://schemas.microsoft.com/office/drawing/2014/main" id="{28D4A0AE-BD34-F31B-D592-66460CFDD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4" name="Freeform 132">
                <a:extLst>
                  <a:ext uri="{FF2B5EF4-FFF2-40B4-BE49-F238E27FC236}">
                    <a16:creationId xmlns:a16="http://schemas.microsoft.com/office/drawing/2014/main" id="{D8651BC1-3C0C-BA9D-E937-0DD1412C0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5" name="Freeform 133">
                <a:extLst>
                  <a:ext uri="{FF2B5EF4-FFF2-40B4-BE49-F238E27FC236}">
                    <a16:creationId xmlns:a16="http://schemas.microsoft.com/office/drawing/2014/main" id="{9E0A0B72-CBA0-7520-E18D-4F4EE3775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6" name="Freeform 134">
                <a:extLst>
                  <a:ext uri="{FF2B5EF4-FFF2-40B4-BE49-F238E27FC236}">
                    <a16:creationId xmlns:a16="http://schemas.microsoft.com/office/drawing/2014/main" id="{34AE9076-263A-E6C7-9D9C-7DFE3C6E7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250 w 370"/>
                  <a:gd name="T1" fmla="*/ 864 h 864"/>
                  <a:gd name="T2" fmla="*/ 245 w 370"/>
                  <a:gd name="T3" fmla="*/ 811 h 864"/>
                  <a:gd name="T4" fmla="*/ 235 w 370"/>
                  <a:gd name="T5" fmla="*/ 789 h 864"/>
                  <a:gd name="T6" fmla="*/ 242 w 370"/>
                  <a:gd name="T7" fmla="*/ 780 h 864"/>
                  <a:gd name="T8" fmla="*/ 255 w 370"/>
                  <a:gd name="T9" fmla="*/ 756 h 864"/>
                  <a:gd name="T10" fmla="*/ 237 w 370"/>
                  <a:gd name="T11" fmla="*/ 727 h 864"/>
                  <a:gd name="T12" fmla="*/ 285 w 370"/>
                  <a:gd name="T13" fmla="*/ 660 h 864"/>
                  <a:gd name="T14" fmla="*/ 296 w 370"/>
                  <a:gd name="T15" fmla="*/ 622 h 864"/>
                  <a:gd name="T16" fmla="*/ 295 w 370"/>
                  <a:gd name="T17" fmla="*/ 606 h 864"/>
                  <a:gd name="T18" fmla="*/ 351 w 370"/>
                  <a:gd name="T19" fmla="*/ 539 h 864"/>
                  <a:gd name="T20" fmla="*/ 346 w 370"/>
                  <a:gd name="T21" fmla="*/ 493 h 864"/>
                  <a:gd name="T22" fmla="*/ 359 w 370"/>
                  <a:gd name="T23" fmla="*/ 469 h 864"/>
                  <a:gd name="T24" fmla="*/ 357 w 370"/>
                  <a:gd name="T25" fmla="*/ 439 h 864"/>
                  <a:gd name="T26" fmla="*/ 370 w 370"/>
                  <a:gd name="T27" fmla="*/ 414 h 864"/>
                  <a:gd name="T28" fmla="*/ 322 w 370"/>
                  <a:gd name="T29" fmla="*/ 395 h 864"/>
                  <a:gd name="T30" fmla="*/ 285 w 370"/>
                  <a:gd name="T31" fmla="*/ 414 h 864"/>
                  <a:gd name="T32" fmla="*/ 261 w 370"/>
                  <a:gd name="T33" fmla="*/ 401 h 864"/>
                  <a:gd name="T34" fmla="*/ 219 w 370"/>
                  <a:gd name="T35" fmla="*/ 366 h 864"/>
                  <a:gd name="T36" fmla="*/ 189 w 370"/>
                  <a:gd name="T37" fmla="*/ 377 h 864"/>
                  <a:gd name="T38" fmla="*/ 179 w 370"/>
                  <a:gd name="T39" fmla="*/ 346 h 864"/>
                  <a:gd name="T40" fmla="*/ 139 w 370"/>
                  <a:gd name="T41" fmla="*/ 327 h 864"/>
                  <a:gd name="T42" fmla="*/ 112 w 370"/>
                  <a:gd name="T43" fmla="*/ 299 h 864"/>
                  <a:gd name="T44" fmla="*/ 91 w 370"/>
                  <a:gd name="T45" fmla="*/ 239 h 864"/>
                  <a:gd name="T46" fmla="*/ 75 w 370"/>
                  <a:gd name="T47" fmla="*/ 233 h 864"/>
                  <a:gd name="T48" fmla="*/ 66 w 370"/>
                  <a:gd name="T49" fmla="*/ 218 h 864"/>
                  <a:gd name="T50" fmla="*/ 60 w 370"/>
                  <a:gd name="T51" fmla="*/ 226 h 864"/>
                  <a:gd name="T52" fmla="*/ 51 w 370"/>
                  <a:gd name="T53" fmla="*/ 219 h 864"/>
                  <a:gd name="T54" fmla="*/ 49 w 370"/>
                  <a:gd name="T55" fmla="*/ 196 h 864"/>
                  <a:gd name="T56" fmla="*/ 32 w 370"/>
                  <a:gd name="T57" fmla="*/ 176 h 864"/>
                  <a:gd name="T58" fmla="*/ 22 w 370"/>
                  <a:gd name="T59" fmla="*/ 153 h 864"/>
                  <a:gd name="T60" fmla="*/ 20 w 370"/>
                  <a:gd name="T61" fmla="*/ 138 h 864"/>
                  <a:gd name="T62" fmla="*/ 0 w 370"/>
                  <a:gd name="T63" fmla="*/ 93 h 864"/>
                  <a:gd name="T64" fmla="*/ 15 w 370"/>
                  <a:gd name="T6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250" y="864"/>
                    </a:moveTo>
                    <a:lnTo>
                      <a:pt x="245" y="811"/>
                    </a:lnTo>
                    <a:lnTo>
                      <a:pt x="235" y="789"/>
                    </a:lnTo>
                    <a:lnTo>
                      <a:pt x="242" y="780"/>
                    </a:lnTo>
                    <a:lnTo>
                      <a:pt x="255" y="756"/>
                    </a:lnTo>
                    <a:lnTo>
                      <a:pt x="237" y="727"/>
                    </a:lnTo>
                    <a:lnTo>
                      <a:pt x="285" y="660"/>
                    </a:lnTo>
                    <a:lnTo>
                      <a:pt x="296" y="622"/>
                    </a:lnTo>
                    <a:lnTo>
                      <a:pt x="295" y="606"/>
                    </a:lnTo>
                    <a:lnTo>
                      <a:pt x="351" y="539"/>
                    </a:lnTo>
                    <a:lnTo>
                      <a:pt x="346" y="493"/>
                    </a:lnTo>
                    <a:lnTo>
                      <a:pt x="359" y="469"/>
                    </a:lnTo>
                    <a:lnTo>
                      <a:pt x="357" y="439"/>
                    </a:lnTo>
                    <a:lnTo>
                      <a:pt x="370" y="414"/>
                    </a:lnTo>
                    <a:lnTo>
                      <a:pt x="322" y="395"/>
                    </a:lnTo>
                    <a:lnTo>
                      <a:pt x="285" y="414"/>
                    </a:lnTo>
                    <a:lnTo>
                      <a:pt x="261" y="401"/>
                    </a:lnTo>
                    <a:lnTo>
                      <a:pt x="219" y="366"/>
                    </a:lnTo>
                    <a:lnTo>
                      <a:pt x="189" y="377"/>
                    </a:lnTo>
                    <a:lnTo>
                      <a:pt x="179" y="346"/>
                    </a:lnTo>
                    <a:lnTo>
                      <a:pt x="139" y="327"/>
                    </a:lnTo>
                    <a:lnTo>
                      <a:pt x="112" y="299"/>
                    </a:lnTo>
                    <a:lnTo>
                      <a:pt x="91" y="239"/>
                    </a:lnTo>
                    <a:lnTo>
                      <a:pt x="75" y="233"/>
                    </a:lnTo>
                    <a:lnTo>
                      <a:pt x="66" y="218"/>
                    </a:lnTo>
                    <a:lnTo>
                      <a:pt x="60" y="226"/>
                    </a:lnTo>
                    <a:lnTo>
                      <a:pt x="51" y="219"/>
                    </a:lnTo>
                    <a:lnTo>
                      <a:pt x="49" y="196"/>
                    </a:lnTo>
                    <a:lnTo>
                      <a:pt x="32" y="176"/>
                    </a:lnTo>
                    <a:lnTo>
                      <a:pt x="22" y="153"/>
                    </a:lnTo>
                    <a:lnTo>
                      <a:pt x="20" y="138"/>
                    </a:lnTo>
                    <a:lnTo>
                      <a:pt x="0" y="93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7" name="Freeform 135">
                <a:extLst>
                  <a:ext uri="{FF2B5EF4-FFF2-40B4-BE49-F238E27FC236}">
                    <a16:creationId xmlns:a16="http://schemas.microsoft.com/office/drawing/2014/main" id="{D1FB294A-62D1-E5B8-D5FF-876797F266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0 w 480"/>
                  <a:gd name="T1" fmla="*/ 0 h 121"/>
                  <a:gd name="T2" fmla="*/ 2 w 480"/>
                  <a:gd name="T3" fmla="*/ 9 h 121"/>
                  <a:gd name="T4" fmla="*/ 17 w 480"/>
                  <a:gd name="T5" fmla="*/ 15 h 121"/>
                  <a:gd name="T6" fmla="*/ 18 w 480"/>
                  <a:gd name="T7" fmla="*/ 29 h 121"/>
                  <a:gd name="T8" fmla="*/ 28 w 480"/>
                  <a:gd name="T9" fmla="*/ 44 h 121"/>
                  <a:gd name="T10" fmla="*/ 68 w 480"/>
                  <a:gd name="T11" fmla="*/ 63 h 121"/>
                  <a:gd name="T12" fmla="*/ 114 w 480"/>
                  <a:gd name="T13" fmla="*/ 60 h 121"/>
                  <a:gd name="T14" fmla="*/ 138 w 480"/>
                  <a:gd name="T15" fmla="*/ 73 h 121"/>
                  <a:gd name="T16" fmla="*/ 141 w 480"/>
                  <a:gd name="T17" fmla="*/ 96 h 121"/>
                  <a:gd name="T18" fmla="*/ 149 w 480"/>
                  <a:gd name="T19" fmla="*/ 111 h 121"/>
                  <a:gd name="T20" fmla="*/ 197 w 480"/>
                  <a:gd name="T21" fmla="*/ 121 h 121"/>
                  <a:gd name="T22" fmla="*/ 218 w 480"/>
                  <a:gd name="T23" fmla="*/ 96 h 121"/>
                  <a:gd name="T24" fmla="*/ 243 w 480"/>
                  <a:gd name="T25" fmla="*/ 109 h 121"/>
                  <a:gd name="T26" fmla="*/ 268 w 480"/>
                  <a:gd name="T27" fmla="*/ 61 h 121"/>
                  <a:gd name="T28" fmla="*/ 292 w 480"/>
                  <a:gd name="T29" fmla="*/ 66 h 121"/>
                  <a:gd name="T30" fmla="*/ 313 w 480"/>
                  <a:gd name="T31" fmla="*/ 41 h 121"/>
                  <a:gd name="T32" fmla="*/ 366 w 480"/>
                  <a:gd name="T33" fmla="*/ 28 h 121"/>
                  <a:gd name="T34" fmla="*/ 398 w 480"/>
                  <a:gd name="T35" fmla="*/ 40 h 121"/>
                  <a:gd name="T36" fmla="*/ 415 w 480"/>
                  <a:gd name="T37" fmla="*/ 62 h 121"/>
                  <a:gd name="T38" fmla="*/ 448 w 480"/>
                  <a:gd name="T39" fmla="*/ 83 h 121"/>
                  <a:gd name="T40" fmla="*/ 480 w 480"/>
                  <a:gd name="T41" fmla="*/ 95 h 121"/>
                  <a:gd name="T42" fmla="*/ 479 w 480"/>
                  <a:gd name="T43" fmla="*/ 7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0" y="0"/>
                    </a:moveTo>
                    <a:lnTo>
                      <a:pt x="2" y="9"/>
                    </a:lnTo>
                    <a:lnTo>
                      <a:pt x="17" y="15"/>
                    </a:lnTo>
                    <a:lnTo>
                      <a:pt x="18" y="29"/>
                    </a:lnTo>
                    <a:lnTo>
                      <a:pt x="28" y="44"/>
                    </a:lnTo>
                    <a:lnTo>
                      <a:pt x="68" y="63"/>
                    </a:lnTo>
                    <a:lnTo>
                      <a:pt x="114" y="60"/>
                    </a:lnTo>
                    <a:lnTo>
                      <a:pt x="138" y="73"/>
                    </a:lnTo>
                    <a:lnTo>
                      <a:pt x="141" y="96"/>
                    </a:lnTo>
                    <a:lnTo>
                      <a:pt x="149" y="111"/>
                    </a:lnTo>
                    <a:lnTo>
                      <a:pt x="197" y="121"/>
                    </a:lnTo>
                    <a:lnTo>
                      <a:pt x="218" y="96"/>
                    </a:lnTo>
                    <a:lnTo>
                      <a:pt x="243" y="109"/>
                    </a:lnTo>
                    <a:lnTo>
                      <a:pt x="268" y="61"/>
                    </a:lnTo>
                    <a:lnTo>
                      <a:pt x="292" y="66"/>
                    </a:lnTo>
                    <a:lnTo>
                      <a:pt x="313" y="41"/>
                    </a:lnTo>
                    <a:lnTo>
                      <a:pt x="366" y="28"/>
                    </a:lnTo>
                    <a:lnTo>
                      <a:pt x="398" y="40"/>
                    </a:lnTo>
                    <a:lnTo>
                      <a:pt x="415" y="62"/>
                    </a:lnTo>
                    <a:lnTo>
                      <a:pt x="448" y="83"/>
                    </a:lnTo>
                    <a:lnTo>
                      <a:pt x="480" y="95"/>
                    </a:lnTo>
                    <a:lnTo>
                      <a:pt x="479" y="7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8" name="Freeform 136">
                <a:extLst>
                  <a:ext uri="{FF2B5EF4-FFF2-40B4-BE49-F238E27FC236}">
                    <a16:creationId xmlns:a16="http://schemas.microsoft.com/office/drawing/2014/main" id="{E0F8A869-5D82-8EB8-D3FD-D0ACE0626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9" name="Freeform 137">
                <a:extLst>
                  <a:ext uri="{FF2B5EF4-FFF2-40B4-BE49-F238E27FC236}">
                    <a16:creationId xmlns:a16="http://schemas.microsoft.com/office/drawing/2014/main" id="{E50C3005-6EF4-9105-40FC-B1963A1DF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0" name="Freeform 138">
                <a:extLst>
                  <a:ext uri="{FF2B5EF4-FFF2-40B4-BE49-F238E27FC236}">
                    <a16:creationId xmlns:a16="http://schemas.microsoft.com/office/drawing/2014/main" id="{B5511FA3-9B36-3D62-626F-80C8F5949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309 w 1110"/>
                  <a:gd name="T1" fmla="*/ 17 h 2797"/>
                  <a:gd name="T2" fmla="*/ 240 w 1110"/>
                  <a:gd name="T3" fmla="*/ 101 h 2797"/>
                  <a:gd name="T4" fmla="*/ 187 w 1110"/>
                  <a:gd name="T5" fmla="*/ 106 h 2797"/>
                  <a:gd name="T6" fmla="*/ 156 w 1110"/>
                  <a:gd name="T7" fmla="*/ 117 h 2797"/>
                  <a:gd name="T8" fmla="*/ 120 w 1110"/>
                  <a:gd name="T9" fmla="*/ 143 h 2797"/>
                  <a:gd name="T10" fmla="*/ 118 w 1110"/>
                  <a:gd name="T11" fmla="*/ 197 h 2797"/>
                  <a:gd name="T12" fmla="*/ 167 w 1110"/>
                  <a:gd name="T13" fmla="*/ 315 h 2797"/>
                  <a:gd name="T14" fmla="*/ 241 w 1110"/>
                  <a:gd name="T15" fmla="*/ 363 h 2797"/>
                  <a:gd name="T16" fmla="*/ 312 w 1110"/>
                  <a:gd name="T17" fmla="*/ 372 h 2797"/>
                  <a:gd name="T18" fmla="*/ 312 w 1110"/>
                  <a:gd name="T19" fmla="*/ 457 h 2797"/>
                  <a:gd name="T20" fmla="*/ 327 w 1110"/>
                  <a:gd name="T21" fmla="*/ 548 h 2797"/>
                  <a:gd name="T22" fmla="*/ 378 w 1110"/>
                  <a:gd name="T23" fmla="*/ 589 h 2797"/>
                  <a:gd name="T24" fmla="*/ 418 w 1110"/>
                  <a:gd name="T25" fmla="*/ 609 h 2797"/>
                  <a:gd name="T26" fmla="*/ 501 w 1110"/>
                  <a:gd name="T27" fmla="*/ 671 h 2797"/>
                  <a:gd name="T28" fmla="*/ 443 w 1110"/>
                  <a:gd name="T29" fmla="*/ 784 h 2797"/>
                  <a:gd name="T30" fmla="*/ 459 w 1110"/>
                  <a:gd name="T31" fmla="*/ 883 h 2797"/>
                  <a:gd name="T32" fmla="*/ 386 w 1110"/>
                  <a:gd name="T33" fmla="*/ 920 h 2797"/>
                  <a:gd name="T34" fmla="*/ 291 w 1110"/>
                  <a:gd name="T35" fmla="*/ 991 h 2797"/>
                  <a:gd name="T36" fmla="*/ 243 w 1110"/>
                  <a:gd name="T37" fmla="*/ 1041 h 2797"/>
                  <a:gd name="T38" fmla="*/ 132 w 1110"/>
                  <a:gd name="T39" fmla="*/ 1021 h 2797"/>
                  <a:gd name="T40" fmla="*/ 50 w 1110"/>
                  <a:gd name="T41" fmla="*/ 1052 h 2797"/>
                  <a:gd name="T42" fmla="*/ 0 w 1110"/>
                  <a:gd name="T43" fmla="*/ 1087 h 2797"/>
                  <a:gd name="T44" fmla="*/ 49 w 1110"/>
                  <a:gd name="T45" fmla="*/ 1199 h 2797"/>
                  <a:gd name="T46" fmla="*/ 120 w 1110"/>
                  <a:gd name="T47" fmla="*/ 1215 h 2797"/>
                  <a:gd name="T48" fmla="*/ 141 w 1110"/>
                  <a:gd name="T49" fmla="*/ 1275 h 2797"/>
                  <a:gd name="T50" fmla="*/ 239 w 1110"/>
                  <a:gd name="T51" fmla="*/ 1420 h 2797"/>
                  <a:gd name="T52" fmla="*/ 307 w 1110"/>
                  <a:gd name="T53" fmla="*/ 1406 h 2797"/>
                  <a:gd name="T54" fmla="*/ 388 w 1110"/>
                  <a:gd name="T55" fmla="*/ 1452 h 2797"/>
                  <a:gd name="T56" fmla="*/ 395 w 1110"/>
                  <a:gd name="T57" fmla="*/ 1521 h 2797"/>
                  <a:gd name="T58" fmla="*/ 417 w 1110"/>
                  <a:gd name="T59" fmla="*/ 1589 h 2797"/>
                  <a:gd name="T60" fmla="*/ 451 w 1110"/>
                  <a:gd name="T61" fmla="*/ 1632 h 2797"/>
                  <a:gd name="T62" fmla="*/ 346 w 1110"/>
                  <a:gd name="T63" fmla="*/ 1650 h 2797"/>
                  <a:gd name="T64" fmla="*/ 352 w 1110"/>
                  <a:gd name="T65" fmla="*/ 1718 h 2797"/>
                  <a:gd name="T66" fmla="*/ 319 w 1110"/>
                  <a:gd name="T67" fmla="*/ 1783 h 2797"/>
                  <a:gd name="T68" fmla="*/ 275 w 1110"/>
                  <a:gd name="T69" fmla="*/ 1817 h 2797"/>
                  <a:gd name="T70" fmla="*/ 284 w 1110"/>
                  <a:gd name="T71" fmla="*/ 1909 h 2797"/>
                  <a:gd name="T72" fmla="*/ 300 w 1110"/>
                  <a:gd name="T73" fmla="*/ 1993 h 2797"/>
                  <a:gd name="T74" fmla="*/ 300 w 1110"/>
                  <a:gd name="T75" fmla="*/ 2071 h 2797"/>
                  <a:gd name="T76" fmla="*/ 376 w 1110"/>
                  <a:gd name="T77" fmla="*/ 2148 h 2797"/>
                  <a:gd name="T78" fmla="*/ 429 w 1110"/>
                  <a:gd name="T79" fmla="*/ 2228 h 2797"/>
                  <a:gd name="T80" fmla="*/ 491 w 1110"/>
                  <a:gd name="T81" fmla="*/ 2229 h 2797"/>
                  <a:gd name="T82" fmla="*/ 571 w 1110"/>
                  <a:gd name="T83" fmla="*/ 2261 h 2797"/>
                  <a:gd name="T84" fmla="*/ 652 w 1110"/>
                  <a:gd name="T85" fmla="*/ 2300 h 2797"/>
                  <a:gd name="T86" fmla="*/ 748 w 1110"/>
                  <a:gd name="T87" fmla="*/ 2337 h 2797"/>
                  <a:gd name="T88" fmla="*/ 828 w 1110"/>
                  <a:gd name="T89" fmla="*/ 2360 h 2797"/>
                  <a:gd name="T90" fmla="*/ 1007 w 1110"/>
                  <a:gd name="T91" fmla="*/ 2306 h 2797"/>
                  <a:gd name="T92" fmla="*/ 1058 w 1110"/>
                  <a:gd name="T93" fmla="*/ 2269 h 2797"/>
                  <a:gd name="T94" fmla="*/ 1101 w 1110"/>
                  <a:gd name="T95" fmla="*/ 2389 h 2797"/>
                  <a:gd name="T96" fmla="*/ 1097 w 1110"/>
                  <a:gd name="T97" fmla="*/ 2444 h 2797"/>
                  <a:gd name="T98" fmla="*/ 1073 w 1110"/>
                  <a:gd name="T99" fmla="*/ 2507 h 2797"/>
                  <a:gd name="T100" fmla="*/ 987 w 1110"/>
                  <a:gd name="T101" fmla="*/ 2584 h 2797"/>
                  <a:gd name="T102" fmla="*/ 919 w 1110"/>
                  <a:gd name="T103" fmla="*/ 2684 h 2797"/>
                  <a:gd name="T104" fmla="*/ 953 w 1110"/>
                  <a:gd name="T105" fmla="*/ 2797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331" y="0"/>
                    </a:moveTo>
                    <a:lnTo>
                      <a:pt x="309" y="17"/>
                    </a:lnTo>
                    <a:lnTo>
                      <a:pt x="291" y="66"/>
                    </a:lnTo>
                    <a:lnTo>
                      <a:pt x="240" y="101"/>
                    </a:lnTo>
                    <a:lnTo>
                      <a:pt x="217" y="111"/>
                    </a:lnTo>
                    <a:lnTo>
                      <a:pt x="187" y="106"/>
                    </a:lnTo>
                    <a:lnTo>
                      <a:pt x="173" y="130"/>
                    </a:lnTo>
                    <a:lnTo>
                      <a:pt x="156" y="117"/>
                    </a:lnTo>
                    <a:lnTo>
                      <a:pt x="135" y="126"/>
                    </a:lnTo>
                    <a:lnTo>
                      <a:pt x="120" y="143"/>
                    </a:lnTo>
                    <a:lnTo>
                      <a:pt x="123" y="166"/>
                    </a:lnTo>
                    <a:lnTo>
                      <a:pt x="118" y="197"/>
                    </a:lnTo>
                    <a:lnTo>
                      <a:pt x="131" y="266"/>
                    </a:lnTo>
                    <a:lnTo>
                      <a:pt x="167" y="315"/>
                    </a:lnTo>
                    <a:lnTo>
                      <a:pt x="215" y="327"/>
                    </a:lnTo>
                    <a:lnTo>
                      <a:pt x="241" y="363"/>
                    </a:lnTo>
                    <a:lnTo>
                      <a:pt x="279" y="359"/>
                    </a:lnTo>
                    <a:lnTo>
                      <a:pt x="312" y="372"/>
                    </a:lnTo>
                    <a:lnTo>
                      <a:pt x="293" y="435"/>
                    </a:lnTo>
                    <a:lnTo>
                      <a:pt x="312" y="457"/>
                    </a:lnTo>
                    <a:lnTo>
                      <a:pt x="316" y="511"/>
                    </a:lnTo>
                    <a:lnTo>
                      <a:pt x="327" y="548"/>
                    </a:lnTo>
                    <a:lnTo>
                      <a:pt x="376" y="566"/>
                    </a:lnTo>
                    <a:lnTo>
                      <a:pt x="378" y="589"/>
                    </a:lnTo>
                    <a:lnTo>
                      <a:pt x="424" y="593"/>
                    </a:lnTo>
                    <a:lnTo>
                      <a:pt x="418" y="609"/>
                    </a:lnTo>
                    <a:lnTo>
                      <a:pt x="436" y="638"/>
                    </a:lnTo>
                    <a:lnTo>
                      <a:pt x="501" y="671"/>
                    </a:lnTo>
                    <a:lnTo>
                      <a:pt x="484" y="734"/>
                    </a:lnTo>
                    <a:lnTo>
                      <a:pt x="443" y="784"/>
                    </a:lnTo>
                    <a:lnTo>
                      <a:pt x="463" y="844"/>
                    </a:lnTo>
                    <a:lnTo>
                      <a:pt x="459" y="883"/>
                    </a:lnTo>
                    <a:lnTo>
                      <a:pt x="410" y="934"/>
                    </a:lnTo>
                    <a:lnTo>
                      <a:pt x="386" y="920"/>
                    </a:lnTo>
                    <a:lnTo>
                      <a:pt x="318" y="942"/>
                    </a:lnTo>
                    <a:lnTo>
                      <a:pt x="291" y="991"/>
                    </a:lnTo>
                    <a:lnTo>
                      <a:pt x="246" y="1003"/>
                    </a:lnTo>
                    <a:lnTo>
                      <a:pt x="243" y="1041"/>
                    </a:lnTo>
                    <a:lnTo>
                      <a:pt x="212" y="1052"/>
                    </a:lnTo>
                    <a:lnTo>
                      <a:pt x="132" y="1021"/>
                    </a:lnTo>
                    <a:lnTo>
                      <a:pt x="112" y="1046"/>
                    </a:lnTo>
                    <a:lnTo>
                      <a:pt x="50" y="1052"/>
                    </a:lnTo>
                    <a:lnTo>
                      <a:pt x="37" y="1068"/>
                    </a:lnTo>
                    <a:lnTo>
                      <a:pt x="0" y="1087"/>
                    </a:lnTo>
                    <a:lnTo>
                      <a:pt x="37" y="1146"/>
                    </a:lnTo>
                    <a:lnTo>
                      <a:pt x="49" y="1199"/>
                    </a:lnTo>
                    <a:lnTo>
                      <a:pt x="95" y="1201"/>
                    </a:lnTo>
                    <a:lnTo>
                      <a:pt x="120" y="1215"/>
                    </a:lnTo>
                    <a:lnTo>
                      <a:pt x="115" y="1246"/>
                    </a:lnTo>
                    <a:lnTo>
                      <a:pt x="141" y="1275"/>
                    </a:lnTo>
                    <a:lnTo>
                      <a:pt x="132" y="1353"/>
                    </a:lnTo>
                    <a:lnTo>
                      <a:pt x="239" y="1420"/>
                    </a:lnTo>
                    <a:lnTo>
                      <a:pt x="285" y="1423"/>
                    </a:lnTo>
                    <a:lnTo>
                      <a:pt x="307" y="1406"/>
                    </a:lnTo>
                    <a:lnTo>
                      <a:pt x="371" y="1431"/>
                    </a:lnTo>
                    <a:lnTo>
                      <a:pt x="388" y="1452"/>
                    </a:lnTo>
                    <a:lnTo>
                      <a:pt x="377" y="1500"/>
                    </a:lnTo>
                    <a:lnTo>
                      <a:pt x="395" y="1521"/>
                    </a:lnTo>
                    <a:lnTo>
                      <a:pt x="406" y="1566"/>
                    </a:lnTo>
                    <a:lnTo>
                      <a:pt x="417" y="1589"/>
                    </a:lnTo>
                    <a:lnTo>
                      <a:pt x="440" y="1594"/>
                    </a:lnTo>
                    <a:lnTo>
                      <a:pt x="451" y="1632"/>
                    </a:lnTo>
                    <a:lnTo>
                      <a:pt x="366" y="1632"/>
                    </a:lnTo>
                    <a:lnTo>
                      <a:pt x="346" y="1650"/>
                    </a:lnTo>
                    <a:lnTo>
                      <a:pt x="332" y="1674"/>
                    </a:lnTo>
                    <a:lnTo>
                      <a:pt x="352" y="1718"/>
                    </a:lnTo>
                    <a:lnTo>
                      <a:pt x="331" y="1751"/>
                    </a:lnTo>
                    <a:lnTo>
                      <a:pt x="319" y="1783"/>
                    </a:lnTo>
                    <a:lnTo>
                      <a:pt x="298" y="1807"/>
                    </a:lnTo>
                    <a:lnTo>
                      <a:pt x="275" y="1817"/>
                    </a:lnTo>
                    <a:lnTo>
                      <a:pt x="256" y="1850"/>
                    </a:lnTo>
                    <a:lnTo>
                      <a:pt x="284" y="1909"/>
                    </a:lnTo>
                    <a:lnTo>
                      <a:pt x="343" y="1966"/>
                    </a:lnTo>
                    <a:lnTo>
                      <a:pt x="300" y="1993"/>
                    </a:lnTo>
                    <a:lnTo>
                      <a:pt x="304" y="2046"/>
                    </a:lnTo>
                    <a:lnTo>
                      <a:pt x="300" y="2071"/>
                    </a:lnTo>
                    <a:lnTo>
                      <a:pt x="324" y="2084"/>
                    </a:lnTo>
                    <a:lnTo>
                      <a:pt x="376" y="2148"/>
                    </a:lnTo>
                    <a:lnTo>
                      <a:pt x="401" y="2169"/>
                    </a:lnTo>
                    <a:lnTo>
                      <a:pt x="429" y="2228"/>
                    </a:lnTo>
                    <a:lnTo>
                      <a:pt x="453" y="2241"/>
                    </a:lnTo>
                    <a:lnTo>
                      <a:pt x="491" y="2229"/>
                    </a:lnTo>
                    <a:lnTo>
                      <a:pt x="548" y="2263"/>
                    </a:lnTo>
                    <a:lnTo>
                      <a:pt x="571" y="2261"/>
                    </a:lnTo>
                    <a:lnTo>
                      <a:pt x="621" y="2295"/>
                    </a:lnTo>
                    <a:lnTo>
                      <a:pt x="652" y="2300"/>
                    </a:lnTo>
                    <a:lnTo>
                      <a:pt x="679" y="2336"/>
                    </a:lnTo>
                    <a:lnTo>
                      <a:pt x="748" y="2337"/>
                    </a:lnTo>
                    <a:lnTo>
                      <a:pt x="775" y="2365"/>
                    </a:lnTo>
                    <a:lnTo>
                      <a:pt x="828" y="2360"/>
                    </a:lnTo>
                    <a:lnTo>
                      <a:pt x="901" y="2323"/>
                    </a:lnTo>
                    <a:lnTo>
                      <a:pt x="1007" y="2306"/>
                    </a:lnTo>
                    <a:lnTo>
                      <a:pt x="1035" y="2272"/>
                    </a:lnTo>
                    <a:lnTo>
                      <a:pt x="1058" y="2269"/>
                    </a:lnTo>
                    <a:lnTo>
                      <a:pt x="1064" y="2331"/>
                    </a:lnTo>
                    <a:lnTo>
                      <a:pt x="1101" y="2389"/>
                    </a:lnTo>
                    <a:lnTo>
                      <a:pt x="1110" y="2420"/>
                    </a:lnTo>
                    <a:lnTo>
                      <a:pt x="1097" y="2444"/>
                    </a:lnTo>
                    <a:lnTo>
                      <a:pt x="1062" y="2471"/>
                    </a:lnTo>
                    <a:lnTo>
                      <a:pt x="1073" y="2507"/>
                    </a:lnTo>
                    <a:lnTo>
                      <a:pt x="1059" y="2532"/>
                    </a:lnTo>
                    <a:lnTo>
                      <a:pt x="987" y="2584"/>
                    </a:lnTo>
                    <a:lnTo>
                      <a:pt x="977" y="2640"/>
                    </a:lnTo>
                    <a:lnTo>
                      <a:pt x="919" y="2684"/>
                    </a:lnTo>
                    <a:lnTo>
                      <a:pt x="921" y="2707"/>
                    </a:lnTo>
                    <a:lnTo>
                      <a:pt x="953" y="279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1" name="Freeform 139">
                <a:extLst>
                  <a:ext uri="{FF2B5EF4-FFF2-40B4-BE49-F238E27FC236}">
                    <a16:creationId xmlns:a16="http://schemas.microsoft.com/office/drawing/2014/main" id="{DC952E8F-D14B-5FA3-A01C-539DF23DE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2" name="Freeform 140">
                <a:extLst>
                  <a:ext uri="{FF2B5EF4-FFF2-40B4-BE49-F238E27FC236}">
                    <a16:creationId xmlns:a16="http://schemas.microsoft.com/office/drawing/2014/main" id="{BDAAD847-75FA-6A59-6479-DF4670817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3" name="Freeform 141">
                <a:extLst>
                  <a:ext uri="{FF2B5EF4-FFF2-40B4-BE49-F238E27FC236}">
                    <a16:creationId xmlns:a16="http://schemas.microsoft.com/office/drawing/2014/main" id="{C4A6D4E1-8698-31DB-BF74-581DE7623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4" name="Freeform 142">
                <a:extLst>
                  <a:ext uri="{FF2B5EF4-FFF2-40B4-BE49-F238E27FC236}">
                    <a16:creationId xmlns:a16="http://schemas.microsoft.com/office/drawing/2014/main" id="{42759547-CCD3-97EA-3814-4775BD3AF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5" name="Freeform 143">
                <a:extLst>
                  <a:ext uri="{FF2B5EF4-FFF2-40B4-BE49-F238E27FC236}">
                    <a16:creationId xmlns:a16="http://schemas.microsoft.com/office/drawing/2014/main" id="{0319FB9F-ED33-B1BE-ECEC-A9CCAEBE4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6" name="Freeform 144">
                <a:extLst>
                  <a:ext uri="{FF2B5EF4-FFF2-40B4-BE49-F238E27FC236}">
                    <a16:creationId xmlns:a16="http://schemas.microsoft.com/office/drawing/2014/main" id="{ABDF1B20-C51E-76F1-1A85-CE2A31FE9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7" name="Freeform 145">
                <a:extLst>
                  <a:ext uri="{FF2B5EF4-FFF2-40B4-BE49-F238E27FC236}">
                    <a16:creationId xmlns:a16="http://schemas.microsoft.com/office/drawing/2014/main" id="{153B9DE5-43B5-90E6-508B-EEB7BEC87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8" name="Freeform 146">
                <a:extLst>
                  <a:ext uri="{FF2B5EF4-FFF2-40B4-BE49-F238E27FC236}">
                    <a16:creationId xmlns:a16="http://schemas.microsoft.com/office/drawing/2014/main" id="{ED39F41A-E97F-0939-BC88-3515CCBE8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9" name="Freeform 147">
                <a:extLst>
                  <a:ext uri="{FF2B5EF4-FFF2-40B4-BE49-F238E27FC236}">
                    <a16:creationId xmlns:a16="http://schemas.microsoft.com/office/drawing/2014/main" id="{6E5848F8-AA90-6C6B-94FB-A18CA7524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0" name="Freeform 148">
                <a:extLst>
                  <a:ext uri="{FF2B5EF4-FFF2-40B4-BE49-F238E27FC236}">
                    <a16:creationId xmlns:a16="http://schemas.microsoft.com/office/drawing/2014/main" id="{78F4910F-2086-88BA-C895-DFE890CDF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86 w 114"/>
                  <a:gd name="T1" fmla="*/ 269 h 269"/>
                  <a:gd name="T2" fmla="*/ 92 w 114"/>
                  <a:gd name="T3" fmla="*/ 246 h 269"/>
                  <a:gd name="T4" fmla="*/ 114 w 114"/>
                  <a:gd name="T5" fmla="*/ 228 h 269"/>
                  <a:gd name="T6" fmla="*/ 91 w 114"/>
                  <a:gd name="T7" fmla="*/ 153 h 269"/>
                  <a:gd name="T8" fmla="*/ 76 w 114"/>
                  <a:gd name="T9" fmla="*/ 155 h 269"/>
                  <a:gd name="T10" fmla="*/ 42 w 114"/>
                  <a:gd name="T11" fmla="*/ 127 h 269"/>
                  <a:gd name="T12" fmla="*/ 46 w 114"/>
                  <a:gd name="T13" fmla="*/ 80 h 269"/>
                  <a:gd name="T14" fmla="*/ 28 w 114"/>
                  <a:gd name="T15" fmla="*/ 60 h 269"/>
                  <a:gd name="T16" fmla="*/ 25 w 114"/>
                  <a:gd name="T17" fmla="*/ 28 h 269"/>
                  <a:gd name="T18" fmla="*/ 0 w 114"/>
                  <a:gd name="T1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86" y="269"/>
                    </a:moveTo>
                    <a:lnTo>
                      <a:pt x="92" y="246"/>
                    </a:lnTo>
                    <a:lnTo>
                      <a:pt x="114" y="228"/>
                    </a:lnTo>
                    <a:lnTo>
                      <a:pt x="91" y="153"/>
                    </a:lnTo>
                    <a:lnTo>
                      <a:pt x="76" y="155"/>
                    </a:lnTo>
                    <a:lnTo>
                      <a:pt x="42" y="127"/>
                    </a:lnTo>
                    <a:lnTo>
                      <a:pt x="46" y="80"/>
                    </a:lnTo>
                    <a:lnTo>
                      <a:pt x="28" y="60"/>
                    </a:lnTo>
                    <a:lnTo>
                      <a:pt x="25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1" name="Freeform 149">
                <a:extLst>
                  <a:ext uri="{FF2B5EF4-FFF2-40B4-BE49-F238E27FC236}">
                    <a16:creationId xmlns:a16="http://schemas.microsoft.com/office/drawing/2014/main" id="{C483B10C-64E8-01F9-9141-DF07D5B73E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2" name="Freeform 150">
                <a:extLst>
                  <a:ext uri="{FF2B5EF4-FFF2-40B4-BE49-F238E27FC236}">
                    <a16:creationId xmlns:a16="http://schemas.microsoft.com/office/drawing/2014/main" id="{D462D522-98DD-4013-BF60-8C40C2F325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3" name="Freeform 151">
                <a:extLst>
                  <a:ext uri="{FF2B5EF4-FFF2-40B4-BE49-F238E27FC236}">
                    <a16:creationId xmlns:a16="http://schemas.microsoft.com/office/drawing/2014/main" id="{1D902A2B-EF2C-49D7-04F1-059878F26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4" name="Freeform 152">
                <a:extLst>
                  <a:ext uri="{FF2B5EF4-FFF2-40B4-BE49-F238E27FC236}">
                    <a16:creationId xmlns:a16="http://schemas.microsoft.com/office/drawing/2014/main" id="{A1502B96-281E-92E6-DC13-92FC7C0D0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0 w 26"/>
                  <a:gd name="T1" fmla="*/ 38 h 38"/>
                  <a:gd name="T2" fmla="*/ 26 w 26"/>
                  <a:gd name="T3" fmla="*/ 37 h 38"/>
                  <a:gd name="T4" fmla="*/ 24 w 26"/>
                  <a:gd name="T5" fmla="*/ 21 h 38"/>
                  <a:gd name="T6" fmla="*/ 16 w 26"/>
                  <a:gd name="T7" fmla="*/ 14 h 38"/>
                  <a:gd name="T8" fmla="*/ 15 w 26"/>
                  <a:gd name="T9" fmla="*/ 0 h 38"/>
                  <a:gd name="T10" fmla="*/ 0 w 26"/>
                  <a:gd name="T11" fmla="*/ 8 h 38"/>
                  <a:gd name="T12" fmla="*/ 10 w 2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0" y="38"/>
                    </a:move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  <a:lnTo>
                      <a:pt x="10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5" name="Freeform 153">
                <a:extLst>
                  <a:ext uri="{FF2B5EF4-FFF2-40B4-BE49-F238E27FC236}">
                    <a16:creationId xmlns:a16="http://schemas.microsoft.com/office/drawing/2014/main" id="{23475306-0EA3-75A6-ECC0-640B5A104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6" name="Freeform 154">
                <a:extLst>
                  <a:ext uri="{FF2B5EF4-FFF2-40B4-BE49-F238E27FC236}">
                    <a16:creationId xmlns:a16="http://schemas.microsoft.com/office/drawing/2014/main" id="{EB33528B-B88C-78CC-6D6E-3AC0E09A7B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9 w 12"/>
                  <a:gd name="T3" fmla="*/ 8 h 15"/>
                  <a:gd name="T4" fmla="*/ 0 w 12"/>
                  <a:gd name="T5" fmla="*/ 0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9" y="8"/>
                    </a:lnTo>
                    <a:lnTo>
                      <a:pt x="0" y="0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7" name="Freeform 155">
                <a:extLst>
                  <a:ext uri="{FF2B5EF4-FFF2-40B4-BE49-F238E27FC236}">
                    <a16:creationId xmlns:a16="http://schemas.microsoft.com/office/drawing/2014/main" id="{83907CF6-1EB2-E387-AADE-7CF64D463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8" name="Freeform 156">
                <a:extLst>
                  <a:ext uri="{FF2B5EF4-FFF2-40B4-BE49-F238E27FC236}">
                    <a16:creationId xmlns:a16="http://schemas.microsoft.com/office/drawing/2014/main" id="{651A7D7D-1F32-120B-7445-36F0BDE4C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152 w 152"/>
                  <a:gd name="T1" fmla="*/ 39 h 61"/>
                  <a:gd name="T2" fmla="*/ 142 w 152"/>
                  <a:gd name="T3" fmla="*/ 10 h 61"/>
                  <a:gd name="T4" fmla="*/ 72 w 152"/>
                  <a:gd name="T5" fmla="*/ 0 h 61"/>
                  <a:gd name="T6" fmla="*/ 59 w 152"/>
                  <a:gd name="T7" fmla="*/ 33 h 61"/>
                  <a:gd name="T8" fmla="*/ 21 w 152"/>
                  <a:gd name="T9" fmla="*/ 36 h 61"/>
                  <a:gd name="T10" fmla="*/ 0 w 152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152" y="39"/>
                    </a:moveTo>
                    <a:lnTo>
                      <a:pt x="142" y="10"/>
                    </a:lnTo>
                    <a:lnTo>
                      <a:pt x="72" y="0"/>
                    </a:lnTo>
                    <a:lnTo>
                      <a:pt x="59" y="33"/>
                    </a:lnTo>
                    <a:lnTo>
                      <a:pt x="21" y="36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9" name="Freeform 157">
                <a:extLst>
                  <a:ext uri="{FF2B5EF4-FFF2-40B4-BE49-F238E27FC236}">
                    <a16:creationId xmlns:a16="http://schemas.microsoft.com/office/drawing/2014/main" id="{23507DC9-A6D5-E66F-46CC-B49A58C60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0 w 152"/>
                  <a:gd name="T1" fmla="*/ 54 h 54"/>
                  <a:gd name="T2" fmla="*/ 15 w 152"/>
                  <a:gd name="T3" fmla="*/ 52 h 54"/>
                  <a:gd name="T4" fmla="*/ 29 w 152"/>
                  <a:gd name="T5" fmla="*/ 35 h 54"/>
                  <a:gd name="T6" fmla="*/ 59 w 152"/>
                  <a:gd name="T7" fmla="*/ 33 h 54"/>
                  <a:gd name="T8" fmla="*/ 80 w 152"/>
                  <a:gd name="T9" fmla="*/ 0 h 54"/>
                  <a:gd name="T10" fmla="*/ 133 w 152"/>
                  <a:gd name="T11" fmla="*/ 3 h 54"/>
                  <a:gd name="T12" fmla="*/ 144 w 152"/>
                  <a:gd name="T13" fmla="*/ 33 h 54"/>
                  <a:gd name="T14" fmla="*/ 152 w 152"/>
                  <a:gd name="T15" fmla="*/ 3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0" y="54"/>
                    </a:moveTo>
                    <a:lnTo>
                      <a:pt x="15" y="52"/>
                    </a:lnTo>
                    <a:lnTo>
                      <a:pt x="29" y="35"/>
                    </a:lnTo>
                    <a:lnTo>
                      <a:pt x="59" y="33"/>
                    </a:lnTo>
                    <a:lnTo>
                      <a:pt x="80" y="0"/>
                    </a:lnTo>
                    <a:lnTo>
                      <a:pt x="133" y="3"/>
                    </a:lnTo>
                    <a:lnTo>
                      <a:pt x="144" y="33"/>
                    </a:lnTo>
                    <a:lnTo>
                      <a:pt x="152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0" name="Freeform 158">
                <a:extLst>
                  <a:ext uri="{FF2B5EF4-FFF2-40B4-BE49-F238E27FC236}">
                    <a16:creationId xmlns:a16="http://schemas.microsoft.com/office/drawing/2014/main" id="{494DFACB-F053-78C2-6618-21564CAED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1" name="Line 159">
                <a:extLst>
                  <a:ext uri="{FF2B5EF4-FFF2-40B4-BE49-F238E27FC236}">
                    <a16:creationId xmlns:a16="http://schemas.microsoft.com/office/drawing/2014/main" id="{DFAA2B48-107F-EF15-1B67-AA770642AA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2" name="Freeform 160">
                <a:extLst>
                  <a:ext uri="{FF2B5EF4-FFF2-40B4-BE49-F238E27FC236}">
                    <a16:creationId xmlns:a16="http://schemas.microsoft.com/office/drawing/2014/main" id="{78782645-6AFB-4DE9-9224-7A6F7CC5B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3" name="Freeform 161">
                <a:extLst>
                  <a:ext uri="{FF2B5EF4-FFF2-40B4-BE49-F238E27FC236}">
                    <a16:creationId xmlns:a16="http://schemas.microsoft.com/office/drawing/2014/main" id="{8DFF3AFC-3ACB-E5A6-F2DF-BBFAD5D3FC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16 w 424"/>
                  <a:gd name="T1" fmla="*/ 49 h 255"/>
                  <a:gd name="T2" fmla="*/ 87 w 424"/>
                  <a:gd name="T3" fmla="*/ 67 h 255"/>
                  <a:gd name="T4" fmla="*/ 72 w 424"/>
                  <a:gd name="T5" fmla="*/ 69 h 255"/>
                  <a:gd name="T6" fmla="*/ 48 w 424"/>
                  <a:gd name="T7" fmla="*/ 63 h 255"/>
                  <a:gd name="T8" fmla="*/ 34 w 424"/>
                  <a:gd name="T9" fmla="*/ 73 h 255"/>
                  <a:gd name="T10" fmla="*/ 35 w 424"/>
                  <a:gd name="T11" fmla="*/ 80 h 255"/>
                  <a:gd name="T12" fmla="*/ 21 w 424"/>
                  <a:gd name="T13" fmla="*/ 104 h 255"/>
                  <a:gd name="T14" fmla="*/ 6 w 424"/>
                  <a:gd name="T15" fmla="*/ 106 h 255"/>
                  <a:gd name="T16" fmla="*/ 0 w 424"/>
                  <a:gd name="T17" fmla="*/ 121 h 255"/>
                  <a:gd name="T18" fmla="*/ 53 w 424"/>
                  <a:gd name="T19" fmla="*/ 116 h 255"/>
                  <a:gd name="T20" fmla="*/ 70 w 424"/>
                  <a:gd name="T21" fmla="*/ 123 h 255"/>
                  <a:gd name="T22" fmla="*/ 87 w 424"/>
                  <a:gd name="T23" fmla="*/ 144 h 255"/>
                  <a:gd name="T24" fmla="*/ 104 w 424"/>
                  <a:gd name="T25" fmla="*/ 159 h 255"/>
                  <a:gd name="T26" fmla="*/ 151 w 424"/>
                  <a:gd name="T27" fmla="*/ 177 h 255"/>
                  <a:gd name="T28" fmla="*/ 169 w 424"/>
                  <a:gd name="T29" fmla="*/ 206 h 255"/>
                  <a:gd name="T30" fmla="*/ 186 w 424"/>
                  <a:gd name="T31" fmla="*/ 212 h 255"/>
                  <a:gd name="T32" fmla="*/ 211 w 424"/>
                  <a:gd name="T33" fmla="*/ 233 h 255"/>
                  <a:gd name="T34" fmla="*/ 220 w 424"/>
                  <a:gd name="T35" fmla="*/ 247 h 255"/>
                  <a:gd name="T36" fmla="*/ 229 w 424"/>
                  <a:gd name="T37" fmla="*/ 255 h 255"/>
                  <a:gd name="T38" fmla="*/ 266 w 424"/>
                  <a:gd name="T39" fmla="*/ 251 h 255"/>
                  <a:gd name="T40" fmla="*/ 318 w 424"/>
                  <a:gd name="T41" fmla="*/ 230 h 255"/>
                  <a:gd name="T42" fmla="*/ 333 w 424"/>
                  <a:gd name="T43" fmla="*/ 215 h 255"/>
                  <a:gd name="T44" fmla="*/ 330 w 424"/>
                  <a:gd name="T45" fmla="*/ 192 h 255"/>
                  <a:gd name="T46" fmla="*/ 337 w 424"/>
                  <a:gd name="T47" fmla="*/ 176 h 255"/>
                  <a:gd name="T48" fmla="*/ 350 w 424"/>
                  <a:gd name="T49" fmla="*/ 159 h 255"/>
                  <a:gd name="T50" fmla="*/ 364 w 424"/>
                  <a:gd name="T51" fmla="*/ 149 h 255"/>
                  <a:gd name="T52" fmla="*/ 403 w 424"/>
                  <a:gd name="T53" fmla="*/ 146 h 255"/>
                  <a:gd name="T54" fmla="*/ 402 w 424"/>
                  <a:gd name="T55" fmla="*/ 138 h 255"/>
                  <a:gd name="T56" fmla="*/ 424 w 424"/>
                  <a:gd name="T57" fmla="*/ 121 h 255"/>
                  <a:gd name="T58" fmla="*/ 415 w 424"/>
                  <a:gd name="T59" fmla="*/ 107 h 255"/>
                  <a:gd name="T60" fmla="*/ 398 w 424"/>
                  <a:gd name="T61" fmla="*/ 101 h 255"/>
                  <a:gd name="T62" fmla="*/ 396 w 424"/>
                  <a:gd name="T63" fmla="*/ 69 h 255"/>
                  <a:gd name="T64" fmla="*/ 364 w 424"/>
                  <a:gd name="T65" fmla="*/ 57 h 255"/>
                  <a:gd name="T66" fmla="*/ 356 w 424"/>
                  <a:gd name="T67" fmla="*/ 50 h 255"/>
                  <a:gd name="T68" fmla="*/ 301 w 424"/>
                  <a:gd name="T69" fmla="*/ 47 h 255"/>
                  <a:gd name="T70" fmla="*/ 300 w 424"/>
                  <a:gd name="T71" fmla="*/ 40 h 255"/>
                  <a:gd name="T72" fmla="*/ 284 w 424"/>
                  <a:gd name="T73" fmla="*/ 34 h 255"/>
                  <a:gd name="T74" fmla="*/ 259 w 424"/>
                  <a:gd name="T75" fmla="*/ 5 h 255"/>
                  <a:gd name="T76" fmla="*/ 243 w 424"/>
                  <a:gd name="T77" fmla="*/ 6 h 255"/>
                  <a:gd name="T78" fmla="*/ 244 w 424"/>
                  <a:gd name="T79" fmla="*/ 15 h 255"/>
                  <a:gd name="T80" fmla="*/ 235 w 424"/>
                  <a:gd name="T81" fmla="*/ 0 h 255"/>
                  <a:gd name="T82" fmla="*/ 220 w 424"/>
                  <a:gd name="T83" fmla="*/ 1 h 255"/>
                  <a:gd name="T84" fmla="*/ 198 w 424"/>
                  <a:gd name="T85" fmla="*/ 18 h 255"/>
                  <a:gd name="T86" fmla="*/ 192 w 424"/>
                  <a:gd name="T87" fmla="*/ 34 h 255"/>
                  <a:gd name="T88" fmla="*/ 155 w 424"/>
                  <a:gd name="T89" fmla="*/ 46 h 255"/>
                  <a:gd name="T90" fmla="*/ 156 w 424"/>
                  <a:gd name="T91" fmla="*/ 61 h 255"/>
                  <a:gd name="T92" fmla="*/ 147 w 424"/>
                  <a:gd name="T93" fmla="*/ 53 h 255"/>
                  <a:gd name="T94" fmla="*/ 133 w 424"/>
                  <a:gd name="T95" fmla="*/ 63 h 255"/>
                  <a:gd name="T96" fmla="*/ 139 w 424"/>
                  <a:gd name="T97" fmla="*/ 47 h 255"/>
                  <a:gd name="T98" fmla="*/ 116 w 424"/>
                  <a:gd name="T99" fmla="*/ 49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16" y="49"/>
                    </a:move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4" name="Freeform 162">
                <a:extLst>
                  <a:ext uri="{FF2B5EF4-FFF2-40B4-BE49-F238E27FC236}">
                    <a16:creationId xmlns:a16="http://schemas.microsoft.com/office/drawing/2014/main" id="{CA5BE07C-05B9-EE40-6805-167FA2083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5" name="Freeform 163">
                <a:extLst>
                  <a:ext uri="{FF2B5EF4-FFF2-40B4-BE49-F238E27FC236}">
                    <a16:creationId xmlns:a16="http://schemas.microsoft.com/office/drawing/2014/main" id="{2C484A66-D2A4-9456-2200-B1334AA29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6" name="Freeform 164">
                <a:extLst>
                  <a:ext uri="{FF2B5EF4-FFF2-40B4-BE49-F238E27FC236}">
                    <a16:creationId xmlns:a16="http://schemas.microsoft.com/office/drawing/2014/main" id="{AD4455B5-54B7-FD11-C3DD-AA157C685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7" name="Freeform 165">
                <a:extLst>
                  <a:ext uri="{FF2B5EF4-FFF2-40B4-BE49-F238E27FC236}">
                    <a16:creationId xmlns:a16="http://schemas.microsoft.com/office/drawing/2014/main" id="{76113E9B-508D-7039-3FAF-53213BF8FF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8" name="Freeform 166">
                <a:extLst>
                  <a:ext uri="{FF2B5EF4-FFF2-40B4-BE49-F238E27FC236}">
                    <a16:creationId xmlns:a16="http://schemas.microsoft.com/office/drawing/2014/main" id="{9336DBE1-F3AD-F13F-69C9-DB6FEF62F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9" name="Freeform 167">
                <a:extLst>
                  <a:ext uri="{FF2B5EF4-FFF2-40B4-BE49-F238E27FC236}">
                    <a16:creationId xmlns:a16="http://schemas.microsoft.com/office/drawing/2014/main" id="{9976E31A-F3F2-7B80-5F84-FE002B02C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0" name="Freeform 168">
                <a:extLst>
                  <a:ext uri="{FF2B5EF4-FFF2-40B4-BE49-F238E27FC236}">
                    <a16:creationId xmlns:a16="http://schemas.microsoft.com/office/drawing/2014/main" id="{6E52F767-9FA0-1147-122B-66B60894E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1" name="Freeform 169">
                <a:extLst>
                  <a:ext uri="{FF2B5EF4-FFF2-40B4-BE49-F238E27FC236}">
                    <a16:creationId xmlns:a16="http://schemas.microsoft.com/office/drawing/2014/main" id="{70310C0B-76F3-2A81-D24B-DA15407C5C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2" name="Freeform 170">
                <a:extLst>
                  <a:ext uri="{FF2B5EF4-FFF2-40B4-BE49-F238E27FC236}">
                    <a16:creationId xmlns:a16="http://schemas.microsoft.com/office/drawing/2014/main" id="{D3CDE02B-8975-38E6-C63B-F9B2AF1D7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3" name="Freeform 171">
                <a:extLst>
                  <a:ext uri="{FF2B5EF4-FFF2-40B4-BE49-F238E27FC236}">
                    <a16:creationId xmlns:a16="http://schemas.microsoft.com/office/drawing/2014/main" id="{48D6A255-C9D8-2C75-EF2E-A64709210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4" name="Freeform 172">
                <a:extLst>
                  <a:ext uri="{FF2B5EF4-FFF2-40B4-BE49-F238E27FC236}">
                    <a16:creationId xmlns:a16="http://schemas.microsoft.com/office/drawing/2014/main" id="{89C75F00-2542-F389-98FD-3CFF4A8E7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5" name="Freeform 173">
                <a:extLst>
                  <a:ext uri="{FF2B5EF4-FFF2-40B4-BE49-F238E27FC236}">
                    <a16:creationId xmlns:a16="http://schemas.microsoft.com/office/drawing/2014/main" id="{F3A41ABB-7599-AB4A-720A-CE67CD681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6" name="Freeform 174">
                <a:extLst>
                  <a:ext uri="{FF2B5EF4-FFF2-40B4-BE49-F238E27FC236}">
                    <a16:creationId xmlns:a16="http://schemas.microsoft.com/office/drawing/2014/main" id="{64F1F16B-787C-B3CD-636A-A98B7B0B53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7" name="Freeform 175">
                <a:extLst>
                  <a:ext uri="{FF2B5EF4-FFF2-40B4-BE49-F238E27FC236}">
                    <a16:creationId xmlns:a16="http://schemas.microsoft.com/office/drawing/2014/main" id="{67CEECB9-E5B0-3EC3-4052-D4020F8A48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8" name="Freeform 176">
                <a:extLst>
                  <a:ext uri="{FF2B5EF4-FFF2-40B4-BE49-F238E27FC236}">
                    <a16:creationId xmlns:a16="http://schemas.microsoft.com/office/drawing/2014/main" id="{C4E0F2A5-F1AC-18E3-D662-E5A39130A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9" name="Freeform 177">
                <a:extLst>
                  <a:ext uri="{FF2B5EF4-FFF2-40B4-BE49-F238E27FC236}">
                    <a16:creationId xmlns:a16="http://schemas.microsoft.com/office/drawing/2014/main" id="{5072CB20-9656-EE9E-B158-3BB00DA015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0" name="Freeform 178">
                <a:extLst>
                  <a:ext uri="{FF2B5EF4-FFF2-40B4-BE49-F238E27FC236}">
                    <a16:creationId xmlns:a16="http://schemas.microsoft.com/office/drawing/2014/main" id="{5E63CC31-74B6-02F3-DDB1-38EDDABD1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1" name="Freeform 179">
                <a:extLst>
                  <a:ext uri="{FF2B5EF4-FFF2-40B4-BE49-F238E27FC236}">
                    <a16:creationId xmlns:a16="http://schemas.microsoft.com/office/drawing/2014/main" id="{10889C67-ADF3-9EB8-CF89-E4DF4371B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2" name="Freeform 180">
                <a:extLst>
                  <a:ext uri="{FF2B5EF4-FFF2-40B4-BE49-F238E27FC236}">
                    <a16:creationId xmlns:a16="http://schemas.microsoft.com/office/drawing/2014/main" id="{0EED9512-AEF9-2596-50B8-BD0A7902D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3" name="Freeform 181">
                <a:extLst>
                  <a:ext uri="{FF2B5EF4-FFF2-40B4-BE49-F238E27FC236}">
                    <a16:creationId xmlns:a16="http://schemas.microsoft.com/office/drawing/2014/main" id="{BA2C4B90-B9ED-FA4C-D358-583AA89C4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35 w 36"/>
                  <a:gd name="T1" fmla="*/ 27 h 77"/>
                  <a:gd name="T2" fmla="*/ 25 w 36"/>
                  <a:gd name="T3" fmla="*/ 6 h 77"/>
                  <a:gd name="T4" fmla="*/ 10 w 36"/>
                  <a:gd name="T5" fmla="*/ 0 h 77"/>
                  <a:gd name="T6" fmla="*/ 2 w 36"/>
                  <a:gd name="T7" fmla="*/ 0 h 77"/>
                  <a:gd name="T8" fmla="*/ 11 w 36"/>
                  <a:gd name="T9" fmla="*/ 14 h 77"/>
                  <a:gd name="T10" fmla="*/ 0 w 36"/>
                  <a:gd name="T11" fmla="*/ 61 h 77"/>
                  <a:gd name="T12" fmla="*/ 1 w 36"/>
                  <a:gd name="T13" fmla="*/ 77 h 77"/>
                  <a:gd name="T14" fmla="*/ 16 w 36"/>
                  <a:gd name="T15" fmla="*/ 69 h 77"/>
                  <a:gd name="T16" fmla="*/ 29 w 36"/>
                  <a:gd name="T17" fmla="*/ 43 h 77"/>
                  <a:gd name="T18" fmla="*/ 36 w 36"/>
                  <a:gd name="T19" fmla="*/ 36 h 77"/>
                  <a:gd name="T20" fmla="*/ 35 w 36"/>
                  <a:gd name="T21" fmla="*/ 2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35" y="27"/>
                    </a:move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4" name="Freeform 182">
                <a:extLst>
                  <a:ext uri="{FF2B5EF4-FFF2-40B4-BE49-F238E27FC236}">
                    <a16:creationId xmlns:a16="http://schemas.microsoft.com/office/drawing/2014/main" id="{E2C69044-E511-BC9E-5DAE-C6662D239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5" name="Freeform 183">
                <a:extLst>
                  <a:ext uri="{FF2B5EF4-FFF2-40B4-BE49-F238E27FC236}">
                    <a16:creationId xmlns:a16="http://schemas.microsoft.com/office/drawing/2014/main" id="{A435A775-0F92-DC82-1323-75D347837B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6" name="Freeform 184">
                <a:extLst>
                  <a:ext uri="{FF2B5EF4-FFF2-40B4-BE49-F238E27FC236}">
                    <a16:creationId xmlns:a16="http://schemas.microsoft.com/office/drawing/2014/main" id="{F0177B49-726E-15F0-0F1E-BA669A1F5C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7" name="Freeform 185">
                <a:extLst>
                  <a:ext uri="{FF2B5EF4-FFF2-40B4-BE49-F238E27FC236}">
                    <a16:creationId xmlns:a16="http://schemas.microsoft.com/office/drawing/2014/main" id="{60720C0F-38EF-6DF3-E07D-53C9DFB35F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8" name="Freeform 186">
                <a:extLst>
                  <a:ext uri="{FF2B5EF4-FFF2-40B4-BE49-F238E27FC236}">
                    <a16:creationId xmlns:a16="http://schemas.microsoft.com/office/drawing/2014/main" id="{F9D54E39-9421-B424-8094-AA27C222E8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9" name="Freeform 187">
                <a:extLst>
                  <a:ext uri="{FF2B5EF4-FFF2-40B4-BE49-F238E27FC236}">
                    <a16:creationId xmlns:a16="http://schemas.microsoft.com/office/drawing/2014/main" id="{D960B816-73A3-31F2-B8B3-5A9463EE6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16 w 23"/>
                  <a:gd name="T1" fmla="*/ 32 h 33"/>
                  <a:gd name="T2" fmla="*/ 23 w 23"/>
                  <a:gd name="T3" fmla="*/ 16 h 33"/>
                  <a:gd name="T4" fmla="*/ 20 w 23"/>
                  <a:gd name="T5" fmla="*/ 0 h 33"/>
                  <a:gd name="T6" fmla="*/ 6 w 23"/>
                  <a:gd name="T7" fmla="*/ 1 h 33"/>
                  <a:gd name="T8" fmla="*/ 0 w 23"/>
                  <a:gd name="T9" fmla="*/ 26 h 33"/>
                  <a:gd name="T10" fmla="*/ 8 w 23"/>
                  <a:gd name="T11" fmla="*/ 33 h 33"/>
                  <a:gd name="T12" fmla="*/ 16 w 23"/>
                  <a:gd name="T13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16" y="32"/>
                    </a:move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0" name="Freeform 188">
                <a:extLst>
                  <a:ext uri="{FF2B5EF4-FFF2-40B4-BE49-F238E27FC236}">
                    <a16:creationId xmlns:a16="http://schemas.microsoft.com/office/drawing/2014/main" id="{EC2DBCC2-20FA-0683-776A-6AF5504F4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1" name="Freeform 189">
                <a:extLst>
                  <a:ext uri="{FF2B5EF4-FFF2-40B4-BE49-F238E27FC236}">
                    <a16:creationId xmlns:a16="http://schemas.microsoft.com/office/drawing/2014/main" id="{8F622B18-403F-D868-1C60-4D8FD321E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2" name="Freeform 190">
                <a:extLst>
                  <a:ext uri="{FF2B5EF4-FFF2-40B4-BE49-F238E27FC236}">
                    <a16:creationId xmlns:a16="http://schemas.microsoft.com/office/drawing/2014/main" id="{0B30BD06-CA57-1180-66FF-7300611BC1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3" name="Freeform 191">
                <a:extLst>
                  <a:ext uri="{FF2B5EF4-FFF2-40B4-BE49-F238E27FC236}">
                    <a16:creationId xmlns:a16="http://schemas.microsoft.com/office/drawing/2014/main" id="{B396B538-C0A1-1F76-E0EE-90FD64CB3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4" name="Freeform 192">
                <a:extLst>
                  <a:ext uri="{FF2B5EF4-FFF2-40B4-BE49-F238E27FC236}">
                    <a16:creationId xmlns:a16="http://schemas.microsoft.com/office/drawing/2014/main" id="{932638DA-49E9-9709-535B-BB24E3A75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5" name="Freeform 193">
                <a:extLst>
                  <a:ext uri="{FF2B5EF4-FFF2-40B4-BE49-F238E27FC236}">
                    <a16:creationId xmlns:a16="http://schemas.microsoft.com/office/drawing/2014/main" id="{8946D0DF-E0A4-DF1B-01A2-0E350EB63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6" name="Freeform 194">
                <a:extLst>
                  <a:ext uri="{FF2B5EF4-FFF2-40B4-BE49-F238E27FC236}">
                    <a16:creationId xmlns:a16="http://schemas.microsoft.com/office/drawing/2014/main" id="{9321BBD9-611A-A6E4-DCEE-97EEDDBE8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7" name="Freeform 195">
                <a:extLst>
                  <a:ext uri="{FF2B5EF4-FFF2-40B4-BE49-F238E27FC236}">
                    <a16:creationId xmlns:a16="http://schemas.microsoft.com/office/drawing/2014/main" id="{350AD078-5841-7DA1-18EE-B52E087A6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8" name="Freeform 196">
                <a:extLst>
                  <a:ext uri="{FF2B5EF4-FFF2-40B4-BE49-F238E27FC236}">
                    <a16:creationId xmlns:a16="http://schemas.microsoft.com/office/drawing/2014/main" id="{D67CF047-5208-2CBA-BF4C-9A420869C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9" name="Freeform 197">
                <a:extLst>
                  <a:ext uri="{FF2B5EF4-FFF2-40B4-BE49-F238E27FC236}">
                    <a16:creationId xmlns:a16="http://schemas.microsoft.com/office/drawing/2014/main" id="{192A49E2-01AC-4CE6-AE20-A1315D069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0" name="Freeform 198">
                <a:extLst>
                  <a:ext uri="{FF2B5EF4-FFF2-40B4-BE49-F238E27FC236}">
                    <a16:creationId xmlns:a16="http://schemas.microsoft.com/office/drawing/2014/main" id="{EC2C3CA9-12CF-6350-162E-8B55E9864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1" name="Freeform 199">
                <a:extLst>
                  <a:ext uri="{FF2B5EF4-FFF2-40B4-BE49-F238E27FC236}">
                    <a16:creationId xmlns:a16="http://schemas.microsoft.com/office/drawing/2014/main" id="{5755912E-5491-DA73-1990-A1C13E4E0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2" name="Freeform 200">
                <a:extLst>
                  <a:ext uri="{FF2B5EF4-FFF2-40B4-BE49-F238E27FC236}">
                    <a16:creationId xmlns:a16="http://schemas.microsoft.com/office/drawing/2014/main" id="{9C5D85EF-1774-A47F-1575-64D7782F0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3" name="Freeform 201">
                <a:extLst>
                  <a:ext uri="{FF2B5EF4-FFF2-40B4-BE49-F238E27FC236}">
                    <a16:creationId xmlns:a16="http://schemas.microsoft.com/office/drawing/2014/main" id="{34F05F5C-484C-66FD-CAE9-90BEEA29A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4" name="Freeform 202">
                <a:extLst>
                  <a:ext uri="{FF2B5EF4-FFF2-40B4-BE49-F238E27FC236}">
                    <a16:creationId xmlns:a16="http://schemas.microsoft.com/office/drawing/2014/main" id="{FE5714AF-0CED-0F86-5BCD-F981D1025E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5" name="Freeform 203">
                <a:extLst>
                  <a:ext uri="{FF2B5EF4-FFF2-40B4-BE49-F238E27FC236}">
                    <a16:creationId xmlns:a16="http://schemas.microsoft.com/office/drawing/2014/main" id="{8CD3F7DE-A364-BB8A-2533-E70651780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6" name="Freeform 204">
                <a:extLst>
                  <a:ext uri="{FF2B5EF4-FFF2-40B4-BE49-F238E27FC236}">
                    <a16:creationId xmlns:a16="http://schemas.microsoft.com/office/drawing/2014/main" id="{C69ADC51-4532-F393-C42A-068B5D2D3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88C791A2-9D57-D01D-E338-9A483A3EAE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957" name="Freeform 206">
                <a:extLst>
                  <a:ext uri="{FF2B5EF4-FFF2-40B4-BE49-F238E27FC236}">
                    <a16:creationId xmlns:a16="http://schemas.microsoft.com/office/drawing/2014/main" id="{1F56166D-5A6A-FFC3-2237-BE70A5A83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207">
                <a:extLst>
                  <a:ext uri="{FF2B5EF4-FFF2-40B4-BE49-F238E27FC236}">
                    <a16:creationId xmlns:a16="http://schemas.microsoft.com/office/drawing/2014/main" id="{129533D2-5D86-9511-46BC-199D085D7D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208">
                <a:extLst>
                  <a:ext uri="{FF2B5EF4-FFF2-40B4-BE49-F238E27FC236}">
                    <a16:creationId xmlns:a16="http://schemas.microsoft.com/office/drawing/2014/main" id="{665215BC-43CE-B543-B6E5-C9EA1B21C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209">
                <a:extLst>
                  <a:ext uri="{FF2B5EF4-FFF2-40B4-BE49-F238E27FC236}">
                    <a16:creationId xmlns:a16="http://schemas.microsoft.com/office/drawing/2014/main" id="{77BF987B-43E8-FCE9-3115-28ACB200C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210">
                <a:extLst>
                  <a:ext uri="{FF2B5EF4-FFF2-40B4-BE49-F238E27FC236}">
                    <a16:creationId xmlns:a16="http://schemas.microsoft.com/office/drawing/2014/main" id="{2E1758C3-55AE-DF7B-6160-778CA7185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211">
                <a:extLst>
                  <a:ext uri="{FF2B5EF4-FFF2-40B4-BE49-F238E27FC236}">
                    <a16:creationId xmlns:a16="http://schemas.microsoft.com/office/drawing/2014/main" id="{F91791EA-9766-AFD1-C623-E06B280CE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Line 212">
                <a:extLst>
                  <a:ext uri="{FF2B5EF4-FFF2-40B4-BE49-F238E27FC236}">
                    <a16:creationId xmlns:a16="http://schemas.microsoft.com/office/drawing/2014/main" id="{A6B1B525-36DE-54D4-2A5D-DA10E6D3BA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213">
                <a:extLst>
                  <a:ext uri="{FF2B5EF4-FFF2-40B4-BE49-F238E27FC236}">
                    <a16:creationId xmlns:a16="http://schemas.microsoft.com/office/drawing/2014/main" id="{49F8FE82-B3CC-F777-0C8D-C3AC504EF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214">
                <a:extLst>
                  <a:ext uri="{FF2B5EF4-FFF2-40B4-BE49-F238E27FC236}">
                    <a16:creationId xmlns:a16="http://schemas.microsoft.com/office/drawing/2014/main" id="{76EC2643-9C86-40E7-07BA-C335A5616C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215">
                <a:extLst>
                  <a:ext uri="{FF2B5EF4-FFF2-40B4-BE49-F238E27FC236}">
                    <a16:creationId xmlns:a16="http://schemas.microsoft.com/office/drawing/2014/main" id="{2BD689DB-3F51-8AF1-F8D6-26AEE65F78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216">
                <a:extLst>
                  <a:ext uri="{FF2B5EF4-FFF2-40B4-BE49-F238E27FC236}">
                    <a16:creationId xmlns:a16="http://schemas.microsoft.com/office/drawing/2014/main" id="{20D0BBC2-9313-3BFA-311F-FF80606AA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497 w 497"/>
                  <a:gd name="T1" fmla="*/ 224 h 228"/>
                  <a:gd name="T2" fmla="*/ 475 w 497"/>
                  <a:gd name="T3" fmla="*/ 228 h 228"/>
                  <a:gd name="T4" fmla="*/ 451 w 497"/>
                  <a:gd name="T5" fmla="*/ 215 h 228"/>
                  <a:gd name="T6" fmla="*/ 384 w 497"/>
                  <a:gd name="T7" fmla="*/ 159 h 228"/>
                  <a:gd name="T8" fmla="*/ 338 w 497"/>
                  <a:gd name="T9" fmla="*/ 87 h 228"/>
                  <a:gd name="T10" fmla="*/ 291 w 497"/>
                  <a:gd name="T11" fmla="*/ 68 h 228"/>
                  <a:gd name="T12" fmla="*/ 191 w 497"/>
                  <a:gd name="T13" fmla="*/ 0 h 228"/>
                  <a:gd name="T14" fmla="*/ 113 w 497"/>
                  <a:gd name="T15" fmla="*/ 61 h 228"/>
                  <a:gd name="T16" fmla="*/ 58 w 497"/>
                  <a:gd name="T17" fmla="*/ 59 h 228"/>
                  <a:gd name="T18" fmla="*/ 1 w 497"/>
                  <a:gd name="T19" fmla="*/ 26 h 228"/>
                  <a:gd name="T20" fmla="*/ 0 w 497"/>
                  <a:gd name="T21" fmla="*/ 27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497" y="224"/>
                    </a:moveTo>
                    <a:lnTo>
                      <a:pt x="475" y="228"/>
                    </a:lnTo>
                    <a:lnTo>
                      <a:pt x="451" y="215"/>
                    </a:lnTo>
                    <a:lnTo>
                      <a:pt x="384" y="159"/>
                    </a:lnTo>
                    <a:lnTo>
                      <a:pt x="338" y="87"/>
                    </a:lnTo>
                    <a:lnTo>
                      <a:pt x="291" y="68"/>
                    </a:lnTo>
                    <a:lnTo>
                      <a:pt x="191" y="0"/>
                    </a:lnTo>
                    <a:lnTo>
                      <a:pt x="113" y="61"/>
                    </a:lnTo>
                    <a:lnTo>
                      <a:pt x="58" y="59"/>
                    </a:lnTo>
                    <a:lnTo>
                      <a:pt x="1" y="26"/>
                    </a:lnTo>
                    <a:lnTo>
                      <a:pt x="0" y="2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217">
                <a:extLst>
                  <a:ext uri="{FF2B5EF4-FFF2-40B4-BE49-F238E27FC236}">
                    <a16:creationId xmlns:a16="http://schemas.microsoft.com/office/drawing/2014/main" id="{E11A31CE-3948-3D7B-9B73-421ED20F3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218">
                <a:extLst>
                  <a:ext uri="{FF2B5EF4-FFF2-40B4-BE49-F238E27FC236}">
                    <a16:creationId xmlns:a16="http://schemas.microsoft.com/office/drawing/2014/main" id="{37462D74-85E7-1926-134B-70E07B1617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34 w 34"/>
                  <a:gd name="T1" fmla="*/ 0 h 41"/>
                  <a:gd name="T2" fmla="*/ 16 w 34"/>
                  <a:gd name="T3" fmla="*/ 32 h 41"/>
                  <a:gd name="T4" fmla="*/ 0 w 34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lnTo>
                      <a:pt x="16" y="32"/>
                    </a:lnTo>
                    <a:lnTo>
                      <a:pt x="0" y="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219">
                <a:extLst>
                  <a:ext uri="{FF2B5EF4-FFF2-40B4-BE49-F238E27FC236}">
                    <a16:creationId xmlns:a16="http://schemas.microsoft.com/office/drawing/2014/main" id="{DFDE146D-3FE1-17D9-0AF5-358AC8C80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220">
                <a:extLst>
                  <a:ext uri="{FF2B5EF4-FFF2-40B4-BE49-F238E27FC236}">
                    <a16:creationId xmlns:a16="http://schemas.microsoft.com/office/drawing/2014/main" id="{CF2C5B13-261D-3F42-07C9-935D4BE05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Line 221">
                <a:extLst>
                  <a:ext uri="{FF2B5EF4-FFF2-40B4-BE49-F238E27FC236}">
                    <a16:creationId xmlns:a16="http://schemas.microsoft.com/office/drawing/2014/main" id="{F8518175-596E-433F-5349-DDA33DDC65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222">
                <a:extLst>
                  <a:ext uri="{FF2B5EF4-FFF2-40B4-BE49-F238E27FC236}">
                    <a16:creationId xmlns:a16="http://schemas.microsoft.com/office/drawing/2014/main" id="{71A6ADBA-9459-BB92-1CB2-AD167E42CC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8 h 701"/>
                  <a:gd name="T2" fmla="*/ 1299 w 1360"/>
                  <a:gd name="T3" fmla="*/ 701 h 701"/>
                  <a:gd name="T4" fmla="*/ 1249 w 1360"/>
                  <a:gd name="T5" fmla="*/ 666 h 701"/>
                  <a:gd name="T6" fmla="*/ 1237 w 1360"/>
                  <a:gd name="T7" fmla="*/ 614 h 701"/>
                  <a:gd name="T8" fmla="*/ 1217 w 1360"/>
                  <a:gd name="T9" fmla="*/ 569 h 701"/>
                  <a:gd name="T10" fmla="*/ 1172 w 1360"/>
                  <a:gd name="T11" fmla="*/ 574 h 701"/>
                  <a:gd name="T12" fmla="*/ 1112 w 1360"/>
                  <a:gd name="T13" fmla="*/ 525 h 701"/>
                  <a:gd name="T14" fmla="*/ 1019 w 1360"/>
                  <a:gd name="T15" fmla="*/ 511 h 701"/>
                  <a:gd name="T16" fmla="*/ 1009 w 1360"/>
                  <a:gd name="T17" fmla="*/ 496 h 701"/>
                  <a:gd name="T18" fmla="*/ 1008 w 1360"/>
                  <a:gd name="T19" fmla="*/ 480 h 701"/>
                  <a:gd name="T20" fmla="*/ 1023 w 1360"/>
                  <a:gd name="T21" fmla="*/ 463 h 701"/>
                  <a:gd name="T22" fmla="*/ 1020 w 1360"/>
                  <a:gd name="T23" fmla="*/ 440 h 701"/>
                  <a:gd name="T24" fmla="*/ 1041 w 1360"/>
                  <a:gd name="T25" fmla="*/ 416 h 701"/>
                  <a:gd name="T26" fmla="*/ 1057 w 1360"/>
                  <a:gd name="T27" fmla="*/ 415 h 701"/>
                  <a:gd name="T28" fmla="*/ 1071 w 1360"/>
                  <a:gd name="T29" fmla="*/ 405 h 701"/>
                  <a:gd name="T30" fmla="*/ 1021 w 1360"/>
                  <a:gd name="T31" fmla="*/ 378 h 701"/>
                  <a:gd name="T32" fmla="*/ 1019 w 1360"/>
                  <a:gd name="T33" fmla="*/ 348 h 701"/>
                  <a:gd name="T34" fmla="*/ 894 w 1360"/>
                  <a:gd name="T35" fmla="*/ 329 h 701"/>
                  <a:gd name="T36" fmla="*/ 844 w 1360"/>
                  <a:gd name="T37" fmla="*/ 295 h 701"/>
                  <a:gd name="T38" fmla="*/ 807 w 1360"/>
                  <a:gd name="T39" fmla="*/ 306 h 701"/>
                  <a:gd name="T40" fmla="*/ 775 w 1360"/>
                  <a:gd name="T41" fmla="*/ 301 h 701"/>
                  <a:gd name="T42" fmla="*/ 762 w 1360"/>
                  <a:gd name="T43" fmla="*/ 318 h 701"/>
                  <a:gd name="T44" fmla="*/ 764 w 1360"/>
                  <a:gd name="T45" fmla="*/ 349 h 701"/>
                  <a:gd name="T46" fmla="*/ 734 w 1360"/>
                  <a:gd name="T47" fmla="*/ 359 h 701"/>
                  <a:gd name="T48" fmla="*/ 717 w 1360"/>
                  <a:gd name="T49" fmla="*/ 330 h 701"/>
                  <a:gd name="T50" fmla="*/ 705 w 1360"/>
                  <a:gd name="T51" fmla="*/ 292 h 701"/>
                  <a:gd name="T52" fmla="*/ 688 w 1360"/>
                  <a:gd name="T53" fmla="*/ 271 h 701"/>
                  <a:gd name="T54" fmla="*/ 678 w 1360"/>
                  <a:gd name="T55" fmla="*/ 249 h 701"/>
                  <a:gd name="T56" fmla="*/ 653 w 1360"/>
                  <a:gd name="T57" fmla="*/ 228 h 701"/>
                  <a:gd name="T58" fmla="*/ 651 w 1360"/>
                  <a:gd name="T59" fmla="*/ 205 h 701"/>
                  <a:gd name="T60" fmla="*/ 558 w 1360"/>
                  <a:gd name="T61" fmla="*/ 206 h 701"/>
                  <a:gd name="T62" fmla="*/ 527 w 1360"/>
                  <a:gd name="T63" fmla="*/ 193 h 701"/>
                  <a:gd name="T64" fmla="*/ 475 w 1360"/>
                  <a:gd name="T65" fmla="*/ 214 h 701"/>
                  <a:gd name="T66" fmla="*/ 441 w 1360"/>
                  <a:gd name="T67" fmla="*/ 186 h 701"/>
                  <a:gd name="T68" fmla="*/ 430 w 1360"/>
                  <a:gd name="T69" fmla="*/ 157 h 701"/>
                  <a:gd name="T70" fmla="*/ 414 w 1360"/>
                  <a:gd name="T71" fmla="*/ 142 h 701"/>
                  <a:gd name="T72" fmla="*/ 388 w 1360"/>
                  <a:gd name="T73" fmla="*/ 114 h 701"/>
                  <a:gd name="T74" fmla="*/ 294 w 1360"/>
                  <a:gd name="T75" fmla="*/ 107 h 701"/>
                  <a:gd name="T76" fmla="*/ 270 w 1360"/>
                  <a:gd name="T77" fmla="*/ 86 h 701"/>
                  <a:gd name="T78" fmla="*/ 232 w 1360"/>
                  <a:gd name="T79" fmla="*/ 97 h 701"/>
                  <a:gd name="T80" fmla="*/ 166 w 1360"/>
                  <a:gd name="T81" fmla="*/ 50 h 701"/>
                  <a:gd name="T82" fmla="*/ 87 w 1360"/>
                  <a:gd name="T83" fmla="*/ 34 h 701"/>
                  <a:gd name="T84" fmla="*/ 30 w 1360"/>
                  <a:gd name="T85" fmla="*/ 0 h 701"/>
                  <a:gd name="T86" fmla="*/ 1 w 1360"/>
                  <a:gd name="T87" fmla="*/ 11 h 701"/>
                  <a:gd name="T88" fmla="*/ 0 w 1360"/>
                  <a:gd name="T89" fmla="*/ 12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1360" y="688"/>
                    </a:move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Line 223">
                <a:extLst>
                  <a:ext uri="{FF2B5EF4-FFF2-40B4-BE49-F238E27FC236}">
                    <a16:creationId xmlns:a16="http://schemas.microsoft.com/office/drawing/2014/main" id="{5E4B0202-441B-7F80-7338-E345048564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224">
                <a:extLst>
                  <a:ext uri="{FF2B5EF4-FFF2-40B4-BE49-F238E27FC236}">
                    <a16:creationId xmlns:a16="http://schemas.microsoft.com/office/drawing/2014/main" id="{0DFB43A1-011A-7A60-6D8B-B6AF0D053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12 w 12"/>
                  <a:gd name="T1" fmla="*/ 0 h 11"/>
                  <a:gd name="T2" fmla="*/ 0 w 12"/>
                  <a:gd name="T3" fmla="*/ 10 h 11"/>
                  <a:gd name="T4" fmla="*/ 0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12" y="0"/>
                    </a:moveTo>
                    <a:lnTo>
                      <a:pt x="0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225">
                <a:extLst>
                  <a:ext uri="{FF2B5EF4-FFF2-40B4-BE49-F238E27FC236}">
                    <a16:creationId xmlns:a16="http://schemas.microsoft.com/office/drawing/2014/main" id="{0B3057F0-5F0C-8396-57F1-2D7E41E40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226">
                <a:extLst>
                  <a:ext uri="{FF2B5EF4-FFF2-40B4-BE49-F238E27FC236}">
                    <a16:creationId xmlns:a16="http://schemas.microsoft.com/office/drawing/2014/main" id="{F486941D-97C2-6A58-0E7D-518D15586B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227">
                <a:extLst>
                  <a:ext uri="{FF2B5EF4-FFF2-40B4-BE49-F238E27FC236}">
                    <a16:creationId xmlns:a16="http://schemas.microsoft.com/office/drawing/2014/main" id="{C58CE6BD-3610-7A32-9358-2E9189210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171 w 171"/>
                  <a:gd name="T1" fmla="*/ 74 h 83"/>
                  <a:gd name="T2" fmla="*/ 149 w 171"/>
                  <a:gd name="T3" fmla="*/ 83 h 83"/>
                  <a:gd name="T4" fmla="*/ 132 w 171"/>
                  <a:gd name="T5" fmla="*/ 61 h 83"/>
                  <a:gd name="T6" fmla="*/ 114 w 171"/>
                  <a:gd name="T7" fmla="*/ 32 h 83"/>
                  <a:gd name="T8" fmla="*/ 41 w 171"/>
                  <a:gd name="T9" fmla="*/ 0 h 83"/>
                  <a:gd name="T10" fmla="*/ 0 w 171"/>
                  <a:gd name="T11" fmla="*/ 1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171" y="74"/>
                    </a:moveTo>
                    <a:lnTo>
                      <a:pt x="149" y="83"/>
                    </a:lnTo>
                    <a:lnTo>
                      <a:pt x="132" y="61"/>
                    </a:lnTo>
                    <a:lnTo>
                      <a:pt x="114" y="32"/>
                    </a:lnTo>
                    <a:lnTo>
                      <a:pt x="41" y="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228">
                <a:extLst>
                  <a:ext uri="{FF2B5EF4-FFF2-40B4-BE49-F238E27FC236}">
                    <a16:creationId xmlns:a16="http://schemas.microsoft.com/office/drawing/2014/main" id="{6F1ECD78-5156-4003-826F-A1561C654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132 w 132"/>
                  <a:gd name="T1" fmla="*/ 0 h 39"/>
                  <a:gd name="T2" fmla="*/ 39 w 132"/>
                  <a:gd name="T3" fmla="*/ 30 h 39"/>
                  <a:gd name="T4" fmla="*/ 0 w 132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132" y="0"/>
                    </a:moveTo>
                    <a:lnTo>
                      <a:pt x="39" y="3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229">
                <a:extLst>
                  <a:ext uri="{FF2B5EF4-FFF2-40B4-BE49-F238E27FC236}">
                    <a16:creationId xmlns:a16="http://schemas.microsoft.com/office/drawing/2014/main" id="{82FA7E49-E74B-EC7D-68D0-66EF0A167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230">
                <a:extLst>
                  <a:ext uri="{FF2B5EF4-FFF2-40B4-BE49-F238E27FC236}">
                    <a16:creationId xmlns:a16="http://schemas.microsoft.com/office/drawing/2014/main" id="{33005A65-AB93-E20D-29D0-81CD6B70F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5 h 25"/>
                  <a:gd name="T2" fmla="*/ 152 w 158"/>
                  <a:gd name="T3" fmla="*/ 25 h 25"/>
                  <a:gd name="T4" fmla="*/ 143 w 158"/>
                  <a:gd name="T5" fmla="*/ 19 h 25"/>
                  <a:gd name="T6" fmla="*/ 79 w 158"/>
                  <a:gd name="T7" fmla="*/ 1 h 25"/>
                  <a:gd name="T8" fmla="*/ 65 w 158"/>
                  <a:gd name="T9" fmla="*/ 11 h 25"/>
                  <a:gd name="T10" fmla="*/ 17 w 158"/>
                  <a:gd name="T11" fmla="*/ 0 h 25"/>
                  <a:gd name="T12" fmla="*/ 3 w 158"/>
                  <a:gd name="T13" fmla="*/ 8 h 25"/>
                  <a:gd name="T14" fmla="*/ 0 w 158"/>
                  <a:gd name="T15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158" y="25"/>
                    </a:moveTo>
                    <a:lnTo>
                      <a:pt x="152" y="25"/>
                    </a:lnTo>
                    <a:lnTo>
                      <a:pt x="143" y="19"/>
                    </a:lnTo>
                    <a:lnTo>
                      <a:pt x="79" y="1"/>
                    </a:lnTo>
                    <a:lnTo>
                      <a:pt x="65" y="11"/>
                    </a:lnTo>
                    <a:lnTo>
                      <a:pt x="17" y="0"/>
                    </a:lnTo>
                    <a:lnTo>
                      <a:pt x="3" y="8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231">
                <a:extLst>
                  <a:ext uri="{FF2B5EF4-FFF2-40B4-BE49-F238E27FC236}">
                    <a16:creationId xmlns:a16="http://schemas.microsoft.com/office/drawing/2014/main" id="{7B45B282-6CA0-90C5-A127-7FDD74FFB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9 h 39"/>
                  <a:gd name="T2" fmla="*/ 135 w 166"/>
                  <a:gd name="T3" fmla="*/ 27 h 39"/>
                  <a:gd name="T4" fmla="*/ 90 w 166"/>
                  <a:gd name="T5" fmla="*/ 39 h 39"/>
                  <a:gd name="T6" fmla="*/ 33 w 166"/>
                  <a:gd name="T7" fmla="*/ 5 h 39"/>
                  <a:gd name="T8" fmla="*/ 9 w 166"/>
                  <a:gd name="T9" fmla="*/ 0 h 39"/>
                  <a:gd name="T10" fmla="*/ 0 w 166"/>
                  <a:gd name="T11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166" y="39"/>
                    </a:moveTo>
                    <a:lnTo>
                      <a:pt x="135" y="27"/>
                    </a:lnTo>
                    <a:lnTo>
                      <a:pt x="90" y="39"/>
                    </a:lnTo>
                    <a:lnTo>
                      <a:pt x="33" y="5"/>
                    </a:lnTo>
                    <a:lnTo>
                      <a:pt x="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232">
                <a:extLst>
                  <a:ext uri="{FF2B5EF4-FFF2-40B4-BE49-F238E27FC236}">
                    <a16:creationId xmlns:a16="http://schemas.microsoft.com/office/drawing/2014/main" id="{1107A457-760C-C7C1-512A-D9719809C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5 w 5"/>
                  <a:gd name="T1" fmla="*/ 0 h 5"/>
                  <a:gd name="T2" fmla="*/ 2 w 5"/>
                  <a:gd name="T3" fmla="*/ 5 h 5"/>
                  <a:gd name="T4" fmla="*/ 0 w 5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2" y="5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233">
                <a:extLst>
                  <a:ext uri="{FF2B5EF4-FFF2-40B4-BE49-F238E27FC236}">
                    <a16:creationId xmlns:a16="http://schemas.microsoft.com/office/drawing/2014/main" id="{2F83B581-1EC6-F75A-C862-9020C7B19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9 h 39"/>
                  <a:gd name="T2" fmla="*/ 8 w 166"/>
                  <a:gd name="T3" fmla="*/ 0 h 39"/>
                  <a:gd name="T4" fmla="*/ 32 w 166"/>
                  <a:gd name="T5" fmla="*/ 5 h 39"/>
                  <a:gd name="T6" fmla="*/ 88 w 166"/>
                  <a:gd name="T7" fmla="*/ 39 h 39"/>
                  <a:gd name="T8" fmla="*/ 134 w 166"/>
                  <a:gd name="T9" fmla="*/ 27 h 39"/>
                  <a:gd name="T10" fmla="*/ 165 w 166"/>
                  <a:gd name="T11" fmla="*/ 39 h 39"/>
                  <a:gd name="T12" fmla="*/ 166 w 166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0" y="9"/>
                    </a:moveTo>
                    <a:lnTo>
                      <a:pt x="8" y="0"/>
                    </a:lnTo>
                    <a:lnTo>
                      <a:pt x="32" y="5"/>
                    </a:lnTo>
                    <a:lnTo>
                      <a:pt x="88" y="39"/>
                    </a:lnTo>
                    <a:lnTo>
                      <a:pt x="134" y="27"/>
                    </a:lnTo>
                    <a:lnTo>
                      <a:pt x="165" y="39"/>
                    </a:lnTo>
                    <a:lnTo>
                      <a:pt x="166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234">
                <a:extLst>
                  <a:ext uri="{FF2B5EF4-FFF2-40B4-BE49-F238E27FC236}">
                    <a16:creationId xmlns:a16="http://schemas.microsoft.com/office/drawing/2014/main" id="{ABF93EB3-CC45-19FE-A619-74865265F2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26 w 26"/>
                  <a:gd name="T1" fmla="*/ 0 h 32"/>
                  <a:gd name="T2" fmla="*/ 1 w 26"/>
                  <a:gd name="T3" fmla="*/ 31 h 32"/>
                  <a:gd name="T4" fmla="*/ 0 w 26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26" y="0"/>
                    </a:moveTo>
                    <a:lnTo>
                      <a:pt x="1" y="31"/>
                    </a:lnTo>
                    <a:lnTo>
                      <a:pt x="0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235">
                <a:extLst>
                  <a:ext uri="{FF2B5EF4-FFF2-40B4-BE49-F238E27FC236}">
                    <a16:creationId xmlns:a16="http://schemas.microsoft.com/office/drawing/2014/main" id="{FC1906DF-3724-72A6-E0CA-2DA87D9D2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236">
                <a:extLst>
                  <a:ext uri="{FF2B5EF4-FFF2-40B4-BE49-F238E27FC236}">
                    <a16:creationId xmlns:a16="http://schemas.microsoft.com/office/drawing/2014/main" id="{6C62CDAC-140A-82DC-B22E-579DCC00A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237">
                <a:extLst>
                  <a:ext uri="{FF2B5EF4-FFF2-40B4-BE49-F238E27FC236}">
                    <a16:creationId xmlns:a16="http://schemas.microsoft.com/office/drawing/2014/main" id="{0FB69F20-C056-305D-489C-0DE613421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Line 238">
                <a:extLst>
                  <a:ext uri="{FF2B5EF4-FFF2-40B4-BE49-F238E27FC236}">
                    <a16:creationId xmlns:a16="http://schemas.microsoft.com/office/drawing/2014/main" id="{5F16709B-F286-B969-BE13-6F6AA8884C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239">
                <a:extLst>
                  <a:ext uri="{FF2B5EF4-FFF2-40B4-BE49-F238E27FC236}">
                    <a16:creationId xmlns:a16="http://schemas.microsoft.com/office/drawing/2014/main" id="{7347B2A9-40AB-8C5B-B8ED-23BD157D59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 w 26"/>
                  <a:gd name="T1" fmla="*/ 0 h 37"/>
                  <a:gd name="T2" fmla="*/ 0 w 26"/>
                  <a:gd name="T3" fmla="*/ 2 h 37"/>
                  <a:gd name="T4" fmla="*/ 9 w 26"/>
                  <a:gd name="T5" fmla="*/ 16 h 37"/>
                  <a:gd name="T6" fmla="*/ 26 w 26"/>
                  <a:gd name="T7" fmla="*/ 30 h 37"/>
                  <a:gd name="T8" fmla="*/ 20 w 26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" y="0"/>
                    </a:moveTo>
                    <a:lnTo>
                      <a:pt x="0" y="2"/>
                    </a:lnTo>
                    <a:lnTo>
                      <a:pt x="9" y="16"/>
                    </a:lnTo>
                    <a:lnTo>
                      <a:pt x="26" y="30"/>
                    </a:lnTo>
                    <a:lnTo>
                      <a:pt x="20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Line 240">
                <a:extLst>
                  <a:ext uri="{FF2B5EF4-FFF2-40B4-BE49-F238E27FC236}">
                    <a16:creationId xmlns:a16="http://schemas.microsoft.com/office/drawing/2014/main" id="{0438C472-9445-A518-B38D-A2D81B3B08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241">
                <a:extLst>
                  <a:ext uri="{FF2B5EF4-FFF2-40B4-BE49-F238E27FC236}">
                    <a16:creationId xmlns:a16="http://schemas.microsoft.com/office/drawing/2014/main" id="{470A23F3-3822-DFE2-A20A-77F1538CC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Line 242">
                <a:extLst>
                  <a:ext uri="{FF2B5EF4-FFF2-40B4-BE49-F238E27FC236}">
                    <a16:creationId xmlns:a16="http://schemas.microsoft.com/office/drawing/2014/main" id="{AA90657F-1649-7F23-A1D2-0B8881F070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243">
                <a:extLst>
                  <a:ext uri="{FF2B5EF4-FFF2-40B4-BE49-F238E27FC236}">
                    <a16:creationId xmlns:a16="http://schemas.microsoft.com/office/drawing/2014/main" id="{A01ACF6D-C397-5383-2098-A1DB5F99F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244">
                <a:extLst>
                  <a:ext uri="{FF2B5EF4-FFF2-40B4-BE49-F238E27FC236}">
                    <a16:creationId xmlns:a16="http://schemas.microsoft.com/office/drawing/2014/main" id="{91307706-455E-B4FC-6A47-0EEF66DC3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245">
                <a:extLst>
                  <a:ext uri="{FF2B5EF4-FFF2-40B4-BE49-F238E27FC236}">
                    <a16:creationId xmlns:a16="http://schemas.microsoft.com/office/drawing/2014/main" id="{2E4901E5-2F17-B82A-6116-A21C805B8D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8 h 138"/>
                  <a:gd name="T2" fmla="*/ 538 w 544"/>
                  <a:gd name="T3" fmla="*/ 125 h 138"/>
                  <a:gd name="T4" fmla="*/ 436 w 544"/>
                  <a:gd name="T5" fmla="*/ 112 h 138"/>
                  <a:gd name="T6" fmla="*/ 416 w 544"/>
                  <a:gd name="T7" fmla="*/ 136 h 138"/>
                  <a:gd name="T8" fmla="*/ 401 w 544"/>
                  <a:gd name="T9" fmla="*/ 138 h 138"/>
                  <a:gd name="T10" fmla="*/ 354 w 544"/>
                  <a:gd name="T11" fmla="*/ 126 h 138"/>
                  <a:gd name="T12" fmla="*/ 302 w 544"/>
                  <a:gd name="T13" fmla="*/ 62 h 138"/>
                  <a:gd name="T14" fmla="*/ 237 w 544"/>
                  <a:gd name="T15" fmla="*/ 45 h 138"/>
                  <a:gd name="T16" fmla="*/ 181 w 544"/>
                  <a:gd name="T17" fmla="*/ 11 h 138"/>
                  <a:gd name="T18" fmla="*/ 133 w 544"/>
                  <a:gd name="T19" fmla="*/ 0 h 138"/>
                  <a:gd name="T20" fmla="*/ 81 w 544"/>
                  <a:gd name="T21" fmla="*/ 21 h 138"/>
                  <a:gd name="T22" fmla="*/ 27 w 544"/>
                  <a:gd name="T23" fmla="*/ 18 h 138"/>
                  <a:gd name="T24" fmla="*/ 0 w 544"/>
                  <a:gd name="T25" fmla="*/ 47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8"/>
                    </a:moveTo>
                    <a:lnTo>
                      <a:pt x="538" y="125"/>
                    </a:lnTo>
                    <a:lnTo>
                      <a:pt x="436" y="112"/>
                    </a:lnTo>
                    <a:lnTo>
                      <a:pt x="416" y="136"/>
                    </a:lnTo>
                    <a:lnTo>
                      <a:pt x="401" y="138"/>
                    </a:lnTo>
                    <a:lnTo>
                      <a:pt x="354" y="126"/>
                    </a:lnTo>
                    <a:lnTo>
                      <a:pt x="302" y="62"/>
                    </a:lnTo>
                    <a:lnTo>
                      <a:pt x="237" y="45"/>
                    </a:lnTo>
                    <a:lnTo>
                      <a:pt x="181" y="11"/>
                    </a:lnTo>
                    <a:lnTo>
                      <a:pt x="133" y="0"/>
                    </a:lnTo>
                    <a:lnTo>
                      <a:pt x="81" y="21"/>
                    </a:lnTo>
                    <a:lnTo>
                      <a:pt x="27" y="18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Line 246">
                <a:extLst>
                  <a:ext uri="{FF2B5EF4-FFF2-40B4-BE49-F238E27FC236}">
                    <a16:creationId xmlns:a16="http://schemas.microsoft.com/office/drawing/2014/main" id="{7D697CDC-664A-7266-F34B-D3F332AA93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247">
                <a:extLst>
                  <a:ext uri="{FF2B5EF4-FFF2-40B4-BE49-F238E27FC236}">
                    <a16:creationId xmlns:a16="http://schemas.microsoft.com/office/drawing/2014/main" id="{4118A145-14B0-A793-9393-E43A0B7AB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248">
                <a:extLst>
                  <a:ext uri="{FF2B5EF4-FFF2-40B4-BE49-F238E27FC236}">
                    <a16:creationId xmlns:a16="http://schemas.microsoft.com/office/drawing/2014/main" id="{4A804F2F-F908-D5BA-B9B5-C59272818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1 h 31"/>
                  <a:gd name="T2" fmla="*/ 92 w 115"/>
                  <a:gd name="T3" fmla="*/ 12 h 31"/>
                  <a:gd name="T4" fmla="*/ 68 w 115"/>
                  <a:gd name="T5" fmla="*/ 0 h 31"/>
                  <a:gd name="T6" fmla="*/ 16 w 115"/>
                  <a:gd name="T7" fmla="*/ 20 h 31"/>
                  <a:gd name="T8" fmla="*/ 2 w 115"/>
                  <a:gd name="T9" fmla="*/ 29 h 31"/>
                  <a:gd name="T10" fmla="*/ 0 w 11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115" y="11"/>
                    </a:moveTo>
                    <a:lnTo>
                      <a:pt x="92" y="12"/>
                    </a:lnTo>
                    <a:lnTo>
                      <a:pt x="68" y="0"/>
                    </a:lnTo>
                    <a:lnTo>
                      <a:pt x="16" y="20"/>
                    </a:lnTo>
                    <a:lnTo>
                      <a:pt x="2" y="29"/>
                    </a:lnTo>
                    <a:lnTo>
                      <a:pt x="0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249">
                <a:extLst>
                  <a:ext uri="{FF2B5EF4-FFF2-40B4-BE49-F238E27FC236}">
                    <a16:creationId xmlns:a16="http://schemas.microsoft.com/office/drawing/2014/main" id="{F2BBEE43-79B7-C77C-32D6-579D7E0B1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250">
                <a:extLst>
                  <a:ext uri="{FF2B5EF4-FFF2-40B4-BE49-F238E27FC236}">
                    <a16:creationId xmlns:a16="http://schemas.microsoft.com/office/drawing/2014/main" id="{6372BF2D-8E66-4BE9-B0AE-00158E3220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251">
                <a:extLst>
                  <a:ext uri="{FF2B5EF4-FFF2-40B4-BE49-F238E27FC236}">
                    <a16:creationId xmlns:a16="http://schemas.microsoft.com/office/drawing/2014/main" id="{38E0B6FB-F606-4AD1-9410-54C332CE2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252">
                <a:extLst>
                  <a:ext uri="{FF2B5EF4-FFF2-40B4-BE49-F238E27FC236}">
                    <a16:creationId xmlns:a16="http://schemas.microsoft.com/office/drawing/2014/main" id="{77DAF509-4549-9B5E-0DC9-27657646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253">
                <a:extLst>
                  <a:ext uri="{FF2B5EF4-FFF2-40B4-BE49-F238E27FC236}">
                    <a16:creationId xmlns:a16="http://schemas.microsoft.com/office/drawing/2014/main" id="{99ACC4F5-C827-46C6-D20A-9AE928840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254">
                <a:extLst>
                  <a:ext uri="{FF2B5EF4-FFF2-40B4-BE49-F238E27FC236}">
                    <a16:creationId xmlns:a16="http://schemas.microsoft.com/office/drawing/2014/main" id="{8A3D1DA1-90CE-3872-BAD9-FA7D5E4B3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255">
                <a:extLst>
                  <a:ext uri="{FF2B5EF4-FFF2-40B4-BE49-F238E27FC236}">
                    <a16:creationId xmlns:a16="http://schemas.microsoft.com/office/drawing/2014/main" id="{870E0A53-BA8F-B453-27F2-11A0855D3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256">
                <a:extLst>
                  <a:ext uri="{FF2B5EF4-FFF2-40B4-BE49-F238E27FC236}">
                    <a16:creationId xmlns:a16="http://schemas.microsoft.com/office/drawing/2014/main" id="{1EABC9C1-8241-ACD6-6AB6-28A07FA3DA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 w 100"/>
                  <a:gd name="T1" fmla="*/ 0 h 78"/>
                  <a:gd name="T2" fmla="*/ 0 w 100"/>
                  <a:gd name="T3" fmla="*/ 1 h 78"/>
                  <a:gd name="T4" fmla="*/ 28 w 100"/>
                  <a:gd name="T5" fmla="*/ 53 h 78"/>
                  <a:gd name="T6" fmla="*/ 99 w 100"/>
                  <a:gd name="T7" fmla="*/ 78 h 78"/>
                  <a:gd name="T8" fmla="*/ 100 w 100"/>
                  <a:gd name="T9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" y="0"/>
                    </a:moveTo>
                    <a:lnTo>
                      <a:pt x="0" y="1"/>
                    </a:lnTo>
                    <a:lnTo>
                      <a:pt x="28" y="53"/>
                    </a:lnTo>
                    <a:lnTo>
                      <a:pt x="99" y="78"/>
                    </a:lnTo>
                    <a:lnTo>
                      <a:pt x="100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257">
                <a:extLst>
                  <a:ext uri="{FF2B5EF4-FFF2-40B4-BE49-F238E27FC236}">
                    <a16:creationId xmlns:a16="http://schemas.microsoft.com/office/drawing/2014/main" id="{9DE6ACA2-A514-582B-69DC-19CEB991A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258">
                <a:extLst>
                  <a:ext uri="{FF2B5EF4-FFF2-40B4-BE49-F238E27FC236}">
                    <a16:creationId xmlns:a16="http://schemas.microsoft.com/office/drawing/2014/main" id="{EB695E7D-97E8-AF85-833F-689098CF7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Freeform 259">
                <a:extLst>
                  <a:ext uri="{FF2B5EF4-FFF2-40B4-BE49-F238E27FC236}">
                    <a16:creationId xmlns:a16="http://schemas.microsoft.com/office/drawing/2014/main" id="{4B795200-807B-82B0-5021-111F32DE9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Freeform 260">
                <a:extLst>
                  <a:ext uri="{FF2B5EF4-FFF2-40B4-BE49-F238E27FC236}">
                    <a16:creationId xmlns:a16="http://schemas.microsoft.com/office/drawing/2014/main" id="{2B5C7422-950E-A87F-BD9E-6C7BAB9C0B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261">
                <a:extLst>
                  <a:ext uri="{FF2B5EF4-FFF2-40B4-BE49-F238E27FC236}">
                    <a16:creationId xmlns:a16="http://schemas.microsoft.com/office/drawing/2014/main" id="{ACE84B58-B88E-3163-458C-993CB18BC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Freeform 262">
                <a:extLst>
                  <a:ext uri="{FF2B5EF4-FFF2-40B4-BE49-F238E27FC236}">
                    <a16:creationId xmlns:a16="http://schemas.microsoft.com/office/drawing/2014/main" id="{31CF7EE3-1AD3-3261-F206-04EBFFD4F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263">
                <a:extLst>
                  <a:ext uri="{FF2B5EF4-FFF2-40B4-BE49-F238E27FC236}">
                    <a16:creationId xmlns:a16="http://schemas.microsoft.com/office/drawing/2014/main" id="{D3FD38AB-ABE3-35CA-D3AD-4DBDD48209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264">
                <a:extLst>
                  <a:ext uri="{FF2B5EF4-FFF2-40B4-BE49-F238E27FC236}">
                    <a16:creationId xmlns:a16="http://schemas.microsoft.com/office/drawing/2014/main" id="{64D063D9-3BDD-AD66-1FD5-0CEEA4DD9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265">
                <a:extLst>
                  <a:ext uri="{FF2B5EF4-FFF2-40B4-BE49-F238E27FC236}">
                    <a16:creationId xmlns:a16="http://schemas.microsoft.com/office/drawing/2014/main" id="{98B4E30A-3279-1043-3A01-17A237624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Freeform 266">
                <a:extLst>
                  <a:ext uri="{FF2B5EF4-FFF2-40B4-BE49-F238E27FC236}">
                    <a16:creationId xmlns:a16="http://schemas.microsoft.com/office/drawing/2014/main" id="{3FC7A30C-6120-13A4-4D30-8E750F76D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267">
                <a:extLst>
                  <a:ext uri="{FF2B5EF4-FFF2-40B4-BE49-F238E27FC236}">
                    <a16:creationId xmlns:a16="http://schemas.microsoft.com/office/drawing/2014/main" id="{4FF58258-9694-24AC-E922-208B06F74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268">
                <a:extLst>
                  <a:ext uri="{FF2B5EF4-FFF2-40B4-BE49-F238E27FC236}">
                    <a16:creationId xmlns:a16="http://schemas.microsoft.com/office/drawing/2014/main" id="{F28B6C12-3868-686B-BF1A-5C7EABEA1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Freeform 269">
                <a:extLst>
                  <a:ext uri="{FF2B5EF4-FFF2-40B4-BE49-F238E27FC236}">
                    <a16:creationId xmlns:a16="http://schemas.microsoft.com/office/drawing/2014/main" id="{5412401E-A977-A8BE-AA4F-399FE484E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Freeform 270">
                <a:extLst>
                  <a:ext uri="{FF2B5EF4-FFF2-40B4-BE49-F238E27FC236}">
                    <a16:creationId xmlns:a16="http://schemas.microsoft.com/office/drawing/2014/main" id="{C889BE24-3E7D-3970-7E49-2AE4EDD5DB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Freeform 271">
                <a:extLst>
                  <a:ext uri="{FF2B5EF4-FFF2-40B4-BE49-F238E27FC236}">
                    <a16:creationId xmlns:a16="http://schemas.microsoft.com/office/drawing/2014/main" id="{1355B3A3-6420-2866-7320-F61677B151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272">
                <a:extLst>
                  <a:ext uri="{FF2B5EF4-FFF2-40B4-BE49-F238E27FC236}">
                    <a16:creationId xmlns:a16="http://schemas.microsoft.com/office/drawing/2014/main" id="{16A65C8F-1910-1185-6F00-EF4D15F4A4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4360 w 4403"/>
                  <a:gd name="T1" fmla="*/ 42 h 1922"/>
                  <a:gd name="T2" fmla="*/ 4315 w 4403"/>
                  <a:gd name="T3" fmla="*/ 54 h 1922"/>
                  <a:gd name="T4" fmla="*/ 4234 w 4403"/>
                  <a:gd name="T5" fmla="*/ 100 h 1922"/>
                  <a:gd name="T6" fmla="*/ 4192 w 4403"/>
                  <a:gd name="T7" fmla="*/ 134 h 1922"/>
                  <a:gd name="T8" fmla="*/ 4059 w 4403"/>
                  <a:gd name="T9" fmla="*/ 194 h 1922"/>
                  <a:gd name="T10" fmla="*/ 4040 w 4403"/>
                  <a:gd name="T11" fmla="*/ 334 h 1922"/>
                  <a:gd name="T12" fmla="*/ 3925 w 4403"/>
                  <a:gd name="T13" fmla="*/ 337 h 1922"/>
                  <a:gd name="T14" fmla="*/ 3871 w 4403"/>
                  <a:gd name="T15" fmla="*/ 412 h 1922"/>
                  <a:gd name="T16" fmla="*/ 3773 w 4403"/>
                  <a:gd name="T17" fmla="*/ 521 h 1922"/>
                  <a:gd name="T18" fmla="*/ 3536 w 4403"/>
                  <a:gd name="T19" fmla="*/ 720 h 1922"/>
                  <a:gd name="T20" fmla="*/ 3630 w 4403"/>
                  <a:gd name="T21" fmla="*/ 727 h 1922"/>
                  <a:gd name="T22" fmla="*/ 3580 w 4403"/>
                  <a:gd name="T23" fmla="*/ 855 h 1922"/>
                  <a:gd name="T24" fmla="*/ 3353 w 4403"/>
                  <a:gd name="T25" fmla="*/ 906 h 1922"/>
                  <a:gd name="T26" fmla="*/ 3233 w 4403"/>
                  <a:gd name="T27" fmla="*/ 941 h 1922"/>
                  <a:gd name="T28" fmla="*/ 3121 w 4403"/>
                  <a:gd name="T29" fmla="*/ 1059 h 1922"/>
                  <a:gd name="T30" fmla="*/ 3084 w 4403"/>
                  <a:gd name="T31" fmla="*/ 1001 h 1922"/>
                  <a:gd name="T32" fmla="*/ 2888 w 4403"/>
                  <a:gd name="T33" fmla="*/ 957 h 1922"/>
                  <a:gd name="T34" fmla="*/ 2848 w 4403"/>
                  <a:gd name="T35" fmla="*/ 1031 h 1922"/>
                  <a:gd name="T36" fmla="*/ 2780 w 4403"/>
                  <a:gd name="T37" fmla="*/ 968 h 1922"/>
                  <a:gd name="T38" fmla="*/ 2649 w 4403"/>
                  <a:gd name="T39" fmla="*/ 880 h 1922"/>
                  <a:gd name="T40" fmla="*/ 2550 w 4403"/>
                  <a:gd name="T41" fmla="*/ 889 h 1922"/>
                  <a:gd name="T42" fmla="*/ 2445 w 4403"/>
                  <a:gd name="T43" fmla="*/ 852 h 1922"/>
                  <a:gd name="T44" fmla="*/ 2356 w 4403"/>
                  <a:gd name="T45" fmla="*/ 798 h 1922"/>
                  <a:gd name="T46" fmla="*/ 2322 w 4403"/>
                  <a:gd name="T47" fmla="*/ 686 h 1922"/>
                  <a:gd name="T48" fmla="*/ 2031 w 4403"/>
                  <a:gd name="T49" fmla="*/ 705 h 1922"/>
                  <a:gd name="T50" fmla="*/ 1968 w 4403"/>
                  <a:gd name="T51" fmla="*/ 603 h 1922"/>
                  <a:gd name="T52" fmla="*/ 1918 w 4403"/>
                  <a:gd name="T53" fmla="*/ 569 h 1922"/>
                  <a:gd name="T54" fmla="*/ 1859 w 4403"/>
                  <a:gd name="T55" fmla="*/ 590 h 1922"/>
                  <a:gd name="T56" fmla="*/ 1848 w 4403"/>
                  <a:gd name="T57" fmla="*/ 646 h 1922"/>
                  <a:gd name="T58" fmla="*/ 1767 w 4403"/>
                  <a:gd name="T59" fmla="*/ 683 h 1922"/>
                  <a:gd name="T60" fmla="*/ 1563 w 4403"/>
                  <a:gd name="T61" fmla="*/ 649 h 1922"/>
                  <a:gd name="T62" fmla="*/ 1580 w 4403"/>
                  <a:gd name="T63" fmla="*/ 578 h 1922"/>
                  <a:gd name="T64" fmla="*/ 1408 w 4403"/>
                  <a:gd name="T65" fmla="*/ 563 h 1922"/>
                  <a:gd name="T66" fmla="*/ 1158 w 4403"/>
                  <a:gd name="T67" fmla="*/ 524 h 1922"/>
                  <a:gd name="T68" fmla="*/ 1131 w 4403"/>
                  <a:gd name="T69" fmla="*/ 481 h 1922"/>
                  <a:gd name="T70" fmla="*/ 1152 w 4403"/>
                  <a:gd name="T71" fmla="*/ 455 h 1922"/>
                  <a:gd name="T72" fmla="*/ 1026 w 4403"/>
                  <a:gd name="T73" fmla="*/ 429 h 1922"/>
                  <a:gd name="T74" fmla="*/ 817 w 4403"/>
                  <a:gd name="T75" fmla="*/ 579 h 1922"/>
                  <a:gd name="T76" fmla="*/ 677 w 4403"/>
                  <a:gd name="T77" fmla="*/ 661 h 1922"/>
                  <a:gd name="T78" fmla="*/ 361 w 4403"/>
                  <a:gd name="T79" fmla="*/ 823 h 1922"/>
                  <a:gd name="T80" fmla="*/ 120 w 4403"/>
                  <a:gd name="T81" fmla="*/ 1130 h 1922"/>
                  <a:gd name="T82" fmla="*/ 110 w 4403"/>
                  <a:gd name="T83" fmla="*/ 1277 h 1922"/>
                  <a:gd name="T84" fmla="*/ 108 w 4403"/>
                  <a:gd name="T85" fmla="*/ 1756 h 1922"/>
                  <a:gd name="T86" fmla="*/ 187 w 4403"/>
                  <a:gd name="T87" fmla="*/ 1849 h 1922"/>
                  <a:gd name="T88" fmla="*/ 177 w 4403"/>
                  <a:gd name="T89" fmla="*/ 1911 h 1922"/>
                  <a:gd name="T90" fmla="*/ 27 w 4403"/>
                  <a:gd name="T91" fmla="*/ 1871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4403" y="0"/>
                    </a:moveTo>
                    <a:lnTo>
                      <a:pt x="4374" y="18"/>
                    </a:lnTo>
                    <a:lnTo>
                      <a:pt x="4360" y="42"/>
                    </a:lnTo>
                    <a:lnTo>
                      <a:pt x="4345" y="36"/>
                    </a:lnTo>
                    <a:lnTo>
                      <a:pt x="4323" y="53"/>
                    </a:lnTo>
                    <a:lnTo>
                      <a:pt x="4315" y="54"/>
                    </a:lnTo>
                    <a:lnTo>
                      <a:pt x="4295" y="78"/>
                    </a:lnTo>
                    <a:lnTo>
                      <a:pt x="4303" y="86"/>
                    </a:lnTo>
                    <a:lnTo>
                      <a:pt x="4234" y="100"/>
                    </a:lnTo>
                    <a:lnTo>
                      <a:pt x="4215" y="140"/>
                    </a:lnTo>
                    <a:lnTo>
                      <a:pt x="4206" y="126"/>
                    </a:lnTo>
                    <a:lnTo>
                      <a:pt x="4192" y="134"/>
                    </a:lnTo>
                    <a:lnTo>
                      <a:pt x="4146" y="139"/>
                    </a:lnTo>
                    <a:lnTo>
                      <a:pt x="4105" y="189"/>
                    </a:lnTo>
                    <a:lnTo>
                      <a:pt x="4059" y="194"/>
                    </a:lnTo>
                    <a:lnTo>
                      <a:pt x="4038" y="218"/>
                    </a:lnTo>
                    <a:lnTo>
                      <a:pt x="4033" y="249"/>
                    </a:lnTo>
                    <a:lnTo>
                      <a:pt x="4040" y="334"/>
                    </a:lnTo>
                    <a:lnTo>
                      <a:pt x="3999" y="306"/>
                    </a:lnTo>
                    <a:lnTo>
                      <a:pt x="3949" y="350"/>
                    </a:lnTo>
                    <a:lnTo>
                      <a:pt x="3925" y="337"/>
                    </a:lnTo>
                    <a:lnTo>
                      <a:pt x="3888" y="347"/>
                    </a:lnTo>
                    <a:lnTo>
                      <a:pt x="3860" y="381"/>
                    </a:lnTo>
                    <a:lnTo>
                      <a:pt x="3871" y="412"/>
                    </a:lnTo>
                    <a:lnTo>
                      <a:pt x="3850" y="436"/>
                    </a:lnTo>
                    <a:lnTo>
                      <a:pt x="3838" y="476"/>
                    </a:lnTo>
                    <a:lnTo>
                      <a:pt x="3773" y="521"/>
                    </a:lnTo>
                    <a:lnTo>
                      <a:pt x="3680" y="522"/>
                    </a:lnTo>
                    <a:lnTo>
                      <a:pt x="3650" y="617"/>
                    </a:lnTo>
                    <a:lnTo>
                      <a:pt x="3536" y="720"/>
                    </a:lnTo>
                    <a:lnTo>
                      <a:pt x="3546" y="734"/>
                    </a:lnTo>
                    <a:lnTo>
                      <a:pt x="3614" y="721"/>
                    </a:lnTo>
                    <a:lnTo>
                      <a:pt x="3630" y="727"/>
                    </a:lnTo>
                    <a:lnTo>
                      <a:pt x="3610" y="767"/>
                    </a:lnTo>
                    <a:lnTo>
                      <a:pt x="3615" y="813"/>
                    </a:lnTo>
                    <a:lnTo>
                      <a:pt x="3580" y="855"/>
                    </a:lnTo>
                    <a:lnTo>
                      <a:pt x="3517" y="837"/>
                    </a:lnTo>
                    <a:lnTo>
                      <a:pt x="3459" y="882"/>
                    </a:lnTo>
                    <a:lnTo>
                      <a:pt x="3353" y="906"/>
                    </a:lnTo>
                    <a:lnTo>
                      <a:pt x="3331" y="924"/>
                    </a:lnTo>
                    <a:lnTo>
                      <a:pt x="3313" y="972"/>
                    </a:lnTo>
                    <a:lnTo>
                      <a:pt x="3233" y="941"/>
                    </a:lnTo>
                    <a:lnTo>
                      <a:pt x="3165" y="955"/>
                    </a:lnTo>
                    <a:lnTo>
                      <a:pt x="3129" y="989"/>
                    </a:lnTo>
                    <a:lnTo>
                      <a:pt x="3121" y="1059"/>
                    </a:lnTo>
                    <a:lnTo>
                      <a:pt x="3089" y="1054"/>
                    </a:lnTo>
                    <a:lnTo>
                      <a:pt x="3095" y="1031"/>
                    </a:lnTo>
                    <a:lnTo>
                      <a:pt x="3084" y="1001"/>
                    </a:lnTo>
                    <a:lnTo>
                      <a:pt x="3008" y="1001"/>
                    </a:lnTo>
                    <a:lnTo>
                      <a:pt x="2974" y="973"/>
                    </a:lnTo>
                    <a:lnTo>
                      <a:pt x="2888" y="957"/>
                    </a:lnTo>
                    <a:lnTo>
                      <a:pt x="2873" y="967"/>
                    </a:lnTo>
                    <a:lnTo>
                      <a:pt x="2876" y="997"/>
                    </a:lnTo>
                    <a:lnTo>
                      <a:pt x="2848" y="1031"/>
                    </a:lnTo>
                    <a:lnTo>
                      <a:pt x="2819" y="1041"/>
                    </a:lnTo>
                    <a:lnTo>
                      <a:pt x="2786" y="1021"/>
                    </a:lnTo>
                    <a:lnTo>
                      <a:pt x="2780" y="968"/>
                    </a:lnTo>
                    <a:lnTo>
                      <a:pt x="2740" y="940"/>
                    </a:lnTo>
                    <a:lnTo>
                      <a:pt x="2676" y="923"/>
                    </a:lnTo>
                    <a:lnTo>
                      <a:pt x="2649" y="880"/>
                    </a:lnTo>
                    <a:lnTo>
                      <a:pt x="2610" y="876"/>
                    </a:lnTo>
                    <a:lnTo>
                      <a:pt x="2582" y="909"/>
                    </a:lnTo>
                    <a:lnTo>
                      <a:pt x="2550" y="889"/>
                    </a:lnTo>
                    <a:lnTo>
                      <a:pt x="2515" y="846"/>
                    </a:lnTo>
                    <a:lnTo>
                      <a:pt x="2485" y="864"/>
                    </a:lnTo>
                    <a:lnTo>
                      <a:pt x="2445" y="852"/>
                    </a:lnTo>
                    <a:lnTo>
                      <a:pt x="2338" y="847"/>
                    </a:lnTo>
                    <a:lnTo>
                      <a:pt x="2336" y="831"/>
                    </a:lnTo>
                    <a:lnTo>
                      <a:pt x="2356" y="798"/>
                    </a:lnTo>
                    <a:lnTo>
                      <a:pt x="2336" y="755"/>
                    </a:lnTo>
                    <a:lnTo>
                      <a:pt x="2340" y="716"/>
                    </a:lnTo>
                    <a:lnTo>
                      <a:pt x="2322" y="686"/>
                    </a:lnTo>
                    <a:lnTo>
                      <a:pt x="2289" y="659"/>
                    </a:lnTo>
                    <a:lnTo>
                      <a:pt x="2208" y="697"/>
                    </a:lnTo>
                    <a:lnTo>
                      <a:pt x="2031" y="705"/>
                    </a:lnTo>
                    <a:lnTo>
                      <a:pt x="1978" y="626"/>
                    </a:lnTo>
                    <a:lnTo>
                      <a:pt x="1984" y="609"/>
                    </a:lnTo>
                    <a:lnTo>
                      <a:pt x="1968" y="603"/>
                    </a:lnTo>
                    <a:lnTo>
                      <a:pt x="1958" y="589"/>
                    </a:lnTo>
                    <a:lnTo>
                      <a:pt x="1950" y="581"/>
                    </a:lnTo>
                    <a:lnTo>
                      <a:pt x="1918" y="569"/>
                    </a:lnTo>
                    <a:lnTo>
                      <a:pt x="1889" y="587"/>
                    </a:lnTo>
                    <a:lnTo>
                      <a:pt x="1857" y="575"/>
                    </a:lnTo>
                    <a:lnTo>
                      <a:pt x="1859" y="590"/>
                    </a:lnTo>
                    <a:lnTo>
                      <a:pt x="1844" y="600"/>
                    </a:lnTo>
                    <a:lnTo>
                      <a:pt x="1840" y="631"/>
                    </a:lnTo>
                    <a:lnTo>
                      <a:pt x="1848" y="646"/>
                    </a:lnTo>
                    <a:lnTo>
                      <a:pt x="1873" y="674"/>
                    </a:lnTo>
                    <a:lnTo>
                      <a:pt x="1831" y="709"/>
                    </a:lnTo>
                    <a:lnTo>
                      <a:pt x="1767" y="683"/>
                    </a:lnTo>
                    <a:lnTo>
                      <a:pt x="1659" y="686"/>
                    </a:lnTo>
                    <a:lnTo>
                      <a:pt x="1597" y="676"/>
                    </a:lnTo>
                    <a:lnTo>
                      <a:pt x="1563" y="649"/>
                    </a:lnTo>
                    <a:lnTo>
                      <a:pt x="1591" y="615"/>
                    </a:lnTo>
                    <a:lnTo>
                      <a:pt x="1590" y="600"/>
                    </a:lnTo>
                    <a:lnTo>
                      <a:pt x="1580" y="578"/>
                    </a:lnTo>
                    <a:lnTo>
                      <a:pt x="1547" y="557"/>
                    </a:lnTo>
                    <a:lnTo>
                      <a:pt x="1461" y="550"/>
                    </a:lnTo>
                    <a:lnTo>
                      <a:pt x="1408" y="563"/>
                    </a:lnTo>
                    <a:lnTo>
                      <a:pt x="1237" y="547"/>
                    </a:lnTo>
                    <a:lnTo>
                      <a:pt x="1174" y="530"/>
                    </a:lnTo>
                    <a:lnTo>
                      <a:pt x="1158" y="524"/>
                    </a:lnTo>
                    <a:lnTo>
                      <a:pt x="1141" y="510"/>
                    </a:lnTo>
                    <a:lnTo>
                      <a:pt x="1123" y="481"/>
                    </a:lnTo>
                    <a:lnTo>
                      <a:pt x="1131" y="481"/>
                    </a:lnTo>
                    <a:lnTo>
                      <a:pt x="1138" y="465"/>
                    </a:lnTo>
                    <a:lnTo>
                      <a:pt x="1145" y="464"/>
                    </a:lnTo>
                    <a:lnTo>
                      <a:pt x="1152" y="455"/>
                    </a:lnTo>
                    <a:lnTo>
                      <a:pt x="1143" y="434"/>
                    </a:lnTo>
                    <a:lnTo>
                      <a:pt x="1110" y="421"/>
                    </a:lnTo>
                    <a:lnTo>
                      <a:pt x="1026" y="429"/>
                    </a:lnTo>
                    <a:lnTo>
                      <a:pt x="931" y="476"/>
                    </a:lnTo>
                    <a:lnTo>
                      <a:pt x="880" y="511"/>
                    </a:lnTo>
                    <a:lnTo>
                      <a:pt x="817" y="579"/>
                    </a:lnTo>
                    <a:lnTo>
                      <a:pt x="757" y="608"/>
                    </a:lnTo>
                    <a:lnTo>
                      <a:pt x="744" y="632"/>
                    </a:lnTo>
                    <a:lnTo>
                      <a:pt x="677" y="661"/>
                    </a:lnTo>
                    <a:lnTo>
                      <a:pt x="551" y="797"/>
                    </a:lnTo>
                    <a:lnTo>
                      <a:pt x="442" y="784"/>
                    </a:lnTo>
                    <a:lnTo>
                      <a:pt x="361" y="823"/>
                    </a:lnTo>
                    <a:lnTo>
                      <a:pt x="290" y="883"/>
                    </a:lnTo>
                    <a:lnTo>
                      <a:pt x="199" y="984"/>
                    </a:lnTo>
                    <a:lnTo>
                      <a:pt x="120" y="1130"/>
                    </a:lnTo>
                    <a:lnTo>
                      <a:pt x="97" y="1217"/>
                    </a:lnTo>
                    <a:lnTo>
                      <a:pt x="92" y="1248"/>
                    </a:lnTo>
                    <a:lnTo>
                      <a:pt x="110" y="1277"/>
                    </a:lnTo>
                    <a:lnTo>
                      <a:pt x="96" y="1379"/>
                    </a:lnTo>
                    <a:lnTo>
                      <a:pt x="96" y="1626"/>
                    </a:lnTo>
                    <a:lnTo>
                      <a:pt x="108" y="1756"/>
                    </a:lnTo>
                    <a:lnTo>
                      <a:pt x="142" y="1791"/>
                    </a:lnTo>
                    <a:lnTo>
                      <a:pt x="189" y="1802"/>
                    </a:lnTo>
                    <a:lnTo>
                      <a:pt x="187" y="1849"/>
                    </a:lnTo>
                    <a:lnTo>
                      <a:pt x="211" y="1863"/>
                    </a:lnTo>
                    <a:lnTo>
                      <a:pt x="230" y="1915"/>
                    </a:lnTo>
                    <a:lnTo>
                      <a:pt x="177" y="1911"/>
                    </a:lnTo>
                    <a:lnTo>
                      <a:pt x="147" y="1922"/>
                    </a:lnTo>
                    <a:lnTo>
                      <a:pt x="94" y="1865"/>
                    </a:lnTo>
                    <a:lnTo>
                      <a:pt x="27" y="1871"/>
                    </a:lnTo>
                    <a:lnTo>
                      <a:pt x="1" y="1850"/>
                    </a:lnTo>
                    <a:lnTo>
                      <a:pt x="0" y="18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273">
                <a:extLst>
                  <a:ext uri="{FF2B5EF4-FFF2-40B4-BE49-F238E27FC236}">
                    <a16:creationId xmlns:a16="http://schemas.microsoft.com/office/drawing/2014/main" id="{DE498A24-E73A-71A4-2292-FC2842FE6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274">
                <a:extLst>
                  <a:ext uri="{FF2B5EF4-FFF2-40B4-BE49-F238E27FC236}">
                    <a16:creationId xmlns:a16="http://schemas.microsoft.com/office/drawing/2014/main" id="{530D560D-F91C-80EC-6D04-F71F40AEBF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Freeform 275">
                <a:extLst>
                  <a:ext uri="{FF2B5EF4-FFF2-40B4-BE49-F238E27FC236}">
                    <a16:creationId xmlns:a16="http://schemas.microsoft.com/office/drawing/2014/main" id="{7604E448-E082-566E-6AEB-8300199C3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276">
                <a:extLst>
                  <a:ext uri="{FF2B5EF4-FFF2-40B4-BE49-F238E27FC236}">
                    <a16:creationId xmlns:a16="http://schemas.microsoft.com/office/drawing/2014/main" id="{4F9FEF56-DD93-A9C9-B013-37FD7DCCD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277">
                <a:extLst>
                  <a:ext uri="{FF2B5EF4-FFF2-40B4-BE49-F238E27FC236}">
                    <a16:creationId xmlns:a16="http://schemas.microsoft.com/office/drawing/2014/main" id="{785513AB-E375-28D8-B04A-41E6EAC10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278">
                <a:extLst>
                  <a:ext uri="{FF2B5EF4-FFF2-40B4-BE49-F238E27FC236}">
                    <a16:creationId xmlns:a16="http://schemas.microsoft.com/office/drawing/2014/main" id="{EA661144-1EF9-B490-0244-1FB3239B8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279">
                <a:extLst>
                  <a:ext uri="{FF2B5EF4-FFF2-40B4-BE49-F238E27FC236}">
                    <a16:creationId xmlns:a16="http://schemas.microsoft.com/office/drawing/2014/main" id="{160AC10B-89F8-645F-6E6D-29479561D9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280">
                <a:extLst>
                  <a:ext uri="{FF2B5EF4-FFF2-40B4-BE49-F238E27FC236}">
                    <a16:creationId xmlns:a16="http://schemas.microsoft.com/office/drawing/2014/main" id="{69614B65-AAA5-3D26-0103-D512D2BC8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Line 281">
                <a:extLst>
                  <a:ext uri="{FF2B5EF4-FFF2-40B4-BE49-F238E27FC236}">
                    <a16:creationId xmlns:a16="http://schemas.microsoft.com/office/drawing/2014/main" id="{C73A6F86-97C4-0F0F-D393-6E0D57ABBF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282">
                <a:extLst>
                  <a:ext uri="{FF2B5EF4-FFF2-40B4-BE49-F238E27FC236}">
                    <a16:creationId xmlns:a16="http://schemas.microsoft.com/office/drawing/2014/main" id="{70E2E07D-C224-3B1C-E956-049946A14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4 h 12"/>
                  <a:gd name="T2" fmla="*/ 30 w 77"/>
                  <a:gd name="T3" fmla="*/ 0 h 12"/>
                  <a:gd name="T4" fmla="*/ 1 w 77"/>
                  <a:gd name="T5" fmla="*/ 11 h 12"/>
                  <a:gd name="T6" fmla="*/ 0 w 7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77" y="4"/>
                    </a:move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Line 283">
                <a:extLst>
                  <a:ext uri="{FF2B5EF4-FFF2-40B4-BE49-F238E27FC236}">
                    <a16:creationId xmlns:a16="http://schemas.microsoft.com/office/drawing/2014/main" id="{A0382D29-2613-CAEA-A9D0-B0F38EE6ED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284">
                <a:extLst>
                  <a:ext uri="{FF2B5EF4-FFF2-40B4-BE49-F238E27FC236}">
                    <a16:creationId xmlns:a16="http://schemas.microsoft.com/office/drawing/2014/main" id="{78B2DCA8-3524-5122-46A9-E3E900256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285">
                <a:extLst>
                  <a:ext uri="{FF2B5EF4-FFF2-40B4-BE49-F238E27FC236}">
                    <a16:creationId xmlns:a16="http://schemas.microsoft.com/office/drawing/2014/main" id="{753B6F74-B42E-F1E6-C67C-8D436AA4E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286">
                <a:extLst>
                  <a:ext uri="{FF2B5EF4-FFF2-40B4-BE49-F238E27FC236}">
                    <a16:creationId xmlns:a16="http://schemas.microsoft.com/office/drawing/2014/main" id="{881B189F-320E-5108-6E6E-24B109F25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287">
                <a:extLst>
                  <a:ext uri="{FF2B5EF4-FFF2-40B4-BE49-F238E27FC236}">
                    <a16:creationId xmlns:a16="http://schemas.microsoft.com/office/drawing/2014/main" id="{80E41711-3521-2E12-721B-02318B86F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288">
                <a:extLst>
                  <a:ext uri="{FF2B5EF4-FFF2-40B4-BE49-F238E27FC236}">
                    <a16:creationId xmlns:a16="http://schemas.microsoft.com/office/drawing/2014/main" id="{55688283-BD17-3D6A-AE31-10A93BB43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289">
                <a:extLst>
                  <a:ext uri="{FF2B5EF4-FFF2-40B4-BE49-F238E27FC236}">
                    <a16:creationId xmlns:a16="http://schemas.microsoft.com/office/drawing/2014/main" id="{17CCF9FA-AB35-14BC-7F38-9F69A93B1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290">
                <a:extLst>
                  <a:ext uri="{FF2B5EF4-FFF2-40B4-BE49-F238E27FC236}">
                    <a16:creationId xmlns:a16="http://schemas.microsoft.com/office/drawing/2014/main" id="{FB5C1F03-E007-DF6A-FE61-B8DAB8858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Freeform 291">
                <a:extLst>
                  <a:ext uri="{FF2B5EF4-FFF2-40B4-BE49-F238E27FC236}">
                    <a16:creationId xmlns:a16="http://schemas.microsoft.com/office/drawing/2014/main" id="{555BB500-9EC2-EFD8-A7C2-EE2E3656B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Freeform 292">
                <a:extLst>
                  <a:ext uri="{FF2B5EF4-FFF2-40B4-BE49-F238E27FC236}">
                    <a16:creationId xmlns:a16="http://schemas.microsoft.com/office/drawing/2014/main" id="{6BC1D640-0114-9446-288C-0096687363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293">
                <a:extLst>
                  <a:ext uri="{FF2B5EF4-FFF2-40B4-BE49-F238E27FC236}">
                    <a16:creationId xmlns:a16="http://schemas.microsoft.com/office/drawing/2014/main" id="{DEBBAEFE-C9D7-602B-FB4D-C52DEBB7C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294">
                <a:extLst>
                  <a:ext uri="{FF2B5EF4-FFF2-40B4-BE49-F238E27FC236}">
                    <a16:creationId xmlns:a16="http://schemas.microsoft.com/office/drawing/2014/main" id="{AD140E15-D00D-9C29-19AE-644CF8801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Freeform 295">
                <a:extLst>
                  <a:ext uri="{FF2B5EF4-FFF2-40B4-BE49-F238E27FC236}">
                    <a16:creationId xmlns:a16="http://schemas.microsoft.com/office/drawing/2014/main" id="{BAAC7AFF-6C1D-BD4B-1499-CCC4ED3A9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296">
                <a:extLst>
                  <a:ext uri="{FF2B5EF4-FFF2-40B4-BE49-F238E27FC236}">
                    <a16:creationId xmlns:a16="http://schemas.microsoft.com/office/drawing/2014/main" id="{28DC792E-01EE-3732-EAD1-7DF9BC378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297">
                <a:extLst>
                  <a:ext uri="{FF2B5EF4-FFF2-40B4-BE49-F238E27FC236}">
                    <a16:creationId xmlns:a16="http://schemas.microsoft.com/office/drawing/2014/main" id="{862C64C7-7E80-CD1B-69BD-0AFEB3248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298">
                <a:extLst>
                  <a:ext uri="{FF2B5EF4-FFF2-40B4-BE49-F238E27FC236}">
                    <a16:creationId xmlns:a16="http://schemas.microsoft.com/office/drawing/2014/main" id="{8B965D6D-1929-D41D-8C88-424087625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299">
                <a:extLst>
                  <a:ext uri="{FF2B5EF4-FFF2-40B4-BE49-F238E27FC236}">
                    <a16:creationId xmlns:a16="http://schemas.microsoft.com/office/drawing/2014/main" id="{1985C05E-0B87-36BE-E359-565FC7BE0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300">
                <a:extLst>
                  <a:ext uri="{FF2B5EF4-FFF2-40B4-BE49-F238E27FC236}">
                    <a16:creationId xmlns:a16="http://schemas.microsoft.com/office/drawing/2014/main" id="{E7462280-6EC0-AB73-CD8F-564F0C6141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301">
                <a:extLst>
                  <a:ext uri="{FF2B5EF4-FFF2-40B4-BE49-F238E27FC236}">
                    <a16:creationId xmlns:a16="http://schemas.microsoft.com/office/drawing/2014/main" id="{642DF3E4-AC10-FA6C-26A3-20714D9EF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302">
                <a:extLst>
                  <a:ext uri="{FF2B5EF4-FFF2-40B4-BE49-F238E27FC236}">
                    <a16:creationId xmlns:a16="http://schemas.microsoft.com/office/drawing/2014/main" id="{1590904D-44A8-C03E-5335-264FD3B0E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303">
                <a:extLst>
                  <a:ext uri="{FF2B5EF4-FFF2-40B4-BE49-F238E27FC236}">
                    <a16:creationId xmlns:a16="http://schemas.microsoft.com/office/drawing/2014/main" id="{988F46BC-B7A3-30A8-850A-AAD23901E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304">
                <a:extLst>
                  <a:ext uri="{FF2B5EF4-FFF2-40B4-BE49-F238E27FC236}">
                    <a16:creationId xmlns:a16="http://schemas.microsoft.com/office/drawing/2014/main" id="{601D3601-3471-9373-6807-0A28AC175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305">
                <a:extLst>
                  <a:ext uri="{FF2B5EF4-FFF2-40B4-BE49-F238E27FC236}">
                    <a16:creationId xmlns:a16="http://schemas.microsoft.com/office/drawing/2014/main" id="{6CBE0EB7-1595-6023-870D-C3EF78C357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6 w 32"/>
                  <a:gd name="T1" fmla="*/ 23 h 23"/>
                  <a:gd name="T2" fmla="*/ 32 w 32"/>
                  <a:gd name="T3" fmla="*/ 8 h 23"/>
                  <a:gd name="T4" fmla="*/ 23 w 32"/>
                  <a:gd name="T5" fmla="*/ 0 h 23"/>
                  <a:gd name="T6" fmla="*/ 0 w 32"/>
                  <a:gd name="T7" fmla="*/ 3 h 23"/>
                  <a:gd name="T8" fmla="*/ 1 w 32"/>
                  <a:gd name="T9" fmla="*/ 10 h 23"/>
                  <a:gd name="T10" fmla="*/ 26 w 32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6" y="23"/>
                    </a:move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306">
                <a:extLst>
                  <a:ext uri="{FF2B5EF4-FFF2-40B4-BE49-F238E27FC236}">
                    <a16:creationId xmlns:a16="http://schemas.microsoft.com/office/drawing/2014/main" id="{FF82DBCB-C208-4A98-772B-A517C2F95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307">
                <a:extLst>
                  <a:ext uri="{FF2B5EF4-FFF2-40B4-BE49-F238E27FC236}">
                    <a16:creationId xmlns:a16="http://schemas.microsoft.com/office/drawing/2014/main" id="{F298C526-0620-FF63-8988-68D1ED22F9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308">
                <a:extLst>
                  <a:ext uri="{FF2B5EF4-FFF2-40B4-BE49-F238E27FC236}">
                    <a16:creationId xmlns:a16="http://schemas.microsoft.com/office/drawing/2014/main" id="{E8342225-1156-2316-9C33-65CEC026D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Freeform 309">
                <a:extLst>
                  <a:ext uri="{FF2B5EF4-FFF2-40B4-BE49-F238E27FC236}">
                    <a16:creationId xmlns:a16="http://schemas.microsoft.com/office/drawing/2014/main" id="{24DF58B1-0BAD-CE2D-4472-6111BD5AD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0 w 129"/>
                  <a:gd name="T1" fmla="*/ 17 h 188"/>
                  <a:gd name="T2" fmla="*/ 4 w 129"/>
                  <a:gd name="T3" fmla="*/ 56 h 188"/>
                  <a:gd name="T4" fmla="*/ 16 w 129"/>
                  <a:gd name="T5" fmla="*/ 101 h 188"/>
                  <a:gd name="T6" fmla="*/ 71 w 129"/>
                  <a:gd name="T7" fmla="*/ 188 h 188"/>
                  <a:gd name="T8" fmla="*/ 101 w 129"/>
                  <a:gd name="T9" fmla="*/ 186 h 188"/>
                  <a:gd name="T10" fmla="*/ 129 w 129"/>
                  <a:gd name="T11" fmla="*/ 67 h 188"/>
                  <a:gd name="T12" fmla="*/ 111 w 129"/>
                  <a:gd name="T13" fmla="*/ 30 h 188"/>
                  <a:gd name="T14" fmla="*/ 77 w 129"/>
                  <a:gd name="T15" fmla="*/ 3 h 188"/>
                  <a:gd name="T16" fmla="*/ 38 w 129"/>
                  <a:gd name="T17" fmla="*/ 6 h 188"/>
                  <a:gd name="T18" fmla="*/ 15 w 129"/>
                  <a:gd name="T19" fmla="*/ 0 h 188"/>
                  <a:gd name="T20" fmla="*/ 0 w 129"/>
                  <a:gd name="T21" fmla="*/ 1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0" y="17"/>
                    </a:move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Freeform 310">
                <a:extLst>
                  <a:ext uri="{FF2B5EF4-FFF2-40B4-BE49-F238E27FC236}">
                    <a16:creationId xmlns:a16="http://schemas.microsoft.com/office/drawing/2014/main" id="{D75DE447-0016-591D-857F-1A84E5AC4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Freeform 311">
                <a:extLst>
                  <a:ext uri="{FF2B5EF4-FFF2-40B4-BE49-F238E27FC236}">
                    <a16:creationId xmlns:a16="http://schemas.microsoft.com/office/drawing/2014/main" id="{007453F1-317D-CA4C-A218-C5BFC5A15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312">
                <a:extLst>
                  <a:ext uri="{FF2B5EF4-FFF2-40B4-BE49-F238E27FC236}">
                    <a16:creationId xmlns:a16="http://schemas.microsoft.com/office/drawing/2014/main" id="{769E2BF1-67C1-56F9-0B04-0DB1F6964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313">
                <a:extLst>
                  <a:ext uri="{FF2B5EF4-FFF2-40B4-BE49-F238E27FC236}">
                    <a16:creationId xmlns:a16="http://schemas.microsoft.com/office/drawing/2014/main" id="{6C780610-076F-A1D8-E56C-8A07599FB8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Freeform 314">
                <a:extLst>
                  <a:ext uri="{FF2B5EF4-FFF2-40B4-BE49-F238E27FC236}">
                    <a16:creationId xmlns:a16="http://schemas.microsoft.com/office/drawing/2014/main" id="{1E2F12E0-A1EB-69E1-208B-3B827203C8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Line 315">
                <a:extLst>
                  <a:ext uri="{FF2B5EF4-FFF2-40B4-BE49-F238E27FC236}">
                    <a16:creationId xmlns:a16="http://schemas.microsoft.com/office/drawing/2014/main" id="{D79E8E27-6E0C-037C-2F14-66D5276A7E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7" name="Freeform 316">
                <a:extLst>
                  <a:ext uri="{FF2B5EF4-FFF2-40B4-BE49-F238E27FC236}">
                    <a16:creationId xmlns:a16="http://schemas.microsoft.com/office/drawing/2014/main" id="{C83EA454-9A2E-BACA-30F5-0B94C1869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1944 w 15246"/>
                  <a:gd name="T1" fmla="*/ 21576 h 21576"/>
                  <a:gd name="T2" fmla="*/ 0 w 15246"/>
                  <a:gd name="T3" fmla="*/ 21576 h 21576"/>
                  <a:gd name="T4" fmla="*/ 0 w 15246"/>
                  <a:gd name="T5" fmla="*/ 21552 h 21576"/>
                  <a:gd name="T6" fmla="*/ 0 w 15246"/>
                  <a:gd name="T7" fmla="*/ 12306 h 21576"/>
                  <a:gd name="T8" fmla="*/ 0 w 15246"/>
                  <a:gd name="T9" fmla="*/ 646 h 21576"/>
                  <a:gd name="T10" fmla="*/ 0 w 15246"/>
                  <a:gd name="T11" fmla="*/ 0 h 21576"/>
                  <a:gd name="T12" fmla="*/ 744 w 15246"/>
                  <a:gd name="T13" fmla="*/ 0 h 21576"/>
                  <a:gd name="T14" fmla="*/ 1937 w 15246"/>
                  <a:gd name="T15" fmla="*/ 0 h 21576"/>
                  <a:gd name="T16" fmla="*/ 5946 w 15246"/>
                  <a:gd name="T17" fmla="*/ 0 h 21576"/>
                  <a:gd name="T18" fmla="*/ 9505 w 15246"/>
                  <a:gd name="T19" fmla="*/ 0 h 21576"/>
                  <a:gd name="T20" fmla="*/ 9580 w 15246"/>
                  <a:gd name="T21" fmla="*/ 0 h 21576"/>
                  <a:gd name="T22" fmla="*/ 9990 w 15246"/>
                  <a:gd name="T23" fmla="*/ 0 h 21576"/>
                  <a:gd name="T24" fmla="*/ 11419 w 15246"/>
                  <a:gd name="T25" fmla="*/ 0 h 21576"/>
                  <a:gd name="T26" fmla="*/ 15246 w 15246"/>
                  <a:gd name="T27" fmla="*/ 0 h 21576"/>
                  <a:gd name="T28" fmla="*/ 15246 w 15246"/>
                  <a:gd name="T29" fmla="*/ 7275 h 21576"/>
                  <a:gd name="T30" fmla="*/ 15246 w 15246"/>
                  <a:gd name="T31" fmla="*/ 8109 h 21576"/>
                  <a:gd name="T32" fmla="*/ 15246 w 15246"/>
                  <a:gd name="T33" fmla="*/ 12598 h 21576"/>
                  <a:gd name="T34" fmla="*/ 15246 w 15246"/>
                  <a:gd name="T35" fmla="*/ 13389 h 21576"/>
                  <a:gd name="T36" fmla="*/ 15246 w 15246"/>
                  <a:gd name="T37" fmla="*/ 13439 h 21576"/>
                  <a:gd name="T38" fmla="*/ 15246 w 15246"/>
                  <a:gd name="T39" fmla="*/ 21576 h 21576"/>
                  <a:gd name="T40" fmla="*/ 2026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1944" y="21576"/>
                    </a:moveTo>
                    <a:lnTo>
                      <a:pt x="0" y="21576"/>
                    </a:lnTo>
                    <a:lnTo>
                      <a:pt x="0" y="21552"/>
                    </a:lnTo>
                    <a:lnTo>
                      <a:pt x="0" y="12306"/>
                    </a:lnTo>
                    <a:lnTo>
                      <a:pt x="0" y="646"/>
                    </a:lnTo>
                    <a:lnTo>
                      <a:pt x="0" y="0"/>
                    </a:lnTo>
                    <a:lnTo>
                      <a:pt x="744" y="0"/>
                    </a:lnTo>
                    <a:lnTo>
                      <a:pt x="1937" y="0"/>
                    </a:lnTo>
                    <a:lnTo>
                      <a:pt x="5946" y="0"/>
                    </a:lnTo>
                    <a:lnTo>
                      <a:pt x="9505" y="0"/>
                    </a:lnTo>
                    <a:lnTo>
                      <a:pt x="9580" y="0"/>
                    </a:lnTo>
                    <a:lnTo>
                      <a:pt x="9990" y="0"/>
                    </a:lnTo>
                    <a:lnTo>
                      <a:pt x="11419" y="0"/>
                    </a:lnTo>
                    <a:lnTo>
                      <a:pt x="15246" y="0"/>
                    </a:lnTo>
                    <a:lnTo>
                      <a:pt x="15246" y="7275"/>
                    </a:lnTo>
                    <a:lnTo>
                      <a:pt x="15246" y="8109"/>
                    </a:lnTo>
                    <a:lnTo>
                      <a:pt x="15246" y="12598"/>
                    </a:lnTo>
                    <a:lnTo>
                      <a:pt x="15246" y="13389"/>
                    </a:lnTo>
                    <a:lnTo>
                      <a:pt x="15246" y="13439"/>
                    </a:lnTo>
                    <a:lnTo>
                      <a:pt x="15246" y="21576"/>
                    </a:lnTo>
                    <a:lnTo>
                      <a:pt x="2026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8" name="Freeform 317">
                <a:extLst>
                  <a:ext uri="{FF2B5EF4-FFF2-40B4-BE49-F238E27FC236}">
                    <a16:creationId xmlns:a16="http://schemas.microsoft.com/office/drawing/2014/main" id="{73CE670E-7E6F-E337-5FC6-BFE835041E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9312 w 11431"/>
                  <a:gd name="T1" fmla="*/ 2043 h 11608"/>
                  <a:gd name="T2" fmla="*/ 8977 w 11431"/>
                  <a:gd name="T3" fmla="*/ 1997 h 11608"/>
                  <a:gd name="T4" fmla="*/ 8399 w 11431"/>
                  <a:gd name="T5" fmla="*/ 1497 h 11608"/>
                  <a:gd name="T6" fmla="*/ 8310 w 11431"/>
                  <a:gd name="T7" fmla="*/ 1373 h 11608"/>
                  <a:gd name="T8" fmla="*/ 7829 w 11431"/>
                  <a:gd name="T9" fmla="*/ 1264 h 11608"/>
                  <a:gd name="T10" fmla="*/ 7422 w 11431"/>
                  <a:gd name="T11" fmla="*/ 954 h 11608"/>
                  <a:gd name="T12" fmla="*/ 7012 w 11431"/>
                  <a:gd name="T13" fmla="*/ 445 h 11608"/>
                  <a:gd name="T14" fmla="*/ 6557 w 11431"/>
                  <a:gd name="T15" fmla="*/ 186 h 11608"/>
                  <a:gd name="T16" fmla="*/ 5659 w 11431"/>
                  <a:gd name="T17" fmla="*/ 486 h 11608"/>
                  <a:gd name="T18" fmla="*/ 5636 w 11431"/>
                  <a:gd name="T19" fmla="*/ 1151 h 11608"/>
                  <a:gd name="T20" fmla="*/ 4382 w 11431"/>
                  <a:gd name="T21" fmla="*/ 2109 h 11608"/>
                  <a:gd name="T22" fmla="*/ 4059 w 11431"/>
                  <a:gd name="T23" fmla="*/ 2355 h 11608"/>
                  <a:gd name="T24" fmla="*/ 3192 w 11431"/>
                  <a:gd name="T25" fmla="*/ 1740 h 11608"/>
                  <a:gd name="T26" fmla="*/ 2711 w 11431"/>
                  <a:gd name="T27" fmla="*/ 2132 h 11608"/>
                  <a:gd name="T28" fmla="*/ 2878 w 11431"/>
                  <a:gd name="T29" fmla="*/ 2773 h 11608"/>
                  <a:gd name="T30" fmla="*/ 2563 w 11431"/>
                  <a:gd name="T31" fmla="*/ 3034 h 11608"/>
                  <a:gd name="T32" fmla="*/ 2354 w 11431"/>
                  <a:gd name="T33" fmla="*/ 3099 h 11608"/>
                  <a:gd name="T34" fmla="*/ 1659 w 11431"/>
                  <a:gd name="T35" fmla="*/ 2925 h 11608"/>
                  <a:gd name="T36" fmla="*/ 1109 w 11431"/>
                  <a:gd name="T37" fmla="*/ 2813 h 11608"/>
                  <a:gd name="T38" fmla="*/ 486 w 11431"/>
                  <a:gd name="T39" fmla="*/ 2917 h 11608"/>
                  <a:gd name="T40" fmla="*/ 340 w 11431"/>
                  <a:gd name="T41" fmla="*/ 3247 h 11608"/>
                  <a:gd name="T42" fmla="*/ 395 w 11431"/>
                  <a:gd name="T43" fmla="*/ 3520 h 11608"/>
                  <a:gd name="T44" fmla="*/ 546 w 11431"/>
                  <a:gd name="T45" fmla="*/ 3969 h 11608"/>
                  <a:gd name="T46" fmla="*/ 1207 w 11431"/>
                  <a:gd name="T47" fmla="*/ 4201 h 11608"/>
                  <a:gd name="T48" fmla="*/ 1852 w 11431"/>
                  <a:gd name="T49" fmla="*/ 4503 h 11608"/>
                  <a:gd name="T50" fmla="*/ 2092 w 11431"/>
                  <a:gd name="T51" fmla="*/ 4935 h 11608"/>
                  <a:gd name="T52" fmla="*/ 2289 w 11431"/>
                  <a:gd name="T53" fmla="*/ 5142 h 11608"/>
                  <a:gd name="T54" fmla="*/ 2871 w 11431"/>
                  <a:gd name="T55" fmla="*/ 6183 h 11608"/>
                  <a:gd name="T56" fmla="*/ 2943 w 11431"/>
                  <a:gd name="T57" fmla="*/ 6948 h 11608"/>
                  <a:gd name="T58" fmla="*/ 2881 w 11431"/>
                  <a:gd name="T59" fmla="*/ 8357 h 11608"/>
                  <a:gd name="T60" fmla="*/ 2355 w 11431"/>
                  <a:gd name="T61" fmla="*/ 10173 h 11608"/>
                  <a:gd name="T62" fmla="*/ 2682 w 11431"/>
                  <a:gd name="T63" fmla="*/ 10458 h 11608"/>
                  <a:gd name="T64" fmla="*/ 3352 w 11431"/>
                  <a:gd name="T65" fmla="*/ 10859 h 11608"/>
                  <a:gd name="T66" fmla="*/ 4288 w 11431"/>
                  <a:gd name="T67" fmla="*/ 11058 h 11608"/>
                  <a:gd name="T68" fmla="*/ 4581 w 11431"/>
                  <a:gd name="T69" fmla="*/ 10977 h 11608"/>
                  <a:gd name="T70" fmla="*/ 5307 w 11431"/>
                  <a:gd name="T71" fmla="*/ 11148 h 11608"/>
                  <a:gd name="T72" fmla="*/ 5731 w 11431"/>
                  <a:gd name="T73" fmla="*/ 11402 h 11608"/>
                  <a:gd name="T74" fmla="*/ 6568 w 11431"/>
                  <a:gd name="T75" fmla="*/ 11517 h 11608"/>
                  <a:gd name="T76" fmla="*/ 6923 w 11431"/>
                  <a:gd name="T77" fmla="*/ 10944 h 11608"/>
                  <a:gd name="T78" fmla="*/ 7972 w 11431"/>
                  <a:gd name="T79" fmla="*/ 10029 h 11608"/>
                  <a:gd name="T80" fmla="*/ 8675 w 11431"/>
                  <a:gd name="T81" fmla="*/ 10211 h 11608"/>
                  <a:gd name="T82" fmla="*/ 9165 w 11431"/>
                  <a:gd name="T83" fmla="*/ 10412 h 11608"/>
                  <a:gd name="T84" fmla="*/ 9922 w 11431"/>
                  <a:gd name="T85" fmla="*/ 10596 h 11608"/>
                  <a:gd name="T86" fmla="*/ 10600 w 11431"/>
                  <a:gd name="T87" fmla="*/ 10086 h 11608"/>
                  <a:gd name="T88" fmla="*/ 11122 w 11431"/>
                  <a:gd name="T89" fmla="*/ 9643 h 11608"/>
                  <a:gd name="T90" fmla="*/ 11284 w 11431"/>
                  <a:gd name="T91" fmla="*/ 9074 h 11608"/>
                  <a:gd name="T92" fmla="*/ 10561 w 11431"/>
                  <a:gd name="T93" fmla="*/ 8677 h 11608"/>
                  <a:gd name="T94" fmla="*/ 10516 w 11431"/>
                  <a:gd name="T95" fmla="*/ 8188 h 11608"/>
                  <a:gd name="T96" fmla="*/ 10736 w 11431"/>
                  <a:gd name="T97" fmla="*/ 7651 h 11608"/>
                  <a:gd name="T98" fmla="*/ 10395 w 11431"/>
                  <a:gd name="T99" fmla="*/ 6965 h 11608"/>
                  <a:gd name="T100" fmla="*/ 10458 w 11431"/>
                  <a:gd name="T101" fmla="*/ 6566 h 11608"/>
                  <a:gd name="T102" fmla="*/ 9842 w 11431"/>
                  <a:gd name="T103" fmla="*/ 6245 h 11608"/>
                  <a:gd name="T104" fmla="*/ 9655 w 11431"/>
                  <a:gd name="T105" fmla="*/ 6394 h 11608"/>
                  <a:gd name="T106" fmla="*/ 9991 w 11431"/>
                  <a:gd name="T107" fmla="*/ 5614 h 11608"/>
                  <a:gd name="T108" fmla="*/ 10504 w 11431"/>
                  <a:gd name="T109" fmla="*/ 4903 h 11608"/>
                  <a:gd name="T110" fmla="*/ 10758 w 11431"/>
                  <a:gd name="T111" fmla="*/ 4740 h 11608"/>
                  <a:gd name="T112" fmla="*/ 10923 w 11431"/>
                  <a:gd name="T113" fmla="*/ 4355 h 11608"/>
                  <a:gd name="T114" fmla="*/ 11095 w 11431"/>
                  <a:gd name="T115" fmla="*/ 3298 h 11608"/>
                  <a:gd name="T116" fmla="*/ 11043 w 11431"/>
                  <a:gd name="T117" fmla="*/ 2569 h 11608"/>
                  <a:gd name="T118" fmla="*/ 10498 w 11431"/>
                  <a:gd name="T119" fmla="*/ 2512 h 11608"/>
                  <a:gd name="T120" fmla="*/ 10117 w 11431"/>
                  <a:gd name="T121" fmla="*/ 2486 h 11608"/>
                  <a:gd name="T122" fmla="*/ 5913 w 11431"/>
                  <a:gd name="T123" fmla="*/ 11447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431" h="11608">
                    <a:moveTo>
                      <a:pt x="9796" y="2099"/>
                    </a:move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7" y="10249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588" y="10429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35" y="10914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89" y="1107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4" y="11099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7" y="11097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2" y="10951"/>
                    </a:lnTo>
                    <a:lnTo>
                      <a:pt x="4598" y="10905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close/>
                    <a:moveTo>
                      <a:pt x="5913" y="11447"/>
                    </a:move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8" y="11403"/>
                    </a:ln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9" name="Freeform 318">
                <a:extLst>
                  <a:ext uri="{FF2B5EF4-FFF2-40B4-BE49-F238E27FC236}">
                    <a16:creationId xmlns:a16="http://schemas.microsoft.com/office/drawing/2014/main" id="{0CEB108A-E1FB-848C-7CE6-6BA7347EE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0" name="Freeform 319">
                <a:extLst>
                  <a:ext uri="{FF2B5EF4-FFF2-40B4-BE49-F238E27FC236}">
                    <a16:creationId xmlns:a16="http://schemas.microsoft.com/office/drawing/2014/main" id="{4C3C9746-953D-ECF6-9D93-7FA7B30A2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16 w 23"/>
                  <a:gd name="T1" fmla="*/ 32 h 33"/>
                  <a:gd name="T2" fmla="*/ 23 w 23"/>
                  <a:gd name="T3" fmla="*/ 16 h 33"/>
                  <a:gd name="T4" fmla="*/ 20 w 23"/>
                  <a:gd name="T5" fmla="*/ 0 h 33"/>
                  <a:gd name="T6" fmla="*/ 6 w 23"/>
                  <a:gd name="T7" fmla="*/ 1 h 33"/>
                  <a:gd name="T8" fmla="*/ 0 w 23"/>
                  <a:gd name="T9" fmla="*/ 26 h 33"/>
                  <a:gd name="T10" fmla="*/ 8 w 23"/>
                  <a:gd name="T11" fmla="*/ 33 h 33"/>
                  <a:gd name="T12" fmla="*/ 16 w 23"/>
                  <a:gd name="T13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16" y="32"/>
                    </a:move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1" name="Freeform 320">
                <a:extLst>
                  <a:ext uri="{FF2B5EF4-FFF2-40B4-BE49-F238E27FC236}">
                    <a16:creationId xmlns:a16="http://schemas.microsoft.com/office/drawing/2014/main" id="{0E9E55CC-7A50-0300-3C72-4ACD0D265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6 w 31"/>
                  <a:gd name="T1" fmla="*/ 17 h 25"/>
                  <a:gd name="T2" fmla="*/ 31 w 31"/>
                  <a:gd name="T3" fmla="*/ 15 h 25"/>
                  <a:gd name="T4" fmla="*/ 30 w 31"/>
                  <a:gd name="T5" fmla="*/ 0 h 25"/>
                  <a:gd name="T6" fmla="*/ 14 w 31"/>
                  <a:gd name="T7" fmla="*/ 1 h 25"/>
                  <a:gd name="T8" fmla="*/ 0 w 31"/>
                  <a:gd name="T9" fmla="*/ 11 h 25"/>
                  <a:gd name="T10" fmla="*/ 9 w 31"/>
                  <a:gd name="T11" fmla="*/ 25 h 25"/>
                  <a:gd name="T12" fmla="*/ 16 w 31"/>
                  <a:gd name="T1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6" y="17"/>
                    </a:move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2" name="Freeform 321">
                <a:extLst>
                  <a:ext uri="{FF2B5EF4-FFF2-40B4-BE49-F238E27FC236}">
                    <a16:creationId xmlns:a16="http://schemas.microsoft.com/office/drawing/2014/main" id="{A61DBD29-A5F2-6B77-286B-6D60C090E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3" name="Freeform 322">
                <a:extLst>
                  <a:ext uri="{FF2B5EF4-FFF2-40B4-BE49-F238E27FC236}">
                    <a16:creationId xmlns:a16="http://schemas.microsoft.com/office/drawing/2014/main" id="{DF866426-9445-D857-D714-9AE66825F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4" name="Freeform 323">
                <a:extLst>
                  <a:ext uri="{FF2B5EF4-FFF2-40B4-BE49-F238E27FC236}">
                    <a16:creationId xmlns:a16="http://schemas.microsoft.com/office/drawing/2014/main" id="{467420C9-95BC-4F13-3981-F74DA12989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5" name="Freeform 324">
                <a:extLst>
                  <a:ext uri="{FF2B5EF4-FFF2-40B4-BE49-F238E27FC236}">
                    <a16:creationId xmlns:a16="http://schemas.microsoft.com/office/drawing/2014/main" id="{9CECF5F1-C999-97D5-0F2B-9AFE0BC041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54 w 87"/>
                  <a:gd name="T1" fmla="*/ 19 h 56"/>
                  <a:gd name="T2" fmla="*/ 46 w 87"/>
                  <a:gd name="T3" fmla="*/ 12 h 56"/>
                  <a:gd name="T4" fmla="*/ 14 w 87"/>
                  <a:gd name="T5" fmla="*/ 0 h 56"/>
                  <a:gd name="T6" fmla="*/ 0 w 87"/>
                  <a:gd name="T7" fmla="*/ 10 h 56"/>
                  <a:gd name="T8" fmla="*/ 1 w 87"/>
                  <a:gd name="T9" fmla="*/ 24 h 56"/>
                  <a:gd name="T10" fmla="*/ 18 w 87"/>
                  <a:gd name="T11" fmla="*/ 39 h 56"/>
                  <a:gd name="T12" fmla="*/ 42 w 87"/>
                  <a:gd name="T13" fmla="*/ 52 h 56"/>
                  <a:gd name="T14" fmla="*/ 64 w 87"/>
                  <a:gd name="T15" fmla="*/ 41 h 56"/>
                  <a:gd name="T16" fmla="*/ 81 w 87"/>
                  <a:gd name="T17" fmla="*/ 56 h 56"/>
                  <a:gd name="T18" fmla="*/ 87 w 87"/>
                  <a:gd name="T19" fmla="*/ 40 h 56"/>
                  <a:gd name="T20" fmla="*/ 70 w 87"/>
                  <a:gd name="T21" fmla="*/ 25 h 56"/>
                  <a:gd name="T22" fmla="*/ 54 w 87"/>
                  <a:gd name="T23" fmla="*/ 1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54" y="19"/>
                    </a:move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6" name="Freeform 325">
                <a:extLst>
                  <a:ext uri="{FF2B5EF4-FFF2-40B4-BE49-F238E27FC236}">
                    <a16:creationId xmlns:a16="http://schemas.microsoft.com/office/drawing/2014/main" id="{7676EEBB-C86F-FB9F-D66B-C0ABF558D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7" name="Freeform 326">
                <a:extLst>
                  <a:ext uri="{FF2B5EF4-FFF2-40B4-BE49-F238E27FC236}">
                    <a16:creationId xmlns:a16="http://schemas.microsoft.com/office/drawing/2014/main" id="{14BFE30C-43FC-E8BA-05AD-D74ABD78A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8" name="Freeform 327">
                <a:extLst>
                  <a:ext uri="{FF2B5EF4-FFF2-40B4-BE49-F238E27FC236}">
                    <a16:creationId xmlns:a16="http://schemas.microsoft.com/office/drawing/2014/main" id="{05FF9F31-82FC-8FA7-1A29-D75762001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9" name="Freeform 328">
                <a:extLst>
                  <a:ext uri="{FF2B5EF4-FFF2-40B4-BE49-F238E27FC236}">
                    <a16:creationId xmlns:a16="http://schemas.microsoft.com/office/drawing/2014/main" id="{7BE06B5E-8EC4-768B-500C-C750A8AE1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0" name="Freeform 329">
                <a:extLst>
                  <a:ext uri="{FF2B5EF4-FFF2-40B4-BE49-F238E27FC236}">
                    <a16:creationId xmlns:a16="http://schemas.microsoft.com/office/drawing/2014/main" id="{6C3F66C2-6032-F4C5-7B77-F47D03655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32 w 32"/>
                  <a:gd name="T1" fmla="*/ 21 h 29"/>
                  <a:gd name="T2" fmla="*/ 23 w 32"/>
                  <a:gd name="T3" fmla="*/ 14 h 29"/>
                  <a:gd name="T4" fmla="*/ 16 w 32"/>
                  <a:gd name="T5" fmla="*/ 14 h 29"/>
                  <a:gd name="T6" fmla="*/ 8 w 32"/>
                  <a:gd name="T7" fmla="*/ 0 h 29"/>
                  <a:gd name="T8" fmla="*/ 0 w 32"/>
                  <a:gd name="T9" fmla="*/ 8 h 29"/>
                  <a:gd name="T10" fmla="*/ 9 w 32"/>
                  <a:gd name="T11" fmla="*/ 23 h 29"/>
                  <a:gd name="T12" fmla="*/ 26 w 32"/>
                  <a:gd name="T13" fmla="*/ 29 h 29"/>
                  <a:gd name="T14" fmla="*/ 32 w 32"/>
                  <a:gd name="T15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32" y="21"/>
                    </a:move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1" name="Freeform 330">
                <a:extLst>
                  <a:ext uri="{FF2B5EF4-FFF2-40B4-BE49-F238E27FC236}">
                    <a16:creationId xmlns:a16="http://schemas.microsoft.com/office/drawing/2014/main" id="{5ADC27D1-B57F-65E7-C94D-25290843C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8 w 29"/>
                  <a:gd name="T1" fmla="*/ 17 h 17"/>
                  <a:gd name="T2" fmla="*/ 23 w 29"/>
                  <a:gd name="T3" fmla="*/ 16 h 17"/>
                  <a:gd name="T4" fmla="*/ 29 w 29"/>
                  <a:gd name="T5" fmla="*/ 0 h 17"/>
                  <a:gd name="T6" fmla="*/ 6 w 29"/>
                  <a:gd name="T7" fmla="*/ 3 h 17"/>
                  <a:gd name="T8" fmla="*/ 0 w 29"/>
                  <a:gd name="T9" fmla="*/ 11 h 17"/>
                  <a:gd name="T10" fmla="*/ 8 w 29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8" y="17"/>
                    </a:move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2" name="Freeform 331">
                <a:extLst>
                  <a:ext uri="{FF2B5EF4-FFF2-40B4-BE49-F238E27FC236}">
                    <a16:creationId xmlns:a16="http://schemas.microsoft.com/office/drawing/2014/main" id="{28815A32-D218-E333-ECAF-63B0F099E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3" name="Freeform 332">
                <a:extLst>
                  <a:ext uri="{FF2B5EF4-FFF2-40B4-BE49-F238E27FC236}">
                    <a16:creationId xmlns:a16="http://schemas.microsoft.com/office/drawing/2014/main" id="{B8D8E7E0-F36B-8DC9-8505-79FCFE064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4" name="Freeform 333">
                <a:extLst>
                  <a:ext uri="{FF2B5EF4-FFF2-40B4-BE49-F238E27FC236}">
                    <a16:creationId xmlns:a16="http://schemas.microsoft.com/office/drawing/2014/main" id="{DCBF8E4D-B60E-0DA6-7843-6EB11700F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68 w 258"/>
                  <a:gd name="T1" fmla="*/ 13 h 169"/>
                  <a:gd name="T2" fmla="*/ 59 w 258"/>
                  <a:gd name="T3" fmla="*/ 6 h 169"/>
                  <a:gd name="T4" fmla="*/ 44 w 258"/>
                  <a:gd name="T5" fmla="*/ 0 h 169"/>
                  <a:gd name="T6" fmla="*/ 14 w 258"/>
                  <a:gd name="T7" fmla="*/ 18 h 169"/>
                  <a:gd name="T8" fmla="*/ 0 w 258"/>
                  <a:gd name="T9" fmla="*/ 20 h 169"/>
                  <a:gd name="T10" fmla="*/ 0 w 258"/>
                  <a:gd name="T11" fmla="*/ 27 h 169"/>
                  <a:gd name="T12" fmla="*/ 19 w 258"/>
                  <a:gd name="T13" fmla="*/ 72 h 169"/>
                  <a:gd name="T14" fmla="*/ 44 w 258"/>
                  <a:gd name="T15" fmla="*/ 85 h 169"/>
                  <a:gd name="T16" fmla="*/ 74 w 258"/>
                  <a:gd name="T17" fmla="*/ 74 h 169"/>
                  <a:gd name="T18" fmla="*/ 90 w 258"/>
                  <a:gd name="T19" fmla="*/ 80 h 169"/>
                  <a:gd name="T20" fmla="*/ 147 w 258"/>
                  <a:gd name="T21" fmla="*/ 114 h 169"/>
                  <a:gd name="T22" fmla="*/ 180 w 258"/>
                  <a:gd name="T23" fmla="*/ 149 h 169"/>
                  <a:gd name="T24" fmla="*/ 222 w 258"/>
                  <a:gd name="T25" fmla="*/ 169 h 169"/>
                  <a:gd name="T26" fmla="*/ 245 w 258"/>
                  <a:gd name="T27" fmla="*/ 166 h 169"/>
                  <a:gd name="T28" fmla="*/ 258 w 258"/>
                  <a:gd name="T29" fmla="*/ 149 h 169"/>
                  <a:gd name="T30" fmla="*/ 250 w 258"/>
                  <a:gd name="T31" fmla="*/ 135 h 169"/>
                  <a:gd name="T32" fmla="*/ 239 w 258"/>
                  <a:gd name="T33" fmla="*/ 106 h 169"/>
                  <a:gd name="T34" fmla="*/ 223 w 258"/>
                  <a:gd name="T35" fmla="*/ 98 h 169"/>
                  <a:gd name="T36" fmla="*/ 216 w 258"/>
                  <a:gd name="T37" fmla="*/ 107 h 169"/>
                  <a:gd name="T38" fmla="*/ 174 w 258"/>
                  <a:gd name="T39" fmla="*/ 73 h 169"/>
                  <a:gd name="T40" fmla="*/ 120 w 258"/>
                  <a:gd name="T41" fmla="*/ 78 h 169"/>
                  <a:gd name="T42" fmla="*/ 104 w 258"/>
                  <a:gd name="T43" fmla="*/ 72 h 169"/>
                  <a:gd name="T44" fmla="*/ 111 w 258"/>
                  <a:gd name="T45" fmla="*/ 63 h 169"/>
                  <a:gd name="T46" fmla="*/ 126 w 258"/>
                  <a:gd name="T47" fmla="*/ 53 h 169"/>
                  <a:gd name="T48" fmla="*/ 133 w 258"/>
                  <a:gd name="T49" fmla="*/ 45 h 169"/>
                  <a:gd name="T50" fmla="*/ 117 w 258"/>
                  <a:gd name="T51" fmla="*/ 39 h 169"/>
                  <a:gd name="T52" fmla="*/ 94 w 258"/>
                  <a:gd name="T53" fmla="*/ 41 h 169"/>
                  <a:gd name="T54" fmla="*/ 73 w 258"/>
                  <a:gd name="T55" fmla="*/ 58 h 169"/>
                  <a:gd name="T56" fmla="*/ 65 w 258"/>
                  <a:gd name="T57" fmla="*/ 60 h 169"/>
                  <a:gd name="T58" fmla="*/ 58 w 258"/>
                  <a:gd name="T59" fmla="*/ 75 h 169"/>
                  <a:gd name="T60" fmla="*/ 57 w 258"/>
                  <a:gd name="T61" fmla="*/ 61 h 169"/>
                  <a:gd name="T62" fmla="*/ 48 w 258"/>
                  <a:gd name="T63" fmla="*/ 53 h 169"/>
                  <a:gd name="T64" fmla="*/ 40 w 258"/>
                  <a:gd name="T65" fmla="*/ 39 h 169"/>
                  <a:gd name="T66" fmla="*/ 54 w 258"/>
                  <a:gd name="T67" fmla="*/ 29 h 169"/>
                  <a:gd name="T68" fmla="*/ 63 w 258"/>
                  <a:gd name="T69" fmla="*/ 44 h 169"/>
                  <a:gd name="T70" fmla="*/ 77 w 258"/>
                  <a:gd name="T71" fmla="*/ 35 h 169"/>
                  <a:gd name="T72" fmla="*/ 68 w 258"/>
                  <a:gd name="T73" fmla="*/ 13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68" y="13"/>
                    </a:move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5" name="Freeform 334">
                <a:extLst>
                  <a:ext uri="{FF2B5EF4-FFF2-40B4-BE49-F238E27FC236}">
                    <a16:creationId xmlns:a16="http://schemas.microsoft.com/office/drawing/2014/main" id="{F943E1D1-DABC-BAC2-55E5-71173D29A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6" name="Freeform 335">
                <a:extLst>
                  <a:ext uri="{FF2B5EF4-FFF2-40B4-BE49-F238E27FC236}">
                    <a16:creationId xmlns:a16="http://schemas.microsoft.com/office/drawing/2014/main" id="{BFC142E4-FC88-3B55-67D2-603D28802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7" name="Freeform 336">
                <a:extLst>
                  <a:ext uri="{FF2B5EF4-FFF2-40B4-BE49-F238E27FC236}">
                    <a16:creationId xmlns:a16="http://schemas.microsoft.com/office/drawing/2014/main" id="{DAC4A8E7-A6A8-E9C0-A3AF-9091A4603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8" name="Freeform 337">
                <a:extLst>
                  <a:ext uri="{FF2B5EF4-FFF2-40B4-BE49-F238E27FC236}">
                    <a16:creationId xmlns:a16="http://schemas.microsoft.com/office/drawing/2014/main" id="{F666B7AF-FB52-C4A6-EA11-81FBB608E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1 w 18"/>
                  <a:gd name="T1" fmla="*/ 46 h 46"/>
                  <a:gd name="T2" fmla="*/ 18 w 18"/>
                  <a:gd name="T3" fmla="*/ 46 h 46"/>
                  <a:gd name="T4" fmla="*/ 13 w 18"/>
                  <a:gd name="T5" fmla="*/ 0 h 46"/>
                  <a:gd name="T6" fmla="*/ 6 w 18"/>
                  <a:gd name="T7" fmla="*/ 0 h 46"/>
                  <a:gd name="T8" fmla="*/ 0 w 18"/>
                  <a:gd name="T9" fmla="*/ 17 h 46"/>
                  <a:gd name="T10" fmla="*/ 11 w 18"/>
                  <a:gd name="T1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1" y="46"/>
                    </a:move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9" name="Freeform 338">
                <a:extLst>
                  <a:ext uri="{FF2B5EF4-FFF2-40B4-BE49-F238E27FC236}">
                    <a16:creationId xmlns:a16="http://schemas.microsoft.com/office/drawing/2014/main" id="{FBE9177A-B151-09E4-9E23-357ABE3AD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0" name="Freeform 339">
                <a:extLst>
                  <a:ext uri="{FF2B5EF4-FFF2-40B4-BE49-F238E27FC236}">
                    <a16:creationId xmlns:a16="http://schemas.microsoft.com/office/drawing/2014/main" id="{215709A7-F91D-3216-C3AD-347F837B2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1" name="Freeform 340">
                <a:extLst>
                  <a:ext uri="{FF2B5EF4-FFF2-40B4-BE49-F238E27FC236}">
                    <a16:creationId xmlns:a16="http://schemas.microsoft.com/office/drawing/2014/main" id="{D071C770-F769-46A9-EB5D-6638A8F0B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2" name="Freeform 341">
                <a:extLst>
                  <a:ext uri="{FF2B5EF4-FFF2-40B4-BE49-F238E27FC236}">
                    <a16:creationId xmlns:a16="http://schemas.microsoft.com/office/drawing/2014/main" id="{8C84DC88-908B-E84A-5B4C-D00BADDA8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8 w 16"/>
                  <a:gd name="T1" fmla="*/ 0 h 16"/>
                  <a:gd name="T2" fmla="*/ 0 w 16"/>
                  <a:gd name="T3" fmla="*/ 1 h 16"/>
                  <a:gd name="T4" fmla="*/ 2 w 16"/>
                  <a:gd name="T5" fmla="*/ 16 h 16"/>
                  <a:gd name="T6" fmla="*/ 10 w 16"/>
                  <a:gd name="T7" fmla="*/ 16 h 16"/>
                  <a:gd name="T8" fmla="*/ 16 w 16"/>
                  <a:gd name="T9" fmla="*/ 7 h 16"/>
                  <a:gd name="T10" fmla="*/ 8 w 16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0" y="1"/>
                    </a:ln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3" name="Freeform 342">
                <a:extLst>
                  <a:ext uri="{FF2B5EF4-FFF2-40B4-BE49-F238E27FC236}">
                    <a16:creationId xmlns:a16="http://schemas.microsoft.com/office/drawing/2014/main" id="{0C0E5C28-4010-46E8-549A-F864C9887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33 w 85"/>
                  <a:gd name="T1" fmla="*/ 50 h 57"/>
                  <a:gd name="T2" fmla="*/ 41 w 85"/>
                  <a:gd name="T3" fmla="*/ 57 h 57"/>
                  <a:gd name="T4" fmla="*/ 47 w 85"/>
                  <a:gd name="T5" fmla="*/ 41 h 57"/>
                  <a:gd name="T6" fmla="*/ 85 w 85"/>
                  <a:gd name="T7" fmla="*/ 31 h 57"/>
                  <a:gd name="T8" fmla="*/ 82 w 85"/>
                  <a:gd name="T9" fmla="*/ 8 h 57"/>
                  <a:gd name="T10" fmla="*/ 74 w 85"/>
                  <a:gd name="T11" fmla="*/ 0 h 57"/>
                  <a:gd name="T12" fmla="*/ 61 w 85"/>
                  <a:gd name="T13" fmla="*/ 17 h 57"/>
                  <a:gd name="T14" fmla="*/ 45 w 85"/>
                  <a:gd name="T15" fmla="*/ 18 h 57"/>
                  <a:gd name="T16" fmla="*/ 46 w 85"/>
                  <a:gd name="T17" fmla="*/ 26 h 57"/>
                  <a:gd name="T18" fmla="*/ 39 w 85"/>
                  <a:gd name="T19" fmla="*/ 34 h 57"/>
                  <a:gd name="T20" fmla="*/ 14 w 85"/>
                  <a:gd name="T21" fmla="*/ 21 h 57"/>
                  <a:gd name="T22" fmla="*/ 0 w 85"/>
                  <a:gd name="T23" fmla="*/ 38 h 57"/>
                  <a:gd name="T24" fmla="*/ 33 w 85"/>
                  <a:gd name="T25" fmla="*/ 5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33" y="50"/>
                    </a:move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4" name="Freeform 343">
                <a:extLst>
                  <a:ext uri="{FF2B5EF4-FFF2-40B4-BE49-F238E27FC236}">
                    <a16:creationId xmlns:a16="http://schemas.microsoft.com/office/drawing/2014/main" id="{10065E9D-4D6B-5E77-6B10-7F2FFE16CA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5" name="Freeform 344">
                <a:extLst>
                  <a:ext uri="{FF2B5EF4-FFF2-40B4-BE49-F238E27FC236}">
                    <a16:creationId xmlns:a16="http://schemas.microsoft.com/office/drawing/2014/main" id="{43D49238-5159-5C8B-21C9-5F4B85B86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45 w 45"/>
                  <a:gd name="T1" fmla="*/ 15 h 33"/>
                  <a:gd name="T2" fmla="*/ 36 w 45"/>
                  <a:gd name="T3" fmla="*/ 0 h 33"/>
                  <a:gd name="T4" fmla="*/ 22 w 45"/>
                  <a:gd name="T5" fmla="*/ 10 h 33"/>
                  <a:gd name="T6" fmla="*/ 13 w 45"/>
                  <a:gd name="T7" fmla="*/ 10 h 33"/>
                  <a:gd name="T8" fmla="*/ 0 w 45"/>
                  <a:gd name="T9" fmla="*/ 27 h 33"/>
                  <a:gd name="T10" fmla="*/ 23 w 45"/>
                  <a:gd name="T11" fmla="*/ 33 h 33"/>
                  <a:gd name="T12" fmla="*/ 39 w 45"/>
                  <a:gd name="T13" fmla="*/ 32 h 33"/>
                  <a:gd name="T14" fmla="*/ 45 w 4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5" y="15"/>
                    </a:move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6" name="Freeform 345">
                <a:extLst>
                  <a:ext uri="{FF2B5EF4-FFF2-40B4-BE49-F238E27FC236}">
                    <a16:creationId xmlns:a16="http://schemas.microsoft.com/office/drawing/2014/main" id="{3D5AF55B-99E6-5E1F-F589-07D223E91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7" name="Freeform 346">
                <a:extLst>
                  <a:ext uri="{FF2B5EF4-FFF2-40B4-BE49-F238E27FC236}">
                    <a16:creationId xmlns:a16="http://schemas.microsoft.com/office/drawing/2014/main" id="{E40D71D5-73C2-5ECA-515B-D400D2E6A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8" name="Freeform 347">
                <a:extLst>
                  <a:ext uri="{FF2B5EF4-FFF2-40B4-BE49-F238E27FC236}">
                    <a16:creationId xmlns:a16="http://schemas.microsoft.com/office/drawing/2014/main" id="{AB1C3F5C-DC07-71DE-AD46-EFFAC4812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5 w 15"/>
                  <a:gd name="T1" fmla="*/ 23 h 23"/>
                  <a:gd name="T2" fmla="*/ 14 w 15"/>
                  <a:gd name="T3" fmla="*/ 7 h 23"/>
                  <a:gd name="T4" fmla="*/ 6 w 15"/>
                  <a:gd name="T5" fmla="*/ 0 h 23"/>
                  <a:gd name="T6" fmla="*/ 0 w 15"/>
                  <a:gd name="T7" fmla="*/ 16 h 23"/>
                  <a:gd name="T8" fmla="*/ 15 w 1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5" y="23"/>
                    </a:moveTo>
                    <a:lnTo>
                      <a:pt x="14" y="7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9" name="Freeform 348">
                <a:extLst>
                  <a:ext uri="{FF2B5EF4-FFF2-40B4-BE49-F238E27FC236}">
                    <a16:creationId xmlns:a16="http://schemas.microsoft.com/office/drawing/2014/main" id="{7EAA00F3-BBBF-A58E-88F5-5EADC45AD1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918"/>
                <a:ext cx="2013" cy="1954"/>
              </a:xfrm>
              <a:custGeom>
                <a:avLst/>
                <a:gdLst>
                  <a:gd name="T0" fmla="*/ 257 w 10064"/>
                  <a:gd name="T1" fmla="*/ 2713 h 9773"/>
                  <a:gd name="T2" fmla="*/ 506 w 10064"/>
                  <a:gd name="T3" fmla="*/ 2898 h 9773"/>
                  <a:gd name="T4" fmla="*/ 835 w 10064"/>
                  <a:gd name="T5" fmla="*/ 3036 h 9773"/>
                  <a:gd name="T6" fmla="*/ 827 w 10064"/>
                  <a:gd name="T7" fmla="*/ 3200 h 9773"/>
                  <a:gd name="T8" fmla="*/ 816 w 10064"/>
                  <a:gd name="T9" fmla="*/ 3578 h 9773"/>
                  <a:gd name="T10" fmla="*/ 1549 w 10064"/>
                  <a:gd name="T11" fmla="*/ 4406 h 9773"/>
                  <a:gd name="T12" fmla="*/ 1744 w 10064"/>
                  <a:gd name="T13" fmla="*/ 4765 h 9773"/>
                  <a:gd name="T14" fmla="*/ 2057 w 10064"/>
                  <a:gd name="T15" fmla="*/ 5971 h 9773"/>
                  <a:gd name="T16" fmla="*/ 1514 w 10064"/>
                  <a:gd name="T17" fmla="*/ 6522 h 9773"/>
                  <a:gd name="T18" fmla="*/ 1058 w 10064"/>
                  <a:gd name="T19" fmla="*/ 8184 h 9773"/>
                  <a:gd name="T20" fmla="*/ 1080 w 10064"/>
                  <a:gd name="T21" fmla="*/ 8414 h 9773"/>
                  <a:gd name="T22" fmla="*/ 1293 w 10064"/>
                  <a:gd name="T23" fmla="*/ 8641 h 9773"/>
                  <a:gd name="T24" fmla="*/ 1784 w 10064"/>
                  <a:gd name="T25" fmla="*/ 8858 h 9773"/>
                  <a:gd name="T26" fmla="*/ 2087 w 10064"/>
                  <a:gd name="T27" fmla="*/ 9046 h 9773"/>
                  <a:gd name="T28" fmla="*/ 2864 w 10064"/>
                  <a:gd name="T29" fmla="*/ 9274 h 9773"/>
                  <a:gd name="T30" fmla="*/ 3242 w 10064"/>
                  <a:gd name="T31" fmla="*/ 9270 h 9773"/>
                  <a:gd name="T32" fmla="*/ 3282 w 10064"/>
                  <a:gd name="T33" fmla="*/ 9042 h 9773"/>
                  <a:gd name="T34" fmla="*/ 3903 w 10064"/>
                  <a:gd name="T35" fmla="*/ 9247 h 9773"/>
                  <a:gd name="T36" fmla="*/ 4271 w 10064"/>
                  <a:gd name="T37" fmla="*/ 9390 h 9773"/>
                  <a:gd name="T38" fmla="*/ 4489 w 10064"/>
                  <a:gd name="T39" fmla="*/ 9656 h 9773"/>
                  <a:gd name="T40" fmla="*/ 5090 w 10064"/>
                  <a:gd name="T41" fmla="*/ 9747 h 9773"/>
                  <a:gd name="T42" fmla="*/ 5487 w 10064"/>
                  <a:gd name="T43" fmla="*/ 9601 h 9773"/>
                  <a:gd name="T44" fmla="*/ 5552 w 10064"/>
                  <a:gd name="T45" fmla="*/ 8978 h 9773"/>
                  <a:gd name="T46" fmla="*/ 6391 w 10064"/>
                  <a:gd name="T47" fmla="*/ 8206 h 9773"/>
                  <a:gd name="T48" fmla="*/ 6868 w 10064"/>
                  <a:gd name="T49" fmla="*/ 8293 h 9773"/>
                  <a:gd name="T50" fmla="*/ 7300 w 10064"/>
                  <a:gd name="T51" fmla="*/ 8361 h 9773"/>
                  <a:gd name="T52" fmla="*/ 7749 w 10064"/>
                  <a:gd name="T53" fmla="*/ 8389 h 9773"/>
                  <a:gd name="T54" fmla="*/ 8109 w 10064"/>
                  <a:gd name="T55" fmla="*/ 8610 h 9773"/>
                  <a:gd name="T56" fmla="*/ 8555 w 10064"/>
                  <a:gd name="T57" fmla="*/ 8761 h 9773"/>
                  <a:gd name="T58" fmla="*/ 9070 w 10064"/>
                  <a:gd name="T59" fmla="*/ 8497 h 9773"/>
                  <a:gd name="T60" fmla="*/ 9385 w 10064"/>
                  <a:gd name="T61" fmla="*/ 8067 h 9773"/>
                  <a:gd name="T62" fmla="*/ 9763 w 10064"/>
                  <a:gd name="T63" fmla="*/ 7816 h 9773"/>
                  <a:gd name="T64" fmla="*/ 9983 w 10064"/>
                  <a:gd name="T65" fmla="*/ 7440 h 9773"/>
                  <a:gd name="T66" fmla="*/ 9589 w 10064"/>
                  <a:gd name="T67" fmla="*/ 7269 h 9773"/>
                  <a:gd name="T68" fmla="*/ 9210 w 10064"/>
                  <a:gd name="T69" fmla="*/ 6926 h 9773"/>
                  <a:gd name="T70" fmla="*/ 9350 w 10064"/>
                  <a:gd name="T71" fmla="*/ 6527 h 9773"/>
                  <a:gd name="T72" fmla="*/ 9030 w 10064"/>
                  <a:gd name="T73" fmla="*/ 6148 h 9773"/>
                  <a:gd name="T74" fmla="*/ 9228 w 10064"/>
                  <a:gd name="T75" fmla="*/ 5875 h 9773"/>
                  <a:gd name="T76" fmla="*/ 9237 w 10064"/>
                  <a:gd name="T77" fmla="*/ 5481 h 9773"/>
                  <a:gd name="T78" fmla="*/ 9045 w 10064"/>
                  <a:gd name="T79" fmla="*/ 5059 h 9773"/>
                  <a:gd name="T80" fmla="*/ 9131 w 10064"/>
                  <a:gd name="T81" fmla="*/ 4750 h 9773"/>
                  <a:gd name="T82" fmla="*/ 9052 w 10064"/>
                  <a:gd name="T83" fmla="*/ 4473 h 9773"/>
                  <a:gd name="T84" fmla="*/ 8469 w 10064"/>
                  <a:gd name="T85" fmla="*/ 4427 h 9773"/>
                  <a:gd name="T86" fmla="*/ 8262 w 10064"/>
                  <a:gd name="T87" fmla="*/ 4685 h 9773"/>
                  <a:gd name="T88" fmla="*/ 8337 w 10064"/>
                  <a:gd name="T89" fmla="*/ 4331 h 9773"/>
                  <a:gd name="T90" fmla="*/ 8642 w 10064"/>
                  <a:gd name="T91" fmla="*/ 3724 h 9773"/>
                  <a:gd name="T92" fmla="*/ 8988 w 10064"/>
                  <a:gd name="T93" fmla="*/ 3290 h 9773"/>
                  <a:gd name="T94" fmla="*/ 9020 w 10064"/>
                  <a:gd name="T95" fmla="*/ 2978 h 9773"/>
                  <a:gd name="T96" fmla="*/ 9391 w 10064"/>
                  <a:gd name="T97" fmla="*/ 2905 h 9773"/>
                  <a:gd name="T98" fmla="*/ 9583 w 10064"/>
                  <a:gd name="T99" fmla="*/ 2719 h 9773"/>
                  <a:gd name="T100" fmla="*/ 9577 w 10064"/>
                  <a:gd name="T101" fmla="*/ 2240 h 9773"/>
                  <a:gd name="T102" fmla="*/ 9700 w 10064"/>
                  <a:gd name="T103" fmla="*/ 1496 h 9773"/>
                  <a:gd name="T104" fmla="*/ 9946 w 10064"/>
                  <a:gd name="T105" fmla="*/ 818 h 9773"/>
                  <a:gd name="T106" fmla="*/ 9521 w 10064"/>
                  <a:gd name="T107" fmla="*/ 726 h 9773"/>
                  <a:gd name="T108" fmla="*/ 9184 w 10064"/>
                  <a:gd name="T109" fmla="*/ 673 h 9773"/>
                  <a:gd name="T110" fmla="*/ 8953 w 10064"/>
                  <a:gd name="T111" fmla="*/ 585 h 9773"/>
                  <a:gd name="T112" fmla="*/ 8714 w 10064"/>
                  <a:gd name="T113" fmla="*/ 585 h 9773"/>
                  <a:gd name="T114" fmla="*/ 8573 w 10064"/>
                  <a:gd name="T115" fmla="*/ 320 h 9773"/>
                  <a:gd name="T116" fmla="*/ 8145 w 10064"/>
                  <a:gd name="T117" fmla="*/ 275 h 9773"/>
                  <a:gd name="T118" fmla="*/ 7904 w 10064"/>
                  <a:gd name="T119" fmla="*/ 174 h 9773"/>
                  <a:gd name="T120" fmla="*/ 7622 w 10064"/>
                  <a:gd name="T121" fmla="*/ 208 h 9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064" h="9773">
                    <a:moveTo>
                      <a:pt x="0" y="2597"/>
                    </a:moveTo>
                    <a:lnTo>
                      <a:pt x="100" y="2588"/>
                    </a:lnTo>
                    <a:lnTo>
                      <a:pt x="157" y="2622"/>
                    </a:lnTo>
                    <a:lnTo>
                      <a:pt x="167" y="2567"/>
                    </a:lnTo>
                    <a:lnTo>
                      <a:pt x="207" y="2587"/>
                    </a:lnTo>
                    <a:lnTo>
                      <a:pt x="260" y="2566"/>
                    </a:lnTo>
                    <a:lnTo>
                      <a:pt x="327" y="2551"/>
                    </a:lnTo>
                    <a:lnTo>
                      <a:pt x="393" y="2591"/>
                    </a:lnTo>
                    <a:lnTo>
                      <a:pt x="346" y="2658"/>
                    </a:lnTo>
                    <a:lnTo>
                      <a:pt x="261" y="2658"/>
                    </a:lnTo>
                    <a:lnTo>
                      <a:pt x="228" y="2646"/>
                    </a:lnTo>
                    <a:lnTo>
                      <a:pt x="214" y="2654"/>
                    </a:lnTo>
                    <a:lnTo>
                      <a:pt x="257" y="2713"/>
                    </a:lnTo>
                    <a:lnTo>
                      <a:pt x="290" y="2732"/>
                    </a:lnTo>
                    <a:lnTo>
                      <a:pt x="389" y="2724"/>
                    </a:lnTo>
                    <a:lnTo>
                      <a:pt x="447" y="2680"/>
                    </a:lnTo>
                    <a:lnTo>
                      <a:pt x="485" y="2668"/>
                    </a:lnTo>
                    <a:lnTo>
                      <a:pt x="496" y="2705"/>
                    </a:lnTo>
                    <a:lnTo>
                      <a:pt x="558" y="2708"/>
                    </a:lnTo>
                    <a:lnTo>
                      <a:pt x="592" y="2736"/>
                    </a:lnTo>
                    <a:lnTo>
                      <a:pt x="565" y="2784"/>
                    </a:lnTo>
                    <a:lnTo>
                      <a:pt x="566" y="2800"/>
                    </a:lnTo>
                    <a:lnTo>
                      <a:pt x="590" y="2813"/>
                    </a:lnTo>
                    <a:lnTo>
                      <a:pt x="594" y="2851"/>
                    </a:lnTo>
                    <a:lnTo>
                      <a:pt x="565" y="2862"/>
                    </a:lnTo>
                    <a:lnTo>
                      <a:pt x="506" y="2898"/>
                    </a:lnTo>
                    <a:lnTo>
                      <a:pt x="533" y="2942"/>
                    </a:lnTo>
                    <a:lnTo>
                      <a:pt x="537" y="2988"/>
                    </a:lnTo>
                    <a:lnTo>
                      <a:pt x="561" y="3000"/>
                    </a:lnTo>
                    <a:lnTo>
                      <a:pt x="555" y="3017"/>
                    </a:lnTo>
                    <a:lnTo>
                      <a:pt x="517" y="3005"/>
                    </a:lnTo>
                    <a:lnTo>
                      <a:pt x="508" y="3006"/>
                    </a:lnTo>
                    <a:lnTo>
                      <a:pt x="509" y="3013"/>
                    </a:lnTo>
                    <a:lnTo>
                      <a:pt x="598" y="3059"/>
                    </a:lnTo>
                    <a:lnTo>
                      <a:pt x="620" y="3041"/>
                    </a:lnTo>
                    <a:lnTo>
                      <a:pt x="643" y="3039"/>
                    </a:lnTo>
                    <a:lnTo>
                      <a:pt x="725" y="3100"/>
                    </a:lnTo>
                    <a:lnTo>
                      <a:pt x="807" y="3063"/>
                    </a:lnTo>
                    <a:lnTo>
                      <a:pt x="835" y="3036"/>
                    </a:lnTo>
                    <a:lnTo>
                      <a:pt x="896" y="3023"/>
                    </a:lnTo>
                    <a:lnTo>
                      <a:pt x="926" y="3020"/>
                    </a:lnTo>
                    <a:lnTo>
                      <a:pt x="988" y="3023"/>
                    </a:lnTo>
                    <a:lnTo>
                      <a:pt x="1044" y="3041"/>
                    </a:lnTo>
                    <a:lnTo>
                      <a:pt x="1119" y="3103"/>
                    </a:lnTo>
                    <a:lnTo>
                      <a:pt x="1112" y="3111"/>
                    </a:lnTo>
                    <a:lnTo>
                      <a:pt x="1055" y="3070"/>
                    </a:lnTo>
                    <a:lnTo>
                      <a:pt x="960" y="3048"/>
                    </a:lnTo>
                    <a:lnTo>
                      <a:pt x="930" y="3059"/>
                    </a:lnTo>
                    <a:lnTo>
                      <a:pt x="846" y="3074"/>
                    </a:lnTo>
                    <a:lnTo>
                      <a:pt x="827" y="3107"/>
                    </a:lnTo>
                    <a:lnTo>
                      <a:pt x="838" y="3153"/>
                    </a:lnTo>
                    <a:lnTo>
                      <a:pt x="827" y="3200"/>
                    </a:lnTo>
                    <a:lnTo>
                      <a:pt x="813" y="3217"/>
                    </a:lnTo>
                    <a:lnTo>
                      <a:pt x="783" y="3219"/>
                    </a:lnTo>
                    <a:lnTo>
                      <a:pt x="761" y="3236"/>
                    </a:lnTo>
                    <a:lnTo>
                      <a:pt x="914" y="3299"/>
                    </a:lnTo>
                    <a:lnTo>
                      <a:pt x="922" y="3307"/>
                    </a:lnTo>
                    <a:lnTo>
                      <a:pt x="965" y="3356"/>
                    </a:lnTo>
                    <a:lnTo>
                      <a:pt x="984" y="3401"/>
                    </a:lnTo>
                    <a:lnTo>
                      <a:pt x="941" y="3420"/>
                    </a:lnTo>
                    <a:lnTo>
                      <a:pt x="908" y="3493"/>
                    </a:lnTo>
                    <a:lnTo>
                      <a:pt x="902" y="3502"/>
                    </a:lnTo>
                    <a:lnTo>
                      <a:pt x="859" y="3544"/>
                    </a:lnTo>
                    <a:lnTo>
                      <a:pt x="846" y="3568"/>
                    </a:lnTo>
                    <a:lnTo>
                      <a:pt x="816" y="3578"/>
                    </a:lnTo>
                    <a:lnTo>
                      <a:pt x="823" y="3656"/>
                    </a:lnTo>
                    <a:lnTo>
                      <a:pt x="833" y="3677"/>
                    </a:lnTo>
                    <a:lnTo>
                      <a:pt x="936" y="3783"/>
                    </a:lnTo>
                    <a:lnTo>
                      <a:pt x="972" y="3842"/>
                    </a:lnTo>
                    <a:lnTo>
                      <a:pt x="996" y="3854"/>
                    </a:lnTo>
                    <a:lnTo>
                      <a:pt x="1051" y="3950"/>
                    </a:lnTo>
                    <a:lnTo>
                      <a:pt x="1097" y="4115"/>
                    </a:lnTo>
                    <a:lnTo>
                      <a:pt x="1137" y="4127"/>
                    </a:lnTo>
                    <a:lnTo>
                      <a:pt x="1262" y="4231"/>
                    </a:lnTo>
                    <a:lnTo>
                      <a:pt x="1358" y="4260"/>
                    </a:lnTo>
                    <a:lnTo>
                      <a:pt x="1404" y="4334"/>
                    </a:lnTo>
                    <a:lnTo>
                      <a:pt x="1504" y="4348"/>
                    </a:lnTo>
                    <a:lnTo>
                      <a:pt x="1549" y="4406"/>
                    </a:lnTo>
                    <a:lnTo>
                      <a:pt x="1556" y="4412"/>
                    </a:lnTo>
                    <a:lnTo>
                      <a:pt x="1555" y="4397"/>
                    </a:lnTo>
                    <a:lnTo>
                      <a:pt x="1564" y="4396"/>
                    </a:lnTo>
                    <a:lnTo>
                      <a:pt x="1622" y="4445"/>
                    </a:lnTo>
                    <a:lnTo>
                      <a:pt x="1647" y="4389"/>
                    </a:lnTo>
                    <a:lnTo>
                      <a:pt x="1755" y="4394"/>
                    </a:lnTo>
                    <a:lnTo>
                      <a:pt x="1719" y="4413"/>
                    </a:lnTo>
                    <a:lnTo>
                      <a:pt x="1701" y="4468"/>
                    </a:lnTo>
                    <a:lnTo>
                      <a:pt x="1645" y="4527"/>
                    </a:lnTo>
                    <a:lnTo>
                      <a:pt x="1619" y="4584"/>
                    </a:lnTo>
                    <a:lnTo>
                      <a:pt x="1629" y="4606"/>
                    </a:lnTo>
                    <a:lnTo>
                      <a:pt x="1679" y="4640"/>
                    </a:lnTo>
                    <a:lnTo>
                      <a:pt x="1744" y="4765"/>
                    </a:lnTo>
                    <a:lnTo>
                      <a:pt x="1714" y="4945"/>
                    </a:lnTo>
                    <a:lnTo>
                      <a:pt x="1659" y="5020"/>
                    </a:lnTo>
                    <a:lnTo>
                      <a:pt x="1681" y="5087"/>
                    </a:lnTo>
                    <a:lnTo>
                      <a:pt x="1734" y="5160"/>
                    </a:lnTo>
                    <a:lnTo>
                      <a:pt x="1619" y="5085"/>
                    </a:lnTo>
                    <a:lnTo>
                      <a:pt x="1576" y="5113"/>
                    </a:lnTo>
                    <a:lnTo>
                      <a:pt x="1576" y="5197"/>
                    </a:lnTo>
                    <a:lnTo>
                      <a:pt x="1749" y="5320"/>
                    </a:lnTo>
                    <a:lnTo>
                      <a:pt x="1810" y="5391"/>
                    </a:lnTo>
                    <a:lnTo>
                      <a:pt x="1919" y="5490"/>
                    </a:lnTo>
                    <a:lnTo>
                      <a:pt x="1990" y="5591"/>
                    </a:lnTo>
                    <a:lnTo>
                      <a:pt x="2025" y="5719"/>
                    </a:lnTo>
                    <a:lnTo>
                      <a:pt x="2057" y="5971"/>
                    </a:lnTo>
                    <a:lnTo>
                      <a:pt x="2081" y="6076"/>
                    </a:lnTo>
                    <a:lnTo>
                      <a:pt x="2057" y="6063"/>
                    </a:lnTo>
                    <a:lnTo>
                      <a:pt x="2030" y="6027"/>
                    </a:lnTo>
                    <a:lnTo>
                      <a:pt x="1970" y="5778"/>
                    </a:lnTo>
                    <a:lnTo>
                      <a:pt x="1930" y="5681"/>
                    </a:lnTo>
                    <a:lnTo>
                      <a:pt x="1725" y="5469"/>
                    </a:lnTo>
                    <a:lnTo>
                      <a:pt x="1718" y="5400"/>
                    </a:lnTo>
                    <a:lnTo>
                      <a:pt x="1680" y="5411"/>
                    </a:lnTo>
                    <a:lnTo>
                      <a:pt x="1640" y="5476"/>
                    </a:lnTo>
                    <a:lnTo>
                      <a:pt x="1622" y="5525"/>
                    </a:lnTo>
                    <a:lnTo>
                      <a:pt x="1474" y="6595"/>
                    </a:lnTo>
                    <a:lnTo>
                      <a:pt x="1482" y="6602"/>
                    </a:lnTo>
                    <a:lnTo>
                      <a:pt x="1514" y="6522"/>
                    </a:lnTo>
                    <a:lnTo>
                      <a:pt x="1576" y="6447"/>
                    </a:lnTo>
                    <a:lnTo>
                      <a:pt x="1661" y="6524"/>
                    </a:lnTo>
                    <a:lnTo>
                      <a:pt x="1688" y="6583"/>
                    </a:lnTo>
                    <a:lnTo>
                      <a:pt x="1638" y="6611"/>
                    </a:lnTo>
                    <a:lnTo>
                      <a:pt x="1599" y="6607"/>
                    </a:lnTo>
                    <a:lnTo>
                      <a:pt x="1566" y="6587"/>
                    </a:lnTo>
                    <a:lnTo>
                      <a:pt x="1536" y="6597"/>
                    </a:lnTo>
                    <a:lnTo>
                      <a:pt x="1471" y="6727"/>
                    </a:lnTo>
                    <a:lnTo>
                      <a:pt x="1465" y="6835"/>
                    </a:lnTo>
                    <a:lnTo>
                      <a:pt x="1367" y="7354"/>
                    </a:lnTo>
                    <a:lnTo>
                      <a:pt x="1360" y="7362"/>
                    </a:lnTo>
                    <a:lnTo>
                      <a:pt x="1218" y="7915"/>
                    </a:lnTo>
                    <a:lnTo>
                      <a:pt x="1058" y="8184"/>
                    </a:lnTo>
                    <a:lnTo>
                      <a:pt x="994" y="8236"/>
                    </a:lnTo>
                    <a:lnTo>
                      <a:pt x="971" y="8231"/>
                    </a:lnTo>
                    <a:lnTo>
                      <a:pt x="910" y="8245"/>
                    </a:lnTo>
                    <a:lnTo>
                      <a:pt x="874" y="8279"/>
                    </a:lnTo>
                    <a:lnTo>
                      <a:pt x="916" y="8314"/>
                    </a:lnTo>
                    <a:lnTo>
                      <a:pt x="929" y="8359"/>
                    </a:lnTo>
                    <a:lnTo>
                      <a:pt x="988" y="8338"/>
                    </a:lnTo>
                    <a:lnTo>
                      <a:pt x="1028" y="8349"/>
                    </a:lnTo>
                    <a:lnTo>
                      <a:pt x="1032" y="8395"/>
                    </a:lnTo>
                    <a:lnTo>
                      <a:pt x="1041" y="8410"/>
                    </a:lnTo>
                    <a:lnTo>
                      <a:pt x="1041" y="8417"/>
                    </a:lnTo>
                    <a:lnTo>
                      <a:pt x="1073" y="8422"/>
                    </a:lnTo>
                    <a:lnTo>
                      <a:pt x="1080" y="8414"/>
                    </a:lnTo>
                    <a:lnTo>
                      <a:pt x="1092" y="8374"/>
                    </a:lnTo>
                    <a:lnTo>
                      <a:pt x="1145" y="8370"/>
                    </a:lnTo>
                    <a:lnTo>
                      <a:pt x="1187" y="8404"/>
                    </a:lnTo>
                    <a:lnTo>
                      <a:pt x="1234" y="8407"/>
                    </a:lnTo>
                    <a:lnTo>
                      <a:pt x="1251" y="8422"/>
                    </a:lnTo>
                    <a:lnTo>
                      <a:pt x="1262" y="8459"/>
                    </a:lnTo>
                    <a:lnTo>
                      <a:pt x="1259" y="8513"/>
                    </a:lnTo>
                    <a:lnTo>
                      <a:pt x="1221" y="8594"/>
                    </a:lnTo>
                    <a:lnTo>
                      <a:pt x="1171" y="8652"/>
                    </a:lnTo>
                    <a:lnTo>
                      <a:pt x="1200" y="8704"/>
                    </a:lnTo>
                    <a:lnTo>
                      <a:pt x="1272" y="8728"/>
                    </a:lnTo>
                    <a:lnTo>
                      <a:pt x="1285" y="8703"/>
                    </a:lnTo>
                    <a:lnTo>
                      <a:pt x="1293" y="8641"/>
                    </a:lnTo>
                    <a:lnTo>
                      <a:pt x="1315" y="8623"/>
                    </a:lnTo>
                    <a:lnTo>
                      <a:pt x="1345" y="8620"/>
                    </a:lnTo>
                    <a:lnTo>
                      <a:pt x="1328" y="8676"/>
                    </a:lnTo>
                    <a:lnTo>
                      <a:pt x="1362" y="8711"/>
                    </a:lnTo>
                    <a:lnTo>
                      <a:pt x="1416" y="8707"/>
                    </a:lnTo>
                    <a:lnTo>
                      <a:pt x="1465" y="8740"/>
                    </a:lnTo>
                    <a:lnTo>
                      <a:pt x="1482" y="8762"/>
                    </a:lnTo>
                    <a:lnTo>
                      <a:pt x="1513" y="8760"/>
                    </a:lnTo>
                    <a:lnTo>
                      <a:pt x="1547" y="8787"/>
                    </a:lnTo>
                    <a:lnTo>
                      <a:pt x="1601" y="8797"/>
                    </a:lnTo>
                    <a:lnTo>
                      <a:pt x="1668" y="8845"/>
                    </a:lnTo>
                    <a:lnTo>
                      <a:pt x="1705" y="8842"/>
                    </a:lnTo>
                    <a:lnTo>
                      <a:pt x="1784" y="8858"/>
                    </a:lnTo>
                    <a:lnTo>
                      <a:pt x="1852" y="8844"/>
                    </a:lnTo>
                    <a:lnTo>
                      <a:pt x="1870" y="8873"/>
                    </a:lnTo>
                    <a:lnTo>
                      <a:pt x="1882" y="8910"/>
                    </a:lnTo>
                    <a:lnTo>
                      <a:pt x="1868" y="8920"/>
                    </a:lnTo>
                    <a:lnTo>
                      <a:pt x="1877" y="8942"/>
                    </a:lnTo>
                    <a:lnTo>
                      <a:pt x="1893" y="8955"/>
                    </a:lnTo>
                    <a:lnTo>
                      <a:pt x="1934" y="8974"/>
                    </a:lnTo>
                    <a:lnTo>
                      <a:pt x="1985" y="9024"/>
                    </a:lnTo>
                    <a:lnTo>
                      <a:pt x="1996" y="9062"/>
                    </a:lnTo>
                    <a:lnTo>
                      <a:pt x="2020" y="9075"/>
                    </a:lnTo>
                    <a:lnTo>
                      <a:pt x="2037" y="9097"/>
                    </a:lnTo>
                    <a:lnTo>
                      <a:pt x="2068" y="9079"/>
                    </a:lnTo>
                    <a:lnTo>
                      <a:pt x="2087" y="9046"/>
                    </a:lnTo>
                    <a:lnTo>
                      <a:pt x="2144" y="9079"/>
                    </a:lnTo>
                    <a:lnTo>
                      <a:pt x="2199" y="9081"/>
                    </a:lnTo>
                    <a:lnTo>
                      <a:pt x="2277" y="9020"/>
                    </a:lnTo>
                    <a:lnTo>
                      <a:pt x="2377" y="9088"/>
                    </a:lnTo>
                    <a:lnTo>
                      <a:pt x="2424" y="9107"/>
                    </a:lnTo>
                    <a:lnTo>
                      <a:pt x="2470" y="9179"/>
                    </a:lnTo>
                    <a:lnTo>
                      <a:pt x="2537" y="9235"/>
                    </a:lnTo>
                    <a:lnTo>
                      <a:pt x="2561" y="9248"/>
                    </a:lnTo>
                    <a:lnTo>
                      <a:pt x="2622" y="9235"/>
                    </a:lnTo>
                    <a:lnTo>
                      <a:pt x="2756" y="9191"/>
                    </a:lnTo>
                    <a:lnTo>
                      <a:pt x="2829" y="9223"/>
                    </a:lnTo>
                    <a:lnTo>
                      <a:pt x="2847" y="9252"/>
                    </a:lnTo>
                    <a:lnTo>
                      <a:pt x="2864" y="9274"/>
                    </a:lnTo>
                    <a:lnTo>
                      <a:pt x="2887" y="9264"/>
                    </a:lnTo>
                    <a:lnTo>
                      <a:pt x="2921" y="9223"/>
                    </a:lnTo>
                    <a:lnTo>
                      <a:pt x="2945" y="9228"/>
                    </a:lnTo>
                    <a:lnTo>
                      <a:pt x="3002" y="9262"/>
                    </a:lnTo>
                    <a:lnTo>
                      <a:pt x="3047" y="9250"/>
                    </a:lnTo>
                    <a:lnTo>
                      <a:pt x="3080" y="9262"/>
                    </a:lnTo>
                    <a:lnTo>
                      <a:pt x="3086" y="9253"/>
                    </a:lnTo>
                    <a:lnTo>
                      <a:pt x="3100" y="9245"/>
                    </a:lnTo>
                    <a:lnTo>
                      <a:pt x="3148" y="9256"/>
                    </a:lnTo>
                    <a:lnTo>
                      <a:pt x="3162" y="9246"/>
                    </a:lnTo>
                    <a:lnTo>
                      <a:pt x="3226" y="9264"/>
                    </a:lnTo>
                    <a:lnTo>
                      <a:pt x="3235" y="9270"/>
                    </a:lnTo>
                    <a:lnTo>
                      <a:pt x="3242" y="9270"/>
                    </a:lnTo>
                    <a:lnTo>
                      <a:pt x="3241" y="9254"/>
                    </a:lnTo>
                    <a:lnTo>
                      <a:pt x="3247" y="9246"/>
                    </a:lnTo>
                    <a:lnTo>
                      <a:pt x="3238" y="9231"/>
                    </a:lnTo>
                    <a:lnTo>
                      <a:pt x="3246" y="9223"/>
                    </a:lnTo>
                    <a:lnTo>
                      <a:pt x="3237" y="9217"/>
                    </a:lnTo>
                    <a:lnTo>
                      <a:pt x="3228" y="9194"/>
                    </a:lnTo>
                    <a:lnTo>
                      <a:pt x="3211" y="9180"/>
                    </a:lnTo>
                    <a:lnTo>
                      <a:pt x="3231" y="9155"/>
                    </a:lnTo>
                    <a:lnTo>
                      <a:pt x="3214" y="9142"/>
                    </a:lnTo>
                    <a:lnTo>
                      <a:pt x="3235" y="9116"/>
                    </a:lnTo>
                    <a:lnTo>
                      <a:pt x="3231" y="9070"/>
                    </a:lnTo>
                    <a:lnTo>
                      <a:pt x="3253" y="9053"/>
                    </a:lnTo>
                    <a:lnTo>
                      <a:pt x="3282" y="9042"/>
                    </a:lnTo>
                    <a:lnTo>
                      <a:pt x="3339" y="9076"/>
                    </a:lnTo>
                    <a:lnTo>
                      <a:pt x="3418" y="9092"/>
                    </a:lnTo>
                    <a:lnTo>
                      <a:pt x="3484" y="9139"/>
                    </a:lnTo>
                    <a:lnTo>
                      <a:pt x="3522" y="9128"/>
                    </a:lnTo>
                    <a:lnTo>
                      <a:pt x="3546" y="9149"/>
                    </a:lnTo>
                    <a:lnTo>
                      <a:pt x="3640" y="9156"/>
                    </a:lnTo>
                    <a:lnTo>
                      <a:pt x="3666" y="9184"/>
                    </a:lnTo>
                    <a:lnTo>
                      <a:pt x="3682" y="9199"/>
                    </a:lnTo>
                    <a:lnTo>
                      <a:pt x="3693" y="9228"/>
                    </a:lnTo>
                    <a:lnTo>
                      <a:pt x="3727" y="9256"/>
                    </a:lnTo>
                    <a:lnTo>
                      <a:pt x="3779" y="9235"/>
                    </a:lnTo>
                    <a:lnTo>
                      <a:pt x="3810" y="9248"/>
                    </a:lnTo>
                    <a:lnTo>
                      <a:pt x="3903" y="9247"/>
                    </a:lnTo>
                    <a:lnTo>
                      <a:pt x="3905" y="9270"/>
                    </a:lnTo>
                    <a:lnTo>
                      <a:pt x="3930" y="9291"/>
                    </a:lnTo>
                    <a:lnTo>
                      <a:pt x="3940" y="9313"/>
                    </a:lnTo>
                    <a:lnTo>
                      <a:pt x="3957" y="9334"/>
                    </a:lnTo>
                    <a:lnTo>
                      <a:pt x="3969" y="9372"/>
                    </a:lnTo>
                    <a:lnTo>
                      <a:pt x="3986" y="9401"/>
                    </a:lnTo>
                    <a:lnTo>
                      <a:pt x="4016" y="9391"/>
                    </a:lnTo>
                    <a:lnTo>
                      <a:pt x="4014" y="9360"/>
                    </a:lnTo>
                    <a:lnTo>
                      <a:pt x="4027" y="9343"/>
                    </a:lnTo>
                    <a:lnTo>
                      <a:pt x="4059" y="9348"/>
                    </a:lnTo>
                    <a:lnTo>
                      <a:pt x="4096" y="9337"/>
                    </a:lnTo>
                    <a:lnTo>
                      <a:pt x="4146" y="9371"/>
                    </a:lnTo>
                    <a:lnTo>
                      <a:pt x="4271" y="9390"/>
                    </a:lnTo>
                    <a:lnTo>
                      <a:pt x="4273" y="9420"/>
                    </a:lnTo>
                    <a:lnTo>
                      <a:pt x="4323" y="9447"/>
                    </a:lnTo>
                    <a:lnTo>
                      <a:pt x="4309" y="9457"/>
                    </a:lnTo>
                    <a:lnTo>
                      <a:pt x="4293" y="9458"/>
                    </a:lnTo>
                    <a:lnTo>
                      <a:pt x="4272" y="9482"/>
                    </a:lnTo>
                    <a:lnTo>
                      <a:pt x="4275" y="9505"/>
                    </a:lnTo>
                    <a:lnTo>
                      <a:pt x="4260" y="9522"/>
                    </a:lnTo>
                    <a:lnTo>
                      <a:pt x="4261" y="9538"/>
                    </a:lnTo>
                    <a:lnTo>
                      <a:pt x="4271" y="9553"/>
                    </a:lnTo>
                    <a:lnTo>
                      <a:pt x="4364" y="9567"/>
                    </a:lnTo>
                    <a:lnTo>
                      <a:pt x="4424" y="9616"/>
                    </a:lnTo>
                    <a:lnTo>
                      <a:pt x="4469" y="9611"/>
                    </a:lnTo>
                    <a:lnTo>
                      <a:pt x="4489" y="9656"/>
                    </a:lnTo>
                    <a:lnTo>
                      <a:pt x="4501" y="9708"/>
                    </a:lnTo>
                    <a:lnTo>
                      <a:pt x="4551" y="9743"/>
                    </a:lnTo>
                    <a:lnTo>
                      <a:pt x="4612" y="9730"/>
                    </a:lnTo>
                    <a:lnTo>
                      <a:pt x="4681" y="9653"/>
                    </a:lnTo>
                    <a:lnTo>
                      <a:pt x="4735" y="9656"/>
                    </a:lnTo>
                    <a:lnTo>
                      <a:pt x="4787" y="9635"/>
                    </a:lnTo>
                    <a:lnTo>
                      <a:pt x="4835" y="9646"/>
                    </a:lnTo>
                    <a:lnTo>
                      <a:pt x="4891" y="9680"/>
                    </a:lnTo>
                    <a:lnTo>
                      <a:pt x="4956" y="9697"/>
                    </a:lnTo>
                    <a:lnTo>
                      <a:pt x="5008" y="9761"/>
                    </a:lnTo>
                    <a:lnTo>
                      <a:pt x="5055" y="9773"/>
                    </a:lnTo>
                    <a:lnTo>
                      <a:pt x="5070" y="9771"/>
                    </a:lnTo>
                    <a:lnTo>
                      <a:pt x="5090" y="9747"/>
                    </a:lnTo>
                    <a:lnTo>
                      <a:pt x="5192" y="9760"/>
                    </a:lnTo>
                    <a:lnTo>
                      <a:pt x="5199" y="9751"/>
                    </a:lnTo>
                    <a:lnTo>
                      <a:pt x="5180" y="9707"/>
                    </a:lnTo>
                    <a:lnTo>
                      <a:pt x="5201" y="9682"/>
                    </a:lnTo>
                    <a:lnTo>
                      <a:pt x="5215" y="9673"/>
                    </a:lnTo>
                    <a:lnTo>
                      <a:pt x="5267" y="9653"/>
                    </a:lnTo>
                    <a:lnTo>
                      <a:pt x="5291" y="9665"/>
                    </a:lnTo>
                    <a:lnTo>
                      <a:pt x="5314" y="9664"/>
                    </a:lnTo>
                    <a:lnTo>
                      <a:pt x="5364" y="9613"/>
                    </a:lnTo>
                    <a:lnTo>
                      <a:pt x="5393" y="9602"/>
                    </a:lnTo>
                    <a:lnTo>
                      <a:pt x="5440" y="9606"/>
                    </a:lnTo>
                    <a:lnTo>
                      <a:pt x="5461" y="9580"/>
                    </a:lnTo>
                    <a:lnTo>
                      <a:pt x="5487" y="9601"/>
                    </a:lnTo>
                    <a:lnTo>
                      <a:pt x="5554" y="9595"/>
                    </a:lnTo>
                    <a:lnTo>
                      <a:pt x="5607" y="9652"/>
                    </a:lnTo>
                    <a:lnTo>
                      <a:pt x="5637" y="9641"/>
                    </a:lnTo>
                    <a:lnTo>
                      <a:pt x="5690" y="9645"/>
                    </a:lnTo>
                    <a:lnTo>
                      <a:pt x="5671" y="9593"/>
                    </a:lnTo>
                    <a:lnTo>
                      <a:pt x="5647" y="9579"/>
                    </a:lnTo>
                    <a:lnTo>
                      <a:pt x="5649" y="9532"/>
                    </a:lnTo>
                    <a:lnTo>
                      <a:pt x="5602" y="9521"/>
                    </a:lnTo>
                    <a:lnTo>
                      <a:pt x="5568" y="9486"/>
                    </a:lnTo>
                    <a:lnTo>
                      <a:pt x="5556" y="9356"/>
                    </a:lnTo>
                    <a:lnTo>
                      <a:pt x="5556" y="9109"/>
                    </a:lnTo>
                    <a:lnTo>
                      <a:pt x="5570" y="9007"/>
                    </a:lnTo>
                    <a:lnTo>
                      <a:pt x="5552" y="8978"/>
                    </a:lnTo>
                    <a:lnTo>
                      <a:pt x="5557" y="8947"/>
                    </a:lnTo>
                    <a:lnTo>
                      <a:pt x="5580" y="8860"/>
                    </a:lnTo>
                    <a:lnTo>
                      <a:pt x="5659" y="8714"/>
                    </a:lnTo>
                    <a:lnTo>
                      <a:pt x="5750" y="8613"/>
                    </a:lnTo>
                    <a:lnTo>
                      <a:pt x="5821" y="8553"/>
                    </a:lnTo>
                    <a:lnTo>
                      <a:pt x="5902" y="8514"/>
                    </a:lnTo>
                    <a:lnTo>
                      <a:pt x="6011" y="8527"/>
                    </a:lnTo>
                    <a:lnTo>
                      <a:pt x="6137" y="8391"/>
                    </a:lnTo>
                    <a:lnTo>
                      <a:pt x="6204" y="8362"/>
                    </a:lnTo>
                    <a:lnTo>
                      <a:pt x="6217" y="8338"/>
                    </a:lnTo>
                    <a:lnTo>
                      <a:pt x="6277" y="8309"/>
                    </a:lnTo>
                    <a:lnTo>
                      <a:pt x="6340" y="8241"/>
                    </a:lnTo>
                    <a:lnTo>
                      <a:pt x="6391" y="8206"/>
                    </a:lnTo>
                    <a:lnTo>
                      <a:pt x="6486" y="8159"/>
                    </a:lnTo>
                    <a:lnTo>
                      <a:pt x="6570" y="8151"/>
                    </a:lnTo>
                    <a:lnTo>
                      <a:pt x="6603" y="8164"/>
                    </a:lnTo>
                    <a:lnTo>
                      <a:pt x="6612" y="8185"/>
                    </a:lnTo>
                    <a:lnTo>
                      <a:pt x="6605" y="8194"/>
                    </a:lnTo>
                    <a:lnTo>
                      <a:pt x="6598" y="8195"/>
                    </a:lnTo>
                    <a:lnTo>
                      <a:pt x="6591" y="8211"/>
                    </a:lnTo>
                    <a:lnTo>
                      <a:pt x="6583" y="8211"/>
                    </a:lnTo>
                    <a:lnTo>
                      <a:pt x="6601" y="8240"/>
                    </a:lnTo>
                    <a:lnTo>
                      <a:pt x="6618" y="8254"/>
                    </a:lnTo>
                    <a:lnTo>
                      <a:pt x="6634" y="8260"/>
                    </a:lnTo>
                    <a:lnTo>
                      <a:pt x="6697" y="8277"/>
                    </a:lnTo>
                    <a:lnTo>
                      <a:pt x="6868" y="8293"/>
                    </a:lnTo>
                    <a:lnTo>
                      <a:pt x="6921" y="8280"/>
                    </a:lnTo>
                    <a:lnTo>
                      <a:pt x="7007" y="8287"/>
                    </a:lnTo>
                    <a:lnTo>
                      <a:pt x="7040" y="8308"/>
                    </a:lnTo>
                    <a:lnTo>
                      <a:pt x="7050" y="8330"/>
                    </a:lnTo>
                    <a:lnTo>
                      <a:pt x="7051" y="8345"/>
                    </a:lnTo>
                    <a:lnTo>
                      <a:pt x="7023" y="8379"/>
                    </a:lnTo>
                    <a:lnTo>
                      <a:pt x="7057" y="8406"/>
                    </a:lnTo>
                    <a:lnTo>
                      <a:pt x="7119" y="8416"/>
                    </a:lnTo>
                    <a:lnTo>
                      <a:pt x="7227" y="8413"/>
                    </a:lnTo>
                    <a:lnTo>
                      <a:pt x="7291" y="8439"/>
                    </a:lnTo>
                    <a:lnTo>
                      <a:pt x="7333" y="8404"/>
                    </a:lnTo>
                    <a:lnTo>
                      <a:pt x="7308" y="8376"/>
                    </a:lnTo>
                    <a:lnTo>
                      <a:pt x="7300" y="8361"/>
                    </a:lnTo>
                    <a:lnTo>
                      <a:pt x="7304" y="8330"/>
                    </a:lnTo>
                    <a:lnTo>
                      <a:pt x="7319" y="8320"/>
                    </a:lnTo>
                    <a:lnTo>
                      <a:pt x="7317" y="8305"/>
                    </a:lnTo>
                    <a:lnTo>
                      <a:pt x="7349" y="8317"/>
                    </a:lnTo>
                    <a:lnTo>
                      <a:pt x="7378" y="8299"/>
                    </a:lnTo>
                    <a:lnTo>
                      <a:pt x="7410" y="8311"/>
                    </a:lnTo>
                    <a:lnTo>
                      <a:pt x="7418" y="8319"/>
                    </a:lnTo>
                    <a:lnTo>
                      <a:pt x="7428" y="8333"/>
                    </a:lnTo>
                    <a:lnTo>
                      <a:pt x="7444" y="8339"/>
                    </a:lnTo>
                    <a:lnTo>
                      <a:pt x="7438" y="8356"/>
                    </a:lnTo>
                    <a:lnTo>
                      <a:pt x="7491" y="8435"/>
                    </a:lnTo>
                    <a:lnTo>
                      <a:pt x="7668" y="8427"/>
                    </a:lnTo>
                    <a:lnTo>
                      <a:pt x="7749" y="8389"/>
                    </a:lnTo>
                    <a:lnTo>
                      <a:pt x="7782" y="8416"/>
                    </a:lnTo>
                    <a:lnTo>
                      <a:pt x="7800" y="8446"/>
                    </a:lnTo>
                    <a:lnTo>
                      <a:pt x="7796" y="8485"/>
                    </a:lnTo>
                    <a:lnTo>
                      <a:pt x="7816" y="8528"/>
                    </a:lnTo>
                    <a:lnTo>
                      <a:pt x="7796" y="8561"/>
                    </a:lnTo>
                    <a:lnTo>
                      <a:pt x="7798" y="8577"/>
                    </a:lnTo>
                    <a:lnTo>
                      <a:pt x="7905" y="8582"/>
                    </a:lnTo>
                    <a:lnTo>
                      <a:pt x="7945" y="8594"/>
                    </a:lnTo>
                    <a:lnTo>
                      <a:pt x="7975" y="8576"/>
                    </a:lnTo>
                    <a:lnTo>
                      <a:pt x="8010" y="8619"/>
                    </a:lnTo>
                    <a:lnTo>
                      <a:pt x="8042" y="8639"/>
                    </a:lnTo>
                    <a:lnTo>
                      <a:pt x="8070" y="8606"/>
                    </a:lnTo>
                    <a:lnTo>
                      <a:pt x="8109" y="8610"/>
                    </a:lnTo>
                    <a:lnTo>
                      <a:pt x="8136" y="8653"/>
                    </a:lnTo>
                    <a:lnTo>
                      <a:pt x="8200" y="8670"/>
                    </a:lnTo>
                    <a:lnTo>
                      <a:pt x="8240" y="8698"/>
                    </a:lnTo>
                    <a:lnTo>
                      <a:pt x="8246" y="8751"/>
                    </a:lnTo>
                    <a:lnTo>
                      <a:pt x="8279" y="8771"/>
                    </a:lnTo>
                    <a:lnTo>
                      <a:pt x="8308" y="8761"/>
                    </a:lnTo>
                    <a:lnTo>
                      <a:pt x="8336" y="8727"/>
                    </a:lnTo>
                    <a:lnTo>
                      <a:pt x="8333" y="8697"/>
                    </a:lnTo>
                    <a:lnTo>
                      <a:pt x="8348" y="8687"/>
                    </a:lnTo>
                    <a:lnTo>
                      <a:pt x="8434" y="8703"/>
                    </a:lnTo>
                    <a:lnTo>
                      <a:pt x="8468" y="8731"/>
                    </a:lnTo>
                    <a:lnTo>
                      <a:pt x="8544" y="8731"/>
                    </a:lnTo>
                    <a:lnTo>
                      <a:pt x="8555" y="8761"/>
                    </a:lnTo>
                    <a:lnTo>
                      <a:pt x="8549" y="8784"/>
                    </a:lnTo>
                    <a:lnTo>
                      <a:pt x="8581" y="8789"/>
                    </a:lnTo>
                    <a:lnTo>
                      <a:pt x="8589" y="8719"/>
                    </a:lnTo>
                    <a:lnTo>
                      <a:pt x="8625" y="8685"/>
                    </a:lnTo>
                    <a:lnTo>
                      <a:pt x="8693" y="8671"/>
                    </a:lnTo>
                    <a:lnTo>
                      <a:pt x="8773" y="8702"/>
                    </a:lnTo>
                    <a:lnTo>
                      <a:pt x="8791" y="8654"/>
                    </a:lnTo>
                    <a:lnTo>
                      <a:pt x="8813" y="8636"/>
                    </a:lnTo>
                    <a:lnTo>
                      <a:pt x="8919" y="8612"/>
                    </a:lnTo>
                    <a:lnTo>
                      <a:pt x="8977" y="8567"/>
                    </a:lnTo>
                    <a:lnTo>
                      <a:pt x="9040" y="8585"/>
                    </a:lnTo>
                    <a:lnTo>
                      <a:pt x="9075" y="8543"/>
                    </a:lnTo>
                    <a:lnTo>
                      <a:pt x="9070" y="8497"/>
                    </a:lnTo>
                    <a:lnTo>
                      <a:pt x="9090" y="8457"/>
                    </a:lnTo>
                    <a:lnTo>
                      <a:pt x="9074" y="8451"/>
                    </a:lnTo>
                    <a:lnTo>
                      <a:pt x="9006" y="8464"/>
                    </a:lnTo>
                    <a:lnTo>
                      <a:pt x="8996" y="8450"/>
                    </a:lnTo>
                    <a:lnTo>
                      <a:pt x="9110" y="8347"/>
                    </a:lnTo>
                    <a:lnTo>
                      <a:pt x="9140" y="8252"/>
                    </a:lnTo>
                    <a:lnTo>
                      <a:pt x="9233" y="8251"/>
                    </a:lnTo>
                    <a:lnTo>
                      <a:pt x="9298" y="8206"/>
                    </a:lnTo>
                    <a:lnTo>
                      <a:pt x="9310" y="8166"/>
                    </a:lnTo>
                    <a:lnTo>
                      <a:pt x="9331" y="8142"/>
                    </a:lnTo>
                    <a:lnTo>
                      <a:pt x="9320" y="8111"/>
                    </a:lnTo>
                    <a:lnTo>
                      <a:pt x="9348" y="8077"/>
                    </a:lnTo>
                    <a:lnTo>
                      <a:pt x="9385" y="8067"/>
                    </a:lnTo>
                    <a:lnTo>
                      <a:pt x="9409" y="8080"/>
                    </a:lnTo>
                    <a:lnTo>
                      <a:pt x="9459" y="8036"/>
                    </a:lnTo>
                    <a:lnTo>
                      <a:pt x="9500" y="8064"/>
                    </a:lnTo>
                    <a:lnTo>
                      <a:pt x="9493" y="7979"/>
                    </a:lnTo>
                    <a:lnTo>
                      <a:pt x="9498" y="7948"/>
                    </a:lnTo>
                    <a:lnTo>
                      <a:pt x="9519" y="7924"/>
                    </a:lnTo>
                    <a:lnTo>
                      <a:pt x="9565" y="7919"/>
                    </a:lnTo>
                    <a:lnTo>
                      <a:pt x="9606" y="7869"/>
                    </a:lnTo>
                    <a:lnTo>
                      <a:pt x="9652" y="7864"/>
                    </a:lnTo>
                    <a:lnTo>
                      <a:pt x="9666" y="7856"/>
                    </a:lnTo>
                    <a:lnTo>
                      <a:pt x="9675" y="7870"/>
                    </a:lnTo>
                    <a:lnTo>
                      <a:pt x="9694" y="7830"/>
                    </a:lnTo>
                    <a:lnTo>
                      <a:pt x="9763" y="7816"/>
                    </a:lnTo>
                    <a:lnTo>
                      <a:pt x="9755" y="7808"/>
                    </a:lnTo>
                    <a:lnTo>
                      <a:pt x="9775" y="7784"/>
                    </a:lnTo>
                    <a:lnTo>
                      <a:pt x="9783" y="7783"/>
                    </a:lnTo>
                    <a:lnTo>
                      <a:pt x="9805" y="7766"/>
                    </a:lnTo>
                    <a:lnTo>
                      <a:pt x="9820" y="7772"/>
                    </a:lnTo>
                    <a:lnTo>
                      <a:pt x="9834" y="7748"/>
                    </a:lnTo>
                    <a:lnTo>
                      <a:pt x="9863" y="7730"/>
                    </a:lnTo>
                    <a:lnTo>
                      <a:pt x="9831" y="7640"/>
                    </a:lnTo>
                    <a:lnTo>
                      <a:pt x="9829" y="7617"/>
                    </a:lnTo>
                    <a:lnTo>
                      <a:pt x="9887" y="7573"/>
                    </a:lnTo>
                    <a:lnTo>
                      <a:pt x="9897" y="7517"/>
                    </a:lnTo>
                    <a:lnTo>
                      <a:pt x="9969" y="7465"/>
                    </a:lnTo>
                    <a:lnTo>
                      <a:pt x="9983" y="7440"/>
                    </a:lnTo>
                    <a:lnTo>
                      <a:pt x="9972" y="7404"/>
                    </a:lnTo>
                    <a:lnTo>
                      <a:pt x="10007" y="7377"/>
                    </a:lnTo>
                    <a:lnTo>
                      <a:pt x="10020" y="7353"/>
                    </a:lnTo>
                    <a:lnTo>
                      <a:pt x="10011" y="7322"/>
                    </a:lnTo>
                    <a:lnTo>
                      <a:pt x="9974" y="7264"/>
                    </a:lnTo>
                    <a:lnTo>
                      <a:pt x="9968" y="7202"/>
                    </a:lnTo>
                    <a:lnTo>
                      <a:pt x="9945" y="7205"/>
                    </a:lnTo>
                    <a:lnTo>
                      <a:pt x="9917" y="7239"/>
                    </a:lnTo>
                    <a:lnTo>
                      <a:pt x="9811" y="7256"/>
                    </a:lnTo>
                    <a:lnTo>
                      <a:pt x="9738" y="7293"/>
                    </a:lnTo>
                    <a:lnTo>
                      <a:pt x="9685" y="7298"/>
                    </a:lnTo>
                    <a:lnTo>
                      <a:pt x="9658" y="7270"/>
                    </a:lnTo>
                    <a:lnTo>
                      <a:pt x="9589" y="7269"/>
                    </a:lnTo>
                    <a:lnTo>
                      <a:pt x="9562" y="7233"/>
                    </a:lnTo>
                    <a:lnTo>
                      <a:pt x="9531" y="7228"/>
                    </a:lnTo>
                    <a:lnTo>
                      <a:pt x="9481" y="7194"/>
                    </a:lnTo>
                    <a:lnTo>
                      <a:pt x="9458" y="7196"/>
                    </a:lnTo>
                    <a:lnTo>
                      <a:pt x="9401" y="7162"/>
                    </a:lnTo>
                    <a:lnTo>
                      <a:pt x="9363" y="7174"/>
                    </a:lnTo>
                    <a:lnTo>
                      <a:pt x="9339" y="7161"/>
                    </a:lnTo>
                    <a:lnTo>
                      <a:pt x="9311" y="7102"/>
                    </a:lnTo>
                    <a:lnTo>
                      <a:pt x="9286" y="7081"/>
                    </a:lnTo>
                    <a:lnTo>
                      <a:pt x="9234" y="7017"/>
                    </a:lnTo>
                    <a:lnTo>
                      <a:pt x="9210" y="7004"/>
                    </a:lnTo>
                    <a:lnTo>
                      <a:pt x="9214" y="6979"/>
                    </a:lnTo>
                    <a:lnTo>
                      <a:pt x="9210" y="6926"/>
                    </a:lnTo>
                    <a:lnTo>
                      <a:pt x="9253" y="6899"/>
                    </a:lnTo>
                    <a:lnTo>
                      <a:pt x="9194" y="6842"/>
                    </a:lnTo>
                    <a:lnTo>
                      <a:pt x="9166" y="6783"/>
                    </a:lnTo>
                    <a:lnTo>
                      <a:pt x="9185" y="6750"/>
                    </a:lnTo>
                    <a:lnTo>
                      <a:pt x="9208" y="6740"/>
                    </a:lnTo>
                    <a:lnTo>
                      <a:pt x="9229" y="6716"/>
                    </a:lnTo>
                    <a:lnTo>
                      <a:pt x="9241" y="6684"/>
                    </a:lnTo>
                    <a:lnTo>
                      <a:pt x="9262" y="6651"/>
                    </a:lnTo>
                    <a:lnTo>
                      <a:pt x="9242" y="6607"/>
                    </a:lnTo>
                    <a:lnTo>
                      <a:pt x="9256" y="6583"/>
                    </a:lnTo>
                    <a:lnTo>
                      <a:pt x="9276" y="6565"/>
                    </a:lnTo>
                    <a:lnTo>
                      <a:pt x="9361" y="6565"/>
                    </a:lnTo>
                    <a:lnTo>
                      <a:pt x="9350" y="6527"/>
                    </a:lnTo>
                    <a:lnTo>
                      <a:pt x="9327" y="6522"/>
                    </a:lnTo>
                    <a:lnTo>
                      <a:pt x="9316" y="6499"/>
                    </a:lnTo>
                    <a:lnTo>
                      <a:pt x="9305" y="6454"/>
                    </a:lnTo>
                    <a:lnTo>
                      <a:pt x="9287" y="6433"/>
                    </a:lnTo>
                    <a:lnTo>
                      <a:pt x="9298" y="6385"/>
                    </a:lnTo>
                    <a:lnTo>
                      <a:pt x="9281" y="6364"/>
                    </a:lnTo>
                    <a:lnTo>
                      <a:pt x="9217" y="6339"/>
                    </a:lnTo>
                    <a:lnTo>
                      <a:pt x="9195" y="6356"/>
                    </a:lnTo>
                    <a:lnTo>
                      <a:pt x="9149" y="6353"/>
                    </a:lnTo>
                    <a:lnTo>
                      <a:pt x="9042" y="6286"/>
                    </a:lnTo>
                    <a:lnTo>
                      <a:pt x="9051" y="6208"/>
                    </a:lnTo>
                    <a:lnTo>
                      <a:pt x="9025" y="6179"/>
                    </a:lnTo>
                    <a:lnTo>
                      <a:pt x="9030" y="6148"/>
                    </a:lnTo>
                    <a:lnTo>
                      <a:pt x="9005" y="6134"/>
                    </a:lnTo>
                    <a:lnTo>
                      <a:pt x="8959" y="6132"/>
                    </a:lnTo>
                    <a:lnTo>
                      <a:pt x="8947" y="6079"/>
                    </a:lnTo>
                    <a:lnTo>
                      <a:pt x="8910" y="6020"/>
                    </a:lnTo>
                    <a:lnTo>
                      <a:pt x="8947" y="6001"/>
                    </a:lnTo>
                    <a:lnTo>
                      <a:pt x="8960" y="5985"/>
                    </a:lnTo>
                    <a:lnTo>
                      <a:pt x="9022" y="5979"/>
                    </a:lnTo>
                    <a:lnTo>
                      <a:pt x="9042" y="5954"/>
                    </a:lnTo>
                    <a:lnTo>
                      <a:pt x="9122" y="5985"/>
                    </a:lnTo>
                    <a:lnTo>
                      <a:pt x="9153" y="5974"/>
                    </a:lnTo>
                    <a:lnTo>
                      <a:pt x="9156" y="5936"/>
                    </a:lnTo>
                    <a:lnTo>
                      <a:pt x="9201" y="5924"/>
                    </a:lnTo>
                    <a:lnTo>
                      <a:pt x="9228" y="5875"/>
                    </a:lnTo>
                    <a:lnTo>
                      <a:pt x="9296" y="5853"/>
                    </a:lnTo>
                    <a:lnTo>
                      <a:pt x="9320" y="5867"/>
                    </a:lnTo>
                    <a:lnTo>
                      <a:pt x="9369" y="5816"/>
                    </a:lnTo>
                    <a:lnTo>
                      <a:pt x="9373" y="5777"/>
                    </a:lnTo>
                    <a:lnTo>
                      <a:pt x="9353" y="5717"/>
                    </a:lnTo>
                    <a:lnTo>
                      <a:pt x="9394" y="5667"/>
                    </a:lnTo>
                    <a:lnTo>
                      <a:pt x="9411" y="5604"/>
                    </a:lnTo>
                    <a:lnTo>
                      <a:pt x="9346" y="5571"/>
                    </a:lnTo>
                    <a:lnTo>
                      <a:pt x="9328" y="5542"/>
                    </a:lnTo>
                    <a:lnTo>
                      <a:pt x="9334" y="5526"/>
                    </a:lnTo>
                    <a:lnTo>
                      <a:pt x="9288" y="5522"/>
                    </a:lnTo>
                    <a:lnTo>
                      <a:pt x="9286" y="5499"/>
                    </a:lnTo>
                    <a:lnTo>
                      <a:pt x="9237" y="5481"/>
                    </a:lnTo>
                    <a:lnTo>
                      <a:pt x="9226" y="5444"/>
                    </a:lnTo>
                    <a:lnTo>
                      <a:pt x="9222" y="5390"/>
                    </a:lnTo>
                    <a:lnTo>
                      <a:pt x="9203" y="5368"/>
                    </a:lnTo>
                    <a:lnTo>
                      <a:pt x="9222" y="5305"/>
                    </a:lnTo>
                    <a:lnTo>
                      <a:pt x="9189" y="5292"/>
                    </a:lnTo>
                    <a:lnTo>
                      <a:pt x="9151" y="5296"/>
                    </a:lnTo>
                    <a:lnTo>
                      <a:pt x="9125" y="5260"/>
                    </a:lnTo>
                    <a:lnTo>
                      <a:pt x="9077" y="5248"/>
                    </a:lnTo>
                    <a:lnTo>
                      <a:pt x="9041" y="5199"/>
                    </a:lnTo>
                    <a:lnTo>
                      <a:pt x="9028" y="5130"/>
                    </a:lnTo>
                    <a:lnTo>
                      <a:pt x="9033" y="5099"/>
                    </a:lnTo>
                    <a:lnTo>
                      <a:pt x="9030" y="5076"/>
                    </a:lnTo>
                    <a:lnTo>
                      <a:pt x="9045" y="5059"/>
                    </a:lnTo>
                    <a:lnTo>
                      <a:pt x="9066" y="5050"/>
                    </a:lnTo>
                    <a:lnTo>
                      <a:pt x="9083" y="5063"/>
                    </a:lnTo>
                    <a:lnTo>
                      <a:pt x="9097" y="5039"/>
                    </a:lnTo>
                    <a:lnTo>
                      <a:pt x="9127" y="5044"/>
                    </a:lnTo>
                    <a:lnTo>
                      <a:pt x="9150" y="5034"/>
                    </a:lnTo>
                    <a:lnTo>
                      <a:pt x="9201" y="4999"/>
                    </a:lnTo>
                    <a:lnTo>
                      <a:pt x="9219" y="4950"/>
                    </a:lnTo>
                    <a:lnTo>
                      <a:pt x="9241" y="4933"/>
                    </a:lnTo>
                    <a:lnTo>
                      <a:pt x="9229" y="4887"/>
                    </a:lnTo>
                    <a:lnTo>
                      <a:pt x="9212" y="4874"/>
                    </a:lnTo>
                    <a:lnTo>
                      <a:pt x="9218" y="4850"/>
                    </a:lnTo>
                    <a:lnTo>
                      <a:pt x="9184" y="4823"/>
                    </a:lnTo>
                    <a:lnTo>
                      <a:pt x="9131" y="4750"/>
                    </a:lnTo>
                    <a:lnTo>
                      <a:pt x="9096" y="4777"/>
                    </a:lnTo>
                    <a:lnTo>
                      <a:pt x="9079" y="4771"/>
                    </a:lnTo>
                    <a:lnTo>
                      <a:pt x="9077" y="4755"/>
                    </a:lnTo>
                    <a:lnTo>
                      <a:pt x="9091" y="4731"/>
                    </a:lnTo>
                    <a:lnTo>
                      <a:pt x="9081" y="4709"/>
                    </a:lnTo>
                    <a:lnTo>
                      <a:pt x="9093" y="4669"/>
                    </a:lnTo>
                    <a:lnTo>
                      <a:pt x="9016" y="4669"/>
                    </a:lnTo>
                    <a:lnTo>
                      <a:pt x="8999" y="4647"/>
                    </a:lnTo>
                    <a:lnTo>
                      <a:pt x="8996" y="4624"/>
                    </a:lnTo>
                    <a:lnTo>
                      <a:pt x="9010" y="4600"/>
                    </a:lnTo>
                    <a:lnTo>
                      <a:pt x="9006" y="4561"/>
                    </a:lnTo>
                    <a:lnTo>
                      <a:pt x="9046" y="4496"/>
                    </a:lnTo>
                    <a:lnTo>
                      <a:pt x="9052" y="4473"/>
                    </a:lnTo>
                    <a:lnTo>
                      <a:pt x="9050" y="4457"/>
                    </a:lnTo>
                    <a:lnTo>
                      <a:pt x="8974" y="4395"/>
                    </a:lnTo>
                    <a:lnTo>
                      <a:pt x="8965" y="4372"/>
                    </a:lnTo>
                    <a:lnTo>
                      <a:pt x="8985" y="4339"/>
                    </a:lnTo>
                    <a:lnTo>
                      <a:pt x="9001" y="4269"/>
                    </a:lnTo>
                    <a:lnTo>
                      <a:pt x="8868" y="4242"/>
                    </a:lnTo>
                    <a:lnTo>
                      <a:pt x="8722" y="4248"/>
                    </a:lnTo>
                    <a:lnTo>
                      <a:pt x="8642" y="4302"/>
                    </a:lnTo>
                    <a:lnTo>
                      <a:pt x="8560" y="4325"/>
                    </a:lnTo>
                    <a:lnTo>
                      <a:pt x="8488" y="4385"/>
                    </a:lnTo>
                    <a:lnTo>
                      <a:pt x="8475" y="4410"/>
                    </a:lnTo>
                    <a:lnTo>
                      <a:pt x="8475" y="4418"/>
                    </a:lnTo>
                    <a:lnTo>
                      <a:pt x="8469" y="4427"/>
                    </a:lnTo>
                    <a:lnTo>
                      <a:pt x="8456" y="4451"/>
                    </a:lnTo>
                    <a:lnTo>
                      <a:pt x="8480" y="4464"/>
                    </a:lnTo>
                    <a:lnTo>
                      <a:pt x="8475" y="4494"/>
                    </a:lnTo>
                    <a:lnTo>
                      <a:pt x="8501" y="4524"/>
                    </a:lnTo>
                    <a:lnTo>
                      <a:pt x="8539" y="4527"/>
                    </a:lnTo>
                    <a:lnTo>
                      <a:pt x="8534" y="4559"/>
                    </a:lnTo>
                    <a:lnTo>
                      <a:pt x="8469" y="4596"/>
                    </a:lnTo>
                    <a:lnTo>
                      <a:pt x="8440" y="4622"/>
                    </a:lnTo>
                    <a:lnTo>
                      <a:pt x="8428" y="4653"/>
                    </a:lnTo>
                    <a:lnTo>
                      <a:pt x="8391" y="4680"/>
                    </a:lnTo>
                    <a:lnTo>
                      <a:pt x="8321" y="4671"/>
                    </a:lnTo>
                    <a:lnTo>
                      <a:pt x="8301" y="4688"/>
                    </a:lnTo>
                    <a:lnTo>
                      <a:pt x="8262" y="4685"/>
                    </a:lnTo>
                    <a:lnTo>
                      <a:pt x="8224" y="4696"/>
                    </a:lnTo>
                    <a:lnTo>
                      <a:pt x="8248" y="4631"/>
                    </a:lnTo>
                    <a:lnTo>
                      <a:pt x="8231" y="4610"/>
                    </a:lnTo>
                    <a:lnTo>
                      <a:pt x="8236" y="4587"/>
                    </a:lnTo>
                    <a:lnTo>
                      <a:pt x="8288" y="4559"/>
                    </a:lnTo>
                    <a:lnTo>
                      <a:pt x="8341" y="4545"/>
                    </a:lnTo>
                    <a:lnTo>
                      <a:pt x="8358" y="4553"/>
                    </a:lnTo>
                    <a:lnTo>
                      <a:pt x="8371" y="4536"/>
                    </a:lnTo>
                    <a:lnTo>
                      <a:pt x="8351" y="4491"/>
                    </a:lnTo>
                    <a:lnTo>
                      <a:pt x="8370" y="4444"/>
                    </a:lnTo>
                    <a:lnTo>
                      <a:pt x="8404" y="4394"/>
                    </a:lnTo>
                    <a:lnTo>
                      <a:pt x="8402" y="4378"/>
                    </a:lnTo>
                    <a:lnTo>
                      <a:pt x="8337" y="4331"/>
                    </a:lnTo>
                    <a:lnTo>
                      <a:pt x="8304" y="4317"/>
                    </a:lnTo>
                    <a:lnTo>
                      <a:pt x="8325" y="4285"/>
                    </a:lnTo>
                    <a:lnTo>
                      <a:pt x="8321" y="4247"/>
                    </a:lnTo>
                    <a:lnTo>
                      <a:pt x="8382" y="4156"/>
                    </a:lnTo>
                    <a:lnTo>
                      <a:pt x="8371" y="4126"/>
                    </a:lnTo>
                    <a:lnTo>
                      <a:pt x="8347" y="4105"/>
                    </a:lnTo>
                    <a:lnTo>
                      <a:pt x="8353" y="4090"/>
                    </a:lnTo>
                    <a:lnTo>
                      <a:pt x="8493" y="3945"/>
                    </a:lnTo>
                    <a:lnTo>
                      <a:pt x="8551" y="3909"/>
                    </a:lnTo>
                    <a:lnTo>
                      <a:pt x="8637" y="3831"/>
                    </a:lnTo>
                    <a:lnTo>
                      <a:pt x="8642" y="3808"/>
                    </a:lnTo>
                    <a:lnTo>
                      <a:pt x="8624" y="3779"/>
                    </a:lnTo>
                    <a:lnTo>
                      <a:pt x="8642" y="3724"/>
                    </a:lnTo>
                    <a:lnTo>
                      <a:pt x="8646" y="3676"/>
                    </a:lnTo>
                    <a:lnTo>
                      <a:pt x="8618" y="3625"/>
                    </a:lnTo>
                    <a:lnTo>
                      <a:pt x="8667" y="3567"/>
                    </a:lnTo>
                    <a:lnTo>
                      <a:pt x="8682" y="3566"/>
                    </a:lnTo>
                    <a:lnTo>
                      <a:pt x="8794" y="3525"/>
                    </a:lnTo>
                    <a:lnTo>
                      <a:pt x="8813" y="3484"/>
                    </a:lnTo>
                    <a:lnTo>
                      <a:pt x="8864" y="3456"/>
                    </a:lnTo>
                    <a:lnTo>
                      <a:pt x="8847" y="3434"/>
                    </a:lnTo>
                    <a:lnTo>
                      <a:pt x="8860" y="3410"/>
                    </a:lnTo>
                    <a:lnTo>
                      <a:pt x="8882" y="3393"/>
                    </a:lnTo>
                    <a:lnTo>
                      <a:pt x="8887" y="3368"/>
                    </a:lnTo>
                    <a:lnTo>
                      <a:pt x="8938" y="3340"/>
                    </a:lnTo>
                    <a:lnTo>
                      <a:pt x="8988" y="3290"/>
                    </a:lnTo>
                    <a:lnTo>
                      <a:pt x="8979" y="3284"/>
                    </a:lnTo>
                    <a:lnTo>
                      <a:pt x="9064" y="3190"/>
                    </a:lnTo>
                    <a:lnTo>
                      <a:pt x="9058" y="3130"/>
                    </a:lnTo>
                    <a:lnTo>
                      <a:pt x="9103" y="3110"/>
                    </a:lnTo>
                    <a:lnTo>
                      <a:pt x="9115" y="3077"/>
                    </a:lnTo>
                    <a:lnTo>
                      <a:pt x="9137" y="3068"/>
                    </a:lnTo>
                    <a:lnTo>
                      <a:pt x="9151" y="3051"/>
                    </a:lnTo>
                    <a:lnTo>
                      <a:pt x="9142" y="3029"/>
                    </a:lnTo>
                    <a:lnTo>
                      <a:pt x="9116" y="3016"/>
                    </a:lnTo>
                    <a:lnTo>
                      <a:pt x="8996" y="3042"/>
                    </a:lnTo>
                    <a:lnTo>
                      <a:pt x="9001" y="3011"/>
                    </a:lnTo>
                    <a:lnTo>
                      <a:pt x="9014" y="2995"/>
                    </a:lnTo>
                    <a:lnTo>
                      <a:pt x="9020" y="2978"/>
                    </a:lnTo>
                    <a:lnTo>
                      <a:pt x="9043" y="2968"/>
                    </a:lnTo>
                    <a:lnTo>
                      <a:pt x="9040" y="2938"/>
                    </a:lnTo>
                    <a:lnTo>
                      <a:pt x="9091" y="2903"/>
                    </a:lnTo>
                    <a:lnTo>
                      <a:pt x="9079" y="2850"/>
                    </a:lnTo>
                    <a:lnTo>
                      <a:pt x="9108" y="2840"/>
                    </a:lnTo>
                    <a:lnTo>
                      <a:pt x="9163" y="2857"/>
                    </a:lnTo>
                    <a:lnTo>
                      <a:pt x="9207" y="2830"/>
                    </a:lnTo>
                    <a:lnTo>
                      <a:pt x="9256" y="2848"/>
                    </a:lnTo>
                    <a:lnTo>
                      <a:pt x="9253" y="2903"/>
                    </a:lnTo>
                    <a:lnTo>
                      <a:pt x="9253" y="2910"/>
                    </a:lnTo>
                    <a:lnTo>
                      <a:pt x="9300" y="2914"/>
                    </a:lnTo>
                    <a:lnTo>
                      <a:pt x="9317" y="2936"/>
                    </a:lnTo>
                    <a:lnTo>
                      <a:pt x="9391" y="2905"/>
                    </a:lnTo>
                    <a:lnTo>
                      <a:pt x="9400" y="2905"/>
                    </a:lnTo>
                    <a:lnTo>
                      <a:pt x="9408" y="2911"/>
                    </a:lnTo>
                    <a:lnTo>
                      <a:pt x="9439" y="2916"/>
                    </a:lnTo>
                    <a:lnTo>
                      <a:pt x="9475" y="2890"/>
                    </a:lnTo>
                    <a:lnTo>
                      <a:pt x="9503" y="2857"/>
                    </a:lnTo>
                    <a:lnTo>
                      <a:pt x="9479" y="2844"/>
                    </a:lnTo>
                    <a:lnTo>
                      <a:pt x="9477" y="2828"/>
                    </a:lnTo>
                    <a:lnTo>
                      <a:pt x="9517" y="2847"/>
                    </a:lnTo>
                    <a:lnTo>
                      <a:pt x="9545" y="2814"/>
                    </a:lnTo>
                    <a:lnTo>
                      <a:pt x="9557" y="2782"/>
                    </a:lnTo>
                    <a:lnTo>
                      <a:pt x="9542" y="2768"/>
                    </a:lnTo>
                    <a:lnTo>
                      <a:pt x="9584" y="2733"/>
                    </a:lnTo>
                    <a:lnTo>
                      <a:pt x="9583" y="2719"/>
                    </a:lnTo>
                    <a:lnTo>
                      <a:pt x="9606" y="2716"/>
                    </a:lnTo>
                    <a:lnTo>
                      <a:pt x="9611" y="2692"/>
                    </a:lnTo>
                    <a:lnTo>
                      <a:pt x="9609" y="2677"/>
                    </a:lnTo>
                    <a:lnTo>
                      <a:pt x="9591" y="2640"/>
                    </a:lnTo>
                    <a:lnTo>
                      <a:pt x="9540" y="2599"/>
                    </a:lnTo>
                    <a:lnTo>
                      <a:pt x="9537" y="2553"/>
                    </a:lnTo>
                    <a:lnTo>
                      <a:pt x="9556" y="2520"/>
                    </a:lnTo>
                    <a:lnTo>
                      <a:pt x="9562" y="2497"/>
                    </a:lnTo>
                    <a:lnTo>
                      <a:pt x="9542" y="2445"/>
                    </a:lnTo>
                    <a:lnTo>
                      <a:pt x="9566" y="2365"/>
                    </a:lnTo>
                    <a:lnTo>
                      <a:pt x="9561" y="2319"/>
                    </a:lnTo>
                    <a:lnTo>
                      <a:pt x="9582" y="2286"/>
                    </a:lnTo>
                    <a:lnTo>
                      <a:pt x="9577" y="2240"/>
                    </a:lnTo>
                    <a:lnTo>
                      <a:pt x="9611" y="2183"/>
                    </a:lnTo>
                    <a:lnTo>
                      <a:pt x="9600" y="2154"/>
                    </a:lnTo>
                    <a:lnTo>
                      <a:pt x="9556" y="2103"/>
                    </a:lnTo>
                    <a:lnTo>
                      <a:pt x="9562" y="2002"/>
                    </a:lnTo>
                    <a:lnTo>
                      <a:pt x="9562" y="1995"/>
                    </a:lnTo>
                    <a:lnTo>
                      <a:pt x="9607" y="1905"/>
                    </a:lnTo>
                    <a:lnTo>
                      <a:pt x="9637" y="1811"/>
                    </a:lnTo>
                    <a:lnTo>
                      <a:pt x="9641" y="1764"/>
                    </a:lnTo>
                    <a:lnTo>
                      <a:pt x="9654" y="1739"/>
                    </a:lnTo>
                    <a:lnTo>
                      <a:pt x="9689" y="1705"/>
                    </a:lnTo>
                    <a:lnTo>
                      <a:pt x="9674" y="1622"/>
                    </a:lnTo>
                    <a:lnTo>
                      <a:pt x="9697" y="1543"/>
                    </a:lnTo>
                    <a:lnTo>
                      <a:pt x="9700" y="1496"/>
                    </a:lnTo>
                    <a:lnTo>
                      <a:pt x="9728" y="1463"/>
                    </a:lnTo>
                    <a:lnTo>
                      <a:pt x="9719" y="1364"/>
                    </a:lnTo>
                    <a:lnTo>
                      <a:pt x="9751" y="1291"/>
                    </a:lnTo>
                    <a:lnTo>
                      <a:pt x="9786" y="1257"/>
                    </a:lnTo>
                    <a:lnTo>
                      <a:pt x="9848" y="1182"/>
                    </a:lnTo>
                    <a:lnTo>
                      <a:pt x="9852" y="1127"/>
                    </a:lnTo>
                    <a:lnTo>
                      <a:pt x="9889" y="1124"/>
                    </a:lnTo>
                    <a:lnTo>
                      <a:pt x="9902" y="1084"/>
                    </a:lnTo>
                    <a:lnTo>
                      <a:pt x="9939" y="1073"/>
                    </a:lnTo>
                    <a:lnTo>
                      <a:pt x="9958" y="1040"/>
                    </a:lnTo>
                    <a:lnTo>
                      <a:pt x="10026" y="857"/>
                    </a:lnTo>
                    <a:lnTo>
                      <a:pt x="10064" y="837"/>
                    </a:lnTo>
                    <a:lnTo>
                      <a:pt x="9946" y="818"/>
                    </a:lnTo>
                    <a:lnTo>
                      <a:pt x="9914" y="805"/>
                    </a:lnTo>
                    <a:lnTo>
                      <a:pt x="9897" y="784"/>
                    </a:lnTo>
                    <a:lnTo>
                      <a:pt x="9834" y="766"/>
                    </a:lnTo>
                    <a:lnTo>
                      <a:pt x="9800" y="738"/>
                    </a:lnTo>
                    <a:lnTo>
                      <a:pt x="9778" y="748"/>
                    </a:lnTo>
                    <a:lnTo>
                      <a:pt x="9755" y="750"/>
                    </a:lnTo>
                    <a:lnTo>
                      <a:pt x="9733" y="768"/>
                    </a:lnTo>
                    <a:lnTo>
                      <a:pt x="9676" y="734"/>
                    </a:lnTo>
                    <a:lnTo>
                      <a:pt x="9640" y="761"/>
                    </a:lnTo>
                    <a:lnTo>
                      <a:pt x="9592" y="750"/>
                    </a:lnTo>
                    <a:lnTo>
                      <a:pt x="9571" y="760"/>
                    </a:lnTo>
                    <a:lnTo>
                      <a:pt x="9539" y="755"/>
                    </a:lnTo>
                    <a:lnTo>
                      <a:pt x="9521" y="726"/>
                    </a:lnTo>
                    <a:lnTo>
                      <a:pt x="9466" y="724"/>
                    </a:lnTo>
                    <a:lnTo>
                      <a:pt x="9442" y="703"/>
                    </a:lnTo>
                    <a:lnTo>
                      <a:pt x="9406" y="652"/>
                    </a:lnTo>
                    <a:lnTo>
                      <a:pt x="9412" y="628"/>
                    </a:lnTo>
                    <a:lnTo>
                      <a:pt x="9395" y="614"/>
                    </a:lnTo>
                    <a:lnTo>
                      <a:pt x="9372" y="617"/>
                    </a:lnTo>
                    <a:lnTo>
                      <a:pt x="9339" y="596"/>
                    </a:lnTo>
                    <a:lnTo>
                      <a:pt x="9294" y="608"/>
                    </a:lnTo>
                    <a:lnTo>
                      <a:pt x="9296" y="623"/>
                    </a:lnTo>
                    <a:lnTo>
                      <a:pt x="9282" y="647"/>
                    </a:lnTo>
                    <a:lnTo>
                      <a:pt x="9260" y="658"/>
                    </a:lnTo>
                    <a:lnTo>
                      <a:pt x="9233" y="691"/>
                    </a:lnTo>
                    <a:lnTo>
                      <a:pt x="9184" y="673"/>
                    </a:lnTo>
                    <a:lnTo>
                      <a:pt x="9148" y="691"/>
                    </a:lnTo>
                    <a:lnTo>
                      <a:pt x="9131" y="677"/>
                    </a:lnTo>
                    <a:lnTo>
                      <a:pt x="9109" y="687"/>
                    </a:lnTo>
                    <a:lnTo>
                      <a:pt x="9083" y="667"/>
                    </a:lnTo>
                    <a:lnTo>
                      <a:pt x="9069" y="668"/>
                    </a:lnTo>
                    <a:lnTo>
                      <a:pt x="9066" y="645"/>
                    </a:lnTo>
                    <a:lnTo>
                      <a:pt x="9043" y="654"/>
                    </a:lnTo>
                    <a:lnTo>
                      <a:pt x="9047" y="685"/>
                    </a:lnTo>
                    <a:lnTo>
                      <a:pt x="9025" y="703"/>
                    </a:lnTo>
                    <a:lnTo>
                      <a:pt x="8996" y="636"/>
                    </a:lnTo>
                    <a:lnTo>
                      <a:pt x="9001" y="605"/>
                    </a:lnTo>
                    <a:lnTo>
                      <a:pt x="8978" y="607"/>
                    </a:lnTo>
                    <a:lnTo>
                      <a:pt x="8953" y="585"/>
                    </a:lnTo>
                    <a:lnTo>
                      <a:pt x="8930" y="588"/>
                    </a:lnTo>
                    <a:lnTo>
                      <a:pt x="8905" y="567"/>
                    </a:lnTo>
                    <a:lnTo>
                      <a:pt x="8884" y="584"/>
                    </a:lnTo>
                    <a:lnTo>
                      <a:pt x="8844" y="573"/>
                    </a:lnTo>
                    <a:lnTo>
                      <a:pt x="8836" y="582"/>
                    </a:lnTo>
                    <a:lnTo>
                      <a:pt x="8848" y="627"/>
                    </a:lnTo>
                    <a:lnTo>
                      <a:pt x="8836" y="658"/>
                    </a:lnTo>
                    <a:lnTo>
                      <a:pt x="8782" y="648"/>
                    </a:lnTo>
                    <a:lnTo>
                      <a:pt x="8750" y="651"/>
                    </a:lnTo>
                    <a:lnTo>
                      <a:pt x="8725" y="623"/>
                    </a:lnTo>
                    <a:lnTo>
                      <a:pt x="8738" y="597"/>
                    </a:lnTo>
                    <a:lnTo>
                      <a:pt x="8728" y="583"/>
                    </a:lnTo>
                    <a:lnTo>
                      <a:pt x="8714" y="585"/>
                    </a:lnTo>
                    <a:lnTo>
                      <a:pt x="8705" y="578"/>
                    </a:lnTo>
                    <a:lnTo>
                      <a:pt x="8694" y="540"/>
                    </a:lnTo>
                    <a:lnTo>
                      <a:pt x="8677" y="526"/>
                    </a:lnTo>
                    <a:lnTo>
                      <a:pt x="8675" y="504"/>
                    </a:lnTo>
                    <a:lnTo>
                      <a:pt x="8625" y="470"/>
                    </a:lnTo>
                    <a:lnTo>
                      <a:pt x="8589" y="411"/>
                    </a:lnTo>
                    <a:lnTo>
                      <a:pt x="8589" y="404"/>
                    </a:lnTo>
                    <a:lnTo>
                      <a:pt x="8604" y="402"/>
                    </a:lnTo>
                    <a:lnTo>
                      <a:pt x="8611" y="394"/>
                    </a:lnTo>
                    <a:lnTo>
                      <a:pt x="8593" y="365"/>
                    </a:lnTo>
                    <a:lnTo>
                      <a:pt x="8560" y="344"/>
                    </a:lnTo>
                    <a:lnTo>
                      <a:pt x="8559" y="330"/>
                    </a:lnTo>
                    <a:lnTo>
                      <a:pt x="8573" y="320"/>
                    </a:lnTo>
                    <a:lnTo>
                      <a:pt x="8459" y="253"/>
                    </a:lnTo>
                    <a:lnTo>
                      <a:pt x="8429" y="264"/>
                    </a:lnTo>
                    <a:lnTo>
                      <a:pt x="8406" y="258"/>
                    </a:lnTo>
                    <a:lnTo>
                      <a:pt x="8407" y="274"/>
                    </a:lnTo>
                    <a:lnTo>
                      <a:pt x="8375" y="262"/>
                    </a:lnTo>
                    <a:lnTo>
                      <a:pt x="8342" y="241"/>
                    </a:lnTo>
                    <a:lnTo>
                      <a:pt x="8325" y="219"/>
                    </a:lnTo>
                    <a:lnTo>
                      <a:pt x="8293" y="207"/>
                    </a:lnTo>
                    <a:lnTo>
                      <a:pt x="8240" y="220"/>
                    </a:lnTo>
                    <a:lnTo>
                      <a:pt x="8219" y="245"/>
                    </a:lnTo>
                    <a:lnTo>
                      <a:pt x="8195" y="240"/>
                    </a:lnTo>
                    <a:lnTo>
                      <a:pt x="8170" y="288"/>
                    </a:lnTo>
                    <a:lnTo>
                      <a:pt x="8145" y="275"/>
                    </a:lnTo>
                    <a:lnTo>
                      <a:pt x="8124" y="300"/>
                    </a:lnTo>
                    <a:lnTo>
                      <a:pt x="8076" y="290"/>
                    </a:lnTo>
                    <a:lnTo>
                      <a:pt x="8068" y="275"/>
                    </a:lnTo>
                    <a:lnTo>
                      <a:pt x="8065" y="252"/>
                    </a:lnTo>
                    <a:lnTo>
                      <a:pt x="8041" y="239"/>
                    </a:lnTo>
                    <a:lnTo>
                      <a:pt x="7995" y="242"/>
                    </a:lnTo>
                    <a:lnTo>
                      <a:pt x="7955" y="223"/>
                    </a:lnTo>
                    <a:lnTo>
                      <a:pt x="7945" y="208"/>
                    </a:lnTo>
                    <a:lnTo>
                      <a:pt x="7944" y="194"/>
                    </a:lnTo>
                    <a:lnTo>
                      <a:pt x="7929" y="188"/>
                    </a:lnTo>
                    <a:lnTo>
                      <a:pt x="7927" y="179"/>
                    </a:lnTo>
                    <a:lnTo>
                      <a:pt x="7920" y="173"/>
                    </a:lnTo>
                    <a:lnTo>
                      <a:pt x="7904" y="174"/>
                    </a:lnTo>
                    <a:lnTo>
                      <a:pt x="7887" y="160"/>
                    </a:lnTo>
                    <a:lnTo>
                      <a:pt x="7873" y="161"/>
                    </a:lnTo>
                    <a:lnTo>
                      <a:pt x="7874" y="184"/>
                    </a:lnTo>
                    <a:lnTo>
                      <a:pt x="7859" y="194"/>
                    </a:lnTo>
                    <a:lnTo>
                      <a:pt x="7858" y="178"/>
                    </a:lnTo>
                    <a:lnTo>
                      <a:pt x="7828" y="189"/>
                    </a:lnTo>
                    <a:lnTo>
                      <a:pt x="7789" y="177"/>
                    </a:lnTo>
                    <a:lnTo>
                      <a:pt x="7760" y="202"/>
                    </a:lnTo>
                    <a:lnTo>
                      <a:pt x="7755" y="234"/>
                    </a:lnTo>
                    <a:lnTo>
                      <a:pt x="7707" y="208"/>
                    </a:lnTo>
                    <a:lnTo>
                      <a:pt x="7627" y="254"/>
                    </a:lnTo>
                    <a:lnTo>
                      <a:pt x="7609" y="224"/>
                    </a:lnTo>
                    <a:lnTo>
                      <a:pt x="7622" y="208"/>
                    </a:lnTo>
                    <a:lnTo>
                      <a:pt x="7605" y="187"/>
                    </a:lnTo>
                    <a:lnTo>
                      <a:pt x="7610" y="162"/>
                    </a:lnTo>
                    <a:lnTo>
                      <a:pt x="7558" y="98"/>
                    </a:lnTo>
                    <a:lnTo>
                      <a:pt x="7518" y="86"/>
                    </a:lnTo>
                    <a:lnTo>
                      <a:pt x="7489" y="97"/>
                    </a:lnTo>
                    <a:lnTo>
                      <a:pt x="7487" y="90"/>
                    </a:lnTo>
                    <a:lnTo>
                      <a:pt x="7500" y="50"/>
                    </a:lnTo>
                    <a:lnTo>
                      <a:pt x="7464" y="7"/>
                    </a:lnTo>
                    <a:lnTo>
                      <a:pt x="737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0" name="Freeform 349">
                <a:extLst>
                  <a:ext uri="{FF2B5EF4-FFF2-40B4-BE49-F238E27FC236}">
                    <a16:creationId xmlns:a16="http://schemas.microsoft.com/office/drawing/2014/main" id="{53C53C26-49DD-4496-20B8-0CB3A544D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882" cy="427"/>
              </a:xfrm>
              <a:custGeom>
                <a:avLst/>
                <a:gdLst>
                  <a:gd name="T0" fmla="*/ 4367 w 4408"/>
                  <a:gd name="T1" fmla="*/ 1808 h 2135"/>
                  <a:gd name="T2" fmla="*/ 4241 w 4408"/>
                  <a:gd name="T3" fmla="*/ 1695 h 2135"/>
                  <a:gd name="T4" fmla="*/ 4127 w 4408"/>
                  <a:gd name="T5" fmla="*/ 1706 h 2135"/>
                  <a:gd name="T6" fmla="*/ 4150 w 4408"/>
                  <a:gd name="T7" fmla="*/ 1550 h 2135"/>
                  <a:gd name="T8" fmla="*/ 4066 w 4408"/>
                  <a:gd name="T9" fmla="*/ 1481 h 2135"/>
                  <a:gd name="T10" fmla="*/ 4104 w 4408"/>
                  <a:gd name="T11" fmla="*/ 1385 h 2135"/>
                  <a:gd name="T12" fmla="*/ 4105 w 4408"/>
                  <a:gd name="T13" fmla="*/ 1308 h 2135"/>
                  <a:gd name="T14" fmla="*/ 4146 w 4408"/>
                  <a:gd name="T15" fmla="*/ 1258 h 2135"/>
                  <a:gd name="T16" fmla="*/ 4088 w 4408"/>
                  <a:gd name="T17" fmla="*/ 1217 h 2135"/>
                  <a:gd name="T18" fmla="*/ 4026 w 4408"/>
                  <a:gd name="T19" fmla="*/ 1292 h 2135"/>
                  <a:gd name="T20" fmla="*/ 3971 w 4408"/>
                  <a:gd name="T21" fmla="*/ 1351 h 2135"/>
                  <a:gd name="T22" fmla="*/ 3888 w 4408"/>
                  <a:gd name="T23" fmla="*/ 1466 h 2135"/>
                  <a:gd name="T24" fmla="*/ 3692 w 4408"/>
                  <a:gd name="T25" fmla="*/ 1508 h 2135"/>
                  <a:gd name="T26" fmla="*/ 3560 w 4408"/>
                  <a:gd name="T27" fmla="*/ 1505 h 2135"/>
                  <a:gd name="T28" fmla="*/ 3542 w 4408"/>
                  <a:gd name="T29" fmla="*/ 1476 h 2135"/>
                  <a:gd name="T30" fmla="*/ 3525 w 4408"/>
                  <a:gd name="T31" fmla="*/ 1454 h 2135"/>
                  <a:gd name="T32" fmla="*/ 3584 w 4408"/>
                  <a:gd name="T33" fmla="*/ 1349 h 2135"/>
                  <a:gd name="T34" fmla="*/ 3499 w 4408"/>
                  <a:gd name="T35" fmla="*/ 1264 h 2135"/>
                  <a:gd name="T36" fmla="*/ 3569 w 4408"/>
                  <a:gd name="T37" fmla="*/ 1103 h 2135"/>
                  <a:gd name="T38" fmla="*/ 3512 w 4408"/>
                  <a:gd name="T39" fmla="*/ 1077 h 2135"/>
                  <a:gd name="T40" fmla="*/ 3489 w 4408"/>
                  <a:gd name="T41" fmla="*/ 1080 h 2135"/>
                  <a:gd name="T42" fmla="*/ 3402 w 4408"/>
                  <a:gd name="T43" fmla="*/ 972 h 2135"/>
                  <a:gd name="T44" fmla="*/ 3172 w 4408"/>
                  <a:gd name="T45" fmla="*/ 985 h 2135"/>
                  <a:gd name="T46" fmla="*/ 3139 w 4408"/>
                  <a:gd name="T47" fmla="*/ 1042 h 2135"/>
                  <a:gd name="T48" fmla="*/ 3104 w 4408"/>
                  <a:gd name="T49" fmla="*/ 906 h 2135"/>
                  <a:gd name="T50" fmla="*/ 3016 w 4408"/>
                  <a:gd name="T51" fmla="*/ 784 h 2135"/>
                  <a:gd name="T52" fmla="*/ 2974 w 4408"/>
                  <a:gd name="T53" fmla="*/ 757 h 2135"/>
                  <a:gd name="T54" fmla="*/ 2914 w 4408"/>
                  <a:gd name="T55" fmla="*/ 778 h 2135"/>
                  <a:gd name="T56" fmla="*/ 2772 w 4408"/>
                  <a:gd name="T57" fmla="*/ 737 h 2135"/>
                  <a:gd name="T58" fmla="*/ 2755 w 4408"/>
                  <a:gd name="T59" fmla="*/ 554 h 2135"/>
                  <a:gd name="T60" fmla="*/ 2711 w 4408"/>
                  <a:gd name="T61" fmla="*/ 504 h 2135"/>
                  <a:gd name="T62" fmla="*/ 2633 w 4408"/>
                  <a:gd name="T63" fmla="*/ 403 h 2135"/>
                  <a:gd name="T64" fmla="*/ 2491 w 4408"/>
                  <a:gd name="T65" fmla="*/ 454 h 2135"/>
                  <a:gd name="T66" fmla="*/ 2418 w 4408"/>
                  <a:gd name="T67" fmla="*/ 508 h 2135"/>
                  <a:gd name="T68" fmla="*/ 2362 w 4408"/>
                  <a:gd name="T69" fmla="*/ 482 h 2135"/>
                  <a:gd name="T70" fmla="*/ 2298 w 4408"/>
                  <a:gd name="T71" fmla="*/ 372 h 2135"/>
                  <a:gd name="T72" fmla="*/ 2201 w 4408"/>
                  <a:gd name="T73" fmla="*/ 320 h 2135"/>
                  <a:gd name="T74" fmla="*/ 2227 w 4408"/>
                  <a:gd name="T75" fmla="*/ 186 h 2135"/>
                  <a:gd name="T76" fmla="*/ 2155 w 4408"/>
                  <a:gd name="T77" fmla="*/ 0 h 2135"/>
                  <a:gd name="T78" fmla="*/ 1983 w 4408"/>
                  <a:gd name="T79" fmla="*/ 47 h 2135"/>
                  <a:gd name="T80" fmla="*/ 1847 w 4408"/>
                  <a:gd name="T81" fmla="*/ 91 h 2135"/>
                  <a:gd name="T82" fmla="*/ 1788 w 4408"/>
                  <a:gd name="T83" fmla="*/ 111 h 2135"/>
                  <a:gd name="T84" fmla="*/ 1444 w 4408"/>
                  <a:gd name="T85" fmla="*/ 220 h 2135"/>
                  <a:gd name="T86" fmla="*/ 1361 w 4408"/>
                  <a:gd name="T87" fmla="*/ 413 h 2135"/>
                  <a:gd name="T88" fmla="*/ 1324 w 4408"/>
                  <a:gd name="T89" fmla="*/ 517 h 2135"/>
                  <a:gd name="T90" fmla="*/ 1337 w 4408"/>
                  <a:gd name="T91" fmla="*/ 739 h 2135"/>
                  <a:gd name="T92" fmla="*/ 1372 w 4408"/>
                  <a:gd name="T93" fmla="*/ 944 h 2135"/>
                  <a:gd name="T94" fmla="*/ 1312 w 4408"/>
                  <a:gd name="T95" fmla="*/ 957 h 2135"/>
                  <a:gd name="T96" fmla="*/ 1340 w 4408"/>
                  <a:gd name="T97" fmla="*/ 1094 h 2135"/>
                  <a:gd name="T98" fmla="*/ 1410 w 4408"/>
                  <a:gd name="T99" fmla="*/ 1195 h 2135"/>
                  <a:gd name="T100" fmla="*/ 1332 w 4408"/>
                  <a:gd name="T101" fmla="*/ 1188 h 2135"/>
                  <a:gd name="T102" fmla="*/ 1249 w 4408"/>
                  <a:gd name="T103" fmla="*/ 1195 h 2135"/>
                  <a:gd name="T104" fmla="*/ 1118 w 4408"/>
                  <a:gd name="T105" fmla="*/ 1361 h 2135"/>
                  <a:gd name="T106" fmla="*/ 840 w 4408"/>
                  <a:gd name="T107" fmla="*/ 1534 h 2135"/>
                  <a:gd name="T108" fmla="*/ 559 w 4408"/>
                  <a:gd name="T109" fmla="*/ 1583 h 2135"/>
                  <a:gd name="T110" fmla="*/ 130 w 4408"/>
                  <a:gd name="T111" fmla="*/ 1777 h 2135"/>
                  <a:gd name="T112" fmla="*/ 78 w 4408"/>
                  <a:gd name="T113" fmla="*/ 1875 h 2135"/>
                  <a:gd name="T114" fmla="*/ 52 w 4408"/>
                  <a:gd name="T115" fmla="*/ 2109 h 2135"/>
                  <a:gd name="T116" fmla="*/ 263 w 4408"/>
                  <a:gd name="T117" fmla="*/ 2135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08" h="2135">
                    <a:moveTo>
                      <a:pt x="4408" y="1835"/>
                    </a:moveTo>
                    <a:lnTo>
                      <a:pt x="4383" y="1806"/>
                    </a:lnTo>
                    <a:lnTo>
                      <a:pt x="4367" y="1808"/>
                    </a:lnTo>
                    <a:lnTo>
                      <a:pt x="4330" y="1742"/>
                    </a:lnTo>
                    <a:lnTo>
                      <a:pt x="4267" y="1725"/>
                    </a:lnTo>
                    <a:lnTo>
                      <a:pt x="4241" y="1695"/>
                    </a:lnTo>
                    <a:lnTo>
                      <a:pt x="4226" y="1698"/>
                    </a:lnTo>
                    <a:lnTo>
                      <a:pt x="4181" y="1717"/>
                    </a:lnTo>
                    <a:lnTo>
                      <a:pt x="4127" y="1706"/>
                    </a:lnTo>
                    <a:lnTo>
                      <a:pt x="4139" y="1675"/>
                    </a:lnTo>
                    <a:lnTo>
                      <a:pt x="4126" y="1622"/>
                    </a:lnTo>
                    <a:lnTo>
                      <a:pt x="4150" y="1550"/>
                    </a:lnTo>
                    <a:lnTo>
                      <a:pt x="4116" y="1508"/>
                    </a:lnTo>
                    <a:lnTo>
                      <a:pt x="4069" y="1497"/>
                    </a:lnTo>
                    <a:lnTo>
                      <a:pt x="4066" y="1481"/>
                    </a:lnTo>
                    <a:lnTo>
                      <a:pt x="4087" y="1448"/>
                    </a:lnTo>
                    <a:lnTo>
                      <a:pt x="4091" y="1401"/>
                    </a:lnTo>
                    <a:lnTo>
                      <a:pt x="4104" y="1385"/>
                    </a:lnTo>
                    <a:lnTo>
                      <a:pt x="4094" y="1355"/>
                    </a:lnTo>
                    <a:lnTo>
                      <a:pt x="4107" y="1338"/>
                    </a:lnTo>
                    <a:lnTo>
                      <a:pt x="4105" y="1308"/>
                    </a:lnTo>
                    <a:lnTo>
                      <a:pt x="4128" y="1314"/>
                    </a:lnTo>
                    <a:lnTo>
                      <a:pt x="4124" y="1275"/>
                    </a:lnTo>
                    <a:lnTo>
                      <a:pt x="4146" y="1258"/>
                    </a:lnTo>
                    <a:lnTo>
                      <a:pt x="4129" y="1236"/>
                    </a:lnTo>
                    <a:lnTo>
                      <a:pt x="4098" y="1231"/>
                    </a:lnTo>
                    <a:lnTo>
                      <a:pt x="4088" y="1217"/>
                    </a:lnTo>
                    <a:lnTo>
                      <a:pt x="4067" y="1242"/>
                    </a:lnTo>
                    <a:lnTo>
                      <a:pt x="4038" y="1252"/>
                    </a:lnTo>
                    <a:lnTo>
                      <a:pt x="4026" y="1292"/>
                    </a:lnTo>
                    <a:lnTo>
                      <a:pt x="3990" y="1310"/>
                    </a:lnTo>
                    <a:lnTo>
                      <a:pt x="3977" y="1335"/>
                    </a:lnTo>
                    <a:lnTo>
                      <a:pt x="3971" y="1351"/>
                    </a:lnTo>
                    <a:lnTo>
                      <a:pt x="3980" y="1373"/>
                    </a:lnTo>
                    <a:lnTo>
                      <a:pt x="3971" y="1443"/>
                    </a:lnTo>
                    <a:lnTo>
                      <a:pt x="3888" y="1466"/>
                    </a:lnTo>
                    <a:lnTo>
                      <a:pt x="3830" y="1510"/>
                    </a:lnTo>
                    <a:lnTo>
                      <a:pt x="3762" y="1517"/>
                    </a:lnTo>
                    <a:lnTo>
                      <a:pt x="3692" y="1508"/>
                    </a:lnTo>
                    <a:lnTo>
                      <a:pt x="3659" y="1488"/>
                    </a:lnTo>
                    <a:lnTo>
                      <a:pt x="3591" y="1502"/>
                    </a:lnTo>
                    <a:lnTo>
                      <a:pt x="3560" y="1505"/>
                    </a:lnTo>
                    <a:lnTo>
                      <a:pt x="3558" y="1489"/>
                    </a:lnTo>
                    <a:lnTo>
                      <a:pt x="3543" y="1483"/>
                    </a:lnTo>
                    <a:lnTo>
                      <a:pt x="3542" y="1476"/>
                    </a:lnTo>
                    <a:lnTo>
                      <a:pt x="3519" y="1477"/>
                    </a:lnTo>
                    <a:lnTo>
                      <a:pt x="3511" y="1471"/>
                    </a:lnTo>
                    <a:lnTo>
                      <a:pt x="3525" y="1454"/>
                    </a:lnTo>
                    <a:lnTo>
                      <a:pt x="3506" y="1425"/>
                    </a:lnTo>
                    <a:lnTo>
                      <a:pt x="3519" y="1392"/>
                    </a:lnTo>
                    <a:lnTo>
                      <a:pt x="3584" y="1349"/>
                    </a:lnTo>
                    <a:lnTo>
                      <a:pt x="3566" y="1311"/>
                    </a:lnTo>
                    <a:lnTo>
                      <a:pt x="3554" y="1266"/>
                    </a:lnTo>
                    <a:lnTo>
                      <a:pt x="3499" y="1264"/>
                    </a:lnTo>
                    <a:lnTo>
                      <a:pt x="3520" y="1231"/>
                    </a:lnTo>
                    <a:lnTo>
                      <a:pt x="3512" y="1162"/>
                    </a:lnTo>
                    <a:lnTo>
                      <a:pt x="3569" y="1103"/>
                    </a:lnTo>
                    <a:lnTo>
                      <a:pt x="3560" y="1081"/>
                    </a:lnTo>
                    <a:lnTo>
                      <a:pt x="3527" y="1068"/>
                    </a:lnTo>
                    <a:lnTo>
                      <a:pt x="3512" y="1077"/>
                    </a:lnTo>
                    <a:lnTo>
                      <a:pt x="3522" y="1099"/>
                    </a:lnTo>
                    <a:lnTo>
                      <a:pt x="3508" y="1100"/>
                    </a:lnTo>
                    <a:lnTo>
                      <a:pt x="3489" y="1080"/>
                    </a:lnTo>
                    <a:lnTo>
                      <a:pt x="3487" y="1048"/>
                    </a:lnTo>
                    <a:lnTo>
                      <a:pt x="3454" y="1036"/>
                    </a:lnTo>
                    <a:lnTo>
                      <a:pt x="3402" y="972"/>
                    </a:lnTo>
                    <a:lnTo>
                      <a:pt x="3298" y="1012"/>
                    </a:lnTo>
                    <a:lnTo>
                      <a:pt x="3249" y="986"/>
                    </a:lnTo>
                    <a:lnTo>
                      <a:pt x="3172" y="985"/>
                    </a:lnTo>
                    <a:lnTo>
                      <a:pt x="3159" y="1002"/>
                    </a:lnTo>
                    <a:lnTo>
                      <a:pt x="3154" y="1034"/>
                    </a:lnTo>
                    <a:lnTo>
                      <a:pt x="3139" y="1042"/>
                    </a:lnTo>
                    <a:lnTo>
                      <a:pt x="3103" y="984"/>
                    </a:lnTo>
                    <a:lnTo>
                      <a:pt x="3092" y="954"/>
                    </a:lnTo>
                    <a:lnTo>
                      <a:pt x="3104" y="906"/>
                    </a:lnTo>
                    <a:lnTo>
                      <a:pt x="3089" y="839"/>
                    </a:lnTo>
                    <a:lnTo>
                      <a:pt x="3054" y="796"/>
                    </a:lnTo>
                    <a:lnTo>
                      <a:pt x="3016" y="784"/>
                    </a:lnTo>
                    <a:lnTo>
                      <a:pt x="2962" y="796"/>
                    </a:lnTo>
                    <a:lnTo>
                      <a:pt x="2954" y="790"/>
                    </a:lnTo>
                    <a:lnTo>
                      <a:pt x="2974" y="757"/>
                    </a:lnTo>
                    <a:lnTo>
                      <a:pt x="2957" y="751"/>
                    </a:lnTo>
                    <a:lnTo>
                      <a:pt x="2934" y="745"/>
                    </a:lnTo>
                    <a:lnTo>
                      <a:pt x="2914" y="778"/>
                    </a:lnTo>
                    <a:lnTo>
                      <a:pt x="2854" y="799"/>
                    </a:lnTo>
                    <a:lnTo>
                      <a:pt x="2780" y="751"/>
                    </a:lnTo>
                    <a:lnTo>
                      <a:pt x="2772" y="737"/>
                    </a:lnTo>
                    <a:lnTo>
                      <a:pt x="2772" y="660"/>
                    </a:lnTo>
                    <a:lnTo>
                      <a:pt x="2742" y="578"/>
                    </a:lnTo>
                    <a:lnTo>
                      <a:pt x="2755" y="554"/>
                    </a:lnTo>
                    <a:lnTo>
                      <a:pt x="2751" y="523"/>
                    </a:lnTo>
                    <a:lnTo>
                      <a:pt x="2742" y="500"/>
                    </a:lnTo>
                    <a:lnTo>
                      <a:pt x="2711" y="504"/>
                    </a:lnTo>
                    <a:lnTo>
                      <a:pt x="2682" y="445"/>
                    </a:lnTo>
                    <a:lnTo>
                      <a:pt x="2656" y="408"/>
                    </a:lnTo>
                    <a:lnTo>
                      <a:pt x="2633" y="403"/>
                    </a:lnTo>
                    <a:lnTo>
                      <a:pt x="2618" y="419"/>
                    </a:lnTo>
                    <a:lnTo>
                      <a:pt x="2550" y="426"/>
                    </a:lnTo>
                    <a:lnTo>
                      <a:pt x="2491" y="454"/>
                    </a:lnTo>
                    <a:lnTo>
                      <a:pt x="2473" y="510"/>
                    </a:lnTo>
                    <a:lnTo>
                      <a:pt x="2459" y="527"/>
                    </a:lnTo>
                    <a:lnTo>
                      <a:pt x="2418" y="508"/>
                    </a:lnTo>
                    <a:lnTo>
                      <a:pt x="2410" y="493"/>
                    </a:lnTo>
                    <a:lnTo>
                      <a:pt x="2379" y="495"/>
                    </a:lnTo>
                    <a:lnTo>
                      <a:pt x="2362" y="482"/>
                    </a:lnTo>
                    <a:lnTo>
                      <a:pt x="2351" y="452"/>
                    </a:lnTo>
                    <a:lnTo>
                      <a:pt x="2309" y="409"/>
                    </a:lnTo>
                    <a:lnTo>
                      <a:pt x="2298" y="372"/>
                    </a:lnTo>
                    <a:lnTo>
                      <a:pt x="2282" y="366"/>
                    </a:lnTo>
                    <a:lnTo>
                      <a:pt x="2228" y="363"/>
                    </a:lnTo>
                    <a:lnTo>
                      <a:pt x="2201" y="320"/>
                    </a:lnTo>
                    <a:lnTo>
                      <a:pt x="2208" y="234"/>
                    </a:lnTo>
                    <a:lnTo>
                      <a:pt x="2193" y="228"/>
                    </a:lnTo>
                    <a:lnTo>
                      <a:pt x="2227" y="186"/>
                    </a:lnTo>
                    <a:lnTo>
                      <a:pt x="2206" y="134"/>
                    </a:lnTo>
                    <a:lnTo>
                      <a:pt x="2182" y="114"/>
                    </a:lnTo>
                    <a:lnTo>
                      <a:pt x="2155" y="0"/>
                    </a:ln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1" name="Freeform 350">
                <a:extLst>
                  <a:ext uri="{FF2B5EF4-FFF2-40B4-BE49-F238E27FC236}">
                    <a16:creationId xmlns:a16="http://schemas.microsoft.com/office/drawing/2014/main" id="{2D865212-E383-2FF5-66E5-B3C4CA8F9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2" name="Freeform 351">
                <a:extLst>
                  <a:ext uri="{FF2B5EF4-FFF2-40B4-BE49-F238E27FC236}">
                    <a16:creationId xmlns:a16="http://schemas.microsoft.com/office/drawing/2014/main" id="{F6DD5A7A-A7F0-913C-33A2-E6E1D2475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3" name="Freeform 352">
                <a:extLst>
                  <a:ext uri="{FF2B5EF4-FFF2-40B4-BE49-F238E27FC236}">
                    <a16:creationId xmlns:a16="http://schemas.microsoft.com/office/drawing/2014/main" id="{AB72D400-CC70-7915-D2F9-E347ECF3B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3 w 23"/>
                  <a:gd name="T1" fmla="*/ 16 h 33"/>
                  <a:gd name="T2" fmla="*/ 20 w 23"/>
                  <a:gd name="T3" fmla="*/ 0 h 33"/>
                  <a:gd name="T4" fmla="*/ 6 w 23"/>
                  <a:gd name="T5" fmla="*/ 1 h 33"/>
                  <a:gd name="T6" fmla="*/ 0 w 23"/>
                  <a:gd name="T7" fmla="*/ 26 h 33"/>
                  <a:gd name="T8" fmla="*/ 8 w 23"/>
                  <a:gd name="T9" fmla="*/ 33 h 33"/>
                  <a:gd name="T10" fmla="*/ 16 w 23"/>
                  <a:gd name="T11" fmla="*/ 32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4" name="Freeform 353">
                <a:extLst>
                  <a:ext uri="{FF2B5EF4-FFF2-40B4-BE49-F238E27FC236}">
                    <a16:creationId xmlns:a16="http://schemas.microsoft.com/office/drawing/2014/main" id="{D0EEFD49-E5C8-EA71-CAFF-BAAC5B864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1 w 31"/>
                  <a:gd name="T1" fmla="*/ 15 h 25"/>
                  <a:gd name="T2" fmla="*/ 30 w 31"/>
                  <a:gd name="T3" fmla="*/ 0 h 25"/>
                  <a:gd name="T4" fmla="*/ 14 w 31"/>
                  <a:gd name="T5" fmla="*/ 1 h 25"/>
                  <a:gd name="T6" fmla="*/ 0 w 31"/>
                  <a:gd name="T7" fmla="*/ 11 h 25"/>
                  <a:gd name="T8" fmla="*/ 9 w 31"/>
                  <a:gd name="T9" fmla="*/ 25 h 25"/>
                  <a:gd name="T10" fmla="*/ 16 w 31"/>
                  <a:gd name="T11" fmla="*/ 17 h 25"/>
                  <a:gd name="T12" fmla="*/ 31 w 31"/>
                  <a:gd name="T1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1" y="15"/>
                    </a:move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5" name="Freeform 354">
                <a:extLst>
                  <a:ext uri="{FF2B5EF4-FFF2-40B4-BE49-F238E27FC236}">
                    <a16:creationId xmlns:a16="http://schemas.microsoft.com/office/drawing/2014/main" id="{C4CB62E3-C475-4F2C-CEA8-A1ABDFC9D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9 w 76"/>
                  <a:gd name="T1" fmla="*/ 10 h 49"/>
                  <a:gd name="T2" fmla="*/ 6 w 76"/>
                  <a:gd name="T3" fmla="*/ 20 h 49"/>
                  <a:gd name="T4" fmla="*/ 0 w 76"/>
                  <a:gd name="T5" fmla="*/ 29 h 49"/>
                  <a:gd name="T6" fmla="*/ 0 w 76"/>
                  <a:gd name="T7" fmla="*/ 36 h 49"/>
                  <a:gd name="T8" fmla="*/ 15 w 76"/>
                  <a:gd name="T9" fmla="*/ 26 h 49"/>
                  <a:gd name="T10" fmla="*/ 30 w 76"/>
                  <a:gd name="T11" fmla="*/ 25 h 49"/>
                  <a:gd name="T12" fmla="*/ 32 w 76"/>
                  <a:gd name="T13" fmla="*/ 41 h 49"/>
                  <a:gd name="T14" fmla="*/ 24 w 76"/>
                  <a:gd name="T15" fmla="*/ 41 h 49"/>
                  <a:gd name="T16" fmla="*/ 24 w 76"/>
                  <a:gd name="T17" fmla="*/ 49 h 49"/>
                  <a:gd name="T18" fmla="*/ 40 w 76"/>
                  <a:gd name="T19" fmla="*/ 48 h 49"/>
                  <a:gd name="T20" fmla="*/ 47 w 76"/>
                  <a:gd name="T21" fmla="*/ 40 h 49"/>
                  <a:gd name="T22" fmla="*/ 70 w 76"/>
                  <a:gd name="T23" fmla="*/ 37 h 49"/>
                  <a:gd name="T24" fmla="*/ 76 w 76"/>
                  <a:gd name="T25" fmla="*/ 29 h 49"/>
                  <a:gd name="T26" fmla="*/ 68 w 76"/>
                  <a:gd name="T27" fmla="*/ 14 h 49"/>
                  <a:gd name="T28" fmla="*/ 75 w 76"/>
                  <a:gd name="T29" fmla="*/ 6 h 49"/>
                  <a:gd name="T30" fmla="*/ 58 w 76"/>
                  <a:gd name="T31" fmla="*/ 0 h 49"/>
                  <a:gd name="T32" fmla="*/ 52 w 76"/>
                  <a:gd name="T33" fmla="*/ 8 h 49"/>
                  <a:gd name="T34" fmla="*/ 44 w 76"/>
                  <a:gd name="T35" fmla="*/ 1 h 49"/>
                  <a:gd name="T36" fmla="*/ 28 w 76"/>
                  <a:gd name="T37" fmla="*/ 2 h 49"/>
                  <a:gd name="T38" fmla="*/ 29 w 76"/>
                  <a:gd name="T39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9" y="10"/>
                    </a:move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6" name="Freeform 355">
                <a:extLst>
                  <a:ext uri="{FF2B5EF4-FFF2-40B4-BE49-F238E27FC236}">
                    <a16:creationId xmlns:a16="http://schemas.microsoft.com/office/drawing/2014/main" id="{6062FB67-D733-57B6-A741-08D04541D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0 w 17"/>
                  <a:gd name="T1" fmla="*/ 9 h 23"/>
                  <a:gd name="T2" fmla="*/ 3 w 17"/>
                  <a:gd name="T3" fmla="*/ 23 h 23"/>
                  <a:gd name="T4" fmla="*/ 17 w 17"/>
                  <a:gd name="T5" fmla="*/ 22 h 23"/>
                  <a:gd name="T6" fmla="*/ 8 w 17"/>
                  <a:gd name="T7" fmla="*/ 0 h 23"/>
                  <a:gd name="T8" fmla="*/ 0 w 17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0" y="9"/>
                    </a:move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7" name="Freeform 356">
                <a:extLst>
                  <a:ext uri="{FF2B5EF4-FFF2-40B4-BE49-F238E27FC236}">
                    <a16:creationId xmlns:a16="http://schemas.microsoft.com/office/drawing/2014/main" id="{89048ED1-3C09-5F38-33D0-8FE65D8F1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0 w 14"/>
                  <a:gd name="T1" fmla="*/ 24 h 24"/>
                  <a:gd name="T2" fmla="*/ 14 w 14"/>
                  <a:gd name="T3" fmla="*/ 23 h 24"/>
                  <a:gd name="T4" fmla="*/ 13 w 14"/>
                  <a:gd name="T5" fmla="*/ 7 h 24"/>
                  <a:gd name="T6" fmla="*/ 5 w 14"/>
                  <a:gd name="T7" fmla="*/ 0 h 24"/>
                  <a:gd name="T8" fmla="*/ 0 w 14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0" y="24"/>
                    </a:move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  <a:lnTo>
                      <a:pt x="0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8" name="Freeform 357">
                <a:extLst>
                  <a:ext uri="{FF2B5EF4-FFF2-40B4-BE49-F238E27FC236}">
                    <a16:creationId xmlns:a16="http://schemas.microsoft.com/office/drawing/2014/main" id="{072C338A-72B6-1CE3-1F18-557ACF680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46 w 87"/>
                  <a:gd name="T1" fmla="*/ 12 h 56"/>
                  <a:gd name="T2" fmla="*/ 14 w 87"/>
                  <a:gd name="T3" fmla="*/ 0 h 56"/>
                  <a:gd name="T4" fmla="*/ 0 w 87"/>
                  <a:gd name="T5" fmla="*/ 10 h 56"/>
                  <a:gd name="T6" fmla="*/ 1 w 87"/>
                  <a:gd name="T7" fmla="*/ 24 h 56"/>
                  <a:gd name="T8" fmla="*/ 18 w 87"/>
                  <a:gd name="T9" fmla="*/ 39 h 56"/>
                  <a:gd name="T10" fmla="*/ 42 w 87"/>
                  <a:gd name="T11" fmla="*/ 52 h 56"/>
                  <a:gd name="T12" fmla="*/ 64 w 87"/>
                  <a:gd name="T13" fmla="*/ 41 h 56"/>
                  <a:gd name="T14" fmla="*/ 81 w 87"/>
                  <a:gd name="T15" fmla="*/ 56 h 56"/>
                  <a:gd name="T16" fmla="*/ 87 w 87"/>
                  <a:gd name="T17" fmla="*/ 40 h 56"/>
                  <a:gd name="T18" fmla="*/ 70 w 87"/>
                  <a:gd name="T19" fmla="*/ 25 h 56"/>
                  <a:gd name="T20" fmla="*/ 54 w 87"/>
                  <a:gd name="T21" fmla="*/ 19 h 56"/>
                  <a:gd name="T22" fmla="*/ 46 w 87"/>
                  <a:gd name="T23" fmla="*/ 1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46" y="12"/>
                    </a:move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9" name="Freeform 358">
                <a:extLst>
                  <a:ext uri="{FF2B5EF4-FFF2-40B4-BE49-F238E27FC236}">
                    <a16:creationId xmlns:a16="http://schemas.microsoft.com/office/drawing/2014/main" id="{75A3B8D2-44DA-87DE-4807-FD3626C3D8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0" name="Freeform 359">
                <a:extLst>
                  <a:ext uri="{FF2B5EF4-FFF2-40B4-BE49-F238E27FC236}">
                    <a16:creationId xmlns:a16="http://schemas.microsoft.com/office/drawing/2014/main" id="{609F5350-68C4-8647-DCCF-775492734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1" name="Freeform 360">
                <a:extLst>
                  <a:ext uri="{FF2B5EF4-FFF2-40B4-BE49-F238E27FC236}">
                    <a16:creationId xmlns:a16="http://schemas.microsoft.com/office/drawing/2014/main" id="{B117BB44-4937-E08F-BEEA-864EC8BFD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2" name="Freeform 361">
                <a:extLst>
                  <a:ext uri="{FF2B5EF4-FFF2-40B4-BE49-F238E27FC236}">
                    <a16:creationId xmlns:a16="http://schemas.microsoft.com/office/drawing/2014/main" id="{F6B9960F-4B59-407E-A762-E1921304B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3" name="Freeform 362">
                <a:extLst>
                  <a:ext uri="{FF2B5EF4-FFF2-40B4-BE49-F238E27FC236}">
                    <a16:creationId xmlns:a16="http://schemas.microsoft.com/office/drawing/2014/main" id="{4143B1FB-D0E0-A6DD-0167-C5067C129B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4" name="Freeform 363">
                <a:extLst>
                  <a:ext uri="{FF2B5EF4-FFF2-40B4-BE49-F238E27FC236}">
                    <a16:creationId xmlns:a16="http://schemas.microsoft.com/office/drawing/2014/main" id="{D2B3CE9F-F45C-7832-74C2-023F90F2D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3 w 32"/>
                  <a:gd name="T1" fmla="*/ 14 h 29"/>
                  <a:gd name="T2" fmla="*/ 16 w 32"/>
                  <a:gd name="T3" fmla="*/ 14 h 29"/>
                  <a:gd name="T4" fmla="*/ 8 w 32"/>
                  <a:gd name="T5" fmla="*/ 0 h 29"/>
                  <a:gd name="T6" fmla="*/ 0 w 32"/>
                  <a:gd name="T7" fmla="*/ 8 h 29"/>
                  <a:gd name="T8" fmla="*/ 9 w 32"/>
                  <a:gd name="T9" fmla="*/ 23 h 29"/>
                  <a:gd name="T10" fmla="*/ 26 w 32"/>
                  <a:gd name="T11" fmla="*/ 29 h 29"/>
                  <a:gd name="T12" fmla="*/ 32 w 32"/>
                  <a:gd name="T13" fmla="*/ 21 h 29"/>
                  <a:gd name="T14" fmla="*/ 23 w 32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3" y="14"/>
                    </a:move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5" name="Freeform 364">
                <a:extLst>
                  <a:ext uri="{FF2B5EF4-FFF2-40B4-BE49-F238E27FC236}">
                    <a16:creationId xmlns:a16="http://schemas.microsoft.com/office/drawing/2014/main" id="{3E8155BE-351C-0A3E-8EB5-1511538E4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3 w 29"/>
                  <a:gd name="T1" fmla="*/ 16 h 17"/>
                  <a:gd name="T2" fmla="*/ 29 w 29"/>
                  <a:gd name="T3" fmla="*/ 0 h 17"/>
                  <a:gd name="T4" fmla="*/ 6 w 29"/>
                  <a:gd name="T5" fmla="*/ 3 h 17"/>
                  <a:gd name="T6" fmla="*/ 0 w 29"/>
                  <a:gd name="T7" fmla="*/ 11 h 17"/>
                  <a:gd name="T8" fmla="*/ 8 w 29"/>
                  <a:gd name="T9" fmla="*/ 17 h 17"/>
                  <a:gd name="T10" fmla="*/ 23 w 29"/>
                  <a:gd name="T11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3" y="16"/>
                    </a:move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6" name="Freeform 365">
                <a:extLst>
                  <a:ext uri="{FF2B5EF4-FFF2-40B4-BE49-F238E27FC236}">
                    <a16:creationId xmlns:a16="http://schemas.microsoft.com/office/drawing/2014/main" id="{B8C163FE-28BD-4FEA-DEA0-20F66C75A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7" name="Freeform 366">
                <a:extLst>
                  <a:ext uri="{FF2B5EF4-FFF2-40B4-BE49-F238E27FC236}">
                    <a16:creationId xmlns:a16="http://schemas.microsoft.com/office/drawing/2014/main" id="{42B1C2ED-0BA6-16FF-B8D5-4BB7E91DF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0 w 22"/>
                  <a:gd name="T1" fmla="*/ 17 h 24"/>
                  <a:gd name="T2" fmla="*/ 8 w 22"/>
                  <a:gd name="T3" fmla="*/ 24 h 24"/>
                  <a:gd name="T4" fmla="*/ 22 w 22"/>
                  <a:gd name="T5" fmla="*/ 0 h 24"/>
                  <a:gd name="T6" fmla="*/ 6 w 22"/>
                  <a:gd name="T7" fmla="*/ 1 h 24"/>
                  <a:gd name="T8" fmla="*/ 0 w 22"/>
                  <a:gd name="T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0" y="17"/>
                    </a:move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8" name="Freeform 367">
                <a:extLst>
                  <a:ext uri="{FF2B5EF4-FFF2-40B4-BE49-F238E27FC236}">
                    <a16:creationId xmlns:a16="http://schemas.microsoft.com/office/drawing/2014/main" id="{1A8FB1D6-AFA7-670C-E181-43BF928FE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9" name="Freeform 368">
                <a:extLst>
                  <a:ext uri="{FF2B5EF4-FFF2-40B4-BE49-F238E27FC236}">
                    <a16:creationId xmlns:a16="http://schemas.microsoft.com/office/drawing/2014/main" id="{9E9A82F5-59D7-B9E7-E541-A30AE56E3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0" name="Freeform 369">
                <a:extLst>
                  <a:ext uri="{FF2B5EF4-FFF2-40B4-BE49-F238E27FC236}">
                    <a16:creationId xmlns:a16="http://schemas.microsoft.com/office/drawing/2014/main" id="{BF501E16-FB56-8648-E483-9BF55C2129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1" name="Freeform 370">
                <a:extLst>
                  <a:ext uri="{FF2B5EF4-FFF2-40B4-BE49-F238E27FC236}">
                    <a16:creationId xmlns:a16="http://schemas.microsoft.com/office/drawing/2014/main" id="{EF872A7F-E454-B9BD-B158-F2DF3D572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2" name="Freeform 371">
                <a:extLst>
                  <a:ext uri="{FF2B5EF4-FFF2-40B4-BE49-F238E27FC236}">
                    <a16:creationId xmlns:a16="http://schemas.microsoft.com/office/drawing/2014/main" id="{6B6EFF37-C88C-A48D-D280-659A4A286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3" name="Freeform 372">
                <a:extLst>
                  <a:ext uri="{FF2B5EF4-FFF2-40B4-BE49-F238E27FC236}">
                    <a16:creationId xmlns:a16="http://schemas.microsoft.com/office/drawing/2014/main" id="{C82E30DD-51BE-41D7-04F9-ED781803A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4" name="Freeform 373">
                <a:extLst>
                  <a:ext uri="{FF2B5EF4-FFF2-40B4-BE49-F238E27FC236}">
                    <a16:creationId xmlns:a16="http://schemas.microsoft.com/office/drawing/2014/main" id="{0C7418A1-15CD-CF6D-3909-08CD0ED96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8 w 18"/>
                  <a:gd name="T1" fmla="*/ 46 h 46"/>
                  <a:gd name="T2" fmla="*/ 13 w 18"/>
                  <a:gd name="T3" fmla="*/ 0 h 46"/>
                  <a:gd name="T4" fmla="*/ 6 w 18"/>
                  <a:gd name="T5" fmla="*/ 0 h 46"/>
                  <a:gd name="T6" fmla="*/ 0 w 18"/>
                  <a:gd name="T7" fmla="*/ 17 h 46"/>
                  <a:gd name="T8" fmla="*/ 11 w 18"/>
                  <a:gd name="T9" fmla="*/ 46 h 46"/>
                  <a:gd name="T10" fmla="*/ 18 w 18"/>
                  <a:gd name="T1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8" y="46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5" name="Freeform 374">
                <a:extLst>
                  <a:ext uri="{FF2B5EF4-FFF2-40B4-BE49-F238E27FC236}">
                    <a16:creationId xmlns:a16="http://schemas.microsoft.com/office/drawing/2014/main" id="{A0D4743D-8190-5030-A61E-9B71FD22E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6" name="Freeform 375">
                <a:extLst>
                  <a:ext uri="{FF2B5EF4-FFF2-40B4-BE49-F238E27FC236}">
                    <a16:creationId xmlns:a16="http://schemas.microsoft.com/office/drawing/2014/main" id="{EB298C47-E084-7147-BD2C-54491D113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7" name="Freeform 376">
                <a:extLst>
                  <a:ext uri="{FF2B5EF4-FFF2-40B4-BE49-F238E27FC236}">
                    <a16:creationId xmlns:a16="http://schemas.microsoft.com/office/drawing/2014/main" id="{2AA58592-F0AA-0994-C47C-B0263BB2D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749 w 1012"/>
                  <a:gd name="T1" fmla="*/ 0 h 2176"/>
                  <a:gd name="T2" fmla="*/ 719 w 1012"/>
                  <a:gd name="T3" fmla="*/ 10 h 2176"/>
                  <a:gd name="T4" fmla="*/ 729 w 1012"/>
                  <a:gd name="T5" fmla="*/ 118 h 2176"/>
                  <a:gd name="T6" fmla="*/ 713 w 1012"/>
                  <a:gd name="T7" fmla="*/ 196 h 2176"/>
                  <a:gd name="T8" fmla="*/ 730 w 1012"/>
                  <a:gd name="T9" fmla="*/ 288 h 2176"/>
                  <a:gd name="T10" fmla="*/ 712 w 1012"/>
                  <a:gd name="T11" fmla="*/ 427 h 2176"/>
                  <a:gd name="T12" fmla="*/ 655 w 1012"/>
                  <a:gd name="T13" fmla="*/ 394 h 2176"/>
                  <a:gd name="T14" fmla="*/ 522 w 1012"/>
                  <a:gd name="T15" fmla="*/ 391 h 2176"/>
                  <a:gd name="T16" fmla="*/ 463 w 1012"/>
                  <a:gd name="T17" fmla="*/ 489 h 2176"/>
                  <a:gd name="T18" fmla="*/ 335 w 1012"/>
                  <a:gd name="T19" fmla="*/ 524 h 2176"/>
                  <a:gd name="T20" fmla="*/ 285 w 1012"/>
                  <a:gd name="T21" fmla="*/ 568 h 2176"/>
                  <a:gd name="T22" fmla="*/ 233 w 1012"/>
                  <a:gd name="T23" fmla="*/ 596 h 2176"/>
                  <a:gd name="T24" fmla="*/ 207 w 1012"/>
                  <a:gd name="T25" fmla="*/ 644 h 2176"/>
                  <a:gd name="T26" fmla="*/ 183 w 1012"/>
                  <a:gd name="T27" fmla="*/ 631 h 2176"/>
                  <a:gd name="T28" fmla="*/ 143 w 1012"/>
                  <a:gd name="T29" fmla="*/ 620 h 2176"/>
                  <a:gd name="T30" fmla="*/ 146 w 1012"/>
                  <a:gd name="T31" fmla="*/ 650 h 2176"/>
                  <a:gd name="T32" fmla="*/ 97 w 1012"/>
                  <a:gd name="T33" fmla="*/ 708 h 2176"/>
                  <a:gd name="T34" fmla="*/ 110 w 1012"/>
                  <a:gd name="T35" fmla="*/ 769 h 2176"/>
                  <a:gd name="T36" fmla="*/ 93 w 1012"/>
                  <a:gd name="T37" fmla="*/ 832 h 2176"/>
                  <a:gd name="T38" fmla="*/ 56 w 1012"/>
                  <a:gd name="T39" fmla="*/ 843 h 2176"/>
                  <a:gd name="T40" fmla="*/ 22 w 1012"/>
                  <a:gd name="T41" fmla="*/ 893 h 2176"/>
                  <a:gd name="T42" fmla="*/ 4 w 1012"/>
                  <a:gd name="T43" fmla="*/ 941 h 2176"/>
                  <a:gd name="T44" fmla="*/ 68 w 1012"/>
                  <a:gd name="T45" fmla="*/ 974 h 2176"/>
                  <a:gd name="T46" fmla="*/ 135 w 1012"/>
                  <a:gd name="T47" fmla="*/ 1028 h 2176"/>
                  <a:gd name="T48" fmla="*/ 24 w 1012"/>
                  <a:gd name="T49" fmla="*/ 1085 h 2176"/>
                  <a:gd name="T50" fmla="*/ 51 w 1012"/>
                  <a:gd name="T51" fmla="*/ 1207 h 2176"/>
                  <a:gd name="T52" fmla="*/ 170 w 1012"/>
                  <a:gd name="T53" fmla="*/ 1242 h 2176"/>
                  <a:gd name="T54" fmla="*/ 194 w 1012"/>
                  <a:gd name="T55" fmla="*/ 1340 h 2176"/>
                  <a:gd name="T56" fmla="*/ 140 w 1012"/>
                  <a:gd name="T57" fmla="*/ 1414 h 2176"/>
                  <a:gd name="T58" fmla="*/ 110 w 1012"/>
                  <a:gd name="T59" fmla="*/ 1510 h 2176"/>
                  <a:gd name="T60" fmla="*/ 238 w 1012"/>
                  <a:gd name="T61" fmla="*/ 1474 h 2176"/>
                  <a:gd name="T62" fmla="*/ 287 w 1012"/>
                  <a:gd name="T63" fmla="*/ 1508 h 2176"/>
                  <a:gd name="T64" fmla="*/ 230 w 1012"/>
                  <a:gd name="T65" fmla="*/ 1645 h 2176"/>
                  <a:gd name="T66" fmla="*/ 192 w 1012"/>
                  <a:gd name="T67" fmla="*/ 1725 h 2176"/>
                  <a:gd name="T68" fmla="*/ 276 w 1012"/>
                  <a:gd name="T69" fmla="*/ 1725 h 2176"/>
                  <a:gd name="T70" fmla="*/ 333 w 1012"/>
                  <a:gd name="T71" fmla="*/ 1759 h 2176"/>
                  <a:gd name="T72" fmla="*/ 379 w 1012"/>
                  <a:gd name="T73" fmla="*/ 1832 h 2176"/>
                  <a:gd name="T74" fmla="*/ 308 w 1012"/>
                  <a:gd name="T75" fmla="*/ 1900 h 2176"/>
                  <a:gd name="T76" fmla="*/ 369 w 1012"/>
                  <a:gd name="T77" fmla="*/ 1971 h 2176"/>
                  <a:gd name="T78" fmla="*/ 411 w 1012"/>
                  <a:gd name="T79" fmla="*/ 2007 h 2176"/>
                  <a:gd name="T80" fmla="*/ 600 w 1012"/>
                  <a:gd name="T81" fmla="*/ 2057 h 2176"/>
                  <a:gd name="T82" fmla="*/ 647 w 1012"/>
                  <a:gd name="T83" fmla="*/ 2146 h 2176"/>
                  <a:gd name="T84" fmla="*/ 758 w 1012"/>
                  <a:gd name="T85" fmla="*/ 2167 h 2176"/>
                  <a:gd name="T86" fmla="*/ 767 w 1012"/>
                  <a:gd name="T87" fmla="*/ 2105 h 2176"/>
                  <a:gd name="T88" fmla="*/ 813 w 1012"/>
                  <a:gd name="T89" fmla="*/ 2022 h 2176"/>
                  <a:gd name="T90" fmla="*/ 876 w 1012"/>
                  <a:gd name="T91" fmla="*/ 1878 h 2176"/>
                  <a:gd name="T92" fmla="*/ 815 w 1012"/>
                  <a:gd name="T93" fmla="*/ 1876 h 2176"/>
                  <a:gd name="T94" fmla="*/ 827 w 1012"/>
                  <a:gd name="T95" fmla="*/ 1837 h 2176"/>
                  <a:gd name="T96" fmla="*/ 891 w 1012"/>
                  <a:gd name="T97" fmla="*/ 1784 h 2176"/>
                  <a:gd name="T98" fmla="*/ 907 w 1012"/>
                  <a:gd name="T99" fmla="*/ 1706 h 2176"/>
                  <a:gd name="T100" fmla="*/ 899 w 1012"/>
                  <a:gd name="T101" fmla="*/ 1536 h 2176"/>
                  <a:gd name="T102" fmla="*/ 886 w 1012"/>
                  <a:gd name="T103" fmla="*/ 1484 h 2176"/>
                  <a:gd name="T104" fmla="*/ 892 w 1012"/>
                  <a:gd name="T105" fmla="*/ 1382 h 2176"/>
                  <a:gd name="T106" fmla="*/ 999 w 1012"/>
                  <a:gd name="T107" fmla="*/ 941 h 2176"/>
                  <a:gd name="T108" fmla="*/ 965 w 1012"/>
                  <a:gd name="T109" fmla="*/ 744 h 2176"/>
                  <a:gd name="T110" fmla="*/ 924 w 1012"/>
                  <a:gd name="T111" fmla="*/ 554 h 2176"/>
                  <a:gd name="T112" fmla="*/ 844 w 1012"/>
                  <a:gd name="T113" fmla="*/ 447 h 2176"/>
                  <a:gd name="T114" fmla="*/ 873 w 1012"/>
                  <a:gd name="T115" fmla="*/ 259 h 2176"/>
                  <a:gd name="T116" fmla="*/ 816 w 1012"/>
                  <a:gd name="T117" fmla="*/ 55 h 2176"/>
                  <a:gd name="T118" fmla="*/ 795 w 1012"/>
                  <a:gd name="T119" fmla="*/ 3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795" y="3"/>
                    </a:move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8" name="Freeform 377">
                <a:extLst>
                  <a:ext uri="{FF2B5EF4-FFF2-40B4-BE49-F238E27FC236}">
                    <a16:creationId xmlns:a16="http://schemas.microsoft.com/office/drawing/2014/main" id="{62B98C12-1D30-FD12-3F64-AA1416E5B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9" name="Freeform 378">
                <a:extLst>
                  <a:ext uri="{FF2B5EF4-FFF2-40B4-BE49-F238E27FC236}">
                    <a16:creationId xmlns:a16="http://schemas.microsoft.com/office/drawing/2014/main" id="{574A8CDF-1245-E172-0E5D-6063E766F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7 w 23"/>
                  <a:gd name="T1" fmla="*/ 31 h 31"/>
                  <a:gd name="T2" fmla="*/ 23 w 23"/>
                  <a:gd name="T3" fmla="*/ 22 h 31"/>
                  <a:gd name="T4" fmla="*/ 6 w 23"/>
                  <a:gd name="T5" fmla="*/ 0 h 31"/>
                  <a:gd name="T6" fmla="*/ 0 w 23"/>
                  <a:gd name="T7" fmla="*/ 17 h 31"/>
                  <a:gd name="T8" fmla="*/ 16 w 23"/>
                  <a:gd name="T9" fmla="*/ 23 h 31"/>
                  <a:gd name="T10" fmla="*/ 17 w 23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7" y="31"/>
                    </a:move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0" name="Freeform 379">
                <a:extLst>
                  <a:ext uri="{FF2B5EF4-FFF2-40B4-BE49-F238E27FC236}">
                    <a16:creationId xmlns:a16="http://schemas.microsoft.com/office/drawing/2014/main" id="{D2BD8216-0597-9A09-5BAA-7400600EE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1" name="Freeform 380">
                <a:extLst>
                  <a:ext uri="{FF2B5EF4-FFF2-40B4-BE49-F238E27FC236}">
                    <a16:creationId xmlns:a16="http://schemas.microsoft.com/office/drawing/2014/main" id="{EE162B0B-1391-1F6A-5C49-A7FBBD758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2" name="Freeform 381">
                <a:extLst>
                  <a:ext uri="{FF2B5EF4-FFF2-40B4-BE49-F238E27FC236}">
                    <a16:creationId xmlns:a16="http://schemas.microsoft.com/office/drawing/2014/main" id="{C8BFB2F5-6FE4-B894-881C-13B50A25C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3" name="Freeform 382">
                <a:extLst>
                  <a:ext uri="{FF2B5EF4-FFF2-40B4-BE49-F238E27FC236}">
                    <a16:creationId xmlns:a16="http://schemas.microsoft.com/office/drawing/2014/main" id="{7FF625D2-8FCA-9B5F-8AC3-1276D824C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4" name="Freeform 383">
                <a:extLst>
                  <a:ext uri="{FF2B5EF4-FFF2-40B4-BE49-F238E27FC236}">
                    <a16:creationId xmlns:a16="http://schemas.microsoft.com/office/drawing/2014/main" id="{BF2F2A07-C8FE-5FC2-C8C5-9C7E8F3E9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0 w 72"/>
                  <a:gd name="T1" fmla="*/ 61 h 68"/>
                  <a:gd name="T2" fmla="*/ 9 w 72"/>
                  <a:gd name="T3" fmla="*/ 68 h 68"/>
                  <a:gd name="T4" fmla="*/ 15 w 72"/>
                  <a:gd name="T5" fmla="*/ 52 h 68"/>
                  <a:gd name="T6" fmla="*/ 38 w 72"/>
                  <a:gd name="T7" fmla="*/ 50 h 68"/>
                  <a:gd name="T8" fmla="*/ 37 w 72"/>
                  <a:gd name="T9" fmla="*/ 34 h 68"/>
                  <a:gd name="T10" fmla="*/ 50 w 72"/>
                  <a:gd name="T11" fmla="*/ 18 h 68"/>
                  <a:gd name="T12" fmla="*/ 72 w 72"/>
                  <a:gd name="T13" fmla="*/ 7 h 68"/>
                  <a:gd name="T14" fmla="*/ 72 w 72"/>
                  <a:gd name="T15" fmla="*/ 0 h 68"/>
                  <a:gd name="T16" fmla="*/ 34 w 72"/>
                  <a:gd name="T17" fmla="*/ 11 h 68"/>
                  <a:gd name="T18" fmla="*/ 21 w 72"/>
                  <a:gd name="T19" fmla="*/ 35 h 68"/>
                  <a:gd name="T20" fmla="*/ 5 w 72"/>
                  <a:gd name="T21" fmla="*/ 38 h 68"/>
                  <a:gd name="T22" fmla="*/ 0 w 72"/>
                  <a:gd name="T23" fmla="*/ 6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0" y="61"/>
                    </a:move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5" name="Freeform 384">
                <a:extLst>
                  <a:ext uri="{FF2B5EF4-FFF2-40B4-BE49-F238E27FC236}">
                    <a16:creationId xmlns:a16="http://schemas.microsoft.com/office/drawing/2014/main" id="{16710371-1BA1-1019-EB53-AD1C622FB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36 w 45"/>
                  <a:gd name="T1" fmla="*/ 0 h 33"/>
                  <a:gd name="T2" fmla="*/ 22 w 45"/>
                  <a:gd name="T3" fmla="*/ 10 h 33"/>
                  <a:gd name="T4" fmla="*/ 13 w 45"/>
                  <a:gd name="T5" fmla="*/ 10 h 33"/>
                  <a:gd name="T6" fmla="*/ 0 w 45"/>
                  <a:gd name="T7" fmla="*/ 27 h 33"/>
                  <a:gd name="T8" fmla="*/ 23 w 45"/>
                  <a:gd name="T9" fmla="*/ 33 h 33"/>
                  <a:gd name="T10" fmla="*/ 39 w 45"/>
                  <a:gd name="T11" fmla="*/ 32 h 33"/>
                  <a:gd name="T12" fmla="*/ 45 w 45"/>
                  <a:gd name="T13" fmla="*/ 15 h 33"/>
                  <a:gd name="T14" fmla="*/ 36 w 45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36" y="0"/>
                    </a:moveTo>
                    <a:lnTo>
                      <a:pt x="22" y="10"/>
                    </a:ln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6" name="Freeform 385">
                <a:extLst>
                  <a:ext uri="{FF2B5EF4-FFF2-40B4-BE49-F238E27FC236}">
                    <a16:creationId xmlns:a16="http://schemas.microsoft.com/office/drawing/2014/main" id="{12F67AE6-06A0-6B8E-9F45-EB0D778B7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0 w 17"/>
                  <a:gd name="T1" fmla="*/ 9 h 30"/>
                  <a:gd name="T2" fmla="*/ 10 w 17"/>
                  <a:gd name="T3" fmla="*/ 30 h 30"/>
                  <a:gd name="T4" fmla="*/ 17 w 17"/>
                  <a:gd name="T5" fmla="*/ 23 h 30"/>
                  <a:gd name="T6" fmla="*/ 15 w 17"/>
                  <a:gd name="T7" fmla="*/ 0 h 30"/>
                  <a:gd name="T8" fmla="*/ 0 w 17"/>
                  <a:gd name="T9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0" y="9"/>
                    </a:move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7" name="Freeform 386">
                <a:extLst>
                  <a:ext uri="{FF2B5EF4-FFF2-40B4-BE49-F238E27FC236}">
                    <a16:creationId xmlns:a16="http://schemas.microsoft.com/office/drawing/2014/main" id="{7DFB5C99-43C8-980E-5BC8-2022CA4EAD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1 w 16"/>
                  <a:gd name="T1" fmla="*/ 23 h 23"/>
                  <a:gd name="T2" fmla="*/ 9 w 16"/>
                  <a:gd name="T3" fmla="*/ 23 h 23"/>
                  <a:gd name="T4" fmla="*/ 16 w 16"/>
                  <a:gd name="T5" fmla="*/ 7 h 23"/>
                  <a:gd name="T6" fmla="*/ 7 w 16"/>
                  <a:gd name="T7" fmla="*/ 0 h 23"/>
                  <a:gd name="T8" fmla="*/ 0 w 16"/>
                  <a:gd name="T9" fmla="*/ 9 h 23"/>
                  <a:gd name="T10" fmla="*/ 1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" y="23"/>
                    </a:move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8" name="Freeform 387">
                <a:extLst>
                  <a:ext uri="{FF2B5EF4-FFF2-40B4-BE49-F238E27FC236}">
                    <a16:creationId xmlns:a16="http://schemas.microsoft.com/office/drawing/2014/main" id="{15DC4C3B-E71D-4903-E818-15D54B200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9" name="Freeform 388">
                <a:extLst>
                  <a:ext uri="{FF2B5EF4-FFF2-40B4-BE49-F238E27FC236}">
                    <a16:creationId xmlns:a16="http://schemas.microsoft.com/office/drawing/2014/main" id="{07039C26-339C-D2FF-F40D-579D5132A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2546"/>
                <a:ext cx="44" cy="42"/>
              </a:xfrm>
              <a:custGeom>
                <a:avLst/>
                <a:gdLst>
                  <a:gd name="T0" fmla="*/ 113 w 223"/>
                  <a:gd name="T1" fmla="*/ 63 h 210"/>
                  <a:gd name="T2" fmla="*/ 115 w 223"/>
                  <a:gd name="T3" fmla="*/ 50 h 210"/>
                  <a:gd name="T4" fmla="*/ 111 w 223"/>
                  <a:gd name="T5" fmla="*/ 40 h 210"/>
                  <a:gd name="T6" fmla="*/ 63 w 223"/>
                  <a:gd name="T7" fmla="*/ 37 h 210"/>
                  <a:gd name="T8" fmla="*/ 48 w 223"/>
                  <a:gd name="T9" fmla="*/ 44 h 210"/>
                  <a:gd name="T10" fmla="*/ 38 w 223"/>
                  <a:gd name="T11" fmla="*/ 27 h 210"/>
                  <a:gd name="T12" fmla="*/ 34 w 223"/>
                  <a:gd name="T13" fmla="*/ 17 h 210"/>
                  <a:gd name="T14" fmla="*/ 29 w 223"/>
                  <a:gd name="T15" fmla="*/ 8 h 210"/>
                  <a:gd name="T16" fmla="*/ 23 w 223"/>
                  <a:gd name="T17" fmla="*/ 0 h 210"/>
                  <a:gd name="T18" fmla="*/ 13 w 223"/>
                  <a:gd name="T19" fmla="*/ 7 h 210"/>
                  <a:gd name="T20" fmla="*/ 17 w 223"/>
                  <a:gd name="T21" fmla="*/ 19 h 210"/>
                  <a:gd name="T22" fmla="*/ 19 w 223"/>
                  <a:gd name="T23" fmla="*/ 23 h 210"/>
                  <a:gd name="T24" fmla="*/ 18 w 223"/>
                  <a:gd name="T25" fmla="*/ 25 h 210"/>
                  <a:gd name="T26" fmla="*/ 13 w 223"/>
                  <a:gd name="T27" fmla="*/ 30 h 210"/>
                  <a:gd name="T28" fmla="*/ 15 w 223"/>
                  <a:gd name="T29" fmla="*/ 40 h 210"/>
                  <a:gd name="T30" fmla="*/ 2 w 223"/>
                  <a:gd name="T31" fmla="*/ 61 h 210"/>
                  <a:gd name="T32" fmla="*/ 6 w 223"/>
                  <a:gd name="T33" fmla="*/ 94 h 210"/>
                  <a:gd name="T34" fmla="*/ 6 w 223"/>
                  <a:gd name="T35" fmla="*/ 109 h 210"/>
                  <a:gd name="T36" fmla="*/ 17 w 223"/>
                  <a:gd name="T37" fmla="*/ 115 h 210"/>
                  <a:gd name="T38" fmla="*/ 48 w 223"/>
                  <a:gd name="T39" fmla="*/ 116 h 210"/>
                  <a:gd name="T40" fmla="*/ 64 w 223"/>
                  <a:gd name="T41" fmla="*/ 170 h 210"/>
                  <a:gd name="T42" fmla="*/ 64 w 223"/>
                  <a:gd name="T43" fmla="*/ 178 h 210"/>
                  <a:gd name="T44" fmla="*/ 63 w 223"/>
                  <a:gd name="T45" fmla="*/ 188 h 210"/>
                  <a:gd name="T46" fmla="*/ 59 w 223"/>
                  <a:gd name="T47" fmla="*/ 196 h 210"/>
                  <a:gd name="T48" fmla="*/ 55 w 223"/>
                  <a:gd name="T49" fmla="*/ 204 h 210"/>
                  <a:gd name="T50" fmla="*/ 78 w 223"/>
                  <a:gd name="T51" fmla="*/ 207 h 210"/>
                  <a:gd name="T52" fmla="*/ 115 w 223"/>
                  <a:gd name="T53" fmla="*/ 201 h 210"/>
                  <a:gd name="T54" fmla="*/ 120 w 223"/>
                  <a:gd name="T55" fmla="*/ 207 h 210"/>
                  <a:gd name="T56" fmla="*/ 126 w 223"/>
                  <a:gd name="T57" fmla="*/ 208 h 210"/>
                  <a:gd name="T58" fmla="*/ 155 w 223"/>
                  <a:gd name="T59" fmla="*/ 189 h 210"/>
                  <a:gd name="T60" fmla="*/ 174 w 223"/>
                  <a:gd name="T61" fmla="*/ 173 h 210"/>
                  <a:gd name="T62" fmla="*/ 185 w 223"/>
                  <a:gd name="T63" fmla="*/ 162 h 210"/>
                  <a:gd name="T64" fmla="*/ 195 w 223"/>
                  <a:gd name="T65" fmla="*/ 145 h 210"/>
                  <a:gd name="T66" fmla="*/ 194 w 223"/>
                  <a:gd name="T67" fmla="*/ 141 h 210"/>
                  <a:gd name="T68" fmla="*/ 199 w 223"/>
                  <a:gd name="T69" fmla="*/ 133 h 210"/>
                  <a:gd name="T70" fmla="*/ 221 w 223"/>
                  <a:gd name="T71" fmla="*/ 134 h 210"/>
                  <a:gd name="T72" fmla="*/ 222 w 223"/>
                  <a:gd name="T73" fmla="*/ 116 h 210"/>
                  <a:gd name="T74" fmla="*/ 218 w 223"/>
                  <a:gd name="T75" fmla="*/ 99 h 210"/>
                  <a:gd name="T76" fmla="*/ 214 w 223"/>
                  <a:gd name="T77" fmla="*/ 87 h 210"/>
                  <a:gd name="T78" fmla="*/ 198 w 223"/>
                  <a:gd name="T79" fmla="*/ 77 h 210"/>
                  <a:gd name="T80" fmla="*/ 187 w 223"/>
                  <a:gd name="T81" fmla="*/ 85 h 210"/>
                  <a:gd name="T82" fmla="*/ 181 w 223"/>
                  <a:gd name="T83" fmla="*/ 94 h 210"/>
                  <a:gd name="T84" fmla="*/ 158 w 223"/>
                  <a:gd name="T85" fmla="*/ 114 h 210"/>
                  <a:gd name="T86" fmla="*/ 149 w 223"/>
                  <a:gd name="T87" fmla="*/ 126 h 210"/>
                  <a:gd name="T88" fmla="*/ 132 w 223"/>
                  <a:gd name="T89" fmla="*/ 105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3" h="210">
                    <a:moveTo>
                      <a:pt x="124" y="87"/>
                    </a:moveTo>
                    <a:lnTo>
                      <a:pt x="115" y="70"/>
                    </a:lnTo>
                    <a:lnTo>
                      <a:pt x="113" y="63"/>
                    </a:lnTo>
                    <a:lnTo>
                      <a:pt x="115" y="59"/>
                    </a:lnTo>
                    <a:lnTo>
                      <a:pt x="115" y="53"/>
                    </a:lnTo>
                    <a:lnTo>
                      <a:pt x="115" y="50"/>
                    </a:lnTo>
                    <a:lnTo>
                      <a:pt x="116" y="47"/>
                    </a:lnTo>
                    <a:lnTo>
                      <a:pt x="114" y="42"/>
                    </a:lnTo>
                    <a:lnTo>
                      <a:pt x="111" y="40"/>
                    </a:lnTo>
                    <a:lnTo>
                      <a:pt x="107" y="37"/>
                    </a:lnTo>
                    <a:lnTo>
                      <a:pt x="102" y="37"/>
                    </a:lnTo>
                    <a:lnTo>
                      <a:pt x="63" y="37"/>
                    </a:lnTo>
                    <a:lnTo>
                      <a:pt x="55" y="39"/>
                    </a:lnTo>
                    <a:lnTo>
                      <a:pt x="51" y="40"/>
                    </a:lnTo>
                    <a:lnTo>
                      <a:pt x="48" y="44"/>
                    </a:lnTo>
                    <a:lnTo>
                      <a:pt x="46" y="41"/>
                    </a:lnTo>
                    <a:lnTo>
                      <a:pt x="44" y="36"/>
                    </a:lnTo>
                    <a:lnTo>
                      <a:pt x="38" y="27"/>
                    </a:lnTo>
                    <a:lnTo>
                      <a:pt x="35" y="23"/>
                    </a:lnTo>
                    <a:lnTo>
                      <a:pt x="35" y="22"/>
                    </a:lnTo>
                    <a:lnTo>
                      <a:pt x="34" y="17"/>
                    </a:lnTo>
                    <a:lnTo>
                      <a:pt x="33" y="14"/>
                    </a:lnTo>
                    <a:lnTo>
                      <a:pt x="33" y="13"/>
                    </a:lnTo>
                    <a:lnTo>
                      <a:pt x="29" y="8"/>
                    </a:lnTo>
                    <a:lnTo>
                      <a:pt x="27" y="5"/>
                    </a:lnTo>
                    <a:lnTo>
                      <a:pt x="24" y="1"/>
                    </a:lnTo>
                    <a:lnTo>
                      <a:pt x="23" y="0"/>
                    </a:lnTo>
                    <a:lnTo>
                      <a:pt x="18" y="0"/>
                    </a:lnTo>
                    <a:lnTo>
                      <a:pt x="15" y="2"/>
                    </a:lnTo>
                    <a:lnTo>
                      <a:pt x="13" y="7"/>
                    </a:lnTo>
                    <a:lnTo>
                      <a:pt x="12" y="10"/>
                    </a:lnTo>
                    <a:lnTo>
                      <a:pt x="13" y="13"/>
                    </a:lnTo>
                    <a:lnTo>
                      <a:pt x="17" y="19"/>
                    </a:lnTo>
                    <a:lnTo>
                      <a:pt x="19" y="21"/>
                    </a:lnTo>
                    <a:lnTo>
                      <a:pt x="21" y="23"/>
                    </a:lnTo>
                    <a:lnTo>
                      <a:pt x="19" y="23"/>
                    </a:lnTo>
                    <a:lnTo>
                      <a:pt x="19" y="24"/>
                    </a:lnTo>
                    <a:lnTo>
                      <a:pt x="18" y="24"/>
                    </a:lnTo>
                    <a:lnTo>
                      <a:pt x="18" y="25"/>
                    </a:lnTo>
                    <a:lnTo>
                      <a:pt x="15" y="25"/>
                    </a:lnTo>
                    <a:lnTo>
                      <a:pt x="13" y="28"/>
                    </a:lnTo>
                    <a:lnTo>
                      <a:pt x="13" y="30"/>
                    </a:lnTo>
                    <a:lnTo>
                      <a:pt x="17" y="35"/>
                    </a:lnTo>
                    <a:lnTo>
                      <a:pt x="16" y="36"/>
                    </a:lnTo>
                    <a:lnTo>
                      <a:pt x="15" y="40"/>
                    </a:lnTo>
                    <a:lnTo>
                      <a:pt x="12" y="44"/>
                    </a:lnTo>
                    <a:lnTo>
                      <a:pt x="10" y="50"/>
                    </a:lnTo>
                    <a:lnTo>
                      <a:pt x="2" y="61"/>
                    </a:lnTo>
                    <a:lnTo>
                      <a:pt x="0" y="75"/>
                    </a:lnTo>
                    <a:lnTo>
                      <a:pt x="5" y="88"/>
                    </a:lnTo>
                    <a:lnTo>
                      <a:pt x="6" y="94"/>
                    </a:lnTo>
                    <a:lnTo>
                      <a:pt x="6" y="99"/>
                    </a:lnTo>
                    <a:lnTo>
                      <a:pt x="6" y="107"/>
                    </a:lnTo>
                    <a:lnTo>
                      <a:pt x="6" y="109"/>
                    </a:lnTo>
                    <a:lnTo>
                      <a:pt x="8" y="113"/>
                    </a:lnTo>
                    <a:lnTo>
                      <a:pt x="11" y="114"/>
                    </a:lnTo>
                    <a:lnTo>
                      <a:pt x="17" y="115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6"/>
                    </a:lnTo>
                    <a:lnTo>
                      <a:pt x="52" y="120"/>
                    </a:lnTo>
                    <a:lnTo>
                      <a:pt x="55" y="126"/>
                    </a:lnTo>
                    <a:lnTo>
                      <a:pt x="64" y="170"/>
                    </a:lnTo>
                    <a:lnTo>
                      <a:pt x="64" y="174"/>
                    </a:lnTo>
                    <a:lnTo>
                      <a:pt x="64" y="177"/>
                    </a:lnTo>
                    <a:lnTo>
                      <a:pt x="64" y="178"/>
                    </a:lnTo>
                    <a:lnTo>
                      <a:pt x="65" y="181"/>
                    </a:lnTo>
                    <a:lnTo>
                      <a:pt x="64" y="185"/>
                    </a:lnTo>
                    <a:lnTo>
                      <a:pt x="63" y="188"/>
                    </a:lnTo>
                    <a:lnTo>
                      <a:pt x="63" y="191"/>
                    </a:lnTo>
                    <a:lnTo>
                      <a:pt x="61" y="194"/>
                    </a:lnTo>
                    <a:lnTo>
                      <a:pt x="59" y="196"/>
                    </a:lnTo>
                    <a:lnTo>
                      <a:pt x="57" y="199"/>
                    </a:lnTo>
                    <a:lnTo>
                      <a:pt x="53" y="202"/>
                    </a:lnTo>
                    <a:lnTo>
                      <a:pt x="55" y="204"/>
                    </a:lnTo>
                    <a:lnTo>
                      <a:pt x="63" y="206"/>
                    </a:lnTo>
                    <a:lnTo>
                      <a:pt x="70" y="206"/>
                    </a:lnTo>
                    <a:lnTo>
                      <a:pt x="78" y="207"/>
                    </a:lnTo>
                    <a:lnTo>
                      <a:pt x="87" y="207"/>
                    </a:lnTo>
                    <a:lnTo>
                      <a:pt x="114" y="202"/>
                    </a:lnTo>
                    <a:lnTo>
                      <a:pt x="115" y="201"/>
                    </a:lnTo>
                    <a:lnTo>
                      <a:pt x="118" y="202"/>
                    </a:lnTo>
                    <a:lnTo>
                      <a:pt x="119" y="206"/>
                    </a:lnTo>
                    <a:lnTo>
                      <a:pt x="120" y="207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6" y="208"/>
                    </a:lnTo>
                    <a:lnTo>
                      <a:pt x="132" y="208"/>
                    </a:lnTo>
                    <a:lnTo>
                      <a:pt x="141" y="202"/>
                    </a:lnTo>
                    <a:lnTo>
                      <a:pt x="155" y="189"/>
                    </a:lnTo>
                    <a:lnTo>
                      <a:pt x="161" y="183"/>
                    </a:lnTo>
                    <a:lnTo>
                      <a:pt x="167" y="179"/>
                    </a:lnTo>
                    <a:lnTo>
                      <a:pt x="174" y="173"/>
                    </a:lnTo>
                    <a:lnTo>
                      <a:pt x="177" y="171"/>
                    </a:lnTo>
                    <a:lnTo>
                      <a:pt x="179" y="171"/>
                    </a:lnTo>
                    <a:lnTo>
                      <a:pt x="185" y="162"/>
                    </a:lnTo>
                    <a:lnTo>
                      <a:pt x="188" y="159"/>
                    </a:lnTo>
                    <a:lnTo>
                      <a:pt x="196" y="148"/>
                    </a:lnTo>
                    <a:lnTo>
                      <a:pt x="195" y="145"/>
                    </a:lnTo>
                    <a:lnTo>
                      <a:pt x="195" y="144"/>
                    </a:lnTo>
                    <a:lnTo>
                      <a:pt x="194" y="142"/>
                    </a:lnTo>
                    <a:lnTo>
                      <a:pt x="194" y="141"/>
                    </a:lnTo>
                    <a:lnTo>
                      <a:pt x="190" y="137"/>
                    </a:lnTo>
                    <a:lnTo>
                      <a:pt x="193" y="134"/>
                    </a:lnTo>
                    <a:lnTo>
                      <a:pt x="199" y="133"/>
                    </a:lnTo>
                    <a:lnTo>
                      <a:pt x="210" y="137"/>
                    </a:lnTo>
                    <a:lnTo>
                      <a:pt x="214" y="137"/>
                    </a:lnTo>
                    <a:lnTo>
                      <a:pt x="221" y="134"/>
                    </a:lnTo>
                    <a:lnTo>
                      <a:pt x="221" y="130"/>
                    </a:lnTo>
                    <a:lnTo>
                      <a:pt x="223" y="122"/>
                    </a:lnTo>
                    <a:lnTo>
                      <a:pt x="222" y="116"/>
                    </a:lnTo>
                    <a:lnTo>
                      <a:pt x="222" y="113"/>
                    </a:lnTo>
                    <a:lnTo>
                      <a:pt x="222" y="109"/>
                    </a:lnTo>
                    <a:lnTo>
                      <a:pt x="218" y="99"/>
                    </a:lnTo>
                    <a:lnTo>
                      <a:pt x="217" y="93"/>
                    </a:lnTo>
                    <a:lnTo>
                      <a:pt x="217" y="90"/>
                    </a:lnTo>
                    <a:lnTo>
                      <a:pt x="214" y="87"/>
                    </a:lnTo>
                    <a:lnTo>
                      <a:pt x="204" y="79"/>
                    </a:lnTo>
                    <a:lnTo>
                      <a:pt x="200" y="76"/>
                    </a:lnTo>
                    <a:lnTo>
                      <a:pt x="198" y="77"/>
                    </a:lnTo>
                    <a:lnTo>
                      <a:pt x="194" y="79"/>
                    </a:lnTo>
                    <a:lnTo>
                      <a:pt x="191" y="84"/>
                    </a:lnTo>
                    <a:lnTo>
                      <a:pt x="187" y="85"/>
                    </a:lnTo>
                    <a:lnTo>
                      <a:pt x="184" y="87"/>
                    </a:lnTo>
                    <a:lnTo>
                      <a:pt x="183" y="92"/>
                    </a:lnTo>
                    <a:lnTo>
                      <a:pt x="181" y="94"/>
                    </a:lnTo>
                    <a:lnTo>
                      <a:pt x="177" y="99"/>
                    </a:lnTo>
                    <a:lnTo>
                      <a:pt x="162" y="109"/>
                    </a:lnTo>
                    <a:lnTo>
                      <a:pt x="158" y="114"/>
                    </a:lnTo>
                    <a:lnTo>
                      <a:pt x="154" y="124"/>
                    </a:lnTo>
                    <a:lnTo>
                      <a:pt x="151" y="126"/>
                    </a:lnTo>
                    <a:lnTo>
                      <a:pt x="149" y="126"/>
                    </a:lnTo>
                    <a:lnTo>
                      <a:pt x="145" y="124"/>
                    </a:lnTo>
                    <a:lnTo>
                      <a:pt x="144" y="120"/>
                    </a:lnTo>
                    <a:lnTo>
                      <a:pt x="132" y="105"/>
                    </a:lnTo>
                    <a:lnTo>
                      <a:pt x="127" y="97"/>
                    </a:lnTo>
                    <a:lnTo>
                      <a:pt x="124" y="8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0" name="Freeform 389">
                <a:extLst>
                  <a:ext uri="{FF2B5EF4-FFF2-40B4-BE49-F238E27FC236}">
                    <a16:creationId xmlns:a16="http://schemas.microsoft.com/office/drawing/2014/main" id="{CB85514B-F0BA-1563-E2F7-7579ECC47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2" y="2547"/>
                <a:ext cx="11" cy="6"/>
              </a:xfrm>
              <a:custGeom>
                <a:avLst/>
                <a:gdLst>
                  <a:gd name="T0" fmla="*/ 6 w 54"/>
                  <a:gd name="T1" fmla="*/ 2 h 32"/>
                  <a:gd name="T2" fmla="*/ 3 w 54"/>
                  <a:gd name="T3" fmla="*/ 0 h 32"/>
                  <a:gd name="T4" fmla="*/ 0 w 54"/>
                  <a:gd name="T5" fmla="*/ 2 h 32"/>
                  <a:gd name="T6" fmla="*/ 4 w 54"/>
                  <a:gd name="T7" fmla="*/ 9 h 32"/>
                  <a:gd name="T8" fmla="*/ 5 w 54"/>
                  <a:gd name="T9" fmla="*/ 10 h 32"/>
                  <a:gd name="T10" fmla="*/ 6 w 54"/>
                  <a:gd name="T11" fmla="*/ 9 h 32"/>
                  <a:gd name="T12" fmla="*/ 10 w 54"/>
                  <a:gd name="T13" fmla="*/ 9 h 32"/>
                  <a:gd name="T14" fmla="*/ 12 w 54"/>
                  <a:gd name="T15" fmla="*/ 10 h 32"/>
                  <a:gd name="T16" fmla="*/ 16 w 54"/>
                  <a:gd name="T17" fmla="*/ 15 h 32"/>
                  <a:gd name="T18" fmla="*/ 20 w 54"/>
                  <a:gd name="T19" fmla="*/ 16 h 32"/>
                  <a:gd name="T20" fmla="*/ 26 w 54"/>
                  <a:gd name="T21" fmla="*/ 15 h 32"/>
                  <a:gd name="T22" fmla="*/ 28 w 54"/>
                  <a:gd name="T23" fmla="*/ 15 h 32"/>
                  <a:gd name="T24" fmla="*/ 31 w 54"/>
                  <a:gd name="T25" fmla="*/ 20 h 32"/>
                  <a:gd name="T26" fmla="*/ 31 w 54"/>
                  <a:gd name="T27" fmla="*/ 28 h 32"/>
                  <a:gd name="T28" fmla="*/ 32 w 54"/>
                  <a:gd name="T29" fmla="*/ 31 h 32"/>
                  <a:gd name="T30" fmla="*/ 35 w 54"/>
                  <a:gd name="T31" fmla="*/ 32 h 32"/>
                  <a:gd name="T32" fmla="*/ 41 w 54"/>
                  <a:gd name="T33" fmla="*/ 29 h 32"/>
                  <a:gd name="T34" fmla="*/ 52 w 54"/>
                  <a:gd name="T35" fmla="*/ 26 h 32"/>
                  <a:gd name="T36" fmla="*/ 54 w 54"/>
                  <a:gd name="T37" fmla="*/ 23 h 32"/>
                  <a:gd name="T38" fmla="*/ 52 w 54"/>
                  <a:gd name="T39" fmla="*/ 21 h 32"/>
                  <a:gd name="T40" fmla="*/ 52 w 54"/>
                  <a:gd name="T41" fmla="*/ 20 h 32"/>
                  <a:gd name="T42" fmla="*/ 41 w 54"/>
                  <a:gd name="T43" fmla="*/ 12 h 32"/>
                  <a:gd name="T44" fmla="*/ 40 w 54"/>
                  <a:gd name="T45" fmla="*/ 11 h 32"/>
                  <a:gd name="T46" fmla="*/ 6 w 54"/>
                  <a:gd name="T47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" h="32">
                    <a:moveTo>
                      <a:pt x="6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4" y="9"/>
                    </a:lnTo>
                    <a:lnTo>
                      <a:pt x="5" y="10"/>
                    </a:lnTo>
                    <a:lnTo>
                      <a:pt x="6" y="9"/>
                    </a:lnTo>
                    <a:lnTo>
                      <a:pt x="10" y="9"/>
                    </a:lnTo>
                    <a:lnTo>
                      <a:pt x="12" y="10"/>
                    </a:lnTo>
                    <a:lnTo>
                      <a:pt x="16" y="15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28" y="15"/>
                    </a:lnTo>
                    <a:lnTo>
                      <a:pt x="31" y="20"/>
                    </a:lnTo>
                    <a:lnTo>
                      <a:pt x="31" y="28"/>
                    </a:lnTo>
                    <a:lnTo>
                      <a:pt x="32" y="31"/>
                    </a:lnTo>
                    <a:lnTo>
                      <a:pt x="35" y="32"/>
                    </a:lnTo>
                    <a:lnTo>
                      <a:pt x="41" y="29"/>
                    </a:lnTo>
                    <a:lnTo>
                      <a:pt x="52" y="26"/>
                    </a:lnTo>
                    <a:lnTo>
                      <a:pt x="54" y="23"/>
                    </a:lnTo>
                    <a:lnTo>
                      <a:pt x="52" y="21"/>
                    </a:lnTo>
                    <a:lnTo>
                      <a:pt x="52" y="20"/>
                    </a:lnTo>
                    <a:lnTo>
                      <a:pt x="41" y="12"/>
                    </a:lnTo>
                    <a:lnTo>
                      <a:pt x="40" y="11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1" name="Freeform 390">
                <a:extLst>
                  <a:ext uri="{FF2B5EF4-FFF2-40B4-BE49-F238E27FC236}">
                    <a16:creationId xmlns:a16="http://schemas.microsoft.com/office/drawing/2014/main" id="{ED95DBBB-C2DF-522D-D73E-86CDAB9B1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2528"/>
                <a:ext cx="7" cy="7"/>
              </a:xfrm>
              <a:custGeom>
                <a:avLst/>
                <a:gdLst>
                  <a:gd name="T0" fmla="*/ 11 w 34"/>
                  <a:gd name="T1" fmla="*/ 36 h 36"/>
                  <a:gd name="T2" fmla="*/ 17 w 34"/>
                  <a:gd name="T3" fmla="*/ 34 h 36"/>
                  <a:gd name="T4" fmla="*/ 20 w 34"/>
                  <a:gd name="T5" fmla="*/ 32 h 36"/>
                  <a:gd name="T6" fmla="*/ 23 w 34"/>
                  <a:gd name="T7" fmla="*/ 32 h 36"/>
                  <a:gd name="T8" fmla="*/ 31 w 34"/>
                  <a:gd name="T9" fmla="*/ 30 h 36"/>
                  <a:gd name="T10" fmla="*/ 34 w 34"/>
                  <a:gd name="T11" fmla="*/ 25 h 36"/>
                  <a:gd name="T12" fmla="*/ 34 w 34"/>
                  <a:gd name="T13" fmla="*/ 20 h 36"/>
                  <a:gd name="T14" fmla="*/ 33 w 34"/>
                  <a:gd name="T15" fmla="*/ 15 h 36"/>
                  <a:gd name="T16" fmla="*/ 31 w 34"/>
                  <a:gd name="T17" fmla="*/ 10 h 36"/>
                  <a:gd name="T18" fmla="*/ 27 w 34"/>
                  <a:gd name="T19" fmla="*/ 4 h 36"/>
                  <a:gd name="T20" fmla="*/ 25 w 34"/>
                  <a:gd name="T21" fmla="*/ 1 h 36"/>
                  <a:gd name="T22" fmla="*/ 23 w 34"/>
                  <a:gd name="T23" fmla="*/ 0 h 36"/>
                  <a:gd name="T24" fmla="*/ 17 w 34"/>
                  <a:gd name="T25" fmla="*/ 0 h 36"/>
                  <a:gd name="T26" fmla="*/ 16 w 34"/>
                  <a:gd name="T27" fmla="*/ 1 h 36"/>
                  <a:gd name="T28" fmla="*/ 4 w 34"/>
                  <a:gd name="T29" fmla="*/ 10 h 36"/>
                  <a:gd name="T30" fmla="*/ 0 w 34"/>
                  <a:gd name="T31" fmla="*/ 14 h 36"/>
                  <a:gd name="T32" fmla="*/ 0 w 34"/>
                  <a:gd name="T33" fmla="*/ 20 h 36"/>
                  <a:gd name="T34" fmla="*/ 0 w 34"/>
                  <a:gd name="T35" fmla="*/ 26 h 36"/>
                  <a:gd name="T36" fmla="*/ 3 w 34"/>
                  <a:gd name="T37" fmla="*/ 32 h 36"/>
                  <a:gd name="T38" fmla="*/ 5 w 34"/>
                  <a:gd name="T39" fmla="*/ 35 h 36"/>
                  <a:gd name="T40" fmla="*/ 11 w 34"/>
                  <a:gd name="T41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" h="36">
                    <a:moveTo>
                      <a:pt x="11" y="36"/>
                    </a:moveTo>
                    <a:lnTo>
                      <a:pt x="17" y="34"/>
                    </a:lnTo>
                    <a:lnTo>
                      <a:pt x="20" y="32"/>
                    </a:lnTo>
                    <a:lnTo>
                      <a:pt x="23" y="32"/>
                    </a:lnTo>
                    <a:lnTo>
                      <a:pt x="31" y="30"/>
                    </a:lnTo>
                    <a:lnTo>
                      <a:pt x="34" y="25"/>
                    </a:lnTo>
                    <a:lnTo>
                      <a:pt x="34" y="20"/>
                    </a:lnTo>
                    <a:lnTo>
                      <a:pt x="33" y="15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5" y="1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6" y="1"/>
                    </a:lnTo>
                    <a:lnTo>
                      <a:pt x="4" y="10"/>
                    </a:lnTo>
                    <a:lnTo>
                      <a:pt x="0" y="14"/>
                    </a:lnTo>
                    <a:lnTo>
                      <a:pt x="0" y="20"/>
                    </a:lnTo>
                    <a:lnTo>
                      <a:pt x="0" y="26"/>
                    </a:lnTo>
                    <a:lnTo>
                      <a:pt x="3" y="32"/>
                    </a:lnTo>
                    <a:lnTo>
                      <a:pt x="5" y="35"/>
                    </a:lnTo>
                    <a:lnTo>
                      <a:pt x="11" y="3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2" name="Freeform 391">
                <a:extLst>
                  <a:ext uri="{FF2B5EF4-FFF2-40B4-BE49-F238E27FC236}">
                    <a16:creationId xmlns:a16="http://schemas.microsoft.com/office/drawing/2014/main" id="{7E67265D-3819-87C5-C596-3AA955759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6" y="2528"/>
                <a:ext cx="11" cy="8"/>
              </a:xfrm>
              <a:custGeom>
                <a:avLst/>
                <a:gdLst>
                  <a:gd name="T0" fmla="*/ 47 w 51"/>
                  <a:gd name="T1" fmla="*/ 2 h 40"/>
                  <a:gd name="T2" fmla="*/ 38 w 51"/>
                  <a:gd name="T3" fmla="*/ 1 h 40"/>
                  <a:gd name="T4" fmla="*/ 33 w 51"/>
                  <a:gd name="T5" fmla="*/ 0 h 40"/>
                  <a:gd name="T6" fmla="*/ 32 w 51"/>
                  <a:gd name="T7" fmla="*/ 4 h 40"/>
                  <a:gd name="T8" fmla="*/ 29 w 51"/>
                  <a:gd name="T9" fmla="*/ 7 h 40"/>
                  <a:gd name="T10" fmla="*/ 28 w 51"/>
                  <a:gd name="T11" fmla="*/ 9 h 40"/>
                  <a:gd name="T12" fmla="*/ 26 w 51"/>
                  <a:gd name="T13" fmla="*/ 10 h 40"/>
                  <a:gd name="T14" fmla="*/ 24 w 51"/>
                  <a:gd name="T15" fmla="*/ 10 h 40"/>
                  <a:gd name="T16" fmla="*/ 24 w 51"/>
                  <a:gd name="T17" fmla="*/ 12 h 40"/>
                  <a:gd name="T18" fmla="*/ 15 w 51"/>
                  <a:gd name="T19" fmla="*/ 12 h 40"/>
                  <a:gd name="T20" fmla="*/ 7 w 51"/>
                  <a:gd name="T21" fmla="*/ 15 h 40"/>
                  <a:gd name="T22" fmla="*/ 1 w 51"/>
                  <a:gd name="T23" fmla="*/ 20 h 40"/>
                  <a:gd name="T24" fmla="*/ 0 w 51"/>
                  <a:gd name="T25" fmla="*/ 23 h 40"/>
                  <a:gd name="T26" fmla="*/ 1 w 51"/>
                  <a:gd name="T27" fmla="*/ 26 h 40"/>
                  <a:gd name="T28" fmla="*/ 5 w 51"/>
                  <a:gd name="T29" fmla="*/ 32 h 40"/>
                  <a:gd name="T30" fmla="*/ 13 w 51"/>
                  <a:gd name="T31" fmla="*/ 36 h 40"/>
                  <a:gd name="T32" fmla="*/ 16 w 51"/>
                  <a:gd name="T33" fmla="*/ 36 h 40"/>
                  <a:gd name="T34" fmla="*/ 22 w 51"/>
                  <a:gd name="T35" fmla="*/ 35 h 40"/>
                  <a:gd name="T36" fmla="*/ 24 w 51"/>
                  <a:gd name="T37" fmla="*/ 35 h 40"/>
                  <a:gd name="T38" fmla="*/ 28 w 51"/>
                  <a:gd name="T39" fmla="*/ 38 h 40"/>
                  <a:gd name="T40" fmla="*/ 29 w 51"/>
                  <a:gd name="T41" fmla="*/ 38 h 40"/>
                  <a:gd name="T42" fmla="*/ 30 w 51"/>
                  <a:gd name="T43" fmla="*/ 38 h 40"/>
                  <a:gd name="T44" fmla="*/ 34 w 51"/>
                  <a:gd name="T45" fmla="*/ 40 h 40"/>
                  <a:gd name="T46" fmla="*/ 34 w 51"/>
                  <a:gd name="T47" fmla="*/ 38 h 40"/>
                  <a:gd name="T48" fmla="*/ 35 w 51"/>
                  <a:gd name="T49" fmla="*/ 38 h 40"/>
                  <a:gd name="T50" fmla="*/ 38 w 51"/>
                  <a:gd name="T51" fmla="*/ 38 h 40"/>
                  <a:gd name="T52" fmla="*/ 38 w 51"/>
                  <a:gd name="T53" fmla="*/ 37 h 40"/>
                  <a:gd name="T54" fmla="*/ 39 w 51"/>
                  <a:gd name="T55" fmla="*/ 37 h 40"/>
                  <a:gd name="T56" fmla="*/ 39 w 51"/>
                  <a:gd name="T57" fmla="*/ 31 h 40"/>
                  <a:gd name="T58" fmla="*/ 40 w 51"/>
                  <a:gd name="T59" fmla="*/ 29 h 40"/>
                  <a:gd name="T60" fmla="*/ 44 w 51"/>
                  <a:gd name="T61" fmla="*/ 18 h 40"/>
                  <a:gd name="T62" fmla="*/ 44 w 51"/>
                  <a:gd name="T63" fmla="*/ 13 h 40"/>
                  <a:gd name="T64" fmla="*/ 41 w 51"/>
                  <a:gd name="T65" fmla="*/ 9 h 40"/>
                  <a:gd name="T66" fmla="*/ 45 w 51"/>
                  <a:gd name="T67" fmla="*/ 8 h 40"/>
                  <a:gd name="T68" fmla="*/ 46 w 51"/>
                  <a:gd name="T69" fmla="*/ 8 h 40"/>
                  <a:gd name="T70" fmla="*/ 49 w 51"/>
                  <a:gd name="T71" fmla="*/ 8 h 40"/>
                  <a:gd name="T72" fmla="*/ 49 w 51"/>
                  <a:gd name="T73" fmla="*/ 7 h 40"/>
                  <a:gd name="T74" fmla="*/ 50 w 51"/>
                  <a:gd name="T75" fmla="*/ 7 h 40"/>
                  <a:gd name="T76" fmla="*/ 50 w 51"/>
                  <a:gd name="T77" fmla="*/ 6 h 40"/>
                  <a:gd name="T78" fmla="*/ 51 w 51"/>
                  <a:gd name="T79" fmla="*/ 6 h 40"/>
                  <a:gd name="T80" fmla="*/ 50 w 51"/>
                  <a:gd name="T81" fmla="*/ 4 h 40"/>
                  <a:gd name="T82" fmla="*/ 47 w 51"/>
                  <a:gd name="T8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1" h="40">
                    <a:moveTo>
                      <a:pt x="47" y="2"/>
                    </a:moveTo>
                    <a:lnTo>
                      <a:pt x="38" y="1"/>
                    </a:lnTo>
                    <a:lnTo>
                      <a:pt x="33" y="0"/>
                    </a:lnTo>
                    <a:lnTo>
                      <a:pt x="32" y="4"/>
                    </a:lnTo>
                    <a:lnTo>
                      <a:pt x="29" y="7"/>
                    </a:lnTo>
                    <a:lnTo>
                      <a:pt x="28" y="9"/>
                    </a:lnTo>
                    <a:lnTo>
                      <a:pt x="26" y="10"/>
                    </a:lnTo>
                    <a:lnTo>
                      <a:pt x="24" y="10"/>
                    </a:lnTo>
                    <a:lnTo>
                      <a:pt x="24" y="12"/>
                    </a:lnTo>
                    <a:lnTo>
                      <a:pt x="15" y="12"/>
                    </a:lnTo>
                    <a:lnTo>
                      <a:pt x="7" y="15"/>
                    </a:lnTo>
                    <a:lnTo>
                      <a:pt x="1" y="20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5" y="32"/>
                    </a:lnTo>
                    <a:lnTo>
                      <a:pt x="13" y="36"/>
                    </a:lnTo>
                    <a:lnTo>
                      <a:pt x="16" y="36"/>
                    </a:lnTo>
                    <a:lnTo>
                      <a:pt x="22" y="35"/>
                    </a:lnTo>
                    <a:lnTo>
                      <a:pt x="24" y="35"/>
                    </a:lnTo>
                    <a:lnTo>
                      <a:pt x="28" y="38"/>
                    </a:lnTo>
                    <a:lnTo>
                      <a:pt x="29" y="38"/>
                    </a:lnTo>
                    <a:lnTo>
                      <a:pt x="30" y="38"/>
                    </a:lnTo>
                    <a:lnTo>
                      <a:pt x="34" y="40"/>
                    </a:lnTo>
                    <a:lnTo>
                      <a:pt x="34" y="38"/>
                    </a:lnTo>
                    <a:lnTo>
                      <a:pt x="35" y="38"/>
                    </a:lnTo>
                    <a:lnTo>
                      <a:pt x="38" y="38"/>
                    </a:lnTo>
                    <a:lnTo>
                      <a:pt x="38" y="37"/>
                    </a:lnTo>
                    <a:lnTo>
                      <a:pt x="39" y="37"/>
                    </a:lnTo>
                    <a:lnTo>
                      <a:pt x="39" y="31"/>
                    </a:lnTo>
                    <a:lnTo>
                      <a:pt x="40" y="29"/>
                    </a:lnTo>
                    <a:lnTo>
                      <a:pt x="44" y="18"/>
                    </a:lnTo>
                    <a:lnTo>
                      <a:pt x="44" y="13"/>
                    </a:lnTo>
                    <a:lnTo>
                      <a:pt x="41" y="9"/>
                    </a:lnTo>
                    <a:lnTo>
                      <a:pt x="45" y="8"/>
                    </a:lnTo>
                    <a:lnTo>
                      <a:pt x="46" y="8"/>
                    </a:lnTo>
                    <a:lnTo>
                      <a:pt x="49" y="8"/>
                    </a:lnTo>
                    <a:lnTo>
                      <a:pt x="49" y="7"/>
                    </a:lnTo>
                    <a:lnTo>
                      <a:pt x="50" y="7"/>
                    </a:lnTo>
                    <a:lnTo>
                      <a:pt x="50" y="6"/>
                    </a:lnTo>
                    <a:lnTo>
                      <a:pt x="51" y="6"/>
                    </a:lnTo>
                    <a:lnTo>
                      <a:pt x="50" y="4"/>
                    </a:lnTo>
                    <a:lnTo>
                      <a:pt x="47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3" name="Freeform 392">
                <a:extLst>
                  <a:ext uri="{FF2B5EF4-FFF2-40B4-BE49-F238E27FC236}">
                    <a16:creationId xmlns:a16="http://schemas.microsoft.com/office/drawing/2014/main" id="{27EF2BD6-6F2C-3B5F-690F-FD122D035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" y="2545"/>
                <a:ext cx="41" cy="31"/>
              </a:xfrm>
              <a:custGeom>
                <a:avLst/>
                <a:gdLst>
                  <a:gd name="T0" fmla="*/ 154 w 202"/>
                  <a:gd name="T1" fmla="*/ 19 h 155"/>
                  <a:gd name="T2" fmla="*/ 107 w 202"/>
                  <a:gd name="T3" fmla="*/ 0 h 155"/>
                  <a:gd name="T4" fmla="*/ 108 w 202"/>
                  <a:gd name="T5" fmla="*/ 7 h 155"/>
                  <a:gd name="T6" fmla="*/ 115 w 202"/>
                  <a:gd name="T7" fmla="*/ 20 h 155"/>
                  <a:gd name="T8" fmla="*/ 112 w 202"/>
                  <a:gd name="T9" fmla="*/ 23 h 155"/>
                  <a:gd name="T10" fmla="*/ 101 w 202"/>
                  <a:gd name="T11" fmla="*/ 29 h 155"/>
                  <a:gd name="T12" fmla="*/ 79 w 202"/>
                  <a:gd name="T13" fmla="*/ 33 h 155"/>
                  <a:gd name="T14" fmla="*/ 63 w 202"/>
                  <a:gd name="T15" fmla="*/ 24 h 155"/>
                  <a:gd name="T16" fmla="*/ 44 w 202"/>
                  <a:gd name="T17" fmla="*/ 14 h 155"/>
                  <a:gd name="T18" fmla="*/ 41 w 202"/>
                  <a:gd name="T19" fmla="*/ 27 h 155"/>
                  <a:gd name="T20" fmla="*/ 50 w 202"/>
                  <a:gd name="T21" fmla="*/ 31 h 155"/>
                  <a:gd name="T22" fmla="*/ 61 w 202"/>
                  <a:gd name="T23" fmla="*/ 47 h 155"/>
                  <a:gd name="T24" fmla="*/ 74 w 202"/>
                  <a:gd name="T25" fmla="*/ 56 h 155"/>
                  <a:gd name="T26" fmla="*/ 78 w 202"/>
                  <a:gd name="T27" fmla="*/ 77 h 155"/>
                  <a:gd name="T28" fmla="*/ 79 w 202"/>
                  <a:gd name="T29" fmla="*/ 90 h 155"/>
                  <a:gd name="T30" fmla="*/ 76 w 202"/>
                  <a:gd name="T31" fmla="*/ 93 h 155"/>
                  <a:gd name="T32" fmla="*/ 68 w 202"/>
                  <a:gd name="T33" fmla="*/ 91 h 155"/>
                  <a:gd name="T34" fmla="*/ 49 w 202"/>
                  <a:gd name="T35" fmla="*/ 86 h 155"/>
                  <a:gd name="T36" fmla="*/ 38 w 202"/>
                  <a:gd name="T37" fmla="*/ 85 h 155"/>
                  <a:gd name="T38" fmla="*/ 58 w 202"/>
                  <a:gd name="T39" fmla="*/ 108 h 155"/>
                  <a:gd name="T40" fmla="*/ 67 w 202"/>
                  <a:gd name="T41" fmla="*/ 122 h 155"/>
                  <a:gd name="T42" fmla="*/ 64 w 202"/>
                  <a:gd name="T43" fmla="*/ 126 h 155"/>
                  <a:gd name="T44" fmla="*/ 61 w 202"/>
                  <a:gd name="T45" fmla="*/ 126 h 155"/>
                  <a:gd name="T46" fmla="*/ 51 w 202"/>
                  <a:gd name="T47" fmla="*/ 119 h 155"/>
                  <a:gd name="T48" fmla="*/ 43 w 202"/>
                  <a:gd name="T49" fmla="*/ 109 h 155"/>
                  <a:gd name="T50" fmla="*/ 39 w 202"/>
                  <a:gd name="T51" fmla="*/ 99 h 155"/>
                  <a:gd name="T52" fmla="*/ 36 w 202"/>
                  <a:gd name="T53" fmla="*/ 92 h 155"/>
                  <a:gd name="T54" fmla="*/ 35 w 202"/>
                  <a:gd name="T55" fmla="*/ 80 h 155"/>
                  <a:gd name="T56" fmla="*/ 26 w 202"/>
                  <a:gd name="T57" fmla="*/ 50 h 155"/>
                  <a:gd name="T58" fmla="*/ 16 w 202"/>
                  <a:gd name="T59" fmla="*/ 50 h 155"/>
                  <a:gd name="T60" fmla="*/ 1 w 202"/>
                  <a:gd name="T61" fmla="*/ 53 h 155"/>
                  <a:gd name="T62" fmla="*/ 21 w 202"/>
                  <a:gd name="T63" fmla="*/ 81 h 155"/>
                  <a:gd name="T64" fmla="*/ 55 w 202"/>
                  <a:gd name="T65" fmla="*/ 131 h 155"/>
                  <a:gd name="T66" fmla="*/ 69 w 202"/>
                  <a:gd name="T67" fmla="*/ 142 h 155"/>
                  <a:gd name="T68" fmla="*/ 158 w 202"/>
                  <a:gd name="T69" fmla="*/ 150 h 155"/>
                  <a:gd name="T70" fmla="*/ 160 w 202"/>
                  <a:gd name="T71" fmla="*/ 144 h 155"/>
                  <a:gd name="T72" fmla="*/ 162 w 202"/>
                  <a:gd name="T73" fmla="*/ 125 h 155"/>
                  <a:gd name="T74" fmla="*/ 164 w 202"/>
                  <a:gd name="T75" fmla="*/ 109 h 155"/>
                  <a:gd name="T76" fmla="*/ 167 w 202"/>
                  <a:gd name="T77" fmla="*/ 98 h 155"/>
                  <a:gd name="T78" fmla="*/ 171 w 202"/>
                  <a:gd name="T79" fmla="*/ 94 h 155"/>
                  <a:gd name="T80" fmla="*/ 175 w 202"/>
                  <a:gd name="T81" fmla="*/ 113 h 155"/>
                  <a:gd name="T82" fmla="*/ 176 w 202"/>
                  <a:gd name="T83" fmla="*/ 119 h 155"/>
                  <a:gd name="T84" fmla="*/ 171 w 202"/>
                  <a:gd name="T85" fmla="*/ 132 h 155"/>
                  <a:gd name="T86" fmla="*/ 176 w 202"/>
                  <a:gd name="T87" fmla="*/ 140 h 155"/>
                  <a:gd name="T88" fmla="*/ 177 w 202"/>
                  <a:gd name="T89" fmla="*/ 151 h 155"/>
                  <a:gd name="T90" fmla="*/ 198 w 202"/>
                  <a:gd name="T91" fmla="*/ 155 h 155"/>
                  <a:gd name="T92" fmla="*/ 201 w 202"/>
                  <a:gd name="T93" fmla="*/ 148 h 155"/>
                  <a:gd name="T94" fmla="*/ 202 w 202"/>
                  <a:gd name="T95" fmla="*/ 119 h 155"/>
                  <a:gd name="T96" fmla="*/ 196 w 202"/>
                  <a:gd name="T97" fmla="*/ 94 h 155"/>
                  <a:gd name="T98" fmla="*/ 192 w 202"/>
                  <a:gd name="T99" fmla="*/ 86 h 155"/>
                  <a:gd name="T100" fmla="*/ 192 w 202"/>
                  <a:gd name="T101" fmla="*/ 79 h 155"/>
                  <a:gd name="T102" fmla="*/ 192 w 202"/>
                  <a:gd name="T103" fmla="*/ 69 h 155"/>
                  <a:gd name="T104" fmla="*/ 184 w 202"/>
                  <a:gd name="T105" fmla="*/ 58 h 155"/>
                  <a:gd name="T106" fmla="*/ 169 w 202"/>
                  <a:gd name="T107" fmla="*/ 70 h 155"/>
                  <a:gd name="T108" fmla="*/ 167 w 202"/>
                  <a:gd name="T109" fmla="*/ 77 h 155"/>
                  <a:gd name="T110" fmla="*/ 155 w 202"/>
                  <a:gd name="T111" fmla="*/ 73 h 155"/>
                  <a:gd name="T112" fmla="*/ 146 w 202"/>
                  <a:gd name="T113" fmla="*/ 76 h 155"/>
                  <a:gd name="T114" fmla="*/ 155 w 202"/>
                  <a:gd name="T115" fmla="*/ 64 h 155"/>
                  <a:gd name="T116" fmla="*/ 169 w 202"/>
                  <a:gd name="T117" fmla="*/ 56 h 155"/>
                  <a:gd name="T118" fmla="*/ 155 w 202"/>
                  <a:gd name="T119" fmla="*/ 48 h 155"/>
                  <a:gd name="T120" fmla="*/ 158 w 202"/>
                  <a:gd name="T121" fmla="*/ 2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2" h="155">
                    <a:moveTo>
                      <a:pt x="158" y="25"/>
                    </a:moveTo>
                    <a:lnTo>
                      <a:pt x="155" y="22"/>
                    </a:lnTo>
                    <a:lnTo>
                      <a:pt x="154" y="19"/>
                    </a:lnTo>
                    <a:lnTo>
                      <a:pt x="148" y="14"/>
                    </a:lnTo>
                    <a:lnTo>
                      <a:pt x="112" y="1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8" y="7"/>
                    </a:lnTo>
                    <a:lnTo>
                      <a:pt x="114" y="17"/>
                    </a:lnTo>
                    <a:lnTo>
                      <a:pt x="115" y="18"/>
                    </a:lnTo>
                    <a:lnTo>
                      <a:pt x="115" y="20"/>
                    </a:lnTo>
                    <a:lnTo>
                      <a:pt x="114" y="20"/>
                    </a:lnTo>
                    <a:lnTo>
                      <a:pt x="114" y="22"/>
                    </a:lnTo>
                    <a:lnTo>
                      <a:pt x="112" y="23"/>
                    </a:lnTo>
                    <a:lnTo>
                      <a:pt x="107" y="24"/>
                    </a:lnTo>
                    <a:lnTo>
                      <a:pt x="106" y="28"/>
                    </a:lnTo>
                    <a:lnTo>
                      <a:pt x="101" y="29"/>
                    </a:lnTo>
                    <a:lnTo>
                      <a:pt x="93" y="34"/>
                    </a:lnTo>
                    <a:lnTo>
                      <a:pt x="86" y="34"/>
                    </a:lnTo>
                    <a:lnTo>
                      <a:pt x="79" y="33"/>
                    </a:lnTo>
                    <a:lnTo>
                      <a:pt x="73" y="30"/>
                    </a:lnTo>
                    <a:lnTo>
                      <a:pt x="70" y="29"/>
                    </a:lnTo>
                    <a:lnTo>
                      <a:pt x="63" y="24"/>
                    </a:lnTo>
                    <a:lnTo>
                      <a:pt x="58" y="20"/>
                    </a:lnTo>
                    <a:lnTo>
                      <a:pt x="52" y="19"/>
                    </a:lnTo>
                    <a:lnTo>
                      <a:pt x="44" y="14"/>
                    </a:lnTo>
                    <a:lnTo>
                      <a:pt x="41" y="14"/>
                    </a:lnTo>
                    <a:lnTo>
                      <a:pt x="41" y="19"/>
                    </a:lnTo>
                    <a:lnTo>
                      <a:pt x="41" y="27"/>
                    </a:lnTo>
                    <a:lnTo>
                      <a:pt x="43" y="29"/>
                    </a:lnTo>
                    <a:lnTo>
                      <a:pt x="45" y="30"/>
                    </a:lnTo>
                    <a:lnTo>
                      <a:pt x="50" y="31"/>
                    </a:lnTo>
                    <a:lnTo>
                      <a:pt x="52" y="34"/>
                    </a:lnTo>
                    <a:lnTo>
                      <a:pt x="56" y="39"/>
                    </a:lnTo>
                    <a:lnTo>
                      <a:pt x="61" y="47"/>
                    </a:lnTo>
                    <a:lnTo>
                      <a:pt x="66" y="52"/>
                    </a:lnTo>
                    <a:lnTo>
                      <a:pt x="70" y="52"/>
                    </a:lnTo>
                    <a:lnTo>
                      <a:pt x="74" y="56"/>
                    </a:lnTo>
                    <a:lnTo>
                      <a:pt x="76" y="59"/>
                    </a:lnTo>
                    <a:lnTo>
                      <a:pt x="78" y="65"/>
                    </a:lnTo>
                    <a:lnTo>
                      <a:pt x="78" y="77"/>
                    </a:lnTo>
                    <a:lnTo>
                      <a:pt x="80" y="85"/>
                    </a:lnTo>
                    <a:lnTo>
                      <a:pt x="79" y="87"/>
                    </a:lnTo>
                    <a:lnTo>
                      <a:pt x="79" y="90"/>
                    </a:lnTo>
                    <a:lnTo>
                      <a:pt x="78" y="90"/>
                    </a:lnTo>
                    <a:lnTo>
                      <a:pt x="78" y="91"/>
                    </a:lnTo>
                    <a:lnTo>
                      <a:pt x="76" y="93"/>
                    </a:lnTo>
                    <a:lnTo>
                      <a:pt x="72" y="92"/>
                    </a:lnTo>
                    <a:lnTo>
                      <a:pt x="69" y="91"/>
                    </a:lnTo>
                    <a:lnTo>
                      <a:pt x="68" y="91"/>
                    </a:lnTo>
                    <a:lnTo>
                      <a:pt x="66" y="91"/>
                    </a:lnTo>
                    <a:lnTo>
                      <a:pt x="57" y="88"/>
                    </a:lnTo>
                    <a:lnTo>
                      <a:pt x="49" y="86"/>
                    </a:lnTo>
                    <a:lnTo>
                      <a:pt x="43" y="82"/>
                    </a:lnTo>
                    <a:lnTo>
                      <a:pt x="39" y="83"/>
                    </a:lnTo>
                    <a:lnTo>
                      <a:pt x="38" y="85"/>
                    </a:lnTo>
                    <a:lnTo>
                      <a:pt x="41" y="91"/>
                    </a:lnTo>
                    <a:lnTo>
                      <a:pt x="47" y="98"/>
                    </a:lnTo>
                    <a:lnTo>
                      <a:pt x="58" y="108"/>
                    </a:lnTo>
                    <a:lnTo>
                      <a:pt x="66" y="115"/>
                    </a:lnTo>
                    <a:lnTo>
                      <a:pt x="68" y="122"/>
                    </a:lnTo>
                    <a:lnTo>
                      <a:pt x="67" y="122"/>
                    </a:lnTo>
                    <a:lnTo>
                      <a:pt x="67" y="123"/>
                    </a:lnTo>
                    <a:lnTo>
                      <a:pt x="67" y="126"/>
                    </a:lnTo>
                    <a:lnTo>
                      <a:pt x="64" y="126"/>
                    </a:lnTo>
                    <a:lnTo>
                      <a:pt x="63" y="126"/>
                    </a:lnTo>
                    <a:lnTo>
                      <a:pt x="63" y="127"/>
                    </a:lnTo>
                    <a:lnTo>
                      <a:pt x="61" y="126"/>
                    </a:lnTo>
                    <a:lnTo>
                      <a:pt x="59" y="126"/>
                    </a:lnTo>
                    <a:lnTo>
                      <a:pt x="56" y="123"/>
                    </a:lnTo>
                    <a:lnTo>
                      <a:pt x="51" y="119"/>
                    </a:lnTo>
                    <a:lnTo>
                      <a:pt x="46" y="114"/>
                    </a:lnTo>
                    <a:lnTo>
                      <a:pt x="44" y="111"/>
                    </a:lnTo>
                    <a:lnTo>
                      <a:pt x="43" y="109"/>
                    </a:lnTo>
                    <a:lnTo>
                      <a:pt x="43" y="108"/>
                    </a:lnTo>
                    <a:lnTo>
                      <a:pt x="40" y="102"/>
                    </a:lnTo>
                    <a:lnTo>
                      <a:pt x="39" y="99"/>
                    </a:lnTo>
                    <a:lnTo>
                      <a:pt x="39" y="98"/>
                    </a:lnTo>
                    <a:lnTo>
                      <a:pt x="39" y="96"/>
                    </a:lnTo>
                    <a:lnTo>
                      <a:pt x="36" y="92"/>
                    </a:lnTo>
                    <a:lnTo>
                      <a:pt x="36" y="88"/>
                    </a:lnTo>
                    <a:lnTo>
                      <a:pt x="35" y="83"/>
                    </a:lnTo>
                    <a:lnTo>
                      <a:pt x="35" y="80"/>
                    </a:lnTo>
                    <a:lnTo>
                      <a:pt x="35" y="71"/>
                    </a:lnTo>
                    <a:lnTo>
                      <a:pt x="32" y="59"/>
                    </a:lnTo>
                    <a:lnTo>
                      <a:pt x="26" y="50"/>
                    </a:lnTo>
                    <a:lnTo>
                      <a:pt x="23" y="48"/>
                    </a:lnTo>
                    <a:lnTo>
                      <a:pt x="19" y="50"/>
                    </a:lnTo>
                    <a:lnTo>
                      <a:pt x="16" y="50"/>
                    </a:lnTo>
                    <a:lnTo>
                      <a:pt x="15" y="50"/>
                    </a:lnTo>
                    <a:lnTo>
                      <a:pt x="10" y="50"/>
                    </a:lnTo>
                    <a:lnTo>
                      <a:pt x="1" y="53"/>
                    </a:lnTo>
                    <a:lnTo>
                      <a:pt x="0" y="57"/>
                    </a:lnTo>
                    <a:lnTo>
                      <a:pt x="5" y="65"/>
                    </a:lnTo>
                    <a:lnTo>
                      <a:pt x="21" y="81"/>
                    </a:lnTo>
                    <a:lnTo>
                      <a:pt x="32" y="102"/>
                    </a:lnTo>
                    <a:lnTo>
                      <a:pt x="47" y="122"/>
                    </a:lnTo>
                    <a:lnTo>
                      <a:pt x="55" y="131"/>
                    </a:lnTo>
                    <a:lnTo>
                      <a:pt x="62" y="137"/>
                    </a:lnTo>
                    <a:lnTo>
                      <a:pt x="67" y="140"/>
                    </a:lnTo>
                    <a:lnTo>
                      <a:pt x="69" y="142"/>
                    </a:lnTo>
                    <a:lnTo>
                      <a:pt x="73" y="144"/>
                    </a:lnTo>
                    <a:lnTo>
                      <a:pt x="155" y="151"/>
                    </a:lnTo>
                    <a:lnTo>
                      <a:pt x="158" y="150"/>
                    </a:lnTo>
                    <a:lnTo>
                      <a:pt x="160" y="148"/>
                    </a:lnTo>
                    <a:lnTo>
                      <a:pt x="160" y="145"/>
                    </a:lnTo>
                    <a:lnTo>
                      <a:pt x="160" y="144"/>
                    </a:lnTo>
                    <a:lnTo>
                      <a:pt x="161" y="144"/>
                    </a:lnTo>
                    <a:lnTo>
                      <a:pt x="162" y="139"/>
                    </a:lnTo>
                    <a:lnTo>
                      <a:pt x="162" y="125"/>
                    </a:lnTo>
                    <a:lnTo>
                      <a:pt x="164" y="116"/>
                    </a:lnTo>
                    <a:lnTo>
                      <a:pt x="164" y="111"/>
                    </a:lnTo>
                    <a:lnTo>
                      <a:pt x="164" y="109"/>
                    </a:lnTo>
                    <a:lnTo>
                      <a:pt x="164" y="108"/>
                    </a:lnTo>
                    <a:lnTo>
                      <a:pt x="165" y="108"/>
                    </a:lnTo>
                    <a:lnTo>
                      <a:pt x="167" y="98"/>
                    </a:lnTo>
                    <a:lnTo>
                      <a:pt x="170" y="92"/>
                    </a:lnTo>
                    <a:lnTo>
                      <a:pt x="170" y="91"/>
                    </a:lnTo>
                    <a:lnTo>
                      <a:pt x="171" y="94"/>
                    </a:lnTo>
                    <a:lnTo>
                      <a:pt x="171" y="104"/>
                    </a:lnTo>
                    <a:lnTo>
                      <a:pt x="172" y="110"/>
                    </a:lnTo>
                    <a:lnTo>
                      <a:pt x="175" y="113"/>
                    </a:lnTo>
                    <a:lnTo>
                      <a:pt x="175" y="114"/>
                    </a:lnTo>
                    <a:lnTo>
                      <a:pt x="176" y="116"/>
                    </a:lnTo>
                    <a:lnTo>
                      <a:pt x="176" y="119"/>
                    </a:lnTo>
                    <a:lnTo>
                      <a:pt x="176" y="122"/>
                    </a:lnTo>
                    <a:lnTo>
                      <a:pt x="172" y="127"/>
                    </a:lnTo>
                    <a:lnTo>
                      <a:pt x="171" y="132"/>
                    </a:lnTo>
                    <a:lnTo>
                      <a:pt x="171" y="134"/>
                    </a:lnTo>
                    <a:lnTo>
                      <a:pt x="175" y="138"/>
                    </a:lnTo>
                    <a:lnTo>
                      <a:pt x="176" y="140"/>
                    </a:lnTo>
                    <a:lnTo>
                      <a:pt x="176" y="142"/>
                    </a:lnTo>
                    <a:lnTo>
                      <a:pt x="177" y="144"/>
                    </a:lnTo>
                    <a:lnTo>
                      <a:pt x="177" y="151"/>
                    </a:lnTo>
                    <a:lnTo>
                      <a:pt x="178" y="153"/>
                    </a:lnTo>
                    <a:lnTo>
                      <a:pt x="186" y="155"/>
                    </a:lnTo>
                    <a:lnTo>
                      <a:pt x="198" y="155"/>
                    </a:lnTo>
                    <a:lnTo>
                      <a:pt x="200" y="153"/>
                    </a:lnTo>
                    <a:lnTo>
                      <a:pt x="200" y="150"/>
                    </a:lnTo>
                    <a:lnTo>
                      <a:pt x="201" y="148"/>
                    </a:lnTo>
                    <a:lnTo>
                      <a:pt x="200" y="137"/>
                    </a:lnTo>
                    <a:lnTo>
                      <a:pt x="200" y="131"/>
                    </a:lnTo>
                    <a:lnTo>
                      <a:pt x="202" y="119"/>
                    </a:lnTo>
                    <a:lnTo>
                      <a:pt x="201" y="105"/>
                    </a:lnTo>
                    <a:lnTo>
                      <a:pt x="199" y="97"/>
                    </a:lnTo>
                    <a:lnTo>
                      <a:pt x="196" y="94"/>
                    </a:lnTo>
                    <a:lnTo>
                      <a:pt x="192" y="90"/>
                    </a:lnTo>
                    <a:lnTo>
                      <a:pt x="190" y="87"/>
                    </a:lnTo>
                    <a:lnTo>
                      <a:pt x="192" y="86"/>
                    </a:lnTo>
                    <a:lnTo>
                      <a:pt x="192" y="82"/>
                    </a:lnTo>
                    <a:lnTo>
                      <a:pt x="192" y="80"/>
                    </a:lnTo>
                    <a:lnTo>
                      <a:pt x="192" y="79"/>
                    </a:lnTo>
                    <a:lnTo>
                      <a:pt x="193" y="79"/>
                    </a:lnTo>
                    <a:lnTo>
                      <a:pt x="192" y="74"/>
                    </a:lnTo>
                    <a:lnTo>
                      <a:pt x="192" y="69"/>
                    </a:lnTo>
                    <a:lnTo>
                      <a:pt x="188" y="60"/>
                    </a:lnTo>
                    <a:lnTo>
                      <a:pt x="186" y="58"/>
                    </a:lnTo>
                    <a:lnTo>
                      <a:pt x="184" y="58"/>
                    </a:lnTo>
                    <a:lnTo>
                      <a:pt x="176" y="59"/>
                    </a:lnTo>
                    <a:lnTo>
                      <a:pt x="171" y="65"/>
                    </a:lnTo>
                    <a:lnTo>
                      <a:pt x="169" y="70"/>
                    </a:lnTo>
                    <a:lnTo>
                      <a:pt x="169" y="74"/>
                    </a:lnTo>
                    <a:lnTo>
                      <a:pt x="167" y="76"/>
                    </a:lnTo>
                    <a:lnTo>
                      <a:pt x="167" y="77"/>
                    </a:lnTo>
                    <a:lnTo>
                      <a:pt x="162" y="76"/>
                    </a:lnTo>
                    <a:lnTo>
                      <a:pt x="160" y="74"/>
                    </a:lnTo>
                    <a:lnTo>
                      <a:pt x="155" y="73"/>
                    </a:lnTo>
                    <a:lnTo>
                      <a:pt x="153" y="74"/>
                    </a:lnTo>
                    <a:lnTo>
                      <a:pt x="147" y="75"/>
                    </a:lnTo>
                    <a:lnTo>
                      <a:pt x="146" y="76"/>
                    </a:lnTo>
                    <a:lnTo>
                      <a:pt x="147" y="73"/>
                    </a:lnTo>
                    <a:lnTo>
                      <a:pt x="150" y="69"/>
                    </a:lnTo>
                    <a:lnTo>
                      <a:pt x="155" y="64"/>
                    </a:lnTo>
                    <a:lnTo>
                      <a:pt x="162" y="63"/>
                    </a:lnTo>
                    <a:lnTo>
                      <a:pt x="166" y="58"/>
                    </a:lnTo>
                    <a:lnTo>
                      <a:pt x="169" y="56"/>
                    </a:lnTo>
                    <a:lnTo>
                      <a:pt x="167" y="53"/>
                    </a:lnTo>
                    <a:lnTo>
                      <a:pt x="166" y="53"/>
                    </a:lnTo>
                    <a:lnTo>
                      <a:pt x="155" y="48"/>
                    </a:lnTo>
                    <a:lnTo>
                      <a:pt x="154" y="45"/>
                    </a:lnTo>
                    <a:lnTo>
                      <a:pt x="156" y="34"/>
                    </a:lnTo>
                    <a:lnTo>
                      <a:pt x="158" y="2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4" name="Freeform 393">
                <a:extLst>
                  <a:ext uri="{FF2B5EF4-FFF2-40B4-BE49-F238E27FC236}">
                    <a16:creationId xmlns:a16="http://schemas.microsoft.com/office/drawing/2014/main" id="{9EF35E74-2599-3D9E-BB0F-865DFA317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2545"/>
                <a:ext cx="64" cy="58"/>
              </a:xfrm>
              <a:custGeom>
                <a:avLst/>
                <a:gdLst>
                  <a:gd name="T0" fmla="*/ 1 w 322"/>
                  <a:gd name="T1" fmla="*/ 53 h 289"/>
                  <a:gd name="T2" fmla="*/ 24 w 322"/>
                  <a:gd name="T3" fmla="*/ 93 h 289"/>
                  <a:gd name="T4" fmla="*/ 35 w 322"/>
                  <a:gd name="T5" fmla="*/ 101 h 289"/>
                  <a:gd name="T6" fmla="*/ 40 w 322"/>
                  <a:gd name="T7" fmla="*/ 99 h 289"/>
                  <a:gd name="T8" fmla="*/ 44 w 322"/>
                  <a:gd name="T9" fmla="*/ 95 h 289"/>
                  <a:gd name="T10" fmla="*/ 49 w 322"/>
                  <a:gd name="T11" fmla="*/ 109 h 289"/>
                  <a:gd name="T12" fmla="*/ 41 w 322"/>
                  <a:gd name="T13" fmla="*/ 124 h 289"/>
                  <a:gd name="T14" fmla="*/ 37 w 322"/>
                  <a:gd name="T15" fmla="*/ 129 h 289"/>
                  <a:gd name="T16" fmla="*/ 35 w 322"/>
                  <a:gd name="T17" fmla="*/ 134 h 289"/>
                  <a:gd name="T18" fmla="*/ 36 w 322"/>
                  <a:gd name="T19" fmla="*/ 146 h 289"/>
                  <a:gd name="T20" fmla="*/ 59 w 322"/>
                  <a:gd name="T21" fmla="*/ 144 h 289"/>
                  <a:gd name="T22" fmla="*/ 152 w 322"/>
                  <a:gd name="T23" fmla="*/ 156 h 289"/>
                  <a:gd name="T24" fmla="*/ 186 w 322"/>
                  <a:gd name="T25" fmla="*/ 194 h 289"/>
                  <a:gd name="T26" fmla="*/ 168 w 322"/>
                  <a:gd name="T27" fmla="*/ 266 h 289"/>
                  <a:gd name="T28" fmla="*/ 312 w 322"/>
                  <a:gd name="T29" fmla="*/ 286 h 289"/>
                  <a:gd name="T30" fmla="*/ 306 w 322"/>
                  <a:gd name="T31" fmla="*/ 260 h 289"/>
                  <a:gd name="T32" fmla="*/ 321 w 322"/>
                  <a:gd name="T33" fmla="*/ 254 h 289"/>
                  <a:gd name="T34" fmla="*/ 318 w 322"/>
                  <a:gd name="T35" fmla="*/ 247 h 289"/>
                  <a:gd name="T36" fmla="*/ 309 w 322"/>
                  <a:gd name="T37" fmla="*/ 241 h 289"/>
                  <a:gd name="T38" fmla="*/ 290 w 322"/>
                  <a:gd name="T39" fmla="*/ 226 h 289"/>
                  <a:gd name="T40" fmla="*/ 270 w 322"/>
                  <a:gd name="T41" fmla="*/ 225 h 289"/>
                  <a:gd name="T42" fmla="*/ 252 w 322"/>
                  <a:gd name="T43" fmla="*/ 203 h 289"/>
                  <a:gd name="T44" fmla="*/ 231 w 322"/>
                  <a:gd name="T45" fmla="*/ 177 h 289"/>
                  <a:gd name="T46" fmla="*/ 223 w 322"/>
                  <a:gd name="T47" fmla="*/ 138 h 289"/>
                  <a:gd name="T48" fmla="*/ 237 w 322"/>
                  <a:gd name="T49" fmla="*/ 124 h 289"/>
                  <a:gd name="T50" fmla="*/ 235 w 322"/>
                  <a:gd name="T51" fmla="*/ 109 h 289"/>
                  <a:gd name="T52" fmla="*/ 219 w 322"/>
                  <a:gd name="T53" fmla="*/ 95 h 289"/>
                  <a:gd name="T54" fmla="*/ 201 w 322"/>
                  <a:gd name="T55" fmla="*/ 93 h 289"/>
                  <a:gd name="T56" fmla="*/ 201 w 322"/>
                  <a:gd name="T57" fmla="*/ 80 h 289"/>
                  <a:gd name="T58" fmla="*/ 214 w 322"/>
                  <a:gd name="T59" fmla="*/ 71 h 289"/>
                  <a:gd name="T60" fmla="*/ 218 w 322"/>
                  <a:gd name="T61" fmla="*/ 70 h 289"/>
                  <a:gd name="T62" fmla="*/ 219 w 322"/>
                  <a:gd name="T63" fmla="*/ 66 h 289"/>
                  <a:gd name="T64" fmla="*/ 227 w 322"/>
                  <a:gd name="T65" fmla="*/ 51 h 289"/>
                  <a:gd name="T66" fmla="*/ 214 w 322"/>
                  <a:gd name="T67" fmla="*/ 18 h 289"/>
                  <a:gd name="T68" fmla="*/ 201 w 322"/>
                  <a:gd name="T69" fmla="*/ 12 h 289"/>
                  <a:gd name="T70" fmla="*/ 178 w 322"/>
                  <a:gd name="T71" fmla="*/ 6 h 289"/>
                  <a:gd name="T72" fmla="*/ 164 w 322"/>
                  <a:gd name="T73" fmla="*/ 2 h 289"/>
                  <a:gd name="T74" fmla="*/ 141 w 322"/>
                  <a:gd name="T75" fmla="*/ 0 h 289"/>
                  <a:gd name="T76" fmla="*/ 115 w 322"/>
                  <a:gd name="T77" fmla="*/ 3 h 289"/>
                  <a:gd name="T78" fmla="*/ 105 w 322"/>
                  <a:gd name="T79" fmla="*/ 3 h 289"/>
                  <a:gd name="T80" fmla="*/ 76 w 322"/>
                  <a:gd name="T81" fmla="*/ 25 h 289"/>
                  <a:gd name="T82" fmla="*/ 89 w 322"/>
                  <a:gd name="T83" fmla="*/ 51 h 289"/>
                  <a:gd name="T84" fmla="*/ 107 w 322"/>
                  <a:gd name="T85" fmla="*/ 58 h 289"/>
                  <a:gd name="T86" fmla="*/ 126 w 322"/>
                  <a:gd name="T87" fmla="*/ 60 h 289"/>
                  <a:gd name="T88" fmla="*/ 122 w 322"/>
                  <a:gd name="T89" fmla="*/ 71 h 289"/>
                  <a:gd name="T90" fmla="*/ 118 w 322"/>
                  <a:gd name="T91" fmla="*/ 72 h 289"/>
                  <a:gd name="T92" fmla="*/ 101 w 322"/>
                  <a:gd name="T93" fmla="*/ 71 h 289"/>
                  <a:gd name="T94" fmla="*/ 83 w 322"/>
                  <a:gd name="T95" fmla="*/ 69 h 289"/>
                  <a:gd name="T96" fmla="*/ 49 w 322"/>
                  <a:gd name="T97" fmla="*/ 76 h 289"/>
                  <a:gd name="T98" fmla="*/ 24 w 322"/>
                  <a:gd name="T99" fmla="*/ 64 h 289"/>
                  <a:gd name="T100" fmla="*/ 9 w 322"/>
                  <a:gd name="T101" fmla="*/ 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2" h="289">
                    <a:moveTo>
                      <a:pt x="1" y="46"/>
                    </a:moveTo>
                    <a:lnTo>
                      <a:pt x="0" y="49"/>
                    </a:lnTo>
                    <a:lnTo>
                      <a:pt x="1" y="53"/>
                    </a:lnTo>
                    <a:lnTo>
                      <a:pt x="4" y="59"/>
                    </a:lnTo>
                    <a:lnTo>
                      <a:pt x="21" y="89"/>
                    </a:lnTo>
                    <a:lnTo>
                      <a:pt x="24" y="93"/>
                    </a:lnTo>
                    <a:lnTo>
                      <a:pt x="27" y="98"/>
                    </a:lnTo>
                    <a:lnTo>
                      <a:pt x="35" y="103"/>
                    </a:lnTo>
                    <a:lnTo>
                      <a:pt x="35" y="101"/>
                    </a:lnTo>
                    <a:lnTo>
                      <a:pt x="36" y="101"/>
                    </a:lnTo>
                    <a:lnTo>
                      <a:pt x="38" y="101"/>
                    </a:lnTo>
                    <a:lnTo>
                      <a:pt x="40" y="99"/>
                    </a:lnTo>
                    <a:lnTo>
                      <a:pt x="42" y="98"/>
                    </a:lnTo>
                    <a:lnTo>
                      <a:pt x="43" y="94"/>
                    </a:lnTo>
                    <a:lnTo>
                      <a:pt x="44" y="95"/>
                    </a:lnTo>
                    <a:lnTo>
                      <a:pt x="48" y="100"/>
                    </a:lnTo>
                    <a:lnTo>
                      <a:pt x="49" y="104"/>
                    </a:lnTo>
                    <a:lnTo>
                      <a:pt x="49" y="109"/>
                    </a:lnTo>
                    <a:lnTo>
                      <a:pt x="44" y="115"/>
                    </a:lnTo>
                    <a:lnTo>
                      <a:pt x="42" y="121"/>
                    </a:lnTo>
                    <a:lnTo>
                      <a:pt x="41" y="124"/>
                    </a:lnTo>
                    <a:lnTo>
                      <a:pt x="41" y="127"/>
                    </a:lnTo>
                    <a:lnTo>
                      <a:pt x="38" y="129"/>
                    </a:lnTo>
                    <a:lnTo>
                      <a:pt x="37" y="129"/>
                    </a:lnTo>
                    <a:lnTo>
                      <a:pt x="37" y="131"/>
                    </a:lnTo>
                    <a:lnTo>
                      <a:pt x="37" y="133"/>
                    </a:lnTo>
                    <a:lnTo>
                      <a:pt x="35" y="134"/>
                    </a:lnTo>
                    <a:lnTo>
                      <a:pt x="32" y="137"/>
                    </a:lnTo>
                    <a:lnTo>
                      <a:pt x="31" y="141"/>
                    </a:lnTo>
                    <a:lnTo>
                      <a:pt x="36" y="146"/>
                    </a:lnTo>
                    <a:lnTo>
                      <a:pt x="41" y="149"/>
                    </a:lnTo>
                    <a:lnTo>
                      <a:pt x="48" y="149"/>
                    </a:lnTo>
                    <a:lnTo>
                      <a:pt x="59" y="144"/>
                    </a:lnTo>
                    <a:lnTo>
                      <a:pt x="77" y="146"/>
                    </a:lnTo>
                    <a:lnTo>
                      <a:pt x="116" y="145"/>
                    </a:lnTo>
                    <a:lnTo>
                      <a:pt x="152" y="156"/>
                    </a:lnTo>
                    <a:lnTo>
                      <a:pt x="173" y="168"/>
                    </a:lnTo>
                    <a:lnTo>
                      <a:pt x="175" y="180"/>
                    </a:lnTo>
                    <a:lnTo>
                      <a:pt x="186" y="194"/>
                    </a:lnTo>
                    <a:lnTo>
                      <a:pt x="192" y="224"/>
                    </a:lnTo>
                    <a:lnTo>
                      <a:pt x="159" y="247"/>
                    </a:lnTo>
                    <a:lnTo>
                      <a:pt x="168" y="266"/>
                    </a:lnTo>
                    <a:lnTo>
                      <a:pt x="214" y="284"/>
                    </a:lnTo>
                    <a:lnTo>
                      <a:pt x="259" y="289"/>
                    </a:lnTo>
                    <a:lnTo>
                      <a:pt x="312" y="286"/>
                    </a:lnTo>
                    <a:lnTo>
                      <a:pt x="306" y="269"/>
                    </a:lnTo>
                    <a:lnTo>
                      <a:pt x="305" y="263"/>
                    </a:lnTo>
                    <a:lnTo>
                      <a:pt x="306" y="260"/>
                    </a:lnTo>
                    <a:lnTo>
                      <a:pt x="311" y="260"/>
                    </a:lnTo>
                    <a:lnTo>
                      <a:pt x="319" y="257"/>
                    </a:lnTo>
                    <a:lnTo>
                      <a:pt x="321" y="254"/>
                    </a:lnTo>
                    <a:lnTo>
                      <a:pt x="322" y="252"/>
                    </a:lnTo>
                    <a:lnTo>
                      <a:pt x="321" y="249"/>
                    </a:lnTo>
                    <a:lnTo>
                      <a:pt x="318" y="247"/>
                    </a:lnTo>
                    <a:lnTo>
                      <a:pt x="315" y="244"/>
                    </a:lnTo>
                    <a:lnTo>
                      <a:pt x="312" y="243"/>
                    </a:lnTo>
                    <a:lnTo>
                      <a:pt x="309" y="241"/>
                    </a:lnTo>
                    <a:lnTo>
                      <a:pt x="306" y="240"/>
                    </a:lnTo>
                    <a:lnTo>
                      <a:pt x="295" y="231"/>
                    </a:lnTo>
                    <a:lnTo>
                      <a:pt x="290" y="226"/>
                    </a:lnTo>
                    <a:lnTo>
                      <a:pt x="287" y="225"/>
                    </a:lnTo>
                    <a:lnTo>
                      <a:pt x="277" y="228"/>
                    </a:lnTo>
                    <a:lnTo>
                      <a:pt x="270" y="225"/>
                    </a:lnTo>
                    <a:lnTo>
                      <a:pt x="265" y="221"/>
                    </a:lnTo>
                    <a:lnTo>
                      <a:pt x="263" y="217"/>
                    </a:lnTo>
                    <a:lnTo>
                      <a:pt x="252" y="203"/>
                    </a:lnTo>
                    <a:lnTo>
                      <a:pt x="247" y="195"/>
                    </a:lnTo>
                    <a:lnTo>
                      <a:pt x="237" y="184"/>
                    </a:lnTo>
                    <a:lnTo>
                      <a:pt x="231" y="177"/>
                    </a:lnTo>
                    <a:lnTo>
                      <a:pt x="223" y="158"/>
                    </a:lnTo>
                    <a:lnTo>
                      <a:pt x="220" y="144"/>
                    </a:lnTo>
                    <a:lnTo>
                      <a:pt x="223" y="138"/>
                    </a:lnTo>
                    <a:lnTo>
                      <a:pt x="231" y="134"/>
                    </a:lnTo>
                    <a:lnTo>
                      <a:pt x="235" y="129"/>
                    </a:lnTo>
                    <a:lnTo>
                      <a:pt x="237" y="124"/>
                    </a:lnTo>
                    <a:lnTo>
                      <a:pt x="236" y="117"/>
                    </a:lnTo>
                    <a:lnTo>
                      <a:pt x="235" y="112"/>
                    </a:lnTo>
                    <a:lnTo>
                      <a:pt x="235" y="109"/>
                    </a:lnTo>
                    <a:lnTo>
                      <a:pt x="231" y="101"/>
                    </a:lnTo>
                    <a:lnTo>
                      <a:pt x="226" y="98"/>
                    </a:lnTo>
                    <a:lnTo>
                      <a:pt x="219" y="95"/>
                    </a:lnTo>
                    <a:lnTo>
                      <a:pt x="210" y="95"/>
                    </a:lnTo>
                    <a:lnTo>
                      <a:pt x="204" y="94"/>
                    </a:lnTo>
                    <a:lnTo>
                      <a:pt x="201" y="93"/>
                    </a:lnTo>
                    <a:lnTo>
                      <a:pt x="197" y="88"/>
                    </a:lnTo>
                    <a:lnTo>
                      <a:pt x="198" y="83"/>
                    </a:lnTo>
                    <a:lnTo>
                      <a:pt x="201" y="80"/>
                    </a:lnTo>
                    <a:lnTo>
                      <a:pt x="207" y="77"/>
                    </a:lnTo>
                    <a:lnTo>
                      <a:pt x="212" y="74"/>
                    </a:lnTo>
                    <a:lnTo>
                      <a:pt x="214" y="71"/>
                    </a:lnTo>
                    <a:lnTo>
                      <a:pt x="214" y="70"/>
                    </a:lnTo>
                    <a:lnTo>
                      <a:pt x="215" y="70"/>
                    </a:lnTo>
                    <a:lnTo>
                      <a:pt x="218" y="70"/>
                    </a:lnTo>
                    <a:lnTo>
                      <a:pt x="218" y="68"/>
                    </a:lnTo>
                    <a:lnTo>
                      <a:pt x="218" y="66"/>
                    </a:lnTo>
                    <a:lnTo>
                      <a:pt x="219" y="66"/>
                    </a:lnTo>
                    <a:lnTo>
                      <a:pt x="221" y="64"/>
                    </a:lnTo>
                    <a:lnTo>
                      <a:pt x="226" y="59"/>
                    </a:lnTo>
                    <a:lnTo>
                      <a:pt x="227" y="51"/>
                    </a:lnTo>
                    <a:lnTo>
                      <a:pt x="227" y="43"/>
                    </a:lnTo>
                    <a:lnTo>
                      <a:pt x="223" y="31"/>
                    </a:lnTo>
                    <a:lnTo>
                      <a:pt x="214" y="18"/>
                    </a:lnTo>
                    <a:lnTo>
                      <a:pt x="210" y="14"/>
                    </a:lnTo>
                    <a:lnTo>
                      <a:pt x="208" y="13"/>
                    </a:lnTo>
                    <a:lnTo>
                      <a:pt x="201" y="12"/>
                    </a:lnTo>
                    <a:lnTo>
                      <a:pt x="196" y="9"/>
                    </a:lnTo>
                    <a:lnTo>
                      <a:pt x="189" y="6"/>
                    </a:lnTo>
                    <a:lnTo>
                      <a:pt x="178" y="6"/>
                    </a:lnTo>
                    <a:lnTo>
                      <a:pt x="168" y="3"/>
                    </a:lnTo>
                    <a:lnTo>
                      <a:pt x="166" y="2"/>
                    </a:lnTo>
                    <a:lnTo>
                      <a:pt x="164" y="2"/>
                    </a:lnTo>
                    <a:lnTo>
                      <a:pt x="162" y="2"/>
                    </a:lnTo>
                    <a:lnTo>
                      <a:pt x="156" y="2"/>
                    </a:lnTo>
                    <a:lnTo>
                      <a:pt x="141" y="0"/>
                    </a:lnTo>
                    <a:lnTo>
                      <a:pt x="129" y="4"/>
                    </a:lnTo>
                    <a:lnTo>
                      <a:pt x="122" y="6"/>
                    </a:lnTo>
                    <a:lnTo>
                      <a:pt x="115" y="3"/>
                    </a:lnTo>
                    <a:lnTo>
                      <a:pt x="112" y="1"/>
                    </a:lnTo>
                    <a:lnTo>
                      <a:pt x="110" y="2"/>
                    </a:lnTo>
                    <a:lnTo>
                      <a:pt x="105" y="3"/>
                    </a:lnTo>
                    <a:lnTo>
                      <a:pt x="101" y="7"/>
                    </a:lnTo>
                    <a:lnTo>
                      <a:pt x="78" y="23"/>
                    </a:lnTo>
                    <a:lnTo>
                      <a:pt x="76" y="25"/>
                    </a:lnTo>
                    <a:lnTo>
                      <a:pt x="77" y="30"/>
                    </a:lnTo>
                    <a:lnTo>
                      <a:pt x="83" y="43"/>
                    </a:lnTo>
                    <a:lnTo>
                      <a:pt x="89" y="51"/>
                    </a:lnTo>
                    <a:lnTo>
                      <a:pt x="93" y="53"/>
                    </a:lnTo>
                    <a:lnTo>
                      <a:pt x="99" y="55"/>
                    </a:lnTo>
                    <a:lnTo>
                      <a:pt x="107" y="58"/>
                    </a:lnTo>
                    <a:lnTo>
                      <a:pt x="113" y="58"/>
                    </a:lnTo>
                    <a:lnTo>
                      <a:pt x="124" y="60"/>
                    </a:lnTo>
                    <a:lnTo>
                      <a:pt x="126" y="60"/>
                    </a:lnTo>
                    <a:lnTo>
                      <a:pt x="127" y="63"/>
                    </a:lnTo>
                    <a:lnTo>
                      <a:pt x="126" y="66"/>
                    </a:lnTo>
                    <a:lnTo>
                      <a:pt x="122" y="71"/>
                    </a:lnTo>
                    <a:lnTo>
                      <a:pt x="120" y="71"/>
                    </a:lnTo>
                    <a:lnTo>
                      <a:pt x="118" y="71"/>
                    </a:lnTo>
                    <a:lnTo>
                      <a:pt x="118" y="72"/>
                    </a:lnTo>
                    <a:lnTo>
                      <a:pt x="113" y="74"/>
                    </a:lnTo>
                    <a:lnTo>
                      <a:pt x="106" y="72"/>
                    </a:lnTo>
                    <a:lnTo>
                      <a:pt x="101" y="71"/>
                    </a:lnTo>
                    <a:lnTo>
                      <a:pt x="98" y="71"/>
                    </a:lnTo>
                    <a:lnTo>
                      <a:pt x="90" y="69"/>
                    </a:lnTo>
                    <a:lnTo>
                      <a:pt x="83" y="69"/>
                    </a:lnTo>
                    <a:lnTo>
                      <a:pt x="67" y="70"/>
                    </a:lnTo>
                    <a:lnTo>
                      <a:pt x="56" y="71"/>
                    </a:lnTo>
                    <a:lnTo>
                      <a:pt x="49" y="76"/>
                    </a:lnTo>
                    <a:lnTo>
                      <a:pt x="40" y="77"/>
                    </a:lnTo>
                    <a:lnTo>
                      <a:pt x="33" y="75"/>
                    </a:lnTo>
                    <a:lnTo>
                      <a:pt x="24" y="64"/>
                    </a:lnTo>
                    <a:lnTo>
                      <a:pt x="18" y="55"/>
                    </a:lnTo>
                    <a:lnTo>
                      <a:pt x="12" y="49"/>
                    </a:lnTo>
                    <a:lnTo>
                      <a:pt x="9" y="48"/>
                    </a:lnTo>
                    <a:lnTo>
                      <a:pt x="4" y="43"/>
                    </a:lnTo>
                    <a:lnTo>
                      <a:pt x="1" y="4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5" name="Freeform 394">
                <a:extLst>
                  <a:ext uri="{FF2B5EF4-FFF2-40B4-BE49-F238E27FC236}">
                    <a16:creationId xmlns:a16="http://schemas.microsoft.com/office/drawing/2014/main" id="{A8C65104-B5A4-A255-3A9E-449D6E0A9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" y="2545"/>
                <a:ext cx="5" cy="5"/>
              </a:xfrm>
              <a:custGeom>
                <a:avLst/>
                <a:gdLst>
                  <a:gd name="T0" fmla="*/ 21 w 25"/>
                  <a:gd name="T1" fmla="*/ 24 h 24"/>
                  <a:gd name="T2" fmla="*/ 24 w 25"/>
                  <a:gd name="T3" fmla="*/ 19 h 24"/>
                  <a:gd name="T4" fmla="*/ 25 w 25"/>
                  <a:gd name="T5" fmla="*/ 12 h 24"/>
                  <a:gd name="T6" fmla="*/ 25 w 25"/>
                  <a:gd name="T7" fmla="*/ 8 h 24"/>
                  <a:gd name="T8" fmla="*/ 23 w 25"/>
                  <a:gd name="T9" fmla="*/ 7 h 24"/>
                  <a:gd name="T10" fmla="*/ 11 w 25"/>
                  <a:gd name="T11" fmla="*/ 1 h 24"/>
                  <a:gd name="T12" fmla="*/ 8 w 25"/>
                  <a:gd name="T13" fmla="*/ 0 h 24"/>
                  <a:gd name="T14" fmla="*/ 7 w 25"/>
                  <a:gd name="T15" fmla="*/ 1 h 24"/>
                  <a:gd name="T16" fmla="*/ 1 w 25"/>
                  <a:gd name="T17" fmla="*/ 5 h 24"/>
                  <a:gd name="T18" fmla="*/ 0 w 25"/>
                  <a:gd name="T19" fmla="*/ 8 h 24"/>
                  <a:gd name="T20" fmla="*/ 5 w 25"/>
                  <a:gd name="T21" fmla="*/ 6 h 24"/>
                  <a:gd name="T22" fmla="*/ 11 w 25"/>
                  <a:gd name="T23" fmla="*/ 7 h 24"/>
                  <a:gd name="T24" fmla="*/ 14 w 25"/>
                  <a:gd name="T25" fmla="*/ 8 h 24"/>
                  <a:gd name="T26" fmla="*/ 16 w 25"/>
                  <a:gd name="T27" fmla="*/ 13 h 24"/>
                  <a:gd name="T28" fmla="*/ 16 w 25"/>
                  <a:gd name="T29" fmla="*/ 23 h 24"/>
                  <a:gd name="T30" fmla="*/ 17 w 25"/>
                  <a:gd name="T31" fmla="*/ 24 h 24"/>
                  <a:gd name="T32" fmla="*/ 21 w 25"/>
                  <a:gd name="T3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24">
                    <a:moveTo>
                      <a:pt x="21" y="24"/>
                    </a:moveTo>
                    <a:lnTo>
                      <a:pt x="24" y="19"/>
                    </a:lnTo>
                    <a:lnTo>
                      <a:pt x="25" y="12"/>
                    </a:lnTo>
                    <a:lnTo>
                      <a:pt x="25" y="8"/>
                    </a:lnTo>
                    <a:lnTo>
                      <a:pt x="23" y="7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5" y="6"/>
                    </a:lnTo>
                    <a:lnTo>
                      <a:pt x="11" y="7"/>
                    </a:lnTo>
                    <a:lnTo>
                      <a:pt x="14" y="8"/>
                    </a:lnTo>
                    <a:lnTo>
                      <a:pt x="16" y="13"/>
                    </a:lnTo>
                    <a:lnTo>
                      <a:pt x="16" y="23"/>
                    </a:lnTo>
                    <a:lnTo>
                      <a:pt x="17" y="24"/>
                    </a:lnTo>
                    <a:lnTo>
                      <a:pt x="21" y="2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6" name="Freeform 395">
                <a:extLst>
                  <a:ext uri="{FF2B5EF4-FFF2-40B4-BE49-F238E27FC236}">
                    <a16:creationId xmlns:a16="http://schemas.microsoft.com/office/drawing/2014/main" id="{ADF03041-78D8-5E0E-F788-1B9AD6132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2552"/>
                <a:ext cx="3" cy="5"/>
              </a:xfrm>
              <a:custGeom>
                <a:avLst/>
                <a:gdLst>
                  <a:gd name="T0" fmla="*/ 3 w 18"/>
                  <a:gd name="T1" fmla="*/ 1 h 25"/>
                  <a:gd name="T2" fmla="*/ 0 w 18"/>
                  <a:gd name="T3" fmla="*/ 2 h 25"/>
                  <a:gd name="T4" fmla="*/ 0 w 18"/>
                  <a:gd name="T5" fmla="*/ 6 h 25"/>
                  <a:gd name="T6" fmla="*/ 3 w 18"/>
                  <a:gd name="T7" fmla="*/ 15 h 25"/>
                  <a:gd name="T8" fmla="*/ 3 w 18"/>
                  <a:gd name="T9" fmla="*/ 16 h 25"/>
                  <a:gd name="T10" fmla="*/ 4 w 18"/>
                  <a:gd name="T11" fmla="*/ 18 h 25"/>
                  <a:gd name="T12" fmla="*/ 6 w 18"/>
                  <a:gd name="T13" fmla="*/ 22 h 25"/>
                  <a:gd name="T14" fmla="*/ 7 w 18"/>
                  <a:gd name="T15" fmla="*/ 24 h 25"/>
                  <a:gd name="T16" fmla="*/ 10 w 18"/>
                  <a:gd name="T17" fmla="*/ 25 h 25"/>
                  <a:gd name="T18" fmla="*/ 12 w 18"/>
                  <a:gd name="T19" fmla="*/ 25 h 25"/>
                  <a:gd name="T20" fmla="*/ 12 w 18"/>
                  <a:gd name="T21" fmla="*/ 24 h 25"/>
                  <a:gd name="T22" fmla="*/ 14 w 18"/>
                  <a:gd name="T23" fmla="*/ 24 h 25"/>
                  <a:gd name="T24" fmla="*/ 16 w 18"/>
                  <a:gd name="T25" fmla="*/ 24 h 25"/>
                  <a:gd name="T26" fmla="*/ 17 w 18"/>
                  <a:gd name="T27" fmla="*/ 19 h 25"/>
                  <a:gd name="T28" fmla="*/ 17 w 18"/>
                  <a:gd name="T29" fmla="*/ 17 h 25"/>
                  <a:gd name="T30" fmla="*/ 17 w 18"/>
                  <a:gd name="T31" fmla="*/ 16 h 25"/>
                  <a:gd name="T32" fmla="*/ 18 w 18"/>
                  <a:gd name="T33" fmla="*/ 16 h 25"/>
                  <a:gd name="T34" fmla="*/ 15 w 18"/>
                  <a:gd name="T35" fmla="*/ 7 h 25"/>
                  <a:gd name="T36" fmla="*/ 10 w 18"/>
                  <a:gd name="T37" fmla="*/ 1 h 25"/>
                  <a:gd name="T38" fmla="*/ 4 w 18"/>
                  <a:gd name="T39" fmla="*/ 0 h 25"/>
                  <a:gd name="T40" fmla="*/ 3 w 18"/>
                  <a:gd name="T41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25">
                    <a:moveTo>
                      <a:pt x="3" y="1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3" y="15"/>
                    </a:lnTo>
                    <a:lnTo>
                      <a:pt x="3" y="16"/>
                    </a:lnTo>
                    <a:lnTo>
                      <a:pt x="4" y="18"/>
                    </a:lnTo>
                    <a:lnTo>
                      <a:pt x="6" y="22"/>
                    </a:lnTo>
                    <a:lnTo>
                      <a:pt x="7" y="24"/>
                    </a:lnTo>
                    <a:lnTo>
                      <a:pt x="10" y="25"/>
                    </a:lnTo>
                    <a:lnTo>
                      <a:pt x="12" y="25"/>
                    </a:lnTo>
                    <a:lnTo>
                      <a:pt x="12" y="24"/>
                    </a:lnTo>
                    <a:lnTo>
                      <a:pt x="14" y="24"/>
                    </a:lnTo>
                    <a:lnTo>
                      <a:pt x="16" y="24"/>
                    </a:lnTo>
                    <a:lnTo>
                      <a:pt x="17" y="19"/>
                    </a:lnTo>
                    <a:lnTo>
                      <a:pt x="17" y="17"/>
                    </a:lnTo>
                    <a:lnTo>
                      <a:pt x="17" y="16"/>
                    </a:lnTo>
                    <a:lnTo>
                      <a:pt x="18" y="16"/>
                    </a:lnTo>
                    <a:lnTo>
                      <a:pt x="15" y="7"/>
                    </a:lnTo>
                    <a:lnTo>
                      <a:pt x="10" y="1"/>
                    </a:lnTo>
                    <a:lnTo>
                      <a:pt x="4" y="0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7" name="Freeform 396">
                <a:extLst>
                  <a:ext uri="{FF2B5EF4-FFF2-40B4-BE49-F238E27FC236}">
                    <a16:creationId xmlns:a16="http://schemas.microsoft.com/office/drawing/2014/main" id="{87461402-1A7B-CFC0-FB97-CE3A207A8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568"/>
                <a:ext cx="7" cy="6"/>
              </a:xfrm>
              <a:custGeom>
                <a:avLst/>
                <a:gdLst>
                  <a:gd name="T0" fmla="*/ 31 w 34"/>
                  <a:gd name="T1" fmla="*/ 2 h 31"/>
                  <a:gd name="T2" fmla="*/ 28 w 34"/>
                  <a:gd name="T3" fmla="*/ 0 h 31"/>
                  <a:gd name="T4" fmla="*/ 27 w 34"/>
                  <a:gd name="T5" fmla="*/ 0 h 31"/>
                  <a:gd name="T6" fmla="*/ 25 w 34"/>
                  <a:gd name="T7" fmla="*/ 3 h 31"/>
                  <a:gd name="T8" fmla="*/ 21 w 34"/>
                  <a:gd name="T9" fmla="*/ 4 h 31"/>
                  <a:gd name="T10" fmla="*/ 20 w 34"/>
                  <a:gd name="T11" fmla="*/ 4 h 31"/>
                  <a:gd name="T12" fmla="*/ 10 w 34"/>
                  <a:gd name="T13" fmla="*/ 1 h 31"/>
                  <a:gd name="T14" fmla="*/ 4 w 34"/>
                  <a:gd name="T15" fmla="*/ 4 h 31"/>
                  <a:gd name="T16" fmla="*/ 0 w 34"/>
                  <a:gd name="T17" fmla="*/ 9 h 31"/>
                  <a:gd name="T18" fmla="*/ 0 w 34"/>
                  <a:gd name="T19" fmla="*/ 17 h 31"/>
                  <a:gd name="T20" fmla="*/ 2 w 34"/>
                  <a:gd name="T21" fmla="*/ 23 h 31"/>
                  <a:gd name="T22" fmla="*/ 4 w 34"/>
                  <a:gd name="T23" fmla="*/ 27 h 31"/>
                  <a:gd name="T24" fmla="*/ 8 w 34"/>
                  <a:gd name="T25" fmla="*/ 30 h 31"/>
                  <a:gd name="T26" fmla="*/ 14 w 34"/>
                  <a:gd name="T27" fmla="*/ 31 h 31"/>
                  <a:gd name="T28" fmla="*/ 15 w 34"/>
                  <a:gd name="T29" fmla="*/ 29 h 31"/>
                  <a:gd name="T30" fmla="*/ 17 w 34"/>
                  <a:gd name="T31" fmla="*/ 27 h 31"/>
                  <a:gd name="T32" fmla="*/ 21 w 34"/>
                  <a:gd name="T33" fmla="*/ 25 h 31"/>
                  <a:gd name="T34" fmla="*/ 21 w 34"/>
                  <a:gd name="T35" fmla="*/ 23 h 31"/>
                  <a:gd name="T36" fmla="*/ 21 w 34"/>
                  <a:gd name="T37" fmla="*/ 21 h 31"/>
                  <a:gd name="T38" fmla="*/ 22 w 34"/>
                  <a:gd name="T39" fmla="*/ 21 h 31"/>
                  <a:gd name="T40" fmla="*/ 23 w 34"/>
                  <a:gd name="T41" fmla="*/ 19 h 31"/>
                  <a:gd name="T42" fmla="*/ 22 w 34"/>
                  <a:gd name="T43" fmla="*/ 15 h 31"/>
                  <a:gd name="T44" fmla="*/ 23 w 34"/>
                  <a:gd name="T45" fmla="*/ 15 h 31"/>
                  <a:gd name="T46" fmla="*/ 27 w 34"/>
                  <a:gd name="T47" fmla="*/ 18 h 31"/>
                  <a:gd name="T48" fmla="*/ 28 w 34"/>
                  <a:gd name="T49" fmla="*/ 18 h 31"/>
                  <a:gd name="T50" fmla="*/ 31 w 34"/>
                  <a:gd name="T51" fmla="*/ 19 h 31"/>
                  <a:gd name="T52" fmla="*/ 33 w 34"/>
                  <a:gd name="T53" fmla="*/ 19 h 31"/>
                  <a:gd name="T54" fmla="*/ 33 w 34"/>
                  <a:gd name="T55" fmla="*/ 18 h 31"/>
                  <a:gd name="T56" fmla="*/ 34 w 34"/>
                  <a:gd name="T57" fmla="*/ 18 h 31"/>
                  <a:gd name="T58" fmla="*/ 34 w 34"/>
                  <a:gd name="T59" fmla="*/ 14 h 31"/>
                  <a:gd name="T60" fmla="*/ 33 w 34"/>
                  <a:gd name="T61" fmla="*/ 7 h 31"/>
                  <a:gd name="T62" fmla="*/ 31 w 34"/>
                  <a:gd name="T63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4" h="31">
                    <a:moveTo>
                      <a:pt x="31" y="2"/>
                    </a:moveTo>
                    <a:lnTo>
                      <a:pt x="28" y="0"/>
                    </a:lnTo>
                    <a:lnTo>
                      <a:pt x="27" y="0"/>
                    </a:lnTo>
                    <a:lnTo>
                      <a:pt x="25" y="3"/>
                    </a:lnTo>
                    <a:lnTo>
                      <a:pt x="21" y="4"/>
                    </a:lnTo>
                    <a:lnTo>
                      <a:pt x="20" y="4"/>
                    </a:lnTo>
                    <a:lnTo>
                      <a:pt x="10" y="1"/>
                    </a:lnTo>
                    <a:lnTo>
                      <a:pt x="4" y="4"/>
                    </a:lnTo>
                    <a:lnTo>
                      <a:pt x="0" y="9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4" y="27"/>
                    </a:lnTo>
                    <a:lnTo>
                      <a:pt x="8" y="30"/>
                    </a:lnTo>
                    <a:lnTo>
                      <a:pt x="14" y="31"/>
                    </a:lnTo>
                    <a:lnTo>
                      <a:pt x="15" y="29"/>
                    </a:lnTo>
                    <a:lnTo>
                      <a:pt x="17" y="27"/>
                    </a:lnTo>
                    <a:lnTo>
                      <a:pt x="21" y="25"/>
                    </a:lnTo>
                    <a:lnTo>
                      <a:pt x="21" y="23"/>
                    </a:lnTo>
                    <a:lnTo>
                      <a:pt x="21" y="21"/>
                    </a:lnTo>
                    <a:lnTo>
                      <a:pt x="22" y="21"/>
                    </a:lnTo>
                    <a:lnTo>
                      <a:pt x="23" y="19"/>
                    </a:lnTo>
                    <a:lnTo>
                      <a:pt x="22" y="15"/>
                    </a:lnTo>
                    <a:lnTo>
                      <a:pt x="23" y="15"/>
                    </a:lnTo>
                    <a:lnTo>
                      <a:pt x="27" y="18"/>
                    </a:lnTo>
                    <a:lnTo>
                      <a:pt x="28" y="18"/>
                    </a:lnTo>
                    <a:lnTo>
                      <a:pt x="31" y="19"/>
                    </a:lnTo>
                    <a:lnTo>
                      <a:pt x="33" y="19"/>
                    </a:lnTo>
                    <a:lnTo>
                      <a:pt x="33" y="18"/>
                    </a:lnTo>
                    <a:lnTo>
                      <a:pt x="34" y="18"/>
                    </a:lnTo>
                    <a:lnTo>
                      <a:pt x="34" y="14"/>
                    </a:lnTo>
                    <a:lnTo>
                      <a:pt x="33" y="7"/>
                    </a:lnTo>
                    <a:lnTo>
                      <a:pt x="31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8" name="Freeform 397">
                <a:extLst>
                  <a:ext uri="{FF2B5EF4-FFF2-40B4-BE49-F238E27FC236}">
                    <a16:creationId xmlns:a16="http://schemas.microsoft.com/office/drawing/2014/main" id="{4DA5B3F7-E4E7-72C0-96AA-8A50A437C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2592"/>
                <a:ext cx="19" cy="11"/>
              </a:xfrm>
              <a:custGeom>
                <a:avLst/>
                <a:gdLst>
                  <a:gd name="T0" fmla="*/ 41 w 95"/>
                  <a:gd name="T1" fmla="*/ 15 h 55"/>
                  <a:gd name="T2" fmla="*/ 34 w 95"/>
                  <a:gd name="T3" fmla="*/ 6 h 55"/>
                  <a:gd name="T4" fmla="*/ 17 w 95"/>
                  <a:gd name="T5" fmla="*/ 20 h 55"/>
                  <a:gd name="T6" fmla="*/ 12 w 95"/>
                  <a:gd name="T7" fmla="*/ 13 h 55"/>
                  <a:gd name="T8" fmla="*/ 8 w 95"/>
                  <a:gd name="T9" fmla="*/ 13 h 55"/>
                  <a:gd name="T10" fmla="*/ 5 w 95"/>
                  <a:gd name="T11" fmla="*/ 19 h 55"/>
                  <a:gd name="T12" fmla="*/ 6 w 95"/>
                  <a:gd name="T13" fmla="*/ 22 h 55"/>
                  <a:gd name="T14" fmla="*/ 10 w 95"/>
                  <a:gd name="T15" fmla="*/ 33 h 55"/>
                  <a:gd name="T16" fmla="*/ 9 w 95"/>
                  <a:gd name="T17" fmla="*/ 37 h 55"/>
                  <a:gd name="T18" fmla="*/ 4 w 95"/>
                  <a:gd name="T19" fmla="*/ 43 h 55"/>
                  <a:gd name="T20" fmla="*/ 0 w 95"/>
                  <a:gd name="T21" fmla="*/ 44 h 55"/>
                  <a:gd name="T22" fmla="*/ 0 w 95"/>
                  <a:gd name="T23" fmla="*/ 46 h 55"/>
                  <a:gd name="T24" fmla="*/ 1 w 95"/>
                  <a:gd name="T25" fmla="*/ 46 h 55"/>
                  <a:gd name="T26" fmla="*/ 6 w 95"/>
                  <a:gd name="T27" fmla="*/ 48 h 55"/>
                  <a:gd name="T28" fmla="*/ 45 w 95"/>
                  <a:gd name="T29" fmla="*/ 48 h 55"/>
                  <a:gd name="T30" fmla="*/ 57 w 95"/>
                  <a:gd name="T31" fmla="*/ 49 h 55"/>
                  <a:gd name="T32" fmla="*/ 61 w 95"/>
                  <a:gd name="T33" fmla="*/ 49 h 55"/>
                  <a:gd name="T34" fmla="*/ 66 w 95"/>
                  <a:gd name="T35" fmla="*/ 49 h 55"/>
                  <a:gd name="T36" fmla="*/ 73 w 95"/>
                  <a:gd name="T37" fmla="*/ 50 h 55"/>
                  <a:gd name="T38" fmla="*/ 83 w 95"/>
                  <a:gd name="T39" fmla="*/ 53 h 55"/>
                  <a:gd name="T40" fmla="*/ 91 w 95"/>
                  <a:gd name="T41" fmla="*/ 55 h 55"/>
                  <a:gd name="T42" fmla="*/ 94 w 95"/>
                  <a:gd name="T43" fmla="*/ 50 h 55"/>
                  <a:gd name="T44" fmla="*/ 92 w 95"/>
                  <a:gd name="T45" fmla="*/ 49 h 55"/>
                  <a:gd name="T46" fmla="*/ 89 w 95"/>
                  <a:gd name="T47" fmla="*/ 46 h 55"/>
                  <a:gd name="T48" fmla="*/ 88 w 95"/>
                  <a:gd name="T49" fmla="*/ 45 h 55"/>
                  <a:gd name="T50" fmla="*/ 89 w 95"/>
                  <a:gd name="T51" fmla="*/ 43 h 55"/>
                  <a:gd name="T52" fmla="*/ 92 w 95"/>
                  <a:gd name="T53" fmla="*/ 43 h 55"/>
                  <a:gd name="T54" fmla="*/ 95 w 95"/>
                  <a:gd name="T55" fmla="*/ 38 h 55"/>
                  <a:gd name="T56" fmla="*/ 95 w 95"/>
                  <a:gd name="T57" fmla="*/ 36 h 55"/>
                  <a:gd name="T58" fmla="*/ 95 w 95"/>
                  <a:gd name="T59" fmla="*/ 34 h 55"/>
                  <a:gd name="T60" fmla="*/ 90 w 95"/>
                  <a:gd name="T61" fmla="*/ 30 h 55"/>
                  <a:gd name="T62" fmla="*/ 83 w 95"/>
                  <a:gd name="T63" fmla="*/ 28 h 55"/>
                  <a:gd name="T64" fmla="*/ 79 w 95"/>
                  <a:gd name="T65" fmla="*/ 26 h 55"/>
                  <a:gd name="T66" fmla="*/ 79 w 95"/>
                  <a:gd name="T67" fmla="*/ 23 h 55"/>
                  <a:gd name="T68" fmla="*/ 79 w 95"/>
                  <a:gd name="T69" fmla="*/ 21 h 55"/>
                  <a:gd name="T70" fmla="*/ 77 w 95"/>
                  <a:gd name="T71" fmla="*/ 20 h 55"/>
                  <a:gd name="T72" fmla="*/ 73 w 95"/>
                  <a:gd name="T73" fmla="*/ 17 h 55"/>
                  <a:gd name="T74" fmla="*/ 71 w 95"/>
                  <a:gd name="T75" fmla="*/ 14 h 55"/>
                  <a:gd name="T76" fmla="*/ 67 w 95"/>
                  <a:gd name="T77" fmla="*/ 8 h 55"/>
                  <a:gd name="T78" fmla="*/ 61 w 95"/>
                  <a:gd name="T79" fmla="*/ 4 h 55"/>
                  <a:gd name="T80" fmla="*/ 54 w 95"/>
                  <a:gd name="T81" fmla="*/ 0 h 55"/>
                  <a:gd name="T82" fmla="*/ 41 w 95"/>
                  <a:gd name="T83" fmla="*/ 1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55">
                    <a:moveTo>
                      <a:pt x="41" y="15"/>
                    </a:moveTo>
                    <a:lnTo>
                      <a:pt x="34" y="6"/>
                    </a:lnTo>
                    <a:lnTo>
                      <a:pt x="17" y="20"/>
                    </a:lnTo>
                    <a:lnTo>
                      <a:pt x="12" y="13"/>
                    </a:lnTo>
                    <a:lnTo>
                      <a:pt x="8" y="13"/>
                    </a:lnTo>
                    <a:lnTo>
                      <a:pt x="5" y="19"/>
                    </a:lnTo>
                    <a:lnTo>
                      <a:pt x="6" y="22"/>
                    </a:lnTo>
                    <a:lnTo>
                      <a:pt x="10" y="33"/>
                    </a:lnTo>
                    <a:lnTo>
                      <a:pt x="9" y="37"/>
                    </a:lnTo>
                    <a:lnTo>
                      <a:pt x="4" y="43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1" y="46"/>
                    </a:lnTo>
                    <a:lnTo>
                      <a:pt x="6" y="48"/>
                    </a:lnTo>
                    <a:lnTo>
                      <a:pt x="45" y="48"/>
                    </a:lnTo>
                    <a:lnTo>
                      <a:pt x="57" y="49"/>
                    </a:lnTo>
                    <a:lnTo>
                      <a:pt x="61" y="49"/>
                    </a:lnTo>
                    <a:lnTo>
                      <a:pt x="66" y="49"/>
                    </a:lnTo>
                    <a:lnTo>
                      <a:pt x="73" y="50"/>
                    </a:lnTo>
                    <a:lnTo>
                      <a:pt x="83" y="53"/>
                    </a:lnTo>
                    <a:lnTo>
                      <a:pt x="91" y="55"/>
                    </a:lnTo>
                    <a:lnTo>
                      <a:pt x="94" y="50"/>
                    </a:lnTo>
                    <a:lnTo>
                      <a:pt x="92" y="49"/>
                    </a:lnTo>
                    <a:lnTo>
                      <a:pt x="89" y="46"/>
                    </a:lnTo>
                    <a:lnTo>
                      <a:pt x="88" y="45"/>
                    </a:lnTo>
                    <a:lnTo>
                      <a:pt x="89" y="43"/>
                    </a:lnTo>
                    <a:lnTo>
                      <a:pt x="92" y="43"/>
                    </a:lnTo>
                    <a:lnTo>
                      <a:pt x="95" y="38"/>
                    </a:lnTo>
                    <a:lnTo>
                      <a:pt x="95" y="36"/>
                    </a:lnTo>
                    <a:lnTo>
                      <a:pt x="95" y="34"/>
                    </a:lnTo>
                    <a:lnTo>
                      <a:pt x="90" y="30"/>
                    </a:lnTo>
                    <a:lnTo>
                      <a:pt x="83" y="28"/>
                    </a:lnTo>
                    <a:lnTo>
                      <a:pt x="79" y="26"/>
                    </a:lnTo>
                    <a:lnTo>
                      <a:pt x="79" y="23"/>
                    </a:lnTo>
                    <a:lnTo>
                      <a:pt x="79" y="21"/>
                    </a:lnTo>
                    <a:lnTo>
                      <a:pt x="77" y="20"/>
                    </a:lnTo>
                    <a:lnTo>
                      <a:pt x="73" y="17"/>
                    </a:lnTo>
                    <a:lnTo>
                      <a:pt x="71" y="14"/>
                    </a:lnTo>
                    <a:lnTo>
                      <a:pt x="67" y="8"/>
                    </a:lnTo>
                    <a:lnTo>
                      <a:pt x="61" y="4"/>
                    </a:lnTo>
                    <a:lnTo>
                      <a:pt x="54" y="0"/>
                    </a:lnTo>
                    <a:lnTo>
                      <a:pt x="41" y="1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9" name="Freeform 398">
                <a:extLst>
                  <a:ext uri="{FF2B5EF4-FFF2-40B4-BE49-F238E27FC236}">
                    <a16:creationId xmlns:a16="http://schemas.microsoft.com/office/drawing/2014/main" id="{BE65F05F-BF7C-BFEA-CB80-50A0403FFC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2528"/>
                <a:ext cx="7" cy="7"/>
              </a:xfrm>
              <a:custGeom>
                <a:avLst/>
                <a:gdLst>
                  <a:gd name="T0" fmla="*/ 11 w 34"/>
                  <a:gd name="T1" fmla="*/ 36 h 36"/>
                  <a:gd name="T2" fmla="*/ 5 w 34"/>
                  <a:gd name="T3" fmla="*/ 35 h 36"/>
                  <a:gd name="T4" fmla="*/ 3 w 34"/>
                  <a:gd name="T5" fmla="*/ 32 h 36"/>
                  <a:gd name="T6" fmla="*/ 0 w 34"/>
                  <a:gd name="T7" fmla="*/ 26 h 36"/>
                  <a:gd name="T8" fmla="*/ 0 w 34"/>
                  <a:gd name="T9" fmla="*/ 20 h 36"/>
                  <a:gd name="T10" fmla="*/ 0 w 34"/>
                  <a:gd name="T11" fmla="*/ 14 h 36"/>
                  <a:gd name="T12" fmla="*/ 4 w 34"/>
                  <a:gd name="T13" fmla="*/ 10 h 36"/>
                  <a:gd name="T14" fmla="*/ 16 w 34"/>
                  <a:gd name="T15" fmla="*/ 1 h 36"/>
                  <a:gd name="T16" fmla="*/ 17 w 34"/>
                  <a:gd name="T17" fmla="*/ 0 h 36"/>
                  <a:gd name="T18" fmla="*/ 23 w 34"/>
                  <a:gd name="T19" fmla="*/ 0 h 36"/>
                  <a:gd name="T20" fmla="*/ 25 w 34"/>
                  <a:gd name="T21" fmla="*/ 1 h 36"/>
                  <a:gd name="T22" fmla="*/ 27 w 34"/>
                  <a:gd name="T23" fmla="*/ 4 h 36"/>
                  <a:gd name="T24" fmla="*/ 31 w 34"/>
                  <a:gd name="T25" fmla="*/ 10 h 36"/>
                  <a:gd name="T26" fmla="*/ 33 w 34"/>
                  <a:gd name="T27" fmla="*/ 15 h 36"/>
                  <a:gd name="T28" fmla="*/ 34 w 34"/>
                  <a:gd name="T29" fmla="*/ 20 h 36"/>
                  <a:gd name="T30" fmla="*/ 34 w 34"/>
                  <a:gd name="T31" fmla="*/ 25 h 36"/>
                  <a:gd name="T32" fmla="*/ 31 w 34"/>
                  <a:gd name="T33" fmla="*/ 30 h 36"/>
                  <a:gd name="T34" fmla="*/ 23 w 34"/>
                  <a:gd name="T35" fmla="*/ 32 h 36"/>
                  <a:gd name="T36" fmla="*/ 20 w 34"/>
                  <a:gd name="T37" fmla="*/ 32 h 36"/>
                  <a:gd name="T38" fmla="*/ 17 w 34"/>
                  <a:gd name="T39" fmla="*/ 34 h 36"/>
                  <a:gd name="T40" fmla="*/ 11 w 34"/>
                  <a:gd name="T41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" h="36">
                    <a:moveTo>
                      <a:pt x="11" y="36"/>
                    </a:moveTo>
                    <a:lnTo>
                      <a:pt x="5" y="35"/>
                    </a:lnTo>
                    <a:lnTo>
                      <a:pt x="3" y="32"/>
                    </a:lnTo>
                    <a:lnTo>
                      <a:pt x="0" y="26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4" y="10"/>
                    </a:lnTo>
                    <a:lnTo>
                      <a:pt x="16" y="1"/>
                    </a:lnTo>
                    <a:lnTo>
                      <a:pt x="17" y="0"/>
                    </a:lnTo>
                    <a:lnTo>
                      <a:pt x="23" y="0"/>
                    </a:lnTo>
                    <a:lnTo>
                      <a:pt x="25" y="1"/>
                    </a:lnTo>
                    <a:lnTo>
                      <a:pt x="27" y="4"/>
                    </a:lnTo>
                    <a:lnTo>
                      <a:pt x="31" y="10"/>
                    </a:lnTo>
                    <a:lnTo>
                      <a:pt x="33" y="15"/>
                    </a:lnTo>
                    <a:lnTo>
                      <a:pt x="34" y="20"/>
                    </a:lnTo>
                    <a:lnTo>
                      <a:pt x="34" y="25"/>
                    </a:lnTo>
                    <a:lnTo>
                      <a:pt x="31" y="30"/>
                    </a:lnTo>
                    <a:lnTo>
                      <a:pt x="23" y="32"/>
                    </a:lnTo>
                    <a:lnTo>
                      <a:pt x="20" y="32"/>
                    </a:lnTo>
                    <a:lnTo>
                      <a:pt x="17" y="34"/>
                    </a:lnTo>
                    <a:lnTo>
                      <a:pt x="11" y="36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0" name="Freeform 399">
                <a:extLst>
                  <a:ext uri="{FF2B5EF4-FFF2-40B4-BE49-F238E27FC236}">
                    <a16:creationId xmlns:a16="http://schemas.microsoft.com/office/drawing/2014/main" id="{4D49D9C5-59C9-6989-1CD3-459BD2EE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568"/>
                <a:ext cx="7" cy="6"/>
              </a:xfrm>
              <a:custGeom>
                <a:avLst/>
                <a:gdLst>
                  <a:gd name="T0" fmla="*/ 31 w 34"/>
                  <a:gd name="T1" fmla="*/ 2 h 31"/>
                  <a:gd name="T2" fmla="*/ 33 w 34"/>
                  <a:gd name="T3" fmla="*/ 7 h 31"/>
                  <a:gd name="T4" fmla="*/ 34 w 34"/>
                  <a:gd name="T5" fmla="*/ 14 h 31"/>
                  <a:gd name="T6" fmla="*/ 34 w 34"/>
                  <a:gd name="T7" fmla="*/ 18 h 31"/>
                  <a:gd name="T8" fmla="*/ 33 w 34"/>
                  <a:gd name="T9" fmla="*/ 18 h 31"/>
                  <a:gd name="T10" fmla="*/ 33 w 34"/>
                  <a:gd name="T11" fmla="*/ 19 h 31"/>
                  <a:gd name="T12" fmla="*/ 31 w 34"/>
                  <a:gd name="T13" fmla="*/ 19 h 31"/>
                  <a:gd name="T14" fmla="*/ 28 w 34"/>
                  <a:gd name="T15" fmla="*/ 18 h 31"/>
                  <a:gd name="T16" fmla="*/ 27 w 34"/>
                  <a:gd name="T17" fmla="*/ 18 h 31"/>
                  <a:gd name="T18" fmla="*/ 23 w 34"/>
                  <a:gd name="T19" fmla="*/ 15 h 31"/>
                  <a:gd name="T20" fmla="*/ 22 w 34"/>
                  <a:gd name="T21" fmla="*/ 15 h 31"/>
                  <a:gd name="T22" fmla="*/ 23 w 34"/>
                  <a:gd name="T23" fmla="*/ 19 h 31"/>
                  <a:gd name="T24" fmla="*/ 22 w 34"/>
                  <a:gd name="T25" fmla="*/ 21 h 31"/>
                  <a:gd name="T26" fmla="*/ 21 w 34"/>
                  <a:gd name="T27" fmla="*/ 21 h 31"/>
                  <a:gd name="T28" fmla="*/ 21 w 34"/>
                  <a:gd name="T29" fmla="*/ 23 h 31"/>
                  <a:gd name="T30" fmla="*/ 21 w 34"/>
                  <a:gd name="T31" fmla="*/ 25 h 31"/>
                  <a:gd name="T32" fmla="*/ 17 w 34"/>
                  <a:gd name="T33" fmla="*/ 27 h 31"/>
                  <a:gd name="T34" fmla="*/ 15 w 34"/>
                  <a:gd name="T35" fmla="*/ 29 h 31"/>
                  <a:gd name="T36" fmla="*/ 14 w 34"/>
                  <a:gd name="T37" fmla="*/ 31 h 31"/>
                  <a:gd name="T38" fmla="*/ 8 w 34"/>
                  <a:gd name="T39" fmla="*/ 30 h 31"/>
                  <a:gd name="T40" fmla="*/ 4 w 34"/>
                  <a:gd name="T41" fmla="*/ 27 h 31"/>
                  <a:gd name="T42" fmla="*/ 2 w 34"/>
                  <a:gd name="T43" fmla="*/ 23 h 31"/>
                  <a:gd name="T44" fmla="*/ 0 w 34"/>
                  <a:gd name="T45" fmla="*/ 17 h 31"/>
                  <a:gd name="T46" fmla="*/ 0 w 34"/>
                  <a:gd name="T47" fmla="*/ 9 h 31"/>
                  <a:gd name="T48" fmla="*/ 4 w 34"/>
                  <a:gd name="T49" fmla="*/ 4 h 31"/>
                  <a:gd name="T50" fmla="*/ 10 w 34"/>
                  <a:gd name="T51" fmla="*/ 1 h 31"/>
                  <a:gd name="T52" fmla="*/ 20 w 34"/>
                  <a:gd name="T53" fmla="*/ 4 h 31"/>
                  <a:gd name="T54" fmla="*/ 21 w 34"/>
                  <a:gd name="T55" fmla="*/ 4 h 31"/>
                  <a:gd name="T56" fmla="*/ 25 w 34"/>
                  <a:gd name="T57" fmla="*/ 3 h 31"/>
                  <a:gd name="T58" fmla="*/ 27 w 34"/>
                  <a:gd name="T59" fmla="*/ 0 h 31"/>
                  <a:gd name="T60" fmla="*/ 28 w 34"/>
                  <a:gd name="T61" fmla="*/ 0 h 31"/>
                  <a:gd name="T62" fmla="*/ 31 w 34"/>
                  <a:gd name="T63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4" h="31">
                    <a:moveTo>
                      <a:pt x="31" y="2"/>
                    </a:moveTo>
                    <a:lnTo>
                      <a:pt x="33" y="7"/>
                    </a:lnTo>
                    <a:lnTo>
                      <a:pt x="34" y="14"/>
                    </a:lnTo>
                    <a:lnTo>
                      <a:pt x="34" y="18"/>
                    </a:lnTo>
                    <a:lnTo>
                      <a:pt x="33" y="18"/>
                    </a:lnTo>
                    <a:lnTo>
                      <a:pt x="33" y="19"/>
                    </a:lnTo>
                    <a:lnTo>
                      <a:pt x="31" y="19"/>
                    </a:lnTo>
                    <a:lnTo>
                      <a:pt x="28" y="18"/>
                    </a:lnTo>
                    <a:lnTo>
                      <a:pt x="27" y="18"/>
                    </a:lnTo>
                    <a:lnTo>
                      <a:pt x="23" y="15"/>
                    </a:lnTo>
                    <a:lnTo>
                      <a:pt x="22" y="15"/>
                    </a:lnTo>
                    <a:lnTo>
                      <a:pt x="23" y="19"/>
                    </a:lnTo>
                    <a:lnTo>
                      <a:pt x="22" y="21"/>
                    </a:lnTo>
                    <a:lnTo>
                      <a:pt x="21" y="21"/>
                    </a:lnTo>
                    <a:lnTo>
                      <a:pt x="21" y="23"/>
                    </a:lnTo>
                    <a:lnTo>
                      <a:pt x="21" y="25"/>
                    </a:lnTo>
                    <a:lnTo>
                      <a:pt x="17" y="27"/>
                    </a:lnTo>
                    <a:lnTo>
                      <a:pt x="15" y="29"/>
                    </a:lnTo>
                    <a:lnTo>
                      <a:pt x="14" y="31"/>
                    </a:lnTo>
                    <a:lnTo>
                      <a:pt x="8" y="30"/>
                    </a:lnTo>
                    <a:lnTo>
                      <a:pt x="4" y="27"/>
                    </a:lnTo>
                    <a:lnTo>
                      <a:pt x="2" y="23"/>
                    </a:lnTo>
                    <a:lnTo>
                      <a:pt x="0" y="17"/>
                    </a:lnTo>
                    <a:lnTo>
                      <a:pt x="0" y="9"/>
                    </a:lnTo>
                    <a:lnTo>
                      <a:pt x="4" y="4"/>
                    </a:lnTo>
                    <a:lnTo>
                      <a:pt x="10" y="1"/>
                    </a:lnTo>
                    <a:lnTo>
                      <a:pt x="20" y="4"/>
                    </a:lnTo>
                    <a:lnTo>
                      <a:pt x="21" y="4"/>
                    </a:lnTo>
                    <a:lnTo>
                      <a:pt x="25" y="3"/>
                    </a:lnTo>
                    <a:lnTo>
                      <a:pt x="27" y="0"/>
                    </a:lnTo>
                    <a:lnTo>
                      <a:pt x="28" y="0"/>
                    </a:lnTo>
                    <a:lnTo>
                      <a:pt x="31" y="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1" name="Freeform 400">
                <a:extLst>
                  <a:ext uri="{FF2B5EF4-FFF2-40B4-BE49-F238E27FC236}">
                    <a16:creationId xmlns:a16="http://schemas.microsoft.com/office/drawing/2014/main" id="{4E97EB05-6635-0E86-21AD-C85E797AE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2552"/>
                <a:ext cx="3" cy="5"/>
              </a:xfrm>
              <a:custGeom>
                <a:avLst/>
                <a:gdLst>
                  <a:gd name="T0" fmla="*/ 3 w 18"/>
                  <a:gd name="T1" fmla="*/ 1 h 25"/>
                  <a:gd name="T2" fmla="*/ 4 w 18"/>
                  <a:gd name="T3" fmla="*/ 0 h 25"/>
                  <a:gd name="T4" fmla="*/ 10 w 18"/>
                  <a:gd name="T5" fmla="*/ 1 h 25"/>
                  <a:gd name="T6" fmla="*/ 15 w 18"/>
                  <a:gd name="T7" fmla="*/ 7 h 25"/>
                  <a:gd name="T8" fmla="*/ 18 w 18"/>
                  <a:gd name="T9" fmla="*/ 16 h 25"/>
                  <a:gd name="T10" fmla="*/ 17 w 18"/>
                  <a:gd name="T11" fmla="*/ 16 h 25"/>
                  <a:gd name="T12" fmla="*/ 17 w 18"/>
                  <a:gd name="T13" fmla="*/ 17 h 25"/>
                  <a:gd name="T14" fmla="*/ 17 w 18"/>
                  <a:gd name="T15" fmla="*/ 19 h 25"/>
                  <a:gd name="T16" fmla="*/ 16 w 18"/>
                  <a:gd name="T17" fmla="*/ 24 h 25"/>
                  <a:gd name="T18" fmla="*/ 14 w 18"/>
                  <a:gd name="T19" fmla="*/ 24 h 25"/>
                  <a:gd name="T20" fmla="*/ 12 w 18"/>
                  <a:gd name="T21" fmla="*/ 24 h 25"/>
                  <a:gd name="T22" fmla="*/ 12 w 18"/>
                  <a:gd name="T23" fmla="*/ 25 h 25"/>
                  <a:gd name="T24" fmla="*/ 10 w 18"/>
                  <a:gd name="T25" fmla="*/ 25 h 25"/>
                  <a:gd name="T26" fmla="*/ 7 w 18"/>
                  <a:gd name="T27" fmla="*/ 24 h 25"/>
                  <a:gd name="T28" fmla="*/ 6 w 18"/>
                  <a:gd name="T29" fmla="*/ 22 h 25"/>
                  <a:gd name="T30" fmla="*/ 4 w 18"/>
                  <a:gd name="T31" fmla="*/ 18 h 25"/>
                  <a:gd name="T32" fmla="*/ 3 w 18"/>
                  <a:gd name="T33" fmla="*/ 16 h 25"/>
                  <a:gd name="T34" fmla="*/ 3 w 18"/>
                  <a:gd name="T35" fmla="*/ 15 h 25"/>
                  <a:gd name="T36" fmla="*/ 0 w 18"/>
                  <a:gd name="T37" fmla="*/ 6 h 25"/>
                  <a:gd name="T38" fmla="*/ 0 w 18"/>
                  <a:gd name="T39" fmla="*/ 2 h 25"/>
                  <a:gd name="T40" fmla="*/ 3 w 18"/>
                  <a:gd name="T41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25">
                    <a:moveTo>
                      <a:pt x="3" y="1"/>
                    </a:moveTo>
                    <a:lnTo>
                      <a:pt x="4" y="0"/>
                    </a:lnTo>
                    <a:lnTo>
                      <a:pt x="10" y="1"/>
                    </a:lnTo>
                    <a:lnTo>
                      <a:pt x="15" y="7"/>
                    </a:lnTo>
                    <a:lnTo>
                      <a:pt x="18" y="16"/>
                    </a:lnTo>
                    <a:lnTo>
                      <a:pt x="17" y="16"/>
                    </a:lnTo>
                    <a:lnTo>
                      <a:pt x="17" y="17"/>
                    </a:lnTo>
                    <a:lnTo>
                      <a:pt x="17" y="19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2" y="24"/>
                    </a:lnTo>
                    <a:lnTo>
                      <a:pt x="12" y="25"/>
                    </a:lnTo>
                    <a:lnTo>
                      <a:pt x="10" y="25"/>
                    </a:lnTo>
                    <a:lnTo>
                      <a:pt x="7" y="24"/>
                    </a:lnTo>
                    <a:lnTo>
                      <a:pt x="6" y="22"/>
                    </a:lnTo>
                    <a:lnTo>
                      <a:pt x="4" y="18"/>
                    </a:lnTo>
                    <a:lnTo>
                      <a:pt x="3" y="16"/>
                    </a:lnTo>
                    <a:lnTo>
                      <a:pt x="3" y="15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2" name="Freeform 401">
                <a:extLst>
                  <a:ext uri="{FF2B5EF4-FFF2-40B4-BE49-F238E27FC236}">
                    <a16:creationId xmlns:a16="http://schemas.microsoft.com/office/drawing/2014/main" id="{C22A7598-E2EC-4A8F-CA57-4CC42F7D8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6" y="2528"/>
                <a:ext cx="11" cy="8"/>
              </a:xfrm>
              <a:custGeom>
                <a:avLst/>
                <a:gdLst>
                  <a:gd name="T0" fmla="*/ 47 w 51"/>
                  <a:gd name="T1" fmla="*/ 2 h 40"/>
                  <a:gd name="T2" fmla="*/ 50 w 51"/>
                  <a:gd name="T3" fmla="*/ 4 h 40"/>
                  <a:gd name="T4" fmla="*/ 51 w 51"/>
                  <a:gd name="T5" fmla="*/ 6 h 40"/>
                  <a:gd name="T6" fmla="*/ 50 w 51"/>
                  <a:gd name="T7" fmla="*/ 6 h 40"/>
                  <a:gd name="T8" fmla="*/ 50 w 51"/>
                  <a:gd name="T9" fmla="*/ 7 h 40"/>
                  <a:gd name="T10" fmla="*/ 49 w 51"/>
                  <a:gd name="T11" fmla="*/ 7 h 40"/>
                  <a:gd name="T12" fmla="*/ 49 w 51"/>
                  <a:gd name="T13" fmla="*/ 8 h 40"/>
                  <a:gd name="T14" fmla="*/ 46 w 51"/>
                  <a:gd name="T15" fmla="*/ 8 h 40"/>
                  <a:gd name="T16" fmla="*/ 45 w 51"/>
                  <a:gd name="T17" fmla="*/ 8 h 40"/>
                  <a:gd name="T18" fmla="*/ 41 w 51"/>
                  <a:gd name="T19" fmla="*/ 9 h 40"/>
                  <a:gd name="T20" fmla="*/ 44 w 51"/>
                  <a:gd name="T21" fmla="*/ 13 h 40"/>
                  <a:gd name="T22" fmla="*/ 44 w 51"/>
                  <a:gd name="T23" fmla="*/ 18 h 40"/>
                  <a:gd name="T24" fmla="*/ 40 w 51"/>
                  <a:gd name="T25" fmla="*/ 29 h 40"/>
                  <a:gd name="T26" fmla="*/ 39 w 51"/>
                  <a:gd name="T27" fmla="*/ 31 h 40"/>
                  <a:gd name="T28" fmla="*/ 39 w 51"/>
                  <a:gd name="T29" fmla="*/ 37 h 40"/>
                  <a:gd name="T30" fmla="*/ 38 w 51"/>
                  <a:gd name="T31" fmla="*/ 37 h 40"/>
                  <a:gd name="T32" fmla="*/ 38 w 51"/>
                  <a:gd name="T33" fmla="*/ 38 h 40"/>
                  <a:gd name="T34" fmla="*/ 35 w 51"/>
                  <a:gd name="T35" fmla="*/ 38 h 40"/>
                  <a:gd name="T36" fmla="*/ 34 w 51"/>
                  <a:gd name="T37" fmla="*/ 38 h 40"/>
                  <a:gd name="T38" fmla="*/ 34 w 51"/>
                  <a:gd name="T39" fmla="*/ 40 h 40"/>
                  <a:gd name="T40" fmla="*/ 30 w 51"/>
                  <a:gd name="T41" fmla="*/ 38 h 40"/>
                  <a:gd name="T42" fmla="*/ 29 w 51"/>
                  <a:gd name="T43" fmla="*/ 38 h 40"/>
                  <a:gd name="T44" fmla="*/ 28 w 51"/>
                  <a:gd name="T45" fmla="*/ 38 h 40"/>
                  <a:gd name="T46" fmla="*/ 24 w 51"/>
                  <a:gd name="T47" fmla="*/ 35 h 40"/>
                  <a:gd name="T48" fmla="*/ 22 w 51"/>
                  <a:gd name="T49" fmla="*/ 35 h 40"/>
                  <a:gd name="T50" fmla="*/ 16 w 51"/>
                  <a:gd name="T51" fmla="*/ 36 h 40"/>
                  <a:gd name="T52" fmla="*/ 13 w 51"/>
                  <a:gd name="T53" fmla="*/ 36 h 40"/>
                  <a:gd name="T54" fmla="*/ 5 w 51"/>
                  <a:gd name="T55" fmla="*/ 32 h 40"/>
                  <a:gd name="T56" fmla="*/ 1 w 51"/>
                  <a:gd name="T57" fmla="*/ 26 h 40"/>
                  <a:gd name="T58" fmla="*/ 0 w 51"/>
                  <a:gd name="T59" fmla="*/ 23 h 40"/>
                  <a:gd name="T60" fmla="*/ 1 w 51"/>
                  <a:gd name="T61" fmla="*/ 20 h 40"/>
                  <a:gd name="T62" fmla="*/ 7 w 51"/>
                  <a:gd name="T63" fmla="*/ 15 h 40"/>
                  <a:gd name="T64" fmla="*/ 15 w 51"/>
                  <a:gd name="T65" fmla="*/ 12 h 40"/>
                  <a:gd name="T66" fmla="*/ 24 w 51"/>
                  <a:gd name="T67" fmla="*/ 12 h 40"/>
                  <a:gd name="T68" fmla="*/ 24 w 51"/>
                  <a:gd name="T69" fmla="*/ 10 h 40"/>
                  <a:gd name="T70" fmla="*/ 26 w 51"/>
                  <a:gd name="T71" fmla="*/ 10 h 40"/>
                  <a:gd name="T72" fmla="*/ 28 w 51"/>
                  <a:gd name="T73" fmla="*/ 9 h 40"/>
                  <a:gd name="T74" fmla="*/ 29 w 51"/>
                  <a:gd name="T75" fmla="*/ 7 h 40"/>
                  <a:gd name="T76" fmla="*/ 32 w 51"/>
                  <a:gd name="T77" fmla="*/ 4 h 40"/>
                  <a:gd name="T78" fmla="*/ 33 w 51"/>
                  <a:gd name="T79" fmla="*/ 0 h 40"/>
                  <a:gd name="T80" fmla="*/ 38 w 51"/>
                  <a:gd name="T81" fmla="*/ 1 h 40"/>
                  <a:gd name="T82" fmla="*/ 47 w 51"/>
                  <a:gd name="T8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1" h="40">
                    <a:moveTo>
                      <a:pt x="47" y="2"/>
                    </a:moveTo>
                    <a:lnTo>
                      <a:pt x="50" y="4"/>
                    </a:lnTo>
                    <a:lnTo>
                      <a:pt x="51" y="6"/>
                    </a:lnTo>
                    <a:lnTo>
                      <a:pt x="50" y="6"/>
                    </a:lnTo>
                    <a:lnTo>
                      <a:pt x="50" y="7"/>
                    </a:lnTo>
                    <a:lnTo>
                      <a:pt x="49" y="7"/>
                    </a:lnTo>
                    <a:lnTo>
                      <a:pt x="49" y="8"/>
                    </a:lnTo>
                    <a:lnTo>
                      <a:pt x="46" y="8"/>
                    </a:lnTo>
                    <a:lnTo>
                      <a:pt x="45" y="8"/>
                    </a:lnTo>
                    <a:lnTo>
                      <a:pt x="41" y="9"/>
                    </a:lnTo>
                    <a:lnTo>
                      <a:pt x="44" y="13"/>
                    </a:lnTo>
                    <a:lnTo>
                      <a:pt x="44" y="18"/>
                    </a:lnTo>
                    <a:lnTo>
                      <a:pt x="40" y="29"/>
                    </a:lnTo>
                    <a:lnTo>
                      <a:pt x="39" y="31"/>
                    </a:lnTo>
                    <a:lnTo>
                      <a:pt x="39" y="37"/>
                    </a:lnTo>
                    <a:lnTo>
                      <a:pt x="38" y="37"/>
                    </a:lnTo>
                    <a:lnTo>
                      <a:pt x="38" y="38"/>
                    </a:lnTo>
                    <a:lnTo>
                      <a:pt x="35" y="38"/>
                    </a:lnTo>
                    <a:lnTo>
                      <a:pt x="34" y="38"/>
                    </a:lnTo>
                    <a:lnTo>
                      <a:pt x="34" y="40"/>
                    </a:lnTo>
                    <a:lnTo>
                      <a:pt x="30" y="38"/>
                    </a:lnTo>
                    <a:lnTo>
                      <a:pt x="29" y="38"/>
                    </a:lnTo>
                    <a:lnTo>
                      <a:pt x="28" y="38"/>
                    </a:lnTo>
                    <a:lnTo>
                      <a:pt x="24" y="35"/>
                    </a:lnTo>
                    <a:lnTo>
                      <a:pt x="22" y="35"/>
                    </a:lnTo>
                    <a:lnTo>
                      <a:pt x="16" y="36"/>
                    </a:lnTo>
                    <a:lnTo>
                      <a:pt x="13" y="36"/>
                    </a:lnTo>
                    <a:lnTo>
                      <a:pt x="5" y="32"/>
                    </a:lnTo>
                    <a:lnTo>
                      <a:pt x="1" y="26"/>
                    </a:lnTo>
                    <a:lnTo>
                      <a:pt x="0" y="23"/>
                    </a:lnTo>
                    <a:lnTo>
                      <a:pt x="1" y="20"/>
                    </a:lnTo>
                    <a:lnTo>
                      <a:pt x="7" y="15"/>
                    </a:lnTo>
                    <a:lnTo>
                      <a:pt x="15" y="12"/>
                    </a:lnTo>
                    <a:lnTo>
                      <a:pt x="24" y="12"/>
                    </a:lnTo>
                    <a:lnTo>
                      <a:pt x="24" y="10"/>
                    </a:lnTo>
                    <a:lnTo>
                      <a:pt x="26" y="10"/>
                    </a:lnTo>
                    <a:lnTo>
                      <a:pt x="28" y="9"/>
                    </a:lnTo>
                    <a:lnTo>
                      <a:pt x="29" y="7"/>
                    </a:lnTo>
                    <a:lnTo>
                      <a:pt x="32" y="4"/>
                    </a:lnTo>
                    <a:lnTo>
                      <a:pt x="33" y="0"/>
                    </a:lnTo>
                    <a:lnTo>
                      <a:pt x="38" y="1"/>
                    </a:lnTo>
                    <a:lnTo>
                      <a:pt x="47" y="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3" name="Freeform 402">
                <a:extLst>
                  <a:ext uri="{FF2B5EF4-FFF2-40B4-BE49-F238E27FC236}">
                    <a16:creationId xmlns:a16="http://schemas.microsoft.com/office/drawing/2014/main" id="{6983EDE0-8166-1980-FD0B-14B85DB25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" y="2545"/>
                <a:ext cx="41" cy="31"/>
              </a:xfrm>
              <a:custGeom>
                <a:avLst/>
                <a:gdLst>
                  <a:gd name="T0" fmla="*/ 154 w 202"/>
                  <a:gd name="T1" fmla="*/ 45 h 155"/>
                  <a:gd name="T2" fmla="*/ 167 w 202"/>
                  <a:gd name="T3" fmla="*/ 53 h 155"/>
                  <a:gd name="T4" fmla="*/ 162 w 202"/>
                  <a:gd name="T5" fmla="*/ 63 h 155"/>
                  <a:gd name="T6" fmla="*/ 147 w 202"/>
                  <a:gd name="T7" fmla="*/ 73 h 155"/>
                  <a:gd name="T8" fmla="*/ 153 w 202"/>
                  <a:gd name="T9" fmla="*/ 74 h 155"/>
                  <a:gd name="T10" fmla="*/ 162 w 202"/>
                  <a:gd name="T11" fmla="*/ 76 h 155"/>
                  <a:gd name="T12" fmla="*/ 169 w 202"/>
                  <a:gd name="T13" fmla="*/ 74 h 155"/>
                  <a:gd name="T14" fmla="*/ 176 w 202"/>
                  <a:gd name="T15" fmla="*/ 59 h 155"/>
                  <a:gd name="T16" fmla="*/ 188 w 202"/>
                  <a:gd name="T17" fmla="*/ 60 h 155"/>
                  <a:gd name="T18" fmla="*/ 193 w 202"/>
                  <a:gd name="T19" fmla="*/ 79 h 155"/>
                  <a:gd name="T20" fmla="*/ 192 w 202"/>
                  <a:gd name="T21" fmla="*/ 82 h 155"/>
                  <a:gd name="T22" fmla="*/ 192 w 202"/>
                  <a:gd name="T23" fmla="*/ 90 h 155"/>
                  <a:gd name="T24" fmla="*/ 201 w 202"/>
                  <a:gd name="T25" fmla="*/ 105 h 155"/>
                  <a:gd name="T26" fmla="*/ 200 w 202"/>
                  <a:gd name="T27" fmla="*/ 137 h 155"/>
                  <a:gd name="T28" fmla="*/ 200 w 202"/>
                  <a:gd name="T29" fmla="*/ 153 h 155"/>
                  <a:gd name="T30" fmla="*/ 178 w 202"/>
                  <a:gd name="T31" fmla="*/ 153 h 155"/>
                  <a:gd name="T32" fmla="*/ 176 w 202"/>
                  <a:gd name="T33" fmla="*/ 142 h 155"/>
                  <a:gd name="T34" fmla="*/ 171 w 202"/>
                  <a:gd name="T35" fmla="*/ 134 h 155"/>
                  <a:gd name="T36" fmla="*/ 176 w 202"/>
                  <a:gd name="T37" fmla="*/ 122 h 155"/>
                  <a:gd name="T38" fmla="*/ 175 w 202"/>
                  <a:gd name="T39" fmla="*/ 114 h 155"/>
                  <a:gd name="T40" fmla="*/ 171 w 202"/>
                  <a:gd name="T41" fmla="*/ 104 h 155"/>
                  <a:gd name="T42" fmla="*/ 170 w 202"/>
                  <a:gd name="T43" fmla="*/ 92 h 155"/>
                  <a:gd name="T44" fmla="*/ 164 w 202"/>
                  <a:gd name="T45" fmla="*/ 108 h 155"/>
                  <a:gd name="T46" fmla="*/ 164 w 202"/>
                  <a:gd name="T47" fmla="*/ 116 h 155"/>
                  <a:gd name="T48" fmla="*/ 161 w 202"/>
                  <a:gd name="T49" fmla="*/ 144 h 155"/>
                  <a:gd name="T50" fmla="*/ 160 w 202"/>
                  <a:gd name="T51" fmla="*/ 148 h 155"/>
                  <a:gd name="T52" fmla="*/ 73 w 202"/>
                  <a:gd name="T53" fmla="*/ 144 h 155"/>
                  <a:gd name="T54" fmla="*/ 62 w 202"/>
                  <a:gd name="T55" fmla="*/ 137 h 155"/>
                  <a:gd name="T56" fmla="*/ 32 w 202"/>
                  <a:gd name="T57" fmla="*/ 102 h 155"/>
                  <a:gd name="T58" fmla="*/ 0 w 202"/>
                  <a:gd name="T59" fmla="*/ 57 h 155"/>
                  <a:gd name="T60" fmla="*/ 15 w 202"/>
                  <a:gd name="T61" fmla="*/ 50 h 155"/>
                  <a:gd name="T62" fmla="*/ 23 w 202"/>
                  <a:gd name="T63" fmla="*/ 48 h 155"/>
                  <a:gd name="T64" fmla="*/ 35 w 202"/>
                  <a:gd name="T65" fmla="*/ 71 h 155"/>
                  <a:gd name="T66" fmla="*/ 36 w 202"/>
                  <a:gd name="T67" fmla="*/ 88 h 155"/>
                  <a:gd name="T68" fmla="*/ 39 w 202"/>
                  <a:gd name="T69" fmla="*/ 98 h 155"/>
                  <a:gd name="T70" fmla="*/ 43 w 202"/>
                  <a:gd name="T71" fmla="*/ 108 h 155"/>
                  <a:gd name="T72" fmla="*/ 46 w 202"/>
                  <a:gd name="T73" fmla="*/ 114 h 155"/>
                  <a:gd name="T74" fmla="*/ 59 w 202"/>
                  <a:gd name="T75" fmla="*/ 126 h 155"/>
                  <a:gd name="T76" fmla="*/ 63 w 202"/>
                  <a:gd name="T77" fmla="*/ 126 h 155"/>
                  <a:gd name="T78" fmla="*/ 67 w 202"/>
                  <a:gd name="T79" fmla="*/ 123 h 155"/>
                  <a:gd name="T80" fmla="*/ 66 w 202"/>
                  <a:gd name="T81" fmla="*/ 115 h 155"/>
                  <a:gd name="T82" fmla="*/ 41 w 202"/>
                  <a:gd name="T83" fmla="*/ 91 h 155"/>
                  <a:gd name="T84" fmla="*/ 43 w 202"/>
                  <a:gd name="T85" fmla="*/ 82 h 155"/>
                  <a:gd name="T86" fmla="*/ 66 w 202"/>
                  <a:gd name="T87" fmla="*/ 91 h 155"/>
                  <a:gd name="T88" fmla="*/ 72 w 202"/>
                  <a:gd name="T89" fmla="*/ 92 h 155"/>
                  <a:gd name="T90" fmla="*/ 78 w 202"/>
                  <a:gd name="T91" fmla="*/ 90 h 155"/>
                  <a:gd name="T92" fmla="*/ 80 w 202"/>
                  <a:gd name="T93" fmla="*/ 85 h 155"/>
                  <a:gd name="T94" fmla="*/ 76 w 202"/>
                  <a:gd name="T95" fmla="*/ 59 h 155"/>
                  <a:gd name="T96" fmla="*/ 66 w 202"/>
                  <a:gd name="T97" fmla="*/ 52 h 155"/>
                  <a:gd name="T98" fmla="*/ 52 w 202"/>
                  <a:gd name="T99" fmla="*/ 34 h 155"/>
                  <a:gd name="T100" fmla="*/ 43 w 202"/>
                  <a:gd name="T101" fmla="*/ 29 h 155"/>
                  <a:gd name="T102" fmla="*/ 41 w 202"/>
                  <a:gd name="T103" fmla="*/ 14 h 155"/>
                  <a:gd name="T104" fmla="*/ 58 w 202"/>
                  <a:gd name="T105" fmla="*/ 20 h 155"/>
                  <a:gd name="T106" fmla="*/ 73 w 202"/>
                  <a:gd name="T107" fmla="*/ 30 h 155"/>
                  <a:gd name="T108" fmla="*/ 93 w 202"/>
                  <a:gd name="T109" fmla="*/ 34 h 155"/>
                  <a:gd name="T110" fmla="*/ 107 w 202"/>
                  <a:gd name="T111" fmla="*/ 24 h 155"/>
                  <a:gd name="T112" fmla="*/ 114 w 202"/>
                  <a:gd name="T113" fmla="*/ 20 h 155"/>
                  <a:gd name="T114" fmla="*/ 114 w 202"/>
                  <a:gd name="T115" fmla="*/ 17 h 155"/>
                  <a:gd name="T116" fmla="*/ 106 w 202"/>
                  <a:gd name="T117" fmla="*/ 1 h 155"/>
                  <a:gd name="T118" fmla="*/ 148 w 202"/>
                  <a:gd name="T119" fmla="*/ 14 h 155"/>
                  <a:gd name="T120" fmla="*/ 158 w 202"/>
                  <a:gd name="T121" fmla="*/ 2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2" h="155">
                    <a:moveTo>
                      <a:pt x="158" y="25"/>
                    </a:moveTo>
                    <a:lnTo>
                      <a:pt x="156" y="34"/>
                    </a:lnTo>
                    <a:lnTo>
                      <a:pt x="154" y="45"/>
                    </a:lnTo>
                    <a:lnTo>
                      <a:pt x="155" y="48"/>
                    </a:lnTo>
                    <a:lnTo>
                      <a:pt x="166" y="53"/>
                    </a:lnTo>
                    <a:lnTo>
                      <a:pt x="167" y="53"/>
                    </a:lnTo>
                    <a:lnTo>
                      <a:pt x="169" y="56"/>
                    </a:lnTo>
                    <a:lnTo>
                      <a:pt x="166" y="58"/>
                    </a:lnTo>
                    <a:lnTo>
                      <a:pt x="162" y="63"/>
                    </a:lnTo>
                    <a:lnTo>
                      <a:pt x="155" y="64"/>
                    </a:lnTo>
                    <a:lnTo>
                      <a:pt x="150" y="69"/>
                    </a:lnTo>
                    <a:lnTo>
                      <a:pt x="147" y="73"/>
                    </a:lnTo>
                    <a:lnTo>
                      <a:pt x="146" y="76"/>
                    </a:lnTo>
                    <a:lnTo>
                      <a:pt x="147" y="75"/>
                    </a:lnTo>
                    <a:lnTo>
                      <a:pt x="153" y="74"/>
                    </a:lnTo>
                    <a:lnTo>
                      <a:pt x="155" y="73"/>
                    </a:lnTo>
                    <a:lnTo>
                      <a:pt x="160" y="74"/>
                    </a:lnTo>
                    <a:lnTo>
                      <a:pt x="162" y="76"/>
                    </a:lnTo>
                    <a:lnTo>
                      <a:pt x="167" y="77"/>
                    </a:lnTo>
                    <a:lnTo>
                      <a:pt x="167" y="76"/>
                    </a:lnTo>
                    <a:lnTo>
                      <a:pt x="169" y="74"/>
                    </a:lnTo>
                    <a:lnTo>
                      <a:pt x="169" y="70"/>
                    </a:lnTo>
                    <a:lnTo>
                      <a:pt x="171" y="65"/>
                    </a:lnTo>
                    <a:lnTo>
                      <a:pt x="176" y="59"/>
                    </a:lnTo>
                    <a:lnTo>
                      <a:pt x="184" y="58"/>
                    </a:lnTo>
                    <a:lnTo>
                      <a:pt x="186" y="58"/>
                    </a:lnTo>
                    <a:lnTo>
                      <a:pt x="188" y="60"/>
                    </a:lnTo>
                    <a:lnTo>
                      <a:pt x="192" y="69"/>
                    </a:lnTo>
                    <a:lnTo>
                      <a:pt x="192" y="74"/>
                    </a:lnTo>
                    <a:lnTo>
                      <a:pt x="193" y="79"/>
                    </a:lnTo>
                    <a:lnTo>
                      <a:pt x="192" y="79"/>
                    </a:lnTo>
                    <a:lnTo>
                      <a:pt x="192" y="80"/>
                    </a:lnTo>
                    <a:lnTo>
                      <a:pt x="192" y="82"/>
                    </a:lnTo>
                    <a:lnTo>
                      <a:pt x="192" y="86"/>
                    </a:lnTo>
                    <a:lnTo>
                      <a:pt x="190" y="87"/>
                    </a:lnTo>
                    <a:lnTo>
                      <a:pt x="192" y="90"/>
                    </a:lnTo>
                    <a:lnTo>
                      <a:pt x="196" y="94"/>
                    </a:lnTo>
                    <a:lnTo>
                      <a:pt x="199" y="97"/>
                    </a:lnTo>
                    <a:lnTo>
                      <a:pt x="201" y="105"/>
                    </a:lnTo>
                    <a:lnTo>
                      <a:pt x="202" y="119"/>
                    </a:lnTo>
                    <a:lnTo>
                      <a:pt x="200" y="131"/>
                    </a:lnTo>
                    <a:lnTo>
                      <a:pt x="200" y="137"/>
                    </a:lnTo>
                    <a:lnTo>
                      <a:pt x="201" y="148"/>
                    </a:lnTo>
                    <a:lnTo>
                      <a:pt x="200" y="150"/>
                    </a:lnTo>
                    <a:lnTo>
                      <a:pt x="200" y="153"/>
                    </a:lnTo>
                    <a:lnTo>
                      <a:pt x="198" y="155"/>
                    </a:lnTo>
                    <a:lnTo>
                      <a:pt x="186" y="155"/>
                    </a:lnTo>
                    <a:lnTo>
                      <a:pt x="178" y="153"/>
                    </a:lnTo>
                    <a:lnTo>
                      <a:pt x="177" y="151"/>
                    </a:lnTo>
                    <a:lnTo>
                      <a:pt x="177" y="144"/>
                    </a:lnTo>
                    <a:lnTo>
                      <a:pt x="176" y="142"/>
                    </a:lnTo>
                    <a:lnTo>
                      <a:pt x="176" y="140"/>
                    </a:lnTo>
                    <a:lnTo>
                      <a:pt x="175" y="138"/>
                    </a:lnTo>
                    <a:lnTo>
                      <a:pt x="171" y="134"/>
                    </a:lnTo>
                    <a:lnTo>
                      <a:pt x="171" y="132"/>
                    </a:lnTo>
                    <a:lnTo>
                      <a:pt x="172" y="127"/>
                    </a:lnTo>
                    <a:lnTo>
                      <a:pt x="176" y="122"/>
                    </a:lnTo>
                    <a:lnTo>
                      <a:pt x="176" y="119"/>
                    </a:lnTo>
                    <a:lnTo>
                      <a:pt x="176" y="116"/>
                    </a:lnTo>
                    <a:lnTo>
                      <a:pt x="175" y="114"/>
                    </a:lnTo>
                    <a:lnTo>
                      <a:pt x="175" y="113"/>
                    </a:lnTo>
                    <a:lnTo>
                      <a:pt x="172" y="110"/>
                    </a:lnTo>
                    <a:lnTo>
                      <a:pt x="171" y="104"/>
                    </a:lnTo>
                    <a:lnTo>
                      <a:pt x="171" y="94"/>
                    </a:lnTo>
                    <a:lnTo>
                      <a:pt x="170" y="91"/>
                    </a:lnTo>
                    <a:lnTo>
                      <a:pt x="170" y="92"/>
                    </a:lnTo>
                    <a:lnTo>
                      <a:pt x="167" y="98"/>
                    </a:lnTo>
                    <a:lnTo>
                      <a:pt x="165" y="108"/>
                    </a:lnTo>
                    <a:lnTo>
                      <a:pt x="164" y="108"/>
                    </a:lnTo>
                    <a:lnTo>
                      <a:pt x="164" y="109"/>
                    </a:lnTo>
                    <a:lnTo>
                      <a:pt x="164" y="111"/>
                    </a:lnTo>
                    <a:lnTo>
                      <a:pt x="164" y="116"/>
                    </a:lnTo>
                    <a:lnTo>
                      <a:pt x="162" y="125"/>
                    </a:lnTo>
                    <a:lnTo>
                      <a:pt x="162" y="139"/>
                    </a:lnTo>
                    <a:lnTo>
                      <a:pt x="161" y="144"/>
                    </a:lnTo>
                    <a:lnTo>
                      <a:pt x="160" y="144"/>
                    </a:lnTo>
                    <a:lnTo>
                      <a:pt x="160" y="145"/>
                    </a:lnTo>
                    <a:lnTo>
                      <a:pt x="160" y="148"/>
                    </a:lnTo>
                    <a:lnTo>
                      <a:pt x="158" y="150"/>
                    </a:lnTo>
                    <a:lnTo>
                      <a:pt x="155" y="151"/>
                    </a:lnTo>
                    <a:lnTo>
                      <a:pt x="73" y="144"/>
                    </a:lnTo>
                    <a:lnTo>
                      <a:pt x="69" y="142"/>
                    </a:lnTo>
                    <a:lnTo>
                      <a:pt x="67" y="140"/>
                    </a:lnTo>
                    <a:lnTo>
                      <a:pt x="62" y="137"/>
                    </a:lnTo>
                    <a:lnTo>
                      <a:pt x="55" y="131"/>
                    </a:lnTo>
                    <a:lnTo>
                      <a:pt x="47" y="122"/>
                    </a:lnTo>
                    <a:lnTo>
                      <a:pt x="32" y="102"/>
                    </a:lnTo>
                    <a:lnTo>
                      <a:pt x="21" y="81"/>
                    </a:lnTo>
                    <a:lnTo>
                      <a:pt x="5" y="65"/>
                    </a:lnTo>
                    <a:lnTo>
                      <a:pt x="0" y="57"/>
                    </a:lnTo>
                    <a:lnTo>
                      <a:pt x="1" y="53"/>
                    </a:lnTo>
                    <a:lnTo>
                      <a:pt x="10" y="50"/>
                    </a:lnTo>
                    <a:lnTo>
                      <a:pt x="15" y="50"/>
                    </a:lnTo>
                    <a:lnTo>
                      <a:pt x="16" y="50"/>
                    </a:lnTo>
                    <a:lnTo>
                      <a:pt x="19" y="50"/>
                    </a:lnTo>
                    <a:lnTo>
                      <a:pt x="23" y="48"/>
                    </a:lnTo>
                    <a:lnTo>
                      <a:pt x="26" y="50"/>
                    </a:lnTo>
                    <a:lnTo>
                      <a:pt x="32" y="59"/>
                    </a:lnTo>
                    <a:lnTo>
                      <a:pt x="35" y="71"/>
                    </a:lnTo>
                    <a:lnTo>
                      <a:pt x="35" y="80"/>
                    </a:lnTo>
                    <a:lnTo>
                      <a:pt x="35" y="83"/>
                    </a:lnTo>
                    <a:lnTo>
                      <a:pt x="36" y="88"/>
                    </a:lnTo>
                    <a:lnTo>
                      <a:pt x="36" y="92"/>
                    </a:lnTo>
                    <a:lnTo>
                      <a:pt x="39" y="96"/>
                    </a:lnTo>
                    <a:lnTo>
                      <a:pt x="39" y="98"/>
                    </a:lnTo>
                    <a:lnTo>
                      <a:pt x="39" y="99"/>
                    </a:lnTo>
                    <a:lnTo>
                      <a:pt x="40" y="102"/>
                    </a:lnTo>
                    <a:lnTo>
                      <a:pt x="43" y="108"/>
                    </a:lnTo>
                    <a:lnTo>
                      <a:pt x="43" y="109"/>
                    </a:lnTo>
                    <a:lnTo>
                      <a:pt x="44" y="111"/>
                    </a:lnTo>
                    <a:lnTo>
                      <a:pt x="46" y="114"/>
                    </a:lnTo>
                    <a:lnTo>
                      <a:pt x="51" y="119"/>
                    </a:lnTo>
                    <a:lnTo>
                      <a:pt x="56" y="123"/>
                    </a:lnTo>
                    <a:lnTo>
                      <a:pt x="59" y="126"/>
                    </a:lnTo>
                    <a:lnTo>
                      <a:pt x="61" y="126"/>
                    </a:lnTo>
                    <a:lnTo>
                      <a:pt x="63" y="127"/>
                    </a:lnTo>
                    <a:lnTo>
                      <a:pt x="63" y="126"/>
                    </a:lnTo>
                    <a:lnTo>
                      <a:pt x="64" y="126"/>
                    </a:lnTo>
                    <a:lnTo>
                      <a:pt x="67" y="126"/>
                    </a:lnTo>
                    <a:lnTo>
                      <a:pt x="67" y="123"/>
                    </a:lnTo>
                    <a:lnTo>
                      <a:pt x="67" y="122"/>
                    </a:lnTo>
                    <a:lnTo>
                      <a:pt x="68" y="122"/>
                    </a:lnTo>
                    <a:lnTo>
                      <a:pt x="66" y="115"/>
                    </a:lnTo>
                    <a:lnTo>
                      <a:pt x="58" y="108"/>
                    </a:lnTo>
                    <a:lnTo>
                      <a:pt x="47" y="98"/>
                    </a:lnTo>
                    <a:lnTo>
                      <a:pt x="41" y="91"/>
                    </a:lnTo>
                    <a:lnTo>
                      <a:pt x="38" y="85"/>
                    </a:lnTo>
                    <a:lnTo>
                      <a:pt x="39" y="83"/>
                    </a:lnTo>
                    <a:lnTo>
                      <a:pt x="43" y="82"/>
                    </a:lnTo>
                    <a:lnTo>
                      <a:pt x="49" y="86"/>
                    </a:lnTo>
                    <a:lnTo>
                      <a:pt x="57" y="88"/>
                    </a:lnTo>
                    <a:lnTo>
                      <a:pt x="66" y="91"/>
                    </a:lnTo>
                    <a:lnTo>
                      <a:pt x="68" y="91"/>
                    </a:lnTo>
                    <a:lnTo>
                      <a:pt x="69" y="91"/>
                    </a:lnTo>
                    <a:lnTo>
                      <a:pt x="72" y="92"/>
                    </a:lnTo>
                    <a:lnTo>
                      <a:pt x="76" y="93"/>
                    </a:lnTo>
                    <a:lnTo>
                      <a:pt x="78" y="91"/>
                    </a:lnTo>
                    <a:lnTo>
                      <a:pt x="78" y="90"/>
                    </a:lnTo>
                    <a:lnTo>
                      <a:pt x="79" y="90"/>
                    </a:lnTo>
                    <a:lnTo>
                      <a:pt x="79" y="87"/>
                    </a:lnTo>
                    <a:lnTo>
                      <a:pt x="80" y="85"/>
                    </a:lnTo>
                    <a:lnTo>
                      <a:pt x="78" y="77"/>
                    </a:lnTo>
                    <a:lnTo>
                      <a:pt x="78" y="65"/>
                    </a:lnTo>
                    <a:lnTo>
                      <a:pt x="76" y="59"/>
                    </a:lnTo>
                    <a:lnTo>
                      <a:pt x="74" y="56"/>
                    </a:lnTo>
                    <a:lnTo>
                      <a:pt x="70" y="52"/>
                    </a:lnTo>
                    <a:lnTo>
                      <a:pt x="66" y="52"/>
                    </a:lnTo>
                    <a:lnTo>
                      <a:pt x="61" y="47"/>
                    </a:lnTo>
                    <a:lnTo>
                      <a:pt x="56" y="39"/>
                    </a:lnTo>
                    <a:lnTo>
                      <a:pt x="52" y="34"/>
                    </a:lnTo>
                    <a:lnTo>
                      <a:pt x="50" y="31"/>
                    </a:lnTo>
                    <a:lnTo>
                      <a:pt x="45" y="30"/>
                    </a:lnTo>
                    <a:lnTo>
                      <a:pt x="43" y="29"/>
                    </a:lnTo>
                    <a:lnTo>
                      <a:pt x="41" y="27"/>
                    </a:lnTo>
                    <a:lnTo>
                      <a:pt x="41" y="19"/>
                    </a:lnTo>
                    <a:lnTo>
                      <a:pt x="41" y="14"/>
                    </a:lnTo>
                    <a:lnTo>
                      <a:pt x="44" y="14"/>
                    </a:lnTo>
                    <a:lnTo>
                      <a:pt x="52" y="19"/>
                    </a:lnTo>
                    <a:lnTo>
                      <a:pt x="58" y="20"/>
                    </a:lnTo>
                    <a:lnTo>
                      <a:pt x="63" y="24"/>
                    </a:lnTo>
                    <a:lnTo>
                      <a:pt x="70" y="29"/>
                    </a:lnTo>
                    <a:lnTo>
                      <a:pt x="73" y="30"/>
                    </a:lnTo>
                    <a:lnTo>
                      <a:pt x="79" y="33"/>
                    </a:lnTo>
                    <a:lnTo>
                      <a:pt x="86" y="34"/>
                    </a:lnTo>
                    <a:lnTo>
                      <a:pt x="93" y="34"/>
                    </a:lnTo>
                    <a:lnTo>
                      <a:pt x="101" y="29"/>
                    </a:lnTo>
                    <a:lnTo>
                      <a:pt x="106" y="28"/>
                    </a:lnTo>
                    <a:lnTo>
                      <a:pt x="107" y="24"/>
                    </a:lnTo>
                    <a:lnTo>
                      <a:pt x="112" y="23"/>
                    </a:lnTo>
                    <a:lnTo>
                      <a:pt x="114" y="22"/>
                    </a:lnTo>
                    <a:lnTo>
                      <a:pt x="114" y="20"/>
                    </a:lnTo>
                    <a:lnTo>
                      <a:pt x="115" y="20"/>
                    </a:lnTo>
                    <a:lnTo>
                      <a:pt x="115" y="18"/>
                    </a:lnTo>
                    <a:lnTo>
                      <a:pt x="114" y="17"/>
                    </a:lnTo>
                    <a:lnTo>
                      <a:pt x="108" y="7"/>
                    </a:lnTo>
                    <a:lnTo>
                      <a:pt x="104" y="2"/>
                    </a:lnTo>
                    <a:lnTo>
                      <a:pt x="106" y="1"/>
                    </a:lnTo>
                    <a:lnTo>
                      <a:pt x="107" y="0"/>
                    </a:lnTo>
                    <a:lnTo>
                      <a:pt x="112" y="1"/>
                    </a:lnTo>
                    <a:lnTo>
                      <a:pt x="148" y="14"/>
                    </a:lnTo>
                    <a:lnTo>
                      <a:pt x="154" y="19"/>
                    </a:lnTo>
                    <a:lnTo>
                      <a:pt x="155" y="22"/>
                    </a:lnTo>
                    <a:lnTo>
                      <a:pt x="158" y="25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4" name="Freeform 403">
                <a:extLst>
                  <a:ext uri="{FF2B5EF4-FFF2-40B4-BE49-F238E27FC236}">
                    <a16:creationId xmlns:a16="http://schemas.microsoft.com/office/drawing/2014/main" id="{E072DBF4-CF36-5AC5-ED64-3934B4EB55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2545"/>
                <a:ext cx="64" cy="58"/>
              </a:xfrm>
              <a:custGeom>
                <a:avLst/>
                <a:gdLst>
                  <a:gd name="T0" fmla="*/ 24 w 322"/>
                  <a:gd name="T1" fmla="*/ 93 h 289"/>
                  <a:gd name="T2" fmla="*/ 35 w 322"/>
                  <a:gd name="T3" fmla="*/ 101 h 289"/>
                  <a:gd name="T4" fmla="*/ 40 w 322"/>
                  <a:gd name="T5" fmla="*/ 99 h 289"/>
                  <a:gd name="T6" fmla="*/ 44 w 322"/>
                  <a:gd name="T7" fmla="*/ 95 h 289"/>
                  <a:gd name="T8" fmla="*/ 49 w 322"/>
                  <a:gd name="T9" fmla="*/ 109 h 289"/>
                  <a:gd name="T10" fmla="*/ 41 w 322"/>
                  <a:gd name="T11" fmla="*/ 124 h 289"/>
                  <a:gd name="T12" fmla="*/ 37 w 322"/>
                  <a:gd name="T13" fmla="*/ 129 h 289"/>
                  <a:gd name="T14" fmla="*/ 35 w 322"/>
                  <a:gd name="T15" fmla="*/ 134 h 289"/>
                  <a:gd name="T16" fmla="*/ 36 w 322"/>
                  <a:gd name="T17" fmla="*/ 146 h 289"/>
                  <a:gd name="T18" fmla="*/ 59 w 322"/>
                  <a:gd name="T19" fmla="*/ 144 h 289"/>
                  <a:gd name="T20" fmla="*/ 152 w 322"/>
                  <a:gd name="T21" fmla="*/ 156 h 289"/>
                  <a:gd name="T22" fmla="*/ 186 w 322"/>
                  <a:gd name="T23" fmla="*/ 194 h 289"/>
                  <a:gd name="T24" fmla="*/ 168 w 322"/>
                  <a:gd name="T25" fmla="*/ 266 h 289"/>
                  <a:gd name="T26" fmla="*/ 312 w 322"/>
                  <a:gd name="T27" fmla="*/ 286 h 289"/>
                  <a:gd name="T28" fmla="*/ 306 w 322"/>
                  <a:gd name="T29" fmla="*/ 260 h 289"/>
                  <a:gd name="T30" fmla="*/ 321 w 322"/>
                  <a:gd name="T31" fmla="*/ 254 h 289"/>
                  <a:gd name="T32" fmla="*/ 318 w 322"/>
                  <a:gd name="T33" fmla="*/ 247 h 289"/>
                  <a:gd name="T34" fmla="*/ 309 w 322"/>
                  <a:gd name="T35" fmla="*/ 241 h 289"/>
                  <a:gd name="T36" fmla="*/ 290 w 322"/>
                  <a:gd name="T37" fmla="*/ 226 h 289"/>
                  <a:gd name="T38" fmla="*/ 270 w 322"/>
                  <a:gd name="T39" fmla="*/ 225 h 289"/>
                  <a:gd name="T40" fmla="*/ 252 w 322"/>
                  <a:gd name="T41" fmla="*/ 203 h 289"/>
                  <a:gd name="T42" fmla="*/ 231 w 322"/>
                  <a:gd name="T43" fmla="*/ 177 h 289"/>
                  <a:gd name="T44" fmla="*/ 223 w 322"/>
                  <a:gd name="T45" fmla="*/ 138 h 289"/>
                  <a:gd name="T46" fmla="*/ 237 w 322"/>
                  <a:gd name="T47" fmla="*/ 124 h 289"/>
                  <a:gd name="T48" fmla="*/ 235 w 322"/>
                  <a:gd name="T49" fmla="*/ 109 h 289"/>
                  <a:gd name="T50" fmla="*/ 219 w 322"/>
                  <a:gd name="T51" fmla="*/ 95 h 289"/>
                  <a:gd name="T52" fmla="*/ 201 w 322"/>
                  <a:gd name="T53" fmla="*/ 93 h 289"/>
                  <a:gd name="T54" fmla="*/ 201 w 322"/>
                  <a:gd name="T55" fmla="*/ 80 h 289"/>
                  <a:gd name="T56" fmla="*/ 214 w 322"/>
                  <a:gd name="T57" fmla="*/ 71 h 289"/>
                  <a:gd name="T58" fmla="*/ 218 w 322"/>
                  <a:gd name="T59" fmla="*/ 70 h 289"/>
                  <a:gd name="T60" fmla="*/ 219 w 322"/>
                  <a:gd name="T61" fmla="*/ 66 h 289"/>
                  <a:gd name="T62" fmla="*/ 227 w 322"/>
                  <a:gd name="T63" fmla="*/ 51 h 289"/>
                  <a:gd name="T64" fmla="*/ 214 w 322"/>
                  <a:gd name="T65" fmla="*/ 18 h 289"/>
                  <a:gd name="T66" fmla="*/ 201 w 322"/>
                  <a:gd name="T67" fmla="*/ 12 h 289"/>
                  <a:gd name="T68" fmla="*/ 178 w 322"/>
                  <a:gd name="T69" fmla="*/ 6 h 289"/>
                  <a:gd name="T70" fmla="*/ 164 w 322"/>
                  <a:gd name="T71" fmla="*/ 2 h 289"/>
                  <a:gd name="T72" fmla="*/ 141 w 322"/>
                  <a:gd name="T73" fmla="*/ 0 h 289"/>
                  <a:gd name="T74" fmla="*/ 115 w 322"/>
                  <a:gd name="T75" fmla="*/ 3 h 289"/>
                  <a:gd name="T76" fmla="*/ 105 w 322"/>
                  <a:gd name="T77" fmla="*/ 3 h 289"/>
                  <a:gd name="T78" fmla="*/ 76 w 322"/>
                  <a:gd name="T79" fmla="*/ 25 h 289"/>
                  <a:gd name="T80" fmla="*/ 89 w 322"/>
                  <a:gd name="T81" fmla="*/ 51 h 289"/>
                  <a:gd name="T82" fmla="*/ 107 w 322"/>
                  <a:gd name="T83" fmla="*/ 58 h 289"/>
                  <a:gd name="T84" fmla="*/ 126 w 322"/>
                  <a:gd name="T85" fmla="*/ 60 h 289"/>
                  <a:gd name="T86" fmla="*/ 122 w 322"/>
                  <a:gd name="T87" fmla="*/ 71 h 289"/>
                  <a:gd name="T88" fmla="*/ 118 w 322"/>
                  <a:gd name="T89" fmla="*/ 72 h 289"/>
                  <a:gd name="T90" fmla="*/ 101 w 322"/>
                  <a:gd name="T91" fmla="*/ 71 h 289"/>
                  <a:gd name="T92" fmla="*/ 83 w 322"/>
                  <a:gd name="T93" fmla="*/ 69 h 289"/>
                  <a:gd name="T94" fmla="*/ 49 w 322"/>
                  <a:gd name="T95" fmla="*/ 76 h 289"/>
                  <a:gd name="T96" fmla="*/ 24 w 322"/>
                  <a:gd name="T97" fmla="*/ 64 h 289"/>
                  <a:gd name="T98" fmla="*/ 9 w 322"/>
                  <a:gd name="T99" fmla="*/ 48 h 289"/>
                  <a:gd name="T100" fmla="*/ 0 w 322"/>
                  <a:gd name="T101" fmla="*/ 4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2" h="289">
                    <a:moveTo>
                      <a:pt x="4" y="59"/>
                    </a:moveTo>
                    <a:lnTo>
                      <a:pt x="21" y="89"/>
                    </a:lnTo>
                    <a:lnTo>
                      <a:pt x="24" y="93"/>
                    </a:lnTo>
                    <a:lnTo>
                      <a:pt x="27" y="98"/>
                    </a:lnTo>
                    <a:lnTo>
                      <a:pt x="35" y="103"/>
                    </a:lnTo>
                    <a:lnTo>
                      <a:pt x="35" y="101"/>
                    </a:lnTo>
                    <a:lnTo>
                      <a:pt x="36" y="101"/>
                    </a:lnTo>
                    <a:lnTo>
                      <a:pt x="38" y="101"/>
                    </a:lnTo>
                    <a:lnTo>
                      <a:pt x="40" y="99"/>
                    </a:lnTo>
                    <a:lnTo>
                      <a:pt x="42" y="98"/>
                    </a:lnTo>
                    <a:lnTo>
                      <a:pt x="43" y="94"/>
                    </a:lnTo>
                    <a:lnTo>
                      <a:pt x="44" y="95"/>
                    </a:lnTo>
                    <a:lnTo>
                      <a:pt x="48" y="100"/>
                    </a:lnTo>
                    <a:lnTo>
                      <a:pt x="49" y="104"/>
                    </a:lnTo>
                    <a:lnTo>
                      <a:pt x="49" y="109"/>
                    </a:lnTo>
                    <a:lnTo>
                      <a:pt x="44" y="115"/>
                    </a:lnTo>
                    <a:lnTo>
                      <a:pt x="42" y="121"/>
                    </a:lnTo>
                    <a:lnTo>
                      <a:pt x="41" y="124"/>
                    </a:lnTo>
                    <a:lnTo>
                      <a:pt x="41" y="127"/>
                    </a:lnTo>
                    <a:lnTo>
                      <a:pt x="38" y="129"/>
                    </a:lnTo>
                    <a:lnTo>
                      <a:pt x="37" y="129"/>
                    </a:lnTo>
                    <a:lnTo>
                      <a:pt x="37" y="131"/>
                    </a:lnTo>
                    <a:lnTo>
                      <a:pt x="37" y="133"/>
                    </a:lnTo>
                    <a:lnTo>
                      <a:pt x="35" y="134"/>
                    </a:lnTo>
                    <a:lnTo>
                      <a:pt x="32" y="137"/>
                    </a:lnTo>
                    <a:lnTo>
                      <a:pt x="31" y="141"/>
                    </a:lnTo>
                    <a:lnTo>
                      <a:pt x="36" y="146"/>
                    </a:lnTo>
                    <a:lnTo>
                      <a:pt x="41" y="149"/>
                    </a:lnTo>
                    <a:lnTo>
                      <a:pt x="48" y="149"/>
                    </a:lnTo>
                    <a:lnTo>
                      <a:pt x="59" y="144"/>
                    </a:lnTo>
                    <a:lnTo>
                      <a:pt x="77" y="146"/>
                    </a:lnTo>
                    <a:lnTo>
                      <a:pt x="116" y="145"/>
                    </a:lnTo>
                    <a:lnTo>
                      <a:pt x="152" y="156"/>
                    </a:lnTo>
                    <a:lnTo>
                      <a:pt x="173" y="168"/>
                    </a:lnTo>
                    <a:lnTo>
                      <a:pt x="175" y="180"/>
                    </a:lnTo>
                    <a:lnTo>
                      <a:pt x="186" y="194"/>
                    </a:lnTo>
                    <a:lnTo>
                      <a:pt x="192" y="224"/>
                    </a:lnTo>
                    <a:lnTo>
                      <a:pt x="159" y="247"/>
                    </a:lnTo>
                    <a:lnTo>
                      <a:pt x="168" y="266"/>
                    </a:lnTo>
                    <a:lnTo>
                      <a:pt x="214" y="284"/>
                    </a:lnTo>
                    <a:lnTo>
                      <a:pt x="259" y="289"/>
                    </a:lnTo>
                    <a:lnTo>
                      <a:pt x="312" y="286"/>
                    </a:lnTo>
                    <a:lnTo>
                      <a:pt x="306" y="269"/>
                    </a:lnTo>
                    <a:lnTo>
                      <a:pt x="305" y="263"/>
                    </a:lnTo>
                    <a:lnTo>
                      <a:pt x="306" y="260"/>
                    </a:lnTo>
                    <a:lnTo>
                      <a:pt x="311" y="260"/>
                    </a:lnTo>
                    <a:lnTo>
                      <a:pt x="319" y="257"/>
                    </a:lnTo>
                    <a:lnTo>
                      <a:pt x="321" y="254"/>
                    </a:lnTo>
                    <a:lnTo>
                      <a:pt x="322" y="252"/>
                    </a:lnTo>
                    <a:lnTo>
                      <a:pt x="321" y="249"/>
                    </a:lnTo>
                    <a:lnTo>
                      <a:pt x="318" y="247"/>
                    </a:lnTo>
                    <a:lnTo>
                      <a:pt x="315" y="244"/>
                    </a:lnTo>
                    <a:lnTo>
                      <a:pt x="312" y="243"/>
                    </a:lnTo>
                    <a:lnTo>
                      <a:pt x="309" y="241"/>
                    </a:lnTo>
                    <a:lnTo>
                      <a:pt x="306" y="240"/>
                    </a:lnTo>
                    <a:lnTo>
                      <a:pt x="295" y="231"/>
                    </a:lnTo>
                    <a:lnTo>
                      <a:pt x="290" y="226"/>
                    </a:lnTo>
                    <a:lnTo>
                      <a:pt x="287" y="225"/>
                    </a:lnTo>
                    <a:lnTo>
                      <a:pt x="277" y="228"/>
                    </a:lnTo>
                    <a:lnTo>
                      <a:pt x="270" y="225"/>
                    </a:lnTo>
                    <a:lnTo>
                      <a:pt x="265" y="221"/>
                    </a:lnTo>
                    <a:lnTo>
                      <a:pt x="263" y="217"/>
                    </a:lnTo>
                    <a:lnTo>
                      <a:pt x="252" y="203"/>
                    </a:lnTo>
                    <a:lnTo>
                      <a:pt x="247" y="195"/>
                    </a:lnTo>
                    <a:lnTo>
                      <a:pt x="237" y="184"/>
                    </a:lnTo>
                    <a:lnTo>
                      <a:pt x="231" y="177"/>
                    </a:lnTo>
                    <a:lnTo>
                      <a:pt x="223" y="158"/>
                    </a:lnTo>
                    <a:lnTo>
                      <a:pt x="220" y="144"/>
                    </a:lnTo>
                    <a:lnTo>
                      <a:pt x="223" y="138"/>
                    </a:lnTo>
                    <a:lnTo>
                      <a:pt x="231" y="134"/>
                    </a:lnTo>
                    <a:lnTo>
                      <a:pt x="235" y="129"/>
                    </a:lnTo>
                    <a:lnTo>
                      <a:pt x="237" y="124"/>
                    </a:lnTo>
                    <a:lnTo>
                      <a:pt x="236" y="117"/>
                    </a:lnTo>
                    <a:lnTo>
                      <a:pt x="235" y="112"/>
                    </a:lnTo>
                    <a:lnTo>
                      <a:pt x="235" y="109"/>
                    </a:lnTo>
                    <a:lnTo>
                      <a:pt x="231" y="101"/>
                    </a:lnTo>
                    <a:lnTo>
                      <a:pt x="226" y="98"/>
                    </a:lnTo>
                    <a:lnTo>
                      <a:pt x="219" y="95"/>
                    </a:lnTo>
                    <a:lnTo>
                      <a:pt x="210" y="95"/>
                    </a:lnTo>
                    <a:lnTo>
                      <a:pt x="204" y="94"/>
                    </a:lnTo>
                    <a:lnTo>
                      <a:pt x="201" y="93"/>
                    </a:lnTo>
                    <a:lnTo>
                      <a:pt x="197" y="88"/>
                    </a:lnTo>
                    <a:lnTo>
                      <a:pt x="198" y="83"/>
                    </a:lnTo>
                    <a:lnTo>
                      <a:pt x="201" y="80"/>
                    </a:lnTo>
                    <a:lnTo>
                      <a:pt x="207" y="77"/>
                    </a:lnTo>
                    <a:lnTo>
                      <a:pt x="212" y="74"/>
                    </a:lnTo>
                    <a:lnTo>
                      <a:pt x="214" y="71"/>
                    </a:lnTo>
                    <a:lnTo>
                      <a:pt x="214" y="70"/>
                    </a:lnTo>
                    <a:lnTo>
                      <a:pt x="215" y="70"/>
                    </a:lnTo>
                    <a:lnTo>
                      <a:pt x="218" y="70"/>
                    </a:lnTo>
                    <a:lnTo>
                      <a:pt x="218" y="68"/>
                    </a:lnTo>
                    <a:lnTo>
                      <a:pt x="218" y="66"/>
                    </a:lnTo>
                    <a:lnTo>
                      <a:pt x="219" y="66"/>
                    </a:lnTo>
                    <a:lnTo>
                      <a:pt x="221" y="64"/>
                    </a:lnTo>
                    <a:lnTo>
                      <a:pt x="226" y="59"/>
                    </a:lnTo>
                    <a:lnTo>
                      <a:pt x="227" y="51"/>
                    </a:lnTo>
                    <a:lnTo>
                      <a:pt x="227" y="43"/>
                    </a:lnTo>
                    <a:lnTo>
                      <a:pt x="223" y="31"/>
                    </a:lnTo>
                    <a:lnTo>
                      <a:pt x="214" y="18"/>
                    </a:lnTo>
                    <a:lnTo>
                      <a:pt x="210" y="14"/>
                    </a:lnTo>
                    <a:lnTo>
                      <a:pt x="208" y="13"/>
                    </a:lnTo>
                    <a:lnTo>
                      <a:pt x="201" y="12"/>
                    </a:lnTo>
                    <a:lnTo>
                      <a:pt x="196" y="9"/>
                    </a:lnTo>
                    <a:lnTo>
                      <a:pt x="189" y="6"/>
                    </a:lnTo>
                    <a:lnTo>
                      <a:pt x="178" y="6"/>
                    </a:lnTo>
                    <a:lnTo>
                      <a:pt x="168" y="3"/>
                    </a:lnTo>
                    <a:lnTo>
                      <a:pt x="166" y="2"/>
                    </a:lnTo>
                    <a:lnTo>
                      <a:pt x="164" y="2"/>
                    </a:lnTo>
                    <a:lnTo>
                      <a:pt x="162" y="2"/>
                    </a:lnTo>
                    <a:lnTo>
                      <a:pt x="156" y="2"/>
                    </a:lnTo>
                    <a:lnTo>
                      <a:pt x="141" y="0"/>
                    </a:lnTo>
                    <a:lnTo>
                      <a:pt x="129" y="4"/>
                    </a:lnTo>
                    <a:lnTo>
                      <a:pt x="122" y="6"/>
                    </a:lnTo>
                    <a:lnTo>
                      <a:pt x="115" y="3"/>
                    </a:lnTo>
                    <a:lnTo>
                      <a:pt x="112" y="1"/>
                    </a:lnTo>
                    <a:lnTo>
                      <a:pt x="110" y="2"/>
                    </a:lnTo>
                    <a:lnTo>
                      <a:pt x="105" y="3"/>
                    </a:lnTo>
                    <a:lnTo>
                      <a:pt x="101" y="7"/>
                    </a:lnTo>
                    <a:lnTo>
                      <a:pt x="78" y="23"/>
                    </a:lnTo>
                    <a:lnTo>
                      <a:pt x="76" y="25"/>
                    </a:lnTo>
                    <a:lnTo>
                      <a:pt x="77" y="30"/>
                    </a:lnTo>
                    <a:lnTo>
                      <a:pt x="83" y="43"/>
                    </a:lnTo>
                    <a:lnTo>
                      <a:pt x="89" y="51"/>
                    </a:lnTo>
                    <a:lnTo>
                      <a:pt x="93" y="53"/>
                    </a:lnTo>
                    <a:lnTo>
                      <a:pt x="99" y="55"/>
                    </a:lnTo>
                    <a:lnTo>
                      <a:pt x="107" y="58"/>
                    </a:lnTo>
                    <a:lnTo>
                      <a:pt x="113" y="58"/>
                    </a:lnTo>
                    <a:lnTo>
                      <a:pt x="124" y="60"/>
                    </a:lnTo>
                    <a:lnTo>
                      <a:pt x="126" y="60"/>
                    </a:lnTo>
                    <a:lnTo>
                      <a:pt x="127" y="63"/>
                    </a:lnTo>
                    <a:lnTo>
                      <a:pt x="126" y="66"/>
                    </a:lnTo>
                    <a:lnTo>
                      <a:pt x="122" y="71"/>
                    </a:lnTo>
                    <a:lnTo>
                      <a:pt x="120" y="71"/>
                    </a:lnTo>
                    <a:lnTo>
                      <a:pt x="118" y="71"/>
                    </a:lnTo>
                    <a:lnTo>
                      <a:pt x="118" y="72"/>
                    </a:lnTo>
                    <a:lnTo>
                      <a:pt x="113" y="74"/>
                    </a:lnTo>
                    <a:lnTo>
                      <a:pt x="106" y="72"/>
                    </a:lnTo>
                    <a:lnTo>
                      <a:pt x="101" y="71"/>
                    </a:lnTo>
                    <a:lnTo>
                      <a:pt x="98" y="71"/>
                    </a:lnTo>
                    <a:lnTo>
                      <a:pt x="90" y="69"/>
                    </a:lnTo>
                    <a:lnTo>
                      <a:pt x="83" y="69"/>
                    </a:lnTo>
                    <a:lnTo>
                      <a:pt x="67" y="70"/>
                    </a:lnTo>
                    <a:lnTo>
                      <a:pt x="56" y="71"/>
                    </a:lnTo>
                    <a:lnTo>
                      <a:pt x="49" y="76"/>
                    </a:lnTo>
                    <a:lnTo>
                      <a:pt x="40" y="77"/>
                    </a:lnTo>
                    <a:lnTo>
                      <a:pt x="33" y="75"/>
                    </a:lnTo>
                    <a:lnTo>
                      <a:pt x="24" y="64"/>
                    </a:lnTo>
                    <a:lnTo>
                      <a:pt x="18" y="55"/>
                    </a:lnTo>
                    <a:lnTo>
                      <a:pt x="12" y="49"/>
                    </a:lnTo>
                    <a:lnTo>
                      <a:pt x="9" y="48"/>
                    </a:lnTo>
                    <a:lnTo>
                      <a:pt x="4" y="43"/>
                    </a:lnTo>
                    <a:lnTo>
                      <a:pt x="1" y="46"/>
                    </a:lnTo>
                    <a:lnTo>
                      <a:pt x="0" y="49"/>
                    </a:lnTo>
                    <a:lnTo>
                      <a:pt x="1" y="53"/>
                    </a:lnTo>
                    <a:lnTo>
                      <a:pt x="4" y="59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5" name="Freeform 404">
                <a:extLst>
                  <a:ext uri="{FF2B5EF4-FFF2-40B4-BE49-F238E27FC236}">
                    <a16:creationId xmlns:a16="http://schemas.microsoft.com/office/drawing/2014/main" id="{50D39FDA-7E7D-A7FD-4DD1-CAAAF881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2" y="2547"/>
                <a:ext cx="11" cy="6"/>
              </a:xfrm>
              <a:custGeom>
                <a:avLst/>
                <a:gdLst>
                  <a:gd name="T0" fmla="*/ 0 w 54"/>
                  <a:gd name="T1" fmla="*/ 2 h 32"/>
                  <a:gd name="T2" fmla="*/ 4 w 54"/>
                  <a:gd name="T3" fmla="*/ 9 h 32"/>
                  <a:gd name="T4" fmla="*/ 5 w 54"/>
                  <a:gd name="T5" fmla="*/ 10 h 32"/>
                  <a:gd name="T6" fmla="*/ 6 w 54"/>
                  <a:gd name="T7" fmla="*/ 9 h 32"/>
                  <a:gd name="T8" fmla="*/ 10 w 54"/>
                  <a:gd name="T9" fmla="*/ 9 h 32"/>
                  <a:gd name="T10" fmla="*/ 12 w 54"/>
                  <a:gd name="T11" fmla="*/ 10 h 32"/>
                  <a:gd name="T12" fmla="*/ 16 w 54"/>
                  <a:gd name="T13" fmla="*/ 15 h 32"/>
                  <a:gd name="T14" fmla="*/ 20 w 54"/>
                  <a:gd name="T15" fmla="*/ 16 h 32"/>
                  <a:gd name="T16" fmla="*/ 26 w 54"/>
                  <a:gd name="T17" fmla="*/ 15 h 32"/>
                  <a:gd name="T18" fmla="*/ 28 w 54"/>
                  <a:gd name="T19" fmla="*/ 15 h 32"/>
                  <a:gd name="T20" fmla="*/ 31 w 54"/>
                  <a:gd name="T21" fmla="*/ 20 h 32"/>
                  <a:gd name="T22" fmla="*/ 31 w 54"/>
                  <a:gd name="T23" fmla="*/ 28 h 32"/>
                  <a:gd name="T24" fmla="*/ 32 w 54"/>
                  <a:gd name="T25" fmla="*/ 31 h 32"/>
                  <a:gd name="T26" fmla="*/ 35 w 54"/>
                  <a:gd name="T27" fmla="*/ 32 h 32"/>
                  <a:gd name="T28" fmla="*/ 41 w 54"/>
                  <a:gd name="T29" fmla="*/ 29 h 32"/>
                  <a:gd name="T30" fmla="*/ 52 w 54"/>
                  <a:gd name="T31" fmla="*/ 26 h 32"/>
                  <a:gd name="T32" fmla="*/ 54 w 54"/>
                  <a:gd name="T33" fmla="*/ 23 h 32"/>
                  <a:gd name="T34" fmla="*/ 52 w 54"/>
                  <a:gd name="T35" fmla="*/ 21 h 32"/>
                  <a:gd name="T36" fmla="*/ 52 w 54"/>
                  <a:gd name="T37" fmla="*/ 20 h 32"/>
                  <a:gd name="T38" fmla="*/ 41 w 54"/>
                  <a:gd name="T39" fmla="*/ 12 h 32"/>
                  <a:gd name="T40" fmla="*/ 40 w 54"/>
                  <a:gd name="T41" fmla="*/ 11 h 32"/>
                  <a:gd name="T42" fmla="*/ 6 w 54"/>
                  <a:gd name="T43" fmla="*/ 2 h 32"/>
                  <a:gd name="T44" fmla="*/ 3 w 54"/>
                  <a:gd name="T45" fmla="*/ 0 h 32"/>
                  <a:gd name="T46" fmla="*/ 0 w 54"/>
                  <a:gd name="T47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" h="32">
                    <a:moveTo>
                      <a:pt x="0" y="2"/>
                    </a:moveTo>
                    <a:lnTo>
                      <a:pt x="4" y="9"/>
                    </a:lnTo>
                    <a:lnTo>
                      <a:pt x="5" y="10"/>
                    </a:lnTo>
                    <a:lnTo>
                      <a:pt x="6" y="9"/>
                    </a:lnTo>
                    <a:lnTo>
                      <a:pt x="10" y="9"/>
                    </a:lnTo>
                    <a:lnTo>
                      <a:pt x="12" y="10"/>
                    </a:lnTo>
                    <a:lnTo>
                      <a:pt x="16" y="15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28" y="15"/>
                    </a:lnTo>
                    <a:lnTo>
                      <a:pt x="31" y="20"/>
                    </a:lnTo>
                    <a:lnTo>
                      <a:pt x="31" y="28"/>
                    </a:lnTo>
                    <a:lnTo>
                      <a:pt x="32" y="31"/>
                    </a:lnTo>
                    <a:lnTo>
                      <a:pt x="35" y="32"/>
                    </a:lnTo>
                    <a:lnTo>
                      <a:pt x="41" y="29"/>
                    </a:lnTo>
                    <a:lnTo>
                      <a:pt x="52" y="26"/>
                    </a:lnTo>
                    <a:lnTo>
                      <a:pt x="54" y="23"/>
                    </a:lnTo>
                    <a:lnTo>
                      <a:pt x="52" y="21"/>
                    </a:lnTo>
                    <a:lnTo>
                      <a:pt x="52" y="20"/>
                    </a:lnTo>
                    <a:lnTo>
                      <a:pt x="41" y="12"/>
                    </a:lnTo>
                    <a:lnTo>
                      <a:pt x="40" y="11"/>
                    </a:lnTo>
                    <a:lnTo>
                      <a:pt x="6" y="2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6" name="Freeform 405">
                <a:extLst>
                  <a:ext uri="{FF2B5EF4-FFF2-40B4-BE49-F238E27FC236}">
                    <a16:creationId xmlns:a16="http://schemas.microsoft.com/office/drawing/2014/main" id="{8321DF25-0CED-5C08-74B3-AE024FACB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2546"/>
                <a:ext cx="44" cy="42"/>
              </a:xfrm>
              <a:custGeom>
                <a:avLst/>
                <a:gdLst>
                  <a:gd name="T0" fmla="*/ 115 w 223"/>
                  <a:gd name="T1" fmla="*/ 59 h 210"/>
                  <a:gd name="T2" fmla="*/ 116 w 223"/>
                  <a:gd name="T3" fmla="*/ 47 h 210"/>
                  <a:gd name="T4" fmla="*/ 107 w 223"/>
                  <a:gd name="T5" fmla="*/ 37 h 210"/>
                  <a:gd name="T6" fmla="*/ 55 w 223"/>
                  <a:gd name="T7" fmla="*/ 39 h 210"/>
                  <a:gd name="T8" fmla="*/ 46 w 223"/>
                  <a:gd name="T9" fmla="*/ 41 h 210"/>
                  <a:gd name="T10" fmla="*/ 35 w 223"/>
                  <a:gd name="T11" fmla="*/ 23 h 210"/>
                  <a:gd name="T12" fmla="*/ 33 w 223"/>
                  <a:gd name="T13" fmla="*/ 14 h 210"/>
                  <a:gd name="T14" fmla="*/ 27 w 223"/>
                  <a:gd name="T15" fmla="*/ 5 h 210"/>
                  <a:gd name="T16" fmla="*/ 18 w 223"/>
                  <a:gd name="T17" fmla="*/ 0 h 210"/>
                  <a:gd name="T18" fmla="*/ 12 w 223"/>
                  <a:gd name="T19" fmla="*/ 10 h 210"/>
                  <a:gd name="T20" fmla="*/ 19 w 223"/>
                  <a:gd name="T21" fmla="*/ 21 h 210"/>
                  <a:gd name="T22" fmla="*/ 19 w 223"/>
                  <a:gd name="T23" fmla="*/ 24 h 210"/>
                  <a:gd name="T24" fmla="*/ 15 w 223"/>
                  <a:gd name="T25" fmla="*/ 25 h 210"/>
                  <a:gd name="T26" fmla="*/ 17 w 223"/>
                  <a:gd name="T27" fmla="*/ 35 h 210"/>
                  <a:gd name="T28" fmla="*/ 12 w 223"/>
                  <a:gd name="T29" fmla="*/ 44 h 210"/>
                  <a:gd name="T30" fmla="*/ 0 w 223"/>
                  <a:gd name="T31" fmla="*/ 75 h 210"/>
                  <a:gd name="T32" fmla="*/ 6 w 223"/>
                  <a:gd name="T33" fmla="*/ 99 h 210"/>
                  <a:gd name="T34" fmla="*/ 8 w 223"/>
                  <a:gd name="T35" fmla="*/ 113 h 210"/>
                  <a:gd name="T36" fmla="*/ 39 w 223"/>
                  <a:gd name="T37" fmla="*/ 114 h 210"/>
                  <a:gd name="T38" fmla="*/ 52 w 223"/>
                  <a:gd name="T39" fmla="*/ 120 h 210"/>
                  <a:gd name="T40" fmla="*/ 64 w 223"/>
                  <a:gd name="T41" fmla="*/ 174 h 210"/>
                  <a:gd name="T42" fmla="*/ 65 w 223"/>
                  <a:gd name="T43" fmla="*/ 181 h 210"/>
                  <a:gd name="T44" fmla="*/ 63 w 223"/>
                  <a:gd name="T45" fmla="*/ 191 h 210"/>
                  <a:gd name="T46" fmla="*/ 57 w 223"/>
                  <a:gd name="T47" fmla="*/ 199 h 210"/>
                  <a:gd name="T48" fmla="*/ 63 w 223"/>
                  <a:gd name="T49" fmla="*/ 206 h 210"/>
                  <a:gd name="T50" fmla="*/ 87 w 223"/>
                  <a:gd name="T51" fmla="*/ 207 h 210"/>
                  <a:gd name="T52" fmla="*/ 118 w 223"/>
                  <a:gd name="T53" fmla="*/ 202 h 210"/>
                  <a:gd name="T54" fmla="*/ 124 w 223"/>
                  <a:gd name="T55" fmla="*/ 210 h 210"/>
                  <a:gd name="T56" fmla="*/ 132 w 223"/>
                  <a:gd name="T57" fmla="*/ 208 h 210"/>
                  <a:gd name="T58" fmla="*/ 161 w 223"/>
                  <a:gd name="T59" fmla="*/ 183 h 210"/>
                  <a:gd name="T60" fmla="*/ 177 w 223"/>
                  <a:gd name="T61" fmla="*/ 171 h 210"/>
                  <a:gd name="T62" fmla="*/ 188 w 223"/>
                  <a:gd name="T63" fmla="*/ 159 h 210"/>
                  <a:gd name="T64" fmla="*/ 195 w 223"/>
                  <a:gd name="T65" fmla="*/ 144 h 210"/>
                  <a:gd name="T66" fmla="*/ 190 w 223"/>
                  <a:gd name="T67" fmla="*/ 137 h 210"/>
                  <a:gd name="T68" fmla="*/ 210 w 223"/>
                  <a:gd name="T69" fmla="*/ 137 h 210"/>
                  <a:gd name="T70" fmla="*/ 221 w 223"/>
                  <a:gd name="T71" fmla="*/ 130 h 210"/>
                  <a:gd name="T72" fmla="*/ 222 w 223"/>
                  <a:gd name="T73" fmla="*/ 113 h 210"/>
                  <a:gd name="T74" fmla="*/ 217 w 223"/>
                  <a:gd name="T75" fmla="*/ 93 h 210"/>
                  <a:gd name="T76" fmla="*/ 204 w 223"/>
                  <a:gd name="T77" fmla="*/ 79 h 210"/>
                  <a:gd name="T78" fmla="*/ 194 w 223"/>
                  <a:gd name="T79" fmla="*/ 79 h 210"/>
                  <a:gd name="T80" fmla="*/ 184 w 223"/>
                  <a:gd name="T81" fmla="*/ 87 h 210"/>
                  <a:gd name="T82" fmla="*/ 177 w 223"/>
                  <a:gd name="T83" fmla="*/ 99 h 210"/>
                  <a:gd name="T84" fmla="*/ 154 w 223"/>
                  <a:gd name="T85" fmla="*/ 124 h 210"/>
                  <a:gd name="T86" fmla="*/ 145 w 223"/>
                  <a:gd name="T87" fmla="*/ 124 h 210"/>
                  <a:gd name="T88" fmla="*/ 127 w 223"/>
                  <a:gd name="T89" fmla="*/ 97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3" h="210">
                    <a:moveTo>
                      <a:pt x="115" y="70"/>
                    </a:moveTo>
                    <a:lnTo>
                      <a:pt x="113" y="63"/>
                    </a:lnTo>
                    <a:lnTo>
                      <a:pt x="115" y="59"/>
                    </a:lnTo>
                    <a:lnTo>
                      <a:pt x="115" y="53"/>
                    </a:lnTo>
                    <a:lnTo>
                      <a:pt x="115" y="50"/>
                    </a:lnTo>
                    <a:lnTo>
                      <a:pt x="116" y="47"/>
                    </a:lnTo>
                    <a:lnTo>
                      <a:pt x="114" y="42"/>
                    </a:lnTo>
                    <a:lnTo>
                      <a:pt x="111" y="40"/>
                    </a:lnTo>
                    <a:lnTo>
                      <a:pt x="107" y="37"/>
                    </a:lnTo>
                    <a:lnTo>
                      <a:pt x="102" y="37"/>
                    </a:lnTo>
                    <a:lnTo>
                      <a:pt x="63" y="37"/>
                    </a:lnTo>
                    <a:lnTo>
                      <a:pt x="55" y="39"/>
                    </a:lnTo>
                    <a:lnTo>
                      <a:pt x="51" y="40"/>
                    </a:lnTo>
                    <a:lnTo>
                      <a:pt x="48" y="44"/>
                    </a:lnTo>
                    <a:lnTo>
                      <a:pt x="46" y="41"/>
                    </a:lnTo>
                    <a:lnTo>
                      <a:pt x="44" y="36"/>
                    </a:lnTo>
                    <a:lnTo>
                      <a:pt x="38" y="27"/>
                    </a:lnTo>
                    <a:lnTo>
                      <a:pt x="35" y="23"/>
                    </a:lnTo>
                    <a:lnTo>
                      <a:pt x="35" y="22"/>
                    </a:lnTo>
                    <a:lnTo>
                      <a:pt x="34" y="17"/>
                    </a:lnTo>
                    <a:lnTo>
                      <a:pt x="33" y="14"/>
                    </a:lnTo>
                    <a:lnTo>
                      <a:pt x="33" y="13"/>
                    </a:lnTo>
                    <a:lnTo>
                      <a:pt x="29" y="8"/>
                    </a:lnTo>
                    <a:lnTo>
                      <a:pt x="27" y="5"/>
                    </a:lnTo>
                    <a:lnTo>
                      <a:pt x="24" y="1"/>
                    </a:lnTo>
                    <a:lnTo>
                      <a:pt x="23" y="0"/>
                    </a:lnTo>
                    <a:lnTo>
                      <a:pt x="18" y="0"/>
                    </a:lnTo>
                    <a:lnTo>
                      <a:pt x="15" y="2"/>
                    </a:lnTo>
                    <a:lnTo>
                      <a:pt x="13" y="7"/>
                    </a:lnTo>
                    <a:lnTo>
                      <a:pt x="12" y="10"/>
                    </a:lnTo>
                    <a:lnTo>
                      <a:pt x="13" y="13"/>
                    </a:lnTo>
                    <a:lnTo>
                      <a:pt x="17" y="19"/>
                    </a:lnTo>
                    <a:lnTo>
                      <a:pt x="19" y="21"/>
                    </a:lnTo>
                    <a:lnTo>
                      <a:pt x="21" y="23"/>
                    </a:lnTo>
                    <a:lnTo>
                      <a:pt x="19" y="23"/>
                    </a:lnTo>
                    <a:lnTo>
                      <a:pt x="19" y="24"/>
                    </a:lnTo>
                    <a:lnTo>
                      <a:pt x="18" y="24"/>
                    </a:lnTo>
                    <a:lnTo>
                      <a:pt x="18" y="25"/>
                    </a:lnTo>
                    <a:lnTo>
                      <a:pt x="15" y="25"/>
                    </a:lnTo>
                    <a:lnTo>
                      <a:pt x="13" y="28"/>
                    </a:lnTo>
                    <a:lnTo>
                      <a:pt x="13" y="30"/>
                    </a:lnTo>
                    <a:lnTo>
                      <a:pt x="17" y="35"/>
                    </a:lnTo>
                    <a:lnTo>
                      <a:pt x="16" y="36"/>
                    </a:lnTo>
                    <a:lnTo>
                      <a:pt x="15" y="40"/>
                    </a:lnTo>
                    <a:lnTo>
                      <a:pt x="12" y="44"/>
                    </a:lnTo>
                    <a:lnTo>
                      <a:pt x="10" y="50"/>
                    </a:lnTo>
                    <a:lnTo>
                      <a:pt x="2" y="61"/>
                    </a:lnTo>
                    <a:lnTo>
                      <a:pt x="0" y="75"/>
                    </a:lnTo>
                    <a:lnTo>
                      <a:pt x="5" y="88"/>
                    </a:lnTo>
                    <a:lnTo>
                      <a:pt x="6" y="94"/>
                    </a:lnTo>
                    <a:lnTo>
                      <a:pt x="6" y="99"/>
                    </a:lnTo>
                    <a:lnTo>
                      <a:pt x="6" y="107"/>
                    </a:lnTo>
                    <a:lnTo>
                      <a:pt x="6" y="109"/>
                    </a:lnTo>
                    <a:lnTo>
                      <a:pt x="8" y="113"/>
                    </a:lnTo>
                    <a:lnTo>
                      <a:pt x="11" y="114"/>
                    </a:lnTo>
                    <a:lnTo>
                      <a:pt x="17" y="115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6"/>
                    </a:lnTo>
                    <a:lnTo>
                      <a:pt x="52" y="120"/>
                    </a:lnTo>
                    <a:lnTo>
                      <a:pt x="55" y="126"/>
                    </a:lnTo>
                    <a:lnTo>
                      <a:pt x="64" y="170"/>
                    </a:lnTo>
                    <a:lnTo>
                      <a:pt x="64" y="174"/>
                    </a:lnTo>
                    <a:lnTo>
                      <a:pt x="64" y="177"/>
                    </a:lnTo>
                    <a:lnTo>
                      <a:pt x="64" y="178"/>
                    </a:lnTo>
                    <a:lnTo>
                      <a:pt x="65" y="181"/>
                    </a:lnTo>
                    <a:lnTo>
                      <a:pt x="64" y="185"/>
                    </a:lnTo>
                    <a:lnTo>
                      <a:pt x="63" y="188"/>
                    </a:lnTo>
                    <a:lnTo>
                      <a:pt x="63" y="191"/>
                    </a:lnTo>
                    <a:lnTo>
                      <a:pt x="61" y="194"/>
                    </a:lnTo>
                    <a:lnTo>
                      <a:pt x="59" y="196"/>
                    </a:lnTo>
                    <a:lnTo>
                      <a:pt x="57" y="199"/>
                    </a:lnTo>
                    <a:lnTo>
                      <a:pt x="53" y="202"/>
                    </a:lnTo>
                    <a:lnTo>
                      <a:pt x="55" y="204"/>
                    </a:lnTo>
                    <a:lnTo>
                      <a:pt x="63" y="206"/>
                    </a:lnTo>
                    <a:lnTo>
                      <a:pt x="70" y="206"/>
                    </a:lnTo>
                    <a:lnTo>
                      <a:pt x="78" y="207"/>
                    </a:lnTo>
                    <a:lnTo>
                      <a:pt x="87" y="207"/>
                    </a:lnTo>
                    <a:lnTo>
                      <a:pt x="114" y="202"/>
                    </a:lnTo>
                    <a:lnTo>
                      <a:pt x="115" y="201"/>
                    </a:lnTo>
                    <a:lnTo>
                      <a:pt x="118" y="202"/>
                    </a:lnTo>
                    <a:lnTo>
                      <a:pt x="119" y="206"/>
                    </a:lnTo>
                    <a:lnTo>
                      <a:pt x="120" y="207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6" y="208"/>
                    </a:lnTo>
                    <a:lnTo>
                      <a:pt x="132" y="208"/>
                    </a:lnTo>
                    <a:lnTo>
                      <a:pt x="141" y="202"/>
                    </a:lnTo>
                    <a:lnTo>
                      <a:pt x="155" y="189"/>
                    </a:lnTo>
                    <a:lnTo>
                      <a:pt x="161" y="183"/>
                    </a:lnTo>
                    <a:lnTo>
                      <a:pt x="167" y="179"/>
                    </a:lnTo>
                    <a:lnTo>
                      <a:pt x="174" y="173"/>
                    </a:lnTo>
                    <a:lnTo>
                      <a:pt x="177" y="171"/>
                    </a:lnTo>
                    <a:lnTo>
                      <a:pt x="179" y="171"/>
                    </a:lnTo>
                    <a:lnTo>
                      <a:pt x="185" y="162"/>
                    </a:lnTo>
                    <a:lnTo>
                      <a:pt x="188" y="159"/>
                    </a:lnTo>
                    <a:lnTo>
                      <a:pt x="196" y="148"/>
                    </a:lnTo>
                    <a:lnTo>
                      <a:pt x="195" y="145"/>
                    </a:lnTo>
                    <a:lnTo>
                      <a:pt x="195" y="144"/>
                    </a:lnTo>
                    <a:lnTo>
                      <a:pt x="194" y="142"/>
                    </a:lnTo>
                    <a:lnTo>
                      <a:pt x="194" y="141"/>
                    </a:lnTo>
                    <a:lnTo>
                      <a:pt x="190" y="137"/>
                    </a:lnTo>
                    <a:lnTo>
                      <a:pt x="193" y="134"/>
                    </a:lnTo>
                    <a:lnTo>
                      <a:pt x="199" y="133"/>
                    </a:lnTo>
                    <a:lnTo>
                      <a:pt x="210" y="137"/>
                    </a:lnTo>
                    <a:lnTo>
                      <a:pt x="214" y="137"/>
                    </a:lnTo>
                    <a:lnTo>
                      <a:pt x="221" y="134"/>
                    </a:lnTo>
                    <a:lnTo>
                      <a:pt x="221" y="130"/>
                    </a:lnTo>
                    <a:lnTo>
                      <a:pt x="223" y="122"/>
                    </a:lnTo>
                    <a:lnTo>
                      <a:pt x="222" y="116"/>
                    </a:lnTo>
                    <a:lnTo>
                      <a:pt x="222" y="113"/>
                    </a:lnTo>
                    <a:lnTo>
                      <a:pt x="222" y="109"/>
                    </a:lnTo>
                    <a:lnTo>
                      <a:pt x="218" y="99"/>
                    </a:lnTo>
                    <a:lnTo>
                      <a:pt x="217" y="93"/>
                    </a:lnTo>
                    <a:lnTo>
                      <a:pt x="217" y="90"/>
                    </a:lnTo>
                    <a:lnTo>
                      <a:pt x="214" y="87"/>
                    </a:lnTo>
                    <a:lnTo>
                      <a:pt x="204" y="79"/>
                    </a:lnTo>
                    <a:lnTo>
                      <a:pt x="200" y="76"/>
                    </a:lnTo>
                    <a:lnTo>
                      <a:pt x="198" y="77"/>
                    </a:lnTo>
                    <a:lnTo>
                      <a:pt x="194" y="79"/>
                    </a:lnTo>
                    <a:lnTo>
                      <a:pt x="191" y="84"/>
                    </a:lnTo>
                    <a:lnTo>
                      <a:pt x="187" y="85"/>
                    </a:lnTo>
                    <a:lnTo>
                      <a:pt x="184" y="87"/>
                    </a:lnTo>
                    <a:lnTo>
                      <a:pt x="183" y="92"/>
                    </a:lnTo>
                    <a:lnTo>
                      <a:pt x="181" y="94"/>
                    </a:lnTo>
                    <a:lnTo>
                      <a:pt x="177" y="99"/>
                    </a:lnTo>
                    <a:lnTo>
                      <a:pt x="162" y="109"/>
                    </a:lnTo>
                    <a:lnTo>
                      <a:pt x="158" y="114"/>
                    </a:lnTo>
                    <a:lnTo>
                      <a:pt x="154" y="124"/>
                    </a:lnTo>
                    <a:lnTo>
                      <a:pt x="151" y="126"/>
                    </a:lnTo>
                    <a:lnTo>
                      <a:pt x="149" y="126"/>
                    </a:lnTo>
                    <a:lnTo>
                      <a:pt x="145" y="124"/>
                    </a:lnTo>
                    <a:lnTo>
                      <a:pt x="144" y="120"/>
                    </a:lnTo>
                    <a:lnTo>
                      <a:pt x="132" y="105"/>
                    </a:lnTo>
                    <a:lnTo>
                      <a:pt x="127" y="97"/>
                    </a:lnTo>
                    <a:lnTo>
                      <a:pt x="124" y="87"/>
                    </a:lnTo>
                    <a:lnTo>
                      <a:pt x="115" y="70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B1FA1F86-47D2-4344-9872-B890FDEDC9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43" y="563"/>
              <a:ext cx="2581" cy="2443"/>
              <a:chOff x="2643" y="563"/>
              <a:chExt cx="2581" cy="2443"/>
            </a:xfrm>
          </p:grpSpPr>
          <p:sp>
            <p:nvSpPr>
              <p:cNvPr id="757" name="Freeform 407">
                <a:extLst>
                  <a:ext uri="{FF2B5EF4-FFF2-40B4-BE49-F238E27FC236}">
                    <a16:creationId xmlns:a16="http://schemas.microsoft.com/office/drawing/2014/main" id="{19553A82-09EB-EE6C-0C1D-AA2EFCBFC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" y="2545"/>
                <a:ext cx="5" cy="5"/>
              </a:xfrm>
              <a:custGeom>
                <a:avLst/>
                <a:gdLst>
                  <a:gd name="T0" fmla="*/ 24 w 25"/>
                  <a:gd name="T1" fmla="*/ 19 h 24"/>
                  <a:gd name="T2" fmla="*/ 25 w 25"/>
                  <a:gd name="T3" fmla="*/ 12 h 24"/>
                  <a:gd name="T4" fmla="*/ 25 w 25"/>
                  <a:gd name="T5" fmla="*/ 8 h 24"/>
                  <a:gd name="T6" fmla="*/ 23 w 25"/>
                  <a:gd name="T7" fmla="*/ 7 h 24"/>
                  <a:gd name="T8" fmla="*/ 11 w 25"/>
                  <a:gd name="T9" fmla="*/ 1 h 24"/>
                  <a:gd name="T10" fmla="*/ 8 w 25"/>
                  <a:gd name="T11" fmla="*/ 0 h 24"/>
                  <a:gd name="T12" fmla="*/ 7 w 25"/>
                  <a:gd name="T13" fmla="*/ 1 h 24"/>
                  <a:gd name="T14" fmla="*/ 1 w 25"/>
                  <a:gd name="T15" fmla="*/ 5 h 24"/>
                  <a:gd name="T16" fmla="*/ 0 w 25"/>
                  <a:gd name="T17" fmla="*/ 8 h 24"/>
                  <a:gd name="T18" fmla="*/ 5 w 25"/>
                  <a:gd name="T19" fmla="*/ 6 h 24"/>
                  <a:gd name="T20" fmla="*/ 11 w 25"/>
                  <a:gd name="T21" fmla="*/ 7 h 24"/>
                  <a:gd name="T22" fmla="*/ 14 w 25"/>
                  <a:gd name="T23" fmla="*/ 8 h 24"/>
                  <a:gd name="T24" fmla="*/ 16 w 25"/>
                  <a:gd name="T25" fmla="*/ 13 h 24"/>
                  <a:gd name="T26" fmla="*/ 16 w 25"/>
                  <a:gd name="T27" fmla="*/ 23 h 24"/>
                  <a:gd name="T28" fmla="*/ 17 w 25"/>
                  <a:gd name="T29" fmla="*/ 24 h 24"/>
                  <a:gd name="T30" fmla="*/ 21 w 25"/>
                  <a:gd name="T31" fmla="*/ 24 h 24"/>
                  <a:gd name="T32" fmla="*/ 24 w 25"/>
                  <a:gd name="T33" fmla="*/ 19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24">
                    <a:moveTo>
                      <a:pt x="24" y="19"/>
                    </a:moveTo>
                    <a:lnTo>
                      <a:pt x="25" y="12"/>
                    </a:lnTo>
                    <a:lnTo>
                      <a:pt x="25" y="8"/>
                    </a:lnTo>
                    <a:lnTo>
                      <a:pt x="23" y="7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5" y="6"/>
                    </a:lnTo>
                    <a:lnTo>
                      <a:pt x="11" y="7"/>
                    </a:lnTo>
                    <a:lnTo>
                      <a:pt x="14" y="8"/>
                    </a:lnTo>
                    <a:lnTo>
                      <a:pt x="16" y="13"/>
                    </a:lnTo>
                    <a:lnTo>
                      <a:pt x="16" y="23"/>
                    </a:lnTo>
                    <a:lnTo>
                      <a:pt x="17" y="24"/>
                    </a:lnTo>
                    <a:lnTo>
                      <a:pt x="21" y="24"/>
                    </a:lnTo>
                    <a:lnTo>
                      <a:pt x="24" y="19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408">
                <a:extLst>
                  <a:ext uri="{FF2B5EF4-FFF2-40B4-BE49-F238E27FC236}">
                    <a16:creationId xmlns:a16="http://schemas.microsoft.com/office/drawing/2014/main" id="{A5D0FBF5-2521-1BDD-B7CC-012F2956C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2592"/>
                <a:ext cx="19" cy="11"/>
              </a:xfrm>
              <a:custGeom>
                <a:avLst/>
                <a:gdLst>
                  <a:gd name="T0" fmla="*/ 34 w 95"/>
                  <a:gd name="T1" fmla="*/ 6 h 55"/>
                  <a:gd name="T2" fmla="*/ 17 w 95"/>
                  <a:gd name="T3" fmla="*/ 20 h 55"/>
                  <a:gd name="T4" fmla="*/ 12 w 95"/>
                  <a:gd name="T5" fmla="*/ 13 h 55"/>
                  <a:gd name="T6" fmla="*/ 8 w 95"/>
                  <a:gd name="T7" fmla="*/ 13 h 55"/>
                  <a:gd name="T8" fmla="*/ 5 w 95"/>
                  <a:gd name="T9" fmla="*/ 19 h 55"/>
                  <a:gd name="T10" fmla="*/ 6 w 95"/>
                  <a:gd name="T11" fmla="*/ 22 h 55"/>
                  <a:gd name="T12" fmla="*/ 10 w 95"/>
                  <a:gd name="T13" fmla="*/ 33 h 55"/>
                  <a:gd name="T14" fmla="*/ 9 w 95"/>
                  <a:gd name="T15" fmla="*/ 37 h 55"/>
                  <a:gd name="T16" fmla="*/ 4 w 95"/>
                  <a:gd name="T17" fmla="*/ 43 h 55"/>
                  <a:gd name="T18" fmla="*/ 0 w 95"/>
                  <a:gd name="T19" fmla="*/ 44 h 55"/>
                  <a:gd name="T20" fmla="*/ 0 w 95"/>
                  <a:gd name="T21" fmla="*/ 46 h 55"/>
                  <a:gd name="T22" fmla="*/ 1 w 95"/>
                  <a:gd name="T23" fmla="*/ 46 h 55"/>
                  <a:gd name="T24" fmla="*/ 6 w 95"/>
                  <a:gd name="T25" fmla="*/ 48 h 55"/>
                  <a:gd name="T26" fmla="*/ 45 w 95"/>
                  <a:gd name="T27" fmla="*/ 48 h 55"/>
                  <a:gd name="T28" fmla="*/ 57 w 95"/>
                  <a:gd name="T29" fmla="*/ 49 h 55"/>
                  <a:gd name="T30" fmla="*/ 61 w 95"/>
                  <a:gd name="T31" fmla="*/ 49 h 55"/>
                  <a:gd name="T32" fmla="*/ 66 w 95"/>
                  <a:gd name="T33" fmla="*/ 49 h 55"/>
                  <a:gd name="T34" fmla="*/ 73 w 95"/>
                  <a:gd name="T35" fmla="*/ 50 h 55"/>
                  <a:gd name="T36" fmla="*/ 83 w 95"/>
                  <a:gd name="T37" fmla="*/ 53 h 55"/>
                  <a:gd name="T38" fmla="*/ 91 w 95"/>
                  <a:gd name="T39" fmla="*/ 55 h 55"/>
                  <a:gd name="T40" fmla="*/ 94 w 95"/>
                  <a:gd name="T41" fmla="*/ 50 h 55"/>
                  <a:gd name="T42" fmla="*/ 92 w 95"/>
                  <a:gd name="T43" fmla="*/ 49 h 55"/>
                  <a:gd name="T44" fmla="*/ 89 w 95"/>
                  <a:gd name="T45" fmla="*/ 46 h 55"/>
                  <a:gd name="T46" fmla="*/ 88 w 95"/>
                  <a:gd name="T47" fmla="*/ 45 h 55"/>
                  <a:gd name="T48" fmla="*/ 89 w 95"/>
                  <a:gd name="T49" fmla="*/ 43 h 55"/>
                  <a:gd name="T50" fmla="*/ 92 w 95"/>
                  <a:gd name="T51" fmla="*/ 43 h 55"/>
                  <a:gd name="T52" fmla="*/ 95 w 95"/>
                  <a:gd name="T53" fmla="*/ 38 h 55"/>
                  <a:gd name="T54" fmla="*/ 95 w 95"/>
                  <a:gd name="T55" fmla="*/ 36 h 55"/>
                  <a:gd name="T56" fmla="*/ 95 w 95"/>
                  <a:gd name="T57" fmla="*/ 34 h 55"/>
                  <a:gd name="T58" fmla="*/ 90 w 95"/>
                  <a:gd name="T59" fmla="*/ 30 h 55"/>
                  <a:gd name="T60" fmla="*/ 83 w 95"/>
                  <a:gd name="T61" fmla="*/ 28 h 55"/>
                  <a:gd name="T62" fmla="*/ 79 w 95"/>
                  <a:gd name="T63" fmla="*/ 26 h 55"/>
                  <a:gd name="T64" fmla="*/ 79 w 95"/>
                  <a:gd name="T65" fmla="*/ 23 h 55"/>
                  <a:gd name="T66" fmla="*/ 79 w 95"/>
                  <a:gd name="T67" fmla="*/ 21 h 55"/>
                  <a:gd name="T68" fmla="*/ 77 w 95"/>
                  <a:gd name="T69" fmla="*/ 20 h 55"/>
                  <a:gd name="T70" fmla="*/ 73 w 95"/>
                  <a:gd name="T71" fmla="*/ 17 h 55"/>
                  <a:gd name="T72" fmla="*/ 71 w 95"/>
                  <a:gd name="T73" fmla="*/ 14 h 55"/>
                  <a:gd name="T74" fmla="*/ 67 w 95"/>
                  <a:gd name="T75" fmla="*/ 8 h 55"/>
                  <a:gd name="T76" fmla="*/ 61 w 95"/>
                  <a:gd name="T77" fmla="*/ 4 h 55"/>
                  <a:gd name="T78" fmla="*/ 54 w 95"/>
                  <a:gd name="T79" fmla="*/ 0 h 55"/>
                  <a:gd name="T80" fmla="*/ 41 w 95"/>
                  <a:gd name="T81" fmla="*/ 15 h 55"/>
                  <a:gd name="T82" fmla="*/ 34 w 95"/>
                  <a:gd name="T83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55">
                    <a:moveTo>
                      <a:pt x="34" y="6"/>
                    </a:moveTo>
                    <a:lnTo>
                      <a:pt x="17" y="20"/>
                    </a:lnTo>
                    <a:lnTo>
                      <a:pt x="12" y="13"/>
                    </a:lnTo>
                    <a:lnTo>
                      <a:pt x="8" y="13"/>
                    </a:lnTo>
                    <a:lnTo>
                      <a:pt x="5" y="19"/>
                    </a:lnTo>
                    <a:lnTo>
                      <a:pt x="6" y="22"/>
                    </a:lnTo>
                    <a:lnTo>
                      <a:pt x="10" y="33"/>
                    </a:lnTo>
                    <a:lnTo>
                      <a:pt x="9" y="37"/>
                    </a:lnTo>
                    <a:lnTo>
                      <a:pt x="4" y="43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1" y="46"/>
                    </a:lnTo>
                    <a:lnTo>
                      <a:pt x="6" y="48"/>
                    </a:lnTo>
                    <a:lnTo>
                      <a:pt x="45" y="48"/>
                    </a:lnTo>
                    <a:lnTo>
                      <a:pt x="57" y="49"/>
                    </a:lnTo>
                    <a:lnTo>
                      <a:pt x="61" y="49"/>
                    </a:lnTo>
                    <a:lnTo>
                      <a:pt x="66" y="49"/>
                    </a:lnTo>
                    <a:lnTo>
                      <a:pt x="73" y="50"/>
                    </a:lnTo>
                    <a:lnTo>
                      <a:pt x="83" y="53"/>
                    </a:lnTo>
                    <a:lnTo>
                      <a:pt x="91" y="55"/>
                    </a:lnTo>
                    <a:lnTo>
                      <a:pt x="94" y="50"/>
                    </a:lnTo>
                    <a:lnTo>
                      <a:pt x="92" y="49"/>
                    </a:lnTo>
                    <a:lnTo>
                      <a:pt x="89" y="46"/>
                    </a:lnTo>
                    <a:lnTo>
                      <a:pt x="88" y="45"/>
                    </a:lnTo>
                    <a:lnTo>
                      <a:pt x="89" y="43"/>
                    </a:lnTo>
                    <a:lnTo>
                      <a:pt x="92" y="43"/>
                    </a:lnTo>
                    <a:lnTo>
                      <a:pt x="95" y="38"/>
                    </a:lnTo>
                    <a:lnTo>
                      <a:pt x="95" y="36"/>
                    </a:lnTo>
                    <a:lnTo>
                      <a:pt x="95" y="34"/>
                    </a:lnTo>
                    <a:lnTo>
                      <a:pt x="90" y="30"/>
                    </a:lnTo>
                    <a:lnTo>
                      <a:pt x="83" y="28"/>
                    </a:lnTo>
                    <a:lnTo>
                      <a:pt x="79" y="26"/>
                    </a:lnTo>
                    <a:lnTo>
                      <a:pt x="79" y="23"/>
                    </a:lnTo>
                    <a:lnTo>
                      <a:pt x="79" y="21"/>
                    </a:lnTo>
                    <a:lnTo>
                      <a:pt x="77" y="20"/>
                    </a:lnTo>
                    <a:lnTo>
                      <a:pt x="73" y="17"/>
                    </a:lnTo>
                    <a:lnTo>
                      <a:pt x="71" y="14"/>
                    </a:lnTo>
                    <a:lnTo>
                      <a:pt x="67" y="8"/>
                    </a:lnTo>
                    <a:lnTo>
                      <a:pt x="61" y="4"/>
                    </a:lnTo>
                    <a:lnTo>
                      <a:pt x="54" y="0"/>
                    </a:lnTo>
                    <a:lnTo>
                      <a:pt x="41" y="15"/>
                    </a:lnTo>
                    <a:lnTo>
                      <a:pt x="34" y="6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409">
                <a:extLst>
                  <a:ext uri="{FF2B5EF4-FFF2-40B4-BE49-F238E27FC236}">
                    <a16:creationId xmlns:a16="http://schemas.microsoft.com/office/drawing/2014/main" id="{163533C3-89B1-F095-4FC0-478DC8F9A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1467"/>
                <a:ext cx="189" cy="293"/>
              </a:xfrm>
              <a:custGeom>
                <a:avLst/>
                <a:gdLst>
                  <a:gd name="T0" fmla="*/ 941 w 947"/>
                  <a:gd name="T1" fmla="*/ 1457 h 1462"/>
                  <a:gd name="T2" fmla="*/ 910 w 947"/>
                  <a:gd name="T3" fmla="*/ 1459 h 1462"/>
                  <a:gd name="T4" fmla="*/ 891 w 947"/>
                  <a:gd name="T5" fmla="*/ 1440 h 1462"/>
                  <a:gd name="T6" fmla="*/ 881 w 947"/>
                  <a:gd name="T7" fmla="*/ 1430 h 1462"/>
                  <a:gd name="T8" fmla="*/ 873 w 947"/>
                  <a:gd name="T9" fmla="*/ 1418 h 1462"/>
                  <a:gd name="T10" fmla="*/ 862 w 947"/>
                  <a:gd name="T11" fmla="*/ 1401 h 1462"/>
                  <a:gd name="T12" fmla="*/ 847 w 947"/>
                  <a:gd name="T13" fmla="*/ 1328 h 1462"/>
                  <a:gd name="T14" fmla="*/ 842 w 947"/>
                  <a:gd name="T15" fmla="*/ 1313 h 1462"/>
                  <a:gd name="T16" fmla="*/ 813 w 947"/>
                  <a:gd name="T17" fmla="*/ 1247 h 1462"/>
                  <a:gd name="T18" fmla="*/ 812 w 947"/>
                  <a:gd name="T19" fmla="*/ 1230 h 1462"/>
                  <a:gd name="T20" fmla="*/ 806 w 947"/>
                  <a:gd name="T21" fmla="*/ 1215 h 1462"/>
                  <a:gd name="T22" fmla="*/ 790 w 947"/>
                  <a:gd name="T23" fmla="*/ 1200 h 1462"/>
                  <a:gd name="T24" fmla="*/ 771 w 947"/>
                  <a:gd name="T25" fmla="*/ 1172 h 1462"/>
                  <a:gd name="T26" fmla="*/ 760 w 947"/>
                  <a:gd name="T27" fmla="*/ 1158 h 1462"/>
                  <a:gd name="T28" fmla="*/ 745 w 947"/>
                  <a:gd name="T29" fmla="*/ 1142 h 1462"/>
                  <a:gd name="T30" fmla="*/ 697 w 947"/>
                  <a:gd name="T31" fmla="*/ 1105 h 1462"/>
                  <a:gd name="T32" fmla="*/ 691 w 947"/>
                  <a:gd name="T33" fmla="*/ 1096 h 1462"/>
                  <a:gd name="T34" fmla="*/ 657 w 947"/>
                  <a:gd name="T35" fmla="*/ 1080 h 1462"/>
                  <a:gd name="T36" fmla="*/ 618 w 947"/>
                  <a:gd name="T37" fmla="*/ 1080 h 1462"/>
                  <a:gd name="T38" fmla="*/ 595 w 947"/>
                  <a:gd name="T39" fmla="*/ 1088 h 1462"/>
                  <a:gd name="T40" fmla="*/ 573 w 947"/>
                  <a:gd name="T41" fmla="*/ 1081 h 1462"/>
                  <a:gd name="T42" fmla="*/ 559 w 947"/>
                  <a:gd name="T43" fmla="*/ 1071 h 1462"/>
                  <a:gd name="T44" fmla="*/ 552 w 947"/>
                  <a:gd name="T45" fmla="*/ 1064 h 1462"/>
                  <a:gd name="T46" fmla="*/ 535 w 947"/>
                  <a:gd name="T47" fmla="*/ 1045 h 1462"/>
                  <a:gd name="T48" fmla="*/ 514 w 947"/>
                  <a:gd name="T49" fmla="*/ 1028 h 1462"/>
                  <a:gd name="T50" fmla="*/ 503 w 947"/>
                  <a:gd name="T51" fmla="*/ 1017 h 1462"/>
                  <a:gd name="T52" fmla="*/ 469 w 947"/>
                  <a:gd name="T53" fmla="*/ 977 h 1462"/>
                  <a:gd name="T54" fmla="*/ 462 w 947"/>
                  <a:gd name="T55" fmla="*/ 939 h 1462"/>
                  <a:gd name="T56" fmla="*/ 434 w 947"/>
                  <a:gd name="T57" fmla="*/ 918 h 1462"/>
                  <a:gd name="T58" fmla="*/ 419 w 947"/>
                  <a:gd name="T59" fmla="*/ 888 h 1462"/>
                  <a:gd name="T60" fmla="*/ 410 w 947"/>
                  <a:gd name="T61" fmla="*/ 902 h 1462"/>
                  <a:gd name="T62" fmla="*/ 386 w 947"/>
                  <a:gd name="T63" fmla="*/ 904 h 1462"/>
                  <a:gd name="T64" fmla="*/ 365 w 947"/>
                  <a:gd name="T65" fmla="*/ 905 h 1462"/>
                  <a:gd name="T66" fmla="*/ 347 w 947"/>
                  <a:gd name="T67" fmla="*/ 910 h 1462"/>
                  <a:gd name="T68" fmla="*/ 312 w 947"/>
                  <a:gd name="T69" fmla="*/ 909 h 1462"/>
                  <a:gd name="T70" fmla="*/ 298 w 947"/>
                  <a:gd name="T71" fmla="*/ 890 h 1462"/>
                  <a:gd name="T72" fmla="*/ 293 w 947"/>
                  <a:gd name="T73" fmla="*/ 862 h 1462"/>
                  <a:gd name="T74" fmla="*/ 280 w 947"/>
                  <a:gd name="T75" fmla="*/ 811 h 1462"/>
                  <a:gd name="T76" fmla="*/ 272 w 947"/>
                  <a:gd name="T77" fmla="*/ 770 h 1462"/>
                  <a:gd name="T78" fmla="*/ 256 w 947"/>
                  <a:gd name="T79" fmla="*/ 750 h 1462"/>
                  <a:gd name="T80" fmla="*/ 250 w 947"/>
                  <a:gd name="T81" fmla="*/ 728 h 1462"/>
                  <a:gd name="T82" fmla="*/ 257 w 947"/>
                  <a:gd name="T83" fmla="*/ 708 h 1462"/>
                  <a:gd name="T84" fmla="*/ 246 w 947"/>
                  <a:gd name="T85" fmla="*/ 627 h 1462"/>
                  <a:gd name="T86" fmla="*/ 234 w 947"/>
                  <a:gd name="T87" fmla="*/ 591 h 1462"/>
                  <a:gd name="T88" fmla="*/ 201 w 947"/>
                  <a:gd name="T89" fmla="*/ 543 h 1462"/>
                  <a:gd name="T90" fmla="*/ 196 w 947"/>
                  <a:gd name="T91" fmla="*/ 518 h 1462"/>
                  <a:gd name="T92" fmla="*/ 126 w 947"/>
                  <a:gd name="T93" fmla="*/ 425 h 1462"/>
                  <a:gd name="T94" fmla="*/ 116 w 947"/>
                  <a:gd name="T95" fmla="*/ 391 h 1462"/>
                  <a:gd name="T96" fmla="*/ 138 w 947"/>
                  <a:gd name="T97" fmla="*/ 333 h 1462"/>
                  <a:gd name="T98" fmla="*/ 153 w 947"/>
                  <a:gd name="T99" fmla="*/ 273 h 1462"/>
                  <a:gd name="T100" fmla="*/ 149 w 947"/>
                  <a:gd name="T101" fmla="*/ 261 h 1462"/>
                  <a:gd name="T102" fmla="*/ 112 w 947"/>
                  <a:gd name="T103" fmla="*/ 147 h 1462"/>
                  <a:gd name="T104" fmla="*/ 93 w 947"/>
                  <a:gd name="T105" fmla="*/ 119 h 1462"/>
                  <a:gd name="T106" fmla="*/ 81 w 947"/>
                  <a:gd name="T107" fmla="*/ 99 h 1462"/>
                  <a:gd name="T108" fmla="*/ 63 w 947"/>
                  <a:gd name="T109" fmla="*/ 80 h 1462"/>
                  <a:gd name="T110" fmla="*/ 43 w 947"/>
                  <a:gd name="T111" fmla="*/ 67 h 1462"/>
                  <a:gd name="T112" fmla="*/ 5 w 947"/>
                  <a:gd name="T113" fmla="*/ 24 h 1462"/>
                  <a:gd name="T114" fmla="*/ 9 w 947"/>
                  <a:gd name="T115" fmla="*/ 2 h 1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47" h="1462">
                    <a:moveTo>
                      <a:pt x="947" y="1450"/>
                    </a:moveTo>
                    <a:lnTo>
                      <a:pt x="944" y="1451"/>
                    </a:lnTo>
                    <a:lnTo>
                      <a:pt x="943" y="1453"/>
                    </a:lnTo>
                    <a:lnTo>
                      <a:pt x="941" y="1457"/>
                    </a:lnTo>
                    <a:lnTo>
                      <a:pt x="936" y="1461"/>
                    </a:lnTo>
                    <a:lnTo>
                      <a:pt x="925" y="1462"/>
                    </a:lnTo>
                    <a:lnTo>
                      <a:pt x="916" y="1461"/>
                    </a:lnTo>
                    <a:lnTo>
                      <a:pt x="910" y="1459"/>
                    </a:lnTo>
                    <a:lnTo>
                      <a:pt x="904" y="1457"/>
                    </a:lnTo>
                    <a:lnTo>
                      <a:pt x="901" y="1455"/>
                    </a:lnTo>
                    <a:lnTo>
                      <a:pt x="895" y="1446"/>
                    </a:lnTo>
                    <a:lnTo>
                      <a:pt x="891" y="1440"/>
                    </a:lnTo>
                    <a:lnTo>
                      <a:pt x="890" y="1438"/>
                    </a:lnTo>
                    <a:lnTo>
                      <a:pt x="885" y="1436"/>
                    </a:lnTo>
                    <a:lnTo>
                      <a:pt x="882" y="1433"/>
                    </a:lnTo>
                    <a:lnTo>
                      <a:pt x="881" y="1430"/>
                    </a:lnTo>
                    <a:lnTo>
                      <a:pt x="880" y="1429"/>
                    </a:lnTo>
                    <a:lnTo>
                      <a:pt x="878" y="1425"/>
                    </a:lnTo>
                    <a:lnTo>
                      <a:pt x="876" y="1423"/>
                    </a:lnTo>
                    <a:lnTo>
                      <a:pt x="873" y="1418"/>
                    </a:lnTo>
                    <a:lnTo>
                      <a:pt x="870" y="1413"/>
                    </a:lnTo>
                    <a:lnTo>
                      <a:pt x="865" y="1407"/>
                    </a:lnTo>
                    <a:lnTo>
                      <a:pt x="863" y="1404"/>
                    </a:lnTo>
                    <a:lnTo>
                      <a:pt x="862" y="1401"/>
                    </a:lnTo>
                    <a:lnTo>
                      <a:pt x="856" y="1393"/>
                    </a:lnTo>
                    <a:lnTo>
                      <a:pt x="855" y="1387"/>
                    </a:lnTo>
                    <a:lnTo>
                      <a:pt x="848" y="1336"/>
                    </a:lnTo>
                    <a:lnTo>
                      <a:pt x="847" y="1328"/>
                    </a:lnTo>
                    <a:lnTo>
                      <a:pt x="846" y="1321"/>
                    </a:lnTo>
                    <a:lnTo>
                      <a:pt x="844" y="1316"/>
                    </a:lnTo>
                    <a:lnTo>
                      <a:pt x="842" y="1314"/>
                    </a:lnTo>
                    <a:lnTo>
                      <a:pt x="842" y="1313"/>
                    </a:lnTo>
                    <a:lnTo>
                      <a:pt x="840" y="1305"/>
                    </a:lnTo>
                    <a:lnTo>
                      <a:pt x="817" y="1256"/>
                    </a:lnTo>
                    <a:lnTo>
                      <a:pt x="815" y="1250"/>
                    </a:lnTo>
                    <a:lnTo>
                      <a:pt x="813" y="1247"/>
                    </a:lnTo>
                    <a:lnTo>
                      <a:pt x="813" y="1246"/>
                    </a:lnTo>
                    <a:lnTo>
                      <a:pt x="813" y="1244"/>
                    </a:lnTo>
                    <a:lnTo>
                      <a:pt x="813" y="1233"/>
                    </a:lnTo>
                    <a:lnTo>
                      <a:pt x="812" y="1230"/>
                    </a:lnTo>
                    <a:lnTo>
                      <a:pt x="812" y="1229"/>
                    </a:lnTo>
                    <a:lnTo>
                      <a:pt x="812" y="1227"/>
                    </a:lnTo>
                    <a:lnTo>
                      <a:pt x="810" y="1222"/>
                    </a:lnTo>
                    <a:lnTo>
                      <a:pt x="806" y="1215"/>
                    </a:lnTo>
                    <a:lnTo>
                      <a:pt x="801" y="1210"/>
                    </a:lnTo>
                    <a:lnTo>
                      <a:pt x="796" y="1205"/>
                    </a:lnTo>
                    <a:lnTo>
                      <a:pt x="794" y="1202"/>
                    </a:lnTo>
                    <a:lnTo>
                      <a:pt x="790" y="1200"/>
                    </a:lnTo>
                    <a:lnTo>
                      <a:pt x="784" y="1194"/>
                    </a:lnTo>
                    <a:lnTo>
                      <a:pt x="781" y="1187"/>
                    </a:lnTo>
                    <a:lnTo>
                      <a:pt x="775" y="1178"/>
                    </a:lnTo>
                    <a:lnTo>
                      <a:pt x="771" y="1172"/>
                    </a:lnTo>
                    <a:lnTo>
                      <a:pt x="767" y="1168"/>
                    </a:lnTo>
                    <a:lnTo>
                      <a:pt x="766" y="1167"/>
                    </a:lnTo>
                    <a:lnTo>
                      <a:pt x="761" y="1164"/>
                    </a:lnTo>
                    <a:lnTo>
                      <a:pt x="760" y="1158"/>
                    </a:lnTo>
                    <a:lnTo>
                      <a:pt x="756" y="1151"/>
                    </a:lnTo>
                    <a:lnTo>
                      <a:pt x="753" y="1149"/>
                    </a:lnTo>
                    <a:lnTo>
                      <a:pt x="748" y="1147"/>
                    </a:lnTo>
                    <a:lnTo>
                      <a:pt x="745" y="1142"/>
                    </a:lnTo>
                    <a:lnTo>
                      <a:pt x="743" y="1137"/>
                    </a:lnTo>
                    <a:lnTo>
                      <a:pt x="739" y="1135"/>
                    </a:lnTo>
                    <a:lnTo>
                      <a:pt x="701" y="1109"/>
                    </a:lnTo>
                    <a:lnTo>
                      <a:pt x="697" y="1105"/>
                    </a:lnTo>
                    <a:lnTo>
                      <a:pt x="696" y="1102"/>
                    </a:lnTo>
                    <a:lnTo>
                      <a:pt x="695" y="1098"/>
                    </a:lnTo>
                    <a:lnTo>
                      <a:pt x="695" y="1097"/>
                    </a:lnTo>
                    <a:lnTo>
                      <a:pt x="691" y="1096"/>
                    </a:lnTo>
                    <a:lnTo>
                      <a:pt x="686" y="1096"/>
                    </a:lnTo>
                    <a:lnTo>
                      <a:pt x="684" y="1095"/>
                    </a:lnTo>
                    <a:lnTo>
                      <a:pt x="668" y="1085"/>
                    </a:lnTo>
                    <a:lnTo>
                      <a:pt x="657" y="1080"/>
                    </a:lnTo>
                    <a:lnTo>
                      <a:pt x="650" y="1081"/>
                    </a:lnTo>
                    <a:lnTo>
                      <a:pt x="636" y="1081"/>
                    </a:lnTo>
                    <a:lnTo>
                      <a:pt x="623" y="1079"/>
                    </a:lnTo>
                    <a:lnTo>
                      <a:pt x="618" y="1080"/>
                    </a:lnTo>
                    <a:lnTo>
                      <a:pt x="616" y="1084"/>
                    </a:lnTo>
                    <a:lnTo>
                      <a:pt x="612" y="1084"/>
                    </a:lnTo>
                    <a:lnTo>
                      <a:pt x="608" y="1086"/>
                    </a:lnTo>
                    <a:lnTo>
                      <a:pt x="595" y="1088"/>
                    </a:lnTo>
                    <a:lnTo>
                      <a:pt x="590" y="1087"/>
                    </a:lnTo>
                    <a:lnTo>
                      <a:pt x="587" y="1087"/>
                    </a:lnTo>
                    <a:lnTo>
                      <a:pt x="579" y="1086"/>
                    </a:lnTo>
                    <a:lnTo>
                      <a:pt x="573" y="1081"/>
                    </a:lnTo>
                    <a:lnTo>
                      <a:pt x="570" y="1080"/>
                    </a:lnTo>
                    <a:lnTo>
                      <a:pt x="565" y="1080"/>
                    </a:lnTo>
                    <a:lnTo>
                      <a:pt x="562" y="1079"/>
                    </a:lnTo>
                    <a:lnTo>
                      <a:pt x="559" y="1071"/>
                    </a:lnTo>
                    <a:lnTo>
                      <a:pt x="556" y="1069"/>
                    </a:lnTo>
                    <a:lnTo>
                      <a:pt x="555" y="1068"/>
                    </a:lnTo>
                    <a:lnTo>
                      <a:pt x="553" y="1065"/>
                    </a:lnTo>
                    <a:lnTo>
                      <a:pt x="552" y="1064"/>
                    </a:lnTo>
                    <a:lnTo>
                      <a:pt x="549" y="1062"/>
                    </a:lnTo>
                    <a:lnTo>
                      <a:pt x="539" y="1051"/>
                    </a:lnTo>
                    <a:lnTo>
                      <a:pt x="537" y="1047"/>
                    </a:lnTo>
                    <a:lnTo>
                      <a:pt x="535" y="1045"/>
                    </a:lnTo>
                    <a:lnTo>
                      <a:pt x="530" y="1041"/>
                    </a:lnTo>
                    <a:lnTo>
                      <a:pt x="526" y="1039"/>
                    </a:lnTo>
                    <a:lnTo>
                      <a:pt x="524" y="1038"/>
                    </a:lnTo>
                    <a:lnTo>
                      <a:pt x="514" y="1028"/>
                    </a:lnTo>
                    <a:lnTo>
                      <a:pt x="509" y="1023"/>
                    </a:lnTo>
                    <a:lnTo>
                      <a:pt x="507" y="1021"/>
                    </a:lnTo>
                    <a:lnTo>
                      <a:pt x="505" y="1019"/>
                    </a:lnTo>
                    <a:lnTo>
                      <a:pt x="503" y="1017"/>
                    </a:lnTo>
                    <a:lnTo>
                      <a:pt x="490" y="1006"/>
                    </a:lnTo>
                    <a:lnTo>
                      <a:pt x="479" y="993"/>
                    </a:lnTo>
                    <a:lnTo>
                      <a:pt x="470" y="983"/>
                    </a:lnTo>
                    <a:lnTo>
                      <a:pt x="469" y="977"/>
                    </a:lnTo>
                    <a:lnTo>
                      <a:pt x="472" y="972"/>
                    </a:lnTo>
                    <a:lnTo>
                      <a:pt x="473" y="962"/>
                    </a:lnTo>
                    <a:lnTo>
                      <a:pt x="472" y="955"/>
                    </a:lnTo>
                    <a:lnTo>
                      <a:pt x="462" y="939"/>
                    </a:lnTo>
                    <a:lnTo>
                      <a:pt x="455" y="931"/>
                    </a:lnTo>
                    <a:lnTo>
                      <a:pt x="444" y="925"/>
                    </a:lnTo>
                    <a:lnTo>
                      <a:pt x="438" y="921"/>
                    </a:lnTo>
                    <a:lnTo>
                      <a:pt x="434" y="918"/>
                    </a:lnTo>
                    <a:lnTo>
                      <a:pt x="433" y="915"/>
                    </a:lnTo>
                    <a:lnTo>
                      <a:pt x="429" y="895"/>
                    </a:lnTo>
                    <a:lnTo>
                      <a:pt x="423" y="890"/>
                    </a:lnTo>
                    <a:lnTo>
                      <a:pt x="419" y="888"/>
                    </a:lnTo>
                    <a:lnTo>
                      <a:pt x="417" y="890"/>
                    </a:lnTo>
                    <a:lnTo>
                      <a:pt x="413" y="898"/>
                    </a:lnTo>
                    <a:lnTo>
                      <a:pt x="411" y="899"/>
                    </a:lnTo>
                    <a:lnTo>
                      <a:pt x="410" y="902"/>
                    </a:lnTo>
                    <a:lnTo>
                      <a:pt x="406" y="904"/>
                    </a:lnTo>
                    <a:lnTo>
                      <a:pt x="401" y="905"/>
                    </a:lnTo>
                    <a:lnTo>
                      <a:pt x="398" y="905"/>
                    </a:lnTo>
                    <a:lnTo>
                      <a:pt x="386" y="904"/>
                    </a:lnTo>
                    <a:lnTo>
                      <a:pt x="377" y="904"/>
                    </a:lnTo>
                    <a:lnTo>
                      <a:pt x="371" y="904"/>
                    </a:lnTo>
                    <a:lnTo>
                      <a:pt x="369" y="905"/>
                    </a:lnTo>
                    <a:lnTo>
                      <a:pt x="365" y="905"/>
                    </a:lnTo>
                    <a:lnTo>
                      <a:pt x="362" y="907"/>
                    </a:lnTo>
                    <a:lnTo>
                      <a:pt x="358" y="909"/>
                    </a:lnTo>
                    <a:lnTo>
                      <a:pt x="352" y="909"/>
                    </a:lnTo>
                    <a:lnTo>
                      <a:pt x="347" y="910"/>
                    </a:lnTo>
                    <a:lnTo>
                      <a:pt x="342" y="909"/>
                    </a:lnTo>
                    <a:lnTo>
                      <a:pt x="336" y="909"/>
                    </a:lnTo>
                    <a:lnTo>
                      <a:pt x="319" y="910"/>
                    </a:lnTo>
                    <a:lnTo>
                      <a:pt x="312" y="909"/>
                    </a:lnTo>
                    <a:lnTo>
                      <a:pt x="308" y="908"/>
                    </a:lnTo>
                    <a:lnTo>
                      <a:pt x="304" y="905"/>
                    </a:lnTo>
                    <a:lnTo>
                      <a:pt x="303" y="903"/>
                    </a:lnTo>
                    <a:lnTo>
                      <a:pt x="298" y="890"/>
                    </a:lnTo>
                    <a:lnTo>
                      <a:pt x="295" y="879"/>
                    </a:lnTo>
                    <a:lnTo>
                      <a:pt x="293" y="871"/>
                    </a:lnTo>
                    <a:lnTo>
                      <a:pt x="292" y="865"/>
                    </a:lnTo>
                    <a:lnTo>
                      <a:pt x="293" y="862"/>
                    </a:lnTo>
                    <a:lnTo>
                      <a:pt x="293" y="850"/>
                    </a:lnTo>
                    <a:lnTo>
                      <a:pt x="293" y="841"/>
                    </a:lnTo>
                    <a:lnTo>
                      <a:pt x="286" y="825"/>
                    </a:lnTo>
                    <a:lnTo>
                      <a:pt x="280" y="811"/>
                    </a:lnTo>
                    <a:lnTo>
                      <a:pt x="279" y="805"/>
                    </a:lnTo>
                    <a:lnTo>
                      <a:pt x="275" y="779"/>
                    </a:lnTo>
                    <a:lnTo>
                      <a:pt x="273" y="773"/>
                    </a:lnTo>
                    <a:lnTo>
                      <a:pt x="272" y="770"/>
                    </a:lnTo>
                    <a:lnTo>
                      <a:pt x="264" y="764"/>
                    </a:lnTo>
                    <a:lnTo>
                      <a:pt x="256" y="756"/>
                    </a:lnTo>
                    <a:lnTo>
                      <a:pt x="255" y="753"/>
                    </a:lnTo>
                    <a:lnTo>
                      <a:pt x="256" y="750"/>
                    </a:lnTo>
                    <a:lnTo>
                      <a:pt x="256" y="741"/>
                    </a:lnTo>
                    <a:lnTo>
                      <a:pt x="252" y="735"/>
                    </a:lnTo>
                    <a:lnTo>
                      <a:pt x="250" y="731"/>
                    </a:lnTo>
                    <a:lnTo>
                      <a:pt x="250" y="728"/>
                    </a:lnTo>
                    <a:lnTo>
                      <a:pt x="251" y="725"/>
                    </a:lnTo>
                    <a:lnTo>
                      <a:pt x="255" y="721"/>
                    </a:lnTo>
                    <a:lnTo>
                      <a:pt x="257" y="714"/>
                    </a:lnTo>
                    <a:lnTo>
                      <a:pt x="257" y="708"/>
                    </a:lnTo>
                    <a:lnTo>
                      <a:pt x="257" y="704"/>
                    </a:lnTo>
                    <a:lnTo>
                      <a:pt x="258" y="702"/>
                    </a:lnTo>
                    <a:lnTo>
                      <a:pt x="251" y="647"/>
                    </a:lnTo>
                    <a:lnTo>
                      <a:pt x="246" y="627"/>
                    </a:lnTo>
                    <a:lnTo>
                      <a:pt x="244" y="621"/>
                    </a:lnTo>
                    <a:lnTo>
                      <a:pt x="241" y="612"/>
                    </a:lnTo>
                    <a:lnTo>
                      <a:pt x="236" y="600"/>
                    </a:lnTo>
                    <a:lnTo>
                      <a:pt x="234" y="591"/>
                    </a:lnTo>
                    <a:lnTo>
                      <a:pt x="233" y="584"/>
                    </a:lnTo>
                    <a:lnTo>
                      <a:pt x="226" y="573"/>
                    </a:lnTo>
                    <a:lnTo>
                      <a:pt x="221" y="565"/>
                    </a:lnTo>
                    <a:lnTo>
                      <a:pt x="201" y="543"/>
                    </a:lnTo>
                    <a:lnTo>
                      <a:pt x="199" y="539"/>
                    </a:lnTo>
                    <a:lnTo>
                      <a:pt x="198" y="533"/>
                    </a:lnTo>
                    <a:lnTo>
                      <a:pt x="196" y="526"/>
                    </a:lnTo>
                    <a:lnTo>
                      <a:pt x="196" y="518"/>
                    </a:lnTo>
                    <a:lnTo>
                      <a:pt x="193" y="504"/>
                    </a:lnTo>
                    <a:lnTo>
                      <a:pt x="189" y="498"/>
                    </a:lnTo>
                    <a:lnTo>
                      <a:pt x="187" y="495"/>
                    </a:lnTo>
                    <a:lnTo>
                      <a:pt x="126" y="425"/>
                    </a:lnTo>
                    <a:lnTo>
                      <a:pt x="119" y="416"/>
                    </a:lnTo>
                    <a:lnTo>
                      <a:pt x="115" y="408"/>
                    </a:lnTo>
                    <a:lnTo>
                      <a:pt x="114" y="399"/>
                    </a:lnTo>
                    <a:lnTo>
                      <a:pt x="116" y="391"/>
                    </a:lnTo>
                    <a:lnTo>
                      <a:pt x="120" y="377"/>
                    </a:lnTo>
                    <a:lnTo>
                      <a:pt x="123" y="367"/>
                    </a:lnTo>
                    <a:lnTo>
                      <a:pt x="127" y="358"/>
                    </a:lnTo>
                    <a:lnTo>
                      <a:pt x="138" y="333"/>
                    </a:lnTo>
                    <a:lnTo>
                      <a:pt x="152" y="307"/>
                    </a:lnTo>
                    <a:lnTo>
                      <a:pt x="155" y="292"/>
                    </a:lnTo>
                    <a:lnTo>
                      <a:pt x="155" y="280"/>
                    </a:lnTo>
                    <a:lnTo>
                      <a:pt x="153" y="273"/>
                    </a:lnTo>
                    <a:lnTo>
                      <a:pt x="150" y="267"/>
                    </a:lnTo>
                    <a:lnTo>
                      <a:pt x="149" y="264"/>
                    </a:lnTo>
                    <a:lnTo>
                      <a:pt x="149" y="263"/>
                    </a:lnTo>
                    <a:lnTo>
                      <a:pt x="149" y="261"/>
                    </a:lnTo>
                    <a:lnTo>
                      <a:pt x="147" y="252"/>
                    </a:lnTo>
                    <a:lnTo>
                      <a:pt x="144" y="242"/>
                    </a:lnTo>
                    <a:lnTo>
                      <a:pt x="139" y="221"/>
                    </a:lnTo>
                    <a:lnTo>
                      <a:pt x="112" y="147"/>
                    </a:lnTo>
                    <a:lnTo>
                      <a:pt x="106" y="135"/>
                    </a:lnTo>
                    <a:lnTo>
                      <a:pt x="101" y="128"/>
                    </a:lnTo>
                    <a:lnTo>
                      <a:pt x="96" y="122"/>
                    </a:lnTo>
                    <a:lnTo>
                      <a:pt x="93" y="119"/>
                    </a:lnTo>
                    <a:lnTo>
                      <a:pt x="92" y="116"/>
                    </a:lnTo>
                    <a:lnTo>
                      <a:pt x="89" y="111"/>
                    </a:lnTo>
                    <a:lnTo>
                      <a:pt x="86" y="108"/>
                    </a:lnTo>
                    <a:lnTo>
                      <a:pt x="81" y="99"/>
                    </a:lnTo>
                    <a:lnTo>
                      <a:pt x="73" y="87"/>
                    </a:lnTo>
                    <a:lnTo>
                      <a:pt x="69" y="84"/>
                    </a:lnTo>
                    <a:lnTo>
                      <a:pt x="68" y="84"/>
                    </a:lnTo>
                    <a:lnTo>
                      <a:pt x="63" y="80"/>
                    </a:lnTo>
                    <a:lnTo>
                      <a:pt x="60" y="78"/>
                    </a:lnTo>
                    <a:lnTo>
                      <a:pt x="57" y="76"/>
                    </a:lnTo>
                    <a:lnTo>
                      <a:pt x="50" y="71"/>
                    </a:lnTo>
                    <a:lnTo>
                      <a:pt x="43" y="67"/>
                    </a:lnTo>
                    <a:lnTo>
                      <a:pt x="28" y="51"/>
                    </a:lnTo>
                    <a:lnTo>
                      <a:pt x="17" y="40"/>
                    </a:lnTo>
                    <a:lnTo>
                      <a:pt x="9" y="30"/>
                    </a:lnTo>
                    <a:lnTo>
                      <a:pt x="5" y="24"/>
                    </a:lnTo>
                    <a:lnTo>
                      <a:pt x="1" y="17"/>
                    </a:lnTo>
                    <a:lnTo>
                      <a:pt x="0" y="12"/>
                    </a:lnTo>
                    <a:lnTo>
                      <a:pt x="3" y="7"/>
                    </a:lnTo>
                    <a:lnTo>
                      <a:pt x="9" y="2"/>
                    </a:lnTo>
                    <a:lnTo>
                      <a:pt x="10" y="0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410">
                <a:extLst>
                  <a:ext uri="{FF2B5EF4-FFF2-40B4-BE49-F238E27FC236}">
                    <a16:creationId xmlns:a16="http://schemas.microsoft.com/office/drawing/2014/main" id="{92C34021-A873-46F3-59DB-BC1535D295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5" y="1382"/>
                <a:ext cx="49" cy="37"/>
              </a:xfrm>
              <a:custGeom>
                <a:avLst/>
                <a:gdLst>
                  <a:gd name="T0" fmla="*/ 9 w 245"/>
                  <a:gd name="T1" fmla="*/ 180 h 189"/>
                  <a:gd name="T2" fmla="*/ 10 w 245"/>
                  <a:gd name="T3" fmla="*/ 178 h 189"/>
                  <a:gd name="T4" fmla="*/ 12 w 245"/>
                  <a:gd name="T5" fmla="*/ 173 h 189"/>
                  <a:gd name="T6" fmla="*/ 12 w 245"/>
                  <a:gd name="T7" fmla="*/ 166 h 189"/>
                  <a:gd name="T8" fmla="*/ 4 w 245"/>
                  <a:gd name="T9" fmla="*/ 144 h 189"/>
                  <a:gd name="T10" fmla="*/ 0 w 245"/>
                  <a:gd name="T11" fmla="*/ 140 h 189"/>
                  <a:gd name="T12" fmla="*/ 0 w 245"/>
                  <a:gd name="T13" fmla="*/ 134 h 189"/>
                  <a:gd name="T14" fmla="*/ 4 w 245"/>
                  <a:gd name="T15" fmla="*/ 130 h 189"/>
                  <a:gd name="T16" fmla="*/ 8 w 245"/>
                  <a:gd name="T17" fmla="*/ 124 h 189"/>
                  <a:gd name="T18" fmla="*/ 9 w 245"/>
                  <a:gd name="T19" fmla="*/ 119 h 189"/>
                  <a:gd name="T20" fmla="*/ 4 w 245"/>
                  <a:gd name="T21" fmla="*/ 114 h 189"/>
                  <a:gd name="T22" fmla="*/ 3 w 245"/>
                  <a:gd name="T23" fmla="*/ 109 h 189"/>
                  <a:gd name="T24" fmla="*/ 4 w 245"/>
                  <a:gd name="T25" fmla="*/ 98 h 189"/>
                  <a:gd name="T26" fmla="*/ 4 w 245"/>
                  <a:gd name="T27" fmla="*/ 91 h 189"/>
                  <a:gd name="T28" fmla="*/ 8 w 245"/>
                  <a:gd name="T29" fmla="*/ 86 h 189"/>
                  <a:gd name="T30" fmla="*/ 10 w 245"/>
                  <a:gd name="T31" fmla="*/ 84 h 189"/>
                  <a:gd name="T32" fmla="*/ 12 w 245"/>
                  <a:gd name="T33" fmla="*/ 82 h 189"/>
                  <a:gd name="T34" fmla="*/ 22 w 245"/>
                  <a:gd name="T35" fmla="*/ 81 h 189"/>
                  <a:gd name="T36" fmla="*/ 24 w 245"/>
                  <a:gd name="T37" fmla="*/ 80 h 189"/>
                  <a:gd name="T38" fmla="*/ 29 w 245"/>
                  <a:gd name="T39" fmla="*/ 77 h 189"/>
                  <a:gd name="T40" fmla="*/ 32 w 245"/>
                  <a:gd name="T41" fmla="*/ 75 h 189"/>
                  <a:gd name="T42" fmla="*/ 41 w 245"/>
                  <a:gd name="T43" fmla="*/ 65 h 189"/>
                  <a:gd name="T44" fmla="*/ 45 w 245"/>
                  <a:gd name="T45" fmla="*/ 60 h 189"/>
                  <a:gd name="T46" fmla="*/ 41 w 245"/>
                  <a:gd name="T47" fmla="*/ 50 h 189"/>
                  <a:gd name="T48" fmla="*/ 43 w 245"/>
                  <a:gd name="T49" fmla="*/ 44 h 189"/>
                  <a:gd name="T50" fmla="*/ 45 w 245"/>
                  <a:gd name="T51" fmla="*/ 40 h 189"/>
                  <a:gd name="T52" fmla="*/ 46 w 245"/>
                  <a:gd name="T53" fmla="*/ 35 h 189"/>
                  <a:gd name="T54" fmla="*/ 48 w 245"/>
                  <a:gd name="T55" fmla="*/ 24 h 189"/>
                  <a:gd name="T56" fmla="*/ 46 w 245"/>
                  <a:gd name="T57" fmla="*/ 16 h 189"/>
                  <a:gd name="T58" fmla="*/ 45 w 245"/>
                  <a:gd name="T59" fmla="*/ 11 h 189"/>
                  <a:gd name="T60" fmla="*/ 43 w 245"/>
                  <a:gd name="T61" fmla="*/ 7 h 189"/>
                  <a:gd name="T62" fmla="*/ 48 w 245"/>
                  <a:gd name="T63" fmla="*/ 2 h 189"/>
                  <a:gd name="T64" fmla="*/ 54 w 245"/>
                  <a:gd name="T65" fmla="*/ 0 h 189"/>
                  <a:gd name="T66" fmla="*/ 63 w 245"/>
                  <a:gd name="T67" fmla="*/ 1 h 189"/>
                  <a:gd name="T68" fmla="*/ 67 w 245"/>
                  <a:gd name="T69" fmla="*/ 4 h 189"/>
                  <a:gd name="T70" fmla="*/ 73 w 245"/>
                  <a:gd name="T71" fmla="*/ 7 h 189"/>
                  <a:gd name="T72" fmla="*/ 77 w 245"/>
                  <a:gd name="T73" fmla="*/ 10 h 189"/>
                  <a:gd name="T74" fmla="*/ 81 w 245"/>
                  <a:gd name="T75" fmla="*/ 12 h 189"/>
                  <a:gd name="T76" fmla="*/ 90 w 245"/>
                  <a:gd name="T77" fmla="*/ 16 h 189"/>
                  <a:gd name="T78" fmla="*/ 108 w 245"/>
                  <a:gd name="T79" fmla="*/ 27 h 189"/>
                  <a:gd name="T80" fmla="*/ 124 w 245"/>
                  <a:gd name="T81" fmla="*/ 34 h 189"/>
                  <a:gd name="T82" fmla="*/ 129 w 245"/>
                  <a:gd name="T83" fmla="*/ 36 h 189"/>
                  <a:gd name="T84" fmla="*/ 134 w 245"/>
                  <a:gd name="T85" fmla="*/ 39 h 189"/>
                  <a:gd name="T86" fmla="*/ 137 w 245"/>
                  <a:gd name="T87" fmla="*/ 40 h 189"/>
                  <a:gd name="T88" fmla="*/ 143 w 245"/>
                  <a:gd name="T89" fmla="*/ 40 h 189"/>
                  <a:gd name="T90" fmla="*/ 152 w 245"/>
                  <a:gd name="T91" fmla="*/ 39 h 189"/>
                  <a:gd name="T92" fmla="*/ 155 w 245"/>
                  <a:gd name="T93" fmla="*/ 39 h 189"/>
                  <a:gd name="T94" fmla="*/ 166 w 245"/>
                  <a:gd name="T95" fmla="*/ 41 h 189"/>
                  <a:gd name="T96" fmla="*/ 172 w 245"/>
                  <a:gd name="T97" fmla="*/ 41 h 189"/>
                  <a:gd name="T98" fmla="*/ 192 w 245"/>
                  <a:gd name="T99" fmla="*/ 40 h 189"/>
                  <a:gd name="T100" fmla="*/ 224 w 245"/>
                  <a:gd name="T101" fmla="*/ 47 h 189"/>
                  <a:gd name="T102" fmla="*/ 233 w 245"/>
                  <a:gd name="T103" fmla="*/ 48 h 189"/>
                  <a:gd name="T104" fmla="*/ 235 w 245"/>
                  <a:gd name="T105" fmla="*/ 47 h 189"/>
                  <a:gd name="T106" fmla="*/ 241 w 245"/>
                  <a:gd name="T107" fmla="*/ 42 h 189"/>
                  <a:gd name="T108" fmla="*/ 245 w 245"/>
                  <a:gd name="T109" fmla="*/ 37 h 189"/>
                  <a:gd name="T110" fmla="*/ 245 w 245"/>
                  <a:gd name="T111" fmla="*/ 30 h 189"/>
                  <a:gd name="T112" fmla="*/ 245 w 245"/>
                  <a:gd name="T113" fmla="*/ 2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5" h="189">
                    <a:moveTo>
                      <a:pt x="11" y="189"/>
                    </a:moveTo>
                    <a:lnTo>
                      <a:pt x="9" y="182"/>
                    </a:lnTo>
                    <a:lnTo>
                      <a:pt x="9" y="180"/>
                    </a:lnTo>
                    <a:lnTo>
                      <a:pt x="9" y="179"/>
                    </a:lnTo>
                    <a:lnTo>
                      <a:pt x="10" y="179"/>
                    </a:lnTo>
                    <a:lnTo>
                      <a:pt x="10" y="178"/>
                    </a:lnTo>
                    <a:lnTo>
                      <a:pt x="10" y="176"/>
                    </a:lnTo>
                    <a:lnTo>
                      <a:pt x="12" y="174"/>
                    </a:lnTo>
                    <a:lnTo>
                      <a:pt x="12" y="173"/>
                    </a:lnTo>
                    <a:lnTo>
                      <a:pt x="12" y="168"/>
                    </a:lnTo>
                    <a:lnTo>
                      <a:pt x="12" y="167"/>
                    </a:lnTo>
                    <a:lnTo>
                      <a:pt x="12" y="166"/>
                    </a:lnTo>
                    <a:lnTo>
                      <a:pt x="8" y="150"/>
                    </a:lnTo>
                    <a:lnTo>
                      <a:pt x="5" y="145"/>
                    </a:lnTo>
                    <a:lnTo>
                      <a:pt x="4" y="144"/>
                    </a:lnTo>
                    <a:lnTo>
                      <a:pt x="1" y="143"/>
                    </a:lnTo>
                    <a:lnTo>
                      <a:pt x="0" y="142"/>
                    </a:lnTo>
                    <a:lnTo>
                      <a:pt x="0" y="140"/>
                    </a:lnTo>
                    <a:lnTo>
                      <a:pt x="0" y="137"/>
                    </a:lnTo>
                    <a:lnTo>
                      <a:pt x="0" y="136"/>
                    </a:lnTo>
                    <a:lnTo>
                      <a:pt x="0" y="134"/>
                    </a:lnTo>
                    <a:lnTo>
                      <a:pt x="0" y="133"/>
                    </a:lnTo>
                    <a:lnTo>
                      <a:pt x="3" y="130"/>
                    </a:lnTo>
                    <a:lnTo>
                      <a:pt x="4" y="130"/>
                    </a:lnTo>
                    <a:lnTo>
                      <a:pt x="6" y="126"/>
                    </a:lnTo>
                    <a:lnTo>
                      <a:pt x="8" y="125"/>
                    </a:lnTo>
                    <a:lnTo>
                      <a:pt x="8" y="124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8" y="116"/>
                    </a:lnTo>
                    <a:lnTo>
                      <a:pt x="6" y="116"/>
                    </a:lnTo>
                    <a:lnTo>
                      <a:pt x="4" y="114"/>
                    </a:lnTo>
                    <a:lnTo>
                      <a:pt x="4" y="113"/>
                    </a:lnTo>
                    <a:lnTo>
                      <a:pt x="3" y="110"/>
                    </a:lnTo>
                    <a:lnTo>
                      <a:pt x="3" y="109"/>
                    </a:lnTo>
                    <a:lnTo>
                      <a:pt x="3" y="102"/>
                    </a:lnTo>
                    <a:lnTo>
                      <a:pt x="3" y="100"/>
                    </a:lnTo>
                    <a:lnTo>
                      <a:pt x="4" y="98"/>
                    </a:lnTo>
                    <a:lnTo>
                      <a:pt x="4" y="94"/>
                    </a:lnTo>
                    <a:lnTo>
                      <a:pt x="4" y="92"/>
                    </a:lnTo>
                    <a:lnTo>
                      <a:pt x="4" y="91"/>
                    </a:lnTo>
                    <a:lnTo>
                      <a:pt x="5" y="90"/>
                    </a:lnTo>
                    <a:lnTo>
                      <a:pt x="6" y="87"/>
                    </a:lnTo>
                    <a:lnTo>
                      <a:pt x="8" y="86"/>
                    </a:lnTo>
                    <a:lnTo>
                      <a:pt x="8" y="85"/>
                    </a:lnTo>
                    <a:lnTo>
                      <a:pt x="9" y="85"/>
                    </a:lnTo>
                    <a:lnTo>
                      <a:pt x="10" y="84"/>
                    </a:lnTo>
                    <a:lnTo>
                      <a:pt x="11" y="84"/>
                    </a:lnTo>
                    <a:lnTo>
                      <a:pt x="12" y="84"/>
                    </a:lnTo>
                    <a:lnTo>
                      <a:pt x="12" y="82"/>
                    </a:lnTo>
                    <a:lnTo>
                      <a:pt x="16" y="82"/>
                    </a:lnTo>
                    <a:lnTo>
                      <a:pt x="17" y="82"/>
                    </a:lnTo>
                    <a:lnTo>
                      <a:pt x="22" y="81"/>
                    </a:lnTo>
                    <a:lnTo>
                      <a:pt x="23" y="81"/>
                    </a:lnTo>
                    <a:lnTo>
                      <a:pt x="23" y="80"/>
                    </a:lnTo>
                    <a:lnTo>
                      <a:pt x="24" y="80"/>
                    </a:lnTo>
                    <a:lnTo>
                      <a:pt x="26" y="79"/>
                    </a:lnTo>
                    <a:lnTo>
                      <a:pt x="28" y="77"/>
                    </a:lnTo>
                    <a:lnTo>
                      <a:pt x="29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2" y="75"/>
                    </a:lnTo>
                    <a:lnTo>
                      <a:pt x="33" y="74"/>
                    </a:lnTo>
                    <a:lnTo>
                      <a:pt x="34" y="73"/>
                    </a:lnTo>
                    <a:lnTo>
                      <a:pt x="41" y="65"/>
                    </a:lnTo>
                    <a:lnTo>
                      <a:pt x="43" y="64"/>
                    </a:lnTo>
                    <a:lnTo>
                      <a:pt x="44" y="62"/>
                    </a:lnTo>
                    <a:lnTo>
                      <a:pt x="45" y="60"/>
                    </a:lnTo>
                    <a:lnTo>
                      <a:pt x="45" y="57"/>
                    </a:lnTo>
                    <a:lnTo>
                      <a:pt x="45" y="56"/>
                    </a:lnTo>
                    <a:lnTo>
                      <a:pt x="41" y="50"/>
                    </a:lnTo>
                    <a:lnTo>
                      <a:pt x="41" y="48"/>
                    </a:lnTo>
                    <a:lnTo>
                      <a:pt x="41" y="45"/>
                    </a:lnTo>
                    <a:lnTo>
                      <a:pt x="43" y="44"/>
                    </a:lnTo>
                    <a:lnTo>
                      <a:pt x="44" y="42"/>
                    </a:lnTo>
                    <a:lnTo>
                      <a:pt x="45" y="42"/>
                    </a:lnTo>
                    <a:lnTo>
                      <a:pt x="45" y="40"/>
                    </a:lnTo>
                    <a:lnTo>
                      <a:pt x="45" y="39"/>
                    </a:lnTo>
                    <a:lnTo>
                      <a:pt x="46" y="36"/>
                    </a:lnTo>
                    <a:lnTo>
                      <a:pt x="46" y="35"/>
                    </a:lnTo>
                    <a:lnTo>
                      <a:pt x="48" y="35"/>
                    </a:lnTo>
                    <a:lnTo>
                      <a:pt x="48" y="28"/>
                    </a:lnTo>
                    <a:lnTo>
                      <a:pt x="48" y="24"/>
                    </a:lnTo>
                    <a:lnTo>
                      <a:pt x="48" y="18"/>
                    </a:lnTo>
                    <a:lnTo>
                      <a:pt x="46" y="17"/>
                    </a:lnTo>
                    <a:lnTo>
                      <a:pt x="46" y="16"/>
                    </a:lnTo>
                    <a:lnTo>
                      <a:pt x="46" y="14"/>
                    </a:lnTo>
                    <a:lnTo>
                      <a:pt x="45" y="12"/>
                    </a:lnTo>
                    <a:lnTo>
                      <a:pt x="45" y="11"/>
                    </a:lnTo>
                    <a:lnTo>
                      <a:pt x="45" y="10"/>
                    </a:lnTo>
                    <a:lnTo>
                      <a:pt x="43" y="8"/>
                    </a:lnTo>
                    <a:lnTo>
                      <a:pt x="43" y="7"/>
                    </a:lnTo>
                    <a:lnTo>
                      <a:pt x="44" y="5"/>
                    </a:lnTo>
                    <a:lnTo>
                      <a:pt x="46" y="4"/>
                    </a:lnTo>
                    <a:lnTo>
                      <a:pt x="48" y="2"/>
                    </a:lnTo>
                    <a:lnTo>
                      <a:pt x="50" y="2"/>
                    </a:lnTo>
                    <a:lnTo>
                      <a:pt x="52" y="0"/>
                    </a:lnTo>
                    <a:lnTo>
                      <a:pt x="54" y="0"/>
                    </a:lnTo>
                    <a:lnTo>
                      <a:pt x="61" y="0"/>
                    </a:lnTo>
                    <a:lnTo>
                      <a:pt x="62" y="0"/>
                    </a:lnTo>
                    <a:lnTo>
                      <a:pt x="63" y="1"/>
                    </a:lnTo>
                    <a:lnTo>
                      <a:pt x="64" y="1"/>
                    </a:lnTo>
                    <a:lnTo>
                      <a:pt x="66" y="2"/>
                    </a:lnTo>
                    <a:lnTo>
                      <a:pt x="67" y="4"/>
                    </a:lnTo>
                    <a:lnTo>
                      <a:pt x="71" y="6"/>
                    </a:lnTo>
                    <a:lnTo>
                      <a:pt x="72" y="7"/>
                    </a:lnTo>
                    <a:lnTo>
                      <a:pt x="73" y="7"/>
                    </a:lnTo>
                    <a:lnTo>
                      <a:pt x="74" y="7"/>
                    </a:lnTo>
                    <a:lnTo>
                      <a:pt x="74" y="8"/>
                    </a:lnTo>
                    <a:lnTo>
                      <a:pt x="77" y="10"/>
                    </a:lnTo>
                    <a:lnTo>
                      <a:pt x="78" y="10"/>
                    </a:lnTo>
                    <a:lnTo>
                      <a:pt x="81" y="11"/>
                    </a:lnTo>
                    <a:lnTo>
                      <a:pt x="81" y="12"/>
                    </a:lnTo>
                    <a:lnTo>
                      <a:pt x="83" y="12"/>
                    </a:lnTo>
                    <a:lnTo>
                      <a:pt x="86" y="13"/>
                    </a:lnTo>
                    <a:lnTo>
                      <a:pt x="90" y="16"/>
                    </a:lnTo>
                    <a:lnTo>
                      <a:pt x="104" y="25"/>
                    </a:lnTo>
                    <a:lnTo>
                      <a:pt x="106" y="25"/>
                    </a:lnTo>
                    <a:lnTo>
                      <a:pt x="108" y="27"/>
                    </a:lnTo>
                    <a:lnTo>
                      <a:pt x="111" y="28"/>
                    </a:lnTo>
                    <a:lnTo>
                      <a:pt x="112" y="28"/>
                    </a:lnTo>
                    <a:lnTo>
                      <a:pt x="124" y="34"/>
                    </a:lnTo>
                    <a:lnTo>
                      <a:pt x="125" y="35"/>
                    </a:lnTo>
                    <a:lnTo>
                      <a:pt x="127" y="36"/>
                    </a:lnTo>
                    <a:lnTo>
                      <a:pt x="129" y="36"/>
                    </a:lnTo>
                    <a:lnTo>
                      <a:pt x="130" y="37"/>
                    </a:lnTo>
                    <a:lnTo>
                      <a:pt x="131" y="37"/>
                    </a:lnTo>
                    <a:lnTo>
                      <a:pt x="134" y="39"/>
                    </a:lnTo>
                    <a:lnTo>
                      <a:pt x="135" y="39"/>
                    </a:lnTo>
                    <a:lnTo>
                      <a:pt x="136" y="39"/>
                    </a:lnTo>
                    <a:lnTo>
                      <a:pt x="137" y="40"/>
                    </a:lnTo>
                    <a:lnTo>
                      <a:pt x="138" y="40"/>
                    </a:lnTo>
                    <a:lnTo>
                      <a:pt x="140" y="40"/>
                    </a:lnTo>
                    <a:lnTo>
                      <a:pt x="143" y="40"/>
                    </a:lnTo>
                    <a:lnTo>
                      <a:pt x="146" y="39"/>
                    </a:lnTo>
                    <a:lnTo>
                      <a:pt x="147" y="39"/>
                    </a:lnTo>
                    <a:lnTo>
                      <a:pt x="152" y="39"/>
                    </a:lnTo>
                    <a:lnTo>
                      <a:pt x="153" y="39"/>
                    </a:lnTo>
                    <a:lnTo>
                      <a:pt x="154" y="39"/>
                    </a:lnTo>
                    <a:lnTo>
                      <a:pt x="155" y="39"/>
                    </a:lnTo>
                    <a:lnTo>
                      <a:pt x="163" y="40"/>
                    </a:lnTo>
                    <a:lnTo>
                      <a:pt x="163" y="41"/>
                    </a:lnTo>
                    <a:lnTo>
                      <a:pt x="166" y="41"/>
                    </a:lnTo>
                    <a:lnTo>
                      <a:pt x="169" y="41"/>
                    </a:lnTo>
                    <a:lnTo>
                      <a:pt x="171" y="41"/>
                    </a:lnTo>
                    <a:lnTo>
                      <a:pt x="172" y="41"/>
                    </a:lnTo>
                    <a:lnTo>
                      <a:pt x="184" y="39"/>
                    </a:lnTo>
                    <a:lnTo>
                      <a:pt x="192" y="39"/>
                    </a:lnTo>
                    <a:lnTo>
                      <a:pt x="192" y="40"/>
                    </a:lnTo>
                    <a:lnTo>
                      <a:pt x="197" y="40"/>
                    </a:lnTo>
                    <a:lnTo>
                      <a:pt x="206" y="44"/>
                    </a:lnTo>
                    <a:lnTo>
                      <a:pt x="224" y="47"/>
                    </a:lnTo>
                    <a:lnTo>
                      <a:pt x="227" y="47"/>
                    </a:lnTo>
                    <a:lnTo>
                      <a:pt x="228" y="48"/>
                    </a:lnTo>
                    <a:lnTo>
                      <a:pt x="233" y="48"/>
                    </a:lnTo>
                    <a:lnTo>
                      <a:pt x="233" y="47"/>
                    </a:lnTo>
                    <a:lnTo>
                      <a:pt x="234" y="47"/>
                    </a:lnTo>
                    <a:lnTo>
                      <a:pt x="235" y="47"/>
                    </a:lnTo>
                    <a:lnTo>
                      <a:pt x="239" y="45"/>
                    </a:lnTo>
                    <a:lnTo>
                      <a:pt x="240" y="45"/>
                    </a:lnTo>
                    <a:lnTo>
                      <a:pt x="241" y="42"/>
                    </a:lnTo>
                    <a:lnTo>
                      <a:pt x="243" y="41"/>
                    </a:lnTo>
                    <a:lnTo>
                      <a:pt x="244" y="40"/>
                    </a:lnTo>
                    <a:lnTo>
                      <a:pt x="245" y="37"/>
                    </a:lnTo>
                    <a:lnTo>
                      <a:pt x="245" y="36"/>
                    </a:lnTo>
                    <a:lnTo>
                      <a:pt x="245" y="35"/>
                    </a:lnTo>
                    <a:lnTo>
                      <a:pt x="245" y="30"/>
                    </a:lnTo>
                    <a:lnTo>
                      <a:pt x="245" y="29"/>
                    </a:lnTo>
                    <a:lnTo>
                      <a:pt x="245" y="28"/>
                    </a:lnTo>
                    <a:lnTo>
                      <a:pt x="245" y="27"/>
                    </a:lnTo>
                    <a:lnTo>
                      <a:pt x="245" y="24"/>
                    </a:lnTo>
                    <a:lnTo>
                      <a:pt x="243" y="19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411">
                <a:extLst>
                  <a:ext uri="{FF2B5EF4-FFF2-40B4-BE49-F238E27FC236}">
                    <a16:creationId xmlns:a16="http://schemas.microsoft.com/office/drawing/2014/main" id="{A0D60C8A-BF7D-3FC3-8CA7-40AC3C384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1360"/>
                <a:ext cx="3" cy="12"/>
              </a:xfrm>
              <a:custGeom>
                <a:avLst/>
                <a:gdLst>
                  <a:gd name="T0" fmla="*/ 10 w 14"/>
                  <a:gd name="T1" fmla="*/ 61 h 61"/>
                  <a:gd name="T2" fmla="*/ 10 w 14"/>
                  <a:gd name="T3" fmla="*/ 55 h 61"/>
                  <a:gd name="T4" fmla="*/ 10 w 14"/>
                  <a:gd name="T5" fmla="*/ 50 h 61"/>
                  <a:gd name="T6" fmla="*/ 10 w 14"/>
                  <a:gd name="T7" fmla="*/ 46 h 61"/>
                  <a:gd name="T8" fmla="*/ 9 w 14"/>
                  <a:gd name="T9" fmla="*/ 45 h 61"/>
                  <a:gd name="T10" fmla="*/ 9 w 14"/>
                  <a:gd name="T11" fmla="*/ 44 h 61"/>
                  <a:gd name="T12" fmla="*/ 4 w 14"/>
                  <a:gd name="T13" fmla="*/ 36 h 61"/>
                  <a:gd name="T14" fmla="*/ 3 w 14"/>
                  <a:gd name="T15" fmla="*/ 30 h 61"/>
                  <a:gd name="T16" fmla="*/ 0 w 14"/>
                  <a:gd name="T17" fmla="*/ 25 h 61"/>
                  <a:gd name="T18" fmla="*/ 1 w 14"/>
                  <a:gd name="T19" fmla="*/ 23 h 61"/>
                  <a:gd name="T20" fmla="*/ 4 w 14"/>
                  <a:gd name="T21" fmla="*/ 15 h 61"/>
                  <a:gd name="T22" fmla="*/ 10 w 14"/>
                  <a:gd name="T23" fmla="*/ 8 h 61"/>
                  <a:gd name="T24" fmla="*/ 11 w 14"/>
                  <a:gd name="T25" fmla="*/ 6 h 61"/>
                  <a:gd name="T26" fmla="*/ 11 w 14"/>
                  <a:gd name="T27" fmla="*/ 4 h 61"/>
                  <a:gd name="T28" fmla="*/ 11 w 14"/>
                  <a:gd name="T29" fmla="*/ 2 h 61"/>
                  <a:gd name="T30" fmla="*/ 12 w 14"/>
                  <a:gd name="T31" fmla="*/ 2 h 61"/>
                  <a:gd name="T32" fmla="*/ 14 w 14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" h="61">
                    <a:moveTo>
                      <a:pt x="10" y="61"/>
                    </a:moveTo>
                    <a:lnTo>
                      <a:pt x="10" y="55"/>
                    </a:lnTo>
                    <a:lnTo>
                      <a:pt x="10" y="50"/>
                    </a:lnTo>
                    <a:lnTo>
                      <a:pt x="10" y="46"/>
                    </a:lnTo>
                    <a:lnTo>
                      <a:pt x="9" y="45"/>
                    </a:lnTo>
                    <a:lnTo>
                      <a:pt x="9" y="44"/>
                    </a:lnTo>
                    <a:lnTo>
                      <a:pt x="4" y="36"/>
                    </a:lnTo>
                    <a:lnTo>
                      <a:pt x="3" y="30"/>
                    </a:lnTo>
                    <a:lnTo>
                      <a:pt x="0" y="25"/>
                    </a:lnTo>
                    <a:lnTo>
                      <a:pt x="1" y="23"/>
                    </a:lnTo>
                    <a:lnTo>
                      <a:pt x="4" y="15"/>
                    </a:lnTo>
                    <a:lnTo>
                      <a:pt x="10" y="8"/>
                    </a:lnTo>
                    <a:lnTo>
                      <a:pt x="11" y="6"/>
                    </a:lnTo>
                    <a:lnTo>
                      <a:pt x="11" y="4"/>
                    </a:lnTo>
                    <a:lnTo>
                      <a:pt x="11" y="2"/>
                    </a:lnTo>
                    <a:lnTo>
                      <a:pt x="12" y="2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412">
                <a:extLst>
                  <a:ext uri="{FF2B5EF4-FFF2-40B4-BE49-F238E27FC236}">
                    <a16:creationId xmlns:a16="http://schemas.microsoft.com/office/drawing/2014/main" id="{51EFC9E8-A996-6F02-19A6-3D909C6B3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3" y="1179"/>
                <a:ext cx="57" cy="35"/>
              </a:xfrm>
              <a:custGeom>
                <a:avLst/>
                <a:gdLst>
                  <a:gd name="T0" fmla="*/ 14 w 287"/>
                  <a:gd name="T1" fmla="*/ 57 h 172"/>
                  <a:gd name="T2" fmla="*/ 18 w 287"/>
                  <a:gd name="T3" fmla="*/ 55 h 172"/>
                  <a:gd name="T4" fmla="*/ 27 w 287"/>
                  <a:gd name="T5" fmla="*/ 52 h 172"/>
                  <a:gd name="T6" fmla="*/ 35 w 287"/>
                  <a:gd name="T7" fmla="*/ 47 h 172"/>
                  <a:gd name="T8" fmla="*/ 63 w 287"/>
                  <a:gd name="T9" fmla="*/ 24 h 172"/>
                  <a:gd name="T10" fmla="*/ 69 w 287"/>
                  <a:gd name="T11" fmla="*/ 22 h 172"/>
                  <a:gd name="T12" fmla="*/ 87 w 287"/>
                  <a:gd name="T13" fmla="*/ 17 h 172"/>
                  <a:gd name="T14" fmla="*/ 94 w 287"/>
                  <a:gd name="T15" fmla="*/ 15 h 172"/>
                  <a:gd name="T16" fmla="*/ 103 w 287"/>
                  <a:gd name="T17" fmla="*/ 8 h 172"/>
                  <a:gd name="T18" fmla="*/ 108 w 287"/>
                  <a:gd name="T19" fmla="*/ 7 h 172"/>
                  <a:gd name="T20" fmla="*/ 112 w 287"/>
                  <a:gd name="T21" fmla="*/ 7 h 172"/>
                  <a:gd name="T22" fmla="*/ 117 w 287"/>
                  <a:gd name="T23" fmla="*/ 7 h 172"/>
                  <a:gd name="T24" fmla="*/ 123 w 287"/>
                  <a:gd name="T25" fmla="*/ 11 h 172"/>
                  <a:gd name="T26" fmla="*/ 126 w 287"/>
                  <a:gd name="T27" fmla="*/ 11 h 172"/>
                  <a:gd name="T28" fmla="*/ 146 w 287"/>
                  <a:gd name="T29" fmla="*/ 7 h 172"/>
                  <a:gd name="T30" fmla="*/ 158 w 287"/>
                  <a:gd name="T31" fmla="*/ 2 h 172"/>
                  <a:gd name="T32" fmla="*/ 170 w 287"/>
                  <a:gd name="T33" fmla="*/ 0 h 172"/>
                  <a:gd name="T34" fmla="*/ 177 w 287"/>
                  <a:gd name="T35" fmla="*/ 0 h 172"/>
                  <a:gd name="T36" fmla="*/ 181 w 287"/>
                  <a:gd name="T37" fmla="*/ 1 h 172"/>
                  <a:gd name="T38" fmla="*/ 186 w 287"/>
                  <a:gd name="T39" fmla="*/ 5 h 172"/>
                  <a:gd name="T40" fmla="*/ 188 w 287"/>
                  <a:gd name="T41" fmla="*/ 8 h 172"/>
                  <a:gd name="T42" fmla="*/ 189 w 287"/>
                  <a:gd name="T43" fmla="*/ 12 h 172"/>
                  <a:gd name="T44" fmla="*/ 189 w 287"/>
                  <a:gd name="T45" fmla="*/ 36 h 172"/>
                  <a:gd name="T46" fmla="*/ 186 w 287"/>
                  <a:gd name="T47" fmla="*/ 51 h 172"/>
                  <a:gd name="T48" fmla="*/ 183 w 287"/>
                  <a:gd name="T49" fmla="*/ 56 h 172"/>
                  <a:gd name="T50" fmla="*/ 180 w 287"/>
                  <a:gd name="T51" fmla="*/ 58 h 172"/>
                  <a:gd name="T52" fmla="*/ 176 w 287"/>
                  <a:gd name="T53" fmla="*/ 62 h 172"/>
                  <a:gd name="T54" fmla="*/ 173 w 287"/>
                  <a:gd name="T55" fmla="*/ 64 h 172"/>
                  <a:gd name="T56" fmla="*/ 161 w 287"/>
                  <a:gd name="T57" fmla="*/ 79 h 172"/>
                  <a:gd name="T58" fmla="*/ 158 w 287"/>
                  <a:gd name="T59" fmla="*/ 82 h 172"/>
                  <a:gd name="T60" fmla="*/ 154 w 287"/>
                  <a:gd name="T61" fmla="*/ 88 h 172"/>
                  <a:gd name="T62" fmla="*/ 155 w 287"/>
                  <a:gd name="T63" fmla="*/ 97 h 172"/>
                  <a:gd name="T64" fmla="*/ 166 w 287"/>
                  <a:gd name="T65" fmla="*/ 118 h 172"/>
                  <a:gd name="T66" fmla="*/ 170 w 287"/>
                  <a:gd name="T67" fmla="*/ 125 h 172"/>
                  <a:gd name="T68" fmla="*/ 180 w 287"/>
                  <a:gd name="T69" fmla="*/ 136 h 172"/>
                  <a:gd name="T70" fmla="*/ 186 w 287"/>
                  <a:gd name="T71" fmla="*/ 139 h 172"/>
                  <a:gd name="T72" fmla="*/ 189 w 287"/>
                  <a:gd name="T73" fmla="*/ 142 h 172"/>
                  <a:gd name="T74" fmla="*/ 195 w 287"/>
                  <a:gd name="T75" fmla="*/ 145 h 172"/>
                  <a:gd name="T76" fmla="*/ 204 w 287"/>
                  <a:gd name="T77" fmla="*/ 144 h 172"/>
                  <a:gd name="T78" fmla="*/ 230 w 287"/>
                  <a:gd name="T79" fmla="*/ 148 h 172"/>
                  <a:gd name="T80" fmla="*/ 234 w 287"/>
                  <a:gd name="T81" fmla="*/ 148 h 172"/>
                  <a:gd name="T82" fmla="*/ 238 w 287"/>
                  <a:gd name="T83" fmla="*/ 151 h 172"/>
                  <a:gd name="T84" fmla="*/ 247 w 287"/>
                  <a:gd name="T85" fmla="*/ 160 h 172"/>
                  <a:gd name="T86" fmla="*/ 251 w 287"/>
                  <a:gd name="T87" fmla="*/ 162 h 172"/>
                  <a:gd name="T88" fmla="*/ 255 w 287"/>
                  <a:gd name="T89" fmla="*/ 168 h 172"/>
                  <a:gd name="T90" fmla="*/ 257 w 287"/>
                  <a:gd name="T91" fmla="*/ 171 h 172"/>
                  <a:gd name="T92" fmla="*/ 263 w 287"/>
                  <a:gd name="T93" fmla="*/ 172 h 172"/>
                  <a:gd name="T94" fmla="*/ 269 w 287"/>
                  <a:gd name="T95" fmla="*/ 168 h 172"/>
                  <a:gd name="T96" fmla="*/ 284 w 287"/>
                  <a:gd name="T97" fmla="*/ 16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7" h="172">
                    <a:moveTo>
                      <a:pt x="0" y="64"/>
                    </a:moveTo>
                    <a:lnTo>
                      <a:pt x="6" y="62"/>
                    </a:lnTo>
                    <a:lnTo>
                      <a:pt x="14" y="57"/>
                    </a:lnTo>
                    <a:lnTo>
                      <a:pt x="15" y="56"/>
                    </a:lnTo>
                    <a:lnTo>
                      <a:pt x="17" y="55"/>
                    </a:lnTo>
                    <a:lnTo>
                      <a:pt x="18" y="55"/>
                    </a:lnTo>
                    <a:lnTo>
                      <a:pt x="20" y="53"/>
                    </a:lnTo>
                    <a:lnTo>
                      <a:pt x="26" y="52"/>
                    </a:lnTo>
                    <a:lnTo>
                      <a:pt x="27" y="52"/>
                    </a:lnTo>
                    <a:lnTo>
                      <a:pt x="32" y="50"/>
                    </a:lnTo>
                    <a:lnTo>
                      <a:pt x="33" y="48"/>
                    </a:lnTo>
                    <a:lnTo>
                      <a:pt x="35" y="47"/>
                    </a:lnTo>
                    <a:lnTo>
                      <a:pt x="35" y="46"/>
                    </a:lnTo>
                    <a:lnTo>
                      <a:pt x="62" y="25"/>
                    </a:lnTo>
                    <a:lnTo>
                      <a:pt x="63" y="24"/>
                    </a:lnTo>
                    <a:lnTo>
                      <a:pt x="64" y="23"/>
                    </a:lnTo>
                    <a:lnTo>
                      <a:pt x="68" y="22"/>
                    </a:lnTo>
                    <a:lnTo>
                      <a:pt x="69" y="22"/>
                    </a:lnTo>
                    <a:lnTo>
                      <a:pt x="72" y="21"/>
                    </a:lnTo>
                    <a:lnTo>
                      <a:pt x="85" y="18"/>
                    </a:lnTo>
                    <a:lnTo>
                      <a:pt x="87" y="17"/>
                    </a:lnTo>
                    <a:lnTo>
                      <a:pt x="89" y="17"/>
                    </a:lnTo>
                    <a:lnTo>
                      <a:pt x="92" y="16"/>
                    </a:lnTo>
                    <a:lnTo>
                      <a:pt x="94" y="15"/>
                    </a:lnTo>
                    <a:lnTo>
                      <a:pt x="97" y="12"/>
                    </a:lnTo>
                    <a:lnTo>
                      <a:pt x="98" y="11"/>
                    </a:lnTo>
                    <a:lnTo>
                      <a:pt x="103" y="8"/>
                    </a:lnTo>
                    <a:lnTo>
                      <a:pt x="104" y="8"/>
                    </a:lnTo>
                    <a:lnTo>
                      <a:pt x="106" y="7"/>
                    </a:lnTo>
                    <a:lnTo>
                      <a:pt x="108" y="7"/>
                    </a:lnTo>
                    <a:lnTo>
                      <a:pt x="109" y="7"/>
                    </a:lnTo>
                    <a:lnTo>
                      <a:pt x="110" y="7"/>
                    </a:lnTo>
                    <a:lnTo>
                      <a:pt x="112" y="7"/>
                    </a:lnTo>
                    <a:lnTo>
                      <a:pt x="113" y="6"/>
                    </a:lnTo>
                    <a:lnTo>
                      <a:pt x="117" y="6"/>
                    </a:lnTo>
                    <a:lnTo>
                      <a:pt x="117" y="7"/>
                    </a:lnTo>
                    <a:lnTo>
                      <a:pt x="120" y="11"/>
                    </a:lnTo>
                    <a:lnTo>
                      <a:pt x="121" y="11"/>
                    </a:lnTo>
                    <a:lnTo>
                      <a:pt x="123" y="11"/>
                    </a:lnTo>
                    <a:lnTo>
                      <a:pt x="124" y="11"/>
                    </a:lnTo>
                    <a:lnTo>
                      <a:pt x="125" y="12"/>
                    </a:lnTo>
                    <a:lnTo>
                      <a:pt x="126" y="11"/>
                    </a:lnTo>
                    <a:lnTo>
                      <a:pt x="129" y="11"/>
                    </a:lnTo>
                    <a:lnTo>
                      <a:pt x="144" y="8"/>
                    </a:lnTo>
                    <a:lnTo>
                      <a:pt x="146" y="7"/>
                    </a:lnTo>
                    <a:lnTo>
                      <a:pt x="148" y="7"/>
                    </a:lnTo>
                    <a:lnTo>
                      <a:pt x="148" y="6"/>
                    </a:lnTo>
                    <a:lnTo>
                      <a:pt x="158" y="2"/>
                    </a:lnTo>
                    <a:lnTo>
                      <a:pt x="160" y="1"/>
                    </a:lnTo>
                    <a:lnTo>
                      <a:pt x="169" y="0"/>
                    </a:lnTo>
                    <a:lnTo>
                      <a:pt x="170" y="0"/>
                    </a:lnTo>
                    <a:lnTo>
                      <a:pt x="175" y="0"/>
                    </a:lnTo>
                    <a:lnTo>
                      <a:pt x="176" y="0"/>
                    </a:lnTo>
                    <a:lnTo>
                      <a:pt x="177" y="0"/>
                    </a:lnTo>
                    <a:lnTo>
                      <a:pt x="178" y="0"/>
                    </a:lnTo>
                    <a:lnTo>
                      <a:pt x="178" y="1"/>
                    </a:lnTo>
                    <a:lnTo>
                      <a:pt x="181" y="1"/>
                    </a:lnTo>
                    <a:lnTo>
                      <a:pt x="182" y="2"/>
                    </a:lnTo>
                    <a:lnTo>
                      <a:pt x="186" y="4"/>
                    </a:lnTo>
                    <a:lnTo>
                      <a:pt x="186" y="5"/>
                    </a:lnTo>
                    <a:lnTo>
                      <a:pt x="187" y="6"/>
                    </a:lnTo>
                    <a:lnTo>
                      <a:pt x="188" y="7"/>
                    </a:lnTo>
                    <a:lnTo>
                      <a:pt x="188" y="8"/>
                    </a:lnTo>
                    <a:lnTo>
                      <a:pt x="188" y="10"/>
                    </a:lnTo>
                    <a:lnTo>
                      <a:pt x="188" y="11"/>
                    </a:lnTo>
                    <a:lnTo>
                      <a:pt x="189" y="12"/>
                    </a:lnTo>
                    <a:lnTo>
                      <a:pt x="190" y="34"/>
                    </a:lnTo>
                    <a:lnTo>
                      <a:pt x="190" y="35"/>
                    </a:lnTo>
                    <a:lnTo>
                      <a:pt x="189" y="36"/>
                    </a:lnTo>
                    <a:lnTo>
                      <a:pt x="189" y="38"/>
                    </a:lnTo>
                    <a:lnTo>
                      <a:pt x="188" y="41"/>
                    </a:lnTo>
                    <a:lnTo>
                      <a:pt x="186" y="51"/>
                    </a:lnTo>
                    <a:lnTo>
                      <a:pt x="184" y="53"/>
                    </a:lnTo>
                    <a:lnTo>
                      <a:pt x="184" y="55"/>
                    </a:lnTo>
                    <a:lnTo>
                      <a:pt x="183" y="56"/>
                    </a:lnTo>
                    <a:lnTo>
                      <a:pt x="182" y="56"/>
                    </a:lnTo>
                    <a:lnTo>
                      <a:pt x="182" y="57"/>
                    </a:lnTo>
                    <a:lnTo>
                      <a:pt x="180" y="58"/>
                    </a:lnTo>
                    <a:lnTo>
                      <a:pt x="180" y="59"/>
                    </a:lnTo>
                    <a:lnTo>
                      <a:pt x="178" y="61"/>
                    </a:lnTo>
                    <a:lnTo>
                      <a:pt x="176" y="62"/>
                    </a:lnTo>
                    <a:lnTo>
                      <a:pt x="175" y="62"/>
                    </a:lnTo>
                    <a:lnTo>
                      <a:pt x="173" y="63"/>
                    </a:lnTo>
                    <a:lnTo>
                      <a:pt x="173" y="64"/>
                    </a:lnTo>
                    <a:lnTo>
                      <a:pt x="171" y="67"/>
                    </a:lnTo>
                    <a:lnTo>
                      <a:pt x="170" y="67"/>
                    </a:lnTo>
                    <a:lnTo>
                      <a:pt x="161" y="79"/>
                    </a:lnTo>
                    <a:lnTo>
                      <a:pt x="159" y="79"/>
                    </a:lnTo>
                    <a:lnTo>
                      <a:pt x="158" y="81"/>
                    </a:lnTo>
                    <a:lnTo>
                      <a:pt x="158" y="82"/>
                    </a:lnTo>
                    <a:lnTo>
                      <a:pt x="157" y="82"/>
                    </a:lnTo>
                    <a:lnTo>
                      <a:pt x="154" y="87"/>
                    </a:lnTo>
                    <a:lnTo>
                      <a:pt x="154" y="88"/>
                    </a:lnTo>
                    <a:lnTo>
                      <a:pt x="154" y="95"/>
                    </a:lnTo>
                    <a:lnTo>
                      <a:pt x="154" y="96"/>
                    </a:lnTo>
                    <a:lnTo>
                      <a:pt x="155" y="97"/>
                    </a:lnTo>
                    <a:lnTo>
                      <a:pt x="155" y="98"/>
                    </a:lnTo>
                    <a:lnTo>
                      <a:pt x="157" y="99"/>
                    </a:lnTo>
                    <a:lnTo>
                      <a:pt x="166" y="118"/>
                    </a:lnTo>
                    <a:lnTo>
                      <a:pt x="167" y="120"/>
                    </a:lnTo>
                    <a:lnTo>
                      <a:pt x="169" y="122"/>
                    </a:lnTo>
                    <a:lnTo>
                      <a:pt x="170" y="125"/>
                    </a:lnTo>
                    <a:lnTo>
                      <a:pt x="171" y="126"/>
                    </a:lnTo>
                    <a:lnTo>
                      <a:pt x="172" y="127"/>
                    </a:lnTo>
                    <a:lnTo>
                      <a:pt x="180" y="136"/>
                    </a:lnTo>
                    <a:lnTo>
                      <a:pt x="182" y="137"/>
                    </a:lnTo>
                    <a:lnTo>
                      <a:pt x="184" y="139"/>
                    </a:lnTo>
                    <a:lnTo>
                      <a:pt x="186" y="139"/>
                    </a:lnTo>
                    <a:lnTo>
                      <a:pt x="186" y="141"/>
                    </a:lnTo>
                    <a:lnTo>
                      <a:pt x="188" y="141"/>
                    </a:lnTo>
                    <a:lnTo>
                      <a:pt x="189" y="142"/>
                    </a:lnTo>
                    <a:lnTo>
                      <a:pt x="193" y="144"/>
                    </a:lnTo>
                    <a:lnTo>
                      <a:pt x="194" y="144"/>
                    </a:lnTo>
                    <a:lnTo>
                      <a:pt x="195" y="145"/>
                    </a:lnTo>
                    <a:lnTo>
                      <a:pt x="201" y="145"/>
                    </a:lnTo>
                    <a:lnTo>
                      <a:pt x="201" y="144"/>
                    </a:lnTo>
                    <a:lnTo>
                      <a:pt x="204" y="144"/>
                    </a:lnTo>
                    <a:lnTo>
                      <a:pt x="205" y="145"/>
                    </a:lnTo>
                    <a:lnTo>
                      <a:pt x="206" y="145"/>
                    </a:lnTo>
                    <a:lnTo>
                      <a:pt x="230" y="148"/>
                    </a:lnTo>
                    <a:lnTo>
                      <a:pt x="232" y="148"/>
                    </a:lnTo>
                    <a:lnTo>
                      <a:pt x="233" y="148"/>
                    </a:lnTo>
                    <a:lnTo>
                      <a:pt x="234" y="148"/>
                    </a:lnTo>
                    <a:lnTo>
                      <a:pt x="235" y="149"/>
                    </a:lnTo>
                    <a:lnTo>
                      <a:pt x="235" y="150"/>
                    </a:lnTo>
                    <a:lnTo>
                      <a:pt x="238" y="151"/>
                    </a:lnTo>
                    <a:lnTo>
                      <a:pt x="244" y="156"/>
                    </a:lnTo>
                    <a:lnTo>
                      <a:pt x="245" y="158"/>
                    </a:lnTo>
                    <a:lnTo>
                      <a:pt x="247" y="160"/>
                    </a:lnTo>
                    <a:lnTo>
                      <a:pt x="249" y="161"/>
                    </a:lnTo>
                    <a:lnTo>
                      <a:pt x="250" y="161"/>
                    </a:lnTo>
                    <a:lnTo>
                      <a:pt x="251" y="162"/>
                    </a:lnTo>
                    <a:lnTo>
                      <a:pt x="251" y="165"/>
                    </a:lnTo>
                    <a:lnTo>
                      <a:pt x="253" y="167"/>
                    </a:lnTo>
                    <a:lnTo>
                      <a:pt x="255" y="168"/>
                    </a:lnTo>
                    <a:lnTo>
                      <a:pt x="256" y="168"/>
                    </a:lnTo>
                    <a:lnTo>
                      <a:pt x="257" y="170"/>
                    </a:lnTo>
                    <a:lnTo>
                      <a:pt x="257" y="171"/>
                    </a:lnTo>
                    <a:lnTo>
                      <a:pt x="258" y="172"/>
                    </a:lnTo>
                    <a:lnTo>
                      <a:pt x="260" y="172"/>
                    </a:lnTo>
                    <a:lnTo>
                      <a:pt x="263" y="172"/>
                    </a:lnTo>
                    <a:lnTo>
                      <a:pt x="264" y="172"/>
                    </a:lnTo>
                    <a:lnTo>
                      <a:pt x="268" y="170"/>
                    </a:lnTo>
                    <a:lnTo>
                      <a:pt x="269" y="168"/>
                    </a:lnTo>
                    <a:lnTo>
                      <a:pt x="280" y="164"/>
                    </a:lnTo>
                    <a:lnTo>
                      <a:pt x="281" y="162"/>
                    </a:lnTo>
                    <a:lnTo>
                      <a:pt x="284" y="161"/>
                    </a:lnTo>
                    <a:lnTo>
                      <a:pt x="287" y="16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413">
                <a:extLst>
                  <a:ext uri="{FF2B5EF4-FFF2-40B4-BE49-F238E27FC236}">
                    <a16:creationId xmlns:a16="http://schemas.microsoft.com/office/drawing/2014/main" id="{9C887173-F463-4AF3-A33B-BB0329B486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" y="1274"/>
                <a:ext cx="67" cy="103"/>
              </a:xfrm>
              <a:custGeom>
                <a:avLst/>
                <a:gdLst>
                  <a:gd name="T0" fmla="*/ 1 w 331"/>
                  <a:gd name="T1" fmla="*/ 503 h 513"/>
                  <a:gd name="T2" fmla="*/ 6 w 331"/>
                  <a:gd name="T3" fmla="*/ 495 h 513"/>
                  <a:gd name="T4" fmla="*/ 7 w 331"/>
                  <a:gd name="T5" fmla="*/ 481 h 513"/>
                  <a:gd name="T6" fmla="*/ 28 w 331"/>
                  <a:gd name="T7" fmla="*/ 481 h 513"/>
                  <a:gd name="T8" fmla="*/ 35 w 331"/>
                  <a:gd name="T9" fmla="*/ 484 h 513"/>
                  <a:gd name="T10" fmla="*/ 38 w 331"/>
                  <a:gd name="T11" fmla="*/ 481 h 513"/>
                  <a:gd name="T12" fmla="*/ 74 w 331"/>
                  <a:gd name="T13" fmla="*/ 472 h 513"/>
                  <a:gd name="T14" fmla="*/ 87 w 331"/>
                  <a:gd name="T15" fmla="*/ 461 h 513"/>
                  <a:gd name="T16" fmla="*/ 85 w 331"/>
                  <a:gd name="T17" fmla="*/ 436 h 513"/>
                  <a:gd name="T18" fmla="*/ 96 w 331"/>
                  <a:gd name="T19" fmla="*/ 412 h 513"/>
                  <a:gd name="T20" fmla="*/ 110 w 331"/>
                  <a:gd name="T21" fmla="*/ 399 h 513"/>
                  <a:gd name="T22" fmla="*/ 148 w 331"/>
                  <a:gd name="T23" fmla="*/ 399 h 513"/>
                  <a:gd name="T24" fmla="*/ 168 w 331"/>
                  <a:gd name="T25" fmla="*/ 410 h 513"/>
                  <a:gd name="T26" fmla="*/ 187 w 331"/>
                  <a:gd name="T27" fmla="*/ 407 h 513"/>
                  <a:gd name="T28" fmla="*/ 199 w 331"/>
                  <a:gd name="T29" fmla="*/ 417 h 513"/>
                  <a:gd name="T30" fmla="*/ 206 w 331"/>
                  <a:gd name="T31" fmla="*/ 416 h 513"/>
                  <a:gd name="T32" fmla="*/ 214 w 331"/>
                  <a:gd name="T33" fmla="*/ 390 h 513"/>
                  <a:gd name="T34" fmla="*/ 205 w 331"/>
                  <a:gd name="T35" fmla="*/ 376 h 513"/>
                  <a:gd name="T36" fmla="*/ 207 w 331"/>
                  <a:gd name="T37" fmla="*/ 355 h 513"/>
                  <a:gd name="T38" fmla="*/ 213 w 331"/>
                  <a:gd name="T39" fmla="*/ 347 h 513"/>
                  <a:gd name="T40" fmla="*/ 229 w 331"/>
                  <a:gd name="T41" fmla="*/ 312 h 513"/>
                  <a:gd name="T42" fmla="*/ 230 w 331"/>
                  <a:gd name="T43" fmla="*/ 290 h 513"/>
                  <a:gd name="T44" fmla="*/ 245 w 331"/>
                  <a:gd name="T45" fmla="*/ 295 h 513"/>
                  <a:gd name="T46" fmla="*/ 252 w 331"/>
                  <a:gd name="T47" fmla="*/ 295 h 513"/>
                  <a:gd name="T48" fmla="*/ 248 w 331"/>
                  <a:gd name="T49" fmla="*/ 275 h 513"/>
                  <a:gd name="T50" fmla="*/ 261 w 331"/>
                  <a:gd name="T51" fmla="*/ 279 h 513"/>
                  <a:gd name="T52" fmla="*/ 281 w 331"/>
                  <a:gd name="T53" fmla="*/ 283 h 513"/>
                  <a:gd name="T54" fmla="*/ 282 w 331"/>
                  <a:gd name="T55" fmla="*/ 266 h 513"/>
                  <a:gd name="T56" fmla="*/ 298 w 331"/>
                  <a:gd name="T57" fmla="*/ 262 h 513"/>
                  <a:gd name="T58" fmla="*/ 296 w 331"/>
                  <a:gd name="T59" fmla="*/ 250 h 513"/>
                  <a:gd name="T60" fmla="*/ 310 w 331"/>
                  <a:gd name="T61" fmla="*/ 243 h 513"/>
                  <a:gd name="T62" fmla="*/ 314 w 331"/>
                  <a:gd name="T63" fmla="*/ 234 h 513"/>
                  <a:gd name="T64" fmla="*/ 316 w 331"/>
                  <a:gd name="T65" fmla="*/ 230 h 513"/>
                  <a:gd name="T66" fmla="*/ 330 w 331"/>
                  <a:gd name="T67" fmla="*/ 195 h 513"/>
                  <a:gd name="T68" fmla="*/ 319 w 331"/>
                  <a:gd name="T69" fmla="*/ 183 h 513"/>
                  <a:gd name="T70" fmla="*/ 319 w 331"/>
                  <a:gd name="T71" fmla="*/ 165 h 513"/>
                  <a:gd name="T72" fmla="*/ 308 w 331"/>
                  <a:gd name="T73" fmla="*/ 160 h 513"/>
                  <a:gd name="T74" fmla="*/ 305 w 331"/>
                  <a:gd name="T75" fmla="*/ 135 h 513"/>
                  <a:gd name="T76" fmla="*/ 294 w 331"/>
                  <a:gd name="T77" fmla="*/ 116 h 513"/>
                  <a:gd name="T78" fmla="*/ 305 w 331"/>
                  <a:gd name="T79" fmla="*/ 110 h 513"/>
                  <a:gd name="T80" fmla="*/ 302 w 331"/>
                  <a:gd name="T81" fmla="*/ 100 h 513"/>
                  <a:gd name="T82" fmla="*/ 290 w 331"/>
                  <a:gd name="T83" fmla="*/ 100 h 513"/>
                  <a:gd name="T84" fmla="*/ 296 w 331"/>
                  <a:gd name="T85" fmla="*/ 90 h 513"/>
                  <a:gd name="T86" fmla="*/ 303 w 331"/>
                  <a:gd name="T87" fmla="*/ 90 h 513"/>
                  <a:gd name="T88" fmla="*/ 303 w 331"/>
                  <a:gd name="T89" fmla="*/ 86 h 513"/>
                  <a:gd name="T90" fmla="*/ 293 w 331"/>
                  <a:gd name="T91" fmla="*/ 78 h 513"/>
                  <a:gd name="T92" fmla="*/ 302 w 331"/>
                  <a:gd name="T93" fmla="*/ 69 h 513"/>
                  <a:gd name="T94" fmla="*/ 294 w 331"/>
                  <a:gd name="T95" fmla="*/ 56 h 513"/>
                  <a:gd name="T96" fmla="*/ 308 w 331"/>
                  <a:gd name="T97" fmla="*/ 45 h 513"/>
                  <a:gd name="T98" fmla="*/ 302 w 331"/>
                  <a:gd name="T99" fmla="*/ 34 h 513"/>
                  <a:gd name="T100" fmla="*/ 297 w 331"/>
                  <a:gd name="T101" fmla="*/ 22 h 513"/>
                  <a:gd name="T102" fmla="*/ 293 w 331"/>
                  <a:gd name="T103" fmla="*/ 12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31" h="513">
                    <a:moveTo>
                      <a:pt x="7" y="513"/>
                    </a:moveTo>
                    <a:lnTo>
                      <a:pt x="6" y="507"/>
                    </a:lnTo>
                    <a:lnTo>
                      <a:pt x="5" y="506"/>
                    </a:lnTo>
                    <a:lnTo>
                      <a:pt x="1" y="503"/>
                    </a:lnTo>
                    <a:lnTo>
                      <a:pt x="0" y="502"/>
                    </a:lnTo>
                    <a:lnTo>
                      <a:pt x="1" y="500"/>
                    </a:lnTo>
                    <a:lnTo>
                      <a:pt x="5" y="500"/>
                    </a:lnTo>
                    <a:lnTo>
                      <a:pt x="6" y="495"/>
                    </a:lnTo>
                    <a:lnTo>
                      <a:pt x="4" y="490"/>
                    </a:lnTo>
                    <a:lnTo>
                      <a:pt x="2" y="486"/>
                    </a:lnTo>
                    <a:lnTo>
                      <a:pt x="4" y="484"/>
                    </a:lnTo>
                    <a:lnTo>
                      <a:pt x="7" y="481"/>
                    </a:lnTo>
                    <a:lnTo>
                      <a:pt x="13" y="480"/>
                    </a:lnTo>
                    <a:lnTo>
                      <a:pt x="22" y="479"/>
                    </a:lnTo>
                    <a:lnTo>
                      <a:pt x="24" y="479"/>
                    </a:lnTo>
                    <a:lnTo>
                      <a:pt x="28" y="481"/>
                    </a:lnTo>
                    <a:lnTo>
                      <a:pt x="29" y="481"/>
                    </a:lnTo>
                    <a:lnTo>
                      <a:pt x="31" y="483"/>
                    </a:lnTo>
                    <a:lnTo>
                      <a:pt x="33" y="483"/>
                    </a:lnTo>
                    <a:lnTo>
                      <a:pt x="35" y="484"/>
                    </a:lnTo>
                    <a:lnTo>
                      <a:pt x="35" y="483"/>
                    </a:lnTo>
                    <a:lnTo>
                      <a:pt x="36" y="483"/>
                    </a:lnTo>
                    <a:lnTo>
                      <a:pt x="36" y="481"/>
                    </a:lnTo>
                    <a:lnTo>
                      <a:pt x="38" y="481"/>
                    </a:lnTo>
                    <a:lnTo>
                      <a:pt x="41" y="476"/>
                    </a:lnTo>
                    <a:lnTo>
                      <a:pt x="51" y="472"/>
                    </a:lnTo>
                    <a:lnTo>
                      <a:pt x="62" y="469"/>
                    </a:lnTo>
                    <a:lnTo>
                      <a:pt x="74" y="472"/>
                    </a:lnTo>
                    <a:lnTo>
                      <a:pt x="79" y="473"/>
                    </a:lnTo>
                    <a:lnTo>
                      <a:pt x="86" y="470"/>
                    </a:lnTo>
                    <a:lnTo>
                      <a:pt x="88" y="463"/>
                    </a:lnTo>
                    <a:lnTo>
                      <a:pt x="87" y="461"/>
                    </a:lnTo>
                    <a:lnTo>
                      <a:pt x="85" y="458"/>
                    </a:lnTo>
                    <a:lnTo>
                      <a:pt x="80" y="451"/>
                    </a:lnTo>
                    <a:lnTo>
                      <a:pt x="81" y="446"/>
                    </a:lnTo>
                    <a:lnTo>
                      <a:pt x="85" y="436"/>
                    </a:lnTo>
                    <a:lnTo>
                      <a:pt x="92" y="433"/>
                    </a:lnTo>
                    <a:lnTo>
                      <a:pt x="97" y="428"/>
                    </a:lnTo>
                    <a:lnTo>
                      <a:pt x="99" y="423"/>
                    </a:lnTo>
                    <a:lnTo>
                      <a:pt x="96" y="412"/>
                    </a:lnTo>
                    <a:lnTo>
                      <a:pt x="95" y="406"/>
                    </a:lnTo>
                    <a:lnTo>
                      <a:pt x="96" y="403"/>
                    </a:lnTo>
                    <a:lnTo>
                      <a:pt x="99" y="400"/>
                    </a:lnTo>
                    <a:lnTo>
                      <a:pt x="110" y="399"/>
                    </a:lnTo>
                    <a:lnTo>
                      <a:pt x="118" y="399"/>
                    </a:lnTo>
                    <a:lnTo>
                      <a:pt x="131" y="399"/>
                    </a:lnTo>
                    <a:lnTo>
                      <a:pt x="139" y="398"/>
                    </a:lnTo>
                    <a:lnTo>
                      <a:pt x="148" y="399"/>
                    </a:lnTo>
                    <a:lnTo>
                      <a:pt x="154" y="400"/>
                    </a:lnTo>
                    <a:lnTo>
                      <a:pt x="160" y="405"/>
                    </a:lnTo>
                    <a:lnTo>
                      <a:pt x="164" y="409"/>
                    </a:lnTo>
                    <a:lnTo>
                      <a:pt x="168" y="410"/>
                    </a:lnTo>
                    <a:lnTo>
                      <a:pt x="173" y="410"/>
                    </a:lnTo>
                    <a:lnTo>
                      <a:pt x="181" y="409"/>
                    </a:lnTo>
                    <a:lnTo>
                      <a:pt x="183" y="406"/>
                    </a:lnTo>
                    <a:lnTo>
                      <a:pt x="187" y="407"/>
                    </a:lnTo>
                    <a:lnTo>
                      <a:pt x="189" y="409"/>
                    </a:lnTo>
                    <a:lnTo>
                      <a:pt x="193" y="412"/>
                    </a:lnTo>
                    <a:lnTo>
                      <a:pt x="194" y="416"/>
                    </a:lnTo>
                    <a:lnTo>
                      <a:pt x="199" y="417"/>
                    </a:lnTo>
                    <a:lnTo>
                      <a:pt x="199" y="416"/>
                    </a:lnTo>
                    <a:lnTo>
                      <a:pt x="200" y="416"/>
                    </a:lnTo>
                    <a:lnTo>
                      <a:pt x="202" y="416"/>
                    </a:lnTo>
                    <a:lnTo>
                      <a:pt x="206" y="416"/>
                    </a:lnTo>
                    <a:lnTo>
                      <a:pt x="211" y="411"/>
                    </a:lnTo>
                    <a:lnTo>
                      <a:pt x="213" y="407"/>
                    </a:lnTo>
                    <a:lnTo>
                      <a:pt x="213" y="396"/>
                    </a:lnTo>
                    <a:lnTo>
                      <a:pt x="214" y="390"/>
                    </a:lnTo>
                    <a:lnTo>
                      <a:pt x="213" y="388"/>
                    </a:lnTo>
                    <a:lnTo>
                      <a:pt x="212" y="386"/>
                    </a:lnTo>
                    <a:lnTo>
                      <a:pt x="208" y="381"/>
                    </a:lnTo>
                    <a:lnTo>
                      <a:pt x="205" y="376"/>
                    </a:lnTo>
                    <a:lnTo>
                      <a:pt x="201" y="366"/>
                    </a:lnTo>
                    <a:lnTo>
                      <a:pt x="202" y="361"/>
                    </a:lnTo>
                    <a:lnTo>
                      <a:pt x="207" y="358"/>
                    </a:lnTo>
                    <a:lnTo>
                      <a:pt x="207" y="355"/>
                    </a:lnTo>
                    <a:lnTo>
                      <a:pt x="207" y="354"/>
                    </a:lnTo>
                    <a:lnTo>
                      <a:pt x="208" y="354"/>
                    </a:lnTo>
                    <a:lnTo>
                      <a:pt x="211" y="352"/>
                    </a:lnTo>
                    <a:lnTo>
                      <a:pt x="213" y="347"/>
                    </a:lnTo>
                    <a:lnTo>
                      <a:pt x="213" y="338"/>
                    </a:lnTo>
                    <a:lnTo>
                      <a:pt x="216" y="332"/>
                    </a:lnTo>
                    <a:lnTo>
                      <a:pt x="227" y="316"/>
                    </a:lnTo>
                    <a:lnTo>
                      <a:pt x="229" y="312"/>
                    </a:lnTo>
                    <a:lnTo>
                      <a:pt x="230" y="308"/>
                    </a:lnTo>
                    <a:lnTo>
                      <a:pt x="230" y="304"/>
                    </a:lnTo>
                    <a:lnTo>
                      <a:pt x="227" y="297"/>
                    </a:lnTo>
                    <a:lnTo>
                      <a:pt x="230" y="290"/>
                    </a:lnTo>
                    <a:lnTo>
                      <a:pt x="233" y="286"/>
                    </a:lnTo>
                    <a:lnTo>
                      <a:pt x="236" y="286"/>
                    </a:lnTo>
                    <a:lnTo>
                      <a:pt x="240" y="289"/>
                    </a:lnTo>
                    <a:lnTo>
                      <a:pt x="245" y="295"/>
                    </a:lnTo>
                    <a:lnTo>
                      <a:pt x="247" y="298"/>
                    </a:lnTo>
                    <a:lnTo>
                      <a:pt x="253" y="298"/>
                    </a:lnTo>
                    <a:lnTo>
                      <a:pt x="252" y="297"/>
                    </a:lnTo>
                    <a:lnTo>
                      <a:pt x="252" y="295"/>
                    </a:lnTo>
                    <a:lnTo>
                      <a:pt x="250" y="287"/>
                    </a:lnTo>
                    <a:lnTo>
                      <a:pt x="247" y="281"/>
                    </a:lnTo>
                    <a:lnTo>
                      <a:pt x="247" y="278"/>
                    </a:lnTo>
                    <a:lnTo>
                      <a:pt x="248" y="275"/>
                    </a:lnTo>
                    <a:lnTo>
                      <a:pt x="252" y="275"/>
                    </a:lnTo>
                    <a:lnTo>
                      <a:pt x="253" y="274"/>
                    </a:lnTo>
                    <a:lnTo>
                      <a:pt x="257" y="276"/>
                    </a:lnTo>
                    <a:lnTo>
                      <a:pt x="261" y="279"/>
                    </a:lnTo>
                    <a:lnTo>
                      <a:pt x="268" y="284"/>
                    </a:lnTo>
                    <a:lnTo>
                      <a:pt x="274" y="286"/>
                    </a:lnTo>
                    <a:lnTo>
                      <a:pt x="276" y="285"/>
                    </a:lnTo>
                    <a:lnTo>
                      <a:pt x="281" y="283"/>
                    </a:lnTo>
                    <a:lnTo>
                      <a:pt x="284" y="278"/>
                    </a:lnTo>
                    <a:lnTo>
                      <a:pt x="284" y="274"/>
                    </a:lnTo>
                    <a:lnTo>
                      <a:pt x="284" y="272"/>
                    </a:lnTo>
                    <a:lnTo>
                      <a:pt x="282" y="266"/>
                    </a:lnTo>
                    <a:lnTo>
                      <a:pt x="284" y="266"/>
                    </a:lnTo>
                    <a:lnTo>
                      <a:pt x="287" y="266"/>
                    </a:lnTo>
                    <a:lnTo>
                      <a:pt x="292" y="266"/>
                    </a:lnTo>
                    <a:lnTo>
                      <a:pt x="298" y="262"/>
                    </a:lnTo>
                    <a:lnTo>
                      <a:pt x="299" y="257"/>
                    </a:lnTo>
                    <a:lnTo>
                      <a:pt x="301" y="255"/>
                    </a:lnTo>
                    <a:lnTo>
                      <a:pt x="301" y="252"/>
                    </a:lnTo>
                    <a:lnTo>
                      <a:pt x="296" y="250"/>
                    </a:lnTo>
                    <a:lnTo>
                      <a:pt x="294" y="247"/>
                    </a:lnTo>
                    <a:lnTo>
                      <a:pt x="296" y="243"/>
                    </a:lnTo>
                    <a:lnTo>
                      <a:pt x="301" y="244"/>
                    </a:lnTo>
                    <a:lnTo>
                      <a:pt x="310" y="243"/>
                    </a:lnTo>
                    <a:lnTo>
                      <a:pt x="311" y="240"/>
                    </a:lnTo>
                    <a:lnTo>
                      <a:pt x="314" y="238"/>
                    </a:lnTo>
                    <a:lnTo>
                      <a:pt x="314" y="235"/>
                    </a:lnTo>
                    <a:lnTo>
                      <a:pt x="314" y="234"/>
                    </a:lnTo>
                    <a:lnTo>
                      <a:pt x="315" y="234"/>
                    </a:lnTo>
                    <a:lnTo>
                      <a:pt x="315" y="232"/>
                    </a:lnTo>
                    <a:lnTo>
                      <a:pt x="315" y="230"/>
                    </a:lnTo>
                    <a:lnTo>
                      <a:pt x="316" y="230"/>
                    </a:lnTo>
                    <a:lnTo>
                      <a:pt x="319" y="221"/>
                    </a:lnTo>
                    <a:lnTo>
                      <a:pt x="324" y="213"/>
                    </a:lnTo>
                    <a:lnTo>
                      <a:pt x="331" y="200"/>
                    </a:lnTo>
                    <a:lnTo>
                      <a:pt x="330" y="195"/>
                    </a:lnTo>
                    <a:lnTo>
                      <a:pt x="328" y="193"/>
                    </a:lnTo>
                    <a:lnTo>
                      <a:pt x="325" y="189"/>
                    </a:lnTo>
                    <a:lnTo>
                      <a:pt x="320" y="186"/>
                    </a:lnTo>
                    <a:lnTo>
                      <a:pt x="319" y="183"/>
                    </a:lnTo>
                    <a:lnTo>
                      <a:pt x="319" y="180"/>
                    </a:lnTo>
                    <a:lnTo>
                      <a:pt x="321" y="176"/>
                    </a:lnTo>
                    <a:lnTo>
                      <a:pt x="324" y="170"/>
                    </a:lnTo>
                    <a:lnTo>
                      <a:pt x="319" y="165"/>
                    </a:lnTo>
                    <a:lnTo>
                      <a:pt x="314" y="164"/>
                    </a:lnTo>
                    <a:lnTo>
                      <a:pt x="310" y="163"/>
                    </a:lnTo>
                    <a:lnTo>
                      <a:pt x="309" y="163"/>
                    </a:lnTo>
                    <a:lnTo>
                      <a:pt x="308" y="160"/>
                    </a:lnTo>
                    <a:lnTo>
                      <a:pt x="310" y="158"/>
                    </a:lnTo>
                    <a:lnTo>
                      <a:pt x="310" y="152"/>
                    </a:lnTo>
                    <a:lnTo>
                      <a:pt x="310" y="147"/>
                    </a:lnTo>
                    <a:lnTo>
                      <a:pt x="305" y="135"/>
                    </a:lnTo>
                    <a:lnTo>
                      <a:pt x="302" y="127"/>
                    </a:lnTo>
                    <a:lnTo>
                      <a:pt x="299" y="124"/>
                    </a:lnTo>
                    <a:lnTo>
                      <a:pt x="298" y="121"/>
                    </a:lnTo>
                    <a:lnTo>
                      <a:pt x="294" y="116"/>
                    </a:lnTo>
                    <a:lnTo>
                      <a:pt x="294" y="114"/>
                    </a:lnTo>
                    <a:lnTo>
                      <a:pt x="297" y="112"/>
                    </a:lnTo>
                    <a:lnTo>
                      <a:pt x="303" y="112"/>
                    </a:lnTo>
                    <a:lnTo>
                      <a:pt x="305" y="110"/>
                    </a:lnTo>
                    <a:lnTo>
                      <a:pt x="308" y="106"/>
                    </a:lnTo>
                    <a:lnTo>
                      <a:pt x="307" y="101"/>
                    </a:lnTo>
                    <a:lnTo>
                      <a:pt x="305" y="100"/>
                    </a:lnTo>
                    <a:lnTo>
                      <a:pt x="302" y="100"/>
                    </a:lnTo>
                    <a:lnTo>
                      <a:pt x="298" y="102"/>
                    </a:lnTo>
                    <a:lnTo>
                      <a:pt x="293" y="103"/>
                    </a:lnTo>
                    <a:lnTo>
                      <a:pt x="291" y="102"/>
                    </a:lnTo>
                    <a:lnTo>
                      <a:pt x="290" y="100"/>
                    </a:lnTo>
                    <a:lnTo>
                      <a:pt x="290" y="96"/>
                    </a:lnTo>
                    <a:lnTo>
                      <a:pt x="288" y="92"/>
                    </a:lnTo>
                    <a:lnTo>
                      <a:pt x="290" y="91"/>
                    </a:lnTo>
                    <a:lnTo>
                      <a:pt x="296" y="90"/>
                    </a:lnTo>
                    <a:lnTo>
                      <a:pt x="299" y="90"/>
                    </a:lnTo>
                    <a:lnTo>
                      <a:pt x="301" y="90"/>
                    </a:lnTo>
                    <a:lnTo>
                      <a:pt x="303" y="91"/>
                    </a:lnTo>
                    <a:lnTo>
                      <a:pt x="303" y="90"/>
                    </a:lnTo>
                    <a:lnTo>
                      <a:pt x="304" y="90"/>
                    </a:lnTo>
                    <a:lnTo>
                      <a:pt x="305" y="90"/>
                    </a:lnTo>
                    <a:lnTo>
                      <a:pt x="304" y="87"/>
                    </a:lnTo>
                    <a:lnTo>
                      <a:pt x="303" y="86"/>
                    </a:lnTo>
                    <a:lnTo>
                      <a:pt x="301" y="84"/>
                    </a:lnTo>
                    <a:lnTo>
                      <a:pt x="297" y="81"/>
                    </a:lnTo>
                    <a:lnTo>
                      <a:pt x="293" y="79"/>
                    </a:lnTo>
                    <a:lnTo>
                      <a:pt x="293" y="78"/>
                    </a:lnTo>
                    <a:lnTo>
                      <a:pt x="294" y="75"/>
                    </a:lnTo>
                    <a:lnTo>
                      <a:pt x="298" y="74"/>
                    </a:lnTo>
                    <a:lnTo>
                      <a:pt x="301" y="72"/>
                    </a:lnTo>
                    <a:lnTo>
                      <a:pt x="302" y="69"/>
                    </a:lnTo>
                    <a:lnTo>
                      <a:pt x="301" y="67"/>
                    </a:lnTo>
                    <a:lnTo>
                      <a:pt x="298" y="64"/>
                    </a:lnTo>
                    <a:lnTo>
                      <a:pt x="294" y="60"/>
                    </a:lnTo>
                    <a:lnTo>
                      <a:pt x="294" y="56"/>
                    </a:lnTo>
                    <a:lnTo>
                      <a:pt x="296" y="50"/>
                    </a:lnTo>
                    <a:lnTo>
                      <a:pt x="299" y="50"/>
                    </a:lnTo>
                    <a:lnTo>
                      <a:pt x="303" y="50"/>
                    </a:lnTo>
                    <a:lnTo>
                      <a:pt x="308" y="45"/>
                    </a:lnTo>
                    <a:lnTo>
                      <a:pt x="308" y="40"/>
                    </a:lnTo>
                    <a:lnTo>
                      <a:pt x="308" y="38"/>
                    </a:lnTo>
                    <a:lnTo>
                      <a:pt x="305" y="35"/>
                    </a:lnTo>
                    <a:lnTo>
                      <a:pt x="302" y="34"/>
                    </a:lnTo>
                    <a:lnTo>
                      <a:pt x="298" y="32"/>
                    </a:lnTo>
                    <a:lnTo>
                      <a:pt x="297" y="29"/>
                    </a:lnTo>
                    <a:lnTo>
                      <a:pt x="296" y="26"/>
                    </a:lnTo>
                    <a:lnTo>
                      <a:pt x="297" y="22"/>
                    </a:lnTo>
                    <a:lnTo>
                      <a:pt x="296" y="20"/>
                    </a:lnTo>
                    <a:lnTo>
                      <a:pt x="296" y="18"/>
                    </a:lnTo>
                    <a:lnTo>
                      <a:pt x="296" y="16"/>
                    </a:lnTo>
                    <a:lnTo>
                      <a:pt x="293" y="12"/>
                    </a:lnTo>
                    <a:lnTo>
                      <a:pt x="292" y="10"/>
                    </a:lnTo>
                    <a:lnTo>
                      <a:pt x="292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414">
                <a:extLst>
                  <a:ext uri="{FF2B5EF4-FFF2-40B4-BE49-F238E27FC236}">
                    <a16:creationId xmlns:a16="http://schemas.microsoft.com/office/drawing/2014/main" id="{19641347-66F0-E95E-EAD6-FB8638249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5" y="1598"/>
                <a:ext cx="58" cy="48"/>
              </a:xfrm>
              <a:custGeom>
                <a:avLst/>
                <a:gdLst>
                  <a:gd name="T0" fmla="*/ 6 w 291"/>
                  <a:gd name="T1" fmla="*/ 1 h 238"/>
                  <a:gd name="T2" fmla="*/ 11 w 291"/>
                  <a:gd name="T3" fmla="*/ 2 h 238"/>
                  <a:gd name="T4" fmla="*/ 15 w 291"/>
                  <a:gd name="T5" fmla="*/ 4 h 238"/>
                  <a:gd name="T6" fmla="*/ 18 w 291"/>
                  <a:gd name="T7" fmla="*/ 13 h 238"/>
                  <a:gd name="T8" fmla="*/ 32 w 291"/>
                  <a:gd name="T9" fmla="*/ 44 h 238"/>
                  <a:gd name="T10" fmla="*/ 37 w 291"/>
                  <a:gd name="T11" fmla="*/ 49 h 238"/>
                  <a:gd name="T12" fmla="*/ 41 w 291"/>
                  <a:gd name="T13" fmla="*/ 50 h 238"/>
                  <a:gd name="T14" fmla="*/ 49 w 291"/>
                  <a:gd name="T15" fmla="*/ 52 h 238"/>
                  <a:gd name="T16" fmla="*/ 53 w 291"/>
                  <a:gd name="T17" fmla="*/ 54 h 238"/>
                  <a:gd name="T18" fmla="*/ 55 w 291"/>
                  <a:gd name="T19" fmla="*/ 64 h 238"/>
                  <a:gd name="T20" fmla="*/ 57 w 291"/>
                  <a:gd name="T21" fmla="*/ 75 h 238"/>
                  <a:gd name="T22" fmla="*/ 57 w 291"/>
                  <a:gd name="T23" fmla="*/ 78 h 238"/>
                  <a:gd name="T24" fmla="*/ 60 w 291"/>
                  <a:gd name="T25" fmla="*/ 81 h 238"/>
                  <a:gd name="T26" fmla="*/ 68 w 291"/>
                  <a:gd name="T27" fmla="*/ 87 h 238"/>
                  <a:gd name="T28" fmla="*/ 78 w 291"/>
                  <a:gd name="T29" fmla="*/ 92 h 238"/>
                  <a:gd name="T30" fmla="*/ 87 w 291"/>
                  <a:gd name="T31" fmla="*/ 93 h 238"/>
                  <a:gd name="T32" fmla="*/ 108 w 291"/>
                  <a:gd name="T33" fmla="*/ 93 h 238"/>
                  <a:gd name="T34" fmla="*/ 113 w 291"/>
                  <a:gd name="T35" fmla="*/ 92 h 238"/>
                  <a:gd name="T36" fmla="*/ 123 w 291"/>
                  <a:gd name="T37" fmla="*/ 89 h 238"/>
                  <a:gd name="T38" fmla="*/ 126 w 291"/>
                  <a:gd name="T39" fmla="*/ 88 h 238"/>
                  <a:gd name="T40" fmla="*/ 130 w 291"/>
                  <a:gd name="T41" fmla="*/ 86 h 238"/>
                  <a:gd name="T42" fmla="*/ 135 w 291"/>
                  <a:gd name="T43" fmla="*/ 80 h 238"/>
                  <a:gd name="T44" fmla="*/ 137 w 291"/>
                  <a:gd name="T45" fmla="*/ 75 h 238"/>
                  <a:gd name="T46" fmla="*/ 140 w 291"/>
                  <a:gd name="T47" fmla="*/ 69 h 238"/>
                  <a:gd name="T48" fmla="*/ 142 w 291"/>
                  <a:gd name="T49" fmla="*/ 66 h 238"/>
                  <a:gd name="T50" fmla="*/ 146 w 291"/>
                  <a:gd name="T51" fmla="*/ 63 h 238"/>
                  <a:gd name="T52" fmla="*/ 149 w 291"/>
                  <a:gd name="T53" fmla="*/ 61 h 238"/>
                  <a:gd name="T54" fmla="*/ 158 w 291"/>
                  <a:gd name="T55" fmla="*/ 64 h 238"/>
                  <a:gd name="T56" fmla="*/ 164 w 291"/>
                  <a:gd name="T57" fmla="*/ 75 h 238"/>
                  <a:gd name="T58" fmla="*/ 166 w 291"/>
                  <a:gd name="T59" fmla="*/ 77 h 238"/>
                  <a:gd name="T60" fmla="*/ 169 w 291"/>
                  <a:gd name="T61" fmla="*/ 80 h 238"/>
                  <a:gd name="T62" fmla="*/ 183 w 291"/>
                  <a:gd name="T63" fmla="*/ 90 h 238"/>
                  <a:gd name="T64" fmla="*/ 204 w 291"/>
                  <a:gd name="T65" fmla="*/ 112 h 238"/>
                  <a:gd name="T66" fmla="*/ 211 w 291"/>
                  <a:gd name="T67" fmla="*/ 117 h 238"/>
                  <a:gd name="T68" fmla="*/ 213 w 291"/>
                  <a:gd name="T69" fmla="*/ 124 h 238"/>
                  <a:gd name="T70" fmla="*/ 212 w 291"/>
                  <a:gd name="T71" fmla="*/ 129 h 238"/>
                  <a:gd name="T72" fmla="*/ 211 w 291"/>
                  <a:gd name="T73" fmla="*/ 133 h 238"/>
                  <a:gd name="T74" fmla="*/ 207 w 291"/>
                  <a:gd name="T75" fmla="*/ 139 h 238"/>
                  <a:gd name="T76" fmla="*/ 205 w 291"/>
                  <a:gd name="T77" fmla="*/ 145 h 238"/>
                  <a:gd name="T78" fmla="*/ 205 w 291"/>
                  <a:gd name="T79" fmla="*/ 149 h 238"/>
                  <a:gd name="T80" fmla="*/ 215 w 291"/>
                  <a:gd name="T81" fmla="*/ 167 h 238"/>
                  <a:gd name="T82" fmla="*/ 216 w 291"/>
                  <a:gd name="T83" fmla="*/ 173 h 238"/>
                  <a:gd name="T84" fmla="*/ 213 w 291"/>
                  <a:gd name="T85" fmla="*/ 180 h 238"/>
                  <a:gd name="T86" fmla="*/ 213 w 291"/>
                  <a:gd name="T87" fmla="*/ 189 h 238"/>
                  <a:gd name="T88" fmla="*/ 215 w 291"/>
                  <a:gd name="T89" fmla="*/ 192 h 238"/>
                  <a:gd name="T90" fmla="*/ 218 w 291"/>
                  <a:gd name="T91" fmla="*/ 200 h 238"/>
                  <a:gd name="T92" fmla="*/ 222 w 291"/>
                  <a:gd name="T93" fmla="*/ 203 h 238"/>
                  <a:gd name="T94" fmla="*/ 227 w 291"/>
                  <a:gd name="T95" fmla="*/ 207 h 238"/>
                  <a:gd name="T96" fmla="*/ 232 w 291"/>
                  <a:gd name="T97" fmla="*/ 207 h 238"/>
                  <a:gd name="T98" fmla="*/ 236 w 291"/>
                  <a:gd name="T99" fmla="*/ 206 h 238"/>
                  <a:gd name="T100" fmla="*/ 252 w 291"/>
                  <a:gd name="T101" fmla="*/ 202 h 238"/>
                  <a:gd name="T102" fmla="*/ 257 w 291"/>
                  <a:gd name="T103" fmla="*/ 201 h 238"/>
                  <a:gd name="T104" fmla="*/ 261 w 291"/>
                  <a:gd name="T105" fmla="*/ 207 h 238"/>
                  <a:gd name="T106" fmla="*/ 263 w 291"/>
                  <a:gd name="T107" fmla="*/ 210 h 238"/>
                  <a:gd name="T108" fmla="*/ 267 w 291"/>
                  <a:gd name="T109" fmla="*/ 214 h 238"/>
                  <a:gd name="T110" fmla="*/ 270 w 291"/>
                  <a:gd name="T111" fmla="*/ 218 h 238"/>
                  <a:gd name="T112" fmla="*/ 283 w 291"/>
                  <a:gd name="T113" fmla="*/ 226 h 238"/>
                  <a:gd name="T114" fmla="*/ 287 w 291"/>
                  <a:gd name="T115" fmla="*/ 23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1" h="238">
                    <a:moveTo>
                      <a:pt x="0" y="0"/>
                    </a:moveTo>
                    <a:lnTo>
                      <a:pt x="4" y="1"/>
                    </a:lnTo>
                    <a:lnTo>
                      <a:pt x="6" y="1"/>
                    </a:lnTo>
                    <a:lnTo>
                      <a:pt x="7" y="1"/>
                    </a:lnTo>
                    <a:lnTo>
                      <a:pt x="9" y="1"/>
                    </a:lnTo>
                    <a:lnTo>
                      <a:pt x="11" y="2"/>
                    </a:lnTo>
                    <a:lnTo>
                      <a:pt x="12" y="2"/>
                    </a:lnTo>
                    <a:lnTo>
                      <a:pt x="13" y="3"/>
                    </a:lnTo>
                    <a:lnTo>
                      <a:pt x="15" y="4"/>
                    </a:lnTo>
                    <a:lnTo>
                      <a:pt x="15" y="6"/>
                    </a:lnTo>
                    <a:lnTo>
                      <a:pt x="16" y="7"/>
                    </a:lnTo>
                    <a:lnTo>
                      <a:pt x="18" y="13"/>
                    </a:lnTo>
                    <a:lnTo>
                      <a:pt x="30" y="43"/>
                    </a:lnTo>
                    <a:lnTo>
                      <a:pt x="32" y="43"/>
                    </a:lnTo>
                    <a:lnTo>
                      <a:pt x="32" y="44"/>
                    </a:lnTo>
                    <a:lnTo>
                      <a:pt x="33" y="46"/>
                    </a:lnTo>
                    <a:lnTo>
                      <a:pt x="35" y="48"/>
                    </a:lnTo>
                    <a:lnTo>
                      <a:pt x="37" y="49"/>
                    </a:lnTo>
                    <a:lnTo>
                      <a:pt x="38" y="49"/>
                    </a:lnTo>
                    <a:lnTo>
                      <a:pt x="40" y="50"/>
                    </a:lnTo>
                    <a:lnTo>
                      <a:pt x="41" y="50"/>
                    </a:lnTo>
                    <a:lnTo>
                      <a:pt x="46" y="52"/>
                    </a:lnTo>
                    <a:lnTo>
                      <a:pt x="47" y="52"/>
                    </a:lnTo>
                    <a:lnTo>
                      <a:pt x="49" y="52"/>
                    </a:lnTo>
                    <a:lnTo>
                      <a:pt x="50" y="52"/>
                    </a:lnTo>
                    <a:lnTo>
                      <a:pt x="51" y="53"/>
                    </a:lnTo>
                    <a:lnTo>
                      <a:pt x="53" y="54"/>
                    </a:lnTo>
                    <a:lnTo>
                      <a:pt x="53" y="55"/>
                    </a:lnTo>
                    <a:lnTo>
                      <a:pt x="55" y="59"/>
                    </a:lnTo>
                    <a:lnTo>
                      <a:pt x="55" y="64"/>
                    </a:lnTo>
                    <a:lnTo>
                      <a:pt x="56" y="65"/>
                    </a:lnTo>
                    <a:lnTo>
                      <a:pt x="56" y="67"/>
                    </a:lnTo>
                    <a:lnTo>
                      <a:pt x="57" y="75"/>
                    </a:lnTo>
                    <a:lnTo>
                      <a:pt x="57" y="76"/>
                    </a:lnTo>
                    <a:lnTo>
                      <a:pt x="57" y="77"/>
                    </a:lnTo>
                    <a:lnTo>
                      <a:pt x="57" y="78"/>
                    </a:lnTo>
                    <a:lnTo>
                      <a:pt x="58" y="80"/>
                    </a:lnTo>
                    <a:lnTo>
                      <a:pt x="60" y="80"/>
                    </a:lnTo>
                    <a:lnTo>
                      <a:pt x="60" y="81"/>
                    </a:lnTo>
                    <a:lnTo>
                      <a:pt x="61" y="82"/>
                    </a:lnTo>
                    <a:lnTo>
                      <a:pt x="62" y="83"/>
                    </a:lnTo>
                    <a:lnTo>
                      <a:pt x="68" y="87"/>
                    </a:lnTo>
                    <a:lnTo>
                      <a:pt x="72" y="88"/>
                    </a:lnTo>
                    <a:lnTo>
                      <a:pt x="73" y="89"/>
                    </a:lnTo>
                    <a:lnTo>
                      <a:pt x="78" y="92"/>
                    </a:lnTo>
                    <a:lnTo>
                      <a:pt x="79" y="92"/>
                    </a:lnTo>
                    <a:lnTo>
                      <a:pt x="80" y="92"/>
                    </a:lnTo>
                    <a:lnTo>
                      <a:pt x="87" y="93"/>
                    </a:lnTo>
                    <a:lnTo>
                      <a:pt x="89" y="94"/>
                    </a:lnTo>
                    <a:lnTo>
                      <a:pt x="97" y="94"/>
                    </a:lnTo>
                    <a:lnTo>
                      <a:pt x="108" y="93"/>
                    </a:lnTo>
                    <a:lnTo>
                      <a:pt x="109" y="93"/>
                    </a:lnTo>
                    <a:lnTo>
                      <a:pt x="110" y="92"/>
                    </a:lnTo>
                    <a:lnTo>
                      <a:pt x="113" y="92"/>
                    </a:lnTo>
                    <a:lnTo>
                      <a:pt x="120" y="90"/>
                    </a:lnTo>
                    <a:lnTo>
                      <a:pt x="121" y="89"/>
                    </a:lnTo>
                    <a:lnTo>
                      <a:pt x="123" y="89"/>
                    </a:lnTo>
                    <a:lnTo>
                      <a:pt x="124" y="89"/>
                    </a:lnTo>
                    <a:lnTo>
                      <a:pt x="125" y="89"/>
                    </a:lnTo>
                    <a:lnTo>
                      <a:pt x="126" y="88"/>
                    </a:lnTo>
                    <a:lnTo>
                      <a:pt x="127" y="87"/>
                    </a:lnTo>
                    <a:lnTo>
                      <a:pt x="129" y="87"/>
                    </a:lnTo>
                    <a:lnTo>
                      <a:pt x="130" y="86"/>
                    </a:lnTo>
                    <a:lnTo>
                      <a:pt x="130" y="84"/>
                    </a:lnTo>
                    <a:lnTo>
                      <a:pt x="132" y="83"/>
                    </a:lnTo>
                    <a:lnTo>
                      <a:pt x="135" y="80"/>
                    </a:lnTo>
                    <a:lnTo>
                      <a:pt x="136" y="77"/>
                    </a:lnTo>
                    <a:lnTo>
                      <a:pt x="137" y="76"/>
                    </a:lnTo>
                    <a:lnTo>
                      <a:pt x="137" y="75"/>
                    </a:lnTo>
                    <a:lnTo>
                      <a:pt x="137" y="73"/>
                    </a:lnTo>
                    <a:lnTo>
                      <a:pt x="138" y="70"/>
                    </a:lnTo>
                    <a:lnTo>
                      <a:pt x="140" y="69"/>
                    </a:lnTo>
                    <a:lnTo>
                      <a:pt x="140" y="67"/>
                    </a:lnTo>
                    <a:lnTo>
                      <a:pt x="141" y="67"/>
                    </a:lnTo>
                    <a:lnTo>
                      <a:pt x="142" y="66"/>
                    </a:lnTo>
                    <a:lnTo>
                      <a:pt x="144" y="64"/>
                    </a:lnTo>
                    <a:lnTo>
                      <a:pt x="144" y="63"/>
                    </a:lnTo>
                    <a:lnTo>
                      <a:pt x="146" y="63"/>
                    </a:lnTo>
                    <a:lnTo>
                      <a:pt x="147" y="61"/>
                    </a:lnTo>
                    <a:lnTo>
                      <a:pt x="148" y="61"/>
                    </a:lnTo>
                    <a:lnTo>
                      <a:pt x="149" y="61"/>
                    </a:lnTo>
                    <a:lnTo>
                      <a:pt x="153" y="61"/>
                    </a:lnTo>
                    <a:lnTo>
                      <a:pt x="154" y="61"/>
                    </a:lnTo>
                    <a:lnTo>
                      <a:pt x="158" y="64"/>
                    </a:lnTo>
                    <a:lnTo>
                      <a:pt x="159" y="65"/>
                    </a:lnTo>
                    <a:lnTo>
                      <a:pt x="160" y="65"/>
                    </a:lnTo>
                    <a:lnTo>
                      <a:pt x="164" y="75"/>
                    </a:lnTo>
                    <a:lnTo>
                      <a:pt x="165" y="76"/>
                    </a:lnTo>
                    <a:lnTo>
                      <a:pt x="166" y="76"/>
                    </a:lnTo>
                    <a:lnTo>
                      <a:pt x="166" y="77"/>
                    </a:lnTo>
                    <a:lnTo>
                      <a:pt x="167" y="78"/>
                    </a:lnTo>
                    <a:lnTo>
                      <a:pt x="169" y="78"/>
                    </a:lnTo>
                    <a:lnTo>
                      <a:pt x="169" y="80"/>
                    </a:lnTo>
                    <a:lnTo>
                      <a:pt x="170" y="80"/>
                    </a:lnTo>
                    <a:lnTo>
                      <a:pt x="171" y="81"/>
                    </a:lnTo>
                    <a:lnTo>
                      <a:pt x="183" y="90"/>
                    </a:lnTo>
                    <a:lnTo>
                      <a:pt x="189" y="96"/>
                    </a:lnTo>
                    <a:lnTo>
                      <a:pt x="192" y="98"/>
                    </a:lnTo>
                    <a:lnTo>
                      <a:pt x="204" y="112"/>
                    </a:lnTo>
                    <a:lnTo>
                      <a:pt x="207" y="115"/>
                    </a:lnTo>
                    <a:lnTo>
                      <a:pt x="210" y="116"/>
                    </a:lnTo>
                    <a:lnTo>
                      <a:pt x="211" y="117"/>
                    </a:lnTo>
                    <a:lnTo>
                      <a:pt x="213" y="121"/>
                    </a:lnTo>
                    <a:lnTo>
                      <a:pt x="213" y="122"/>
                    </a:lnTo>
                    <a:lnTo>
                      <a:pt x="213" y="124"/>
                    </a:lnTo>
                    <a:lnTo>
                      <a:pt x="213" y="127"/>
                    </a:lnTo>
                    <a:lnTo>
                      <a:pt x="212" y="128"/>
                    </a:lnTo>
                    <a:lnTo>
                      <a:pt x="212" y="129"/>
                    </a:lnTo>
                    <a:lnTo>
                      <a:pt x="212" y="130"/>
                    </a:lnTo>
                    <a:lnTo>
                      <a:pt x="212" y="132"/>
                    </a:lnTo>
                    <a:lnTo>
                      <a:pt x="211" y="133"/>
                    </a:lnTo>
                    <a:lnTo>
                      <a:pt x="210" y="136"/>
                    </a:lnTo>
                    <a:lnTo>
                      <a:pt x="209" y="138"/>
                    </a:lnTo>
                    <a:lnTo>
                      <a:pt x="207" y="139"/>
                    </a:lnTo>
                    <a:lnTo>
                      <a:pt x="205" y="143"/>
                    </a:lnTo>
                    <a:lnTo>
                      <a:pt x="205" y="144"/>
                    </a:lnTo>
                    <a:lnTo>
                      <a:pt x="205" y="145"/>
                    </a:lnTo>
                    <a:lnTo>
                      <a:pt x="205" y="146"/>
                    </a:lnTo>
                    <a:lnTo>
                      <a:pt x="205" y="147"/>
                    </a:lnTo>
                    <a:lnTo>
                      <a:pt x="205" y="149"/>
                    </a:lnTo>
                    <a:lnTo>
                      <a:pt x="207" y="152"/>
                    </a:lnTo>
                    <a:lnTo>
                      <a:pt x="211" y="160"/>
                    </a:lnTo>
                    <a:lnTo>
                      <a:pt x="215" y="167"/>
                    </a:lnTo>
                    <a:lnTo>
                      <a:pt x="215" y="168"/>
                    </a:lnTo>
                    <a:lnTo>
                      <a:pt x="216" y="169"/>
                    </a:lnTo>
                    <a:lnTo>
                      <a:pt x="216" y="173"/>
                    </a:lnTo>
                    <a:lnTo>
                      <a:pt x="215" y="178"/>
                    </a:lnTo>
                    <a:lnTo>
                      <a:pt x="215" y="179"/>
                    </a:lnTo>
                    <a:lnTo>
                      <a:pt x="213" y="180"/>
                    </a:lnTo>
                    <a:lnTo>
                      <a:pt x="213" y="184"/>
                    </a:lnTo>
                    <a:lnTo>
                      <a:pt x="213" y="186"/>
                    </a:lnTo>
                    <a:lnTo>
                      <a:pt x="213" y="189"/>
                    </a:lnTo>
                    <a:lnTo>
                      <a:pt x="213" y="190"/>
                    </a:lnTo>
                    <a:lnTo>
                      <a:pt x="213" y="191"/>
                    </a:lnTo>
                    <a:lnTo>
                      <a:pt x="215" y="192"/>
                    </a:lnTo>
                    <a:lnTo>
                      <a:pt x="216" y="197"/>
                    </a:lnTo>
                    <a:lnTo>
                      <a:pt x="217" y="198"/>
                    </a:lnTo>
                    <a:lnTo>
                      <a:pt x="218" y="200"/>
                    </a:lnTo>
                    <a:lnTo>
                      <a:pt x="218" y="201"/>
                    </a:lnTo>
                    <a:lnTo>
                      <a:pt x="221" y="202"/>
                    </a:lnTo>
                    <a:lnTo>
                      <a:pt x="222" y="203"/>
                    </a:lnTo>
                    <a:lnTo>
                      <a:pt x="224" y="204"/>
                    </a:lnTo>
                    <a:lnTo>
                      <a:pt x="224" y="206"/>
                    </a:lnTo>
                    <a:lnTo>
                      <a:pt x="227" y="207"/>
                    </a:lnTo>
                    <a:lnTo>
                      <a:pt x="228" y="207"/>
                    </a:lnTo>
                    <a:lnTo>
                      <a:pt x="229" y="207"/>
                    </a:lnTo>
                    <a:lnTo>
                      <a:pt x="232" y="207"/>
                    </a:lnTo>
                    <a:lnTo>
                      <a:pt x="233" y="207"/>
                    </a:lnTo>
                    <a:lnTo>
                      <a:pt x="234" y="207"/>
                    </a:lnTo>
                    <a:lnTo>
                      <a:pt x="236" y="206"/>
                    </a:lnTo>
                    <a:lnTo>
                      <a:pt x="241" y="204"/>
                    </a:lnTo>
                    <a:lnTo>
                      <a:pt x="247" y="202"/>
                    </a:lnTo>
                    <a:lnTo>
                      <a:pt x="252" y="202"/>
                    </a:lnTo>
                    <a:lnTo>
                      <a:pt x="253" y="202"/>
                    </a:lnTo>
                    <a:lnTo>
                      <a:pt x="255" y="201"/>
                    </a:lnTo>
                    <a:lnTo>
                      <a:pt x="257" y="201"/>
                    </a:lnTo>
                    <a:lnTo>
                      <a:pt x="258" y="202"/>
                    </a:lnTo>
                    <a:lnTo>
                      <a:pt x="261" y="206"/>
                    </a:lnTo>
                    <a:lnTo>
                      <a:pt x="261" y="207"/>
                    </a:lnTo>
                    <a:lnTo>
                      <a:pt x="262" y="208"/>
                    </a:lnTo>
                    <a:lnTo>
                      <a:pt x="263" y="209"/>
                    </a:lnTo>
                    <a:lnTo>
                      <a:pt x="263" y="210"/>
                    </a:lnTo>
                    <a:lnTo>
                      <a:pt x="264" y="212"/>
                    </a:lnTo>
                    <a:lnTo>
                      <a:pt x="266" y="213"/>
                    </a:lnTo>
                    <a:lnTo>
                      <a:pt x="267" y="214"/>
                    </a:lnTo>
                    <a:lnTo>
                      <a:pt x="268" y="215"/>
                    </a:lnTo>
                    <a:lnTo>
                      <a:pt x="269" y="215"/>
                    </a:lnTo>
                    <a:lnTo>
                      <a:pt x="270" y="218"/>
                    </a:lnTo>
                    <a:lnTo>
                      <a:pt x="274" y="220"/>
                    </a:lnTo>
                    <a:lnTo>
                      <a:pt x="283" y="225"/>
                    </a:lnTo>
                    <a:lnTo>
                      <a:pt x="283" y="226"/>
                    </a:lnTo>
                    <a:lnTo>
                      <a:pt x="284" y="226"/>
                    </a:lnTo>
                    <a:lnTo>
                      <a:pt x="287" y="229"/>
                    </a:lnTo>
                    <a:lnTo>
                      <a:pt x="287" y="230"/>
                    </a:lnTo>
                    <a:lnTo>
                      <a:pt x="291" y="238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415">
                <a:extLst>
                  <a:ext uri="{FF2B5EF4-FFF2-40B4-BE49-F238E27FC236}">
                    <a16:creationId xmlns:a16="http://schemas.microsoft.com/office/drawing/2014/main" id="{63BFC7F5-E9C8-B558-1B0C-3EDF089D4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2526"/>
                <a:ext cx="56" cy="28"/>
              </a:xfrm>
              <a:custGeom>
                <a:avLst/>
                <a:gdLst>
                  <a:gd name="T0" fmla="*/ 10 w 283"/>
                  <a:gd name="T1" fmla="*/ 130 h 140"/>
                  <a:gd name="T2" fmla="*/ 6 w 283"/>
                  <a:gd name="T3" fmla="*/ 120 h 140"/>
                  <a:gd name="T4" fmla="*/ 8 w 283"/>
                  <a:gd name="T5" fmla="*/ 118 h 140"/>
                  <a:gd name="T6" fmla="*/ 14 w 283"/>
                  <a:gd name="T7" fmla="*/ 115 h 140"/>
                  <a:gd name="T8" fmla="*/ 17 w 283"/>
                  <a:gd name="T9" fmla="*/ 108 h 140"/>
                  <a:gd name="T10" fmla="*/ 23 w 283"/>
                  <a:gd name="T11" fmla="*/ 107 h 140"/>
                  <a:gd name="T12" fmla="*/ 25 w 283"/>
                  <a:gd name="T13" fmla="*/ 103 h 140"/>
                  <a:gd name="T14" fmla="*/ 26 w 283"/>
                  <a:gd name="T15" fmla="*/ 95 h 140"/>
                  <a:gd name="T16" fmla="*/ 23 w 283"/>
                  <a:gd name="T17" fmla="*/ 85 h 140"/>
                  <a:gd name="T18" fmla="*/ 18 w 283"/>
                  <a:gd name="T19" fmla="*/ 74 h 140"/>
                  <a:gd name="T20" fmla="*/ 13 w 283"/>
                  <a:gd name="T21" fmla="*/ 62 h 140"/>
                  <a:gd name="T22" fmla="*/ 10 w 283"/>
                  <a:gd name="T23" fmla="*/ 57 h 140"/>
                  <a:gd name="T24" fmla="*/ 10 w 283"/>
                  <a:gd name="T25" fmla="*/ 49 h 140"/>
                  <a:gd name="T26" fmla="*/ 8 w 283"/>
                  <a:gd name="T27" fmla="*/ 44 h 140"/>
                  <a:gd name="T28" fmla="*/ 7 w 283"/>
                  <a:gd name="T29" fmla="*/ 35 h 140"/>
                  <a:gd name="T30" fmla="*/ 0 w 283"/>
                  <a:gd name="T31" fmla="*/ 27 h 140"/>
                  <a:gd name="T32" fmla="*/ 12 w 283"/>
                  <a:gd name="T33" fmla="*/ 23 h 140"/>
                  <a:gd name="T34" fmla="*/ 19 w 283"/>
                  <a:gd name="T35" fmla="*/ 32 h 140"/>
                  <a:gd name="T36" fmla="*/ 31 w 283"/>
                  <a:gd name="T37" fmla="*/ 35 h 140"/>
                  <a:gd name="T38" fmla="*/ 37 w 283"/>
                  <a:gd name="T39" fmla="*/ 32 h 140"/>
                  <a:gd name="T40" fmla="*/ 48 w 283"/>
                  <a:gd name="T41" fmla="*/ 33 h 140"/>
                  <a:gd name="T42" fmla="*/ 52 w 283"/>
                  <a:gd name="T43" fmla="*/ 29 h 140"/>
                  <a:gd name="T44" fmla="*/ 58 w 283"/>
                  <a:gd name="T45" fmla="*/ 26 h 140"/>
                  <a:gd name="T46" fmla="*/ 62 w 283"/>
                  <a:gd name="T47" fmla="*/ 16 h 140"/>
                  <a:gd name="T48" fmla="*/ 65 w 283"/>
                  <a:gd name="T49" fmla="*/ 12 h 140"/>
                  <a:gd name="T50" fmla="*/ 80 w 283"/>
                  <a:gd name="T51" fmla="*/ 11 h 140"/>
                  <a:gd name="T52" fmla="*/ 87 w 283"/>
                  <a:gd name="T53" fmla="*/ 6 h 140"/>
                  <a:gd name="T54" fmla="*/ 91 w 283"/>
                  <a:gd name="T55" fmla="*/ 4 h 140"/>
                  <a:gd name="T56" fmla="*/ 99 w 283"/>
                  <a:gd name="T57" fmla="*/ 3 h 140"/>
                  <a:gd name="T58" fmla="*/ 105 w 283"/>
                  <a:gd name="T59" fmla="*/ 2 h 140"/>
                  <a:gd name="T60" fmla="*/ 123 w 283"/>
                  <a:gd name="T61" fmla="*/ 3 h 140"/>
                  <a:gd name="T62" fmla="*/ 133 w 283"/>
                  <a:gd name="T63" fmla="*/ 3 h 140"/>
                  <a:gd name="T64" fmla="*/ 146 w 283"/>
                  <a:gd name="T65" fmla="*/ 2 h 140"/>
                  <a:gd name="T66" fmla="*/ 167 w 283"/>
                  <a:gd name="T67" fmla="*/ 5 h 140"/>
                  <a:gd name="T68" fmla="*/ 173 w 283"/>
                  <a:gd name="T69" fmla="*/ 3 h 140"/>
                  <a:gd name="T70" fmla="*/ 180 w 283"/>
                  <a:gd name="T71" fmla="*/ 4 h 140"/>
                  <a:gd name="T72" fmla="*/ 188 w 283"/>
                  <a:gd name="T73" fmla="*/ 5 h 140"/>
                  <a:gd name="T74" fmla="*/ 194 w 283"/>
                  <a:gd name="T75" fmla="*/ 8 h 140"/>
                  <a:gd name="T76" fmla="*/ 207 w 283"/>
                  <a:gd name="T77" fmla="*/ 14 h 140"/>
                  <a:gd name="T78" fmla="*/ 214 w 283"/>
                  <a:gd name="T79" fmla="*/ 21 h 140"/>
                  <a:gd name="T80" fmla="*/ 232 w 283"/>
                  <a:gd name="T81" fmla="*/ 32 h 140"/>
                  <a:gd name="T82" fmla="*/ 241 w 283"/>
                  <a:gd name="T83" fmla="*/ 38 h 140"/>
                  <a:gd name="T84" fmla="*/ 247 w 283"/>
                  <a:gd name="T85" fmla="*/ 39 h 140"/>
                  <a:gd name="T86" fmla="*/ 257 w 283"/>
                  <a:gd name="T87" fmla="*/ 45 h 140"/>
                  <a:gd name="T88" fmla="*/ 269 w 283"/>
                  <a:gd name="T89" fmla="*/ 44 h 140"/>
                  <a:gd name="T90" fmla="*/ 283 w 283"/>
                  <a:gd name="T91" fmla="*/ 4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83" h="140">
                    <a:moveTo>
                      <a:pt x="10" y="140"/>
                    </a:moveTo>
                    <a:lnTo>
                      <a:pt x="10" y="135"/>
                    </a:lnTo>
                    <a:lnTo>
                      <a:pt x="10" y="130"/>
                    </a:lnTo>
                    <a:lnTo>
                      <a:pt x="6" y="125"/>
                    </a:lnTo>
                    <a:lnTo>
                      <a:pt x="5" y="123"/>
                    </a:lnTo>
                    <a:lnTo>
                      <a:pt x="6" y="120"/>
                    </a:lnTo>
                    <a:lnTo>
                      <a:pt x="6" y="119"/>
                    </a:lnTo>
                    <a:lnTo>
                      <a:pt x="8" y="119"/>
                    </a:lnTo>
                    <a:lnTo>
                      <a:pt x="8" y="118"/>
                    </a:lnTo>
                    <a:lnTo>
                      <a:pt x="11" y="118"/>
                    </a:lnTo>
                    <a:lnTo>
                      <a:pt x="11" y="117"/>
                    </a:lnTo>
                    <a:lnTo>
                      <a:pt x="14" y="115"/>
                    </a:lnTo>
                    <a:lnTo>
                      <a:pt x="14" y="112"/>
                    </a:lnTo>
                    <a:lnTo>
                      <a:pt x="14" y="109"/>
                    </a:lnTo>
                    <a:lnTo>
                      <a:pt x="17" y="108"/>
                    </a:lnTo>
                    <a:lnTo>
                      <a:pt x="17" y="107"/>
                    </a:lnTo>
                    <a:lnTo>
                      <a:pt x="19" y="107"/>
                    </a:lnTo>
                    <a:lnTo>
                      <a:pt x="23" y="107"/>
                    </a:lnTo>
                    <a:lnTo>
                      <a:pt x="23" y="106"/>
                    </a:lnTo>
                    <a:lnTo>
                      <a:pt x="25" y="105"/>
                    </a:lnTo>
                    <a:lnTo>
                      <a:pt x="25" y="103"/>
                    </a:lnTo>
                    <a:lnTo>
                      <a:pt x="26" y="103"/>
                    </a:lnTo>
                    <a:lnTo>
                      <a:pt x="28" y="100"/>
                    </a:lnTo>
                    <a:lnTo>
                      <a:pt x="26" y="95"/>
                    </a:lnTo>
                    <a:lnTo>
                      <a:pt x="26" y="91"/>
                    </a:lnTo>
                    <a:lnTo>
                      <a:pt x="24" y="88"/>
                    </a:lnTo>
                    <a:lnTo>
                      <a:pt x="23" y="85"/>
                    </a:lnTo>
                    <a:lnTo>
                      <a:pt x="20" y="80"/>
                    </a:lnTo>
                    <a:lnTo>
                      <a:pt x="19" y="78"/>
                    </a:lnTo>
                    <a:lnTo>
                      <a:pt x="18" y="74"/>
                    </a:lnTo>
                    <a:lnTo>
                      <a:pt x="16" y="71"/>
                    </a:lnTo>
                    <a:lnTo>
                      <a:pt x="14" y="67"/>
                    </a:lnTo>
                    <a:lnTo>
                      <a:pt x="13" y="62"/>
                    </a:lnTo>
                    <a:lnTo>
                      <a:pt x="12" y="61"/>
                    </a:lnTo>
                    <a:lnTo>
                      <a:pt x="11" y="60"/>
                    </a:lnTo>
                    <a:lnTo>
                      <a:pt x="10" y="57"/>
                    </a:lnTo>
                    <a:lnTo>
                      <a:pt x="8" y="54"/>
                    </a:lnTo>
                    <a:lnTo>
                      <a:pt x="10" y="51"/>
                    </a:lnTo>
                    <a:lnTo>
                      <a:pt x="10" y="49"/>
                    </a:lnTo>
                    <a:lnTo>
                      <a:pt x="10" y="48"/>
                    </a:lnTo>
                    <a:lnTo>
                      <a:pt x="11" y="48"/>
                    </a:lnTo>
                    <a:lnTo>
                      <a:pt x="8" y="44"/>
                    </a:lnTo>
                    <a:lnTo>
                      <a:pt x="7" y="42"/>
                    </a:lnTo>
                    <a:lnTo>
                      <a:pt x="7" y="40"/>
                    </a:lnTo>
                    <a:lnTo>
                      <a:pt x="7" y="35"/>
                    </a:lnTo>
                    <a:lnTo>
                      <a:pt x="6" y="33"/>
                    </a:lnTo>
                    <a:lnTo>
                      <a:pt x="2" y="29"/>
                    </a:lnTo>
                    <a:lnTo>
                      <a:pt x="0" y="27"/>
                    </a:lnTo>
                    <a:lnTo>
                      <a:pt x="1" y="21"/>
                    </a:lnTo>
                    <a:lnTo>
                      <a:pt x="10" y="21"/>
                    </a:lnTo>
                    <a:lnTo>
                      <a:pt x="12" y="23"/>
                    </a:lnTo>
                    <a:lnTo>
                      <a:pt x="12" y="26"/>
                    </a:lnTo>
                    <a:lnTo>
                      <a:pt x="18" y="29"/>
                    </a:lnTo>
                    <a:lnTo>
                      <a:pt x="19" y="32"/>
                    </a:lnTo>
                    <a:lnTo>
                      <a:pt x="23" y="32"/>
                    </a:lnTo>
                    <a:lnTo>
                      <a:pt x="29" y="32"/>
                    </a:lnTo>
                    <a:lnTo>
                      <a:pt x="31" y="35"/>
                    </a:lnTo>
                    <a:lnTo>
                      <a:pt x="35" y="34"/>
                    </a:lnTo>
                    <a:lnTo>
                      <a:pt x="35" y="33"/>
                    </a:lnTo>
                    <a:lnTo>
                      <a:pt x="37" y="32"/>
                    </a:lnTo>
                    <a:lnTo>
                      <a:pt x="39" y="31"/>
                    </a:lnTo>
                    <a:lnTo>
                      <a:pt x="41" y="34"/>
                    </a:lnTo>
                    <a:lnTo>
                      <a:pt x="48" y="33"/>
                    </a:lnTo>
                    <a:lnTo>
                      <a:pt x="51" y="31"/>
                    </a:lnTo>
                    <a:lnTo>
                      <a:pt x="51" y="29"/>
                    </a:lnTo>
                    <a:lnTo>
                      <a:pt x="52" y="29"/>
                    </a:lnTo>
                    <a:lnTo>
                      <a:pt x="54" y="29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60" y="21"/>
                    </a:lnTo>
                    <a:lnTo>
                      <a:pt x="62" y="17"/>
                    </a:lnTo>
                    <a:lnTo>
                      <a:pt x="62" y="16"/>
                    </a:lnTo>
                    <a:lnTo>
                      <a:pt x="62" y="15"/>
                    </a:lnTo>
                    <a:lnTo>
                      <a:pt x="63" y="15"/>
                    </a:lnTo>
                    <a:lnTo>
                      <a:pt x="65" y="12"/>
                    </a:lnTo>
                    <a:lnTo>
                      <a:pt x="75" y="14"/>
                    </a:lnTo>
                    <a:lnTo>
                      <a:pt x="77" y="12"/>
                    </a:lnTo>
                    <a:lnTo>
                      <a:pt x="80" y="11"/>
                    </a:lnTo>
                    <a:lnTo>
                      <a:pt x="85" y="9"/>
                    </a:lnTo>
                    <a:lnTo>
                      <a:pt x="85" y="8"/>
                    </a:lnTo>
                    <a:lnTo>
                      <a:pt x="87" y="6"/>
                    </a:lnTo>
                    <a:lnTo>
                      <a:pt x="87" y="5"/>
                    </a:lnTo>
                    <a:lnTo>
                      <a:pt x="91" y="5"/>
                    </a:lnTo>
                    <a:lnTo>
                      <a:pt x="91" y="4"/>
                    </a:lnTo>
                    <a:lnTo>
                      <a:pt x="94" y="4"/>
                    </a:lnTo>
                    <a:lnTo>
                      <a:pt x="96" y="3"/>
                    </a:lnTo>
                    <a:lnTo>
                      <a:pt x="99" y="3"/>
                    </a:lnTo>
                    <a:lnTo>
                      <a:pt x="99" y="2"/>
                    </a:lnTo>
                    <a:lnTo>
                      <a:pt x="102" y="2"/>
                    </a:lnTo>
                    <a:lnTo>
                      <a:pt x="105" y="2"/>
                    </a:lnTo>
                    <a:lnTo>
                      <a:pt x="115" y="0"/>
                    </a:lnTo>
                    <a:lnTo>
                      <a:pt x="119" y="3"/>
                    </a:lnTo>
                    <a:lnTo>
                      <a:pt x="123" y="3"/>
                    </a:lnTo>
                    <a:lnTo>
                      <a:pt x="128" y="3"/>
                    </a:lnTo>
                    <a:lnTo>
                      <a:pt x="131" y="3"/>
                    </a:lnTo>
                    <a:lnTo>
                      <a:pt x="133" y="3"/>
                    </a:lnTo>
                    <a:lnTo>
                      <a:pt x="138" y="2"/>
                    </a:lnTo>
                    <a:lnTo>
                      <a:pt x="144" y="2"/>
                    </a:lnTo>
                    <a:lnTo>
                      <a:pt x="146" y="2"/>
                    </a:lnTo>
                    <a:lnTo>
                      <a:pt x="150" y="4"/>
                    </a:lnTo>
                    <a:lnTo>
                      <a:pt x="157" y="4"/>
                    </a:lnTo>
                    <a:lnTo>
                      <a:pt x="167" y="5"/>
                    </a:lnTo>
                    <a:lnTo>
                      <a:pt x="169" y="5"/>
                    </a:lnTo>
                    <a:lnTo>
                      <a:pt x="169" y="4"/>
                    </a:lnTo>
                    <a:lnTo>
                      <a:pt x="173" y="3"/>
                    </a:lnTo>
                    <a:lnTo>
                      <a:pt x="176" y="3"/>
                    </a:lnTo>
                    <a:lnTo>
                      <a:pt x="178" y="2"/>
                    </a:lnTo>
                    <a:lnTo>
                      <a:pt x="180" y="4"/>
                    </a:lnTo>
                    <a:lnTo>
                      <a:pt x="183" y="6"/>
                    </a:lnTo>
                    <a:lnTo>
                      <a:pt x="186" y="8"/>
                    </a:lnTo>
                    <a:lnTo>
                      <a:pt x="188" y="5"/>
                    </a:lnTo>
                    <a:lnTo>
                      <a:pt x="191" y="5"/>
                    </a:lnTo>
                    <a:lnTo>
                      <a:pt x="193" y="5"/>
                    </a:lnTo>
                    <a:lnTo>
                      <a:pt x="194" y="8"/>
                    </a:lnTo>
                    <a:lnTo>
                      <a:pt x="197" y="10"/>
                    </a:lnTo>
                    <a:lnTo>
                      <a:pt x="200" y="12"/>
                    </a:lnTo>
                    <a:lnTo>
                      <a:pt x="207" y="14"/>
                    </a:lnTo>
                    <a:lnTo>
                      <a:pt x="212" y="16"/>
                    </a:lnTo>
                    <a:lnTo>
                      <a:pt x="213" y="18"/>
                    </a:lnTo>
                    <a:lnTo>
                      <a:pt x="214" y="21"/>
                    </a:lnTo>
                    <a:lnTo>
                      <a:pt x="220" y="25"/>
                    </a:lnTo>
                    <a:lnTo>
                      <a:pt x="230" y="29"/>
                    </a:lnTo>
                    <a:lnTo>
                      <a:pt x="232" y="32"/>
                    </a:lnTo>
                    <a:lnTo>
                      <a:pt x="235" y="37"/>
                    </a:lnTo>
                    <a:lnTo>
                      <a:pt x="237" y="37"/>
                    </a:lnTo>
                    <a:lnTo>
                      <a:pt x="241" y="38"/>
                    </a:lnTo>
                    <a:lnTo>
                      <a:pt x="246" y="44"/>
                    </a:lnTo>
                    <a:lnTo>
                      <a:pt x="247" y="42"/>
                    </a:lnTo>
                    <a:lnTo>
                      <a:pt x="247" y="39"/>
                    </a:lnTo>
                    <a:lnTo>
                      <a:pt x="249" y="38"/>
                    </a:lnTo>
                    <a:lnTo>
                      <a:pt x="257" y="40"/>
                    </a:lnTo>
                    <a:lnTo>
                      <a:pt x="257" y="45"/>
                    </a:lnTo>
                    <a:lnTo>
                      <a:pt x="262" y="46"/>
                    </a:lnTo>
                    <a:lnTo>
                      <a:pt x="265" y="44"/>
                    </a:lnTo>
                    <a:lnTo>
                      <a:pt x="269" y="44"/>
                    </a:lnTo>
                    <a:lnTo>
                      <a:pt x="276" y="44"/>
                    </a:lnTo>
                    <a:lnTo>
                      <a:pt x="280" y="46"/>
                    </a:lnTo>
                    <a:lnTo>
                      <a:pt x="283" y="48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416">
                <a:extLst>
                  <a:ext uri="{FF2B5EF4-FFF2-40B4-BE49-F238E27FC236}">
                    <a16:creationId xmlns:a16="http://schemas.microsoft.com/office/drawing/2014/main" id="{29AD3AC6-A217-B91D-D06D-B1FDCCDB4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2536"/>
                <a:ext cx="29" cy="4"/>
              </a:xfrm>
              <a:custGeom>
                <a:avLst/>
                <a:gdLst>
                  <a:gd name="T0" fmla="*/ 0 w 142"/>
                  <a:gd name="T1" fmla="*/ 0 h 24"/>
                  <a:gd name="T2" fmla="*/ 4 w 142"/>
                  <a:gd name="T3" fmla="*/ 1 h 24"/>
                  <a:gd name="T4" fmla="*/ 5 w 142"/>
                  <a:gd name="T5" fmla="*/ 1 h 24"/>
                  <a:gd name="T6" fmla="*/ 9 w 142"/>
                  <a:gd name="T7" fmla="*/ 3 h 24"/>
                  <a:gd name="T8" fmla="*/ 13 w 142"/>
                  <a:gd name="T9" fmla="*/ 4 h 24"/>
                  <a:gd name="T10" fmla="*/ 17 w 142"/>
                  <a:gd name="T11" fmla="*/ 4 h 24"/>
                  <a:gd name="T12" fmla="*/ 21 w 142"/>
                  <a:gd name="T13" fmla="*/ 6 h 24"/>
                  <a:gd name="T14" fmla="*/ 22 w 142"/>
                  <a:gd name="T15" fmla="*/ 6 h 24"/>
                  <a:gd name="T16" fmla="*/ 26 w 142"/>
                  <a:gd name="T17" fmla="*/ 6 h 24"/>
                  <a:gd name="T18" fmla="*/ 29 w 142"/>
                  <a:gd name="T19" fmla="*/ 9 h 24"/>
                  <a:gd name="T20" fmla="*/ 33 w 142"/>
                  <a:gd name="T21" fmla="*/ 10 h 24"/>
                  <a:gd name="T22" fmla="*/ 36 w 142"/>
                  <a:gd name="T23" fmla="*/ 13 h 24"/>
                  <a:gd name="T24" fmla="*/ 34 w 142"/>
                  <a:gd name="T25" fmla="*/ 17 h 24"/>
                  <a:gd name="T26" fmla="*/ 36 w 142"/>
                  <a:gd name="T27" fmla="*/ 18 h 24"/>
                  <a:gd name="T28" fmla="*/ 38 w 142"/>
                  <a:gd name="T29" fmla="*/ 20 h 24"/>
                  <a:gd name="T30" fmla="*/ 40 w 142"/>
                  <a:gd name="T31" fmla="*/ 21 h 24"/>
                  <a:gd name="T32" fmla="*/ 40 w 142"/>
                  <a:gd name="T33" fmla="*/ 23 h 24"/>
                  <a:gd name="T34" fmla="*/ 49 w 142"/>
                  <a:gd name="T35" fmla="*/ 23 h 24"/>
                  <a:gd name="T36" fmla="*/ 51 w 142"/>
                  <a:gd name="T37" fmla="*/ 24 h 24"/>
                  <a:gd name="T38" fmla="*/ 56 w 142"/>
                  <a:gd name="T39" fmla="*/ 23 h 24"/>
                  <a:gd name="T40" fmla="*/ 61 w 142"/>
                  <a:gd name="T41" fmla="*/ 20 h 24"/>
                  <a:gd name="T42" fmla="*/ 65 w 142"/>
                  <a:gd name="T43" fmla="*/ 18 h 24"/>
                  <a:gd name="T44" fmla="*/ 69 w 142"/>
                  <a:gd name="T45" fmla="*/ 19 h 24"/>
                  <a:gd name="T46" fmla="*/ 78 w 142"/>
                  <a:gd name="T47" fmla="*/ 19 h 24"/>
                  <a:gd name="T48" fmla="*/ 79 w 142"/>
                  <a:gd name="T49" fmla="*/ 20 h 24"/>
                  <a:gd name="T50" fmla="*/ 83 w 142"/>
                  <a:gd name="T51" fmla="*/ 21 h 24"/>
                  <a:gd name="T52" fmla="*/ 83 w 142"/>
                  <a:gd name="T53" fmla="*/ 19 h 24"/>
                  <a:gd name="T54" fmla="*/ 86 w 142"/>
                  <a:gd name="T55" fmla="*/ 18 h 24"/>
                  <a:gd name="T56" fmla="*/ 86 w 142"/>
                  <a:gd name="T57" fmla="*/ 21 h 24"/>
                  <a:gd name="T58" fmla="*/ 91 w 142"/>
                  <a:gd name="T59" fmla="*/ 23 h 24"/>
                  <a:gd name="T60" fmla="*/ 95 w 142"/>
                  <a:gd name="T61" fmla="*/ 21 h 24"/>
                  <a:gd name="T62" fmla="*/ 101 w 142"/>
                  <a:gd name="T63" fmla="*/ 21 h 24"/>
                  <a:gd name="T64" fmla="*/ 105 w 142"/>
                  <a:gd name="T65" fmla="*/ 23 h 24"/>
                  <a:gd name="T66" fmla="*/ 109 w 142"/>
                  <a:gd name="T67" fmla="*/ 21 h 24"/>
                  <a:gd name="T68" fmla="*/ 111 w 142"/>
                  <a:gd name="T69" fmla="*/ 19 h 24"/>
                  <a:gd name="T70" fmla="*/ 114 w 142"/>
                  <a:gd name="T71" fmla="*/ 18 h 24"/>
                  <a:gd name="T72" fmla="*/ 116 w 142"/>
                  <a:gd name="T73" fmla="*/ 17 h 24"/>
                  <a:gd name="T74" fmla="*/ 120 w 142"/>
                  <a:gd name="T75" fmla="*/ 17 h 24"/>
                  <a:gd name="T76" fmla="*/ 123 w 142"/>
                  <a:gd name="T77" fmla="*/ 15 h 24"/>
                  <a:gd name="T78" fmla="*/ 126 w 142"/>
                  <a:gd name="T79" fmla="*/ 14 h 24"/>
                  <a:gd name="T80" fmla="*/ 131 w 142"/>
                  <a:gd name="T81" fmla="*/ 14 h 24"/>
                  <a:gd name="T82" fmla="*/ 132 w 142"/>
                  <a:gd name="T83" fmla="*/ 10 h 24"/>
                  <a:gd name="T84" fmla="*/ 136 w 142"/>
                  <a:gd name="T85" fmla="*/ 9 h 24"/>
                  <a:gd name="T86" fmla="*/ 140 w 142"/>
                  <a:gd name="T87" fmla="*/ 10 h 24"/>
                  <a:gd name="T88" fmla="*/ 142 w 142"/>
                  <a:gd name="T8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2" h="24">
                    <a:moveTo>
                      <a:pt x="0" y="0"/>
                    </a:moveTo>
                    <a:lnTo>
                      <a:pt x="4" y="1"/>
                    </a:lnTo>
                    <a:lnTo>
                      <a:pt x="5" y="1"/>
                    </a:lnTo>
                    <a:lnTo>
                      <a:pt x="9" y="3"/>
                    </a:lnTo>
                    <a:lnTo>
                      <a:pt x="13" y="4"/>
                    </a:lnTo>
                    <a:lnTo>
                      <a:pt x="17" y="4"/>
                    </a:lnTo>
                    <a:lnTo>
                      <a:pt x="21" y="6"/>
                    </a:lnTo>
                    <a:lnTo>
                      <a:pt x="22" y="6"/>
                    </a:lnTo>
                    <a:lnTo>
                      <a:pt x="26" y="6"/>
                    </a:lnTo>
                    <a:lnTo>
                      <a:pt x="29" y="9"/>
                    </a:lnTo>
                    <a:lnTo>
                      <a:pt x="33" y="10"/>
                    </a:lnTo>
                    <a:lnTo>
                      <a:pt x="36" y="13"/>
                    </a:lnTo>
                    <a:lnTo>
                      <a:pt x="34" y="17"/>
                    </a:lnTo>
                    <a:lnTo>
                      <a:pt x="36" y="18"/>
                    </a:lnTo>
                    <a:lnTo>
                      <a:pt x="38" y="20"/>
                    </a:lnTo>
                    <a:lnTo>
                      <a:pt x="40" y="21"/>
                    </a:lnTo>
                    <a:lnTo>
                      <a:pt x="40" y="23"/>
                    </a:lnTo>
                    <a:lnTo>
                      <a:pt x="49" y="23"/>
                    </a:lnTo>
                    <a:lnTo>
                      <a:pt x="51" y="24"/>
                    </a:lnTo>
                    <a:lnTo>
                      <a:pt x="56" y="23"/>
                    </a:lnTo>
                    <a:lnTo>
                      <a:pt x="61" y="20"/>
                    </a:lnTo>
                    <a:lnTo>
                      <a:pt x="65" y="18"/>
                    </a:lnTo>
                    <a:lnTo>
                      <a:pt x="69" y="19"/>
                    </a:lnTo>
                    <a:lnTo>
                      <a:pt x="78" y="19"/>
                    </a:lnTo>
                    <a:lnTo>
                      <a:pt x="79" y="20"/>
                    </a:lnTo>
                    <a:lnTo>
                      <a:pt x="83" y="21"/>
                    </a:lnTo>
                    <a:lnTo>
                      <a:pt x="83" y="19"/>
                    </a:lnTo>
                    <a:lnTo>
                      <a:pt x="86" y="18"/>
                    </a:lnTo>
                    <a:lnTo>
                      <a:pt x="86" y="21"/>
                    </a:lnTo>
                    <a:lnTo>
                      <a:pt x="91" y="23"/>
                    </a:lnTo>
                    <a:lnTo>
                      <a:pt x="95" y="21"/>
                    </a:lnTo>
                    <a:lnTo>
                      <a:pt x="101" y="21"/>
                    </a:lnTo>
                    <a:lnTo>
                      <a:pt x="105" y="23"/>
                    </a:lnTo>
                    <a:lnTo>
                      <a:pt x="109" y="21"/>
                    </a:lnTo>
                    <a:lnTo>
                      <a:pt x="111" y="19"/>
                    </a:lnTo>
                    <a:lnTo>
                      <a:pt x="114" y="18"/>
                    </a:lnTo>
                    <a:lnTo>
                      <a:pt x="116" y="17"/>
                    </a:lnTo>
                    <a:lnTo>
                      <a:pt x="120" y="17"/>
                    </a:lnTo>
                    <a:lnTo>
                      <a:pt x="123" y="15"/>
                    </a:lnTo>
                    <a:lnTo>
                      <a:pt x="126" y="14"/>
                    </a:lnTo>
                    <a:lnTo>
                      <a:pt x="131" y="14"/>
                    </a:lnTo>
                    <a:lnTo>
                      <a:pt x="132" y="10"/>
                    </a:lnTo>
                    <a:lnTo>
                      <a:pt x="136" y="9"/>
                    </a:lnTo>
                    <a:lnTo>
                      <a:pt x="140" y="10"/>
                    </a:lnTo>
                    <a:lnTo>
                      <a:pt x="142" y="12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417">
                <a:extLst>
                  <a:ext uri="{FF2B5EF4-FFF2-40B4-BE49-F238E27FC236}">
                    <a16:creationId xmlns:a16="http://schemas.microsoft.com/office/drawing/2014/main" id="{A445F5EB-E2A1-C64A-8DA3-84AED149C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1275"/>
                <a:ext cx="42" cy="82"/>
              </a:xfrm>
              <a:custGeom>
                <a:avLst/>
                <a:gdLst>
                  <a:gd name="T0" fmla="*/ 1 w 211"/>
                  <a:gd name="T1" fmla="*/ 402 h 408"/>
                  <a:gd name="T2" fmla="*/ 0 w 211"/>
                  <a:gd name="T3" fmla="*/ 395 h 408"/>
                  <a:gd name="T4" fmla="*/ 2 w 211"/>
                  <a:gd name="T5" fmla="*/ 387 h 408"/>
                  <a:gd name="T6" fmla="*/ 8 w 211"/>
                  <a:gd name="T7" fmla="*/ 384 h 408"/>
                  <a:gd name="T8" fmla="*/ 23 w 211"/>
                  <a:gd name="T9" fmla="*/ 379 h 408"/>
                  <a:gd name="T10" fmla="*/ 39 w 211"/>
                  <a:gd name="T11" fmla="*/ 378 h 408"/>
                  <a:gd name="T12" fmla="*/ 42 w 211"/>
                  <a:gd name="T13" fmla="*/ 375 h 408"/>
                  <a:gd name="T14" fmla="*/ 44 w 211"/>
                  <a:gd name="T15" fmla="*/ 366 h 408"/>
                  <a:gd name="T16" fmla="*/ 46 w 211"/>
                  <a:gd name="T17" fmla="*/ 359 h 408"/>
                  <a:gd name="T18" fmla="*/ 51 w 211"/>
                  <a:gd name="T19" fmla="*/ 355 h 408"/>
                  <a:gd name="T20" fmla="*/ 76 w 211"/>
                  <a:gd name="T21" fmla="*/ 355 h 408"/>
                  <a:gd name="T22" fmla="*/ 80 w 211"/>
                  <a:gd name="T23" fmla="*/ 353 h 408"/>
                  <a:gd name="T24" fmla="*/ 81 w 211"/>
                  <a:gd name="T25" fmla="*/ 348 h 408"/>
                  <a:gd name="T26" fmla="*/ 84 w 211"/>
                  <a:gd name="T27" fmla="*/ 327 h 408"/>
                  <a:gd name="T28" fmla="*/ 82 w 211"/>
                  <a:gd name="T29" fmla="*/ 313 h 408"/>
                  <a:gd name="T30" fmla="*/ 79 w 211"/>
                  <a:gd name="T31" fmla="*/ 304 h 408"/>
                  <a:gd name="T32" fmla="*/ 74 w 211"/>
                  <a:gd name="T33" fmla="*/ 298 h 408"/>
                  <a:gd name="T34" fmla="*/ 68 w 211"/>
                  <a:gd name="T35" fmla="*/ 293 h 408"/>
                  <a:gd name="T36" fmla="*/ 65 w 211"/>
                  <a:gd name="T37" fmla="*/ 280 h 408"/>
                  <a:gd name="T38" fmla="*/ 64 w 211"/>
                  <a:gd name="T39" fmla="*/ 271 h 408"/>
                  <a:gd name="T40" fmla="*/ 57 w 211"/>
                  <a:gd name="T41" fmla="*/ 258 h 408"/>
                  <a:gd name="T42" fmla="*/ 52 w 211"/>
                  <a:gd name="T43" fmla="*/ 250 h 408"/>
                  <a:gd name="T44" fmla="*/ 57 w 211"/>
                  <a:gd name="T45" fmla="*/ 246 h 408"/>
                  <a:gd name="T46" fmla="*/ 63 w 211"/>
                  <a:gd name="T47" fmla="*/ 244 h 408"/>
                  <a:gd name="T48" fmla="*/ 68 w 211"/>
                  <a:gd name="T49" fmla="*/ 236 h 408"/>
                  <a:gd name="T50" fmla="*/ 74 w 211"/>
                  <a:gd name="T51" fmla="*/ 222 h 408"/>
                  <a:gd name="T52" fmla="*/ 73 w 211"/>
                  <a:gd name="T53" fmla="*/ 217 h 408"/>
                  <a:gd name="T54" fmla="*/ 76 w 211"/>
                  <a:gd name="T55" fmla="*/ 212 h 408"/>
                  <a:gd name="T56" fmla="*/ 81 w 211"/>
                  <a:gd name="T57" fmla="*/ 198 h 408"/>
                  <a:gd name="T58" fmla="*/ 80 w 211"/>
                  <a:gd name="T59" fmla="*/ 190 h 408"/>
                  <a:gd name="T60" fmla="*/ 76 w 211"/>
                  <a:gd name="T61" fmla="*/ 162 h 408"/>
                  <a:gd name="T62" fmla="*/ 80 w 211"/>
                  <a:gd name="T63" fmla="*/ 158 h 408"/>
                  <a:gd name="T64" fmla="*/ 85 w 211"/>
                  <a:gd name="T65" fmla="*/ 147 h 408"/>
                  <a:gd name="T66" fmla="*/ 86 w 211"/>
                  <a:gd name="T67" fmla="*/ 142 h 408"/>
                  <a:gd name="T68" fmla="*/ 86 w 211"/>
                  <a:gd name="T69" fmla="*/ 132 h 408"/>
                  <a:gd name="T70" fmla="*/ 94 w 211"/>
                  <a:gd name="T71" fmla="*/ 124 h 408"/>
                  <a:gd name="T72" fmla="*/ 98 w 211"/>
                  <a:gd name="T73" fmla="*/ 114 h 408"/>
                  <a:gd name="T74" fmla="*/ 101 w 211"/>
                  <a:gd name="T75" fmla="*/ 110 h 408"/>
                  <a:gd name="T76" fmla="*/ 119 w 211"/>
                  <a:gd name="T77" fmla="*/ 93 h 408"/>
                  <a:gd name="T78" fmla="*/ 124 w 211"/>
                  <a:gd name="T79" fmla="*/ 90 h 408"/>
                  <a:gd name="T80" fmla="*/ 127 w 211"/>
                  <a:gd name="T81" fmla="*/ 86 h 408"/>
                  <a:gd name="T82" fmla="*/ 133 w 211"/>
                  <a:gd name="T83" fmla="*/ 78 h 408"/>
                  <a:gd name="T84" fmla="*/ 134 w 211"/>
                  <a:gd name="T85" fmla="*/ 73 h 408"/>
                  <a:gd name="T86" fmla="*/ 134 w 211"/>
                  <a:gd name="T87" fmla="*/ 67 h 408"/>
                  <a:gd name="T88" fmla="*/ 139 w 211"/>
                  <a:gd name="T89" fmla="*/ 61 h 408"/>
                  <a:gd name="T90" fmla="*/ 145 w 211"/>
                  <a:gd name="T91" fmla="*/ 52 h 408"/>
                  <a:gd name="T92" fmla="*/ 143 w 211"/>
                  <a:gd name="T93" fmla="*/ 46 h 408"/>
                  <a:gd name="T94" fmla="*/ 147 w 211"/>
                  <a:gd name="T95" fmla="*/ 36 h 408"/>
                  <a:gd name="T96" fmla="*/ 155 w 211"/>
                  <a:gd name="T97" fmla="*/ 27 h 408"/>
                  <a:gd name="T98" fmla="*/ 161 w 211"/>
                  <a:gd name="T99" fmla="*/ 25 h 408"/>
                  <a:gd name="T100" fmla="*/ 181 w 211"/>
                  <a:gd name="T101" fmla="*/ 21 h 408"/>
                  <a:gd name="T102" fmla="*/ 187 w 211"/>
                  <a:gd name="T103" fmla="*/ 15 h 408"/>
                  <a:gd name="T104" fmla="*/ 190 w 211"/>
                  <a:gd name="T105" fmla="*/ 8 h 408"/>
                  <a:gd name="T106" fmla="*/ 193 w 211"/>
                  <a:gd name="T107" fmla="*/ 5 h 408"/>
                  <a:gd name="T108" fmla="*/ 199 w 211"/>
                  <a:gd name="T109" fmla="*/ 1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11" h="408">
                    <a:moveTo>
                      <a:pt x="2" y="408"/>
                    </a:moveTo>
                    <a:lnTo>
                      <a:pt x="2" y="405"/>
                    </a:lnTo>
                    <a:lnTo>
                      <a:pt x="1" y="404"/>
                    </a:lnTo>
                    <a:lnTo>
                      <a:pt x="1" y="402"/>
                    </a:lnTo>
                    <a:lnTo>
                      <a:pt x="0" y="401"/>
                    </a:lnTo>
                    <a:lnTo>
                      <a:pt x="0" y="399"/>
                    </a:lnTo>
                    <a:lnTo>
                      <a:pt x="0" y="396"/>
                    </a:lnTo>
                    <a:lnTo>
                      <a:pt x="0" y="395"/>
                    </a:lnTo>
                    <a:lnTo>
                      <a:pt x="0" y="391"/>
                    </a:lnTo>
                    <a:lnTo>
                      <a:pt x="0" y="390"/>
                    </a:lnTo>
                    <a:lnTo>
                      <a:pt x="1" y="388"/>
                    </a:lnTo>
                    <a:lnTo>
                      <a:pt x="2" y="387"/>
                    </a:lnTo>
                    <a:lnTo>
                      <a:pt x="5" y="387"/>
                    </a:lnTo>
                    <a:lnTo>
                      <a:pt x="5" y="385"/>
                    </a:lnTo>
                    <a:lnTo>
                      <a:pt x="6" y="384"/>
                    </a:lnTo>
                    <a:lnTo>
                      <a:pt x="8" y="384"/>
                    </a:lnTo>
                    <a:lnTo>
                      <a:pt x="19" y="379"/>
                    </a:lnTo>
                    <a:lnTo>
                      <a:pt x="21" y="379"/>
                    </a:lnTo>
                    <a:lnTo>
                      <a:pt x="22" y="379"/>
                    </a:lnTo>
                    <a:lnTo>
                      <a:pt x="23" y="379"/>
                    </a:lnTo>
                    <a:lnTo>
                      <a:pt x="35" y="379"/>
                    </a:lnTo>
                    <a:lnTo>
                      <a:pt x="36" y="379"/>
                    </a:lnTo>
                    <a:lnTo>
                      <a:pt x="38" y="378"/>
                    </a:lnTo>
                    <a:lnTo>
                      <a:pt x="39" y="378"/>
                    </a:lnTo>
                    <a:lnTo>
                      <a:pt x="39" y="377"/>
                    </a:lnTo>
                    <a:lnTo>
                      <a:pt x="41" y="376"/>
                    </a:lnTo>
                    <a:lnTo>
                      <a:pt x="41" y="375"/>
                    </a:lnTo>
                    <a:lnTo>
                      <a:pt x="42" y="375"/>
                    </a:lnTo>
                    <a:lnTo>
                      <a:pt x="42" y="373"/>
                    </a:lnTo>
                    <a:lnTo>
                      <a:pt x="42" y="371"/>
                    </a:lnTo>
                    <a:lnTo>
                      <a:pt x="44" y="370"/>
                    </a:lnTo>
                    <a:lnTo>
                      <a:pt x="44" y="366"/>
                    </a:lnTo>
                    <a:lnTo>
                      <a:pt x="44" y="365"/>
                    </a:lnTo>
                    <a:lnTo>
                      <a:pt x="44" y="364"/>
                    </a:lnTo>
                    <a:lnTo>
                      <a:pt x="45" y="362"/>
                    </a:lnTo>
                    <a:lnTo>
                      <a:pt x="46" y="359"/>
                    </a:lnTo>
                    <a:lnTo>
                      <a:pt x="47" y="358"/>
                    </a:lnTo>
                    <a:lnTo>
                      <a:pt x="48" y="356"/>
                    </a:lnTo>
                    <a:lnTo>
                      <a:pt x="50" y="356"/>
                    </a:lnTo>
                    <a:lnTo>
                      <a:pt x="51" y="355"/>
                    </a:lnTo>
                    <a:lnTo>
                      <a:pt x="56" y="355"/>
                    </a:lnTo>
                    <a:lnTo>
                      <a:pt x="59" y="356"/>
                    </a:lnTo>
                    <a:lnTo>
                      <a:pt x="76" y="356"/>
                    </a:lnTo>
                    <a:lnTo>
                      <a:pt x="76" y="355"/>
                    </a:lnTo>
                    <a:lnTo>
                      <a:pt x="78" y="355"/>
                    </a:lnTo>
                    <a:lnTo>
                      <a:pt x="79" y="355"/>
                    </a:lnTo>
                    <a:lnTo>
                      <a:pt x="80" y="354"/>
                    </a:lnTo>
                    <a:lnTo>
                      <a:pt x="80" y="353"/>
                    </a:lnTo>
                    <a:lnTo>
                      <a:pt x="80" y="351"/>
                    </a:lnTo>
                    <a:lnTo>
                      <a:pt x="80" y="350"/>
                    </a:lnTo>
                    <a:lnTo>
                      <a:pt x="81" y="349"/>
                    </a:lnTo>
                    <a:lnTo>
                      <a:pt x="81" y="348"/>
                    </a:lnTo>
                    <a:lnTo>
                      <a:pt x="81" y="347"/>
                    </a:lnTo>
                    <a:lnTo>
                      <a:pt x="82" y="332"/>
                    </a:lnTo>
                    <a:lnTo>
                      <a:pt x="82" y="330"/>
                    </a:lnTo>
                    <a:lnTo>
                      <a:pt x="84" y="327"/>
                    </a:lnTo>
                    <a:lnTo>
                      <a:pt x="84" y="316"/>
                    </a:lnTo>
                    <a:lnTo>
                      <a:pt x="82" y="315"/>
                    </a:lnTo>
                    <a:lnTo>
                      <a:pt x="82" y="314"/>
                    </a:lnTo>
                    <a:lnTo>
                      <a:pt x="82" y="313"/>
                    </a:lnTo>
                    <a:lnTo>
                      <a:pt x="81" y="310"/>
                    </a:lnTo>
                    <a:lnTo>
                      <a:pt x="81" y="309"/>
                    </a:lnTo>
                    <a:lnTo>
                      <a:pt x="80" y="305"/>
                    </a:lnTo>
                    <a:lnTo>
                      <a:pt x="79" y="304"/>
                    </a:lnTo>
                    <a:lnTo>
                      <a:pt x="76" y="302"/>
                    </a:lnTo>
                    <a:lnTo>
                      <a:pt x="76" y="301"/>
                    </a:lnTo>
                    <a:lnTo>
                      <a:pt x="76" y="299"/>
                    </a:lnTo>
                    <a:lnTo>
                      <a:pt x="74" y="298"/>
                    </a:lnTo>
                    <a:lnTo>
                      <a:pt x="74" y="297"/>
                    </a:lnTo>
                    <a:lnTo>
                      <a:pt x="73" y="297"/>
                    </a:lnTo>
                    <a:lnTo>
                      <a:pt x="68" y="295"/>
                    </a:lnTo>
                    <a:lnTo>
                      <a:pt x="68" y="293"/>
                    </a:lnTo>
                    <a:lnTo>
                      <a:pt x="67" y="292"/>
                    </a:lnTo>
                    <a:lnTo>
                      <a:pt x="65" y="290"/>
                    </a:lnTo>
                    <a:lnTo>
                      <a:pt x="65" y="288"/>
                    </a:lnTo>
                    <a:lnTo>
                      <a:pt x="65" y="280"/>
                    </a:lnTo>
                    <a:lnTo>
                      <a:pt x="64" y="279"/>
                    </a:lnTo>
                    <a:lnTo>
                      <a:pt x="64" y="274"/>
                    </a:lnTo>
                    <a:lnTo>
                      <a:pt x="64" y="273"/>
                    </a:lnTo>
                    <a:lnTo>
                      <a:pt x="64" y="271"/>
                    </a:lnTo>
                    <a:lnTo>
                      <a:pt x="63" y="269"/>
                    </a:lnTo>
                    <a:lnTo>
                      <a:pt x="59" y="261"/>
                    </a:lnTo>
                    <a:lnTo>
                      <a:pt x="57" y="259"/>
                    </a:lnTo>
                    <a:lnTo>
                      <a:pt x="57" y="258"/>
                    </a:lnTo>
                    <a:lnTo>
                      <a:pt x="53" y="255"/>
                    </a:lnTo>
                    <a:lnTo>
                      <a:pt x="53" y="253"/>
                    </a:lnTo>
                    <a:lnTo>
                      <a:pt x="52" y="253"/>
                    </a:lnTo>
                    <a:lnTo>
                      <a:pt x="52" y="250"/>
                    </a:lnTo>
                    <a:lnTo>
                      <a:pt x="53" y="250"/>
                    </a:lnTo>
                    <a:lnTo>
                      <a:pt x="53" y="248"/>
                    </a:lnTo>
                    <a:lnTo>
                      <a:pt x="56" y="246"/>
                    </a:lnTo>
                    <a:lnTo>
                      <a:pt x="57" y="246"/>
                    </a:lnTo>
                    <a:lnTo>
                      <a:pt x="58" y="246"/>
                    </a:lnTo>
                    <a:lnTo>
                      <a:pt x="61" y="245"/>
                    </a:lnTo>
                    <a:lnTo>
                      <a:pt x="62" y="245"/>
                    </a:lnTo>
                    <a:lnTo>
                      <a:pt x="63" y="244"/>
                    </a:lnTo>
                    <a:lnTo>
                      <a:pt x="65" y="241"/>
                    </a:lnTo>
                    <a:lnTo>
                      <a:pt x="65" y="240"/>
                    </a:lnTo>
                    <a:lnTo>
                      <a:pt x="67" y="240"/>
                    </a:lnTo>
                    <a:lnTo>
                      <a:pt x="68" y="236"/>
                    </a:lnTo>
                    <a:lnTo>
                      <a:pt x="73" y="229"/>
                    </a:lnTo>
                    <a:lnTo>
                      <a:pt x="74" y="228"/>
                    </a:lnTo>
                    <a:lnTo>
                      <a:pt x="74" y="225"/>
                    </a:lnTo>
                    <a:lnTo>
                      <a:pt x="74" y="222"/>
                    </a:lnTo>
                    <a:lnTo>
                      <a:pt x="74" y="221"/>
                    </a:lnTo>
                    <a:lnTo>
                      <a:pt x="74" y="219"/>
                    </a:lnTo>
                    <a:lnTo>
                      <a:pt x="73" y="218"/>
                    </a:lnTo>
                    <a:lnTo>
                      <a:pt x="73" y="217"/>
                    </a:lnTo>
                    <a:lnTo>
                      <a:pt x="74" y="217"/>
                    </a:lnTo>
                    <a:lnTo>
                      <a:pt x="74" y="216"/>
                    </a:lnTo>
                    <a:lnTo>
                      <a:pt x="75" y="212"/>
                    </a:lnTo>
                    <a:lnTo>
                      <a:pt x="76" y="212"/>
                    </a:lnTo>
                    <a:lnTo>
                      <a:pt x="80" y="207"/>
                    </a:lnTo>
                    <a:lnTo>
                      <a:pt x="80" y="206"/>
                    </a:lnTo>
                    <a:lnTo>
                      <a:pt x="81" y="204"/>
                    </a:lnTo>
                    <a:lnTo>
                      <a:pt x="81" y="198"/>
                    </a:lnTo>
                    <a:lnTo>
                      <a:pt x="81" y="196"/>
                    </a:lnTo>
                    <a:lnTo>
                      <a:pt x="81" y="195"/>
                    </a:lnTo>
                    <a:lnTo>
                      <a:pt x="80" y="194"/>
                    </a:lnTo>
                    <a:lnTo>
                      <a:pt x="80" y="190"/>
                    </a:lnTo>
                    <a:lnTo>
                      <a:pt x="79" y="189"/>
                    </a:lnTo>
                    <a:lnTo>
                      <a:pt x="79" y="188"/>
                    </a:lnTo>
                    <a:lnTo>
                      <a:pt x="79" y="187"/>
                    </a:lnTo>
                    <a:lnTo>
                      <a:pt x="76" y="162"/>
                    </a:lnTo>
                    <a:lnTo>
                      <a:pt x="78" y="162"/>
                    </a:lnTo>
                    <a:lnTo>
                      <a:pt x="79" y="160"/>
                    </a:lnTo>
                    <a:lnTo>
                      <a:pt x="80" y="159"/>
                    </a:lnTo>
                    <a:lnTo>
                      <a:pt x="80" y="158"/>
                    </a:lnTo>
                    <a:lnTo>
                      <a:pt x="81" y="155"/>
                    </a:lnTo>
                    <a:lnTo>
                      <a:pt x="82" y="155"/>
                    </a:lnTo>
                    <a:lnTo>
                      <a:pt x="84" y="151"/>
                    </a:lnTo>
                    <a:lnTo>
                      <a:pt x="85" y="147"/>
                    </a:lnTo>
                    <a:lnTo>
                      <a:pt x="86" y="145"/>
                    </a:lnTo>
                    <a:lnTo>
                      <a:pt x="86" y="144"/>
                    </a:lnTo>
                    <a:lnTo>
                      <a:pt x="86" y="143"/>
                    </a:lnTo>
                    <a:lnTo>
                      <a:pt x="86" y="142"/>
                    </a:lnTo>
                    <a:lnTo>
                      <a:pt x="86" y="139"/>
                    </a:lnTo>
                    <a:lnTo>
                      <a:pt x="85" y="138"/>
                    </a:lnTo>
                    <a:lnTo>
                      <a:pt x="85" y="135"/>
                    </a:lnTo>
                    <a:lnTo>
                      <a:pt x="86" y="132"/>
                    </a:lnTo>
                    <a:lnTo>
                      <a:pt x="87" y="131"/>
                    </a:lnTo>
                    <a:lnTo>
                      <a:pt x="88" y="130"/>
                    </a:lnTo>
                    <a:lnTo>
                      <a:pt x="88" y="128"/>
                    </a:lnTo>
                    <a:lnTo>
                      <a:pt x="94" y="124"/>
                    </a:lnTo>
                    <a:lnTo>
                      <a:pt x="97" y="121"/>
                    </a:lnTo>
                    <a:lnTo>
                      <a:pt x="97" y="120"/>
                    </a:lnTo>
                    <a:lnTo>
                      <a:pt x="98" y="115"/>
                    </a:lnTo>
                    <a:lnTo>
                      <a:pt x="98" y="114"/>
                    </a:lnTo>
                    <a:lnTo>
                      <a:pt x="99" y="113"/>
                    </a:lnTo>
                    <a:lnTo>
                      <a:pt x="99" y="111"/>
                    </a:lnTo>
                    <a:lnTo>
                      <a:pt x="101" y="111"/>
                    </a:lnTo>
                    <a:lnTo>
                      <a:pt x="101" y="110"/>
                    </a:lnTo>
                    <a:lnTo>
                      <a:pt x="102" y="109"/>
                    </a:lnTo>
                    <a:lnTo>
                      <a:pt x="103" y="108"/>
                    </a:lnTo>
                    <a:lnTo>
                      <a:pt x="118" y="93"/>
                    </a:lnTo>
                    <a:lnTo>
                      <a:pt x="119" y="93"/>
                    </a:lnTo>
                    <a:lnTo>
                      <a:pt x="120" y="93"/>
                    </a:lnTo>
                    <a:lnTo>
                      <a:pt x="120" y="92"/>
                    </a:lnTo>
                    <a:lnTo>
                      <a:pt x="122" y="91"/>
                    </a:lnTo>
                    <a:lnTo>
                      <a:pt x="124" y="90"/>
                    </a:lnTo>
                    <a:lnTo>
                      <a:pt x="125" y="90"/>
                    </a:lnTo>
                    <a:lnTo>
                      <a:pt x="125" y="88"/>
                    </a:lnTo>
                    <a:lnTo>
                      <a:pt x="126" y="87"/>
                    </a:lnTo>
                    <a:lnTo>
                      <a:pt x="127" y="86"/>
                    </a:lnTo>
                    <a:lnTo>
                      <a:pt x="130" y="85"/>
                    </a:lnTo>
                    <a:lnTo>
                      <a:pt x="130" y="82"/>
                    </a:lnTo>
                    <a:lnTo>
                      <a:pt x="132" y="79"/>
                    </a:lnTo>
                    <a:lnTo>
                      <a:pt x="133" y="78"/>
                    </a:lnTo>
                    <a:lnTo>
                      <a:pt x="133" y="76"/>
                    </a:lnTo>
                    <a:lnTo>
                      <a:pt x="133" y="75"/>
                    </a:lnTo>
                    <a:lnTo>
                      <a:pt x="134" y="74"/>
                    </a:lnTo>
                    <a:lnTo>
                      <a:pt x="134" y="73"/>
                    </a:lnTo>
                    <a:lnTo>
                      <a:pt x="134" y="70"/>
                    </a:lnTo>
                    <a:lnTo>
                      <a:pt x="134" y="69"/>
                    </a:lnTo>
                    <a:lnTo>
                      <a:pt x="134" y="68"/>
                    </a:lnTo>
                    <a:lnTo>
                      <a:pt x="134" y="67"/>
                    </a:lnTo>
                    <a:lnTo>
                      <a:pt x="137" y="63"/>
                    </a:lnTo>
                    <a:lnTo>
                      <a:pt x="138" y="62"/>
                    </a:lnTo>
                    <a:lnTo>
                      <a:pt x="138" y="61"/>
                    </a:lnTo>
                    <a:lnTo>
                      <a:pt x="139" y="61"/>
                    </a:lnTo>
                    <a:lnTo>
                      <a:pt x="141" y="61"/>
                    </a:lnTo>
                    <a:lnTo>
                      <a:pt x="145" y="55"/>
                    </a:lnTo>
                    <a:lnTo>
                      <a:pt x="145" y="53"/>
                    </a:lnTo>
                    <a:lnTo>
                      <a:pt x="145" y="52"/>
                    </a:lnTo>
                    <a:lnTo>
                      <a:pt x="145" y="51"/>
                    </a:lnTo>
                    <a:lnTo>
                      <a:pt x="145" y="50"/>
                    </a:lnTo>
                    <a:lnTo>
                      <a:pt x="144" y="48"/>
                    </a:lnTo>
                    <a:lnTo>
                      <a:pt x="143" y="46"/>
                    </a:lnTo>
                    <a:lnTo>
                      <a:pt x="143" y="42"/>
                    </a:lnTo>
                    <a:lnTo>
                      <a:pt x="145" y="39"/>
                    </a:lnTo>
                    <a:lnTo>
                      <a:pt x="145" y="38"/>
                    </a:lnTo>
                    <a:lnTo>
                      <a:pt x="147" y="36"/>
                    </a:lnTo>
                    <a:lnTo>
                      <a:pt x="148" y="35"/>
                    </a:lnTo>
                    <a:lnTo>
                      <a:pt x="151" y="30"/>
                    </a:lnTo>
                    <a:lnTo>
                      <a:pt x="153" y="29"/>
                    </a:lnTo>
                    <a:lnTo>
                      <a:pt x="155" y="27"/>
                    </a:lnTo>
                    <a:lnTo>
                      <a:pt x="156" y="25"/>
                    </a:lnTo>
                    <a:lnTo>
                      <a:pt x="158" y="25"/>
                    </a:lnTo>
                    <a:lnTo>
                      <a:pt x="160" y="25"/>
                    </a:lnTo>
                    <a:lnTo>
                      <a:pt x="161" y="25"/>
                    </a:lnTo>
                    <a:lnTo>
                      <a:pt x="165" y="29"/>
                    </a:lnTo>
                    <a:lnTo>
                      <a:pt x="167" y="29"/>
                    </a:lnTo>
                    <a:lnTo>
                      <a:pt x="178" y="23"/>
                    </a:lnTo>
                    <a:lnTo>
                      <a:pt x="181" y="21"/>
                    </a:lnTo>
                    <a:lnTo>
                      <a:pt x="184" y="18"/>
                    </a:lnTo>
                    <a:lnTo>
                      <a:pt x="184" y="17"/>
                    </a:lnTo>
                    <a:lnTo>
                      <a:pt x="187" y="16"/>
                    </a:lnTo>
                    <a:lnTo>
                      <a:pt x="187" y="15"/>
                    </a:lnTo>
                    <a:lnTo>
                      <a:pt x="188" y="15"/>
                    </a:lnTo>
                    <a:lnTo>
                      <a:pt x="188" y="12"/>
                    </a:lnTo>
                    <a:lnTo>
                      <a:pt x="189" y="11"/>
                    </a:lnTo>
                    <a:lnTo>
                      <a:pt x="190" y="8"/>
                    </a:lnTo>
                    <a:lnTo>
                      <a:pt x="190" y="7"/>
                    </a:lnTo>
                    <a:lnTo>
                      <a:pt x="190" y="6"/>
                    </a:lnTo>
                    <a:lnTo>
                      <a:pt x="191" y="5"/>
                    </a:lnTo>
                    <a:lnTo>
                      <a:pt x="193" y="5"/>
                    </a:lnTo>
                    <a:lnTo>
                      <a:pt x="193" y="4"/>
                    </a:lnTo>
                    <a:lnTo>
                      <a:pt x="196" y="2"/>
                    </a:lnTo>
                    <a:lnTo>
                      <a:pt x="198" y="2"/>
                    </a:lnTo>
                    <a:lnTo>
                      <a:pt x="199" y="1"/>
                    </a:lnTo>
                    <a:lnTo>
                      <a:pt x="200" y="1"/>
                    </a:lnTo>
                    <a:lnTo>
                      <a:pt x="211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418">
                <a:extLst>
                  <a:ext uri="{FF2B5EF4-FFF2-40B4-BE49-F238E27FC236}">
                    <a16:creationId xmlns:a16="http://schemas.microsoft.com/office/drawing/2014/main" id="{62826FB0-0292-11E3-B8C9-25E89C538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1668"/>
                <a:ext cx="95" cy="19"/>
              </a:xfrm>
              <a:custGeom>
                <a:avLst/>
                <a:gdLst>
                  <a:gd name="T0" fmla="*/ 5 w 477"/>
                  <a:gd name="T1" fmla="*/ 97 h 97"/>
                  <a:gd name="T2" fmla="*/ 6 w 477"/>
                  <a:gd name="T3" fmla="*/ 88 h 97"/>
                  <a:gd name="T4" fmla="*/ 10 w 477"/>
                  <a:gd name="T5" fmla="*/ 78 h 97"/>
                  <a:gd name="T6" fmla="*/ 14 w 477"/>
                  <a:gd name="T7" fmla="*/ 74 h 97"/>
                  <a:gd name="T8" fmla="*/ 17 w 477"/>
                  <a:gd name="T9" fmla="*/ 73 h 97"/>
                  <a:gd name="T10" fmla="*/ 35 w 477"/>
                  <a:gd name="T11" fmla="*/ 60 h 97"/>
                  <a:gd name="T12" fmla="*/ 41 w 477"/>
                  <a:gd name="T13" fmla="*/ 54 h 97"/>
                  <a:gd name="T14" fmla="*/ 45 w 477"/>
                  <a:gd name="T15" fmla="*/ 50 h 97"/>
                  <a:gd name="T16" fmla="*/ 58 w 477"/>
                  <a:gd name="T17" fmla="*/ 51 h 97"/>
                  <a:gd name="T18" fmla="*/ 74 w 477"/>
                  <a:gd name="T19" fmla="*/ 51 h 97"/>
                  <a:gd name="T20" fmla="*/ 80 w 477"/>
                  <a:gd name="T21" fmla="*/ 49 h 97"/>
                  <a:gd name="T22" fmla="*/ 85 w 477"/>
                  <a:gd name="T23" fmla="*/ 46 h 97"/>
                  <a:gd name="T24" fmla="*/ 88 w 477"/>
                  <a:gd name="T25" fmla="*/ 44 h 97"/>
                  <a:gd name="T26" fmla="*/ 136 w 477"/>
                  <a:gd name="T27" fmla="*/ 34 h 97"/>
                  <a:gd name="T28" fmla="*/ 140 w 477"/>
                  <a:gd name="T29" fmla="*/ 34 h 97"/>
                  <a:gd name="T30" fmla="*/ 143 w 477"/>
                  <a:gd name="T31" fmla="*/ 37 h 97"/>
                  <a:gd name="T32" fmla="*/ 154 w 477"/>
                  <a:gd name="T33" fmla="*/ 44 h 97"/>
                  <a:gd name="T34" fmla="*/ 157 w 477"/>
                  <a:gd name="T35" fmla="*/ 45 h 97"/>
                  <a:gd name="T36" fmla="*/ 161 w 477"/>
                  <a:gd name="T37" fmla="*/ 45 h 97"/>
                  <a:gd name="T38" fmla="*/ 166 w 477"/>
                  <a:gd name="T39" fmla="*/ 44 h 97"/>
                  <a:gd name="T40" fmla="*/ 172 w 477"/>
                  <a:gd name="T41" fmla="*/ 40 h 97"/>
                  <a:gd name="T42" fmla="*/ 179 w 477"/>
                  <a:gd name="T43" fmla="*/ 37 h 97"/>
                  <a:gd name="T44" fmla="*/ 184 w 477"/>
                  <a:gd name="T45" fmla="*/ 38 h 97"/>
                  <a:gd name="T46" fmla="*/ 191 w 477"/>
                  <a:gd name="T47" fmla="*/ 40 h 97"/>
                  <a:gd name="T48" fmla="*/ 223 w 477"/>
                  <a:gd name="T49" fmla="*/ 44 h 97"/>
                  <a:gd name="T50" fmla="*/ 230 w 477"/>
                  <a:gd name="T51" fmla="*/ 44 h 97"/>
                  <a:gd name="T52" fmla="*/ 241 w 477"/>
                  <a:gd name="T53" fmla="*/ 42 h 97"/>
                  <a:gd name="T54" fmla="*/ 245 w 477"/>
                  <a:gd name="T55" fmla="*/ 39 h 97"/>
                  <a:gd name="T56" fmla="*/ 247 w 477"/>
                  <a:gd name="T57" fmla="*/ 38 h 97"/>
                  <a:gd name="T58" fmla="*/ 248 w 477"/>
                  <a:gd name="T59" fmla="*/ 33 h 97"/>
                  <a:gd name="T60" fmla="*/ 256 w 477"/>
                  <a:gd name="T61" fmla="*/ 16 h 97"/>
                  <a:gd name="T62" fmla="*/ 258 w 477"/>
                  <a:gd name="T63" fmla="*/ 15 h 97"/>
                  <a:gd name="T64" fmla="*/ 263 w 477"/>
                  <a:gd name="T65" fmla="*/ 11 h 97"/>
                  <a:gd name="T66" fmla="*/ 270 w 477"/>
                  <a:gd name="T67" fmla="*/ 10 h 97"/>
                  <a:gd name="T68" fmla="*/ 277 w 477"/>
                  <a:gd name="T69" fmla="*/ 10 h 97"/>
                  <a:gd name="T70" fmla="*/ 297 w 477"/>
                  <a:gd name="T71" fmla="*/ 9 h 97"/>
                  <a:gd name="T72" fmla="*/ 300 w 477"/>
                  <a:gd name="T73" fmla="*/ 9 h 97"/>
                  <a:gd name="T74" fmla="*/ 311 w 477"/>
                  <a:gd name="T75" fmla="*/ 5 h 97"/>
                  <a:gd name="T76" fmla="*/ 325 w 477"/>
                  <a:gd name="T77" fmla="*/ 4 h 97"/>
                  <a:gd name="T78" fmla="*/ 337 w 477"/>
                  <a:gd name="T79" fmla="*/ 6 h 97"/>
                  <a:gd name="T80" fmla="*/ 340 w 477"/>
                  <a:gd name="T81" fmla="*/ 8 h 97"/>
                  <a:gd name="T82" fmla="*/ 354 w 477"/>
                  <a:gd name="T83" fmla="*/ 9 h 97"/>
                  <a:gd name="T84" fmla="*/ 369 w 477"/>
                  <a:gd name="T85" fmla="*/ 9 h 97"/>
                  <a:gd name="T86" fmla="*/ 377 w 477"/>
                  <a:gd name="T87" fmla="*/ 6 h 97"/>
                  <a:gd name="T88" fmla="*/ 386 w 477"/>
                  <a:gd name="T89" fmla="*/ 0 h 97"/>
                  <a:gd name="T90" fmla="*/ 397 w 477"/>
                  <a:gd name="T91" fmla="*/ 0 h 97"/>
                  <a:gd name="T92" fmla="*/ 422 w 477"/>
                  <a:gd name="T93" fmla="*/ 11 h 97"/>
                  <a:gd name="T94" fmla="*/ 425 w 477"/>
                  <a:gd name="T95" fmla="*/ 14 h 97"/>
                  <a:gd name="T96" fmla="*/ 431 w 477"/>
                  <a:gd name="T97" fmla="*/ 16 h 97"/>
                  <a:gd name="T98" fmla="*/ 439 w 477"/>
                  <a:gd name="T99" fmla="*/ 15 h 97"/>
                  <a:gd name="T100" fmla="*/ 453 w 477"/>
                  <a:gd name="T101" fmla="*/ 13 h 97"/>
                  <a:gd name="T102" fmla="*/ 458 w 477"/>
                  <a:gd name="T103" fmla="*/ 14 h 97"/>
                  <a:gd name="T104" fmla="*/ 463 w 477"/>
                  <a:gd name="T105" fmla="*/ 17 h 97"/>
                  <a:gd name="T106" fmla="*/ 464 w 477"/>
                  <a:gd name="T107" fmla="*/ 21 h 97"/>
                  <a:gd name="T108" fmla="*/ 468 w 477"/>
                  <a:gd name="T109" fmla="*/ 26 h 97"/>
                  <a:gd name="T110" fmla="*/ 471 w 477"/>
                  <a:gd name="T111" fmla="*/ 32 h 97"/>
                  <a:gd name="T112" fmla="*/ 475 w 477"/>
                  <a:gd name="T113" fmla="*/ 36 h 97"/>
                  <a:gd name="T114" fmla="*/ 477 w 477"/>
                  <a:gd name="T115" fmla="*/ 44 h 97"/>
                  <a:gd name="T116" fmla="*/ 476 w 477"/>
                  <a:gd name="T117" fmla="*/ 51 h 97"/>
                  <a:gd name="T118" fmla="*/ 475 w 477"/>
                  <a:gd name="T119" fmla="*/ 5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7" h="97">
                    <a:moveTo>
                      <a:pt x="0" y="97"/>
                    </a:moveTo>
                    <a:lnTo>
                      <a:pt x="3" y="97"/>
                    </a:lnTo>
                    <a:lnTo>
                      <a:pt x="5" y="97"/>
                    </a:lnTo>
                    <a:lnTo>
                      <a:pt x="5" y="96"/>
                    </a:lnTo>
                    <a:lnTo>
                      <a:pt x="5" y="93"/>
                    </a:lnTo>
                    <a:lnTo>
                      <a:pt x="6" y="88"/>
                    </a:lnTo>
                    <a:lnTo>
                      <a:pt x="7" y="84"/>
                    </a:lnTo>
                    <a:lnTo>
                      <a:pt x="8" y="79"/>
                    </a:lnTo>
                    <a:lnTo>
                      <a:pt x="10" y="78"/>
                    </a:lnTo>
                    <a:lnTo>
                      <a:pt x="11" y="77"/>
                    </a:lnTo>
                    <a:lnTo>
                      <a:pt x="13" y="74"/>
                    </a:lnTo>
                    <a:lnTo>
                      <a:pt x="14" y="74"/>
                    </a:lnTo>
                    <a:lnTo>
                      <a:pt x="16" y="74"/>
                    </a:lnTo>
                    <a:lnTo>
                      <a:pt x="17" y="74"/>
                    </a:lnTo>
                    <a:lnTo>
                      <a:pt x="17" y="73"/>
                    </a:lnTo>
                    <a:lnTo>
                      <a:pt x="19" y="72"/>
                    </a:lnTo>
                    <a:lnTo>
                      <a:pt x="20" y="71"/>
                    </a:lnTo>
                    <a:lnTo>
                      <a:pt x="35" y="60"/>
                    </a:lnTo>
                    <a:lnTo>
                      <a:pt x="36" y="59"/>
                    </a:lnTo>
                    <a:lnTo>
                      <a:pt x="37" y="57"/>
                    </a:lnTo>
                    <a:lnTo>
                      <a:pt x="41" y="54"/>
                    </a:lnTo>
                    <a:lnTo>
                      <a:pt x="41" y="53"/>
                    </a:lnTo>
                    <a:lnTo>
                      <a:pt x="43" y="51"/>
                    </a:lnTo>
                    <a:lnTo>
                      <a:pt x="45" y="50"/>
                    </a:lnTo>
                    <a:lnTo>
                      <a:pt x="51" y="50"/>
                    </a:lnTo>
                    <a:lnTo>
                      <a:pt x="56" y="51"/>
                    </a:lnTo>
                    <a:lnTo>
                      <a:pt x="58" y="51"/>
                    </a:lnTo>
                    <a:lnTo>
                      <a:pt x="70" y="51"/>
                    </a:lnTo>
                    <a:lnTo>
                      <a:pt x="71" y="51"/>
                    </a:lnTo>
                    <a:lnTo>
                      <a:pt x="74" y="51"/>
                    </a:lnTo>
                    <a:lnTo>
                      <a:pt x="75" y="51"/>
                    </a:lnTo>
                    <a:lnTo>
                      <a:pt x="76" y="51"/>
                    </a:lnTo>
                    <a:lnTo>
                      <a:pt x="80" y="49"/>
                    </a:lnTo>
                    <a:lnTo>
                      <a:pt x="81" y="49"/>
                    </a:lnTo>
                    <a:lnTo>
                      <a:pt x="82" y="48"/>
                    </a:lnTo>
                    <a:lnTo>
                      <a:pt x="85" y="46"/>
                    </a:lnTo>
                    <a:lnTo>
                      <a:pt x="86" y="45"/>
                    </a:lnTo>
                    <a:lnTo>
                      <a:pt x="87" y="44"/>
                    </a:lnTo>
                    <a:lnTo>
                      <a:pt x="88" y="44"/>
                    </a:lnTo>
                    <a:lnTo>
                      <a:pt x="90" y="44"/>
                    </a:lnTo>
                    <a:lnTo>
                      <a:pt x="134" y="34"/>
                    </a:lnTo>
                    <a:lnTo>
                      <a:pt x="136" y="34"/>
                    </a:lnTo>
                    <a:lnTo>
                      <a:pt x="137" y="34"/>
                    </a:lnTo>
                    <a:lnTo>
                      <a:pt x="139" y="34"/>
                    </a:lnTo>
                    <a:lnTo>
                      <a:pt x="140" y="34"/>
                    </a:lnTo>
                    <a:lnTo>
                      <a:pt x="142" y="34"/>
                    </a:lnTo>
                    <a:lnTo>
                      <a:pt x="143" y="36"/>
                    </a:lnTo>
                    <a:lnTo>
                      <a:pt x="143" y="37"/>
                    </a:lnTo>
                    <a:lnTo>
                      <a:pt x="145" y="39"/>
                    </a:lnTo>
                    <a:lnTo>
                      <a:pt x="146" y="42"/>
                    </a:lnTo>
                    <a:lnTo>
                      <a:pt x="154" y="44"/>
                    </a:lnTo>
                    <a:lnTo>
                      <a:pt x="155" y="45"/>
                    </a:lnTo>
                    <a:lnTo>
                      <a:pt x="156" y="45"/>
                    </a:lnTo>
                    <a:lnTo>
                      <a:pt x="157" y="45"/>
                    </a:lnTo>
                    <a:lnTo>
                      <a:pt x="159" y="46"/>
                    </a:lnTo>
                    <a:lnTo>
                      <a:pt x="161" y="46"/>
                    </a:lnTo>
                    <a:lnTo>
                      <a:pt x="161" y="45"/>
                    </a:lnTo>
                    <a:lnTo>
                      <a:pt x="162" y="45"/>
                    </a:lnTo>
                    <a:lnTo>
                      <a:pt x="165" y="44"/>
                    </a:lnTo>
                    <a:lnTo>
                      <a:pt x="166" y="44"/>
                    </a:lnTo>
                    <a:lnTo>
                      <a:pt x="168" y="43"/>
                    </a:lnTo>
                    <a:lnTo>
                      <a:pt x="170" y="42"/>
                    </a:lnTo>
                    <a:lnTo>
                      <a:pt x="172" y="40"/>
                    </a:lnTo>
                    <a:lnTo>
                      <a:pt x="176" y="38"/>
                    </a:lnTo>
                    <a:lnTo>
                      <a:pt x="177" y="38"/>
                    </a:lnTo>
                    <a:lnTo>
                      <a:pt x="179" y="37"/>
                    </a:lnTo>
                    <a:lnTo>
                      <a:pt x="182" y="37"/>
                    </a:lnTo>
                    <a:lnTo>
                      <a:pt x="183" y="38"/>
                    </a:lnTo>
                    <a:lnTo>
                      <a:pt x="184" y="38"/>
                    </a:lnTo>
                    <a:lnTo>
                      <a:pt x="188" y="39"/>
                    </a:lnTo>
                    <a:lnTo>
                      <a:pt x="189" y="39"/>
                    </a:lnTo>
                    <a:lnTo>
                      <a:pt x="191" y="40"/>
                    </a:lnTo>
                    <a:lnTo>
                      <a:pt x="194" y="42"/>
                    </a:lnTo>
                    <a:lnTo>
                      <a:pt x="195" y="42"/>
                    </a:lnTo>
                    <a:lnTo>
                      <a:pt x="223" y="44"/>
                    </a:lnTo>
                    <a:lnTo>
                      <a:pt x="228" y="44"/>
                    </a:lnTo>
                    <a:lnTo>
                      <a:pt x="229" y="44"/>
                    </a:lnTo>
                    <a:lnTo>
                      <a:pt x="230" y="44"/>
                    </a:lnTo>
                    <a:lnTo>
                      <a:pt x="237" y="43"/>
                    </a:lnTo>
                    <a:lnTo>
                      <a:pt x="239" y="42"/>
                    </a:lnTo>
                    <a:lnTo>
                      <a:pt x="241" y="42"/>
                    </a:lnTo>
                    <a:lnTo>
                      <a:pt x="242" y="40"/>
                    </a:lnTo>
                    <a:lnTo>
                      <a:pt x="243" y="39"/>
                    </a:lnTo>
                    <a:lnTo>
                      <a:pt x="245" y="39"/>
                    </a:lnTo>
                    <a:lnTo>
                      <a:pt x="246" y="39"/>
                    </a:lnTo>
                    <a:lnTo>
                      <a:pt x="246" y="38"/>
                    </a:lnTo>
                    <a:lnTo>
                      <a:pt x="247" y="38"/>
                    </a:lnTo>
                    <a:lnTo>
                      <a:pt x="247" y="37"/>
                    </a:lnTo>
                    <a:lnTo>
                      <a:pt x="248" y="34"/>
                    </a:lnTo>
                    <a:lnTo>
                      <a:pt x="248" y="33"/>
                    </a:lnTo>
                    <a:lnTo>
                      <a:pt x="250" y="32"/>
                    </a:lnTo>
                    <a:lnTo>
                      <a:pt x="251" y="25"/>
                    </a:lnTo>
                    <a:lnTo>
                      <a:pt x="256" y="16"/>
                    </a:lnTo>
                    <a:lnTo>
                      <a:pt x="257" y="16"/>
                    </a:lnTo>
                    <a:lnTo>
                      <a:pt x="257" y="15"/>
                    </a:lnTo>
                    <a:lnTo>
                      <a:pt x="258" y="15"/>
                    </a:lnTo>
                    <a:lnTo>
                      <a:pt x="259" y="13"/>
                    </a:lnTo>
                    <a:lnTo>
                      <a:pt x="262" y="11"/>
                    </a:lnTo>
                    <a:lnTo>
                      <a:pt x="263" y="11"/>
                    </a:lnTo>
                    <a:lnTo>
                      <a:pt x="264" y="11"/>
                    </a:lnTo>
                    <a:lnTo>
                      <a:pt x="266" y="11"/>
                    </a:lnTo>
                    <a:lnTo>
                      <a:pt x="270" y="10"/>
                    </a:lnTo>
                    <a:lnTo>
                      <a:pt x="271" y="10"/>
                    </a:lnTo>
                    <a:lnTo>
                      <a:pt x="275" y="10"/>
                    </a:lnTo>
                    <a:lnTo>
                      <a:pt x="277" y="10"/>
                    </a:lnTo>
                    <a:lnTo>
                      <a:pt x="280" y="9"/>
                    </a:lnTo>
                    <a:lnTo>
                      <a:pt x="297" y="10"/>
                    </a:lnTo>
                    <a:lnTo>
                      <a:pt x="297" y="9"/>
                    </a:lnTo>
                    <a:lnTo>
                      <a:pt x="298" y="9"/>
                    </a:lnTo>
                    <a:lnTo>
                      <a:pt x="299" y="9"/>
                    </a:lnTo>
                    <a:lnTo>
                      <a:pt x="300" y="9"/>
                    </a:lnTo>
                    <a:lnTo>
                      <a:pt x="309" y="5"/>
                    </a:lnTo>
                    <a:lnTo>
                      <a:pt x="310" y="5"/>
                    </a:lnTo>
                    <a:lnTo>
                      <a:pt x="311" y="5"/>
                    </a:lnTo>
                    <a:lnTo>
                      <a:pt x="313" y="5"/>
                    </a:lnTo>
                    <a:lnTo>
                      <a:pt x="314" y="4"/>
                    </a:lnTo>
                    <a:lnTo>
                      <a:pt x="325" y="4"/>
                    </a:lnTo>
                    <a:lnTo>
                      <a:pt x="326" y="5"/>
                    </a:lnTo>
                    <a:lnTo>
                      <a:pt x="329" y="5"/>
                    </a:lnTo>
                    <a:lnTo>
                      <a:pt x="337" y="6"/>
                    </a:lnTo>
                    <a:lnTo>
                      <a:pt x="338" y="8"/>
                    </a:lnTo>
                    <a:lnTo>
                      <a:pt x="339" y="8"/>
                    </a:lnTo>
                    <a:lnTo>
                      <a:pt x="340" y="8"/>
                    </a:lnTo>
                    <a:lnTo>
                      <a:pt x="344" y="8"/>
                    </a:lnTo>
                    <a:lnTo>
                      <a:pt x="345" y="9"/>
                    </a:lnTo>
                    <a:lnTo>
                      <a:pt x="354" y="9"/>
                    </a:lnTo>
                    <a:lnTo>
                      <a:pt x="359" y="8"/>
                    </a:lnTo>
                    <a:lnTo>
                      <a:pt x="363" y="8"/>
                    </a:lnTo>
                    <a:lnTo>
                      <a:pt x="369" y="9"/>
                    </a:lnTo>
                    <a:lnTo>
                      <a:pt x="374" y="9"/>
                    </a:lnTo>
                    <a:lnTo>
                      <a:pt x="376" y="8"/>
                    </a:lnTo>
                    <a:lnTo>
                      <a:pt x="377" y="6"/>
                    </a:lnTo>
                    <a:lnTo>
                      <a:pt x="382" y="3"/>
                    </a:lnTo>
                    <a:lnTo>
                      <a:pt x="385" y="2"/>
                    </a:lnTo>
                    <a:lnTo>
                      <a:pt x="386" y="0"/>
                    </a:lnTo>
                    <a:lnTo>
                      <a:pt x="388" y="0"/>
                    </a:lnTo>
                    <a:lnTo>
                      <a:pt x="396" y="0"/>
                    </a:lnTo>
                    <a:lnTo>
                      <a:pt x="397" y="0"/>
                    </a:lnTo>
                    <a:lnTo>
                      <a:pt x="402" y="2"/>
                    </a:lnTo>
                    <a:lnTo>
                      <a:pt x="417" y="9"/>
                    </a:lnTo>
                    <a:lnTo>
                      <a:pt x="422" y="11"/>
                    </a:lnTo>
                    <a:lnTo>
                      <a:pt x="423" y="13"/>
                    </a:lnTo>
                    <a:lnTo>
                      <a:pt x="424" y="14"/>
                    </a:lnTo>
                    <a:lnTo>
                      <a:pt x="425" y="14"/>
                    </a:lnTo>
                    <a:lnTo>
                      <a:pt x="429" y="15"/>
                    </a:lnTo>
                    <a:lnTo>
                      <a:pt x="430" y="15"/>
                    </a:lnTo>
                    <a:lnTo>
                      <a:pt x="431" y="16"/>
                    </a:lnTo>
                    <a:lnTo>
                      <a:pt x="435" y="16"/>
                    </a:lnTo>
                    <a:lnTo>
                      <a:pt x="437" y="15"/>
                    </a:lnTo>
                    <a:lnTo>
                      <a:pt x="439" y="15"/>
                    </a:lnTo>
                    <a:lnTo>
                      <a:pt x="442" y="13"/>
                    </a:lnTo>
                    <a:lnTo>
                      <a:pt x="451" y="13"/>
                    </a:lnTo>
                    <a:lnTo>
                      <a:pt x="453" y="13"/>
                    </a:lnTo>
                    <a:lnTo>
                      <a:pt x="456" y="14"/>
                    </a:lnTo>
                    <a:lnTo>
                      <a:pt x="457" y="14"/>
                    </a:lnTo>
                    <a:lnTo>
                      <a:pt x="458" y="14"/>
                    </a:lnTo>
                    <a:lnTo>
                      <a:pt x="458" y="15"/>
                    </a:lnTo>
                    <a:lnTo>
                      <a:pt x="462" y="16"/>
                    </a:lnTo>
                    <a:lnTo>
                      <a:pt x="463" y="17"/>
                    </a:lnTo>
                    <a:lnTo>
                      <a:pt x="463" y="19"/>
                    </a:lnTo>
                    <a:lnTo>
                      <a:pt x="464" y="19"/>
                    </a:lnTo>
                    <a:lnTo>
                      <a:pt x="464" y="21"/>
                    </a:lnTo>
                    <a:lnTo>
                      <a:pt x="465" y="22"/>
                    </a:lnTo>
                    <a:lnTo>
                      <a:pt x="468" y="25"/>
                    </a:lnTo>
                    <a:lnTo>
                      <a:pt x="468" y="26"/>
                    </a:lnTo>
                    <a:lnTo>
                      <a:pt x="469" y="29"/>
                    </a:lnTo>
                    <a:lnTo>
                      <a:pt x="470" y="32"/>
                    </a:lnTo>
                    <a:lnTo>
                      <a:pt x="471" y="32"/>
                    </a:lnTo>
                    <a:lnTo>
                      <a:pt x="471" y="33"/>
                    </a:lnTo>
                    <a:lnTo>
                      <a:pt x="472" y="34"/>
                    </a:lnTo>
                    <a:lnTo>
                      <a:pt x="475" y="36"/>
                    </a:lnTo>
                    <a:lnTo>
                      <a:pt x="477" y="39"/>
                    </a:lnTo>
                    <a:lnTo>
                      <a:pt x="477" y="43"/>
                    </a:lnTo>
                    <a:lnTo>
                      <a:pt x="477" y="44"/>
                    </a:lnTo>
                    <a:lnTo>
                      <a:pt x="477" y="45"/>
                    </a:lnTo>
                    <a:lnTo>
                      <a:pt x="476" y="50"/>
                    </a:lnTo>
                    <a:lnTo>
                      <a:pt x="476" y="51"/>
                    </a:lnTo>
                    <a:lnTo>
                      <a:pt x="475" y="53"/>
                    </a:lnTo>
                    <a:lnTo>
                      <a:pt x="475" y="54"/>
                    </a:lnTo>
                    <a:lnTo>
                      <a:pt x="475" y="55"/>
                    </a:lnTo>
                    <a:lnTo>
                      <a:pt x="475" y="6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419">
                <a:extLst>
                  <a:ext uri="{FF2B5EF4-FFF2-40B4-BE49-F238E27FC236}">
                    <a16:creationId xmlns:a16="http://schemas.microsoft.com/office/drawing/2014/main" id="{55D46894-33F8-16C9-5036-2FC050263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0" y="1125"/>
                <a:ext cx="43" cy="81"/>
              </a:xfrm>
              <a:custGeom>
                <a:avLst/>
                <a:gdLst>
                  <a:gd name="T0" fmla="*/ 14 w 217"/>
                  <a:gd name="T1" fmla="*/ 7 h 409"/>
                  <a:gd name="T2" fmla="*/ 19 w 217"/>
                  <a:gd name="T3" fmla="*/ 6 h 409"/>
                  <a:gd name="T4" fmla="*/ 25 w 217"/>
                  <a:gd name="T5" fmla="*/ 5 h 409"/>
                  <a:gd name="T6" fmla="*/ 54 w 217"/>
                  <a:gd name="T7" fmla="*/ 0 h 409"/>
                  <a:gd name="T8" fmla="*/ 61 w 217"/>
                  <a:gd name="T9" fmla="*/ 1 h 409"/>
                  <a:gd name="T10" fmla="*/ 64 w 217"/>
                  <a:gd name="T11" fmla="*/ 4 h 409"/>
                  <a:gd name="T12" fmla="*/ 68 w 217"/>
                  <a:gd name="T13" fmla="*/ 12 h 409"/>
                  <a:gd name="T14" fmla="*/ 73 w 217"/>
                  <a:gd name="T15" fmla="*/ 17 h 409"/>
                  <a:gd name="T16" fmla="*/ 79 w 217"/>
                  <a:gd name="T17" fmla="*/ 22 h 409"/>
                  <a:gd name="T18" fmla="*/ 99 w 217"/>
                  <a:gd name="T19" fmla="*/ 34 h 409"/>
                  <a:gd name="T20" fmla="*/ 104 w 217"/>
                  <a:gd name="T21" fmla="*/ 39 h 409"/>
                  <a:gd name="T22" fmla="*/ 105 w 217"/>
                  <a:gd name="T23" fmla="*/ 45 h 409"/>
                  <a:gd name="T24" fmla="*/ 105 w 217"/>
                  <a:gd name="T25" fmla="*/ 50 h 409"/>
                  <a:gd name="T26" fmla="*/ 102 w 217"/>
                  <a:gd name="T27" fmla="*/ 57 h 409"/>
                  <a:gd name="T28" fmla="*/ 101 w 217"/>
                  <a:gd name="T29" fmla="*/ 64 h 409"/>
                  <a:gd name="T30" fmla="*/ 105 w 217"/>
                  <a:gd name="T31" fmla="*/ 76 h 409"/>
                  <a:gd name="T32" fmla="*/ 108 w 217"/>
                  <a:gd name="T33" fmla="*/ 84 h 409"/>
                  <a:gd name="T34" fmla="*/ 107 w 217"/>
                  <a:gd name="T35" fmla="*/ 90 h 409"/>
                  <a:gd name="T36" fmla="*/ 94 w 217"/>
                  <a:gd name="T37" fmla="*/ 110 h 409"/>
                  <a:gd name="T38" fmla="*/ 93 w 217"/>
                  <a:gd name="T39" fmla="*/ 127 h 409"/>
                  <a:gd name="T40" fmla="*/ 94 w 217"/>
                  <a:gd name="T41" fmla="*/ 132 h 409"/>
                  <a:gd name="T42" fmla="*/ 101 w 217"/>
                  <a:gd name="T43" fmla="*/ 141 h 409"/>
                  <a:gd name="T44" fmla="*/ 104 w 217"/>
                  <a:gd name="T45" fmla="*/ 147 h 409"/>
                  <a:gd name="T46" fmla="*/ 105 w 217"/>
                  <a:gd name="T47" fmla="*/ 155 h 409"/>
                  <a:gd name="T48" fmla="*/ 103 w 217"/>
                  <a:gd name="T49" fmla="*/ 175 h 409"/>
                  <a:gd name="T50" fmla="*/ 98 w 217"/>
                  <a:gd name="T51" fmla="*/ 187 h 409"/>
                  <a:gd name="T52" fmla="*/ 90 w 217"/>
                  <a:gd name="T53" fmla="*/ 193 h 409"/>
                  <a:gd name="T54" fmla="*/ 86 w 217"/>
                  <a:gd name="T55" fmla="*/ 198 h 409"/>
                  <a:gd name="T56" fmla="*/ 82 w 217"/>
                  <a:gd name="T57" fmla="*/ 205 h 409"/>
                  <a:gd name="T58" fmla="*/ 81 w 217"/>
                  <a:gd name="T59" fmla="*/ 217 h 409"/>
                  <a:gd name="T60" fmla="*/ 91 w 217"/>
                  <a:gd name="T61" fmla="*/ 228 h 409"/>
                  <a:gd name="T62" fmla="*/ 96 w 217"/>
                  <a:gd name="T63" fmla="*/ 229 h 409"/>
                  <a:gd name="T64" fmla="*/ 101 w 217"/>
                  <a:gd name="T65" fmla="*/ 233 h 409"/>
                  <a:gd name="T66" fmla="*/ 104 w 217"/>
                  <a:gd name="T67" fmla="*/ 235 h 409"/>
                  <a:gd name="T68" fmla="*/ 109 w 217"/>
                  <a:gd name="T69" fmla="*/ 246 h 409"/>
                  <a:gd name="T70" fmla="*/ 108 w 217"/>
                  <a:gd name="T71" fmla="*/ 264 h 409"/>
                  <a:gd name="T72" fmla="*/ 115 w 217"/>
                  <a:gd name="T73" fmla="*/ 269 h 409"/>
                  <a:gd name="T74" fmla="*/ 122 w 217"/>
                  <a:gd name="T75" fmla="*/ 270 h 409"/>
                  <a:gd name="T76" fmla="*/ 128 w 217"/>
                  <a:gd name="T77" fmla="*/ 275 h 409"/>
                  <a:gd name="T78" fmla="*/ 139 w 217"/>
                  <a:gd name="T79" fmla="*/ 292 h 409"/>
                  <a:gd name="T80" fmla="*/ 142 w 217"/>
                  <a:gd name="T81" fmla="*/ 301 h 409"/>
                  <a:gd name="T82" fmla="*/ 143 w 217"/>
                  <a:gd name="T83" fmla="*/ 310 h 409"/>
                  <a:gd name="T84" fmla="*/ 147 w 217"/>
                  <a:gd name="T85" fmla="*/ 312 h 409"/>
                  <a:gd name="T86" fmla="*/ 160 w 217"/>
                  <a:gd name="T87" fmla="*/ 312 h 409"/>
                  <a:gd name="T88" fmla="*/ 164 w 217"/>
                  <a:gd name="T89" fmla="*/ 324 h 409"/>
                  <a:gd name="T90" fmla="*/ 161 w 217"/>
                  <a:gd name="T91" fmla="*/ 333 h 409"/>
                  <a:gd name="T92" fmla="*/ 161 w 217"/>
                  <a:gd name="T93" fmla="*/ 341 h 409"/>
                  <a:gd name="T94" fmla="*/ 166 w 217"/>
                  <a:gd name="T95" fmla="*/ 356 h 409"/>
                  <a:gd name="T96" fmla="*/ 167 w 217"/>
                  <a:gd name="T97" fmla="*/ 365 h 409"/>
                  <a:gd name="T98" fmla="*/ 164 w 217"/>
                  <a:gd name="T99" fmla="*/ 370 h 409"/>
                  <a:gd name="T100" fmla="*/ 161 w 217"/>
                  <a:gd name="T101" fmla="*/ 375 h 409"/>
                  <a:gd name="T102" fmla="*/ 161 w 217"/>
                  <a:gd name="T103" fmla="*/ 381 h 409"/>
                  <a:gd name="T104" fmla="*/ 167 w 217"/>
                  <a:gd name="T105" fmla="*/ 385 h 409"/>
                  <a:gd name="T106" fmla="*/ 183 w 217"/>
                  <a:gd name="T107" fmla="*/ 393 h 409"/>
                  <a:gd name="T108" fmla="*/ 196 w 217"/>
                  <a:gd name="T109" fmla="*/ 394 h 409"/>
                  <a:gd name="T110" fmla="*/ 211 w 217"/>
                  <a:gd name="T111" fmla="*/ 395 h 409"/>
                  <a:gd name="T112" fmla="*/ 216 w 217"/>
                  <a:gd name="T113" fmla="*/ 399 h 409"/>
                  <a:gd name="T114" fmla="*/ 217 w 217"/>
                  <a:gd name="T115" fmla="*/ 405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7" h="409">
                    <a:moveTo>
                      <a:pt x="0" y="6"/>
                    </a:moveTo>
                    <a:lnTo>
                      <a:pt x="12" y="6"/>
                    </a:lnTo>
                    <a:lnTo>
                      <a:pt x="12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7" y="7"/>
                    </a:lnTo>
                    <a:lnTo>
                      <a:pt x="18" y="6"/>
                    </a:lnTo>
                    <a:lnTo>
                      <a:pt x="19" y="6"/>
                    </a:lnTo>
                    <a:lnTo>
                      <a:pt x="21" y="6"/>
                    </a:lnTo>
                    <a:lnTo>
                      <a:pt x="23" y="5"/>
                    </a:lnTo>
                    <a:lnTo>
                      <a:pt x="24" y="5"/>
                    </a:lnTo>
                    <a:lnTo>
                      <a:pt x="25" y="5"/>
                    </a:lnTo>
                    <a:lnTo>
                      <a:pt x="27" y="4"/>
                    </a:lnTo>
                    <a:lnTo>
                      <a:pt x="28" y="4"/>
                    </a:lnTo>
                    <a:lnTo>
                      <a:pt x="52" y="0"/>
                    </a:lnTo>
                    <a:lnTo>
                      <a:pt x="54" y="0"/>
                    </a:lnTo>
                    <a:lnTo>
                      <a:pt x="56" y="0"/>
                    </a:lnTo>
                    <a:lnTo>
                      <a:pt x="59" y="0"/>
                    </a:lnTo>
                    <a:lnTo>
                      <a:pt x="61" y="0"/>
                    </a:lnTo>
                    <a:lnTo>
                      <a:pt x="61" y="1"/>
                    </a:lnTo>
                    <a:lnTo>
                      <a:pt x="62" y="1"/>
                    </a:lnTo>
                    <a:lnTo>
                      <a:pt x="63" y="1"/>
                    </a:lnTo>
                    <a:lnTo>
                      <a:pt x="63" y="4"/>
                    </a:lnTo>
                    <a:lnTo>
                      <a:pt x="64" y="4"/>
                    </a:lnTo>
                    <a:lnTo>
                      <a:pt x="65" y="7"/>
                    </a:lnTo>
                    <a:lnTo>
                      <a:pt x="65" y="10"/>
                    </a:lnTo>
                    <a:lnTo>
                      <a:pt x="68" y="11"/>
                    </a:lnTo>
                    <a:lnTo>
                      <a:pt x="68" y="12"/>
                    </a:lnTo>
                    <a:lnTo>
                      <a:pt x="69" y="13"/>
                    </a:lnTo>
                    <a:lnTo>
                      <a:pt x="70" y="13"/>
                    </a:lnTo>
                    <a:lnTo>
                      <a:pt x="71" y="16"/>
                    </a:lnTo>
                    <a:lnTo>
                      <a:pt x="73" y="17"/>
                    </a:lnTo>
                    <a:lnTo>
                      <a:pt x="73" y="18"/>
                    </a:lnTo>
                    <a:lnTo>
                      <a:pt x="74" y="18"/>
                    </a:lnTo>
                    <a:lnTo>
                      <a:pt x="75" y="19"/>
                    </a:lnTo>
                    <a:lnTo>
                      <a:pt x="79" y="22"/>
                    </a:lnTo>
                    <a:lnTo>
                      <a:pt x="80" y="23"/>
                    </a:lnTo>
                    <a:lnTo>
                      <a:pt x="85" y="25"/>
                    </a:lnTo>
                    <a:lnTo>
                      <a:pt x="98" y="34"/>
                    </a:lnTo>
                    <a:lnTo>
                      <a:pt x="99" y="34"/>
                    </a:lnTo>
                    <a:lnTo>
                      <a:pt x="101" y="35"/>
                    </a:lnTo>
                    <a:lnTo>
                      <a:pt x="103" y="38"/>
                    </a:lnTo>
                    <a:lnTo>
                      <a:pt x="104" y="38"/>
                    </a:lnTo>
                    <a:lnTo>
                      <a:pt x="104" y="39"/>
                    </a:lnTo>
                    <a:lnTo>
                      <a:pt x="104" y="40"/>
                    </a:lnTo>
                    <a:lnTo>
                      <a:pt x="105" y="42"/>
                    </a:lnTo>
                    <a:lnTo>
                      <a:pt x="105" y="44"/>
                    </a:lnTo>
                    <a:lnTo>
                      <a:pt x="105" y="45"/>
                    </a:lnTo>
                    <a:lnTo>
                      <a:pt x="105" y="47"/>
                    </a:lnTo>
                    <a:lnTo>
                      <a:pt x="107" y="49"/>
                    </a:lnTo>
                    <a:lnTo>
                      <a:pt x="107" y="50"/>
                    </a:lnTo>
                    <a:lnTo>
                      <a:pt x="105" y="50"/>
                    </a:lnTo>
                    <a:lnTo>
                      <a:pt x="105" y="52"/>
                    </a:lnTo>
                    <a:lnTo>
                      <a:pt x="105" y="53"/>
                    </a:lnTo>
                    <a:lnTo>
                      <a:pt x="104" y="55"/>
                    </a:lnTo>
                    <a:lnTo>
                      <a:pt x="102" y="57"/>
                    </a:lnTo>
                    <a:lnTo>
                      <a:pt x="101" y="59"/>
                    </a:lnTo>
                    <a:lnTo>
                      <a:pt x="101" y="62"/>
                    </a:lnTo>
                    <a:lnTo>
                      <a:pt x="101" y="63"/>
                    </a:lnTo>
                    <a:lnTo>
                      <a:pt x="101" y="64"/>
                    </a:lnTo>
                    <a:lnTo>
                      <a:pt x="102" y="67"/>
                    </a:lnTo>
                    <a:lnTo>
                      <a:pt x="102" y="69"/>
                    </a:lnTo>
                    <a:lnTo>
                      <a:pt x="105" y="75"/>
                    </a:lnTo>
                    <a:lnTo>
                      <a:pt x="105" y="76"/>
                    </a:lnTo>
                    <a:lnTo>
                      <a:pt x="105" y="78"/>
                    </a:lnTo>
                    <a:lnTo>
                      <a:pt x="108" y="80"/>
                    </a:lnTo>
                    <a:lnTo>
                      <a:pt x="108" y="82"/>
                    </a:lnTo>
                    <a:lnTo>
                      <a:pt x="108" y="84"/>
                    </a:lnTo>
                    <a:lnTo>
                      <a:pt x="108" y="86"/>
                    </a:lnTo>
                    <a:lnTo>
                      <a:pt x="108" y="87"/>
                    </a:lnTo>
                    <a:lnTo>
                      <a:pt x="107" y="89"/>
                    </a:lnTo>
                    <a:lnTo>
                      <a:pt x="107" y="90"/>
                    </a:lnTo>
                    <a:lnTo>
                      <a:pt x="105" y="91"/>
                    </a:lnTo>
                    <a:lnTo>
                      <a:pt x="101" y="99"/>
                    </a:lnTo>
                    <a:lnTo>
                      <a:pt x="94" y="109"/>
                    </a:lnTo>
                    <a:lnTo>
                      <a:pt x="94" y="110"/>
                    </a:lnTo>
                    <a:lnTo>
                      <a:pt x="93" y="118"/>
                    </a:lnTo>
                    <a:lnTo>
                      <a:pt x="93" y="120"/>
                    </a:lnTo>
                    <a:lnTo>
                      <a:pt x="93" y="125"/>
                    </a:lnTo>
                    <a:lnTo>
                      <a:pt x="93" y="127"/>
                    </a:lnTo>
                    <a:lnTo>
                      <a:pt x="93" y="129"/>
                    </a:lnTo>
                    <a:lnTo>
                      <a:pt x="93" y="130"/>
                    </a:lnTo>
                    <a:lnTo>
                      <a:pt x="93" y="131"/>
                    </a:lnTo>
                    <a:lnTo>
                      <a:pt x="94" y="132"/>
                    </a:lnTo>
                    <a:lnTo>
                      <a:pt x="96" y="136"/>
                    </a:lnTo>
                    <a:lnTo>
                      <a:pt x="97" y="136"/>
                    </a:lnTo>
                    <a:lnTo>
                      <a:pt x="98" y="138"/>
                    </a:lnTo>
                    <a:lnTo>
                      <a:pt x="101" y="141"/>
                    </a:lnTo>
                    <a:lnTo>
                      <a:pt x="102" y="143"/>
                    </a:lnTo>
                    <a:lnTo>
                      <a:pt x="103" y="144"/>
                    </a:lnTo>
                    <a:lnTo>
                      <a:pt x="103" y="145"/>
                    </a:lnTo>
                    <a:lnTo>
                      <a:pt x="104" y="147"/>
                    </a:lnTo>
                    <a:lnTo>
                      <a:pt x="104" y="148"/>
                    </a:lnTo>
                    <a:lnTo>
                      <a:pt x="104" y="150"/>
                    </a:lnTo>
                    <a:lnTo>
                      <a:pt x="105" y="153"/>
                    </a:lnTo>
                    <a:lnTo>
                      <a:pt x="105" y="155"/>
                    </a:lnTo>
                    <a:lnTo>
                      <a:pt x="105" y="158"/>
                    </a:lnTo>
                    <a:lnTo>
                      <a:pt x="105" y="161"/>
                    </a:lnTo>
                    <a:lnTo>
                      <a:pt x="105" y="165"/>
                    </a:lnTo>
                    <a:lnTo>
                      <a:pt x="103" y="175"/>
                    </a:lnTo>
                    <a:lnTo>
                      <a:pt x="103" y="177"/>
                    </a:lnTo>
                    <a:lnTo>
                      <a:pt x="102" y="179"/>
                    </a:lnTo>
                    <a:lnTo>
                      <a:pt x="101" y="181"/>
                    </a:lnTo>
                    <a:lnTo>
                      <a:pt x="98" y="187"/>
                    </a:lnTo>
                    <a:lnTo>
                      <a:pt x="96" y="189"/>
                    </a:lnTo>
                    <a:lnTo>
                      <a:pt x="93" y="192"/>
                    </a:lnTo>
                    <a:lnTo>
                      <a:pt x="91" y="193"/>
                    </a:lnTo>
                    <a:lnTo>
                      <a:pt x="90" y="193"/>
                    </a:lnTo>
                    <a:lnTo>
                      <a:pt x="90" y="194"/>
                    </a:lnTo>
                    <a:lnTo>
                      <a:pt x="88" y="195"/>
                    </a:lnTo>
                    <a:lnTo>
                      <a:pt x="87" y="196"/>
                    </a:lnTo>
                    <a:lnTo>
                      <a:pt x="86" y="198"/>
                    </a:lnTo>
                    <a:lnTo>
                      <a:pt x="85" y="198"/>
                    </a:lnTo>
                    <a:lnTo>
                      <a:pt x="84" y="202"/>
                    </a:lnTo>
                    <a:lnTo>
                      <a:pt x="82" y="204"/>
                    </a:lnTo>
                    <a:lnTo>
                      <a:pt x="82" y="205"/>
                    </a:lnTo>
                    <a:lnTo>
                      <a:pt x="81" y="209"/>
                    </a:lnTo>
                    <a:lnTo>
                      <a:pt x="81" y="210"/>
                    </a:lnTo>
                    <a:lnTo>
                      <a:pt x="81" y="211"/>
                    </a:lnTo>
                    <a:lnTo>
                      <a:pt x="81" y="217"/>
                    </a:lnTo>
                    <a:lnTo>
                      <a:pt x="81" y="218"/>
                    </a:lnTo>
                    <a:lnTo>
                      <a:pt x="82" y="221"/>
                    </a:lnTo>
                    <a:lnTo>
                      <a:pt x="88" y="227"/>
                    </a:lnTo>
                    <a:lnTo>
                      <a:pt x="91" y="228"/>
                    </a:lnTo>
                    <a:lnTo>
                      <a:pt x="92" y="228"/>
                    </a:lnTo>
                    <a:lnTo>
                      <a:pt x="93" y="228"/>
                    </a:lnTo>
                    <a:lnTo>
                      <a:pt x="94" y="229"/>
                    </a:lnTo>
                    <a:lnTo>
                      <a:pt x="96" y="229"/>
                    </a:lnTo>
                    <a:lnTo>
                      <a:pt x="96" y="230"/>
                    </a:lnTo>
                    <a:lnTo>
                      <a:pt x="97" y="230"/>
                    </a:lnTo>
                    <a:lnTo>
                      <a:pt x="99" y="230"/>
                    </a:lnTo>
                    <a:lnTo>
                      <a:pt x="101" y="233"/>
                    </a:lnTo>
                    <a:lnTo>
                      <a:pt x="102" y="233"/>
                    </a:lnTo>
                    <a:lnTo>
                      <a:pt x="102" y="234"/>
                    </a:lnTo>
                    <a:lnTo>
                      <a:pt x="103" y="234"/>
                    </a:lnTo>
                    <a:lnTo>
                      <a:pt x="104" y="235"/>
                    </a:lnTo>
                    <a:lnTo>
                      <a:pt x="108" y="242"/>
                    </a:lnTo>
                    <a:lnTo>
                      <a:pt x="108" y="244"/>
                    </a:lnTo>
                    <a:lnTo>
                      <a:pt x="108" y="245"/>
                    </a:lnTo>
                    <a:lnTo>
                      <a:pt x="109" y="246"/>
                    </a:lnTo>
                    <a:lnTo>
                      <a:pt x="108" y="257"/>
                    </a:lnTo>
                    <a:lnTo>
                      <a:pt x="108" y="258"/>
                    </a:lnTo>
                    <a:lnTo>
                      <a:pt x="108" y="263"/>
                    </a:lnTo>
                    <a:lnTo>
                      <a:pt x="108" y="264"/>
                    </a:lnTo>
                    <a:lnTo>
                      <a:pt x="109" y="264"/>
                    </a:lnTo>
                    <a:lnTo>
                      <a:pt x="110" y="267"/>
                    </a:lnTo>
                    <a:lnTo>
                      <a:pt x="111" y="267"/>
                    </a:lnTo>
                    <a:lnTo>
                      <a:pt x="115" y="269"/>
                    </a:lnTo>
                    <a:lnTo>
                      <a:pt x="116" y="269"/>
                    </a:lnTo>
                    <a:lnTo>
                      <a:pt x="119" y="270"/>
                    </a:lnTo>
                    <a:lnTo>
                      <a:pt x="121" y="270"/>
                    </a:lnTo>
                    <a:lnTo>
                      <a:pt x="122" y="270"/>
                    </a:lnTo>
                    <a:lnTo>
                      <a:pt x="124" y="270"/>
                    </a:lnTo>
                    <a:lnTo>
                      <a:pt x="124" y="272"/>
                    </a:lnTo>
                    <a:lnTo>
                      <a:pt x="126" y="272"/>
                    </a:lnTo>
                    <a:lnTo>
                      <a:pt x="128" y="275"/>
                    </a:lnTo>
                    <a:lnTo>
                      <a:pt x="137" y="287"/>
                    </a:lnTo>
                    <a:lnTo>
                      <a:pt x="138" y="290"/>
                    </a:lnTo>
                    <a:lnTo>
                      <a:pt x="138" y="291"/>
                    </a:lnTo>
                    <a:lnTo>
                      <a:pt x="139" y="292"/>
                    </a:lnTo>
                    <a:lnTo>
                      <a:pt x="140" y="296"/>
                    </a:lnTo>
                    <a:lnTo>
                      <a:pt x="140" y="297"/>
                    </a:lnTo>
                    <a:lnTo>
                      <a:pt x="142" y="298"/>
                    </a:lnTo>
                    <a:lnTo>
                      <a:pt x="142" y="301"/>
                    </a:lnTo>
                    <a:lnTo>
                      <a:pt x="142" y="307"/>
                    </a:lnTo>
                    <a:lnTo>
                      <a:pt x="143" y="308"/>
                    </a:lnTo>
                    <a:lnTo>
                      <a:pt x="143" y="309"/>
                    </a:lnTo>
                    <a:lnTo>
                      <a:pt x="143" y="310"/>
                    </a:lnTo>
                    <a:lnTo>
                      <a:pt x="144" y="310"/>
                    </a:lnTo>
                    <a:lnTo>
                      <a:pt x="144" y="312"/>
                    </a:lnTo>
                    <a:lnTo>
                      <a:pt x="145" y="312"/>
                    </a:lnTo>
                    <a:lnTo>
                      <a:pt x="147" y="312"/>
                    </a:lnTo>
                    <a:lnTo>
                      <a:pt x="156" y="312"/>
                    </a:lnTo>
                    <a:lnTo>
                      <a:pt x="157" y="312"/>
                    </a:lnTo>
                    <a:lnTo>
                      <a:pt x="159" y="312"/>
                    </a:lnTo>
                    <a:lnTo>
                      <a:pt x="160" y="312"/>
                    </a:lnTo>
                    <a:lnTo>
                      <a:pt x="162" y="315"/>
                    </a:lnTo>
                    <a:lnTo>
                      <a:pt x="164" y="318"/>
                    </a:lnTo>
                    <a:lnTo>
                      <a:pt x="164" y="319"/>
                    </a:lnTo>
                    <a:lnTo>
                      <a:pt x="164" y="324"/>
                    </a:lnTo>
                    <a:lnTo>
                      <a:pt x="164" y="326"/>
                    </a:lnTo>
                    <a:lnTo>
                      <a:pt x="162" y="327"/>
                    </a:lnTo>
                    <a:lnTo>
                      <a:pt x="161" y="332"/>
                    </a:lnTo>
                    <a:lnTo>
                      <a:pt x="161" y="333"/>
                    </a:lnTo>
                    <a:lnTo>
                      <a:pt x="161" y="335"/>
                    </a:lnTo>
                    <a:lnTo>
                      <a:pt x="161" y="338"/>
                    </a:lnTo>
                    <a:lnTo>
                      <a:pt x="161" y="339"/>
                    </a:lnTo>
                    <a:lnTo>
                      <a:pt x="161" y="341"/>
                    </a:lnTo>
                    <a:lnTo>
                      <a:pt x="161" y="342"/>
                    </a:lnTo>
                    <a:lnTo>
                      <a:pt x="164" y="348"/>
                    </a:lnTo>
                    <a:lnTo>
                      <a:pt x="166" y="355"/>
                    </a:lnTo>
                    <a:lnTo>
                      <a:pt x="166" y="356"/>
                    </a:lnTo>
                    <a:lnTo>
                      <a:pt x="167" y="358"/>
                    </a:lnTo>
                    <a:lnTo>
                      <a:pt x="167" y="360"/>
                    </a:lnTo>
                    <a:lnTo>
                      <a:pt x="167" y="361"/>
                    </a:lnTo>
                    <a:lnTo>
                      <a:pt x="167" y="365"/>
                    </a:lnTo>
                    <a:lnTo>
                      <a:pt x="167" y="366"/>
                    </a:lnTo>
                    <a:lnTo>
                      <a:pt x="166" y="366"/>
                    </a:lnTo>
                    <a:lnTo>
                      <a:pt x="166" y="367"/>
                    </a:lnTo>
                    <a:lnTo>
                      <a:pt x="164" y="370"/>
                    </a:lnTo>
                    <a:lnTo>
                      <a:pt x="162" y="370"/>
                    </a:lnTo>
                    <a:lnTo>
                      <a:pt x="161" y="372"/>
                    </a:lnTo>
                    <a:lnTo>
                      <a:pt x="161" y="373"/>
                    </a:lnTo>
                    <a:lnTo>
                      <a:pt x="161" y="375"/>
                    </a:lnTo>
                    <a:lnTo>
                      <a:pt x="161" y="377"/>
                    </a:lnTo>
                    <a:lnTo>
                      <a:pt x="161" y="378"/>
                    </a:lnTo>
                    <a:lnTo>
                      <a:pt x="161" y="379"/>
                    </a:lnTo>
                    <a:lnTo>
                      <a:pt x="161" y="381"/>
                    </a:lnTo>
                    <a:lnTo>
                      <a:pt x="162" y="382"/>
                    </a:lnTo>
                    <a:lnTo>
                      <a:pt x="162" y="383"/>
                    </a:lnTo>
                    <a:lnTo>
                      <a:pt x="165" y="385"/>
                    </a:lnTo>
                    <a:lnTo>
                      <a:pt x="167" y="385"/>
                    </a:lnTo>
                    <a:lnTo>
                      <a:pt x="168" y="387"/>
                    </a:lnTo>
                    <a:lnTo>
                      <a:pt x="179" y="393"/>
                    </a:lnTo>
                    <a:lnTo>
                      <a:pt x="180" y="393"/>
                    </a:lnTo>
                    <a:lnTo>
                      <a:pt x="183" y="393"/>
                    </a:lnTo>
                    <a:lnTo>
                      <a:pt x="184" y="393"/>
                    </a:lnTo>
                    <a:lnTo>
                      <a:pt x="185" y="394"/>
                    </a:lnTo>
                    <a:lnTo>
                      <a:pt x="194" y="394"/>
                    </a:lnTo>
                    <a:lnTo>
                      <a:pt x="196" y="394"/>
                    </a:lnTo>
                    <a:lnTo>
                      <a:pt x="207" y="394"/>
                    </a:lnTo>
                    <a:lnTo>
                      <a:pt x="208" y="395"/>
                    </a:lnTo>
                    <a:lnTo>
                      <a:pt x="210" y="395"/>
                    </a:lnTo>
                    <a:lnTo>
                      <a:pt x="211" y="395"/>
                    </a:lnTo>
                    <a:lnTo>
                      <a:pt x="212" y="395"/>
                    </a:lnTo>
                    <a:lnTo>
                      <a:pt x="214" y="396"/>
                    </a:lnTo>
                    <a:lnTo>
                      <a:pt x="216" y="398"/>
                    </a:lnTo>
                    <a:lnTo>
                      <a:pt x="216" y="399"/>
                    </a:lnTo>
                    <a:lnTo>
                      <a:pt x="216" y="400"/>
                    </a:lnTo>
                    <a:lnTo>
                      <a:pt x="216" y="401"/>
                    </a:lnTo>
                    <a:lnTo>
                      <a:pt x="217" y="401"/>
                    </a:lnTo>
                    <a:lnTo>
                      <a:pt x="217" y="405"/>
                    </a:lnTo>
                    <a:lnTo>
                      <a:pt x="216" y="406"/>
                    </a:lnTo>
                    <a:lnTo>
                      <a:pt x="216" y="409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420">
                <a:extLst>
                  <a:ext uri="{FF2B5EF4-FFF2-40B4-BE49-F238E27FC236}">
                    <a16:creationId xmlns:a16="http://schemas.microsoft.com/office/drawing/2014/main" id="{EEAB7628-7534-0386-8172-8ED027CF6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9" y="1184"/>
                <a:ext cx="42" cy="59"/>
              </a:xfrm>
              <a:custGeom>
                <a:avLst/>
                <a:gdLst>
                  <a:gd name="T0" fmla="*/ 205 w 209"/>
                  <a:gd name="T1" fmla="*/ 17 h 295"/>
                  <a:gd name="T2" fmla="*/ 200 w 209"/>
                  <a:gd name="T3" fmla="*/ 25 h 295"/>
                  <a:gd name="T4" fmla="*/ 193 w 209"/>
                  <a:gd name="T5" fmla="*/ 29 h 295"/>
                  <a:gd name="T6" fmla="*/ 194 w 209"/>
                  <a:gd name="T7" fmla="*/ 45 h 295"/>
                  <a:gd name="T8" fmla="*/ 188 w 209"/>
                  <a:gd name="T9" fmla="*/ 53 h 295"/>
                  <a:gd name="T10" fmla="*/ 185 w 209"/>
                  <a:gd name="T11" fmla="*/ 72 h 295"/>
                  <a:gd name="T12" fmla="*/ 181 w 209"/>
                  <a:gd name="T13" fmla="*/ 80 h 295"/>
                  <a:gd name="T14" fmla="*/ 170 w 209"/>
                  <a:gd name="T15" fmla="*/ 85 h 295"/>
                  <a:gd name="T16" fmla="*/ 162 w 209"/>
                  <a:gd name="T17" fmla="*/ 90 h 295"/>
                  <a:gd name="T18" fmla="*/ 157 w 209"/>
                  <a:gd name="T19" fmla="*/ 96 h 295"/>
                  <a:gd name="T20" fmla="*/ 157 w 209"/>
                  <a:gd name="T21" fmla="*/ 105 h 295"/>
                  <a:gd name="T22" fmla="*/ 152 w 209"/>
                  <a:gd name="T23" fmla="*/ 112 h 295"/>
                  <a:gd name="T24" fmla="*/ 140 w 209"/>
                  <a:gd name="T25" fmla="*/ 112 h 295"/>
                  <a:gd name="T26" fmla="*/ 131 w 209"/>
                  <a:gd name="T27" fmla="*/ 113 h 295"/>
                  <a:gd name="T28" fmla="*/ 124 w 209"/>
                  <a:gd name="T29" fmla="*/ 112 h 295"/>
                  <a:gd name="T30" fmla="*/ 109 w 209"/>
                  <a:gd name="T31" fmla="*/ 114 h 295"/>
                  <a:gd name="T32" fmla="*/ 106 w 209"/>
                  <a:gd name="T33" fmla="*/ 121 h 295"/>
                  <a:gd name="T34" fmla="*/ 107 w 209"/>
                  <a:gd name="T35" fmla="*/ 130 h 295"/>
                  <a:gd name="T36" fmla="*/ 109 w 209"/>
                  <a:gd name="T37" fmla="*/ 135 h 295"/>
                  <a:gd name="T38" fmla="*/ 103 w 209"/>
                  <a:gd name="T39" fmla="*/ 142 h 295"/>
                  <a:gd name="T40" fmla="*/ 105 w 209"/>
                  <a:gd name="T41" fmla="*/ 148 h 295"/>
                  <a:gd name="T42" fmla="*/ 103 w 209"/>
                  <a:gd name="T43" fmla="*/ 150 h 295"/>
                  <a:gd name="T44" fmla="*/ 96 w 209"/>
                  <a:gd name="T45" fmla="*/ 154 h 295"/>
                  <a:gd name="T46" fmla="*/ 96 w 209"/>
                  <a:gd name="T47" fmla="*/ 158 h 295"/>
                  <a:gd name="T48" fmla="*/ 93 w 209"/>
                  <a:gd name="T49" fmla="*/ 162 h 295"/>
                  <a:gd name="T50" fmla="*/ 91 w 209"/>
                  <a:gd name="T51" fmla="*/ 171 h 295"/>
                  <a:gd name="T52" fmla="*/ 86 w 209"/>
                  <a:gd name="T53" fmla="*/ 176 h 295"/>
                  <a:gd name="T54" fmla="*/ 85 w 209"/>
                  <a:gd name="T55" fmla="*/ 192 h 295"/>
                  <a:gd name="T56" fmla="*/ 91 w 209"/>
                  <a:gd name="T57" fmla="*/ 195 h 295"/>
                  <a:gd name="T58" fmla="*/ 89 w 209"/>
                  <a:gd name="T59" fmla="*/ 207 h 295"/>
                  <a:gd name="T60" fmla="*/ 90 w 209"/>
                  <a:gd name="T61" fmla="*/ 212 h 295"/>
                  <a:gd name="T62" fmla="*/ 94 w 209"/>
                  <a:gd name="T63" fmla="*/ 219 h 295"/>
                  <a:gd name="T64" fmla="*/ 83 w 209"/>
                  <a:gd name="T65" fmla="*/ 227 h 295"/>
                  <a:gd name="T66" fmla="*/ 79 w 209"/>
                  <a:gd name="T67" fmla="*/ 235 h 295"/>
                  <a:gd name="T68" fmla="*/ 72 w 209"/>
                  <a:gd name="T69" fmla="*/ 238 h 295"/>
                  <a:gd name="T70" fmla="*/ 61 w 209"/>
                  <a:gd name="T71" fmla="*/ 240 h 295"/>
                  <a:gd name="T72" fmla="*/ 59 w 209"/>
                  <a:gd name="T73" fmla="*/ 251 h 295"/>
                  <a:gd name="T74" fmla="*/ 53 w 209"/>
                  <a:gd name="T75" fmla="*/ 255 h 295"/>
                  <a:gd name="T76" fmla="*/ 53 w 209"/>
                  <a:gd name="T77" fmla="*/ 264 h 295"/>
                  <a:gd name="T78" fmla="*/ 43 w 209"/>
                  <a:gd name="T79" fmla="*/ 272 h 295"/>
                  <a:gd name="T80" fmla="*/ 31 w 209"/>
                  <a:gd name="T81" fmla="*/ 273 h 295"/>
                  <a:gd name="T82" fmla="*/ 22 w 209"/>
                  <a:gd name="T83" fmla="*/ 280 h 295"/>
                  <a:gd name="T84" fmla="*/ 11 w 209"/>
                  <a:gd name="T85" fmla="*/ 287 h 295"/>
                  <a:gd name="T86" fmla="*/ 0 w 209"/>
                  <a:gd name="T87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09" h="295">
                    <a:moveTo>
                      <a:pt x="209" y="0"/>
                    </a:moveTo>
                    <a:lnTo>
                      <a:pt x="208" y="16"/>
                    </a:lnTo>
                    <a:lnTo>
                      <a:pt x="205" y="17"/>
                    </a:lnTo>
                    <a:lnTo>
                      <a:pt x="205" y="23"/>
                    </a:lnTo>
                    <a:lnTo>
                      <a:pt x="202" y="23"/>
                    </a:lnTo>
                    <a:lnTo>
                      <a:pt x="200" y="25"/>
                    </a:lnTo>
                    <a:lnTo>
                      <a:pt x="198" y="25"/>
                    </a:lnTo>
                    <a:lnTo>
                      <a:pt x="196" y="27"/>
                    </a:lnTo>
                    <a:lnTo>
                      <a:pt x="193" y="29"/>
                    </a:lnTo>
                    <a:lnTo>
                      <a:pt x="192" y="41"/>
                    </a:lnTo>
                    <a:lnTo>
                      <a:pt x="193" y="45"/>
                    </a:lnTo>
                    <a:lnTo>
                      <a:pt x="194" y="45"/>
                    </a:lnTo>
                    <a:lnTo>
                      <a:pt x="196" y="47"/>
                    </a:lnTo>
                    <a:lnTo>
                      <a:pt x="192" y="51"/>
                    </a:lnTo>
                    <a:lnTo>
                      <a:pt x="188" y="53"/>
                    </a:lnTo>
                    <a:lnTo>
                      <a:pt x="187" y="57"/>
                    </a:lnTo>
                    <a:lnTo>
                      <a:pt x="186" y="69"/>
                    </a:lnTo>
                    <a:lnTo>
                      <a:pt x="185" y="72"/>
                    </a:lnTo>
                    <a:lnTo>
                      <a:pt x="183" y="75"/>
                    </a:lnTo>
                    <a:lnTo>
                      <a:pt x="182" y="78"/>
                    </a:lnTo>
                    <a:lnTo>
                      <a:pt x="181" y="80"/>
                    </a:lnTo>
                    <a:lnTo>
                      <a:pt x="177" y="82"/>
                    </a:lnTo>
                    <a:lnTo>
                      <a:pt x="173" y="84"/>
                    </a:lnTo>
                    <a:lnTo>
                      <a:pt x="170" y="85"/>
                    </a:lnTo>
                    <a:lnTo>
                      <a:pt x="168" y="87"/>
                    </a:lnTo>
                    <a:lnTo>
                      <a:pt x="165" y="90"/>
                    </a:lnTo>
                    <a:lnTo>
                      <a:pt x="162" y="90"/>
                    </a:lnTo>
                    <a:lnTo>
                      <a:pt x="157" y="92"/>
                    </a:lnTo>
                    <a:lnTo>
                      <a:pt x="156" y="93"/>
                    </a:lnTo>
                    <a:lnTo>
                      <a:pt x="157" y="96"/>
                    </a:lnTo>
                    <a:lnTo>
                      <a:pt x="154" y="98"/>
                    </a:lnTo>
                    <a:lnTo>
                      <a:pt x="156" y="102"/>
                    </a:lnTo>
                    <a:lnTo>
                      <a:pt x="157" y="105"/>
                    </a:lnTo>
                    <a:lnTo>
                      <a:pt x="154" y="107"/>
                    </a:lnTo>
                    <a:lnTo>
                      <a:pt x="153" y="109"/>
                    </a:lnTo>
                    <a:lnTo>
                      <a:pt x="152" y="112"/>
                    </a:lnTo>
                    <a:lnTo>
                      <a:pt x="148" y="110"/>
                    </a:lnTo>
                    <a:lnTo>
                      <a:pt x="141" y="109"/>
                    </a:lnTo>
                    <a:lnTo>
                      <a:pt x="140" y="112"/>
                    </a:lnTo>
                    <a:lnTo>
                      <a:pt x="136" y="115"/>
                    </a:lnTo>
                    <a:lnTo>
                      <a:pt x="133" y="113"/>
                    </a:lnTo>
                    <a:lnTo>
                      <a:pt x="131" y="113"/>
                    </a:lnTo>
                    <a:lnTo>
                      <a:pt x="130" y="109"/>
                    </a:lnTo>
                    <a:lnTo>
                      <a:pt x="126" y="109"/>
                    </a:lnTo>
                    <a:lnTo>
                      <a:pt x="124" y="112"/>
                    </a:lnTo>
                    <a:lnTo>
                      <a:pt x="119" y="114"/>
                    </a:lnTo>
                    <a:lnTo>
                      <a:pt x="113" y="113"/>
                    </a:lnTo>
                    <a:lnTo>
                      <a:pt x="109" y="114"/>
                    </a:lnTo>
                    <a:lnTo>
                      <a:pt x="107" y="115"/>
                    </a:lnTo>
                    <a:lnTo>
                      <a:pt x="107" y="118"/>
                    </a:lnTo>
                    <a:lnTo>
                      <a:pt x="106" y="121"/>
                    </a:lnTo>
                    <a:lnTo>
                      <a:pt x="105" y="125"/>
                    </a:lnTo>
                    <a:lnTo>
                      <a:pt x="105" y="126"/>
                    </a:lnTo>
                    <a:lnTo>
                      <a:pt x="107" y="130"/>
                    </a:lnTo>
                    <a:lnTo>
                      <a:pt x="108" y="130"/>
                    </a:lnTo>
                    <a:lnTo>
                      <a:pt x="109" y="131"/>
                    </a:lnTo>
                    <a:lnTo>
                      <a:pt x="109" y="135"/>
                    </a:lnTo>
                    <a:lnTo>
                      <a:pt x="107" y="137"/>
                    </a:lnTo>
                    <a:lnTo>
                      <a:pt x="105" y="139"/>
                    </a:lnTo>
                    <a:lnTo>
                      <a:pt x="103" y="142"/>
                    </a:lnTo>
                    <a:lnTo>
                      <a:pt x="103" y="144"/>
                    </a:lnTo>
                    <a:lnTo>
                      <a:pt x="103" y="145"/>
                    </a:lnTo>
                    <a:lnTo>
                      <a:pt x="105" y="148"/>
                    </a:lnTo>
                    <a:lnTo>
                      <a:pt x="103" y="148"/>
                    </a:lnTo>
                    <a:lnTo>
                      <a:pt x="103" y="149"/>
                    </a:lnTo>
                    <a:lnTo>
                      <a:pt x="103" y="150"/>
                    </a:lnTo>
                    <a:lnTo>
                      <a:pt x="95" y="150"/>
                    </a:lnTo>
                    <a:lnTo>
                      <a:pt x="96" y="153"/>
                    </a:lnTo>
                    <a:lnTo>
                      <a:pt x="96" y="154"/>
                    </a:lnTo>
                    <a:lnTo>
                      <a:pt x="97" y="156"/>
                    </a:lnTo>
                    <a:lnTo>
                      <a:pt x="96" y="156"/>
                    </a:lnTo>
                    <a:lnTo>
                      <a:pt x="96" y="158"/>
                    </a:lnTo>
                    <a:lnTo>
                      <a:pt x="96" y="160"/>
                    </a:lnTo>
                    <a:lnTo>
                      <a:pt x="96" y="162"/>
                    </a:lnTo>
                    <a:lnTo>
                      <a:pt x="93" y="162"/>
                    </a:lnTo>
                    <a:lnTo>
                      <a:pt x="91" y="167"/>
                    </a:lnTo>
                    <a:lnTo>
                      <a:pt x="91" y="170"/>
                    </a:lnTo>
                    <a:lnTo>
                      <a:pt x="91" y="171"/>
                    </a:lnTo>
                    <a:lnTo>
                      <a:pt x="89" y="173"/>
                    </a:lnTo>
                    <a:lnTo>
                      <a:pt x="86" y="173"/>
                    </a:lnTo>
                    <a:lnTo>
                      <a:pt x="86" y="176"/>
                    </a:lnTo>
                    <a:lnTo>
                      <a:pt x="86" y="182"/>
                    </a:lnTo>
                    <a:lnTo>
                      <a:pt x="86" y="187"/>
                    </a:lnTo>
                    <a:lnTo>
                      <a:pt x="85" y="192"/>
                    </a:lnTo>
                    <a:lnTo>
                      <a:pt x="85" y="194"/>
                    </a:lnTo>
                    <a:lnTo>
                      <a:pt x="86" y="195"/>
                    </a:lnTo>
                    <a:lnTo>
                      <a:pt x="91" y="195"/>
                    </a:lnTo>
                    <a:lnTo>
                      <a:pt x="91" y="202"/>
                    </a:lnTo>
                    <a:lnTo>
                      <a:pt x="90" y="205"/>
                    </a:lnTo>
                    <a:lnTo>
                      <a:pt x="89" y="207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90" y="212"/>
                    </a:lnTo>
                    <a:lnTo>
                      <a:pt x="93" y="215"/>
                    </a:lnTo>
                    <a:lnTo>
                      <a:pt x="93" y="218"/>
                    </a:lnTo>
                    <a:lnTo>
                      <a:pt x="94" y="219"/>
                    </a:lnTo>
                    <a:lnTo>
                      <a:pt x="90" y="223"/>
                    </a:lnTo>
                    <a:lnTo>
                      <a:pt x="85" y="225"/>
                    </a:lnTo>
                    <a:lnTo>
                      <a:pt x="83" y="227"/>
                    </a:lnTo>
                    <a:lnTo>
                      <a:pt x="83" y="229"/>
                    </a:lnTo>
                    <a:lnTo>
                      <a:pt x="82" y="233"/>
                    </a:lnTo>
                    <a:lnTo>
                      <a:pt x="79" y="235"/>
                    </a:lnTo>
                    <a:lnTo>
                      <a:pt x="77" y="239"/>
                    </a:lnTo>
                    <a:lnTo>
                      <a:pt x="73" y="239"/>
                    </a:lnTo>
                    <a:lnTo>
                      <a:pt x="72" y="238"/>
                    </a:lnTo>
                    <a:lnTo>
                      <a:pt x="66" y="238"/>
                    </a:lnTo>
                    <a:lnTo>
                      <a:pt x="63" y="240"/>
                    </a:lnTo>
                    <a:lnTo>
                      <a:pt x="61" y="240"/>
                    </a:lnTo>
                    <a:lnTo>
                      <a:pt x="61" y="244"/>
                    </a:lnTo>
                    <a:lnTo>
                      <a:pt x="61" y="248"/>
                    </a:lnTo>
                    <a:lnTo>
                      <a:pt x="59" y="251"/>
                    </a:lnTo>
                    <a:lnTo>
                      <a:pt x="55" y="251"/>
                    </a:lnTo>
                    <a:lnTo>
                      <a:pt x="55" y="253"/>
                    </a:lnTo>
                    <a:lnTo>
                      <a:pt x="53" y="255"/>
                    </a:lnTo>
                    <a:lnTo>
                      <a:pt x="54" y="257"/>
                    </a:lnTo>
                    <a:lnTo>
                      <a:pt x="54" y="262"/>
                    </a:lnTo>
                    <a:lnTo>
                      <a:pt x="53" y="264"/>
                    </a:lnTo>
                    <a:lnTo>
                      <a:pt x="50" y="267"/>
                    </a:lnTo>
                    <a:lnTo>
                      <a:pt x="46" y="270"/>
                    </a:lnTo>
                    <a:lnTo>
                      <a:pt x="43" y="272"/>
                    </a:lnTo>
                    <a:lnTo>
                      <a:pt x="38" y="270"/>
                    </a:lnTo>
                    <a:lnTo>
                      <a:pt x="34" y="270"/>
                    </a:lnTo>
                    <a:lnTo>
                      <a:pt x="31" y="273"/>
                    </a:lnTo>
                    <a:lnTo>
                      <a:pt x="28" y="275"/>
                    </a:lnTo>
                    <a:lnTo>
                      <a:pt x="26" y="278"/>
                    </a:lnTo>
                    <a:lnTo>
                      <a:pt x="22" y="280"/>
                    </a:lnTo>
                    <a:lnTo>
                      <a:pt x="19" y="282"/>
                    </a:lnTo>
                    <a:lnTo>
                      <a:pt x="14" y="285"/>
                    </a:lnTo>
                    <a:lnTo>
                      <a:pt x="11" y="287"/>
                    </a:lnTo>
                    <a:lnTo>
                      <a:pt x="8" y="291"/>
                    </a:lnTo>
                    <a:lnTo>
                      <a:pt x="4" y="292"/>
                    </a:lnTo>
                    <a:lnTo>
                      <a:pt x="0" y="295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421">
                <a:extLst>
                  <a:ext uri="{FF2B5EF4-FFF2-40B4-BE49-F238E27FC236}">
                    <a16:creationId xmlns:a16="http://schemas.microsoft.com/office/drawing/2014/main" id="{A2CFF649-C5AC-6020-2B29-3F05B7664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1" y="1243"/>
                <a:ext cx="18" cy="7"/>
              </a:xfrm>
              <a:custGeom>
                <a:avLst/>
                <a:gdLst>
                  <a:gd name="T0" fmla="*/ 89 w 89"/>
                  <a:gd name="T1" fmla="*/ 0 h 33"/>
                  <a:gd name="T2" fmla="*/ 87 w 89"/>
                  <a:gd name="T3" fmla="*/ 0 h 33"/>
                  <a:gd name="T4" fmla="*/ 87 w 89"/>
                  <a:gd name="T5" fmla="*/ 1 h 33"/>
                  <a:gd name="T6" fmla="*/ 83 w 89"/>
                  <a:gd name="T7" fmla="*/ 2 h 33"/>
                  <a:gd name="T8" fmla="*/ 82 w 89"/>
                  <a:gd name="T9" fmla="*/ 4 h 33"/>
                  <a:gd name="T10" fmla="*/ 77 w 89"/>
                  <a:gd name="T11" fmla="*/ 4 h 33"/>
                  <a:gd name="T12" fmla="*/ 74 w 89"/>
                  <a:gd name="T13" fmla="*/ 3 h 33"/>
                  <a:gd name="T14" fmla="*/ 74 w 89"/>
                  <a:gd name="T15" fmla="*/ 4 h 33"/>
                  <a:gd name="T16" fmla="*/ 70 w 89"/>
                  <a:gd name="T17" fmla="*/ 6 h 33"/>
                  <a:gd name="T18" fmla="*/ 70 w 89"/>
                  <a:gd name="T19" fmla="*/ 7 h 33"/>
                  <a:gd name="T20" fmla="*/ 68 w 89"/>
                  <a:gd name="T21" fmla="*/ 9 h 33"/>
                  <a:gd name="T22" fmla="*/ 63 w 89"/>
                  <a:gd name="T23" fmla="*/ 9 h 33"/>
                  <a:gd name="T24" fmla="*/ 59 w 89"/>
                  <a:gd name="T25" fmla="*/ 12 h 33"/>
                  <a:gd name="T26" fmla="*/ 58 w 89"/>
                  <a:gd name="T27" fmla="*/ 12 h 33"/>
                  <a:gd name="T28" fmla="*/ 58 w 89"/>
                  <a:gd name="T29" fmla="*/ 13 h 33"/>
                  <a:gd name="T30" fmla="*/ 57 w 89"/>
                  <a:gd name="T31" fmla="*/ 13 h 33"/>
                  <a:gd name="T32" fmla="*/ 57 w 89"/>
                  <a:gd name="T33" fmla="*/ 14 h 33"/>
                  <a:gd name="T34" fmla="*/ 49 w 89"/>
                  <a:gd name="T35" fmla="*/ 14 h 33"/>
                  <a:gd name="T36" fmla="*/ 46 w 89"/>
                  <a:gd name="T37" fmla="*/ 15 h 33"/>
                  <a:gd name="T38" fmla="*/ 45 w 89"/>
                  <a:gd name="T39" fmla="*/ 18 h 33"/>
                  <a:gd name="T40" fmla="*/ 41 w 89"/>
                  <a:gd name="T41" fmla="*/ 21 h 33"/>
                  <a:gd name="T42" fmla="*/ 39 w 89"/>
                  <a:gd name="T43" fmla="*/ 24 h 33"/>
                  <a:gd name="T44" fmla="*/ 37 w 89"/>
                  <a:gd name="T45" fmla="*/ 26 h 33"/>
                  <a:gd name="T46" fmla="*/ 35 w 89"/>
                  <a:gd name="T47" fmla="*/ 29 h 33"/>
                  <a:gd name="T48" fmla="*/ 30 w 89"/>
                  <a:gd name="T49" fmla="*/ 29 h 33"/>
                  <a:gd name="T50" fmla="*/ 29 w 89"/>
                  <a:gd name="T51" fmla="*/ 26 h 33"/>
                  <a:gd name="T52" fmla="*/ 25 w 89"/>
                  <a:gd name="T53" fmla="*/ 26 h 33"/>
                  <a:gd name="T54" fmla="*/ 20 w 89"/>
                  <a:gd name="T55" fmla="*/ 30 h 33"/>
                  <a:gd name="T56" fmla="*/ 18 w 89"/>
                  <a:gd name="T57" fmla="*/ 31 h 33"/>
                  <a:gd name="T58" fmla="*/ 12 w 89"/>
                  <a:gd name="T59" fmla="*/ 33 h 33"/>
                  <a:gd name="T60" fmla="*/ 8 w 89"/>
                  <a:gd name="T61" fmla="*/ 33 h 33"/>
                  <a:gd name="T62" fmla="*/ 3 w 89"/>
                  <a:gd name="T63" fmla="*/ 33 h 33"/>
                  <a:gd name="T64" fmla="*/ 0 w 89"/>
                  <a:gd name="T6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9" h="33">
                    <a:moveTo>
                      <a:pt x="89" y="0"/>
                    </a:moveTo>
                    <a:lnTo>
                      <a:pt x="87" y="0"/>
                    </a:lnTo>
                    <a:lnTo>
                      <a:pt x="87" y="1"/>
                    </a:lnTo>
                    <a:lnTo>
                      <a:pt x="83" y="2"/>
                    </a:lnTo>
                    <a:lnTo>
                      <a:pt x="82" y="4"/>
                    </a:lnTo>
                    <a:lnTo>
                      <a:pt x="77" y="4"/>
                    </a:lnTo>
                    <a:lnTo>
                      <a:pt x="74" y="3"/>
                    </a:lnTo>
                    <a:lnTo>
                      <a:pt x="74" y="4"/>
                    </a:lnTo>
                    <a:lnTo>
                      <a:pt x="70" y="6"/>
                    </a:lnTo>
                    <a:lnTo>
                      <a:pt x="70" y="7"/>
                    </a:lnTo>
                    <a:lnTo>
                      <a:pt x="68" y="9"/>
                    </a:lnTo>
                    <a:lnTo>
                      <a:pt x="63" y="9"/>
                    </a:lnTo>
                    <a:lnTo>
                      <a:pt x="59" y="12"/>
                    </a:lnTo>
                    <a:lnTo>
                      <a:pt x="58" y="12"/>
                    </a:lnTo>
                    <a:lnTo>
                      <a:pt x="58" y="13"/>
                    </a:lnTo>
                    <a:lnTo>
                      <a:pt x="57" y="13"/>
                    </a:lnTo>
                    <a:lnTo>
                      <a:pt x="57" y="14"/>
                    </a:lnTo>
                    <a:lnTo>
                      <a:pt x="49" y="14"/>
                    </a:lnTo>
                    <a:lnTo>
                      <a:pt x="46" y="15"/>
                    </a:lnTo>
                    <a:lnTo>
                      <a:pt x="45" y="18"/>
                    </a:lnTo>
                    <a:lnTo>
                      <a:pt x="41" y="21"/>
                    </a:lnTo>
                    <a:lnTo>
                      <a:pt x="39" y="24"/>
                    </a:lnTo>
                    <a:lnTo>
                      <a:pt x="37" y="26"/>
                    </a:lnTo>
                    <a:lnTo>
                      <a:pt x="35" y="29"/>
                    </a:lnTo>
                    <a:lnTo>
                      <a:pt x="30" y="29"/>
                    </a:lnTo>
                    <a:lnTo>
                      <a:pt x="29" y="26"/>
                    </a:lnTo>
                    <a:lnTo>
                      <a:pt x="25" y="26"/>
                    </a:lnTo>
                    <a:lnTo>
                      <a:pt x="20" y="30"/>
                    </a:lnTo>
                    <a:lnTo>
                      <a:pt x="18" y="31"/>
                    </a:lnTo>
                    <a:lnTo>
                      <a:pt x="12" y="33"/>
                    </a:lnTo>
                    <a:lnTo>
                      <a:pt x="8" y="33"/>
                    </a:lnTo>
                    <a:lnTo>
                      <a:pt x="3" y="33"/>
                    </a:lnTo>
                    <a:lnTo>
                      <a:pt x="0" y="33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422">
                <a:extLst>
                  <a:ext uri="{FF2B5EF4-FFF2-40B4-BE49-F238E27FC236}">
                    <a16:creationId xmlns:a16="http://schemas.microsoft.com/office/drawing/2014/main" id="{8E0C0E6D-26A9-08CE-13B4-D35A3E458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817"/>
                <a:ext cx="57" cy="89"/>
              </a:xfrm>
              <a:custGeom>
                <a:avLst/>
                <a:gdLst>
                  <a:gd name="T0" fmla="*/ 10 w 285"/>
                  <a:gd name="T1" fmla="*/ 6 h 446"/>
                  <a:gd name="T2" fmla="*/ 25 w 285"/>
                  <a:gd name="T3" fmla="*/ 15 h 446"/>
                  <a:gd name="T4" fmla="*/ 31 w 285"/>
                  <a:gd name="T5" fmla="*/ 17 h 446"/>
                  <a:gd name="T6" fmla="*/ 39 w 285"/>
                  <a:gd name="T7" fmla="*/ 17 h 446"/>
                  <a:gd name="T8" fmla="*/ 48 w 285"/>
                  <a:gd name="T9" fmla="*/ 21 h 446"/>
                  <a:gd name="T10" fmla="*/ 54 w 285"/>
                  <a:gd name="T11" fmla="*/ 26 h 446"/>
                  <a:gd name="T12" fmla="*/ 55 w 285"/>
                  <a:gd name="T13" fmla="*/ 30 h 446"/>
                  <a:gd name="T14" fmla="*/ 61 w 285"/>
                  <a:gd name="T15" fmla="*/ 36 h 446"/>
                  <a:gd name="T16" fmla="*/ 68 w 285"/>
                  <a:gd name="T17" fmla="*/ 38 h 446"/>
                  <a:gd name="T18" fmla="*/ 72 w 285"/>
                  <a:gd name="T19" fmla="*/ 43 h 446"/>
                  <a:gd name="T20" fmla="*/ 77 w 285"/>
                  <a:gd name="T21" fmla="*/ 48 h 446"/>
                  <a:gd name="T22" fmla="*/ 84 w 285"/>
                  <a:gd name="T23" fmla="*/ 55 h 446"/>
                  <a:gd name="T24" fmla="*/ 92 w 285"/>
                  <a:gd name="T25" fmla="*/ 59 h 446"/>
                  <a:gd name="T26" fmla="*/ 105 w 285"/>
                  <a:gd name="T27" fmla="*/ 69 h 446"/>
                  <a:gd name="T28" fmla="*/ 112 w 285"/>
                  <a:gd name="T29" fmla="*/ 87 h 446"/>
                  <a:gd name="T30" fmla="*/ 122 w 285"/>
                  <a:gd name="T31" fmla="*/ 93 h 446"/>
                  <a:gd name="T32" fmla="*/ 129 w 285"/>
                  <a:gd name="T33" fmla="*/ 97 h 446"/>
                  <a:gd name="T34" fmla="*/ 135 w 285"/>
                  <a:gd name="T35" fmla="*/ 104 h 446"/>
                  <a:gd name="T36" fmla="*/ 140 w 285"/>
                  <a:gd name="T37" fmla="*/ 110 h 446"/>
                  <a:gd name="T38" fmla="*/ 148 w 285"/>
                  <a:gd name="T39" fmla="*/ 116 h 446"/>
                  <a:gd name="T40" fmla="*/ 158 w 285"/>
                  <a:gd name="T41" fmla="*/ 135 h 446"/>
                  <a:gd name="T42" fmla="*/ 162 w 285"/>
                  <a:gd name="T43" fmla="*/ 140 h 446"/>
                  <a:gd name="T44" fmla="*/ 187 w 285"/>
                  <a:gd name="T45" fmla="*/ 163 h 446"/>
                  <a:gd name="T46" fmla="*/ 205 w 285"/>
                  <a:gd name="T47" fmla="*/ 173 h 446"/>
                  <a:gd name="T48" fmla="*/ 222 w 285"/>
                  <a:gd name="T49" fmla="*/ 180 h 446"/>
                  <a:gd name="T50" fmla="*/ 227 w 285"/>
                  <a:gd name="T51" fmla="*/ 185 h 446"/>
                  <a:gd name="T52" fmla="*/ 233 w 285"/>
                  <a:gd name="T53" fmla="*/ 195 h 446"/>
                  <a:gd name="T54" fmla="*/ 234 w 285"/>
                  <a:gd name="T55" fmla="*/ 200 h 446"/>
                  <a:gd name="T56" fmla="*/ 235 w 285"/>
                  <a:gd name="T57" fmla="*/ 204 h 446"/>
                  <a:gd name="T58" fmla="*/ 242 w 285"/>
                  <a:gd name="T59" fmla="*/ 211 h 446"/>
                  <a:gd name="T60" fmla="*/ 251 w 285"/>
                  <a:gd name="T61" fmla="*/ 215 h 446"/>
                  <a:gd name="T62" fmla="*/ 255 w 285"/>
                  <a:gd name="T63" fmla="*/ 219 h 446"/>
                  <a:gd name="T64" fmla="*/ 256 w 285"/>
                  <a:gd name="T65" fmla="*/ 225 h 446"/>
                  <a:gd name="T66" fmla="*/ 255 w 285"/>
                  <a:gd name="T67" fmla="*/ 231 h 446"/>
                  <a:gd name="T68" fmla="*/ 255 w 285"/>
                  <a:gd name="T69" fmla="*/ 265 h 446"/>
                  <a:gd name="T70" fmla="*/ 256 w 285"/>
                  <a:gd name="T71" fmla="*/ 274 h 446"/>
                  <a:gd name="T72" fmla="*/ 284 w 285"/>
                  <a:gd name="T73" fmla="*/ 339 h 446"/>
                  <a:gd name="T74" fmla="*/ 285 w 285"/>
                  <a:gd name="T75" fmla="*/ 343 h 446"/>
                  <a:gd name="T76" fmla="*/ 285 w 285"/>
                  <a:gd name="T77" fmla="*/ 350 h 446"/>
                  <a:gd name="T78" fmla="*/ 282 w 285"/>
                  <a:gd name="T79" fmla="*/ 360 h 446"/>
                  <a:gd name="T80" fmla="*/ 277 w 285"/>
                  <a:gd name="T81" fmla="*/ 368 h 446"/>
                  <a:gd name="T82" fmla="*/ 268 w 285"/>
                  <a:gd name="T83" fmla="*/ 383 h 446"/>
                  <a:gd name="T84" fmla="*/ 268 w 285"/>
                  <a:gd name="T85" fmla="*/ 394 h 446"/>
                  <a:gd name="T86" fmla="*/ 271 w 285"/>
                  <a:gd name="T87" fmla="*/ 402 h 446"/>
                  <a:gd name="T88" fmla="*/ 278 w 285"/>
                  <a:gd name="T89" fmla="*/ 413 h 446"/>
                  <a:gd name="T90" fmla="*/ 282 w 285"/>
                  <a:gd name="T91" fmla="*/ 421 h 446"/>
                  <a:gd name="T92" fmla="*/ 279 w 285"/>
                  <a:gd name="T93" fmla="*/ 428 h 446"/>
                  <a:gd name="T94" fmla="*/ 273 w 285"/>
                  <a:gd name="T95" fmla="*/ 436 h 446"/>
                  <a:gd name="T96" fmla="*/ 272 w 285"/>
                  <a:gd name="T97" fmla="*/ 441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5" h="446">
                    <a:moveTo>
                      <a:pt x="0" y="0"/>
                    </a:moveTo>
                    <a:lnTo>
                      <a:pt x="5" y="7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0" y="7"/>
                    </a:lnTo>
                    <a:lnTo>
                      <a:pt x="15" y="8"/>
                    </a:lnTo>
                    <a:lnTo>
                      <a:pt x="23" y="15"/>
                    </a:lnTo>
                    <a:lnTo>
                      <a:pt x="25" y="15"/>
                    </a:lnTo>
                    <a:lnTo>
                      <a:pt x="27" y="17"/>
                    </a:lnTo>
                    <a:lnTo>
                      <a:pt x="28" y="17"/>
                    </a:lnTo>
                    <a:lnTo>
                      <a:pt x="29" y="17"/>
                    </a:lnTo>
                    <a:lnTo>
                      <a:pt x="31" y="17"/>
                    </a:lnTo>
                    <a:lnTo>
                      <a:pt x="34" y="17"/>
                    </a:lnTo>
                    <a:lnTo>
                      <a:pt x="34" y="15"/>
                    </a:lnTo>
                    <a:lnTo>
                      <a:pt x="38" y="15"/>
                    </a:lnTo>
                    <a:lnTo>
                      <a:pt x="39" y="17"/>
                    </a:lnTo>
                    <a:lnTo>
                      <a:pt x="42" y="17"/>
                    </a:lnTo>
                    <a:lnTo>
                      <a:pt x="44" y="18"/>
                    </a:lnTo>
                    <a:lnTo>
                      <a:pt x="46" y="19"/>
                    </a:lnTo>
                    <a:lnTo>
                      <a:pt x="48" y="21"/>
                    </a:lnTo>
                    <a:lnTo>
                      <a:pt x="50" y="23"/>
                    </a:lnTo>
                    <a:lnTo>
                      <a:pt x="51" y="25"/>
                    </a:lnTo>
                    <a:lnTo>
                      <a:pt x="52" y="25"/>
                    </a:lnTo>
                    <a:lnTo>
                      <a:pt x="54" y="26"/>
                    </a:lnTo>
                    <a:lnTo>
                      <a:pt x="54" y="28"/>
                    </a:lnTo>
                    <a:lnTo>
                      <a:pt x="54" y="29"/>
                    </a:lnTo>
                    <a:lnTo>
                      <a:pt x="54" y="30"/>
                    </a:lnTo>
                    <a:lnTo>
                      <a:pt x="55" y="30"/>
                    </a:lnTo>
                    <a:lnTo>
                      <a:pt x="55" y="32"/>
                    </a:lnTo>
                    <a:lnTo>
                      <a:pt x="56" y="32"/>
                    </a:lnTo>
                    <a:lnTo>
                      <a:pt x="60" y="36"/>
                    </a:lnTo>
                    <a:lnTo>
                      <a:pt x="61" y="36"/>
                    </a:lnTo>
                    <a:lnTo>
                      <a:pt x="66" y="37"/>
                    </a:lnTo>
                    <a:lnTo>
                      <a:pt x="67" y="37"/>
                    </a:lnTo>
                    <a:lnTo>
                      <a:pt x="68" y="37"/>
                    </a:lnTo>
                    <a:lnTo>
                      <a:pt x="68" y="38"/>
                    </a:lnTo>
                    <a:lnTo>
                      <a:pt x="71" y="41"/>
                    </a:lnTo>
                    <a:lnTo>
                      <a:pt x="72" y="41"/>
                    </a:lnTo>
                    <a:lnTo>
                      <a:pt x="72" y="42"/>
                    </a:lnTo>
                    <a:lnTo>
                      <a:pt x="72" y="43"/>
                    </a:lnTo>
                    <a:lnTo>
                      <a:pt x="74" y="44"/>
                    </a:lnTo>
                    <a:lnTo>
                      <a:pt x="75" y="46"/>
                    </a:lnTo>
                    <a:lnTo>
                      <a:pt x="75" y="47"/>
                    </a:lnTo>
                    <a:lnTo>
                      <a:pt x="77" y="48"/>
                    </a:lnTo>
                    <a:lnTo>
                      <a:pt x="78" y="49"/>
                    </a:lnTo>
                    <a:lnTo>
                      <a:pt x="82" y="53"/>
                    </a:lnTo>
                    <a:lnTo>
                      <a:pt x="84" y="54"/>
                    </a:lnTo>
                    <a:lnTo>
                      <a:pt x="84" y="55"/>
                    </a:lnTo>
                    <a:lnTo>
                      <a:pt x="85" y="55"/>
                    </a:lnTo>
                    <a:lnTo>
                      <a:pt x="85" y="57"/>
                    </a:lnTo>
                    <a:lnTo>
                      <a:pt x="89" y="58"/>
                    </a:lnTo>
                    <a:lnTo>
                      <a:pt x="92" y="59"/>
                    </a:lnTo>
                    <a:lnTo>
                      <a:pt x="100" y="63"/>
                    </a:lnTo>
                    <a:lnTo>
                      <a:pt x="102" y="65"/>
                    </a:lnTo>
                    <a:lnTo>
                      <a:pt x="105" y="68"/>
                    </a:lnTo>
                    <a:lnTo>
                      <a:pt x="105" y="69"/>
                    </a:lnTo>
                    <a:lnTo>
                      <a:pt x="106" y="72"/>
                    </a:lnTo>
                    <a:lnTo>
                      <a:pt x="109" y="83"/>
                    </a:lnTo>
                    <a:lnTo>
                      <a:pt x="111" y="86"/>
                    </a:lnTo>
                    <a:lnTo>
                      <a:pt x="112" y="87"/>
                    </a:lnTo>
                    <a:lnTo>
                      <a:pt x="113" y="88"/>
                    </a:lnTo>
                    <a:lnTo>
                      <a:pt x="114" y="88"/>
                    </a:lnTo>
                    <a:lnTo>
                      <a:pt x="115" y="89"/>
                    </a:lnTo>
                    <a:lnTo>
                      <a:pt x="122" y="93"/>
                    </a:lnTo>
                    <a:lnTo>
                      <a:pt x="123" y="93"/>
                    </a:lnTo>
                    <a:lnTo>
                      <a:pt x="124" y="94"/>
                    </a:lnTo>
                    <a:lnTo>
                      <a:pt x="128" y="95"/>
                    </a:lnTo>
                    <a:lnTo>
                      <a:pt x="129" y="97"/>
                    </a:lnTo>
                    <a:lnTo>
                      <a:pt x="130" y="98"/>
                    </a:lnTo>
                    <a:lnTo>
                      <a:pt x="132" y="101"/>
                    </a:lnTo>
                    <a:lnTo>
                      <a:pt x="134" y="103"/>
                    </a:lnTo>
                    <a:lnTo>
                      <a:pt x="135" y="104"/>
                    </a:lnTo>
                    <a:lnTo>
                      <a:pt x="136" y="105"/>
                    </a:lnTo>
                    <a:lnTo>
                      <a:pt x="139" y="109"/>
                    </a:lnTo>
                    <a:lnTo>
                      <a:pt x="140" y="109"/>
                    </a:lnTo>
                    <a:lnTo>
                      <a:pt x="140" y="110"/>
                    </a:lnTo>
                    <a:lnTo>
                      <a:pt x="141" y="110"/>
                    </a:lnTo>
                    <a:lnTo>
                      <a:pt x="142" y="111"/>
                    </a:lnTo>
                    <a:lnTo>
                      <a:pt x="147" y="115"/>
                    </a:lnTo>
                    <a:lnTo>
                      <a:pt x="148" y="116"/>
                    </a:lnTo>
                    <a:lnTo>
                      <a:pt x="149" y="118"/>
                    </a:lnTo>
                    <a:lnTo>
                      <a:pt x="153" y="124"/>
                    </a:lnTo>
                    <a:lnTo>
                      <a:pt x="157" y="133"/>
                    </a:lnTo>
                    <a:lnTo>
                      <a:pt x="158" y="135"/>
                    </a:lnTo>
                    <a:lnTo>
                      <a:pt x="159" y="138"/>
                    </a:lnTo>
                    <a:lnTo>
                      <a:pt x="159" y="139"/>
                    </a:lnTo>
                    <a:lnTo>
                      <a:pt x="160" y="140"/>
                    </a:lnTo>
                    <a:lnTo>
                      <a:pt x="162" y="140"/>
                    </a:lnTo>
                    <a:lnTo>
                      <a:pt x="162" y="141"/>
                    </a:lnTo>
                    <a:lnTo>
                      <a:pt x="162" y="143"/>
                    </a:lnTo>
                    <a:lnTo>
                      <a:pt x="163" y="143"/>
                    </a:lnTo>
                    <a:lnTo>
                      <a:pt x="187" y="163"/>
                    </a:lnTo>
                    <a:lnTo>
                      <a:pt x="188" y="163"/>
                    </a:lnTo>
                    <a:lnTo>
                      <a:pt x="189" y="164"/>
                    </a:lnTo>
                    <a:lnTo>
                      <a:pt x="192" y="166"/>
                    </a:lnTo>
                    <a:lnTo>
                      <a:pt x="205" y="173"/>
                    </a:lnTo>
                    <a:lnTo>
                      <a:pt x="217" y="178"/>
                    </a:lnTo>
                    <a:lnTo>
                      <a:pt x="218" y="179"/>
                    </a:lnTo>
                    <a:lnTo>
                      <a:pt x="220" y="179"/>
                    </a:lnTo>
                    <a:lnTo>
                      <a:pt x="222" y="180"/>
                    </a:lnTo>
                    <a:lnTo>
                      <a:pt x="223" y="180"/>
                    </a:lnTo>
                    <a:lnTo>
                      <a:pt x="223" y="181"/>
                    </a:lnTo>
                    <a:lnTo>
                      <a:pt x="225" y="183"/>
                    </a:lnTo>
                    <a:lnTo>
                      <a:pt x="227" y="185"/>
                    </a:lnTo>
                    <a:lnTo>
                      <a:pt x="228" y="186"/>
                    </a:lnTo>
                    <a:lnTo>
                      <a:pt x="229" y="188"/>
                    </a:lnTo>
                    <a:lnTo>
                      <a:pt x="231" y="189"/>
                    </a:lnTo>
                    <a:lnTo>
                      <a:pt x="233" y="195"/>
                    </a:lnTo>
                    <a:lnTo>
                      <a:pt x="234" y="196"/>
                    </a:lnTo>
                    <a:lnTo>
                      <a:pt x="234" y="197"/>
                    </a:lnTo>
                    <a:lnTo>
                      <a:pt x="234" y="198"/>
                    </a:lnTo>
                    <a:lnTo>
                      <a:pt x="234" y="200"/>
                    </a:lnTo>
                    <a:lnTo>
                      <a:pt x="234" y="201"/>
                    </a:lnTo>
                    <a:lnTo>
                      <a:pt x="235" y="202"/>
                    </a:lnTo>
                    <a:lnTo>
                      <a:pt x="235" y="203"/>
                    </a:lnTo>
                    <a:lnTo>
                      <a:pt x="235" y="204"/>
                    </a:lnTo>
                    <a:lnTo>
                      <a:pt x="238" y="208"/>
                    </a:lnTo>
                    <a:lnTo>
                      <a:pt x="239" y="209"/>
                    </a:lnTo>
                    <a:lnTo>
                      <a:pt x="240" y="209"/>
                    </a:lnTo>
                    <a:lnTo>
                      <a:pt x="242" y="211"/>
                    </a:lnTo>
                    <a:lnTo>
                      <a:pt x="243" y="211"/>
                    </a:lnTo>
                    <a:lnTo>
                      <a:pt x="248" y="213"/>
                    </a:lnTo>
                    <a:lnTo>
                      <a:pt x="250" y="214"/>
                    </a:lnTo>
                    <a:lnTo>
                      <a:pt x="251" y="215"/>
                    </a:lnTo>
                    <a:lnTo>
                      <a:pt x="252" y="215"/>
                    </a:lnTo>
                    <a:lnTo>
                      <a:pt x="254" y="217"/>
                    </a:lnTo>
                    <a:lnTo>
                      <a:pt x="255" y="218"/>
                    </a:lnTo>
                    <a:lnTo>
                      <a:pt x="255" y="219"/>
                    </a:lnTo>
                    <a:lnTo>
                      <a:pt x="256" y="220"/>
                    </a:lnTo>
                    <a:lnTo>
                      <a:pt x="256" y="221"/>
                    </a:lnTo>
                    <a:lnTo>
                      <a:pt x="256" y="224"/>
                    </a:lnTo>
                    <a:lnTo>
                      <a:pt x="256" y="225"/>
                    </a:lnTo>
                    <a:lnTo>
                      <a:pt x="256" y="228"/>
                    </a:lnTo>
                    <a:lnTo>
                      <a:pt x="255" y="229"/>
                    </a:lnTo>
                    <a:lnTo>
                      <a:pt x="255" y="230"/>
                    </a:lnTo>
                    <a:lnTo>
                      <a:pt x="255" y="231"/>
                    </a:lnTo>
                    <a:lnTo>
                      <a:pt x="255" y="234"/>
                    </a:lnTo>
                    <a:lnTo>
                      <a:pt x="255" y="236"/>
                    </a:lnTo>
                    <a:lnTo>
                      <a:pt x="255" y="263"/>
                    </a:lnTo>
                    <a:lnTo>
                      <a:pt x="255" y="265"/>
                    </a:lnTo>
                    <a:lnTo>
                      <a:pt x="255" y="270"/>
                    </a:lnTo>
                    <a:lnTo>
                      <a:pt x="255" y="271"/>
                    </a:lnTo>
                    <a:lnTo>
                      <a:pt x="256" y="272"/>
                    </a:lnTo>
                    <a:lnTo>
                      <a:pt x="256" y="274"/>
                    </a:lnTo>
                    <a:lnTo>
                      <a:pt x="257" y="275"/>
                    </a:lnTo>
                    <a:lnTo>
                      <a:pt x="257" y="277"/>
                    </a:lnTo>
                    <a:lnTo>
                      <a:pt x="284" y="338"/>
                    </a:lnTo>
                    <a:lnTo>
                      <a:pt x="284" y="339"/>
                    </a:lnTo>
                    <a:lnTo>
                      <a:pt x="284" y="340"/>
                    </a:lnTo>
                    <a:lnTo>
                      <a:pt x="285" y="340"/>
                    </a:lnTo>
                    <a:lnTo>
                      <a:pt x="285" y="341"/>
                    </a:lnTo>
                    <a:lnTo>
                      <a:pt x="285" y="343"/>
                    </a:lnTo>
                    <a:lnTo>
                      <a:pt x="285" y="344"/>
                    </a:lnTo>
                    <a:lnTo>
                      <a:pt x="285" y="346"/>
                    </a:lnTo>
                    <a:lnTo>
                      <a:pt x="285" y="349"/>
                    </a:lnTo>
                    <a:lnTo>
                      <a:pt x="285" y="350"/>
                    </a:lnTo>
                    <a:lnTo>
                      <a:pt x="285" y="352"/>
                    </a:lnTo>
                    <a:lnTo>
                      <a:pt x="285" y="354"/>
                    </a:lnTo>
                    <a:lnTo>
                      <a:pt x="285" y="355"/>
                    </a:lnTo>
                    <a:lnTo>
                      <a:pt x="282" y="360"/>
                    </a:lnTo>
                    <a:lnTo>
                      <a:pt x="280" y="362"/>
                    </a:lnTo>
                    <a:lnTo>
                      <a:pt x="279" y="363"/>
                    </a:lnTo>
                    <a:lnTo>
                      <a:pt x="278" y="366"/>
                    </a:lnTo>
                    <a:lnTo>
                      <a:pt x="277" y="368"/>
                    </a:lnTo>
                    <a:lnTo>
                      <a:pt x="272" y="374"/>
                    </a:lnTo>
                    <a:lnTo>
                      <a:pt x="272" y="378"/>
                    </a:lnTo>
                    <a:lnTo>
                      <a:pt x="268" y="381"/>
                    </a:lnTo>
                    <a:lnTo>
                      <a:pt x="268" y="383"/>
                    </a:lnTo>
                    <a:lnTo>
                      <a:pt x="268" y="384"/>
                    </a:lnTo>
                    <a:lnTo>
                      <a:pt x="268" y="386"/>
                    </a:lnTo>
                    <a:lnTo>
                      <a:pt x="268" y="388"/>
                    </a:lnTo>
                    <a:lnTo>
                      <a:pt x="268" y="394"/>
                    </a:lnTo>
                    <a:lnTo>
                      <a:pt x="269" y="397"/>
                    </a:lnTo>
                    <a:lnTo>
                      <a:pt x="269" y="400"/>
                    </a:lnTo>
                    <a:lnTo>
                      <a:pt x="271" y="401"/>
                    </a:lnTo>
                    <a:lnTo>
                      <a:pt x="271" y="402"/>
                    </a:lnTo>
                    <a:lnTo>
                      <a:pt x="273" y="408"/>
                    </a:lnTo>
                    <a:lnTo>
                      <a:pt x="275" y="409"/>
                    </a:lnTo>
                    <a:lnTo>
                      <a:pt x="277" y="412"/>
                    </a:lnTo>
                    <a:lnTo>
                      <a:pt x="278" y="413"/>
                    </a:lnTo>
                    <a:lnTo>
                      <a:pt x="279" y="414"/>
                    </a:lnTo>
                    <a:lnTo>
                      <a:pt x="280" y="419"/>
                    </a:lnTo>
                    <a:lnTo>
                      <a:pt x="282" y="420"/>
                    </a:lnTo>
                    <a:lnTo>
                      <a:pt x="282" y="421"/>
                    </a:lnTo>
                    <a:lnTo>
                      <a:pt x="280" y="423"/>
                    </a:lnTo>
                    <a:lnTo>
                      <a:pt x="280" y="424"/>
                    </a:lnTo>
                    <a:lnTo>
                      <a:pt x="280" y="425"/>
                    </a:lnTo>
                    <a:lnTo>
                      <a:pt x="279" y="428"/>
                    </a:lnTo>
                    <a:lnTo>
                      <a:pt x="279" y="429"/>
                    </a:lnTo>
                    <a:lnTo>
                      <a:pt x="278" y="430"/>
                    </a:lnTo>
                    <a:lnTo>
                      <a:pt x="274" y="435"/>
                    </a:lnTo>
                    <a:lnTo>
                      <a:pt x="273" y="436"/>
                    </a:lnTo>
                    <a:lnTo>
                      <a:pt x="273" y="437"/>
                    </a:lnTo>
                    <a:lnTo>
                      <a:pt x="272" y="438"/>
                    </a:lnTo>
                    <a:lnTo>
                      <a:pt x="272" y="440"/>
                    </a:lnTo>
                    <a:lnTo>
                      <a:pt x="272" y="441"/>
                    </a:lnTo>
                    <a:lnTo>
                      <a:pt x="272" y="442"/>
                    </a:lnTo>
                    <a:lnTo>
                      <a:pt x="272" y="443"/>
                    </a:lnTo>
                    <a:lnTo>
                      <a:pt x="274" y="446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423">
                <a:extLst>
                  <a:ext uri="{FF2B5EF4-FFF2-40B4-BE49-F238E27FC236}">
                    <a16:creationId xmlns:a16="http://schemas.microsoft.com/office/drawing/2014/main" id="{9F724541-AD22-B471-4F53-014D6222D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2508"/>
                <a:ext cx="51" cy="70"/>
              </a:xfrm>
              <a:custGeom>
                <a:avLst/>
                <a:gdLst>
                  <a:gd name="T0" fmla="*/ 41 w 253"/>
                  <a:gd name="T1" fmla="*/ 337 h 350"/>
                  <a:gd name="T2" fmla="*/ 45 w 253"/>
                  <a:gd name="T3" fmla="*/ 320 h 350"/>
                  <a:gd name="T4" fmla="*/ 39 w 253"/>
                  <a:gd name="T5" fmla="*/ 323 h 350"/>
                  <a:gd name="T6" fmla="*/ 29 w 253"/>
                  <a:gd name="T7" fmla="*/ 320 h 350"/>
                  <a:gd name="T8" fmla="*/ 34 w 253"/>
                  <a:gd name="T9" fmla="*/ 301 h 350"/>
                  <a:gd name="T10" fmla="*/ 28 w 253"/>
                  <a:gd name="T11" fmla="*/ 291 h 350"/>
                  <a:gd name="T12" fmla="*/ 7 w 253"/>
                  <a:gd name="T13" fmla="*/ 280 h 350"/>
                  <a:gd name="T14" fmla="*/ 15 w 253"/>
                  <a:gd name="T15" fmla="*/ 263 h 350"/>
                  <a:gd name="T16" fmla="*/ 16 w 253"/>
                  <a:gd name="T17" fmla="*/ 248 h 350"/>
                  <a:gd name="T18" fmla="*/ 1 w 253"/>
                  <a:gd name="T19" fmla="*/ 246 h 350"/>
                  <a:gd name="T20" fmla="*/ 1 w 253"/>
                  <a:gd name="T21" fmla="*/ 223 h 350"/>
                  <a:gd name="T22" fmla="*/ 32 w 253"/>
                  <a:gd name="T23" fmla="*/ 213 h 350"/>
                  <a:gd name="T24" fmla="*/ 40 w 253"/>
                  <a:gd name="T25" fmla="*/ 201 h 350"/>
                  <a:gd name="T26" fmla="*/ 51 w 253"/>
                  <a:gd name="T27" fmla="*/ 204 h 350"/>
                  <a:gd name="T28" fmla="*/ 63 w 253"/>
                  <a:gd name="T29" fmla="*/ 195 h 350"/>
                  <a:gd name="T30" fmla="*/ 60 w 253"/>
                  <a:gd name="T31" fmla="*/ 186 h 350"/>
                  <a:gd name="T32" fmla="*/ 57 w 253"/>
                  <a:gd name="T33" fmla="*/ 180 h 350"/>
                  <a:gd name="T34" fmla="*/ 64 w 253"/>
                  <a:gd name="T35" fmla="*/ 172 h 350"/>
                  <a:gd name="T36" fmla="*/ 70 w 253"/>
                  <a:gd name="T37" fmla="*/ 168 h 350"/>
                  <a:gd name="T38" fmla="*/ 87 w 253"/>
                  <a:gd name="T39" fmla="*/ 172 h 350"/>
                  <a:gd name="T40" fmla="*/ 107 w 253"/>
                  <a:gd name="T41" fmla="*/ 162 h 350"/>
                  <a:gd name="T42" fmla="*/ 115 w 253"/>
                  <a:gd name="T43" fmla="*/ 147 h 350"/>
                  <a:gd name="T44" fmla="*/ 119 w 253"/>
                  <a:gd name="T45" fmla="*/ 140 h 350"/>
                  <a:gd name="T46" fmla="*/ 117 w 253"/>
                  <a:gd name="T47" fmla="*/ 133 h 350"/>
                  <a:gd name="T48" fmla="*/ 106 w 253"/>
                  <a:gd name="T49" fmla="*/ 132 h 350"/>
                  <a:gd name="T50" fmla="*/ 86 w 253"/>
                  <a:gd name="T51" fmla="*/ 134 h 350"/>
                  <a:gd name="T52" fmla="*/ 72 w 253"/>
                  <a:gd name="T53" fmla="*/ 117 h 350"/>
                  <a:gd name="T54" fmla="*/ 80 w 253"/>
                  <a:gd name="T55" fmla="*/ 104 h 350"/>
                  <a:gd name="T56" fmla="*/ 85 w 253"/>
                  <a:gd name="T57" fmla="*/ 86 h 350"/>
                  <a:gd name="T58" fmla="*/ 92 w 253"/>
                  <a:gd name="T59" fmla="*/ 70 h 350"/>
                  <a:gd name="T60" fmla="*/ 118 w 253"/>
                  <a:gd name="T61" fmla="*/ 57 h 350"/>
                  <a:gd name="T62" fmla="*/ 121 w 253"/>
                  <a:gd name="T63" fmla="*/ 47 h 350"/>
                  <a:gd name="T64" fmla="*/ 119 w 253"/>
                  <a:gd name="T65" fmla="*/ 40 h 350"/>
                  <a:gd name="T66" fmla="*/ 121 w 253"/>
                  <a:gd name="T67" fmla="*/ 30 h 350"/>
                  <a:gd name="T68" fmla="*/ 136 w 253"/>
                  <a:gd name="T69" fmla="*/ 14 h 350"/>
                  <a:gd name="T70" fmla="*/ 160 w 253"/>
                  <a:gd name="T71" fmla="*/ 13 h 350"/>
                  <a:gd name="T72" fmla="*/ 164 w 253"/>
                  <a:gd name="T73" fmla="*/ 12 h 350"/>
                  <a:gd name="T74" fmla="*/ 177 w 253"/>
                  <a:gd name="T75" fmla="*/ 4 h 350"/>
                  <a:gd name="T76" fmla="*/ 199 w 253"/>
                  <a:gd name="T77" fmla="*/ 14 h 350"/>
                  <a:gd name="T78" fmla="*/ 227 w 253"/>
                  <a:gd name="T79" fmla="*/ 21 h 350"/>
                  <a:gd name="T80" fmla="*/ 247 w 253"/>
                  <a:gd name="T81" fmla="*/ 24 h 350"/>
                  <a:gd name="T82" fmla="*/ 249 w 253"/>
                  <a:gd name="T83" fmla="*/ 19 h 350"/>
                  <a:gd name="T84" fmla="*/ 250 w 253"/>
                  <a:gd name="T85" fmla="*/ 9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3" h="350">
                    <a:moveTo>
                      <a:pt x="46" y="350"/>
                    </a:moveTo>
                    <a:lnTo>
                      <a:pt x="43" y="343"/>
                    </a:lnTo>
                    <a:lnTo>
                      <a:pt x="41" y="337"/>
                    </a:lnTo>
                    <a:lnTo>
                      <a:pt x="44" y="333"/>
                    </a:lnTo>
                    <a:lnTo>
                      <a:pt x="46" y="326"/>
                    </a:lnTo>
                    <a:lnTo>
                      <a:pt x="45" y="320"/>
                    </a:lnTo>
                    <a:lnTo>
                      <a:pt x="43" y="317"/>
                    </a:lnTo>
                    <a:lnTo>
                      <a:pt x="41" y="317"/>
                    </a:lnTo>
                    <a:lnTo>
                      <a:pt x="39" y="323"/>
                    </a:lnTo>
                    <a:lnTo>
                      <a:pt x="33" y="323"/>
                    </a:lnTo>
                    <a:lnTo>
                      <a:pt x="31" y="322"/>
                    </a:lnTo>
                    <a:lnTo>
                      <a:pt x="29" y="320"/>
                    </a:lnTo>
                    <a:lnTo>
                      <a:pt x="29" y="309"/>
                    </a:lnTo>
                    <a:lnTo>
                      <a:pt x="31" y="304"/>
                    </a:lnTo>
                    <a:lnTo>
                      <a:pt x="34" y="301"/>
                    </a:lnTo>
                    <a:lnTo>
                      <a:pt x="35" y="297"/>
                    </a:lnTo>
                    <a:lnTo>
                      <a:pt x="34" y="294"/>
                    </a:lnTo>
                    <a:lnTo>
                      <a:pt x="28" y="291"/>
                    </a:lnTo>
                    <a:lnTo>
                      <a:pt x="21" y="288"/>
                    </a:lnTo>
                    <a:lnTo>
                      <a:pt x="11" y="283"/>
                    </a:lnTo>
                    <a:lnTo>
                      <a:pt x="7" y="280"/>
                    </a:lnTo>
                    <a:lnTo>
                      <a:pt x="7" y="277"/>
                    </a:lnTo>
                    <a:lnTo>
                      <a:pt x="7" y="270"/>
                    </a:lnTo>
                    <a:lnTo>
                      <a:pt x="15" y="263"/>
                    </a:lnTo>
                    <a:lnTo>
                      <a:pt x="18" y="255"/>
                    </a:lnTo>
                    <a:lnTo>
                      <a:pt x="20" y="252"/>
                    </a:lnTo>
                    <a:lnTo>
                      <a:pt x="16" y="248"/>
                    </a:lnTo>
                    <a:lnTo>
                      <a:pt x="9" y="248"/>
                    </a:lnTo>
                    <a:lnTo>
                      <a:pt x="4" y="247"/>
                    </a:lnTo>
                    <a:lnTo>
                      <a:pt x="1" y="246"/>
                    </a:lnTo>
                    <a:lnTo>
                      <a:pt x="0" y="238"/>
                    </a:lnTo>
                    <a:lnTo>
                      <a:pt x="0" y="227"/>
                    </a:lnTo>
                    <a:lnTo>
                      <a:pt x="1" y="223"/>
                    </a:lnTo>
                    <a:lnTo>
                      <a:pt x="7" y="221"/>
                    </a:lnTo>
                    <a:lnTo>
                      <a:pt x="17" y="220"/>
                    </a:lnTo>
                    <a:lnTo>
                      <a:pt x="32" y="213"/>
                    </a:lnTo>
                    <a:lnTo>
                      <a:pt x="37" y="204"/>
                    </a:lnTo>
                    <a:lnTo>
                      <a:pt x="37" y="201"/>
                    </a:lnTo>
                    <a:lnTo>
                      <a:pt x="40" y="201"/>
                    </a:lnTo>
                    <a:lnTo>
                      <a:pt x="47" y="203"/>
                    </a:lnTo>
                    <a:lnTo>
                      <a:pt x="49" y="203"/>
                    </a:lnTo>
                    <a:lnTo>
                      <a:pt x="51" y="204"/>
                    </a:lnTo>
                    <a:lnTo>
                      <a:pt x="55" y="204"/>
                    </a:lnTo>
                    <a:lnTo>
                      <a:pt x="61" y="201"/>
                    </a:lnTo>
                    <a:lnTo>
                      <a:pt x="63" y="195"/>
                    </a:lnTo>
                    <a:lnTo>
                      <a:pt x="66" y="190"/>
                    </a:lnTo>
                    <a:lnTo>
                      <a:pt x="63" y="187"/>
                    </a:lnTo>
                    <a:lnTo>
                      <a:pt x="60" y="186"/>
                    </a:lnTo>
                    <a:lnTo>
                      <a:pt x="55" y="187"/>
                    </a:lnTo>
                    <a:lnTo>
                      <a:pt x="52" y="181"/>
                    </a:lnTo>
                    <a:lnTo>
                      <a:pt x="57" y="180"/>
                    </a:lnTo>
                    <a:lnTo>
                      <a:pt x="62" y="175"/>
                    </a:lnTo>
                    <a:lnTo>
                      <a:pt x="64" y="173"/>
                    </a:lnTo>
                    <a:lnTo>
                      <a:pt x="64" y="172"/>
                    </a:lnTo>
                    <a:lnTo>
                      <a:pt x="66" y="172"/>
                    </a:lnTo>
                    <a:lnTo>
                      <a:pt x="68" y="172"/>
                    </a:lnTo>
                    <a:lnTo>
                      <a:pt x="70" y="168"/>
                    </a:lnTo>
                    <a:lnTo>
                      <a:pt x="75" y="168"/>
                    </a:lnTo>
                    <a:lnTo>
                      <a:pt x="80" y="168"/>
                    </a:lnTo>
                    <a:lnTo>
                      <a:pt x="87" y="172"/>
                    </a:lnTo>
                    <a:lnTo>
                      <a:pt x="95" y="172"/>
                    </a:lnTo>
                    <a:lnTo>
                      <a:pt x="104" y="167"/>
                    </a:lnTo>
                    <a:lnTo>
                      <a:pt x="107" y="162"/>
                    </a:lnTo>
                    <a:lnTo>
                      <a:pt x="110" y="156"/>
                    </a:lnTo>
                    <a:lnTo>
                      <a:pt x="112" y="150"/>
                    </a:lnTo>
                    <a:lnTo>
                      <a:pt x="115" y="147"/>
                    </a:lnTo>
                    <a:lnTo>
                      <a:pt x="118" y="146"/>
                    </a:lnTo>
                    <a:lnTo>
                      <a:pt x="120" y="143"/>
                    </a:lnTo>
                    <a:lnTo>
                      <a:pt x="119" y="140"/>
                    </a:lnTo>
                    <a:lnTo>
                      <a:pt x="119" y="139"/>
                    </a:lnTo>
                    <a:lnTo>
                      <a:pt x="119" y="137"/>
                    </a:lnTo>
                    <a:lnTo>
                      <a:pt x="117" y="133"/>
                    </a:lnTo>
                    <a:lnTo>
                      <a:pt x="115" y="131"/>
                    </a:lnTo>
                    <a:lnTo>
                      <a:pt x="110" y="128"/>
                    </a:lnTo>
                    <a:lnTo>
                      <a:pt x="106" y="132"/>
                    </a:lnTo>
                    <a:lnTo>
                      <a:pt x="100" y="134"/>
                    </a:lnTo>
                    <a:lnTo>
                      <a:pt x="95" y="135"/>
                    </a:lnTo>
                    <a:lnTo>
                      <a:pt x="86" y="134"/>
                    </a:lnTo>
                    <a:lnTo>
                      <a:pt x="83" y="133"/>
                    </a:lnTo>
                    <a:lnTo>
                      <a:pt x="74" y="123"/>
                    </a:lnTo>
                    <a:lnTo>
                      <a:pt x="72" y="117"/>
                    </a:lnTo>
                    <a:lnTo>
                      <a:pt x="74" y="112"/>
                    </a:lnTo>
                    <a:lnTo>
                      <a:pt x="77" y="109"/>
                    </a:lnTo>
                    <a:lnTo>
                      <a:pt x="80" y="104"/>
                    </a:lnTo>
                    <a:lnTo>
                      <a:pt x="83" y="94"/>
                    </a:lnTo>
                    <a:lnTo>
                      <a:pt x="81" y="89"/>
                    </a:lnTo>
                    <a:lnTo>
                      <a:pt x="85" y="86"/>
                    </a:lnTo>
                    <a:lnTo>
                      <a:pt x="89" y="78"/>
                    </a:lnTo>
                    <a:lnTo>
                      <a:pt x="90" y="74"/>
                    </a:lnTo>
                    <a:lnTo>
                      <a:pt x="92" y="70"/>
                    </a:lnTo>
                    <a:lnTo>
                      <a:pt x="100" y="61"/>
                    </a:lnTo>
                    <a:lnTo>
                      <a:pt x="113" y="58"/>
                    </a:lnTo>
                    <a:lnTo>
                      <a:pt x="118" y="57"/>
                    </a:lnTo>
                    <a:lnTo>
                      <a:pt x="121" y="54"/>
                    </a:lnTo>
                    <a:lnTo>
                      <a:pt x="123" y="49"/>
                    </a:lnTo>
                    <a:lnTo>
                      <a:pt x="121" y="47"/>
                    </a:lnTo>
                    <a:lnTo>
                      <a:pt x="121" y="46"/>
                    </a:lnTo>
                    <a:lnTo>
                      <a:pt x="121" y="43"/>
                    </a:lnTo>
                    <a:lnTo>
                      <a:pt x="119" y="40"/>
                    </a:lnTo>
                    <a:lnTo>
                      <a:pt x="119" y="37"/>
                    </a:lnTo>
                    <a:lnTo>
                      <a:pt x="119" y="34"/>
                    </a:lnTo>
                    <a:lnTo>
                      <a:pt x="121" y="30"/>
                    </a:lnTo>
                    <a:lnTo>
                      <a:pt x="126" y="19"/>
                    </a:lnTo>
                    <a:lnTo>
                      <a:pt x="130" y="15"/>
                    </a:lnTo>
                    <a:lnTo>
                      <a:pt x="136" y="14"/>
                    </a:lnTo>
                    <a:lnTo>
                      <a:pt x="142" y="12"/>
                    </a:lnTo>
                    <a:lnTo>
                      <a:pt x="149" y="12"/>
                    </a:lnTo>
                    <a:lnTo>
                      <a:pt x="160" y="13"/>
                    </a:lnTo>
                    <a:lnTo>
                      <a:pt x="160" y="12"/>
                    </a:lnTo>
                    <a:lnTo>
                      <a:pt x="161" y="12"/>
                    </a:lnTo>
                    <a:lnTo>
                      <a:pt x="164" y="12"/>
                    </a:lnTo>
                    <a:lnTo>
                      <a:pt x="169" y="9"/>
                    </a:lnTo>
                    <a:lnTo>
                      <a:pt x="172" y="6"/>
                    </a:lnTo>
                    <a:lnTo>
                      <a:pt x="177" y="4"/>
                    </a:lnTo>
                    <a:lnTo>
                      <a:pt x="182" y="6"/>
                    </a:lnTo>
                    <a:lnTo>
                      <a:pt x="193" y="13"/>
                    </a:lnTo>
                    <a:lnTo>
                      <a:pt x="199" y="14"/>
                    </a:lnTo>
                    <a:lnTo>
                      <a:pt x="213" y="17"/>
                    </a:lnTo>
                    <a:lnTo>
                      <a:pt x="222" y="19"/>
                    </a:lnTo>
                    <a:lnTo>
                      <a:pt x="227" y="21"/>
                    </a:lnTo>
                    <a:lnTo>
                      <a:pt x="235" y="26"/>
                    </a:lnTo>
                    <a:lnTo>
                      <a:pt x="246" y="26"/>
                    </a:lnTo>
                    <a:lnTo>
                      <a:pt x="247" y="24"/>
                    </a:lnTo>
                    <a:lnTo>
                      <a:pt x="247" y="23"/>
                    </a:lnTo>
                    <a:lnTo>
                      <a:pt x="249" y="23"/>
                    </a:lnTo>
                    <a:lnTo>
                      <a:pt x="249" y="19"/>
                    </a:lnTo>
                    <a:lnTo>
                      <a:pt x="250" y="17"/>
                    </a:lnTo>
                    <a:lnTo>
                      <a:pt x="249" y="13"/>
                    </a:lnTo>
                    <a:lnTo>
                      <a:pt x="250" y="9"/>
                    </a:lnTo>
                    <a:lnTo>
                      <a:pt x="253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424">
                <a:extLst>
                  <a:ext uri="{FF2B5EF4-FFF2-40B4-BE49-F238E27FC236}">
                    <a16:creationId xmlns:a16="http://schemas.microsoft.com/office/drawing/2014/main" id="{DE3A3DB4-6ABB-F863-9F28-FE5A6FD6E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0" y="1934"/>
                <a:ext cx="96" cy="95"/>
              </a:xfrm>
              <a:custGeom>
                <a:avLst/>
                <a:gdLst>
                  <a:gd name="T0" fmla="*/ 479 w 480"/>
                  <a:gd name="T1" fmla="*/ 467 h 474"/>
                  <a:gd name="T2" fmla="*/ 474 w 480"/>
                  <a:gd name="T3" fmla="*/ 458 h 474"/>
                  <a:gd name="T4" fmla="*/ 463 w 480"/>
                  <a:gd name="T5" fmla="*/ 452 h 474"/>
                  <a:gd name="T6" fmla="*/ 457 w 480"/>
                  <a:gd name="T7" fmla="*/ 449 h 474"/>
                  <a:gd name="T8" fmla="*/ 442 w 480"/>
                  <a:gd name="T9" fmla="*/ 435 h 474"/>
                  <a:gd name="T10" fmla="*/ 427 w 480"/>
                  <a:gd name="T11" fmla="*/ 424 h 474"/>
                  <a:gd name="T12" fmla="*/ 408 w 480"/>
                  <a:gd name="T13" fmla="*/ 406 h 474"/>
                  <a:gd name="T14" fmla="*/ 395 w 480"/>
                  <a:gd name="T15" fmla="*/ 406 h 474"/>
                  <a:gd name="T16" fmla="*/ 389 w 480"/>
                  <a:gd name="T17" fmla="*/ 411 h 474"/>
                  <a:gd name="T18" fmla="*/ 386 w 480"/>
                  <a:gd name="T19" fmla="*/ 407 h 474"/>
                  <a:gd name="T20" fmla="*/ 382 w 480"/>
                  <a:gd name="T21" fmla="*/ 404 h 474"/>
                  <a:gd name="T22" fmla="*/ 374 w 480"/>
                  <a:gd name="T23" fmla="*/ 393 h 474"/>
                  <a:gd name="T24" fmla="*/ 358 w 480"/>
                  <a:gd name="T25" fmla="*/ 360 h 474"/>
                  <a:gd name="T26" fmla="*/ 364 w 480"/>
                  <a:gd name="T27" fmla="*/ 348 h 474"/>
                  <a:gd name="T28" fmla="*/ 374 w 480"/>
                  <a:gd name="T29" fmla="*/ 337 h 474"/>
                  <a:gd name="T30" fmla="*/ 374 w 480"/>
                  <a:gd name="T31" fmla="*/ 333 h 474"/>
                  <a:gd name="T32" fmla="*/ 359 w 480"/>
                  <a:gd name="T33" fmla="*/ 295 h 474"/>
                  <a:gd name="T34" fmla="*/ 355 w 480"/>
                  <a:gd name="T35" fmla="*/ 285 h 474"/>
                  <a:gd name="T36" fmla="*/ 314 w 480"/>
                  <a:gd name="T37" fmla="*/ 241 h 474"/>
                  <a:gd name="T38" fmla="*/ 305 w 480"/>
                  <a:gd name="T39" fmla="*/ 239 h 474"/>
                  <a:gd name="T40" fmla="*/ 294 w 480"/>
                  <a:gd name="T41" fmla="*/ 240 h 474"/>
                  <a:gd name="T42" fmla="*/ 290 w 480"/>
                  <a:gd name="T43" fmla="*/ 239 h 474"/>
                  <a:gd name="T44" fmla="*/ 283 w 480"/>
                  <a:gd name="T45" fmla="*/ 235 h 474"/>
                  <a:gd name="T46" fmla="*/ 261 w 480"/>
                  <a:gd name="T47" fmla="*/ 222 h 474"/>
                  <a:gd name="T48" fmla="*/ 250 w 480"/>
                  <a:gd name="T49" fmla="*/ 209 h 474"/>
                  <a:gd name="T50" fmla="*/ 231 w 480"/>
                  <a:gd name="T51" fmla="*/ 195 h 474"/>
                  <a:gd name="T52" fmla="*/ 204 w 480"/>
                  <a:gd name="T53" fmla="*/ 187 h 474"/>
                  <a:gd name="T54" fmla="*/ 197 w 480"/>
                  <a:gd name="T55" fmla="*/ 183 h 474"/>
                  <a:gd name="T56" fmla="*/ 189 w 480"/>
                  <a:gd name="T57" fmla="*/ 181 h 474"/>
                  <a:gd name="T58" fmla="*/ 180 w 480"/>
                  <a:gd name="T59" fmla="*/ 175 h 474"/>
                  <a:gd name="T60" fmla="*/ 170 w 480"/>
                  <a:gd name="T61" fmla="*/ 163 h 474"/>
                  <a:gd name="T62" fmla="*/ 157 w 480"/>
                  <a:gd name="T63" fmla="*/ 138 h 474"/>
                  <a:gd name="T64" fmla="*/ 149 w 480"/>
                  <a:gd name="T65" fmla="*/ 126 h 474"/>
                  <a:gd name="T66" fmla="*/ 137 w 480"/>
                  <a:gd name="T67" fmla="*/ 123 h 474"/>
                  <a:gd name="T68" fmla="*/ 100 w 480"/>
                  <a:gd name="T69" fmla="*/ 107 h 474"/>
                  <a:gd name="T70" fmla="*/ 74 w 480"/>
                  <a:gd name="T71" fmla="*/ 79 h 474"/>
                  <a:gd name="T72" fmla="*/ 62 w 480"/>
                  <a:gd name="T73" fmla="*/ 66 h 474"/>
                  <a:gd name="T74" fmla="*/ 57 w 480"/>
                  <a:gd name="T75" fmla="*/ 61 h 474"/>
                  <a:gd name="T76" fmla="*/ 51 w 480"/>
                  <a:gd name="T77" fmla="*/ 56 h 474"/>
                  <a:gd name="T78" fmla="*/ 39 w 480"/>
                  <a:gd name="T79" fmla="*/ 47 h 474"/>
                  <a:gd name="T80" fmla="*/ 22 w 480"/>
                  <a:gd name="T81" fmla="*/ 33 h 474"/>
                  <a:gd name="T82" fmla="*/ 0 w 480"/>
                  <a:gd name="T83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80" h="474">
                    <a:moveTo>
                      <a:pt x="480" y="474"/>
                    </a:moveTo>
                    <a:lnTo>
                      <a:pt x="479" y="467"/>
                    </a:lnTo>
                    <a:lnTo>
                      <a:pt x="478" y="462"/>
                    </a:lnTo>
                    <a:lnTo>
                      <a:pt x="474" y="458"/>
                    </a:lnTo>
                    <a:lnTo>
                      <a:pt x="468" y="456"/>
                    </a:lnTo>
                    <a:lnTo>
                      <a:pt x="463" y="452"/>
                    </a:lnTo>
                    <a:lnTo>
                      <a:pt x="460" y="450"/>
                    </a:lnTo>
                    <a:lnTo>
                      <a:pt x="457" y="449"/>
                    </a:lnTo>
                    <a:lnTo>
                      <a:pt x="450" y="443"/>
                    </a:lnTo>
                    <a:lnTo>
                      <a:pt x="442" y="435"/>
                    </a:lnTo>
                    <a:lnTo>
                      <a:pt x="434" y="430"/>
                    </a:lnTo>
                    <a:lnTo>
                      <a:pt x="427" y="424"/>
                    </a:lnTo>
                    <a:lnTo>
                      <a:pt x="417" y="416"/>
                    </a:lnTo>
                    <a:lnTo>
                      <a:pt x="408" y="406"/>
                    </a:lnTo>
                    <a:lnTo>
                      <a:pt x="402" y="405"/>
                    </a:lnTo>
                    <a:lnTo>
                      <a:pt x="395" y="406"/>
                    </a:lnTo>
                    <a:lnTo>
                      <a:pt x="392" y="409"/>
                    </a:lnTo>
                    <a:lnTo>
                      <a:pt x="389" y="411"/>
                    </a:lnTo>
                    <a:lnTo>
                      <a:pt x="387" y="410"/>
                    </a:lnTo>
                    <a:lnTo>
                      <a:pt x="386" y="407"/>
                    </a:lnTo>
                    <a:lnTo>
                      <a:pt x="383" y="405"/>
                    </a:lnTo>
                    <a:lnTo>
                      <a:pt x="382" y="404"/>
                    </a:lnTo>
                    <a:lnTo>
                      <a:pt x="380" y="399"/>
                    </a:lnTo>
                    <a:lnTo>
                      <a:pt x="374" y="393"/>
                    </a:lnTo>
                    <a:lnTo>
                      <a:pt x="359" y="365"/>
                    </a:lnTo>
                    <a:lnTo>
                      <a:pt x="358" y="360"/>
                    </a:lnTo>
                    <a:lnTo>
                      <a:pt x="360" y="355"/>
                    </a:lnTo>
                    <a:lnTo>
                      <a:pt x="364" y="348"/>
                    </a:lnTo>
                    <a:lnTo>
                      <a:pt x="372" y="342"/>
                    </a:lnTo>
                    <a:lnTo>
                      <a:pt x="374" y="337"/>
                    </a:lnTo>
                    <a:lnTo>
                      <a:pt x="374" y="335"/>
                    </a:lnTo>
                    <a:lnTo>
                      <a:pt x="374" y="333"/>
                    </a:lnTo>
                    <a:lnTo>
                      <a:pt x="362" y="301"/>
                    </a:lnTo>
                    <a:lnTo>
                      <a:pt x="359" y="295"/>
                    </a:lnTo>
                    <a:lnTo>
                      <a:pt x="357" y="290"/>
                    </a:lnTo>
                    <a:lnTo>
                      <a:pt x="355" y="285"/>
                    </a:lnTo>
                    <a:lnTo>
                      <a:pt x="320" y="246"/>
                    </a:lnTo>
                    <a:lnTo>
                      <a:pt x="314" y="241"/>
                    </a:lnTo>
                    <a:lnTo>
                      <a:pt x="311" y="239"/>
                    </a:lnTo>
                    <a:lnTo>
                      <a:pt x="305" y="239"/>
                    </a:lnTo>
                    <a:lnTo>
                      <a:pt x="296" y="240"/>
                    </a:lnTo>
                    <a:lnTo>
                      <a:pt x="294" y="240"/>
                    </a:lnTo>
                    <a:lnTo>
                      <a:pt x="294" y="241"/>
                    </a:lnTo>
                    <a:lnTo>
                      <a:pt x="290" y="239"/>
                    </a:lnTo>
                    <a:lnTo>
                      <a:pt x="288" y="238"/>
                    </a:lnTo>
                    <a:lnTo>
                      <a:pt x="283" y="235"/>
                    </a:lnTo>
                    <a:lnTo>
                      <a:pt x="272" y="228"/>
                    </a:lnTo>
                    <a:lnTo>
                      <a:pt x="261" y="222"/>
                    </a:lnTo>
                    <a:lnTo>
                      <a:pt x="257" y="218"/>
                    </a:lnTo>
                    <a:lnTo>
                      <a:pt x="250" y="209"/>
                    </a:lnTo>
                    <a:lnTo>
                      <a:pt x="245" y="205"/>
                    </a:lnTo>
                    <a:lnTo>
                      <a:pt x="231" y="195"/>
                    </a:lnTo>
                    <a:lnTo>
                      <a:pt x="219" y="189"/>
                    </a:lnTo>
                    <a:lnTo>
                      <a:pt x="204" y="187"/>
                    </a:lnTo>
                    <a:lnTo>
                      <a:pt x="199" y="184"/>
                    </a:lnTo>
                    <a:lnTo>
                      <a:pt x="197" y="183"/>
                    </a:lnTo>
                    <a:lnTo>
                      <a:pt x="196" y="183"/>
                    </a:lnTo>
                    <a:lnTo>
                      <a:pt x="189" y="181"/>
                    </a:lnTo>
                    <a:lnTo>
                      <a:pt x="185" y="178"/>
                    </a:lnTo>
                    <a:lnTo>
                      <a:pt x="180" y="175"/>
                    </a:lnTo>
                    <a:lnTo>
                      <a:pt x="176" y="170"/>
                    </a:lnTo>
                    <a:lnTo>
                      <a:pt x="170" y="163"/>
                    </a:lnTo>
                    <a:lnTo>
                      <a:pt x="165" y="155"/>
                    </a:lnTo>
                    <a:lnTo>
                      <a:pt x="157" y="138"/>
                    </a:lnTo>
                    <a:lnTo>
                      <a:pt x="153" y="131"/>
                    </a:lnTo>
                    <a:lnTo>
                      <a:pt x="149" y="126"/>
                    </a:lnTo>
                    <a:lnTo>
                      <a:pt x="143" y="123"/>
                    </a:lnTo>
                    <a:lnTo>
                      <a:pt x="137" y="123"/>
                    </a:lnTo>
                    <a:lnTo>
                      <a:pt x="118" y="119"/>
                    </a:lnTo>
                    <a:lnTo>
                      <a:pt x="100" y="107"/>
                    </a:lnTo>
                    <a:lnTo>
                      <a:pt x="84" y="90"/>
                    </a:lnTo>
                    <a:lnTo>
                      <a:pt x="74" y="79"/>
                    </a:lnTo>
                    <a:lnTo>
                      <a:pt x="68" y="72"/>
                    </a:lnTo>
                    <a:lnTo>
                      <a:pt x="62" y="66"/>
                    </a:lnTo>
                    <a:lnTo>
                      <a:pt x="60" y="63"/>
                    </a:lnTo>
                    <a:lnTo>
                      <a:pt x="57" y="61"/>
                    </a:lnTo>
                    <a:lnTo>
                      <a:pt x="56" y="59"/>
                    </a:lnTo>
                    <a:lnTo>
                      <a:pt x="51" y="56"/>
                    </a:lnTo>
                    <a:lnTo>
                      <a:pt x="44" y="51"/>
                    </a:lnTo>
                    <a:lnTo>
                      <a:pt x="39" y="47"/>
                    </a:lnTo>
                    <a:lnTo>
                      <a:pt x="36" y="45"/>
                    </a:lnTo>
                    <a:lnTo>
                      <a:pt x="22" y="33"/>
                    </a:lnTo>
                    <a:lnTo>
                      <a:pt x="14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425">
                <a:extLst>
                  <a:ext uri="{FF2B5EF4-FFF2-40B4-BE49-F238E27FC236}">
                    <a16:creationId xmlns:a16="http://schemas.microsoft.com/office/drawing/2014/main" id="{9AE6D0B7-FE72-6242-3274-04C673B13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9" y="2900"/>
                <a:ext cx="65" cy="92"/>
              </a:xfrm>
              <a:custGeom>
                <a:avLst/>
                <a:gdLst>
                  <a:gd name="T0" fmla="*/ 325 w 325"/>
                  <a:gd name="T1" fmla="*/ 0 h 457"/>
                  <a:gd name="T2" fmla="*/ 324 w 325"/>
                  <a:gd name="T3" fmla="*/ 12 h 457"/>
                  <a:gd name="T4" fmla="*/ 324 w 325"/>
                  <a:gd name="T5" fmla="*/ 25 h 457"/>
                  <a:gd name="T6" fmla="*/ 323 w 325"/>
                  <a:gd name="T7" fmla="*/ 37 h 457"/>
                  <a:gd name="T8" fmla="*/ 323 w 325"/>
                  <a:gd name="T9" fmla="*/ 51 h 457"/>
                  <a:gd name="T10" fmla="*/ 320 w 325"/>
                  <a:gd name="T11" fmla="*/ 60 h 457"/>
                  <a:gd name="T12" fmla="*/ 319 w 325"/>
                  <a:gd name="T13" fmla="*/ 65 h 457"/>
                  <a:gd name="T14" fmla="*/ 319 w 325"/>
                  <a:gd name="T15" fmla="*/ 71 h 457"/>
                  <a:gd name="T16" fmla="*/ 317 w 325"/>
                  <a:gd name="T17" fmla="*/ 81 h 457"/>
                  <a:gd name="T18" fmla="*/ 315 w 325"/>
                  <a:gd name="T19" fmla="*/ 86 h 457"/>
                  <a:gd name="T20" fmla="*/ 315 w 325"/>
                  <a:gd name="T21" fmla="*/ 92 h 457"/>
                  <a:gd name="T22" fmla="*/ 309 w 325"/>
                  <a:gd name="T23" fmla="*/ 104 h 457"/>
                  <a:gd name="T24" fmla="*/ 302 w 325"/>
                  <a:gd name="T25" fmla="*/ 116 h 457"/>
                  <a:gd name="T26" fmla="*/ 291 w 325"/>
                  <a:gd name="T27" fmla="*/ 128 h 457"/>
                  <a:gd name="T28" fmla="*/ 280 w 325"/>
                  <a:gd name="T29" fmla="*/ 140 h 457"/>
                  <a:gd name="T30" fmla="*/ 273 w 325"/>
                  <a:gd name="T31" fmla="*/ 146 h 457"/>
                  <a:gd name="T32" fmla="*/ 266 w 325"/>
                  <a:gd name="T33" fmla="*/ 156 h 457"/>
                  <a:gd name="T34" fmla="*/ 256 w 325"/>
                  <a:gd name="T35" fmla="*/ 170 h 457"/>
                  <a:gd name="T36" fmla="*/ 246 w 325"/>
                  <a:gd name="T37" fmla="*/ 186 h 457"/>
                  <a:gd name="T38" fmla="*/ 233 w 325"/>
                  <a:gd name="T39" fmla="*/ 207 h 457"/>
                  <a:gd name="T40" fmla="*/ 217 w 325"/>
                  <a:gd name="T41" fmla="*/ 229 h 457"/>
                  <a:gd name="T42" fmla="*/ 199 w 325"/>
                  <a:gd name="T43" fmla="*/ 251 h 457"/>
                  <a:gd name="T44" fmla="*/ 179 w 325"/>
                  <a:gd name="T45" fmla="*/ 273 h 457"/>
                  <a:gd name="T46" fmla="*/ 168 w 325"/>
                  <a:gd name="T47" fmla="*/ 280 h 457"/>
                  <a:gd name="T48" fmla="*/ 155 w 325"/>
                  <a:gd name="T49" fmla="*/ 290 h 457"/>
                  <a:gd name="T50" fmla="*/ 126 w 325"/>
                  <a:gd name="T51" fmla="*/ 309 h 457"/>
                  <a:gd name="T52" fmla="*/ 114 w 325"/>
                  <a:gd name="T53" fmla="*/ 315 h 457"/>
                  <a:gd name="T54" fmla="*/ 105 w 325"/>
                  <a:gd name="T55" fmla="*/ 323 h 457"/>
                  <a:gd name="T56" fmla="*/ 96 w 325"/>
                  <a:gd name="T57" fmla="*/ 332 h 457"/>
                  <a:gd name="T58" fmla="*/ 91 w 325"/>
                  <a:gd name="T59" fmla="*/ 343 h 457"/>
                  <a:gd name="T60" fmla="*/ 84 w 325"/>
                  <a:gd name="T61" fmla="*/ 351 h 457"/>
                  <a:gd name="T62" fmla="*/ 77 w 325"/>
                  <a:gd name="T63" fmla="*/ 357 h 457"/>
                  <a:gd name="T64" fmla="*/ 72 w 325"/>
                  <a:gd name="T65" fmla="*/ 359 h 457"/>
                  <a:gd name="T66" fmla="*/ 68 w 325"/>
                  <a:gd name="T67" fmla="*/ 361 h 457"/>
                  <a:gd name="T68" fmla="*/ 59 w 325"/>
                  <a:gd name="T69" fmla="*/ 363 h 457"/>
                  <a:gd name="T70" fmla="*/ 49 w 325"/>
                  <a:gd name="T71" fmla="*/ 365 h 457"/>
                  <a:gd name="T72" fmla="*/ 42 w 325"/>
                  <a:gd name="T73" fmla="*/ 371 h 457"/>
                  <a:gd name="T74" fmla="*/ 34 w 325"/>
                  <a:gd name="T75" fmla="*/ 377 h 457"/>
                  <a:gd name="T76" fmla="*/ 29 w 325"/>
                  <a:gd name="T77" fmla="*/ 386 h 457"/>
                  <a:gd name="T78" fmla="*/ 19 w 325"/>
                  <a:gd name="T79" fmla="*/ 403 h 457"/>
                  <a:gd name="T80" fmla="*/ 10 w 325"/>
                  <a:gd name="T81" fmla="*/ 420 h 457"/>
                  <a:gd name="T82" fmla="*/ 4 w 325"/>
                  <a:gd name="T83" fmla="*/ 437 h 457"/>
                  <a:gd name="T84" fmla="*/ 0 w 325"/>
                  <a:gd name="T85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5" h="457">
                    <a:moveTo>
                      <a:pt x="325" y="0"/>
                    </a:moveTo>
                    <a:lnTo>
                      <a:pt x="324" y="12"/>
                    </a:lnTo>
                    <a:lnTo>
                      <a:pt x="324" y="25"/>
                    </a:lnTo>
                    <a:lnTo>
                      <a:pt x="323" y="37"/>
                    </a:lnTo>
                    <a:lnTo>
                      <a:pt x="323" y="51"/>
                    </a:lnTo>
                    <a:lnTo>
                      <a:pt x="320" y="60"/>
                    </a:lnTo>
                    <a:lnTo>
                      <a:pt x="319" y="65"/>
                    </a:lnTo>
                    <a:lnTo>
                      <a:pt x="319" y="71"/>
                    </a:lnTo>
                    <a:lnTo>
                      <a:pt x="317" y="81"/>
                    </a:lnTo>
                    <a:lnTo>
                      <a:pt x="315" y="86"/>
                    </a:lnTo>
                    <a:lnTo>
                      <a:pt x="315" y="92"/>
                    </a:lnTo>
                    <a:lnTo>
                      <a:pt x="309" y="104"/>
                    </a:lnTo>
                    <a:lnTo>
                      <a:pt x="302" y="116"/>
                    </a:lnTo>
                    <a:lnTo>
                      <a:pt x="291" y="128"/>
                    </a:lnTo>
                    <a:lnTo>
                      <a:pt x="280" y="140"/>
                    </a:lnTo>
                    <a:lnTo>
                      <a:pt x="273" y="146"/>
                    </a:lnTo>
                    <a:lnTo>
                      <a:pt x="266" y="156"/>
                    </a:lnTo>
                    <a:lnTo>
                      <a:pt x="256" y="170"/>
                    </a:lnTo>
                    <a:lnTo>
                      <a:pt x="246" y="186"/>
                    </a:lnTo>
                    <a:lnTo>
                      <a:pt x="233" y="207"/>
                    </a:lnTo>
                    <a:lnTo>
                      <a:pt x="217" y="229"/>
                    </a:lnTo>
                    <a:lnTo>
                      <a:pt x="199" y="251"/>
                    </a:lnTo>
                    <a:lnTo>
                      <a:pt x="179" y="273"/>
                    </a:lnTo>
                    <a:lnTo>
                      <a:pt x="168" y="280"/>
                    </a:lnTo>
                    <a:lnTo>
                      <a:pt x="155" y="290"/>
                    </a:lnTo>
                    <a:lnTo>
                      <a:pt x="126" y="309"/>
                    </a:lnTo>
                    <a:lnTo>
                      <a:pt x="114" y="315"/>
                    </a:lnTo>
                    <a:lnTo>
                      <a:pt x="105" y="323"/>
                    </a:lnTo>
                    <a:lnTo>
                      <a:pt x="96" y="332"/>
                    </a:lnTo>
                    <a:lnTo>
                      <a:pt x="91" y="343"/>
                    </a:lnTo>
                    <a:lnTo>
                      <a:pt x="84" y="351"/>
                    </a:lnTo>
                    <a:lnTo>
                      <a:pt x="77" y="357"/>
                    </a:lnTo>
                    <a:lnTo>
                      <a:pt x="72" y="359"/>
                    </a:lnTo>
                    <a:lnTo>
                      <a:pt x="68" y="361"/>
                    </a:lnTo>
                    <a:lnTo>
                      <a:pt x="59" y="363"/>
                    </a:lnTo>
                    <a:lnTo>
                      <a:pt x="49" y="365"/>
                    </a:lnTo>
                    <a:lnTo>
                      <a:pt x="42" y="371"/>
                    </a:lnTo>
                    <a:lnTo>
                      <a:pt x="34" y="377"/>
                    </a:lnTo>
                    <a:lnTo>
                      <a:pt x="29" y="386"/>
                    </a:lnTo>
                    <a:lnTo>
                      <a:pt x="19" y="403"/>
                    </a:lnTo>
                    <a:lnTo>
                      <a:pt x="10" y="420"/>
                    </a:lnTo>
                    <a:lnTo>
                      <a:pt x="4" y="437"/>
                    </a:lnTo>
                    <a:lnTo>
                      <a:pt x="0" y="457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426">
                <a:extLst>
                  <a:ext uri="{FF2B5EF4-FFF2-40B4-BE49-F238E27FC236}">
                    <a16:creationId xmlns:a16="http://schemas.microsoft.com/office/drawing/2014/main" id="{23D551D2-FEF2-824E-C9FD-25C72727D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1280"/>
                <a:ext cx="71" cy="40"/>
              </a:xfrm>
              <a:custGeom>
                <a:avLst/>
                <a:gdLst>
                  <a:gd name="T0" fmla="*/ 16 w 356"/>
                  <a:gd name="T1" fmla="*/ 194 h 197"/>
                  <a:gd name="T2" fmla="*/ 13 w 356"/>
                  <a:gd name="T3" fmla="*/ 188 h 197"/>
                  <a:gd name="T4" fmla="*/ 6 w 356"/>
                  <a:gd name="T5" fmla="*/ 183 h 197"/>
                  <a:gd name="T6" fmla="*/ 1 w 356"/>
                  <a:gd name="T7" fmla="*/ 180 h 197"/>
                  <a:gd name="T8" fmla="*/ 1 w 356"/>
                  <a:gd name="T9" fmla="*/ 174 h 197"/>
                  <a:gd name="T10" fmla="*/ 6 w 356"/>
                  <a:gd name="T11" fmla="*/ 160 h 197"/>
                  <a:gd name="T12" fmla="*/ 17 w 356"/>
                  <a:gd name="T13" fmla="*/ 152 h 197"/>
                  <a:gd name="T14" fmla="*/ 28 w 356"/>
                  <a:gd name="T15" fmla="*/ 151 h 197"/>
                  <a:gd name="T16" fmla="*/ 40 w 356"/>
                  <a:gd name="T17" fmla="*/ 159 h 197"/>
                  <a:gd name="T18" fmla="*/ 46 w 356"/>
                  <a:gd name="T19" fmla="*/ 158 h 197"/>
                  <a:gd name="T20" fmla="*/ 46 w 356"/>
                  <a:gd name="T21" fmla="*/ 152 h 197"/>
                  <a:gd name="T22" fmla="*/ 46 w 356"/>
                  <a:gd name="T23" fmla="*/ 148 h 197"/>
                  <a:gd name="T24" fmla="*/ 48 w 356"/>
                  <a:gd name="T25" fmla="*/ 143 h 197"/>
                  <a:gd name="T26" fmla="*/ 50 w 356"/>
                  <a:gd name="T27" fmla="*/ 135 h 197"/>
                  <a:gd name="T28" fmla="*/ 53 w 356"/>
                  <a:gd name="T29" fmla="*/ 129 h 197"/>
                  <a:gd name="T30" fmla="*/ 53 w 356"/>
                  <a:gd name="T31" fmla="*/ 122 h 197"/>
                  <a:gd name="T32" fmla="*/ 59 w 356"/>
                  <a:gd name="T33" fmla="*/ 117 h 197"/>
                  <a:gd name="T34" fmla="*/ 68 w 356"/>
                  <a:gd name="T35" fmla="*/ 111 h 197"/>
                  <a:gd name="T36" fmla="*/ 83 w 356"/>
                  <a:gd name="T37" fmla="*/ 113 h 197"/>
                  <a:gd name="T38" fmla="*/ 92 w 356"/>
                  <a:gd name="T39" fmla="*/ 113 h 197"/>
                  <a:gd name="T40" fmla="*/ 115 w 356"/>
                  <a:gd name="T41" fmla="*/ 108 h 197"/>
                  <a:gd name="T42" fmla="*/ 125 w 356"/>
                  <a:gd name="T43" fmla="*/ 110 h 197"/>
                  <a:gd name="T44" fmla="*/ 133 w 356"/>
                  <a:gd name="T45" fmla="*/ 110 h 197"/>
                  <a:gd name="T46" fmla="*/ 143 w 356"/>
                  <a:gd name="T47" fmla="*/ 107 h 197"/>
                  <a:gd name="T48" fmla="*/ 144 w 356"/>
                  <a:gd name="T49" fmla="*/ 106 h 197"/>
                  <a:gd name="T50" fmla="*/ 150 w 356"/>
                  <a:gd name="T51" fmla="*/ 106 h 197"/>
                  <a:gd name="T52" fmla="*/ 155 w 356"/>
                  <a:gd name="T53" fmla="*/ 105 h 197"/>
                  <a:gd name="T54" fmla="*/ 201 w 356"/>
                  <a:gd name="T55" fmla="*/ 82 h 197"/>
                  <a:gd name="T56" fmla="*/ 211 w 356"/>
                  <a:gd name="T57" fmla="*/ 76 h 197"/>
                  <a:gd name="T58" fmla="*/ 212 w 356"/>
                  <a:gd name="T59" fmla="*/ 74 h 197"/>
                  <a:gd name="T60" fmla="*/ 219 w 356"/>
                  <a:gd name="T61" fmla="*/ 66 h 197"/>
                  <a:gd name="T62" fmla="*/ 233 w 356"/>
                  <a:gd name="T63" fmla="*/ 56 h 197"/>
                  <a:gd name="T64" fmla="*/ 242 w 356"/>
                  <a:gd name="T65" fmla="*/ 46 h 197"/>
                  <a:gd name="T66" fmla="*/ 253 w 356"/>
                  <a:gd name="T67" fmla="*/ 39 h 197"/>
                  <a:gd name="T68" fmla="*/ 254 w 356"/>
                  <a:gd name="T69" fmla="*/ 38 h 197"/>
                  <a:gd name="T70" fmla="*/ 257 w 356"/>
                  <a:gd name="T71" fmla="*/ 37 h 197"/>
                  <a:gd name="T72" fmla="*/ 260 w 356"/>
                  <a:gd name="T73" fmla="*/ 37 h 197"/>
                  <a:gd name="T74" fmla="*/ 268 w 356"/>
                  <a:gd name="T75" fmla="*/ 33 h 197"/>
                  <a:gd name="T76" fmla="*/ 274 w 356"/>
                  <a:gd name="T77" fmla="*/ 31 h 197"/>
                  <a:gd name="T78" fmla="*/ 280 w 356"/>
                  <a:gd name="T79" fmla="*/ 28 h 197"/>
                  <a:gd name="T80" fmla="*/ 285 w 356"/>
                  <a:gd name="T81" fmla="*/ 26 h 197"/>
                  <a:gd name="T82" fmla="*/ 288 w 356"/>
                  <a:gd name="T83" fmla="*/ 26 h 197"/>
                  <a:gd name="T84" fmla="*/ 305 w 356"/>
                  <a:gd name="T85" fmla="*/ 13 h 197"/>
                  <a:gd name="T86" fmla="*/ 323 w 356"/>
                  <a:gd name="T87" fmla="*/ 13 h 197"/>
                  <a:gd name="T88" fmla="*/ 334 w 356"/>
                  <a:gd name="T89" fmla="*/ 11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56" h="197">
                    <a:moveTo>
                      <a:pt x="14" y="197"/>
                    </a:moveTo>
                    <a:lnTo>
                      <a:pt x="16" y="194"/>
                    </a:lnTo>
                    <a:lnTo>
                      <a:pt x="14" y="191"/>
                    </a:lnTo>
                    <a:lnTo>
                      <a:pt x="13" y="188"/>
                    </a:lnTo>
                    <a:lnTo>
                      <a:pt x="8" y="186"/>
                    </a:lnTo>
                    <a:lnTo>
                      <a:pt x="6" y="183"/>
                    </a:lnTo>
                    <a:lnTo>
                      <a:pt x="4" y="182"/>
                    </a:lnTo>
                    <a:lnTo>
                      <a:pt x="1" y="180"/>
                    </a:lnTo>
                    <a:lnTo>
                      <a:pt x="0" y="177"/>
                    </a:lnTo>
                    <a:lnTo>
                      <a:pt x="1" y="174"/>
                    </a:lnTo>
                    <a:lnTo>
                      <a:pt x="2" y="165"/>
                    </a:lnTo>
                    <a:lnTo>
                      <a:pt x="6" y="160"/>
                    </a:lnTo>
                    <a:lnTo>
                      <a:pt x="11" y="154"/>
                    </a:lnTo>
                    <a:lnTo>
                      <a:pt x="17" y="152"/>
                    </a:lnTo>
                    <a:lnTo>
                      <a:pt x="22" y="150"/>
                    </a:lnTo>
                    <a:lnTo>
                      <a:pt x="28" y="151"/>
                    </a:lnTo>
                    <a:lnTo>
                      <a:pt x="31" y="152"/>
                    </a:lnTo>
                    <a:lnTo>
                      <a:pt x="40" y="159"/>
                    </a:lnTo>
                    <a:lnTo>
                      <a:pt x="42" y="159"/>
                    </a:lnTo>
                    <a:lnTo>
                      <a:pt x="46" y="158"/>
                    </a:lnTo>
                    <a:lnTo>
                      <a:pt x="45" y="154"/>
                    </a:lnTo>
                    <a:lnTo>
                      <a:pt x="46" y="152"/>
                    </a:lnTo>
                    <a:lnTo>
                      <a:pt x="46" y="150"/>
                    </a:lnTo>
                    <a:lnTo>
                      <a:pt x="46" y="148"/>
                    </a:lnTo>
                    <a:lnTo>
                      <a:pt x="47" y="148"/>
                    </a:lnTo>
                    <a:lnTo>
                      <a:pt x="48" y="143"/>
                    </a:lnTo>
                    <a:lnTo>
                      <a:pt x="47" y="137"/>
                    </a:lnTo>
                    <a:lnTo>
                      <a:pt x="50" y="135"/>
                    </a:lnTo>
                    <a:lnTo>
                      <a:pt x="52" y="130"/>
                    </a:lnTo>
                    <a:lnTo>
                      <a:pt x="53" y="129"/>
                    </a:lnTo>
                    <a:lnTo>
                      <a:pt x="52" y="123"/>
                    </a:lnTo>
                    <a:lnTo>
                      <a:pt x="53" y="122"/>
                    </a:lnTo>
                    <a:lnTo>
                      <a:pt x="57" y="119"/>
                    </a:lnTo>
                    <a:lnTo>
                      <a:pt x="59" y="117"/>
                    </a:lnTo>
                    <a:lnTo>
                      <a:pt x="60" y="112"/>
                    </a:lnTo>
                    <a:lnTo>
                      <a:pt x="68" y="111"/>
                    </a:lnTo>
                    <a:lnTo>
                      <a:pt x="76" y="110"/>
                    </a:lnTo>
                    <a:lnTo>
                      <a:pt x="83" y="113"/>
                    </a:lnTo>
                    <a:lnTo>
                      <a:pt x="85" y="113"/>
                    </a:lnTo>
                    <a:lnTo>
                      <a:pt x="92" y="113"/>
                    </a:lnTo>
                    <a:lnTo>
                      <a:pt x="109" y="110"/>
                    </a:lnTo>
                    <a:lnTo>
                      <a:pt x="115" y="108"/>
                    </a:lnTo>
                    <a:lnTo>
                      <a:pt x="120" y="108"/>
                    </a:lnTo>
                    <a:lnTo>
                      <a:pt x="125" y="110"/>
                    </a:lnTo>
                    <a:lnTo>
                      <a:pt x="128" y="111"/>
                    </a:lnTo>
                    <a:lnTo>
                      <a:pt x="133" y="110"/>
                    </a:lnTo>
                    <a:lnTo>
                      <a:pt x="137" y="106"/>
                    </a:lnTo>
                    <a:lnTo>
                      <a:pt x="143" y="107"/>
                    </a:lnTo>
                    <a:lnTo>
                      <a:pt x="143" y="106"/>
                    </a:lnTo>
                    <a:lnTo>
                      <a:pt x="144" y="106"/>
                    </a:lnTo>
                    <a:lnTo>
                      <a:pt x="147" y="106"/>
                    </a:lnTo>
                    <a:lnTo>
                      <a:pt x="150" y="106"/>
                    </a:lnTo>
                    <a:lnTo>
                      <a:pt x="153" y="105"/>
                    </a:lnTo>
                    <a:lnTo>
                      <a:pt x="155" y="105"/>
                    </a:lnTo>
                    <a:lnTo>
                      <a:pt x="165" y="99"/>
                    </a:lnTo>
                    <a:lnTo>
                      <a:pt x="201" y="82"/>
                    </a:lnTo>
                    <a:lnTo>
                      <a:pt x="208" y="78"/>
                    </a:lnTo>
                    <a:lnTo>
                      <a:pt x="211" y="76"/>
                    </a:lnTo>
                    <a:lnTo>
                      <a:pt x="211" y="74"/>
                    </a:lnTo>
                    <a:lnTo>
                      <a:pt x="212" y="74"/>
                    </a:lnTo>
                    <a:lnTo>
                      <a:pt x="214" y="74"/>
                    </a:lnTo>
                    <a:lnTo>
                      <a:pt x="219" y="66"/>
                    </a:lnTo>
                    <a:lnTo>
                      <a:pt x="230" y="62"/>
                    </a:lnTo>
                    <a:lnTo>
                      <a:pt x="233" y="56"/>
                    </a:lnTo>
                    <a:lnTo>
                      <a:pt x="236" y="53"/>
                    </a:lnTo>
                    <a:lnTo>
                      <a:pt x="242" y="46"/>
                    </a:lnTo>
                    <a:lnTo>
                      <a:pt x="247" y="40"/>
                    </a:lnTo>
                    <a:lnTo>
                      <a:pt x="253" y="39"/>
                    </a:lnTo>
                    <a:lnTo>
                      <a:pt x="253" y="38"/>
                    </a:lnTo>
                    <a:lnTo>
                      <a:pt x="254" y="38"/>
                    </a:lnTo>
                    <a:lnTo>
                      <a:pt x="257" y="38"/>
                    </a:lnTo>
                    <a:lnTo>
                      <a:pt x="257" y="37"/>
                    </a:lnTo>
                    <a:lnTo>
                      <a:pt x="258" y="37"/>
                    </a:lnTo>
                    <a:lnTo>
                      <a:pt x="260" y="37"/>
                    </a:lnTo>
                    <a:lnTo>
                      <a:pt x="262" y="33"/>
                    </a:lnTo>
                    <a:lnTo>
                      <a:pt x="268" y="33"/>
                    </a:lnTo>
                    <a:lnTo>
                      <a:pt x="271" y="31"/>
                    </a:lnTo>
                    <a:lnTo>
                      <a:pt x="274" y="31"/>
                    </a:lnTo>
                    <a:lnTo>
                      <a:pt x="277" y="27"/>
                    </a:lnTo>
                    <a:lnTo>
                      <a:pt x="280" y="28"/>
                    </a:lnTo>
                    <a:lnTo>
                      <a:pt x="285" y="27"/>
                    </a:lnTo>
                    <a:lnTo>
                      <a:pt x="285" y="26"/>
                    </a:lnTo>
                    <a:lnTo>
                      <a:pt x="286" y="26"/>
                    </a:lnTo>
                    <a:lnTo>
                      <a:pt x="288" y="26"/>
                    </a:lnTo>
                    <a:lnTo>
                      <a:pt x="300" y="15"/>
                    </a:lnTo>
                    <a:lnTo>
                      <a:pt x="305" y="13"/>
                    </a:lnTo>
                    <a:lnTo>
                      <a:pt x="314" y="14"/>
                    </a:lnTo>
                    <a:lnTo>
                      <a:pt x="323" y="13"/>
                    </a:lnTo>
                    <a:lnTo>
                      <a:pt x="328" y="11"/>
                    </a:lnTo>
                    <a:lnTo>
                      <a:pt x="334" y="11"/>
                    </a:lnTo>
                    <a:lnTo>
                      <a:pt x="356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427">
                <a:extLst>
                  <a:ext uri="{FF2B5EF4-FFF2-40B4-BE49-F238E27FC236}">
                    <a16:creationId xmlns:a16="http://schemas.microsoft.com/office/drawing/2014/main" id="{6953A87B-3436-27C9-D145-3B519CCEA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" y="2828"/>
                <a:ext cx="123" cy="48"/>
              </a:xfrm>
              <a:custGeom>
                <a:avLst/>
                <a:gdLst>
                  <a:gd name="T0" fmla="*/ 607 w 615"/>
                  <a:gd name="T1" fmla="*/ 239 h 240"/>
                  <a:gd name="T2" fmla="*/ 586 w 615"/>
                  <a:gd name="T3" fmla="*/ 239 h 240"/>
                  <a:gd name="T4" fmla="*/ 561 w 615"/>
                  <a:gd name="T5" fmla="*/ 238 h 240"/>
                  <a:gd name="T6" fmla="*/ 554 w 615"/>
                  <a:gd name="T7" fmla="*/ 234 h 240"/>
                  <a:gd name="T8" fmla="*/ 543 w 615"/>
                  <a:gd name="T9" fmla="*/ 228 h 240"/>
                  <a:gd name="T10" fmla="*/ 535 w 615"/>
                  <a:gd name="T11" fmla="*/ 222 h 240"/>
                  <a:gd name="T12" fmla="*/ 497 w 615"/>
                  <a:gd name="T13" fmla="*/ 186 h 240"/>
                  <a:gd name="T14" fmla="*/ 479 w 615"/>
                  <a:gd name="T15" fmla="*/ 164 h 240"/>
                  <a:gd name="T16" fmla="*/ 463 w 615"/>
                  <a:gd name="T17" fmla="*/ 154 h 240"/>
                  <a:gd name="T18" fmla="*/ 444 w 615"/>
                  <a:gd name="T19" fmla="*/ 148 h 240"/>
                  <a:gd name="T20" fmla="*/ 418 w 615"/>
                  <a:gd name="T21" fmla="*/ 136 h 240"/>
                  <a:gd name="T22" fmla="*/ 392 w 615"/>
                  <a:gd name="T23" fmla="*/ 120 h 240"/>
                  <a:gd name="T24" fmla="*/ 353 w 615"/>
                  <a:gd name="T25" fmla="*/ 113 h 240"/>
                  <a:gd name="T26" fmla="*/ 318 w 615"/>
                  <a:gd name="T27" fmla="*/ 102 h 240"/>
                  <a:gd name="T28" fmla="*/ 286 w 615"/>
                  <a:gd name="T29" fmla="*/ 87 h 240"/>
                  <a:gd name="T30" fmla="*/ 269 w 615"/>
                  <a:gd name="T31" fmla="*/ 74 h 240"/>
                  <a:gd name="T32" fmla="*/ 267 w 615"/>
                  <a:gd name="T33" fmla="*/ 66 h 240"/>
                  <a:gd name="T34" fmla="*/ 271 w 615"/>
                  <a:gd name="T35" fmla="*/ 50 h 240"/>
                  <a:gd name="T36" fmla="*/ 266 w 615"/>
                  <a:gd name="T37" fmla="*/ 38 h 240"/>
                  <a:gd name="T38" fmla="*/ 235 w 615"/>
                  <a:gd name="T39" fmla="*/ 16 h 240"/>
                  <a:gd name="T40" fmla="*/ 215 w 615"/>
                  <a:gd name="T41" fmla="*/ 3 h 240"/>
                  <a:gd name="T42" fmla="*/ 197 w 615"/>
                  <a:gd name="T43" fmla="*/ 0 h 240"/>
                  <a:gd name="T44" fmla="*/ 162 w 615"/>
                  <a:gd name="T45" fmla="*/ 6 h 240"/>
                  <a:gd name="T46" fmla="*/ 132 w 615"/>
                  <a:gd name="T47" fmla="*/ 17 h 240"/>
                  <a:gd name="T48" fmla="*/ 102 w 615"/>
                  <a:gd name="T49" fmla="*/ 24 h 240"/>
                  <a:gd name="T50" fmla="*/ 92 w 615"/>
                  <a:gd name="T51" fmla="*/ 37 h 240"/>
                  <a:gd name="T52" fmla="*/ 89 w 615"/>
                  <a:gd name="T53" fmla="*/ 43 h 240"/>
                  <a:gd name="T54" fmla="*/ 77 w 615"/>
                  <a:gd name="T55" fmla="*/ 49 h 240"/>
                  <a:gd name="T56" fmla="*/ 66 w 615"/>
                  <a:gd name="T57" fmla="*/ 63 h 240"/>
                  <a:gd name="T58" fmla="*/ 51 w 615"/>
                  <a:gd name="T59" fmla="*/ 96 h 240"/>
                  <a:gd name="T60" fmla="*/ 42 w 615"/>
                  <a:gd name="T61" fmla="*/ 102 h 240"/>
                  <a:gd name="T62" fmla="*/ 32 w 615"/>
                  <a:gd name="T63" fmla="*/ 101 h 240"/>
                  <a:gd name="T64" fmla="*/ 21 w 615"/>
                  <a:gd name="T65" fmla="*/ 92 h 240"/>
                  <a:gd name="T66" fmla="*/ 17 w 615"/>
                  <a:gd name="T67" fmla="*/ 87 h 240"/>
                  <a:gd name="T68" fmla="*/ 14 w 615"/>
                  <a:gd name="T69" fmla="*/ 87 h 240"/>
                  <a:gd name="T70" fmla="*/ 2 w 615"/>
                  <a:gd name="T71" fmla="*/ 86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15" h="240">
                    <a:moveTo>
                      <a:pt x="615" y="240"/>
                    </a:moveTo>
                    <a:lnTo>
                      <a:pt x="607" y="239"/>
                    </a:lnTo>
                    <a:lnTo>
                      <a:pt x="599" y="239"/>
                    </a:lnTo>
                    <a:lnTo>
                      <a:pt x="586" y="239"/>
                    </a:lnTo>
                    <a:lnTo>
                      <a:pt x="571" y="240"/>
                    </a:lnTo>
                    <a:lnTo>
                      <a:pt x="561" y="238"/>
                    </a:lnTo>
                    <a:lnTo>
                      <a:pt x="557" y="235"/>
                    </a:lnTo>
                    <a:lnTo>
                      <a:pt x="554" y="234"/>
                    </a:lnTo>
                    <a:lnTo>
                      <a:pt x="553" y="234"/>
                    </a:lnTo>
                    <a:lnTo>
                      <a:pt x="543" y="228"/>
                    </a:lnTo>
                    <a:lnTo>
                      <a:pt x="538" y="224"/>
                    </a:lnTo>
                    <a:lnTo>
                      <a:pt x="535" y="222"/>
                    </a:lnTo>
                    <a:lnTo>
                      <a:pt x="509" y="199"/>
                    </a:lnTo>
                    <a:lnTo>
                      <a:pt x="497" y="186"/>
                    </a:lnTo>
                    <a:lnTo>
                      <a:pt x="488" y="172"/>
                    </a:lnTo>
                    <a:lnTo>
                      <a:pt x="479" y="164"/>
                    </a:lnTo>
                    <a:lnTo>
                      <a:pt x="472" y="159"/>
                    </a:lnTo>
                    <a:lnTo>
                      <a:pt x="463" y="154"/>
                    </a:lnTo>
                    <a:lnTo>
                      <a:pt x="456" y="152"/>
                    </a:lnTo>
                    <a:lnTo>
                      <a:pt x="444" y="148"/>
                    </a:lnTo>
                    <a:lnTo>
                      <a:pt x="434" y="146"/>
                    </a:lnTo>
                    <a:lnTo>
                      <a:pt x="418" y="136"/>
                    </a:lnTo>
                    <a:lnTo>
                      <a:pt x="406" y="126"/>
                    </a:lnTo>
                    <a:lnTo>
                      <a:pt x="392" y="120"/>
                    </a:lnTo>
                    <a:lnTo>
                      <a:pt x="374" y="115"/>
                    </a:lnTo>
                    <a:lnTo>
                      <a:pt x="353" y="113"/>
                    </a:lnTo>
                    <a:lnTo>
                      <a:pt x="335" y="108"/>
                    </a:lnTo>
                    <a:lnTo>
                      <a:pt x="318" y="102"/>
                    </a:lnTo>
                    <a:lnTo>
                      <a:pt x="301" y="95"/>
                    </a:lnTo>
                    <a:lnTo>
                      <a:pt x="286" y="87"/>
                    </a:lnTo>
                    <a:lnTo>
                      <a:pt x="275" y="80"/>
                    </a:lnTo>
                    <a:lnTo>
                      <a:pt x="269" y="74"/>
                    </a:lnTo>
                    <a:lnTo>
                      <a:pt x="267" y="69"/>
                    </a:lnTo>
                    <a:lnTo>
                      <a:pt x="267" y="66"/>
                    </a:lnTo>
                    <a:lnTo>
                      <a:pt x="269" y="58"/>
                    </a:lnTo>
                    <a:lnTo>
                      <a:pt x="271" y="50"/>
                    </a:lnTo>
                    <a:lnTo>
                      <a:pt x="269" y="44"/>
                    </a:lnTo>
                    <a:lnTo>
                      <a:pt x="266" y="38"/>
                    </a:lnTo>
                    <a:lnTo>
                      <a:pt x="260" y="33"/>
                    </a:lnTo>
                    <a:lnTo>
                      <a:pt x="235" y="16"/>
                    </a:lnTo>
                    <a:lnTo>
                      <a:pt x="225" y="6"/>
                    </a:lnTo>
                    <a:lnTo>
                      <a:pt x="215" y="3"/>
                    </a:lnTo>
                    <a:lnTo>
                      <a:pt x="205" y="0"/>
                    </a:lnTo>
                    <a:lnTo>
                      <a:pt x="197" y="0"/>
                    </a:lnTo>
                    <a:lnTo>
                      <a:pt x="175" y="4"/>
                    </a:lnTo>
                    <a:lnTo>
                      <a:pt x="162" y="6"/>
                    </a:lnTo>
                    <a:lnTo>
                      <a:pt x="148" y="11"/>
                    </a:lnTo>
                    <a:lnTo>
                      <a:pt x="132" y="17"/>
                    </a:lnTo>
                    <a:lnTo>
                      <a:pt x="118" y="26"/>
                    </a:lnTo>
                    <a:lnTo>
                      <a:pt x="102" y="24"/>
                    </a:lnTo>
                    <a:lnTo>
                      <a:pt x="95" y="28"/>
                    </a:lnTo>
                    <a:lnTo>
                      <a:pt x="92" y="37"/>
                    </a:lnTo>
                    <a:lnTo>
                      <a:pt x="91" y="39"/>
                    </a:lnTo>
                    <a:lnTo>
                      <a:pt x="89" y="43"/>
                    </a:lnTo>
                    <a:lnTo>
                      <a:pt x="82" y="47"/>
                    </a:lnTo>
                    <a:lnTo>
                      <a:pt x="77" y="49"/>
                    </a:lnTo>
                    <a:lnTo>
                      <a:pt x="73" y="52"/>
                    </a:lnTo>
                    <a:lnTo>
                      <a:pt x="66" y="63"/>
                    </a:lnTo>
                    <a:lnTo>
                      <a:pt x="59" y="77"/>
                    </a:lnTo>
                    <a:lnTo>
                      <a:pt x="51" y="96"/>
                    </a:lnTo>
                    <a:lnTo>
                      <a:pt x="46" y="100"/>
                    </a:lnTo>
                    <a:lnTo>
                      <a:pt x="42" y="102"/>
                    </a:lnTo>
                    <a:lnTo>
                      <a:pt x="37" y="102"/>
                    </a:lnTo>
                    <a:lnTo>
                      <a:pt x="32" y="101"/>
                    </a:lnTo>
                    <a:lnTo>
                      <a:pt x="25" y="97"/>
                    </a:lnTo>
                    <a:lnTo>
                      <a:pt x="21" y="92"/>
                    </a:lnTo>
                    <a:lnTo>
                      <a:pt x="19" y="89"/>
                    </a:lnTo>
                    <a:lnTo>
                      <a:pt x="17" y="87"/>
                    </a:lnTo>
                    <a:lnTo>
                      <a:pt x="15" y="86"/>
                    </a:lnTo>
                    <a:lnTo>
                      <a:pt x="14" y="87"/>
                    </a:lnTo>
                    <a:lnTo>
                      <a:pt x="5" y="87"/>
                    </a:lnTo>
                    <a:lnTo>
                      <a:pt x="2" y="86"/>
                    </a:lnTo>
                    <a:lnTo>
                      <a:pt x="0" y="8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428">
                <a:extLst>
                  <a:ext uri="{FF2B5EF4-FFF2-40B4-BE49-F238E27FC236}">
                    <a16:creationId xmlns:a16="http://schemas.microsoft.com/office/drawing/2014/main" id="{D3300CA0-8ECB-9BC9-FDA3-8748C9D34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6" y="2808"/>
                <a:ext cx="143" cy="50"/>
              </a:xfrm>
              <a:custGeom>
                <a:avLst/>
                <a:gdLst>
                  <a:gd name="T0" fmla="*/ 688 w 712"/>
                  <a:gd name="T1" fmla="*/ 7 h 247"/>
                  <a:gd name="T2" fmla="*/ 671 w 712"/>
                  <a:gd name="T3" fmla="*/ 7 h 247"/>
                  <a:gd name="T4" fmla="*/ 663 w 712"/>
                  <a:gd name="T5" fmla="*/ 5 h 247"/>
                  <a:gd name="T6" fmla="*/ 639 w 712"/>
                  <a:gd name="T7" fmla="*/ 7 h 247"/>
                  <a:gd name="T8" fmla="*/ 611 w 712"/>
                  <a:gd name="T9" fmla="*/ 10 h 247"/>
                  <a:gd name="T10" fmla="*/ 606 w 712"/>
                  <a:gd name="T11" fmla="*/ 18 h 247"/>
                  <a:gd name="T12" fmla="*/ 601 w 712"/>
                  <a:gd name="T13" fmla="*/ 22 h 247"/>
                  <a:gd name="T14" fmla="*/ 591 w 712"/>
                  <a:gd name="T15" fmla="*/ 21 h 247"/>
                  <a:gd name="T16" fmla="*/ 585 w 712"/>
                  <a:gd name="T17" fmla="*/ 22 h 247"/>
                  <a:gd name="T18" fmla="*/ 580 w 712"/>
                  <a:gd name="T19" fmla="*/ 31 h 247"/>
                  <a:gd name="T20" fmla="*/ 577 w 712"/>
                  <a:gd name="T21" fmla="*/ 35 h 247"/>
                  <a:gd name="T22" fmla="*/ 565 w 712"/>
                  <a:gd name="T23" fmla="*/ 43 h 247"/>
                  <a:gd name="T24" fmla="*/ 522 w 712"/>
                  <a:gd name="T25" fmla="*/ 72 h 247"/>
                  <a:gd name="T26" fmla="*/ 511 w 712"/>
                  <a:gd name="T27" fmla="*/ 83 h 247"/>
                  <a:gd name="T28" fmla="*/ 502 w 712"/>
                  <a:gd name="T29" fmla="*/ 94 h 247"/>
                  <a:gd name="T30" fmla="*/ 493 w 712"/>
                  <a:gd name="T31" fmla="*/ 95 h 247"/>
                  <a:gd name="T32" fmla="*/ 480 w 712"/>
                  <a:gd name="T33" fmla="*/ 103 h 247"/>
                  <a:gd name="T34" fmla="*/ 471 w 712"/>
                  <a:gd name="T35" fmla="*/ 108 h 247"/>
                  <a:gd name="T36" fmla="*/ 451 w 712"/>
                  <a:gd name="T37" fmla="*/ 109 h 247"/>
                  <a:gd name="T38" fmla="*/ 447 w 712"/>
                  <a:gd name="T39" fmla="*/ 112 h 247"/>
                  <a:gd name="T40" fmla="*/ 443 w 712"/>
                  <a:gd name="T41" fmla="*/ 121 h 247"/>
                  <a:gd name="T42" fmla="*/ 436 w 712"/>
                  <a:gd name="T43" fmla="*/ 125 h 247"/>
                  <a:gd name="T44" fmla="*/ 420 w 712"/>
                  <a:gd name="T45" fmla="*/ 125 h 247"/>
                  <a:gd name="T46" fmla="*/ 395 w 712"/>
                  <a:gd name="T47" fmla="*/ 123 h 247"/>
                  <a:gd name="T48" fmla="*/ 388 w 712"/>
                  <a:gd name="T49" fmla="*/ 124 h 247"/>
                  <a:gd name="T50" fmla="*/ 378 w 712"/>
                  <a:gd name="T51" fmla="*/ 129 h 247"/>
                  <a:gd name="T52" fmla="*/ 371 w 712"/>
                  <a:gd name="T53" fmla="*/ 137 h 247"/>
                  <a:gd name="T54" fmla="*/ 351 w 712"/>
                  <a:gd name="T55" fmla="*/ 140 h 247"/>
                  <a:gd name="T56" fmla="*/ 348 w 712"/>
                  <a:gd name="T57" fmla="*/ 142 h 247"/>
                  <a:gd name="T58" fmla="*/ 344 w 712"/>
                  <a:gd name="T59" fmla="*/ 149 h 247"/>
                  <a:gd name="T60" fmla="*/ 336 w 712"/>
                  <a:gd name="T61" fmla="*/ 155 h 247"/>
                  <a:gd name="T62" fmla="*/ 323 w 712"/>
                  <a:gd name="T63" fmla="*/ 159 h 247"/>
                  <a:gd name="T64" fmla="*/ 310 w 712"/>
                  <a:gd name="T65" fmla="*/ 175 h 247"/>
                  <a:gd name="T66" fmla="*/ 305 w 712"/>
                  <a:gd name="T67" fmla="*/ 180 h 247"/>
                  <a:gd name="T68" fmla="*/ 296 w 712"/>
                  <a:gd name="T69" fmla="*/ 180 h 247"/>
                  <a:gd name="T70" fmla="*/ 287 w 712"/>
                  <a:gd name="T71" fmla="*/ 182 h 247"/>
                  <a:gd name="T72" fmla="*/ 266 w 712"/>
                  <a:gd name="T73" fmla="*/ 210 h 247"/>
                  <a:gd name="T74" fmla="*/ 262 w 712"/>
                  <a:gd name="T75" fmla="*/ 216 h 247"/>
                  <a:gd name="T76" fmla="*/ 245 w 712"/>
                  <a:gd name="T77" fmla="*/ 229 h 247"/>
                  <a:gd name="T78" fmla="*/ 213 w 712"/>
                  <a:gd name="T79" fmla="*/ 241 h 247"/>
                  <a:gd name="T80" fmla="*/ 202 w 712"/>
                  <a:gd name="T81" fmla="*/ 244 h 247"/>
                  <a:gd name="T82" fmla="*/ 193 w 712"/>
                  <a:gd name="T83" fmla="*/ 238 h 247"/>
                  <a:gd name="T84" fmla="*/ 178 w 712"/>
                  <a:gd name="T85" fmla="*/ 243 h 247"/>
                  <a:gd name="T86" fmla="*/ 171 w 712"/>
                  <a:gd name="T87" fmla="*/ 246 h 247"/>
                  <a:gd name="T88" fmla="*/ 159 w 712"/>
                  <a:gd name="T89" fmla="*/ 247 h 247"/>
                  <a:gd name="T90" fmla="*/ 142 w 712"/>
                  <a:gd name="T91" fmla="*/ 239 h 247"/>
                  <a:gd name="T92" fmla="*/ 136 w 712"/>
                  <a:gd name="T93" fmla="*/ 237 h 247"/>
                  <a:gd name="T94" fmla="*/ 115 w 712"/>
                  <a:gd name="T95" fmla="*/ 233 h 247"/>
                  <a:gd name="T96" fmla="*/ 98 w 712"/>
                  <a:gd name="T97" fmla="*/ 238 h 247"/>
                  <a:gd name="T98" fmla="*/ 90 w 712"/>
                  <a:gd name="T99" fmla="*/ 243 h 247"/>
                  <a:gd name="T100" fmla="*/ 76 w 712"/>
                  <a:gd name="T101" fmla="*/ 240 h 247"/>
                  <a:gd name="T102" fmla="*/ 69 w 712"/>
                  <a:gd name="T103" fmla="*/ 239 h 247"/>
                  <a:gd name="T104" fmla="*/ 65 w 712"/>
                  <a:gd name="T105" fmla="*/ 228 h 247"/>
                  <a:gd name="T106" fmla="*/ 62 w 712"/>
                  <a:gd name="T107" fmla="*/ 224 h 247"/>
                  <a:gd name="T108" fmla="*/ 54 w 712"/>
                  <a:gd name="T109" fmla="*/ 220 h 247"/>
                  <a:gd name="T110" fmla="*/ 31 w 712"/>
                  <a:gd name="T111" fmla="*/ 212 h 247"/>
                  <a:gd name="T112" fmla="*/ 24 w 712"/>
                  <a:gd name="T113" fmla="*/ 216 h 247"/>
                  <a:gd name="T114" fmla="*/ 6 w 712"/>
                  <a:gd name="T115" fmla="*/ 221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12" h="247">
                    <a:moveTo>
                      <a:pt x="712" y="0"/>
                    </a:moveTo>
                    <a:lnTo>
                      <a:pt x="706" y="3"/>
                    </a:lnTo>
                    <a:lnTo>
                      <a:pt x="704" y="3"/>
                    </a:lnTo>
                    <a:lnTo>
                      <a:pt x="691" y="7"/>
                    </a:lnTo>
                    <a:lnTo>
                      <a:pt x="688" y="7"/>
                    </a:lnTo>
                    <a:lnTo>
                      <a:pt x="687" y="7"/>
                    </a:lnTo>
                    <a:lnTo>
                      <a:pt x="686" y="9"/>
                    </a:lnTo>
                    <a:lnTo>
                      <a:pt x="674" y="9"/>
                    </a:lnTo>
                    <a:lnTo>
                      <a:pt x="672" y="7"/>
                    </a:lnTo>
                    <a:lnTo>
                      <a:pt x="671" y="7"/>
                    </a:lnTo>
                    <a:lnTo>
                      <a:pt x="670" y="7"/>
                    </a:lnTo>
                    <a:lnTo>
                      <a:pt x="666" y="6"/>
                    </a:lnTo>
                    <a:lnTo>
                      <a:pt x="665" y="5"/>
                    </a:lnTo>
                    <a:lnTo>
                      <a:pt x="664" y="5"/>
                    </a:lnTo>
                    <a:lnTo>
                      <a:pt x="663" y="5"/>
                    </a:lnTo>
                    <a:lnTo>
                      <a:pt x="663" y="4"/>
                    </a:lnTo>
                    <a:lnTo>
                      <a:pt x="654" y="4"/>
                    </a:lnTo>
                    <a:lnTo>
                      <a:pt x="643" y="6"/>
                    </a:lnTo>
                    <a:lnTo>
                      <a:pt x="641" y="6"/>
                    </a:lnTo>
                    <a:lnTo>
                      <a:pt x="639" y="7"/>
                    </a:lnTo>
                    <a:lnTo>
                      <a:pt x="618" y="7"/>
                    </a:lnTo>
                    <a:lnTo>
                      <a:pt x="617" y="7"/>
                    </a:lnTo>
                    <a:lnTo>
                      <a:pt x="614" y="9"/>
                    </a:lnTo>
                    <a:lnTo>
                      <a:pt x="612" y="9"/>
                    </a:lnTo>
                    <a:lnTo>
                      <a:pt x="611" y="10"/>
                    </a:lnTo>
                    <a:lnTo>
                      <a:pt x="609" y="11"/>
                    </a:lnTo>
                    <a:lnTo>
                      <a:pt x="609" y="12"/>
                    </a:lnTo>
                    <a:lnTo>
                      <a:pt x="607" y="16"/>
                    </a:lnTo>
                    <a:lnTo>
                      <a:pt x="606" y="17"/>
                    </a:lnTo>
                    <a:lnTo>
                      <a:pt x="606" y="18"/>
                    </a:lnTo>
                    <a:lnTo>
                      <a:pt x="605" y="20"/>
                    </a:lnTo>
                    <a:lnTo>
                      <a:pt x="603" y="21"/>
                    </a:lnTo>
                    <a:lnTo>
                      <a:pt x="602" y="21"/>
                    </a:lnTo>
                    <a:lnTo>
                      <a:pt x="602" y="22"/>
                    </a:lnTo>
                    <a:lnTo>
                      <a:pt x="601" y="22"/>
                    </a:lnTo>
                    <a:lnTo>
                      <a:pt x="600" y="23"/>
                    </a:lnTo>
                    <a:lnTo>
                      <a:pt x="596" y="23"/>
                    </a:lnTo>
                    <a:lnTo>
                      <a:pt x="595" y="22"/>
                    </a:lnTo>
                    <a:lnTo>
                      <a:pt x="592" y="21"/>
                    </a:lnTo>
                    <a:lnTo>
                      <a:pt x="591" y="21"/>
                    </a:lnTo>
                    <a:lnTo>
                      <a:pt x="591" y="20"/>
                    </a:lnTo>
                    <a:lnTo>
                      <a:pt x="590" y="20"/>
                    </a:lnTo>
                    <a:lnTo>
                      <a:pt x="589" y="20"/>
                    </a:lnTo>
                    <a:lnTo>
                      <a:pt x="585" y="21"/>
                    </a:lnTo>
                    <a:lnTo>
                      <a:pt x="585" y="22"/>
                    </a:lnTo>
                    <a:lnTo>
                      <a:pt x="584" y="23"/>
                    </a:lnTo>
                    <a:lnTo>
                      <a:pt x="582" y="27"/>
                    </a:lnTo>
                    <a:lnTo>
                      <a:pt x="582" y="28"/>
                    </a:lnTo>
                    <a:lnTo>
                      <a:pt x="582" y="29"/>
                    </a:lnTo>
                    <a:lnTo>
                      <a:pt x="580" y="31"/>
                    </a:lnTo>
                    <a:lnTo>
                      <a:pt x="579" y="32"/>
                    </a:lnTo>
                    <a:lnTo>
                      <a:pt x="579" y="33"/>
                    </a:lnTo>
                    <a:lnTo>
                      <a:pt x="578" y="33"/>
                    </a:lnTo>
                    <a:lnTo>
                      <a:pt x="577" y="34"/>
                    </a:lnTo>
                    <a:lnTo>
                      <a:pt x="577" y="35"/>
                    </a:lnTo>
                    <a:lnTo>
                      <a:pt x="576" y="35"/>
                    </a:lnTo>
                    <a:lnTo>
                      <a:pt x="576" y="37"/>
                    </a:lnTo>
                    <a:lnTo>
                      <a:pt x="572" y="38"/>
                    </a:lnTo>
                    <a:lnTo>
                      <a:pt x="567" y="41"/>
                    </a:lnTo>
                    <a:lnTo>
                      <a:pt x="565" y="43"/>
                    </a:lnTo>
                    <a:lnTo>
                      <a:pt x="563" y="44"/>
                    </a:lnTo>
                    <a:lnTo>
                      <a:pt x="551" y="50"/>
                    </a:lnTo>
                    <a:lnTo>
                      <a:pt x="549" y="52"/>
                    </a:lnTo>
                    <a:lnTo>
                      <a:pt x="546" y="54"/>
                    </a:lnTo>
                    <a:lnTo>
                      <a:pt x="522" y="72"/>
                    </a:lnTo>
                    <a:lnTo>
                      <a:pt x="520" y="74"/>
                    </a:lnTo>
                    <a:lnTo>
                      <a:pt x="514" y="79"/>
                    </a:lnTo>
                    <a:lnTo>
                      <a:pt x="514" y="80"/>
                    </a:lnTo>
                    <a:lnTo>
                      <a:pt x="512" y="81"/>
                    </a:lnTo>
                    <a:lnTo>
                      <a:pt x="511" y="83"/>
                    </a:lnTo>
                    <a:lnTo>
                      <a:pt x="508" y="90"/>
                    </a:lnTo>
                    <a:lnTo>
                      <a:pt x="506" y="91"/>
                    </a:lnTo>
                    <a:lnTo>
                      <a:pt x="505" y="92"/>
                    </a:lnTo>
                    <a:lnTo>
                      <a:pt x="504" y="92"/>
                    </a:lnTo>
                    <a:lnTo>
                      <a:pt x="502" y="94"/>
                    </a:lnTo>
                    <a:lnTo>
                      <a:pt x="497" y="94"/>
                    </a:lnTo>
                    <a:lnTo>
                      <a:pt x="496" y="94"/>
                    </a:lnTo>
                    <a:lnTo>
                      <a:pt x="494" y="94"/>
                    </a:lnTo>
                    <a:lnTo>
                      <a:pt x="494" y="95"/>
                    </a:lnTo>
                    <a:lnTo>
                      <a:pt x="493" y="95"/>
                    </a:lnTo>
                    <a:lnTo>
                      <a:pt x="488" y="97"/>
                    </a:lnTo>
                    <a:lnTo>
                      <a:pt x="487" y="97"/>
                    </a:lnTo>
                    <a:lnTo>
                      <a:pt x="486" y="98"/>
                    </a:lnTo>
                    <a:lnTo>
                      <a:pt x="481" y="103"/>
                    </a:lnTo>
                    <a:lnTo>
                      <a:pt x="480" y="103"/>
                    </a:lnTo>
                    <a:lnTo>
                      <a:pt x="479" y="104"/>
                    </a:lnTo>
                    <a:lnTo>
                      <a:pt x="475" y="107"/>
                    </a:lnTo>
                    <a:lnTo>
                      <a:pt x="474" y="107"/>
                    </a:lnTo>
                    <a:lnTo>
                      <a:pt x="473" y="107"/>
                    </a:lnTo>
                    <a:lnTo>
                      <a:pt x="471" y="108"/>
                    </a:lnTo>
                    <a:lnTo>
                      <a:pt x="470" y="108"/>
                    </a:lnTo>
                    <a:lnTo>
                      <a:pt x="466" y="108"/>
                    </a:lnTo>
                    <a:lnTo>
                      <a:pt x="464" y="108"/>
                    </a:lnTo>
                    <a:lnTo>
                      <a:pt x="452" y="108"/>
                    </a:lnTo>
                    <a:lnTo>
                      <a:pt x="451" y="109"/>
                    </a:lnTo>
                    <a:lnTo>
                      <a:pt x="449" y="109"/>
                    </a:lnTo>
                    <a:lnTo>
                      <a:pt x="448" y="109"/>
                    </a:lnTo>
                    <a:lnTo>
                      <a:pt x="447" y="109"/>
                    </a:lnTo>
                    <a:lnTo>
                      <a:pt x="447" y="111"/>
                    </a:lnTo>
                    <a:lnTo>
                      <a:pt x="447" y="112"/>
                    </a:lnTo>
                    <a:lnTo>
                      <a:pt x="446" y="114"/>
                    </a:lnTo>
                    <a:lnTo>
                      <a:pt x="446" y="115"/>
                    </a:lnTo>
                    <a:lnTo>
                      <a:pt x="445" y="118"/>
                    </a:lnTo>
                    <a:lnTo>
                      <a:pt x="445" y="119"/>
                    </a:lnTo>
                    <a:lnTo>
                      <a:pt x="443" y="121"/>
                    </a:lnTo>
                    <a:lnTo>
                      <a:pt x="443" y="123"/>
                    </a:lnTo>
                    <a:lnTo>
                      <a:pt x="442" y="124"/>
                    </a:lnTo>
                    <a:lnTo>
                      <a:pt x="440" y="125"/>
                    </a:lnTo>
                    <a:lnTo>
                      <a:pt x="439" y="125"/>
                    </a:lnTo>
                    <a:lnTo>
                      <a:pt x="436" y="125"/>
                    </a:lnTo>
                    <a:lnTo>
                      <a:pt x="435" y="126"/>
                    </a:lnTo>
                    <a:lnTo>
                      <a:pt x="429" y="126"/>
                    </a:lnTo>
                    <a:lnTo>
                      <a:pt x="425" y="125"/>
                    </a:lnTo>
                    <a:lnTo>
                      <a:pt x="422" y="125"/>
                    </a:lnTo>
                    <a:lnTo>
                      <a:pt x="420" y="125"/>
                    </a:lnTo>
                    <a:lnTo>
                      <a:pt x="418" y="125"/>
                    </a:lnTo>
                    <a:lnTo>
                      <a:pt x="418" y="124"/>
                    </a:lnTo>
                    <a:lnTo>
                      <a:pt x="413" y="124"/>
                    </a:lnTo>
                    <a:lnTo>
                      <a:pt x="411" y="123"/>
                    </a:lnTo>
                    <a:lnTo>
                      <a:pt x="395" y="123"/>
                    </a:lnTo>
                    <a:lnTo>
                      <a:pt x="394" y="124"/>
                    </a:lnTo>
                    <a:lnTo>
                      <a:pt x="391" y="124"/>
                    </a:lnTo>
                    <a:lnTo>
                      <a:pt x="390" y="124"/>
                    </a:lnTo>
                    <a:lnTo>
                      <a:pt x="389" y="124"/>
                    </a:lnTo>
                    <a:lnTo>
                      <a:pt x="388" y="124"/>
                    </a:lnTo>
                    <a:lnTo>
                      <a:pt x="386" y="124"/>
                    </a:lnTo>
                    <a:lnTo>
                      <a:pt x="386" y="125"/>
                    </a:lnTo>
                    <a:lnTo>
                      <a:pt x="385" y="125"/>
                    </a:lnTo>
                    <a:lnTo>
                      <a:pt x="378" y="127"/>
                    </a:lnTo>
                    <a:lnTo>
                      <a:pt x="378" y="129"/>
                    </a:lnTo>
                    <a:lnTo>
                      <a:pt x="376" y="132"/>
                    </a:lnTo>
                    <a:lnTo>
                      <a:pt x="374" y="134"/>
                    </a:lnTo>
                    <a:lnTo>
                      <a:pt x="373" y="135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38"/>
                    </a:lnTo>
                    <a:lnTo>
                      <a:pt x="367" y="138"/>
                    </a:lnTo>
                    <a:lnTo>
                      <a:pt x="354" y="138"/>
                    </a:lnTo>
                    <a:lnTo>
                      <a:pt x="353" y="138"/>
                    </a:lnTo>
                    <a:lnTo>
                      <a:pt x="351" y="140"/>
                    </a:lnTo>
                    <a:lnTo>
                      <a:pt x="350" y="140"/>
                    </a:lnTo>
                    <a:lnTo>
                      <a:pt x="350" y="141"/>
                    </a:lnTo>
                    <a:lnTo>
                      <a:pt x="349" y="141"/>
                    </a:lnTo>
                    <a:lnTo>
                      <a:pt x="348" y="141"/>
                    </a:lnTo>
                    <a:lnTo>
                      <a:pt x="348" y="142"/>
                    </a:lnTo>
                    <a:lnTo>
                      <a:pt x="346" y="143"/>
                    </a:lnTo>
                    <a:lnTo>
                      <a:pt x="346" y="144"/>
                    </a:lnTo>
                    <a:lnTo>
                      <a:pt x="345" y="147"/>
                    </a:lnTo>
                    <a:lnTo>
                      <a:pt x="345" y="148"/>
                    </a:lnTo>
                    <a:lnTo>
                      <a:pt x="344" y="149"/>
                    </a:lnTo>
                    <a:lnTo>
                      <a:pt x="344" y="151"/>
                    </a:lnTo>
                    <a:lnTo>
                      <a:pt x="343" y="151"/>
                    </a:lnTo>
                    <a:lnTo>
                      <a:pt x="340" y="153"/>
                    </a:lnTo>
                    <a:lnTo>
                      <a:pt x="337" y="155"/>
                    </a:lnTo>
                    <a:lnTo>
                      <a:pt x="336" y="155"/>
                    </a:lnTo>
                    <a:lnTo>
                      <a:pt x="332" y="157"/>
                    </a:lnTo>
                    <a:lnTo>
                      <a:pt x="328" y="158"/>
                    </a:lnTo>
                    <a:lnTo>
                      <a:pt x="327" y="158"/>
                    </a:lnTo>
                    <a:lnTo>
                      <a:pt x="326" y="159"/>
                    </a:lnTo>
                    <a:lnTo>
                      <a:pt x="323" y="159"/>
                    </a:lnTo>
                    <a:lnTo>
                      <a:pt x="322" y="160"/>
                    </a:lnTo>
                    <a:lnTo>
                      <a:pt x="321" y="161"/>
                    </a:lnTo>
                    <a:lnTo>
                      <a:pt x="321" y="163"/>
                    </a:lnTo>
                    <a:lnTo>
                      <a:pt x="320" y="163"/>
                    </a:lnTo>
                    <a:lnTo>
                      <a:pt x="310" y="175"/>
                    </a:lnTo>
                    <a:lnTo>
                      <a:pt x="309" y="176"/>
                    </a:lnTo>
                    <a:lnTo>
                      <a:pt x="308" y="176"/>
                    </a:lnTo>
                    <a:lnTo>
                      <a:pt x="308" y="177"/>
                    </a:lnTo>
                    <a:lnTo>
                      <a:pt x="306" y="178"/>
                    </a:lnTo>
                    <a:lnTo>
                      <a:pt x="305" y="180"/>
                    </a:lnTo>
                    <a:lnTo>
                      <a:pt x="304" y="180"/>
                    </a:lnTo>
                    <a:lnTo>
                      <a:pt x="303" y="180"/>
                    </a:lnTo>
                    <a:lnTo>
                      <a:pt x="299" y="180"/>
                    </a:lnTo>
                    <a:lnTo>
                      <a:pt x="297" y="180"/>
                    </a:lnTo>
                    <a:lnTo>
                      <a:pt x="296" y="180"/>
                    </a:lnTo>
                    <a:lnTo>
                      <a:pt x="293" y="180"/>
                    </a:lnTo>
                    <a:lnTo>
                      <a:pt x="291" y="181"/>
                    </a:lnTo>
                    <a:lnTo>
                      <a:pt x="290" y="181"/>
                    </a:lnTo>
                    <a:lnTo>
                      <a:pt x="288" y="182"/>
                    </a:lnTo>
                    <a:lnTo>
                      <a:pt x="287" y="182"/>
                    </a:lnTo>
                    <a:lnTo>
                      <a:pt x="282" y="184"/>
                    </a:lnTo>
                    <a:lnTo>
                      <a:pt x="280" y="187"/>
                    </a:lnTo>
                    <a:lnTo>
                      <a:pt x="279" y="188"/>
                    </a:lnTo>
                    <a:lnTo>
                      <a:pt x="279" y="189"/>
                    </a:lnTo>
                    <a:lnTo>
                      <a:pt x="266" y="210"/>
                    </a:lnTo>
                    <a:lnTo>
                      <a:pt x="266" y="211"/>
                    </a:lnTo>
                    <a:lnTo>
                      <a:pt x="265" y="212"/>
                    </a:lnTo>
                    <a:lnTo>
                      <a:pt x="263" y="215"/>
                    </a:lnTo>
                    <a:lnTo>
                      <a:pt x="263" y="216"/>
                    </a:lnTo>
                    <a:lnTo>
                      <a:pt x="262" y="216"/>
                    </a:lnTo>
                    <a:lnTo>
                      <a:pt x="258" y="218"/>
                    </a:lnTo>
                    <a:lnTo>
                      <a:pt x="257" y="221"/>
                    </a:lnTo>
                    <a:lnTo>
                      <a:pt x="247" y="228"/>
                    </a:lnTo>
                    <a:lnTo>
                      <a:pt x="246" y="228"/>
                    </a:lnTo>
                    <a:lnTo>
                      <a:pt x="245" y="229"/>
                    </a:lnTo>
                    <a:lnTo>
                      <a:pt x="241" y="232"/>
                    </a:lnTo>
                    <a:lnTo>
                      <a:pt x="240" y="232"/>
                    </a:lnTo>
                    <a:lnTo>
                      <a:pt x="234" y="233"/>
                    </a:lnTo>
                    <a:lnTo>
                      <a:pt x="214" y="240"/>
                    </a:lnTo>
                    <a:lnTo>
                      <a:pt x="213" y="241"/>
                    </a:lnTo>
                    <a:lnTo>
                      <a:pt x="211" y="243"/>
                    </a:lnTo>
                    <a:lnTo>
                      <a:pt x="210" y="243"/>
                    </a:lnTo>
                    <a:lnTo>
                      <a:pt x="208" y="244"/>
                    </a:lnTo>
                    <a:lnTo>
                      <a:pt x="207" y="244"/>
                    </a:lnTo>
                    <a:lnTo>
                      <a:pt x="202" y="244"/>
                    </a:lnTo>
                    <a:lnTo>
                      <a:pt x="200" y="241"/>
                    </a:lnTo>
                    <a:lnTo>
                      <a:pt x="197" y="240"/>
                    </a:lnTo>
                    <a:lnTo>
                      <a:pt x="195" y="239"/>
                    </a:lnTo>
                    <a:lnTo>
                      <a:pt x="194" y="238"/>
                    </a:lnTo>
                    <a:lnTo>
                      <a:pt x="193" y="238"/>
                    </a:lnTo>
                    <a:lnTo>
                      <a:pt x="191" y="238"/>
                    </a:lnTo>
                    <a:lnTo>
                      <a:pt x="188" y="238"/>
                    </a:lnTo>
                    <a:lnTo>
                      <a:pt x="185" y="239"/>
                    </a:lnTo>
                    <a:lnTo>
                      <a:pt x="182" y="240"/>
                    </a:lnTo>
                    <a:lnTo>
                      <a:pt x="178" y="243"/>
                    </a:lnTo>
                    <a:lnTo>
                      <a:pt x="177" y="244"/>
                    </a:lnTo>
                    <a:lnTo>
                      <a:pt x="174" y="245"/>
                    </a:lnTo>
                    <a:lnTo>
                      <a:pt x="173" y="245"/>
                    </a:lnTo>
                    <a:lnTo>
                      <a:pt x="172" y="246"/>
                    </a:lnTo>
                    <a:lnTo>
                      <a:pt x="171" y="246"/>
                    </a:lnTo>
                    <a:lnTo>
                      <a:pt x="168" y="247"/>
                    </a:lnTo>
                    <a:lnTo>
                      <a:pt x="167" y="247"/>
                    </a:lnTo>
                    <a:lnTo>
                      <a:pt x="166" y="247"/>
                    </a:lnTo>
                    <a:lnTo>
                      <a:pt x="160" y="247"/>
                    </a:lnTo>
                    <a:lnTo>
                      <a:pt x="159" y="247"/>
                    </a:lnTo>
                    <a:lnTo>
                      <a:pt x="157" y="247"/>
                    </a:lnTo>
                    <a:lnTo>
                      <a:pt x="156" y="246"/>
                    </a:lnTo>
                    <a:lnTo>
                      <a:pt x="144" y="241"/>
                    </a:lnTo>
                    <a:lnTo>
                      <a:pt x="143" y="239"/>
                    </a:lnTo>
                    <a:lnTo>
                      <a:pt x="142" y="239"/>
                    </a:lnTo>
                    <a:lnTo>
                      <a:pt x="140" y="239"/>
                    </a:lnTo>
                    <a:lnTo>
                      <a:pt x="140" y="238"/>
                    </a:lnTo>
                    <a:lnTo>
                      <a:pt x="138" y="238"/>
                    </a:lnTo>
                    <a:lnTo>
                      <a:pt x="137" y="237"/>
                    </a:lnTo>
                    <a:lnTo>
                      <a:pt x="136" y="237"/>
                    </a:lnTo>
                    <a:lnTo>
                      <a:pt x="121" y="233"/>
                    </a:lnTo>
                    <a:lnTo>
                      <a:pt x="120" y="233"/>
                    </a:lnTo>
                    <a:lnTo>
                      <a:pt x="119" y="232"/>
                    </a:lnTo>
                    <a:lnTo>
                      <a:pt x="116" y="232"/>
                    </a:lnTo>
                    <a:lnTo>
                      <a:pt x="115" y="233"/>
                    </a:lnTo>
                    <a:lnTo>
                      <a:pt x="113" y="233"/>
                    </a:lnTo>
                    <a:lnTo>
                      <a:pt x="110" y="233"/>
                    </a:lnTo>
                    <a:lnTo>
                      <a:pt x="105" y="234"/>
                    </a:lnTo>
                    <a:lnTo>
                      <a:pt x="99" y="237"/>
                    </a:lnTo>
                    <a:lnTo>
                      <a:pt x="98" y="238"/>
                    </a:lnTo>
                    <a:lnTo>
                      <a:pt x="94" y="240"/>
                    </a:lnTo>
                    <a:lnTo>
                      <a:pt x="92" y="241"/>
                    </a:lnTo>
                    <a:lnTo>
                      <a:pt x="92" y="243"/>
                    </a:lnTo>
                    <a:lnTo>
                      <a:pt x="91" y="243"/>
                    </a:lnTo>
                    <a:lnTo>
                      <a:pt x="90" y="243"/>
                    </a:lnTo>
                    <a:lnTo>
                      <a:pt x="90" y="244"/>
                    </a:lnTo>
                    <a:lnTo>
                      <a:pt x="87" y="244"/>
                    </a:lnTo>
                    <a:lnTo>
                      <a:pt x="87" y="243"/>
                    </a:lnTo>
                    <a:lnTo>
                      <a:pt x="85" y="243"/>
                    </a:lnTo>
                    <a:lnTo>
                      <a:pt x="76" y="240"/>
                    </a:lnTo>
                    <a:lnTo>
                      <a:pt x="75" y="240"/>
                    </a:lnTo>
                    <a:lnTo>
                      <a:pt x="74" y="240"/>
                    </a:lnTo>
                    <a:lnTo>
                      <a:pt x="73" y="239"/>
                    </a:lnTo>
                    <a:lnTo>
                      <a:pt x="71" y="239"/>
                    </a:lnTo>
                    <a:lnTo>
                      <a:pt x="69" y="239"/>
                    </a:lnTo>
                    <a:lnTo>
                      <a:pt x="68" y="238"/>
                    </a:lnTo>
                    <a:lnTo>
                      <a:pt x="67" y="237"/>
                    </a:lnTo>
                    <a:lnTo>
                      <a:pt x="65" y="233"/>
                    </a:lnTo>
                    <a:lnTo>
                      <a:pt x="65" y="232"/>
                    </a:lnTo>
                    <a:lnTo>
                      <a:pt x="65" y="228"/>
                    </a:lnTo>
                    <a:lnTo>
                      <a:pt x="64" y="228"/>
                    </a:lnTo>
                    <a:lnTo>
                      <a:pt x="64" y="227"/>
                    </a:lnTo>
                    <a:lnTo>
                      <a:pt x="63" y="226"/>
                    </a:lnTo>
                    <a:lnTo>
                      <a:pt x="63" y="224"/>
                    </a:lnTo>
                    <a:lnTo>
                      <a:pt x="62" y="224"/>
                    </a:lnTo>
                    <a:lnTo>
                      <a:pt x="62" y="223"/>
                    </a:lnTo>
                    <a:lnTo>
                      <a:pt x="59" y="223"/>
                    </a:lnTo>
                    <a:lnTo>
                      <a:pt x="58" y="222"/>
                    </a:lnTo>
                    <a:lnTo>
                      <a:pt x="56" y="220"/>
                    </a:lnTo>
                    <a:lnTo>
                      <a:pt x="54" y="220"/>
                    </a:lnTo>
                    <a:lnTo>
                      <a:pt x="52" y="220"/>
                    </a:lnTo>
                    <a:lnTo>
                      <a:pt x="35" y="214"/>
                    </a:lnTo>
                    <a:lnTo>
                      <a:pt x="34" y="212"/>
                    </a:lnTo>
                    <a:lnTo>
                      <a:pt x="33" y="212"/>
                    </a:lnTo>
                    <a:lnTo>
                      <a:pt x="31" y="212"/>
                    </a:lnTo>
                    <a:lnTo>
                      <a:pt x="30" y="212"/>
                    </a:lnTo>
                    <a:lnTo>
                      <a:pt x="29" y="212"/>
                    </a:lnTo>
                    <a:lnTo>
                      <a:pt x="28" y="214"/>
                    </a:lnTo>
                    <a:lnTo>
                      <a:pt x="27" y="214"/>
                    </a:lnTo>
                    <a:lnTo>
                      <a:pt x="24" y="216"/>
                    </a:lnTo>
                    <a:lnTo>
                      <a:pt x="23" y="217"/>
                    </a:lnTo>
                    <a:lnTo>
                      <a:pt x="13" y="221"/>
                    </a:lnTo>
                    <a:lnTo>
                      <a:pt x="12" y="222"/>
                    </a:lnTo>
                    <a:lnTo>
                      <a:pt x="8" y="222"/>
                    </a:lnTo>
                    <a:lnTo>
                      <a:pt x="6" y="221"/>
                    </a:lnTo>
                    <a:lnTo>
                      <a:pt x="5" y="221"/>
                    </a:lnTo>
                    <a:lnTo>
                      <a:pt x="2" y="220"/>
                    </a:lnTo>
                    <a:lnTo>
                      <a:pt x="0" y="218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429">
                <a:extLst>
                  <a:ext uri="{FF2B5EF4-FFF2-40B4-BE49-F238E27FC236}">
                    <a16:creationId xmlns:a16="http://schemas.microsoft.com/office/drawing/2014/main" id="{C3117563-C074-B15D-20FD-57E73E6A5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" y="2731"/>
                <a:ext cx="126" cy="37"/>
              </a:xfrm>
              <a:custGeom>
                <a:avLst/>
                <a:gdLst>
                  <a:gd name="T0" fmla="*/ 622 w 629"/>
                  <a:gd name="T1" fmla="*/ 143 h 182"/>
                  <a:gd name="T2" fmla="*/ 585 w 629"/>
                  <a:gd name="T3" fmla="*/ 152 h 182"/>
                  <a:gd name="T4" fmla="*/ 559 w 629"/>
                  <a:gd name="T5" fmla="*/ 168 h 182"/>
                  <a:gd name="T6" fmla="*/ 548 w 629"/>
                  <a:gd name="T7" fmla="*/ 168 h 182"/>
                  <a:gd name="T8" fmla="*/ 527 w 629"/>
                  <a:gd name="T9" fmla="*/ 160 h 182"/>
                  <a:gd name="T10" fmla="*/ 519 w 629"/>
                  <a:gd name="T11" fmla="*/ 154 h 182"/>
                  <a:gd name="T12" fmla="*/ 510 w 629"/>
                  <a:gd name="T13" fmla="*/ 144 h 182"/>
                  <a:gd name="T14" fmla="*/ 499 w 629"/>
                  <a:gd name="T15" fmla="*/ 140 h 182"/>
                  <a:gd name="T16" fmla="*/ 455 w 629"/>
                  <a:gd name="T17" fmla="*/ 138 h 182"/>
                  <a:gd name="T18" fmla="*/ 446 w 629"/>
                  <a:gd name="T19" fmla="*/ 134 h 182"/>
                  <a:gd name="T20" fmla="*/ 440 w 629"/>
                  <a:gd name="T21" fmla="*/ 128 h 182"/>
                  <a:gd name="T22" fmla="*/ 423 w 629"/>
                  <a:gd name="T23" fmla="*/ 128 h 182"/>
                  <a:gd name="T24" fmla="*/ 412 w 629"/>
                  <a:gd name="T25" fmla="*/ 126 h 182"/>
                  <a:gd name="T26" fmla="*/ 396 w 629"/>
                  <a:gd name="T27" fmla="*/ 122 h 182"/>
                  <a:gd name="T28" fmla="*/ 377 w 629"/>
                  <a:gd name="T29" fmla="*/ 125 h 182"/>
                  <a:gd name="T30" fmla="*/ 373 w 629"/>
                  <a:gd name="T31" fmla="*/ 128 h 182"/>
                  <a:gd name="T32" fmla="*/ 370 w 629"/>
                  <a:gd name="T33" fmla="*/ 136 h 182"/>
                  <a:gd name="T34" fmla="*/ 361 w 629"/>
                  <a:gd name="T35" fmla="*/ 138 h 182"/>
                  <a:gd name="T36" fmla="*/ 350 w 629"/>
                  <a:gd name="T37" fmla="*/ 138 h 182"/>
                  <a:gd name="T38" fmla="*/ 343 w 629"/>
                  <a:gd name="T39" fmla="*/ 136 h 182"/>
                  <a:gd name="T40" fmla="*/ 333 w 629"/>
                  <a:gd name="T41" fmla="*/ 132 h 182"/>
                  <a:gd name="T42" fmla="*/ 324 w 629"/>
                  <a:gd name="T43" fmla="*/ 132 h 182"/>
                  <a:gd name="T44" fmla="*/ 312 w 629"/>
                  <a:gd name="T45" fmla="*/ 136 h 182"/>
                  <a:gd name="T46" fmla="*/ 298 w 629"/>
                  <a:gd name="T47" fmla="*/ 133 h 182"/>
                  <a:gd name="T48" fmla="*/ 286 w 629"/>
                  <a:gd name="T49" fmla="*/ 134 h 182"/>
                  <a:gd name="T50" fmla="*/ 238 w 629"/>
                  <a:gd name="T51" fmla="*/ 154 h 182"/>
                  <a:gd name="T52" fmla="*/ 230 w 629"/>
                  <a:gd name="T53" fmla="*/ 154 h 182"/>
                  <a:gd name="T54" fmla="*/ 226 w 629"/>
                  <a:gd name="T55" fmla="*/ 151 h 182"/>
                  <a:gd name="T56" fmla="*/ 200 w 629"/>
                  <a:gd name="T57" fmla="*/ 161 h 182"/>
                  <a:gd name="T58" fmla="*/ 195 w 629"/>
                  <a:gd name="T59" fmla="*/ 167 h 182"/>
                  <a:gd name="T60" fmla="*/ 193 w 629"/>
                  <a:gd name="T61" fmla="*/ 174 h 182"/>
                  <a:gd name="T62" fmla="*/ 187 w 629"/>
                  <a:gd name="T63" fmla="*/ 180 h 182"/>
                  <a:gd name="T64" fmla="*/ 182 w 629"/>
                  <a:gd name="T65" fmla="*/ 180 h 182"/>
                  <a:gd name="T66" fmla="*/ 124 w 629"/>
                  <a:gd name="T67" fmla="*/ 151 h 182"/>
                  <a:gd name="T68" fmla="*/ 121 w 629"/>
                  <a:gd name="T69" fmla="*/ 142 h 182"/>
                  <a:gd name="T70" fmla="*/ 132 w 629"/>
                  <a:gd name="T71" fmla="*/ 122 h 182"/>
                  <a:gd name="T72" fmla="*/ 132 w 629"/>
                  <a:gd name="T73" fmla="*/ 116 h 182"/>
                  <a:gd name="T74" fmla="*/ 123 w 629"/>
                  <a:gd name="T75" fmla="*/ 111 h 182"/>
                  <a:gd name="T76" fmla="*/ 112 w 629"/>
                  <a:gd name="T77" fmla="*/ 110 h 182"/>
                  <a:gd name="T78" fmla="*/ 107 w 629"/>
                  <a:gd name="T79" fmla="*/ 103 h 182"/>
                  <a:gd name="T80" fmla="*/ 109 w 629"/>
                  <a:gd name="T81" fmla="*/ 94 h 182"/>
                  <a:gd name="T82" fmla="*/ 110 w 629"/>
                  <a:gd name="T83" fmla="*/ 87 h 182"/>
                  <a:gd name="T84" fmla="*/ 93 w 629"/>
                  <a:gd name="T85" fmla="*/ 60 h 182"/>
                  <a:gd name="T86" fmla="*/ 87 w 629"/>
                  <a:gd name="T87" fmla="*/ 42 h 182"/>
                  <a:gd name="T88" fmla="*/ 83 w 629"/>
                  <a:gd name="T89" fmla="*/ 36 h 182"/>
                  <a:gd name="T90" fmla="*/ 67 w 629"/>
                  <a:gd name="T91" fmla="*/ 30 h 182"/>
                  <a:gd name="T92" fmla="*/ 60 w 629"/>
                  <a:gd name="T93" fmla="*/ 25 h 182"/>
                  <a:gd name="T94" fmla="*/ 53 w 629"/>
                  <a:gd name="T95" fmla="*/ 20 h 182"/>
                  <a:gd name="T96" fmla="*/ 39 w 629"/>
                  <a:gd name="T97" fmla="*/ 19 h 182"/>
                  <a:gd name="T98" fmla="*/ 32 w 629"/>
                  <a:gd name="T99" fmla="*/ 13 h 182"/>
                  <a:gd name="T100" fmla="*/ 11 w 629"/>
                  <a:gd name="T101" fmla="*/ 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29" h="182">
                    <a:moveTo>
                      <a:pt x="629" y="137"/>
                    </a:moveTo>
                    <a:lnTo>
                      <a:pt x="627" y="139"/>
                    </a:lnTo>
                    <a:lnTo>
                      <a:pt x="625" y="140"/>
                    </a:lnTo>
                    <a:lnTo>
                      <a:pt x="624" y="142"/>
                    </a:lnTo>
                    <a:lnTo>
                      <a:pt x="622" y="143"/>
                    </a:lnTo>
                    <a:lnTo>
                      <a:pt x="621" y="144"/>
                    </a:lnTo>
                    <a:lnTo>
                      <a:pt x="619" y="144"/>
                    </a:lnTo>
                    <a:lnTo>
                      <a:pt x="601" y="148"/>
                    </a:lnTo>
                    <a:lnTo>
                      <a:pt x="600" y="149"/>
                    </a:lnTo>
                    <a:lnTo>
                      <a:pt x="585" y="152"/>
                    </a:lnTo>
                    <a:lnTo>
                      <a:pt x="584" y="152"/>
                    </a:lnTo>
                    <a:lnTo>
                      <a:pt x="578" y="156"/>
                    </a:lnTo>
                    <a:lnTo>
                      <a:pt x="561" y="167"/>
                    </a:lnTo>
                    <a:lnTo>
                      <a:pt x="560" y="167"/>
                    </a:lnTo>
                    <a:lnTo>
                      <a:pt x="559" y="168"/>
                    </a:lnTo>
                    <a:lnTo>
                      <a:pt x="558" y="168"/>
                    </a:lnTo>
                    <a:lnTo>
                      <a:pt x="556" y="168"/>
                    </a:lnTo>
                    <a:lnTo>
                      <a:pt x="550" y="168"/>
                    </a:lnTo>
                    <a:lnTo>
                      <a:pt x="549" y="168"/>
                    </a:lnTo>
                    <a:lnTo>
                      <a:pt x="548" y="168"/>
                    </a:lnTo>
                    <a:lnTo>
                      <a:pt x="548" y="167"/>
                    </a:lnTo>
                    <a:lnTo>
                      <a:pt x="547" y="167"/>
                    </a:lnTo>
                    <a:lnTo>
                      <a:pt x="544" y="166"/>
                    </a:lnTo>
                    <a:lnTo>
                      <a:pt x="542" y="166"/>
                    </a:lnTo>
                    <a:lnTo>
                      <a:pt x="527" y="160"/>
                    </a:lnTo>
                    <a:lnTo>
                      <a:pt x="526" y="157"/>
                    </a:lnTo>
                    <a:lnTo>
                      <a:pt x="522" y="156"/>
                    </a:lnTo>
                    <a:lnTo>
                      <a:pt x="521" y="155"/>
                    </a:lnTo>
                    <a:lnTo>
                      <a:pt x="520" y="154"/>
                    </a:lnTo>
                    <a:lnTo>
                      <a:pt x="519" y="154"/>
                    </a:lnTo>
                    <a:lnTo>
                      <a:pt x="519" y="152"/>
                    </a:lnTo>
                    <a:lnTo>
                      <a:pt x="516" y="151"/>
                    </a:lnTo>
                    <a:lnTo>
                      <a:pt x="515" y="150"/>
                    </a:lnTo>
                    <a:lnTo>
                      <a:pt x="513" y="148"/>
                    </a:lnTo>
                    <a:lnTo>
                      <a:pt x="510" y="144"/>
                    </a:lnTo>
                    <a:lnTo>
                      <a:pt x="508" y="144"/>
                    </a:lnTo>
                    <a:lnTo>
                      <a:pt x="507" y="143"/>
                    </a:lnTo>
                    <a:lnTo>
                      <a:pt x="504" y="142"/>
                    </a:lnTo>
                    <a:lnTo>
                      <a:pt x="503" y="140"/>
                    </a:lnTo>
                    <a:lnTo>
                      <a:pt x="499" y="140"/>
                    </a:lnTo>
                    <a:lnTo>
                      <a:pt x="498" y="140"/>
                    </a:lnTo>
                    <a:lnTo>
                      <a:pt x="458" y="138"/>
                    </a:lnTo>
                    <a:lnTo>
                      <a:pt x="457" y="138"/>
                    </a:lnTo>
                    <a:lnTo>
                      <a:pt x="456" y="138"/>
                    </a:lnTo>
                    <a:lnTo>
                      <a:pt x="455" y="138"/>
                    </a:lnTo>
                    <a:lnTo>
                      <a:pt x="453" y="137"/>
                    </a:lnTo>
                    <a:lnTo>
                      <a:pt x="451" y="137"/>
                    </a:lnTo>
                    <a:lnTo>
                      <a:pt x="451" y="136"/>
                    </a:lnTo>
                    <a:lnTo>
                      <a:pt x="447" y="134"/>
                    </a:lnTo>
                    <a:lnTo>
                      <a:pt x="446" y="134"/>
                    </a:lnTo>
                    <a:lnTo>
                      <a:pt x="446" y="133"/>
                    </a:lnTo>
                    <a:lnTo>
                      <a:pt x="445" y="131"/>
                    </a:lnTo>
                    <a:lnTo>
                      <a:pt x="441" y="129"/>
                    </a:lnTo>
                    <a:lnTo>
                      <a:pt x="441" y="128"/>
                    </a:lnTo>
                    <a:lnTo>
                      <a:pt x="440" y="128"/>
                    </a:lnTo>
                    <a:lnTo>
                      <a:pt x="439" y="128"/>
                    </a:lnTo>
                    <a:lnTo>
                      <a:pt x="439" y="127"/>
                    </a:lnTo>
                    <a:lnTo>
                      <a:pt x="432" y="127"/>
                    </a:lnTo>
                    <a:lnTo>
                      <a:pt x="427" y="128"/>
                    </a:lnTo>
                    <a:lnTo>
                      <a:pt x="423" y="128"/>
                    </a:lnTo>
                    <a:lnTo>
                      <a:pt x="422" y="129"/>
                    </a:lnTo>
                    <a:lnTo>
                      <a:pt x="419" y="129"/>
                    </a:lnTo>
                    <a:lnTo>
                      <a:pt x="418" y="128"/>
                    </a:lnTo>
                    <a:lnTo>
                      <a:pt x="417" y="128"/>
                    </a:lnTo>
                    <a:lnTo>
                      <a:pt x="412" y="126"/>
                    </a:lnTo>
                    <a:lnTo>
                      <a:pt x="411" y="126"/>
                    </a:lnTo>
                    <a:lnTo>
                      <a:pt x="405" y="122"/>
                    </a:lnTo>
                    <a:lnTo>
                      <a:pt x="403" y="122"/>
                    </a:lnTo>
                    <a:lnTo>
                      <a:pt x="401" y="122"/>
                    </a:lnTo>
                    <a:lnTo>
                      <a:pt x="396" y="122"/>
                    </a:lnTo>
                    <a:lnTo>
                      <a:pt x="395" y="122"/>
                    </a:lnTo>
                    <a:lnTo>
                      <a:pt x="388" y="126"/>
                    </a:lnTo>
                    <a:lnTo>
                      <a:pt x="386" y="127"/>
                    </a:lnTo>
                    <a:lnTo>
                      <a:pt x="382" y="127"/>
                    </a:lnTo>
                    <a:lnTo>
                      <a:pt x="377" y="125"/>
                    </a:lnTo>
                    <a:lnTo>
                      <a:pt x="376" y="125"/>
                    </a:lnTo>
                    <a:lnTo>
                      <a:pt x="376" y="126"/>
                    </a:lnTo>
                    <a:lnTo>
                      <a:pt x="375" y="126"/>
                    </a:lnTo>
                    <a:lnTo>
                      <a:pt x="373" y="127"/>
                    </a:lnTo>
                    <a:lnTo>
                      <a:pt x="373" y="128"/>
                    </a:lnTo>
                    <a:lnTo>
                      <a:pt x="373" y="129"/>
                    </a:lnTo>
                    <a:lnTo>
                      <a:pt x="372" y="131"/>
                    </a:lnTo>
                    <a:lnTo>
                      <a:pt x="372" y="133"/>
                    </a:lnTo>
                    <a:lnTo>
                      <a:pt x="371" y="134"/>
                    </a:lnTo>
                    <a:lnTo>
                      <a:pt x="370" y="136"/>
                    </a:lnTo>
                    <a:lnTo>
                      <a:pt x="369" y="137"/>
                    </a:lnTo>
                    <a:lnTo>
                      <a:pt x="367" y="138"/>
                    </a:lnTo>
                    <a:lnTo>
                      <a:pt x="366" y="138"/>
                    </a:lnTo>
                    <a:lnTo>
                      <a:pt x="365" y="138"/>
                    </a:lnTo>
                    <a:lnTo>
                      <a:pt x="361" y="138"/>
                    </a:lnTo>
                    <a:lnTo>
                      <a:pt x="360" y="139"/>
                    </a:lnTo>
                    <a:lnTo>
                      <a:pt x="359" y="138"/>
                    </a:lnTo>
                    <a:lnTo>
                      <a:pt x="354" y="138"/>
                    </a:lnTo>
                    <a:lnTo>
                      <a:pt x="353" y="138"/>
                    </a:lnTo>
                    <a:lnTo>
                      <a:pt x="350" y="138"/>
                    </a:lnTo>
                    <a:lnTo>
                      <a:pt x="349" y="138"/>
                    </a:lnTo>
                    <a:lnTo>
                      <a:pt x="348" y="138"/>
                    </a:lnTo>
                    <a:lnTo>
                      <a:pt x="348" y="137"/>
                    </a:lnTo>
                    <a:lnTo>
                      <a:pt x="347" y="137"/>
                    </a:lnTo>
                    <a:lnTo>
                      <a:pt x="343" y="136"/>
                    </a:lnTo>
                    <a:lnTo>
                      <a:pt x="341" y="134"/>
                    </a:lnTo>
                    <a:lnTo>
                      <a:pt x="339" y="133"/>
                    </a:lnTo>
                    <a:lnTo>
                      <a:pt x="337" y="133"/>
                    </a:lnTo>
                    <a:lnTo>
                      <a:pt x="335" y="132"/>
                    </a:lnTo>
                    <a:lnTo>
                      <a:pt x="333" y="132"/>
                    </a:lnTo>
                    <a:lnTo>
                      <a:pt x="332" y="132"/>
                    </a:lnTo>
                    <a:lnTo>
                      <a:pt x="331" y="132"/>
                    </a:lnTo>
                    <a:lnTo>
                      <a:pt x="331" y="131"/>
                    </a:lnTo>
                    <a:lnTo>
                      <a:pt x="326" y="131"/>
                    </a:lnTo>
                    <a:lnTo>
                      <a:pt x="324" y="132"/>
                    </a:lnTo>
                    <a:lnTo>
                      <a:pt x="323" y="132"/>
                    </a:lnTo>
                    <a:lnTo>
                      <a:pt x="321" y="132"/>
                    </a:lnTo>
                    <a:lnTo>
                      <a:pt x="320" y="133"/>
                    </a:lnTo>
                    <a:lnTo>
                      <a:pt x="314" y="136"/>
                    </a:lnTo>
                    <a:lnTo>
                      <a:pt x="312" y="136"/>
                    </a:lnTo>
                    <a:lnTo>
                      <a:pt x="310" y="136"/>
                    </a:lnTo>
                    <a:lnTo>
                      <a:pt x="310" y="137"/>
                    </a:lnTo>
                    <a:lnTo>
                      <a:pt x="304" y="137"/>
                    </a:lnTo>
                    <a:lnTo>
                      <a:pt x="303" y="136"/>
                    </a:lnTo>
                    <a:lnTo>
                      <a:pt x="298" y="133"/>
                    </a:lnTo>
                    <a:lnTo>
                      <a:pt x="295" y="131"/>
                    </a:lnTo>
                    <a:lnTo>
                      <a:pt x="292" y="131"/>
                    </a:lnTo>
                    <a:lnTo>
                      <a:pt x="289" y="132"/>
                    </a:lnTo>
                    <a:lnTo>
                      <a:pt x="286" y="133"/>
                    </a:lnTo>
                    <a:lnTo>
                      <a:pt x="286" y="134"/>
                    </a:lnTo>
                    <a:lnTo>
                      <a:pt x="278" y="140"/>
                    </a:lnTo>
                    <a:lnTo>
                      <a:pt x="275" y="142"/>
                    </a:lnTo>
                    <a:lnTo>
                      <a:pt x="274" y="143"/>
                    </a:lnTo>
                    <a:lnTo>
                      <a:pt x="264" y="148"/>
                    </a:lnTo>
                    <a:lnTo>
                      <a:pt x="238" y="154"/>
                    </a:lnTo>
                    <a:lnTo>
                      <a:pt x="236" y="154"/>
                    </a:lnTo>
                    <a:lnTo>
                      <a:pt x="234" y="154"/>
                    </a:lnTo>
                    <a:lnTo>
                      <a:pt x="233" y="154"/>
                    </a:lnTo>
                    <a:lnTo>
                      <a:pt x="232" y="154"/>
                    </a:lnTo>
                    <a:lnTo>
                      <a:pt x="230" y="154"/>
                    </a:lnTo>
                    <a:lnTo>
                      <a:pt x="229" y="154"/>
                    </a:lnTo>
                    <a:lnTo>
                      <a:pt x="229" y="152"/>
                    </a:lnTo>
                    <a:lnTo>
                      <a:pt x="228" y="152"/>
                    </a:lnTo>
                    <a:lnTo>
                      <a:pt x="227" y="151"/>
                    </a:lnTo>
                    <a:lnTo>
                      <a:pt x="226" y="151"/>
                    </a:lnTo>
                    <a:lnTo>
                      <a:pt x="217" y="151"/>
                    </a:lnTo>
                    <a:lnTo>
                      <a:pt x="207" y="156"/>
                    </a:lnTo>
                    <a:lnTo>
                      <a:pt x="206" y="156"/>
                    </a:lnTo>
                    <a:lnTo>
                      <a:pt x="203" y="159"/>
                    </a:lnTo>
                    <a:lnTo>
                      <a:pt x="200" y="161"/>
                    </a:lnTo>
                    <a:lnTo>
                      <a:pt x="199" y="162"/>
                    </a:lnTo>
                    <a:lnTo>
                      <a:pt x="198" y="163"/>
                    </a:lnTo>
                    <a:lnTo>
                      <a:pt x="196" y="163"/>
                    </a:lnTo>
                    <a:lnTo>
                      <a:pt x="195" y="166"/>
                    </a:lnTo>
                    <a:lnTo>
                      <a:pt x="195" y="167"/>
                    </a:lnTo>
                    <a:lnTo>
                      <a:pt x="195" y="168"/>
                    </a:lnTo>
                    <a:lnTo>
                      <a:pt x="194" y="168"/>
                    </a:lnTo>
                    <a:lnTo>
                      <a:pt x="193" y="172"/>
                    </a:lnTo>
                    <a:lnTo>
                      <a:pt x="193" y="173"/>
                    </a:lnTo>
                    <a:lnTo>
                      <a:pt x="193" y="174"/>
                    </a:lnTo>
                    <a:lnTo>
                      <a:pt x="192" y="176"/>
                    </a:lnTo>
                    <a:lnTo>
                      <a:pt x="192" y="177"/>
                    </a:lnTo>
                    <a:lnTo>
                      <a:pt x="188" y="179"/>
                    </a:lnTo>
                    <a:lnTo>
                      <a:pt x="188" y="180"/>
                    </a:lnTo>
                    <a:lnTo>
                      <a:pt x="187" y="180"/>
                    </a:lnTo>
                    <a:lnTo>
                      <a:pt x="186" y="180"/>
                    </a:lnTo>
                    <a:lnTo>
                      <a:pt x="184" y="180"/>
                    </a:lnTo>
                    <a:lnTo>
                      <a:pt x="184" y="182"/>
                    </a:lnTo>
                    <a:lnTo>
                      <a:pt x="183" y="180"/>
                    </a:lnTo>
                    <a:lnTo>
                      <a:pt x="182" y="180"/>
                    </a:lnTo>
                    <a:lnTo>
                      <a:pt x="181" y="180"/>
                    </a:lnTo>
                    <a:lnTo>
                      <a:pt x="132" y="157"/>
                    </a:lnTo>
                    <a:lnTo>
                      <a:pt x="130" y="156"/>
                    </a:lnTo>
                    <a:lnTo>
                      <a:pt x="125" y="151"/>
                    </a:lnTo>
                    <a:lnTo>
                      <a:pt x="124" y="151"/>
                    </a:lnTo>
                    <a:lnTo>
                      <a:pt x="123" y="149"/>
                    </a:lnTo>
                    <a:lnTo>
                      <a:pt x="121" y="149"/>
                    </a:lnTo>
                    <a:lnTo>
                      <a:pt x="121" y="148"/>
                    </a:lnTo>
                    <a:lnTo>
                      <a:pt x="121" y="143"/>
                    </a:lnTo>
                    <a:lnTo>
                      <a:pt x="121" y="142"/>
                    </a:lnTo>
                    <a:lnTo>
                      <a:pt x="121" y="140"/>
                    </a:lnTo>
                    <a:lnTo>
                      <a:pt x="127" y="129"/>
                    </a:lnTo>
                    <a:lnTo>
                      <a:pt x="127" y="128"/>
                    </a:lnTo>
                    <a:lnTo>
                      <a:pt x="131" y="123"/>
                    </a:lnTo>
                    <a:lnTo>
                      <a:pt x="132" y="122"/>
                    </a:lnTo>
                    <a:lnTo>
                      <a:pt x="132" y="121"/>
                    </a:lnTo>
                    <a:lnTo>
                      <a:pt x="132" y="120"/>
                    </a:lnTo>
                    <a:lnTo>
                      <a:pt x="132" y="119"/>
                    </a:lnTo>
                    <a:lnTo>
                      <a:pt x="132" y="117"/>
                    </a:lnTo>
                    <a:lnTo>
                      <a:pt x="132" y="116"/>
                    </a:lnTo>
                    <a:lnTo>
                      <a:pt x="131" y="115"/>
                    </a:lnTo>
                    <a:lnTo>
                      <a:pt x="130" y="114"/>
                    </a:lnTo>
                    <a:lnTo>
                      <a:pt x="126" y="112"/>
                    </a:lnTo>
                    <a:lnTo>
                      <a:pt x="125" y="111"/>
                    </a:lnTo>
                    <a:lnTo>
                      <a:pt x="123" y="111"/>
                    </a:lnTo>
                    <a:lnTo>
                      <a:pt x="120" y="111"/>
                    </a:lnTo>
                    <a:lnTo>
                      <a:pt x="119" y="111"/>
                    </a:lnTo>
                    <a:lnTo>
                      <a:pt x="114" y="111"/>
                    </a:lnTo>
                    <a:lnTo>
                      <a:pt x="114" y="110"/>
                    </a:lnTo>
                    <a:lnTo>
                      <a:pt x="112" y="110"/>
                    </a:lnTo>
                    <a:lnTo>
                      <a:pt x="110" y="110"/>
                    </a:lnTo>
                    <a:lnTo>
                      <a:pt x="110" y="109"/>
                    </a:lnTo>
                    <a:lnTo>
                      <a:pt x="109" y="108"/>
                    </a:lnTo>
                    <a:lnTo>
                      <a:pt x="107" y="104"/>
                    </a:lnTo>
                    <a:lnTo>
                      <a:pt x="107" y="103"/>
                    </a:lnTo>
                    <a:lnTo>
                      <a:pt x="107" y="100"/>
                    </a:lnTo>
                    <a:lnTo>
                      <a:pt x="107" y="99"/>
                    </a:lnTo>
                    <a:lnTo>
                      <a:pt x="107" y="98"/>
                    </a:lnTo>
                    <a:lnTo>
                      <a:pt x="108" y="97"/>
                    </a:lnTo>
                    <a:lnTo>
                      <a:pt x="109" y="94"/>
                    </a:lnTo>
                    <a:lnTo>
                      <a:pt x="110" y="94"/>
                    </a:lnTo>
                    <a:lnTo>
                      <a:pt x="110" y="93"/>
                    </a:lnTo>
                    <a:lnTo>
                      <a:pt x="110" y="92"/>
                    </a:lnTo>
                    <a:lnTo>
                      <a:pt x="110" y="88"/>
                    </a:lnTo>
                    <a:lnTo>
                      <a:pt x="110" y="87"/>
                    </a:lnTo>
                    <a:lnTo>
                      <a:pt x="110" y="86"/>
                    </a:lnTo>
                    <a:lnTo>
                      <a:pt x="109" y="85"/>
                    </a:lnTo>
                    <a:lnTo>
                      <a:pt x="108" y="82"/>
                    </a:lnTo>
                    <a:lnTo>
                      <a:pt x="93" y="62"/>
                    </a:lnTo>
                    <a:lnTo>
                      <a:pt x="93" y="60"/>
                    </a:lnTo>
                    <a:lnTo>
                      <a:pt x="90" y="54"/>
                    </a:lnTo>
                    <a:lnTo>
                      <a:pt x="90" y="46"/>
                    </a:lnTo>
                    <a:lnTo>
                      <a:pt x="89" y="46"/>
                    </a:lnTo>
                    <a:lnTo>
                      <a:pt x="89" y="45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6" y="41"/>
                    </a:lnTo>
                    <a:lnTo>
                      <a:pt x="86" y="40"/>
                    </a:lnTo>
                    <a:lnTo>
                      <a:pt x="83" y="37"/>
                    </a:lnTo>
                    <a:lnTo>
                      <a:pt x="83" y="36"/>
                    </a:lnTo>
                    <a:lnTo>
                      <a:pt x="75" y="31"/>
                    </a:lnTo>
                    <a:lnTo>
                      <a:pt x="74" y="31"/>
                    </a:lnTo>
                    <a:lnTo>
                      <a:pt x="70" y="31"/>
                    </a:lnTo>
                    <a:lnTo>
                      <a:pt x="70" y="30"/>
                    </a:lnTo>
                    <a:lnTo>
                      <a:pt x="67" y="30"/>
                    </a:lnTo>
                    <a:lnTo>
                      <a:pt x="66" y="30"/>
                    </a:lnTo>
                    <a:lnTo>
                      <a:pt x="64" y="29"/>
                    </a:lnTo>
                    <a:lnTo>
                      <a:pt x="63" y="29"/>
                    </a:lnTo>
                    <a:lnTo>
                      <a:pt x="62" y="29"/>
                    </a:lnTo>
                    <a:lnTo>
                      <a:pt x="60" y="25"/>
                    </a:lnTo>
                    <a:lnTo>
                      <a:pt x="60" y="24"/>
                    </a:lnTo>
                    <a:lnTo>
                      <a:pt x="57" y="23"/>
                    </a:lnTo>
                    <a:lnTo>
                      <a:pt x="57" y="22"/>
                    </a:lnTo>
                    <a:lnTo>
                      <a:pt x="56" y="22"/>
                    </a:lnTo>
                    <a:lnTo>
                      <a:pt x="53" y="20"/>
                    </a:lnTo>
                    <a:lnTo>
                      <a:pt x="52" y="20"/>
                    </a:lnTo>
                    <a:lnTo>
                      <a:pt x="50" y="20"/>
                    </a:lnTo>
                    <a:lnTo>
                      <a:pt x="41" y="19"/>
                    </a:lnTo>
                    <a:lnTo>
                      <a:pt x="40" y="19"/>
                    </a:lnTo>
                    <a:lnTo>
                      <a:pt x="39" y="19"/>
                    </a:lnTo>
                    <a:lnTo>
                      <a:pt x="38" y="18"/>
                    </a:lnTo>
                    <a:lnTo>
                      <a:pt x="35" y="17"/>
                    </a:lnTo>
                    <a:lnTo>
                      <a:pt x="34" y="16"/>
                    </a:lnTo>
                    <a:lnTo>
                      <a:pt x="33" y="16"/>
                    </a:lnTo>
                    <a:lnTo>
                      <a:pt x="32" y="13"/>
                    </a:lnTo>
                    <a:lnTo>
                      <a:pt x="26" y="9"/>
                    </a:lnTo>
                    <a:lnTo>
                      <a:pt x="26" y="8"/>
                    </a:lnTo>
                    <a:lnTo>
                      <a:pt x="24" y="8"/>
                    </a:lnTo>
                    <a:lnTo>
                      <a:pt x="12" y="1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430">
                <a:extLst>
                  <a:ext uri="{FF2B5EF4-FFF2-40B4-BE49-F238E27FC236}">
                    <a16:creationId xmlns:a16="http://schemas.microsoft.com/office/drawing/2014/main" id="{B9ED5793-A19C-B06B-644C-F4FFDCD6A2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5" y="2761"/>
                <a:ext cx="127" cy="74"/>
              </a:xfrm>
              <a:custGeom>
                <a:avLst/>
                <a:gdLst>
                  <a:gd name="T0" fmla="*/ 2 w 634"/>
                  <a:gd name="T1" fmla="*/ 341 h 369"/>
                  <a:gd name="T2" fmla="*/ 14 w 634"/>
                  <a:gd name="T3" fmla="*/ 354 h 369"/>
                  <a:gd name="T4" fmla="*/ 40 w 634"/>
                  <a:gd name="T5" fmla="*/ 360 h 369"/>
                  <a:gd name="T6" fmla="*/ 52 w 634"/>
                  <a:gd name="T7" fmla="*/ 369 h 369"/>
                  <a:gd name="T8" fmla="*/ 63 w 634"/>
                  <a:gd name="T9" fmla="*/ 364 h 369"/>
                  <a:gd name="T10" fmla="*/ 89 w 634"/>
                  <a:gd name="T11" fmla="*/ 336 h 369"/>
                  <a:gd name="T12" fmla="*/ 114 w 634"/>
                  <a:gd name="T13" fmla="*/ 330 h 369"/>
                  <a:gd name="T14" fmla="*/ 115 w 634"/>
                  <a:gd name="T15" fmla="*/ 329 h 369"/>
                  <a:gd name="T16" fmla="*/ 119 w 634"/>
                  <a:gd name="T17" fmla="*/ 325 h 369"/>
                  <a:gd name="T18" fmla="*/ 125 w 634"/>
                  <a:gd name="T19" fmla="*/ 318 h 369"/>
                  <a:gd name="T20" fmla="*/ 132 w 634"/>
                  <a:gd name="T21" fmla="*/ 315 h 369"/>
                  <a:gd name="T22" fmla="*/ 152 w 634"/>
                  <a:gd name="T23" fmla="*/ 311 h 369"/>
                  <a:gd name="T24" fmla="*/ 166 w 634"/>
                  <a:gd name="T25" fmla="*/ 297 h 369"/>
                  <a:gd name="T26" fmla="*/ 181 w 634"/>
                  <a:gd name="T27" fmla="*/ 279 h 369"/>
                  <a:gd name="T28" fmla="*/ 211 w 634"/>
                  <a:gd name="T29" fmla="*/ 246 h 369"/>
                  <a:gd name="T30" fmla="*/ 231 w 634"/>
                  <a:gd name="T31" fmla="*/ 250 h 369"/>
                  <a:gd name="T32" fmla="*/ 245 w 634"/>
                  <a:gd name="T33" fmla="*/ 245 h 369"/>
                  <a:gd name="T34" fmla="*/ 262 w 634"/>
                  <a:gd name="T35" fmla="*/ 233 h 369"/>
                  <a:gd name="T36" fmla="*/ 273 w 634"/>
                  <a:gd name="T37" fmla="*/ 232 h 369"/>
                  <a:gd name="T38" fmla="*/ 279 w 634"/>
                  <a:gd name="T39" fmla="*/ 229 h 369"/>
                  <a:gd name="T40" fmla="*/ 280 w 634"/>
                  <a:gd name="T41" fmla="*/ 228 h 369"/>
                  <a:gd name="T42" fmla="*/ 284 w 634"/>
                  <a:gd name="T43" fmla="*/ 222 h 369"/>
                  <a:gd name="T44" fmla="*/ 289 w 634"/>
                  <a:gd name="T45" fmla="*/ 214 h 369"/>
                  <a:gd name="T46" fmla="*/ 306 w 634"/>
                  <a:gd name="T47" fmla="*/ 216 h 369"/>
                  <a:gd name="T48" fmla="*/ 311 w 634"/>
                  <a:gd name="T49" fmla="*/ 209 h 369"/>
                  <a:gd name="T50" fmla="*/ 312 w 634"/>
                  <a:gd name="T51" fmla="*/ 208 h 369"/>
                  <a:gd name="T52" fmla="*/ 315 w 634"/>
                  <a:gd name="T53" fmla="*/ 198 h 369"/>
                  <a:gd name="T54" fmla="*/ 317 w 634"/>
                  <a:gd name="T55" fmla="*/ 176 h 369"/>
                  <a:gd name="T56" fmla="*/ 324 w 634"/>
                  <a:gd name="T57" fmla="*/ 161 h 369"/>
                  <a:gd name="T58" fmla="*/ 319 w 634"/>
                  <a:gd name="T59" fmla="*/ 149 h 369"/>
                  <a:gd name="T60" fmla="*/ 315 w 634"/>
                  <a:gd name="T61" fmla="*/ 140 h 369"/>
                  <a:gd name="T62" fmla="*/ 321 w 634"/>
                  <a:gd name="T63" fmla="*/ 132 h 369"/>
                  <a:gd name="T64" fmla="*/ 321 w 634"/>
                  <a:gd name="T65" fmla="*/ 129 h 369"/>
                  <a:gd name="T66" fmla="*/ 324 w 634"/>
                  <a:gd name="T67" fmla="*/ 126 h 369"/>
                  <a:gd name="T68" fmla="*/ 320 w 634"/>
                  <a:gd name="T69" fmla="*/ 114 h 369"/>
                  <a:gd name="T70" fmla="*/ 331 w 634"/>
                  <a:gd name="T71" fmla="*/ 108 h 369"/>
                  <a:gd name="T72" fmla="*/ 349 w 634"/>
                  <a:gd name="T73" fmla="*/ 112 h 369"/>
                  <a:gd name="T74" fmla="*/ 377 w 634"/>
                  <a:gd name="T75" fmla="*/ 100 h 369"/>
                  <a:gd name="T76" fmla="*/ 397 w 634"/>
                  <a:gd name="T77" fmla="*/ 75 h 369"/>
                  <a:gd name="T78" fmla="*/ 412 w 634"/>
                  <a:gd name="T79" fmla="*/ 61 h 369"/>
                  <a:gd name="T80" fmla="*/ 431 w 634"/>
                  <a:gd name="T81" fmla="*/ 50 h 369"/>
                  <a:gd name="T82" fmla="*/ 452 w 634"/>
                  <a:gd name="T83" fmla="*/ 48 h 369"/>
                  <a:gd name="T84" fmla="*/ 479 w 634"/>
                  <a:gd name="T85" fmla="*/ 49 h 369"/>
                  <a:gd name="T86" fmla="*/ 492 w 634"/>
                  <a:gd name="T87" fmla="*/ 52 h 369"/>
                  <a:gd name="T88" fmla="*/ 496 w 634"/>
                  <a:gd name="T89" fmla="*/ 54 h 369"/>
                  <a:gd name="T90" fmla="*/ 501 w 634"/>
                  <a:gd name="T91" fmla="*/ 54 h 369"/>
                  <a:gd name="T92" fmla="*/ 501 w 634"/>
                  <a:gd name="T93" fmla="*/ 49 h 369"/>
                  <a:gd name="T94" fmla="*/ 500 w 634"/>
                  <a:gd name="T95" fmla="*/ 45 h 369"/>
                  <a:gd name="T96" fmla="*/ 498 w 634"/>
                  <a:gd name="T97" fmla="*/ 33 h 369"/>
                  <a:gd name="T98" fmla="*/ 515 w 634"/>
                  <a:gd name="T99" fmla="*/ 25 h 369"/>
                  <a:gd name="T100" fmla="*/ 530 w 634"/>
                  <a:gd name="T101" fmla="*/ 31 h 369"/>
                  <a:gd name="T102" fmla="*/ 541 w 634"/>
                  <a:gd name="T103" fmla="*/ 28 h 369"/>
                  <a:gd name="T104" fmla="*/ 558 w 634"/>
                  <a:gd name="T105" fmla="*/ 15 h 369"/>
                  <a:gd name="T106" fmla="*/ 584 w 634"/>
                  <a:gd name="T107" fmla="*/ 1 h 369"/>
                  <a:gd name="T108" fmla="*/ 611 w 634"/>
                  <a:gd name="T109" fmla="*/ 1 h 369"/>
                  <a:gd name="T110" fmla="*/ 620 w 634"/>
                  <a:gd name="T111" fmla="*/ 9 h 369"/>
                  <a:gd name="T112" fmla="*/ 634 w 634"/>
                  <a:gd name="T113" fmla="*/ 15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4" h="369">
                    <a:moveTo>
                      <a:pt x="0" y="317"/>
                    </a:moveTo>
                    <a:lnTo>
                      <a:pt x="2" y="341"/>
                    </a:lnTo>
                    <a:lnTo>
                      <a:pt x="5" y="349"/>
                    </a:lnTo>
                    <a:lnTo>
                      <a:pt x="14" y="354"/>
                    </a:lnTo>
                    <a:lnTo>
                      <a:pt x="29" y="357"/>
                    </a:lnTo>
                    <a:lnTo>
                      <a:pt x="40" y="360"/>
                    </a:lnTo>
                    <a:lnTo>
                      <a:pt x="50" y="368"/>
                    </a:lnTo>
                    <a:lnTo>
                      <a:pt x="52" y="369"/>
                    </a:lnTo>
                    <a:lnTo>
                      <a:pt x="56" y="369"/>
                    </a:lnTo>
                    <a:lnTo>
                      <a:pt x="63" y="364"/>
                    </a:lnTo>
                    <a:lnTo>
                      <a:pt x="77" y="349"/>
                    </a:lnTo>
                    <a:lnTo>
                      <a:pt x="89" y="336"/>
                    </a:lnTo>
                    <a:lnTo>
                      <a:pt x="103" y="331"/>
                    </a:lnTo>
                    <a:lnTo>
                      <a:pt x="114" y="330"/>
                    </a:lnTo>
                    <a:lnTo>
                      <a:pt x="114" y="329"/>
                    </a:lnTo>
                    <a:lnTo>
                      <a:pt x="115" y="329"/>
                    </a:lnTo>
                    <a:lnTo>
                      <a:pt x="118" y="328"/>
                    </a:lnTo>
                    <a:lnTo>
                      <a:pt x="119" y="325"/>
                    </a:lnTo>
                    <a:lnTo>
                      <a:pt x="120" y="323"/>
                    </a:lnTo>
                    <a:lnTo>
                      <a:pt x="125" y="318"/>
                    </a:lnTo>
                    <a:lnTo>
                      <a:pt x="128" y="315"/>
                    </a:lnTo>
                    <a:lnTo>
                      <a:pt x="132" y="315"/>
                    </a:lnTo>
                    <a:lnTo>
                      <a:pt x="145" y="315"/>
                    </a:lnTo>
                    <a:lnTo>
                      <a:pt x="152" y="311"/>
                    </a:lnTo>
                    <a:lnTo>
                      <a:pt x="159" y="305"/>
                    </a:lnTo>
                    <a:lnTo>
                      <a:pt x="166" y="297"/>
                    </a:lnTo>
                    <a:lnTo>
                      <a:pt x="174" y="289"/>
                    </a:lnTo>
                    <a:lnTo>
                      <a:pt x="181" y="279"/>
                    </a:lnTo>
                    <a:lnTo>
                      <a:pt x="204" y="250"/>
                    </a:lnTo>
                    <a:lnTo>
                      <a:pt x="211" y="246"/>
                    </a:lnTo>
                    <a:lnTo>
                      <a:pt x="221" y="248"/>
                    </a:lnTo>
                    <a:lnTo>
                      <a:pt x="231" y="250"/>
                    </a:lnTo>
                    <a:lnTo>
                      <a:pt x="238" y="249"/>
                    </a:lnTo>
                    <a:lnTo>
                      <a:pt x="245" y="245"/>
                    </a:lnTo>
                    <a:lnTo>
                      <a:pt x="257" y="235"/>
                    </a:lnTo>
                    <a:lnTo>
                      <a:pt x="262" y="233"/>
                    </a:lnTo>
                    <a:lnTo>
                      <a:pt x="271" y="233"/>
                    </a:lnTo>
                    <a:lnTo>
                      <a:pt x="273" y="232"/>
                    </a:lnTo>
                    <a:lnTo>
                      <a:pt x="277" y="232"/>
                    </a:lnTo>
                    <a:lnTo>
                      <a:pt x="279" y="229"/>
                    </a:lnTo>
                    <a:lnTo>
                      <a:pt x="279" y="228"/>
                    </a:lnTo>
                    <a:lnTo>
                      <a:pt x="280" y="228"/>
                    </a:lnTo>
                    <a:lnTo>
                      <a:pt x="283" y="228"/>
                    </a:lnTo>
                    <a:lnTo>
                      <a:pt x="284" y="222"/>
                    </a:lnTo>
                    <a:lnTo>
                      <a:pt x="286" y="220"/>
                    </a:lnTo>
                    <a:lnTo>
                      <a:pt x="289" y="214"/>
                    </a:lnTo>
                    <a:lnTo>
                      <a:pt x="295" y="216"/>
                    </a:lnTo>
                    <a:lnTo>
                      <a:pt x="306" y="216"/>
                    </a:lnTo>
                    <a:lnTo>
                      <a:pt x="311" y="211"/>
                    </a:lnTo>
                    <a:lnTo>
                      <a:pt x="311" y="209"/>
                    </a:lnTo>
                    <a:lnTo>
                      <a:pt x="311" y="208"/>
                    </a:lnTo>
                    <a:lnTo>
                      <a:pt x="312" y="208"/>
                    </a:lnTo>
                    <a:lnTo>
                      <a:pt x="314" y="205"/>
                    </a:lnTo>
                    <a:lnTo>
                      <a:pt x="315" y="198"/>
                    </a:lnTo>
                    <a:lnTo>
                      <a:pt x="315" y="189"/>
                    </a:lnTo>
                    <a:lnTo>
                      <a:pt x="317" y="176"/>
                    </a:lnTo>
                    <a:lnTo>
                      <a:pt x="323" y="166"/>
                    </a:lnTo>
                    <a:lnTo>
                      <a:pt x="324" y="161"/>
                    </a:lnTo>
                    <a:lnTo>
                      <a:pt x="324" y="157"/>
                    </a:lnTo>
                    <a:lnTo>
                      <a:pt x="319" y="149"/>
                    </a:lnTo>
                    <a:lnTo>
                      <a:pt x="315" y="145"/>
                    </a:lnTo>
                    <a:lnTo>
                      <a:pt x="315" y="140"/>
                    </a:lnTo>
                    <a:lnTo>
                      <a:pt x="318" y="135"/>
                    </a:lnTo>
                    <a:lnTo>
                      <a:pt x="321" y="132"/>
                    </a:lnTo>
                    <a:lnTo>
                      <a:pt x="321" y="130"/>
                    </a:lnTo>
                    <a:lnTo>
                      <a:pt x="321" y="129"/>
                    </a:lnTo>
                    <a:lnTo>
                      <a:pt x="323" y="129"/>
                    </a:lnTo>
                    <a:lnTo>
                      <a:pt x="324" y="126"/>
                    </a:lnTo>
                    <a:lnTo>
                      <a:pt x="321" y="121"/>
                    </a:lnTo>
                    <a:lnTo>
                      <a:pt x="320" y="114"/>
                    </a:lnTo>
                    <a:lnTo>
                      <a:pt x="326" y="109"/>
                    </a:lnTo>
                    <a:lnTo>
                      <a:pt x="331" y="108"/>
                    </a:lnTo>
                    <a:lnTo>
                      <a:pt x="341" y="112"/>
                    </a:lnTo>
                    <a:lnTo>
                      <a:pt x="349" y="112"/>
                    </a:lnTo>
                    <a:lnTo>
                      <a:pt x="360" y="108"/>
                    </a:lnTo>
                    <a:lnTo>
                      <a:pt x="377" y="100"/>
                    </a:lnTo>
                    <a:lnTo>
                      <a:pt x="387" y="86"/>
                    </a:lnTo>
                    <a:lnTo>
                      <a:pt x="397" y="75"/>
                    </a:lnTo>
                    <a:lnTo>
                      <a:pt x="405" y="67"/>
                    </a:lnTo>
                    <a:lnTo>
                      <a:pt x="412" y="61"/>
                    </a:lnTo>
                    <a:lnTo>
                      <a:pt x="426" y="52"/>
                    </a:lnTo>
                    <a:lnTo>
                      <a:pt x="431" y="50"/>
                    </a:lnTo>
                    <a:lnTo>
                      <a:pt x="437" y="50"/>
                    </a:lnTo>
                    <a:lnTo>
                      <a:pt x="452" y="48"/>
                    </a:lnTo>
                    <a:lnTo>
                      <a:pt x="468" y="48"/>
                    </a:lnTo>
                    <a:lnTo>
                      <a:pt x="479" y="49"/>
                    </a:lnTo>
                    <a:lnTo>
                      <a:pt x="490" y="52"/>
                    </a:lnTo>
                    <a:lnTo>
                      <a:pt x="492" y="52"/>
                    </a:lnTo>
                    <a:lnTo>
                      <a:pt x="494" y="52"/>
                    </a:lnTo>
                    <a:lnTo>
                      <a:pt x="496" y="54"/>
                    </a:lnTo>
                    <a:lnTo>
                      <a:pt x="498" y="54"/>
                    </a:lnTo>
                    <a:lnTo>
                      <a:pt x="501" y="54"/>
                    </a:lnTo>
                    <a:lnTo>
                      <a:pt x="501" y="51"/>
                    </a:lnTo>
                    <a:lnTo>
                      <a:pt x="501" y="49"/>
                    </a:lnTo>
                    <a:lnTo>
                      <a:pt x="500" y="46"/>
                    </a:lnTo>
                    <a:lnTo>
                      <a:pt x="500" y="45"/>
                    </a:lnTo>
                    <a:lnTo>
                      <a:pt x="500" y="43"/>
                    </a:lnTo>
                    <a:lnTo>
                      <a:pt x="498" y="33"/>
                    </a:lnTo>
                    <a:lnTo>
                      <a:pt x="507" y="27"/>
                    </a:lnTo>
                    <a:lnTo>
                      <a:pt x="515" y="25"/>
                    </a:lnTo>
                    <a:lnTo>
                      <a:pt x="525" y="29"/>
                    </a:lnTo>
                    <a:lnTo>
                      <a:pt x="530" y="31"/>
                    </a:lnTo>
                    <a:lnTo>
                      <a:pt x="536" y="32"/>
                    </a:lnTo>
                    <a:lnTo>
                      <a:pt x="541" y="28"/>
                    </a:lnTo>
                    <a:lnTo>
                      <a:pt x="548" y="25"/>
                    </a:lnTo>
                    <a:lnTo>
                      <a:pt x="558" y="15"/>
                    </a:lnTo>
                    <a:lnTo>
                      <a:pt x="574" y="6"/>
                    </a:lnTo>
                    <a:lnTo>
                      <a:pt x="584" y="1"/>
                    </a:lnTo>
                    <a:lnTo>
                      <a:pt x="601" y="0"/>
                    </a:lnTo>
                    <a:lnTo>
                      <a:pt x="611" y="1"/>
                    </a:lnTo>
                    <a:lnTo>
                      <a:pt x="615" y="4"/>
                    </a:lnTo>
                    <a:lnTo>
                      <a:pt x="620" y="9"/>
                    </a:lnTo>
                    <a:lnTo>
                      <a:pt x="627" y="14"/>
                    </a:lnTo>
                    <a:lnTo>
                      <a:pt x="634" y="1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431">
                <a:extLst>
                  <a:ext uri="{FF2B5EF4-FFF2-40B4-BE49-F238E27FC236}">
                    <a16:creationId xmlns:a16="http://schemas.microsoft.com/office/drawing/2014/main" id="{EAD15E7B-6B8D-E227-669D-EDA3D43FD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" y="921"/>
                <a:ext cx="78" cy="77"/>
              </a:xfrm>
              <a:custGeom>
                <a:avLst/>
                <a:gdLst>
                  <a:gd name="T0" fmla="*/ 382 w 391"/>
                  <a:gd name="T1" fmla="*/ 343 h 383"/>
                  <a:gd name="T2" fmla="*/ 372 w 391"/>
                  <a:gd name="T3" fmla="*/ 352 h 383"/>
                  <a:gd name="T4" fmla="*/ 359 w 391"/>
                  <a:gd name="T5" fmla="*/ 359 h 383"/>
                  <a:gd name="T6" fmla="*/ 347 w 391"/>
                  <a:gd name="T7" fmla="*/ 372 h 383"/>
                  <a:gd name="T8" fmla="*/ 340 w 391"/>
                  <a:gd name="T9" fmla="*/ 377 h 383"/>
                  <a:gd name="T10" fmla="*/ 335 w 391"/>
                  <a:gd name="T11" fmla="*/ 374 h 383"/>
                  <a:gd name="T12" fmla="*/ 323 w 391"/>
                  <a:gd name="T13" fmla="*/ 370 h 383"/>
                  <a:gd name="T14" fmla="*/ 297 w 391"/>
                  <a:gd name="T15" fmla="*/ 382 h 383"/>
                  <a:gd name="T16" fmla="*/ 288 w 391"/>
                  <a:gd name="T17" fmla="*/ 383 h 383"/>
                  <a:gd name="T18" fmla="*/ 275 w 391"/>
                  <a:gd name="T19" fmla="*/ 368 h 383"/>
                  <a:gd name="T20" fmla="*/ 268 w 391"/>
                  <a:gd name="T21" fmla="*/ 357 h 383"/>
                  <a:gd name="T22" fmla="*/ 261 w 391"/>
                  <a:gd name="T23" fmla="*/ 351 h 383"/>
                  <a:gd name="T24" fmla="*/ 259 w 391"/>
                  <a:gd name="T25" fmla="*/ 343 h 383"/>
                  <a:gd name="T26" fmla="*/ 257 w 391"/>
                  <a:gd name="T27" fmla="*/ 338 h 383"/>
                  <a:gd name="T28" fmla="*/ 254 w 391"/>
                  <a:gd name="T29" fmla="*/ 338 h 383"/>
                  <a:gd name="T30" fmla="*/ 246 w 391"/>
                  <a:gd name="T31" fmla="*/ 336 h 383"/>
                  <a:gd name="T32" fmla="*/ 246 w 391"/>
                  <a:gd name="T33" fmla="*/ 331 h 383"/>
                  <a:gd name="T34" fmla="*/ 235 w 391"/>
                  <a:gd name="T35" fmla="*/ 321 h 383"/>
                  <a:gd name="T36" fmla="*/ 226 w 391"/>
                  <a:gd name="T37" fmla="*/ 317 h 383"/>
                  <a:gd name="T38" fmla="*/ 214 w 391"/>
                  <a:gd name="T39" fmla="*/ 321 h 383"/>
                  <a:gd name="T40" fmla="*/ 205 w 391"/>
                  <a:gd name="T41" fmla="*/ 318 h 383"/>
                  <a:gd name="T42" fmla="*/ 191 w 391"/>
                  <a:gd name="T43" fmla="*/ 314 h 383"/>
                  <a:gd name="T44" fmla="*/ 182 w 391"/>
                  <a:gd name="T45" fmla="*/ 311 h 383"/>
                  <a:gd name="T46" fmla="*/ 170 w 391"/>
                  <a:gd name="T47" fmla="*/ 302 h 383"/>
                  <a:gd name="T48" fmla="*/ 159 w 391"/>
                  <a:gd name="T49" fmla="*/ 300 h 383"/>
                  <a:gd name="T50" fmla="*/ 149 w 391"/>
                  <a:gd name="T51" fmla="*/ 300 h 383"/>
                  <a:gd name="T52" fmla="*/ 137 w 391"/>
                  <a:gd name="T53" fmla="*/ 305 h 383"/>
                  <a:gd name="T54" fmla="*/ 124 w 391"/>
                  <a:gd name="T55" fmla="*/ 305 h 383"/>
                  <a:gd name="T56" fmla="*/ 115 w 391"/>
                  <a:gd name="T57" fmla="*/ 302 h 383"/>
                  <a:gd name="T58" fmla="*/ 107 w 391"/>
                  <a:gd name="T59" fmla="*/ 292 h 383"/>
                  <a:gd name="T60" fmla="*/ 95 w 391"/>
                  <a:gd name="T61" fmla="*/ 290 h 383"/>
                  <a:gd name="T62" fmla="*/ 89 w 391"/>
                  <a:gd name="T63" fmla="*/ 281 h 383"/>
                  <a:gd name="T64" fmla="*/ 83 w 391"/>
                  <a:gd name="T65" fmla="*/ 262 h 383"/>
                  <a:gd name="T66" fmla="*/ 86 w 391"/>
                  <a:gd name="T67" fmla="*/ 216 h 383"/>
                  <a:gd name="T68" fmla="*/ 85 w 391"/>
                  <a:gd name="T69" fmla="*/ 201 h 383"/>
                  <a:gd name="T70" fmla="*/ 79 w 391"/>
                  <a:gd name="T71" fmla="*/ 199 h 383"/>
                  <a:gd name="T72" fmla="*/ 72 w 391"/>
                  <a:gd name="T73" fmla="*/ 204 h 383"/>
                  <a:gd name="T74" fmla="*/ 66 w 391"/>
                  <a:gd name="T75" fmla="*/ 205 h 383"/>
                  <a:gd name="T76" fmla="*/ 56 w 391"/>
                  <a:gd name="T77" fmla="*/ 204 h 383"/>
                  <a:gd name="T78" fmla="*/ 46 w 391"/>
                  <a:gd name="T79" fmla="*/ 193 h 383"/>
                  <a:gd name="T80" fmla="*/ 49 w 391"/>
                  <a:gd name="T81" fmla="*/ 187 h 383"/>
                  <a:gd name="T82" fmla="*/ 61 w 391"/>
                  <a:gd name="T83" fmla="*/ 185 h 383"/>
                  <a:gd name="T84" fmla="*/ 62 w 391"/>
                  <a:gd name="T85" fmla="*/ 183 h 383"/>
                  <a:gd name="T86" fmla="*/ 63 w 391"/>
                  <a:gd name="T87" fmla="*/ 181 h 383"/>
                  <a:gd name="T88" fmla="*/ 60 w 391"/>
                  <a:gd name="T89" fmla="*/ 175 h 383"/>
                  <a:gd name="T90" fmla="*/ 63 w 391"/>
                  <a:gd name="T91" fmla="*/ 168 h 383"/>
                  <a:gd name="T92" fmla="*/ 74 w 391"/>
                  <a:gd name="T93" fmla="*/ 152 h 383"/>
                  <a:gd name="T94" fmla="*/ 73 w 391"/>
                  <a:gd name="T95" fmla="*/ 142 h 383"/>
                  <a:gd name="T96" fmla="*/ 62 w 391"/>
                  <a:gd name="T97" fmla="*/ 126 h 383"/>
                  <a:gd name="T98" fmla="*/ 57 w 391"/>
                  <a:gd name="T99" fmla="*/ 115 h 383"/>
                  <a:gd name="T100" fmla="*/ 56 w 391"/>
                  <a:gd name="T101" fmla="*/ 101 h 383"/>
                  <a:gd name="T102" fmla="*/ 45 w 391"/>
                  <a:gd name="T103" fmla="*/ 86 h 383"/>
                  <a:gd name="T104" fmla="*/ 27 w 391"/>
                  <a:gd name="T105" fmla="*/ 73 h 383"/>
                  <a:gd name="T106" fmla="*/ 9 w 391"/>
                  <a:gd name="T107" fmla="*/ 56 h 383"/>
                  <a:gd name="T108" fmla="*/ 0 w 391"/>
                  <a:gd name="T109" fmla="*/ 34 h 383"/>
                  <a:gd name="T110" fmla="*/ 9 w 391"/>
                  <a:gd name="T111" fmla="*/ 17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1" h="383">
                    <a:moveTo>
                      <a:pt x="391" y="331"/>
                    </a:moveTo>
                    <a:lnTo>
                      <a:pt x="382" y="343"/>
                    </a:lnTo>
                    <a:lnTo>
                      <a:pt x="377" y="347"/>
                    </a:lnTo>
                    <a:lnTo>
                      <a:pt x="372" y="352"/>
                    </a:lnTo>
                    <a:lnTo>
                      <a:pt x="366" y="354"/>
                    </a:lnTo>
                    <a:lnTo>
                      <a:pt x="359" y="359"/>
                    </a:lnTo>
                    <a:lnTo>
                      <a:pt x="352" y="363"/>
                    </a:lnTo>
                    <a:lnTo>
                      <a:pt x="347" y="372"/>
                    </a:lnTo>
                    <a:lnTo>
                      <a:pt x="342" y="376"/>
                    </a:lnTo>
                    <a:lnTo>
                      <a:pt x="340" y="377"/>
                    </a:lnTo>
                    <a:lnTo>
                      <a:pt x="337" y="376"/>
                    </a:lnTo>
                    <a:lnTo>
                      <a:pt x="335" y="374"/>
                    </a:lnTo>
                    <a:lnTo>
                      <a:pt x="328" y="369"/>
                    </a:lnTo>
                    <a:lnTo>
                      <a:pt x="323" y="370"/>
                    </a:lnTo>
                    <a:lnTo>
                      <a:pt x="305" y="380"/>
                    </a:lnTo>
                    <a:lnTo>
                      <a:pt x="297" y="382"/>
                    </a:lnTo>
                    <a:lnTo>
                      <a:pt x="292" y="383"/>
                    </a:lnTo>
                    <a:lnTo>
                      <a:pt x="288" y="383"/>
                    </a:lnTo>
                    <a:lnTo>
                      <a:pt x="286" y="382"/>
                    </a:lnTo>
                    <a:lnTo>
                      <a:pt x="275" y="368"/>
                    </a:lnTo>
                    <a:lnTo>
                      <a:pt x="271" y="360"/>
                    </a:lnTo>
                    <a:lnTo>
                      <a:pt x="268" y="357"/>
                    </a:lnTo>
                    <a:lnTo>
                      <a:pt x="265" y="354"/>
                    </a:lnTo>
                    <a:lnTo>
                      <a:pt x="261" y="351"/>
                    </a:lnTo>
                    <a:lnTo>
                      <a:pt x="260" y="348"/>
                    </a:lnTo>
                    <a:lnTo>
                      <a:pt x="259" y="343"/>
                    </a:lnTo>
                    <a:lnTo>
                      <a:pt x="257" y="340"/>
                    </a:lnTo>
                    <a:lnTo>
                      <a:pt x="257" y="338"/>
                    </a:lnTo>
                    <a:lnTo>
                      <a:pt x="255" y="337"/>
                    </a:lnTo>
                    <a:lnTo>
                      <a:pt x="254" y="338"/>
                    </a:lnTo>
                    <a:lnTo>
                      <a:pt x="249" y="337"/>
                    </a:lnTo>
                    <a:lnTo>
                      <a:pt x="246" y="336"/>
                    </a:lnTo>
                    <a:lnTo>
                      <a:pt x="245" y="334"/>
                    </a:lnTo>
                    <a:lnTo>
                      <a:pt x="246" y="331"/>
                    </a:lnTo>
                    <a:lnTo>
                      <a:pt x="243" y="326"/>
                    </a:lnTo>
                    <a:lnTo>
                      <a:pt x="235" y="321"/>
                    </a:lnTo>
                    <a:lnTo>
                      <a:pt x="229" y="318"/>
                    </a:lnTo>
                    <a:lnTo>
                      <a:pt x="226" y="317"/>
                    </a:lnTo>
                    <a:lnTo>
                      <a:pt x="220" y="319"/>
                    </a:lnTo>
                    <a:lnTo>
                      <a:pt x="214" y="321"/>
                    </a:lnTo>
                    <a:lnTo>
                      <a:pt x="211" y="321"/>
                    </a:lnTo>
                    <a:lnTo>
                      <a:pt x="205" y="318"/>
                    </a:lnTo>
                    <a:lnTo>
                      <a:pt x="198" y="317"/>
                    </a:lnTo>
                    <a:lnTo>
                      <a:pt x="191" y="314"/>
                    </a:lnTo>
                    <a:lnTo>
                      <a:pt x="186" y="313"/>
                    </a:lnTo>
                    <a:lnTo>
                      <a:pt x="182" y="311"/>
                    </a:lnTo>
                    <a:lnTo>
                      <a:pt x="175" y="305"/>
                    </a:lnTo>
                    <a:lnTo>
                      <a:pt x="170" y="302"/>
                    </a:lnTo>
                    <a:lnTo>
                      <a:pt x="166" y="302"/>
                    </a:lnTo>
                    <a:lnTo>
                      <a:pt x="159" y="300"/>
                    </a:lnTo>
                    <a:lnTo>
                      <a:pt x="154" y="300"/>
                    </a:lnTo>
                    <a:lnTo>
                      <a:pt x="149" y="300"/>
                    </a:lnTo>
                    <a:lnTo>
                      <a:pt x="147" y="302"/>
                    </a:lnTo>
                    <a:lnTo>
                      <a:pt x="137" y="305"/>
                    </a:lnTo>
                    <a:lnTo>
                      <a:pt x="131" y="306"/>
                    </a:lnTo>
                    <a:lnTo>
                      <a:pt x="124" y="305"/>
                    </a:lnTo>
                    <a:lnTo>
                      <a:pt x="119" y="305"/>
                    </a:lnTo>
                    <a:lnTo>
                      <a:pt x="115" y="302"/>
                    </a:lnTo>
                    <a:lnTo>
                      <a:pt x="114" y="301"/>
                    </a:lnTo>
                    <a:lnTo>
                      <a:pt x="107" y="292"/>
                    </a:lnTo>
                    <a:lnTo>
                      <a:pt x="100" y="291"/>
                    </a:lnTo>
                    <a:lnTo>
                      <a:pt x="95" y="290"/>
                    </a:lnTo>
                    <a:lnTo>
                      <a:pt x="92" y="286"/>
                    </a:lnTo>
                    <a:lnTo>
                      <a:pt x="89" y="281"/>
                    </a:lnTo>
                    <a:lnTo>
                      <a:pt x="86" y="275"/>
                    </a:lnTo>
                    <a:lnTo>
                      <a:pt x="83" y="262"/>
                    </a:lnTo>
                    <a:lnTo>
                      <a:pt x="83" y="254"/>
                    </a:lnTo>
                    <a:lnTo>
                      <a:pt x="86" y="216"/>
                    </a:lnTo>
                    <a:lnTo>
                      <a:pt x="86" y="205"/>
                    </a:lnTo>
                    <a:lnTo>
                      <a:pt x="85" y="201"/>
                    </a:lnTo>
                    <a:lnTo>
                      <a:pt x="85" y="200"/>
                    </a:lnTo>
                    <a:lnTo>
                      <a:pt x="79" y="199"/>
                    </a:lnTo>
                    <a:lnTo>
                      <a:pt x="76" y="200"/>
                    </a:lnTo>
                    <a:lnTo>
                      <a:pt x="72" y="204"/>
                    </a:lnTo>
                    <a:lnTo>
                      <a:pt x="68" y="204"/>
                    </a:lnTo>
                    <a:lnTo>
                      <a:pt x="66" y="205"/>
                    </a:lnTo>
                    <a:lnTo>
                      <a:pt x="61" y="206"/>
                    </a:lnTo>
                    <a:lnTo>
                      <a:pt x="56" y="204"/>
                    </a:lnTo>
                    <a:lnTo>
                      <a:pt x="51" y="200"/>
                    </a:lnTo>
                    <a:lnTo>
                      <a:pt x="46" y="193"/>
                    </a:lnTo>
                    <a:lnTo>
                      <a:pt x="46" y="189"/>
                    </a:lnTo>
                    <a:lnTo>
                      <a:pt x="49" y="187"/>
                    </a:lnTo>
                    <a:lnTo>
                      <a:pt x="57" y="187"/>
                    </a:lnTo>
                    <a:lnTo>
                      <a:pt x="61" y="185"/>
                    </a:lnTo>
                    <a:lnTo>
                      <a:pt x="61" y="183"/>
                    </a:lnTo>
                    <a:lnTo>
                      <a:pt x="62" y="183"/>
                    </a:lnTo>
                    <a:lnTo>
                      <a:pt x="65" y="183"/>
                    </a:lnTo>
                    <a:lnTo>
                      <a:pt x="63" y="181"/>
                    </a:lnTo>
                    <a:lnTo>
                      <a:pt x="62" y="178"/>
                    </a:lnTo>
                    <a:lnTo>
                      <a:pt x="60" y="175"/>
                    </a:lnTo>
                    <a:lnTo>
                      <a:pt x="61" y="172"/>
                    </a:lnTo>
                    <a:lnTo>
                      <a:pt x="63" y="168"/>
                    </a:lnTo>
                    <a:lnTo>
                      <a:pt x="69" y="164"/>
                    </a:lnTo>
                    <a:lnTo>
                      <a:pt x="74" y="152"/>
                    </a:lnTo>
                    <a:lnTo>
                      <a:pt x="74" y="147"/>
                    </a:lnTo>
                    <a:lnTo>
                      <a:pt x="73" y="142"/>
                    </a:lnTo>
                    <a:lnTo>
                      <a:pt x="67" y="132"/>
                    </a:lnTo>
                    <a:lnTo>
                      <a:pt x="62" y="126"/>
                    </a:lnTo>
                    <a:lnTo>
                      <a:pt x="60" y="121"/>
                    </a:lnTo>
                    <a:lnTo>
                      <a:pt x="57" y="115"/>
                    </a:lnTo>
                    <a:lnTo>
                      <a:pt x="56" y="107"/>
                    </a:lnTo>
                    <a:lnTo>
                      <a:pt x="56" y="101"/>
                    </a:lnTo>
                    <a:lnTo>
                      <a:pt x="51" y="94"/>
                    </a:lnTo>
                    <a:lnTo>
                      <a:pt x="45" y="86"/>
                    </a:lnTo>
                    <a:lnTo>
                      <a:pt x="37" y="79"/>
                    </a:lnTo>
                    <a:lnTo>
                      <a:pt x="27" y="73"/>
                    </a:lnTo>
                    <a:lnTo>
                      <a:pt x="16" y="65"/>
                    </a:lnTo>
                    <a:lnTo>
                      <a:pt x="9" y="56"/>
                    </a:lnTo>
                    <a:lnTo>
                      <a:pt x="3" y="45"/>
                    </a:lnTo>
                    <a:lnTo>
                      <a:pt x="0" y="34"/>
                    </a:lnTo>
                    <a:lnTo>
                      <a:pt x="0" y="25"/>
                    </a:lnTo>
                    <a:lnTo>
                      <a:pt x="9" y="17"/>
                    </a:lnTo>
                    <a:lnTo>
                      <a:pt x="29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432">
                <a:extLst>
                  <a:ext uri="{FF2B5EF4-FFF2-40B4-BE49-F238E27FC236}">
                    <a16:creationId xmlns:a16="http://schemas.microsoft.com/office/drawing/2014/main" id="{37C84A9C-6772-713D-CA10-4451FEE0DD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" y="2430"/>
                <a:ext cx="81" cy="119"/>
              </a:xfrm>
              <a:custGeom>
                <a:avLst/>
                <a:gdLst>
                  <a:gd name="T0" fmla="*/ 356 w 404"/>
                  <a:gd name="T1" fmla="*/ 589 h 596"/>
                  <a:gd name="T2" fmla="*/ 362 w 404"/>
                  <a:gd name="T3" fmla="*/ 559 h 596"/>
                  <a:gd name="T4" fmla="*/ 365 w 404"/>
                  <a:gd name="T5" fmla="*/ 541 h 596"/>
                  <a:gd name="T6" fmla="*/ 379 w 404"/>
                  <a:gd name="T7" fmla="*/ 527 h 596"/>
                  <a:gd name="T8" fmla="*/ 402 w 404"/>
                  <a:gd name="T9" fmla="*/ 481 h 596"/>
                  <a:gd name="T10" fmla="*/ 394 w 404"/>
                  <a:gd name="T11" fmla="*/ 452 h 596"/>
                  <a:gd name="T12" fmla="*/ 385 w 404"/>
                  <a:gd name="T13" fmla="*/ 434 h 596"/>
                  <a:gd name="T14" fmla="*/ 373 w 404"/>
                  <a:gd name="T15" fmla="*/ 422 h 596"/>
                  <a:gd name="T16" fmla="*/ 376 w 404"/>
                  <a:gd name="T17" fmla="*/ 405 h 596"/>
                  <a:gd name="T18" fmla="*/ 371 w 404"/>
                  <a:gd name="T19" fmla="*/ 392 h 596"/>
                  <a:gd name="T20" fmla="*/ 355 w 404"/>
                  <a:gd name="T21" fmla="*/ 367 h 596"/>
                  <a:gd name="T22" fmla="*/ 351 w 404"/>
                  <a:gd name="T23" fmla="*/ 355 h 596"/>
                  <a:gd name="T24" fmla="*/ 338 w 404"/>
                  <a:gd name="T25" fmla="*/ 352 h 596"/>
                  <a:gd name="T26" fmla="*/ 331 w 404"/>
                  <a:gd name="T27" fmla="*/ 355 h 596"/>
                  <a:gd name="T28" fmla="*/ 318 w 404"/>
                  <a:gd name="T29" fmla="*/ 347 h 596"/>
                  <a:gd name="T30" fmla="*/ 307 w 404"/>
                  <a:gd name="T31" fmla="*/ 337 h 596"/>
                  <a:gd name="T32" fmla="*/ 303 w 404"/>
                  <a:gd name="T33" fmla="*/ 331 h 596"/>
                  <a:gd name="T34" fmla="*/ 299 w 404"/>
                  <a:gd name="T35" fmla="*/ 310 h 596"/>
                  <a:gd name="T36" fmla="*/ 301 w 404"/>
                  <a:gd name="T37" fmla="*/ 298 h 596"/>
                  <a:gd name="T38" fmla="*/ 288 w 404"/>
                  <a:gd name="T39" fmla="*/ 278 h 596"/>
                  <a:gd name="T40" fmla="*/ 280 w 404"/>
                  <a:gd name="T41" fmla="*/ 232 h 596"/>
                  <a:gd name="T42" fmla="*/ 280 w 404"/>
                  <a:gd name="T43" fmla="*/ 211 h 596"/>
                  <a:gd name="T44" fmla="*/ 275 w 404"/>
                  <a:gd name="T45" fmla="*/ 200 h 596"/>
                  <a:gd name="T46" fmla="*/ 285 w 404"/>
                  <a:gd name="T47" fmla="*/ 183 h 596"/>
                  <a:gd name="T48" fmla="*/ 284 w 404"/>
                  <a:gd name="T49" fmla="*/ 175 h 596"/>
                  <a:gd name="T50" fmla="*/ 274 w 404"/>
                  <a:gd name="T51" fmla="*/ 171 h 596"/>
                  <a:gd name="T52" fmla="*/ 269 w 404"/>
                  <a:gd name="T53" fmla="*/ 176 h 596"/>
                  <a:gd name="T54" fmla="*/ 265 w 404"/>
                  <a:gd name="T55" fmla="*/ 189 h 596"/>
                  <a:gd name="T56" fmla="*/ 263 w 404"/>
                  <a:gd name="T57" fmla="*/ 195 h 596"/>
                  <a:gd name="T58" fmla="*/ 256 w 404"/>
                  <a:gd name="T59" fmla="*/ 195 h 596"/>
                  <a:gd name="T60" fmla="*/ 253 w 404"/>
                  <a:gd name="T61" fmla="*/ 188 h 596"/>
                  <a:gd name="T62" fmla="*/ 257 w 404"/>
                  <a:gd name="T63" fmla="*/ 181 h 596"/>
                  <a:gd name="T64" fmla="*/ 263 w 404"/>
                  <a:gd name="T65" fmla="*/ 173 h 596"/>
                  <a:gd name="T66" fmla="*/ 261 w 404"/>
                  <a:gd name="T67" fmla="*/ 167 h 596"/>
                  <a:gd name="T68" fmla="*/ 240 w 404"/>
                  <a:gd name="T69" fmla="*/ 163 h 596"/>
                  <a:gd name="T70" fmla="*/ 238 w 404"/>
                  <a:gd name="T71" fmla="*/ 167 h 596"/>
                  <a:gd name="T72" fmla="*/ 233 w 404"/>
                  <a:gd name="T73" fmla="*/ 173 h 596"/>
                  <a:gd name="T74" fmla="*/ 227 w 404"/>
                  <a:gd name="T75" fmla="*/ 169 h 596"/>
                  <a:gd name="T76" fmla="*/ 223 w 404"/>
                  <a:gd name="T77" fmla="*/ 158 h 596"/>
                  <a:gd name="T78" fmla="*/ 216 w 404"/>
                  <a:gd name="T79" fmla="*/ 137 h 596"/>
                  <a:gd name="T80" fmla="*/ 207 w 404"/>
                  <a:gd name="T81" fmla="*/ 125 h 596"/>
                  <a:gd name="T82" fmla="*/ 198 w 404"/>
                  <a:gd name="T83" fmla="*/ 121 h 596"/>
                  <a:gd name="T84" fmla="*/ 193 w 404"/>
                  <a:gd name="T85" fmla="*/ 115 h 596"/>
                  <a:gd name="T86" fmla="*/ 191 w 404"/>
                  <a:gd name="T87" fmla="*/ 106 h 596"/>
                  <a:gd name="T88" fmla="*/ 179 w 404"/>
                  <a:gd name="T89" fmla="*/ 99 h 596"/>
                  <a:gd name="T90" fmla="*/ 171 w 404"/>
                  <a:gd name="T91" fmla="*/ 96 h 596"/>
                  <a:gd name="T92" fmla="*/ 164 w 404"/>
                  <a:gd name="T93" fmla="*/ 86 h 596"/>
                  <a:gd name="T94" fmla="*/ 159 w 404"/>
                  <a:gd name="T95" fmla="*/ 80 h 596"/>
                  <a:gd name="T96" fmla="*/ 141 w 404"/>
                  <a:gd name="T97" fmla="*/ 80 h 596"/>
                  <a:gd name="T98" fmla="*/ 124 w 404"/>
                  <a:gd name="T99" fmla="*/ 69 h 596"/>
                  <a:gd name="T100" fmla="*/ 113 w 404"/>
                  <a:gd name="T101" fmla="*/ 64 h 596"/>
                  <a:gd name="T102" fmla="*/ 98 w 404"/>
                  <a:gd name="T103" fmla="*/ 64 h 596"/>
                  <a:gd name="T104" fmla="*/ 86 w 404"/>
                  <a:gd name="T105" fmla="*/ 64 h 596"/>
                  <a:gd name="T106" fmla="*/ 75 w 404"/>
                  <a:gd name="T107" fmla="*/ 56 h 596"/>
                  <a:gd name="T108" fmla="*/ 64 w 404"/>
                  <a:gd name="T109" fmla="*/ 41 h 596"/>
                  <a:gd name="T110" fmla="*/ 57 w 404"/>
                  <a:gd name="T111" fmla="*/ 38 h 596"/>
                  <a:gd name="T112" fmla="*/ 34 w 404"/>
                  <a:gd name="T113" fmla="*/ 4 h 596"/>
                  <a:gd name="T114" fmla="*/ 17 w 404"/>
                  <a:gd name="T115" fmla="*/ 0 h 596"/>
                  <a:gd name="T116" fmla="*/ 2 w 404"/>
                  <a:gd name="T117" fmla="*/ 6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04" h="596">
                    <a:moveTo>
                      <a:pt x="351" y="596"/>
                    </a:moveTo>
                    <a:lnTo>
                      <a:pt x="354" y="595"/>
                    </a:lnTo>
                    <a:lnTo>
                      <a:pt x="354" y="594"/>
                    </a:lnTo>
                    <a:lnTo>
                      <a:pt x="355" y="593"/>
                    </a:lnTo>
                    <a:lnTo>
                      <a:pt x="356" y="590"/>
                    </a:lnTo>
                    <a:lnTo>
                      <a:pt x="356" y="589"/>
                    </a:lnTo>
                    <a:lnTo>
                      <a:pt x="358" y="588"/>
                    </a:lnTo>
                    <a:lnTo>
                      <a:pt x="362" y="565"/>
                    </a:lnTo>
                    <a:lnTo>
                      <a:pt x="362" y="563"/>
                    </a:lnTo>
                    <a:lnTo>
                      <a:pt x="362" y="561"/>
                    </a:lnTo>
                    <a:lnTo>
                      <a:pt x="362" y="560"/>
                    </a:lnTo>
                    <a:lnTo>
                      <a:pt x="362" y="559"/>
                    </a:lnTo>
                    <a:lnTo>
                      <a:pt x="362" y="548"/>
                    </a:lnTo>
                    <a:lnTo>
                      <a:pt x="362" y="547"/>
                    </a:lnTo>
                    <a:lnTo>
                      <a:pt x="362" y="544"/>
                    </a:lnTo>
                    <a:lnTo>
                      <a:pt x="362" y="543"/>
                    </a:lnTo>
                    <a:lnTo>
                      <a:pt x="364" y="542"/>
                    </a:lnTo>
                    <a:lnTo>
                      <a:pt x="365" y="541"/>
                    </a:lnTo>
                    <a:lnTo>
                      <a:pt x="366" y="539"/>
                    </a:lnTo>
                    <a:lnTo>
                      <a:pt x="367" y="538"/>
                    </a:lnTo>
                    <a:lnTo>
                      <a:pt x="374" y="531"/>
                    </a:lnTo>
                    <a:lnTo>
                      <a:pt x="376" y="531"/>
                    </a:lnTo>
                    <a:lnTo>
                      <a:pt x="378" y="529"/>
                    </a:lnTo>
                    <a:lnTo>
                      <a:pt x="379" y="527"/>
                    </a:lnTo>
                    <a:lnTo>
                      <a:pt x="400" y="489"/>
                    </a:lnTo>
                    <a:lnTo>
                      <a:pt x="400" y="487"/>
                    </a:lnTo>
                    <a:lnTo>
                      <a:pt x="400" y="486"/>
                    </a:lnTo>
                    <a:lnTo>
                      <a:pt x="401" y="484"/>
                    </a:lnTo>
                    <a:lnTo>
                      <a:pt x="402" y="483"/>
                    </a:lnTo>
                    <a:lnTo>
                      <a:pt x="402" y="481"/>
                    </a:lnTo>
                    <a:lnTo>
                      <a:pt x="404" y="474"/>
                    </a:lnTo>
                    <a:lnTo>
                      <a:pt x="404" y="467"/>
                    </a:lnTo>
                    <a:lnTo>
                      <a:pt x="404" y="466"/>
                    </a:lnTo>
                    <a:lnTo>
                      <a:pt x="402" y="464"/>
                    </a:lnTo>
                    <a:lnTo>
                      <a:pt x="394" y="453"/>
                    </a:lnTo>
                    <a:lnTo>
                      <a:pt x="394" y="452"/>
                    </a:lnTo>
                    <a:lnTo>
                      <a:pt x="393" y="450"/>
                    </a:lnTo>
                    <a:lnTo>
                      <a:pt x="389" y="443"/>
                    </a:lnTo>
                    <a:lnTo>
                      <a:pt x="389" y="440"/>
                    </a:lnTo>
                    <a:lnTo>
                      <a:pt x="388" y="439"/>
                    </a:lnTo>
                    <a:lnTo>
                      <a:pt x="387" y="435"/>
                    </a:lnTo>
                    <a:lnTo>
                      <a:pt x="385" y="434"/>
                    </a:lnTo>
                    <a:lnTo>
                      <a:pt x="384" y="433"/>
                    </a:lnTo>
                    <a:lnTo>
                      <a:pt x="377" y="426"/>
                    </a:lnTo>
                    <a:lnTo>
                      <a:pt x="376" y="424"/>
                    </a:lnTo>
                    <a:lnTo>
                      <a:pt x="376" y="423"/>
                    </a:lnTo>
                    <a:lnTo>
                      <a:pt x="374" y="423"/>
                    </a:lnTo>
                    <a:lnTo>
                      <a:pt x="373" y="422"/>
                    </a:lnTo>
                    <a:lnTo>
                      <a:pt x="373" y="421"/>
                    </a:lnTo>
                    <a:lnTo>
                      <a:pt x="373" y="415"/>
                    </a:lnTo>
                    <a:lnTo>
                      <a:pt x="373" y="412"/>
                    </a:lnTo>
                    <a:lnTo>
                      <a:pt x="376" y="409"/>
                    </a:lnTo>
                    <a:lnTo>
                      <a:pt x="376" y="406"/>
                    </a:lnTo>
                    <a:lnTo>
                      <a:pt x="376" y="405"/>
                    </a:lnTo>
                    <a:lnTo>
                      <a:pt x="376" y="403"/>
                    </a:lnTo>
                    <a:lnTo>
                      <a:pt x="376" y="401"/>
                    </a:lnTo>
                    <a:lnTo>
                      <a:pt x="376" y="400"/>
                    </a:lnTo>
                    <a:lnTo>
                      <a:pt x="372" y="395"/>
                    </a:lnTo>
                    <a:lnTo>
                      <a:pt x="371" y="394"/>
                    </a:lnTo>
                    <a:lnTo>
                      <a:pt x="371" y="392"/>
                    </a:lnTo>
                    <a:lnTo>
                      <a:pt x="364" y="384"/>
                    </a:lnTo>
                    <a:lnTo>
                      <a:pt x="361" y="381"/>
                    </a:lnTo>
                    <a:lnTo>
                      <a:pt x="358" y="372"/>
                    </a:lnTo>
                    <a:lnTo>
                      <a:pt x="356" y="370"/>
                    </a:lnTo>
                    <a:lnTo>
                      <a:pt x="356" y="369"/>
                    </a:lnTo>
                    <a:lnTo>
                      <a:pt x="355" y="367"/>
                    </a:lnTo>
                    <a:lnTo>
                      <a:pt x="355" y="366"/>
                    </a:lnTo>
                    <a:lnTo>
                      <a:pt x="355" y="361"/>
                    </a:lnTo>
                    <a:lnTo>
                      <a:pt x="354" y="360"/>
                    </a:lnTo>
                    <a:lnTo>
                      <a:pt x="354" y="359"/>
                    </a:lnTo>
                    <a:lnTo>
                      <a:pt x="353" y="356"/>
                    </a:lnTo>
                    <a:lnTo>
                      <a:pt x="351" y="355"/>
                    </a:lnTo>
                    <a:lnTo>
                      <a:pt x="350" y="355"/>
                    </a:lnTo>
                    <a:lnTo>
                      <a:pt x="350" y="354"/>
                    </a:lnTo>
                    <a:lnTo>
                      <a:pt x="347" y="352"/>
                    </a:lnTo>
                    <a:lnTo>
                      <a:pt x="344" y="352"/>
                    </a:lnTo>
                    <a:lnTo>
                      <a:pt x="339" y="352"/>
                    </a:lnTo>
                    <a:lnTo>
                      <a:pt x="338" y="352"/>
                    </a:lnTo>
                    <a:lnTo>
                      <a:pt x="338" y="353"/>
                    </a:lnTo>
                    <a:lnTo>
                      <a:pt x="337" y="353"/>
                    </a:lnTo>
                    <a:lnTo>
                      <a:pt x="334" y="354"/>
                    </a:lnTo>
                    <a:lnTo>
                      <a:pt x="333" y="355"/>
                    </a:lnTo>
                    <a:lnTo>
                      <a:pt x="332" y="355"/>
                    </a:lnTo>
                    <a:lnTo>
                      <a:pt x="331" y="355"/>
                    </a:lnTo>
                    <a:lnTo>
                      <a:pt x="327" y="355"/>
                    </a:lnTo>
                    <a:lnTo>
                      <a:pt x="326" y="355"/>
                    </a:lnTo>
                    <a:lnTo>
                      <a:pt x="324" y="354"/>
                    </a:lnTo>
                    <a:lnTo>
                      <a:pt x="322" y="353"/>
                    </a:lnTo>
                    <a:lnTo>
                      <a:pt x="322" y="352"/>
                    </a:lnTo>
                    <a:lnTo>
                      <a:pt x="318" y="347"/>
                    </a:lnTo>
                    <a:lnTo>
                      <a:pt x="318" y="346"/>
                    </a:lnTo>
                    <a:lnTo>
                      <a:pt x="318" y="344"/>
                    </a:lnTo>
                    <a:lnTo>
                      <a:pt x="315" y="343"/>
                    </a:lnTo>
                    <a:lnTo>
                      <a:pt x="313" y="342"/>
                    </a:lnTo>
                    <a:lnTo>
                      <a:pt x="308" y="338"/>
                    </a:lnTo>
                    <a:lnTo>
                      <a:pt x="307" y="337"/>
                    </a:lnTo>
                    <a:lnTo>
                      <a:pt x="305" y="336"/>
                    </a:lnTo>
                    <a:lnTo>
                      <a:pt x="305" y="335"/>
                    </a:lnTo>
                    <a:lnTo>
                      <a:pt x="304" y="335"/>
                    </a:lnTo>
                    <a:lnTo>
                      <a:pt x="303" y="333"/>
                    </a:lnTo>
                    <a:lnTo>
                      <a:pt x="303" y="332"/>
                    </a:lnTo>
                    <a:lnTo>
                      <a:pt x="303" y="331"/>
                    </a:lnTo>
                    <a:lnTo>
                      <a:pt x="302" y="330"/>
                    </a:lnTo>
                    <a:lnTo>
                      <a:pt x="302" y="329"/>
                    </a:lnTo>
                    <a:lnTo>
                      <a:pt x="299" y="315"/>
                    </a:lnTo>
                    <a:lnTo>
                      <a:pt x="299" y="314"/>
                    </a:lnTo>
                    <a:lnTo>
                      <a:pt x="299" y="313"/>
                    </a:lnTo>
                    <a:lnTo>
                      <a:pt x="299" y="310"/>
                    </a:lnTo>
                    <a:lnTo>
                      <a:pt x="299" y="309"/>
                    </a:lnTo>
                    <a:lnTo>
                      <a:pt x="299" y="307"/>
                    </a:lnTo>
                    <a:lnTo>
                      <a:pt x="301" y="304"/>
                    </a:lnTo>
                    <a:lnTo>
                      <a:pt x="301" y="303"/>
                    </a:lnTo>
                    <a:lnTo>
                      <a:pt x="301" y="299"/>
                    </a:lnTo>
                    <a:lnTo>
                      <a:pt x="301" y="298"/>
                    </a:lnTo>
                    <a:lnTo>
                      <a:pt x="298" y="293"/>
                    </a:lnTo>
                    <a:lnTo>
                      <a:pt x="297" y="292"/>
                    </a:lnTo>
                    <a:lnTo>
                      <a:pt x="297" y="290"/>
                    </a:lnTo>
                    <a:lnTo>
                      <a:pt x="291" y="284"/>
                    </a:lnTo>
                    <a:lnTo>
                      <a:pt x="291" y="281"/>
                    </a:lnTo>
                    <a:lnTo>
                      <a:pt x="288" y="278"/>
                    </a:lnTo>
                    <a:lnTo>
                      <a:pt x="284" y="262"/>
                    </a:lnTo>
                    <a:lnTo>
                      <a:pt x="284" y="261"/>
                    </a:lnTo>
                    <a:lnTo>
                      <a:pt x="284" y="259"/>
                    </a:lnTo>
                    <a:lnTo>
                      <a:pt x="282" y="257"/>
                    </a:lnTo>
                    <a:lnTo>
                      <a:pt x="282" y="256"/>
                    </a:lnTo>
                    <a:lnTo>
                      <a:pt x="280" y="232"/>
                    </a:lnTo>
                    <a:lnTo>
                      <a:pt x="279" y="229"/>
                    </a:lnTo>
                    <a:lnTo>
                      <a:pt x="279" y="224"/>
                    </a:lnTo>
                    <a:lnTo>
                      <a:pt x="280" y="224"/>
                    </a:lnTo>
                    <a:lnTo>
                      <a:pt x="280" y="213"/>
                    </a:lnTo>
                    <a:lnTo>
                      <a:pt x="280" y="212"/>
                    </a:lnTo>
                    <a:lnTo>
                      <a:pt x="280" y="211"/>
                    </a:lnTo>
                    <a:lnTo>
                      <a:pt x="279" y="211"/>
                    </a:lnTo>
                    <a:lnTo>
                      <a:pt x="279" y="209"/>
                    </a:lnTo>
                    <a:lnTo>
                      <a:pt x="276" y="204"/>
                    </a:lnTo>
                    <a:lnTo>
                      <a:pt x="276" y="203"/>
                    </a:lnTo>
                    <a:lnTo>
                      <a:pt x="275" y="201"/>
                    </a:lnTo>
                    <a:lnTo>
                      <a:pt x="275" y="200"/>
                    </a:lnTo>
                    <a:lnTo>
                      <a:pt x="275" y="198"/>
                    </a:lnTo>
                    <a:lnTo>
                      <a:pt x="275" y="196"/>
                    </a:lnTo>
                    <a:lnTo>
                      <a:pt x="280" y="187"/>
                    </a:lnTo>
                    <a:lnTo>
                      <a:pt x="281" y="187"/>
                    </a:lnTo>
                    <a:lnTo>
                      <a:pt x="281" y="186"/>
                    </a:lnTo>
                    <a:lnTo>
                      <a:pt x="285" y="183"/>
                    </a:lnTo>
                    <a:lnTo>
                      <a:pt x="285" y="182"/>
                    </a:lnTo>
                    <a:lnTo>
                      <a:pt x="285" y="178"/>
                    </a:lnTo>
                    <a:lnTo>
                      <a:pt x="285" y="177"/>
                    </a:lnTo>
                    <a:lnTo>
                      <a:pt x="285" y="176"/>
                    </a:lnTo>
                    <a:lnTo>
                      <a:pt x="285" y="175"/>
                    </a:lnTo>
                    <a:lnTo>
                      <a:pt x="284" y="175"/>
                    </a:lnTo>
                    <a:lnTo>
                      <a:pt x="284" y="173"/>
                    </a:lnTo>
                    <a:lnTo>
                      <a:pt x="282" y="171"/>
                    </a:lnTo>
                    <a:lnTo>
                      <a:pt x="281" y="171"/>
                    </a:lnTo>
                    <a:lnTo>
                      <a:pt x="280" y="171"/>
                    </a:lnTo>
                    <a:lnTo>
                      <a:pt x="276" y="171"/>
                    </a:lnTo>
                    <a:lnTo>
                      <a:pt x="274" y="171"/>
                    </a:lnTo>
                    <a:lnTo>
                      <a:pt x="274" y="172"/>
                    </a:lnTo>
                    <a:lnTo>
                      <a:pt x="273" y="172"/>
                    </a:lnTo>
                    <a:lnTo>
                      <a:pt x="273" y="173"/>
                    </a:lnTo>
                    <a:lnTo>
                      <a:pt x="271" y="173"/>
                    </a:lnTo>
                    <a:lnTo>
                      <a:pt x="271" y="175"/>
                    </a:lnTo>
                    <a:lnTo>
                      <a:pt x="269" y="176"/>
                    </a:lnTo>
                    <a:lnTo>
                      <a:pt x="268" y="179"/>
                    </a:lnTo>
                    <a:lnTo>
                      <a:pt x="267" y="181"/>
                    </a:lnTo>
                    <a:lnTo>
                      <a:pt x="267" y="182"/>
                    </a:lnTo>
                    <a:lnTo>
                      <a:pt x="267" y="184"/>
                    </a:lnTo>
                    <a:lnTo>
                      <a:pt x="265" y="186"/>
                    </a:lnTo>
                    <a:lnTo>
                      <a:pt x="265" y="189"/>
                    </a:lnTo>
                    <a:lnTo>
                      <a:pt x="265" y="190"/>
                    </a:lnTo>
                    <a:lnTo>
                      <a:pt x="265" y="192"/>
                    </a:lnTo>
                    <a:lnTo>
                      <a:pt x="265" y="193"/>
                    </a:lnTo>
                    <a:lnTo>
                      <a:pt x="264" y="193"/>
                    </a:lnTo>
                    <a:lnTo>
                      <a:pt x="264" y="194"/>
                    </a:lnTo>
                    <a:lnTo>
                      <a:pt x="263" y="195"/>
                    </a:lnTo>
                    <a:lnTo>
                      <a:pt x="262" y="196"/>
                    </a:lnTo>
                    <a:lnTo>
                      <a:pt x="261" y="196"/>
                    </a:lnTo>
                    <a:lnTo>
                      <a:pt x="259" y="196"/>
                    </a:lnTo>
                    <a:lnTo>
                      <a:pt x="258" y="196"/>
                    </a:lnTo>
                    <a:lnTo>
                      <a:pt x="257" y="196"/>
                    </a:lnTo>
                    <a:lnTo>
                      <a:pt x="256" y="195"/>
                    </a:lnTo>
                    <a:lnTo>
                      <a:pt x="254" y="195"/>
                    </a:lnTo>
                    <a:lnTo>
                      <a:pt x="254" y="194"/>
                    </a:lnTo>
                    <a:lnTo>
                      <a:pt x="253" y="193"/>
                    </a:lnTo>
                    <a:lnTo>
                      <a:pt x="253" y="192"/>
                    </a:lnTo>
                    <a:lnTo>
                      <a:pt x="253" y="189"/>
                    </a:lnTo>
                    <a:lnTo>
                      <a:pt x="253" y="188"/>
                    </a:lnTo>
                    <a:lnTo>
                      <a:pt x="254" y="187"/>
                    </a:lnTo>
                    <a:lnTo>
                      <a:pt x="254" y="186"/>
                    </a:lnTo>
                    <a:lnTo>
                      <a:pt x="254" y="184"/>
                    </a:lnTo>
                    <a:lnTo>
                      <a:pt x="256" y="183"/>
                    </a:lnTo>
                    <a:lnTo>
                      <a:pt x="256" y="182"/>
                    </a:lnTo>
                    <a:lnTo>
                      <a:pt x="257" y="181"/>
                    </a:lnTo>
                    <a:lnTo>
                      <a:pt x="257" y="179"/>
                    </a:lnTo>
                    <a:lnTo>
                      <a:pt x="258" y="178"/>
                    </a:lnTo>
                    <a:lnTo>
                      <a:pt x="259" y="177"/>
                    </a:lnTo>
                    <a:lnTo>
                      <a:pt x="259" y="176"/>
                    </a:lnTo>
                    <a:lnTo>
                      <a:pt x="261" y="176"/>
                    </a:lnTo>
                    <a:lnTo>
                      <a:pt x="263" y="173"/>
                    </a:lnTo>
                    <a:lnTo>
                      <a:pt x="264" y="172"/>
                    </a:lnTo>
                    <a:lnTo>
                      <a:pt x="264" y="171"/>
                    </a:lnTo>
                    <a:lnTo>
                      <a:pt x="264" y="170"/>
                    </a:lnTo>
                    <a:lnTo>
                      <a:pt x="263" y="169"/>
                    </a:lnTo>
                    <a:lnTo>
                      <a:pt x="262" y="169"/>
                    </a:lnTo>
                    <a:lnTo>
                      <a:pt x="261" y="167"/>
                    </a:lnTo>
                    <a:lnTo>
                      <a:pt x="251" y="165"/>
                    </a:lnTo>
                    <a:lnTo>
                      <a:pt x="248" y="164"/>
                    </a:lnTo>
                    <a:lnTo>
                      <a:pt x="246" y="164"/>
                    </a:lnTo>
                    <a:lnTo>
                      <a:pt x="245" y="164"/>
                    </a:lnTo>
                    <a:lnTo>
                      <a:pt x="245" y="163"/>
                    </a:lnTo>
                    <a:lnTo>
                      <a:pt x="240" y="163"/>
                    </a:lnTo>
                    <a:lnTo>
                      <a:pt x="240" y="164"/>
                    </a:lnTo>
                    <a:lnTo>
                      <a:pt x="239" y="164"/>
                    </a:lnTo>
                    <a:lnTo>
                      <a:pt x="239" y="165"/>
                    </a:lnTo>
                    <a:lnTo>
                      <a:pt x="238" y="165"/>
                    </a:lnTo>
                    <a:lnTo>
                      <a:pt x="238" y="166"/>
                    </a:lnTo>
                    <a:lnTo>
                      <a:pt x="238" y="167"/>
                    </a:lnTo>
                    <a:lnTo>
                      <a:pt x="238" y="173"/>
                    </a:lnTo>
                    <a:lnTo>
                      <a:pt x="236" y="173"/>
                    </a:lnTo>
                    <a:lnTo>
                      <a:pt x="236" y="175"/>
                    </a:lnTo>
                    <a:lnTo>
                      <a:pt x="234" y="175"/>
                    </a:lnTo>
                    <a:lnTo>
                      <a:pt x="234" y="173"/>
                    </a:lnTo>
                    <a:lnTo>
                      <a:pt x="233" y="173"/>
                    </a:lnTo>
                    <a:lnTo>
                      <a:pt x="231" y="172"/>
                    </a:lnTo>
                    <a:lnTo>
                      <a:pt x="230" y="171"/>
                    </a:lnTo>
                    <a:lnTo>
                      <a:pt x="229" y="171"/>
                    </a:lnTo>
                    <a:lnTo>
                      <a:pt x="228" y="170"/>
                    </a:lnTo>
                    <a:lnTo>
                      <a:pt x="228" y="169"/>
                    </a:lnTo>
                    <a:lnTo>
                      <a:pt x="227" y="169"/>
                    </a:lnTo>
                    <a:lnTo>
                      <a:pt x="225" y="167"/>
                    </a:lnTo>
                    <a:lnTo>
                      <a:pt x="224" y="165"/>
                    </a:lnTo>
                    <a:lnTo>
                      <a:pt x="224" y="164"/>
                    </a:lnTo>
                    <a:lnTo>
                      <a:pt x="224" y="163"/>
                    </a:lnTo>
                    <a:lnTo>
                      <a:pt x="223" y="160"/>
                    </a:lnTo>
                    <a:lnTo>
                      <a:pt x="223" y="158"/>
                    </a:lnTo>
                    <a:lnTo>
                      <a:pt x="221" y="154"/>
                    </a:lnTo>
                    <a:lnTo>
                      <a:pt x="218" y="143"/>
                    </a:lnTo>
                    <a:lnTo>
                      <a:pt x="218" y="141"/>
                    </a:lnTo>
                    <a:lnTo>
                      <a:pt x="218" y="139"/>
                    </a:lnTo>
                    <a:lnTo>
                      <a:pt x="217" y="138"/>
                    </a:lnTo>
                    <a:lnTo>
                      <a:pt x="216" y="137"/>
                    </a:lnTo>
                    <a:lnTo>
                      <a:pt x="216" y="136"/>
                    </a:lnTo>
                    <a:lnTo>
                      <a:pt x="215" y="133"/>
                    </a:lnTo>
                    <a:lnTo>
                      <a:pt x="213" y="133"/>
                    </a:lnTo>
                    <a:lnTo>
                      <a:pt x="211" y="129"/>
                    </a:lnTo>
                    <a:lnTo>
                      <a:pt x="207" y="126"/>
                    </a:lnTo>
                    <a:lnTo>
                      <a:pt x="207" y="125"/>
                    </a:lnTo>
                    <a:lnTo>
                      <a:pt x="206" y="124"/>
                    </a:lnTo>
                    <a:lnTo>
                      <a:pt x="205" y="123"/>
                    </a:lnTo>
                    <a:lnTo>
                      <a:pt x="204" y="121"/>
                    </a:lnTo>
                    <a:lnTo>
                      <a:pt x="202" y="120"/>
                    </a:lnTo>
                    <a:lnTo>
                      <a:pt x="200" y="120"/>
                    </a:lnTo>
                    <a:lnTo>
                      <a:pt x="198" y="121"/>
                    </a:lnTo>
                    <a:lnTo>
                      <a:pt x="196" y="121"/>
                    </a:lnTo>
                    <a:lnTo>
                      <a:pt x="195" y="121"/>
                    </a:lnTo>
                    <a:lnTo>
                      <a:pt x="194" y="121"/>
                    </a:lnTo>
                    <a:lnTo>
                      <a:pt x="191" y="119"/>
                    </a:lnTo>
                    <a:lnTo>
                      <a:pt x="191" y="115"/>
                    </a:lnTo>
                    <a:lnTo>
                      <a:pt x="193" y="115"/>
                    </a:lnTo>
                    <a:lnTo>
                      <a:pt x="193" y="114"/>
                    </a:lnTo>
                    <a:lnTo>
                      <a:pt x="194" y="113"/>
                    </a:lnTo>
                    <a:lnTo>
                      <a:pt x="194" y="112"/>
                    </a:lnTo>
                    <a:lnTo>
                      <a:pt x="194" y="108"/>
                    </a:lnTo>
                    <a:lnTo>
                      <a:pt x="193" y="107"/>
                    </a:lnTo>
                    <a:lnTo>
                      <a:pt x="191" y="106"/>
                    </a:lnTo>
                    <a:lnTo>
                      <a:pt x="191" y="104"/>
                    </a:lnTo>
                    <a:lnTo>
                      <a:pt x="188" y="102"/>
                    </a:lnTo>
                    <a:lnTo>
                      <a:pt x="184" y="101"/>
                    </a:lnTo>
                    <a:lnTo>
                      <a:pt x="183" y="101"/>
                    </a:lnTo>
                    <a:lnTo>
                      <a:pt x="181" y="99"/>
                    </a:lnTo>
                    <a:lnTo>
                      <a:pt x="179" y="99"/>
                    </a:lnTo>
                    <a:lnTo>
                      <a:pt x="178" y="99"/>
                    </a:lnTo>
                    <a:lnTo>
                      <a:pt x="177" y="99"/>
                    </a:lnTo>
                    <a:lnTo>
                      <a:pt x="175" y="98"/>
                    </a:lnTo>
                    <a:lnTo>
                      <a:pt x="173" y="97"/>
                    </a:lnTo>
                    <a:lnTo>
                      <a:pt x="172" y="96"/>
                    </a:lnTo>
                    <a:lnTo>
                      <a:pt x="171" y="96"/>
                    </a:lnTo>
                    <a:lnTo>
                      <a:pt x="170" y="95"/>
                    </a:lnTo>
                    <a:lnTo>
                      <a:pt x="167" y="91"/>
                    </a:lnTo>
                    <a:lnTo>
                      <a:pt x="165" y="89"/>
                    </a:lnTo>
                    <a:lnTo>
                      <a:pt x="165" y="87"/>
                    </a:lnTo>
                    <a:lnTo>
                      <a:pt x="164" y="87"/>
                    </a:lnTo>
                    <a:lnTo>
                      <a:pt x="164" y="86"/>
                    </a:lnTo>
                    <a:lnTo>
                      <a:pt x="164" y="84"/>
                    </a:lnTo>
                    <a:lnTo>
                      <a:pt x="162" y="83"/>
                    </a:lnTo>
                    <a:lnTo>
                      <a:pt x="162" y="81"/>
                    </a:lnTo>
                    <a:lnTo>
                      <a:pt x="161" y="81"/>
                    </a:lnTo>
                    <a:lnTo>
                      <a:pt x="160" y="80"/>
                    </a:lnTo>
                    <a:lnTo>
                      <a:pt x="159" y="80"/>
                    </a:lnTo>
                    <a:lnTo>
                      <a:pt x="156" y="80"/>
                    </a:lnTo>
                    <a:lnTo>
                      <a:pt x="155" y="79"/>
                    </a:lnTo>
                    <a:lnTo>
                      <a:pt x="149" y="79"/>
                    </a:lnTo>
                    <a:lnTo>
                      <a:pt x="148" y="80"/>
                    </a:lnTo>
                    <a:lnTo>
                      <a:pt x="145" y="80"/>
                    </a:lnTo>
                    <a:lnTo>
                      <a:pt x="141" y="80"/>
                    </a:lnTo>
                    <a:lnTo>
                      <a:pt x="131" y="76"/>
                    </a:lnTo>
                    <a:lnTo>
                      <a:pt x="130" y="74"/>
                    </a:lnTo>
                    <a:lnTo>
                      <a:pt x="128" y="74"/>
                    </a:lnTo>
                    <a:lnTo>
                      <a:pt x="126" y="70"/>
                    </a:lnTo>
                    <a:lnTo>
                      <a:pt x="125" y="70"/>
                    </a:lnTo>
                    <a:lnTo>
                      <a:pt x="124" y="69"/>
                    </a:lnTo>
                    <a:lnTo>
                      <a:pt x="122" y="69"/>
                    </a:lnTo>
                    <a:lnTo>
                      <a:pt x="121" y="68"/>
                    </a:lnTo>
                    <a:lnTo>
                      <a:pt x="115" y="66"/>
                    </a:lnTo>
                    <a:lnTo>
                      <a:pt x="114" y="66"/>
                    </a:lnTo>
                    <a:lnTo>
                      <a:pt x="114" y="64"/>
                    </a:lnTo>
                    <a:lnTo>
                      <a:pt x="113" y="64"/>
                    </a:lnTo>
                    <a:lnTo>
                      <a:pt x="111" y="64"/>
                    </a:lnTo>
                    <a:lnTo>
                      <a:pt x="109" y="64"/>
                    </a:lnTo>
                    <a:lnTo>
                      <a:pt x="107" y="63"/>
                    </a:lnTo>
                    <a:lnTo>
                      <a:pt x="102" y="63"/>
                    </a:lnTo>
                    <a:lnTo>
                      <a:pt x="102" y="64"/>
                    </a:lnTo>
                    <a:lnTo>
                      <a:pt x="98" y="64"/>
                    </a:lnTo>
                    <a:lnTo>
                      <a:pt x="95" y="66"/>
                    </a:lnTo>
                    <a:lnTo>
                      <a:pt x="93" y="66"/>
                    </a:lnTo>
                    <a:lnTo>
                      <a:pt x="90" y="66"/>
                    </a:lnTo>
                    <a:lnTo>
                      <a:pt x="88" y="66"/>
                    </a:lnTo>
                    <a:lnTo>
                      <a:pt x="87" y="64"/>
                    </a:lnTo>
                    <a:lnTo>
                      <a:pt x="86" y="64"/>
                    </a:lnTo>
                    <a:lnTo>
                      <a:pt x="85" y="63"/>
                    </a:lnTo>
                    <a:lnTo>
                      <a:pt x="84" y="63"/>
                    </a:lnTo>
                    <a:lnTo>
                      <a:pt x="80" y="61"/>
                    </a:lnTo>
                    <a:lnTo>
                      <a:pt x="78" y="59"/>
                    </a:lnTo>
                    <a:lnTo>
                      <a:pt x="78" y="58"/>
                    </a:lnTo>
                    <a:lnTo>
                      <a:pt x="75" y="56"/>
                    </a:lnTo>
                    <a:lnTo>
                      <a:pt x="75" y="53"/>
                    </a:lnTo>
                    <a:lnTo>
                      <a:pt x="74" y="53"/>
                    </a:lnTo>
                    <a:lnTo>
                      <a:pt x="73" y="51"/>
                    </a:lnTo>
                    <a:lnTo>
                      <a:pt x="68" y="45"/>
                    </a:lnTo>
                    <a:lnTo>
                      <a:pt x="65" y="43"/>
                    </a:lnTo>
                    <a:lnTo>
                      <a:pt x="64" y="41"/>
                    </a:lnTo>
                    <a:lnTo>
                      <a:pt x="63" y="41"/>
                    </a:lnTo>
                    <a:lnTo>
                      <a:pt x="61" y="40"/>
                    </a:lnTo>
                    <a:lnTo>
                      <a:pt x="59" y="40"/>
                    </a:lnTo>
                    <a:lnTo>
                      <a:pt x="58" y="39"/>
                    </a:lnTo>
                    <a:lnTo>
                      <a:pt x="57" y="39"/>
                    </a:lnTo>
                    <a:lnTo>
                      <a:pt x="57" y="38"/>
                    </a:lnTo>
                    <a:lnTo>
                      <a:pt x="55" y="36"/>
                    </a:lnTo>
                    <a:lnTo>
                      <a:pt x="53" y="35"/>
                    </a:lnTo>
                    <a:lnTo>
                      <a:pt x="52" y="35"/>
                    </a:lnTo>
                    <a:lnTo>
                      <a:pt x="52" y="34"/>
                    </a:lnTo>
                    <a:lnTo>
                      <a:pt x="39" y="9"/>
                    </a:lnTo>
                    <a:lnTo>
                      <a:pt x="34" y="4"/>
                    </a:lnTo>
                    <a:lnTo>
                      <a:pt x="32" y="3"/>
                    </a:lnTo>
                    <a:lnTo>
                      <a:pt x="30" y="3"/>
                    </a:lnTo>
                    <a:lnTo>
                      <a:pt x="28" y="1"/>
                    </a:lnTo>
                    <a:lnTo>
                      <a:pt x="22" y="0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8" y="3"/>
                    </a:lnTo>
                    <a:lnTo>
                      <a:pt x="4" y="5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0" y="13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433">
                <a:extLst>
                  <a:ext uri="{FF2B5EF4-FFF2-40B4-BE49-F238E27FC236}">
                    <a16:creationId xmlns:a16="http://schemas.microsoft.com/office/drawing/2014/main" id="{24F2F045-928D-142F-CA7C-74E397474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1" y="1122"/>
                <a:ext cx="13" cy="105"/>
              </a:xfrm>
              <a:custGeom>
                <a:avLst/>
                <a:gdLst>
                  <a:gd name="T0" fmla="*/ 56 w 63"/>
                  <a:gd name="T1" fmla="*/ 7 h 521"/>
                  <a:gd name="T2" fmla="*/ 52 w 63"/>
                  <a:gd name="T3" fmla="*/ 11 h 521"/>
                  <a:gd name="T4" fmla="*/ 48 w 63"/>
                  <a:gd name="T5" fmla="*/ 12 h 521"/>
                  <a:gd name="T6" fmla="*/ 36 w 63"/>
                  <a:gd name="T7" fmla="*/ 20 h 521"/>
                  <a:gd name="T8" fmla="*/ 33 w 63"/>
                  <a:gd name="T9" fmla="*/ 33 h 521"/>
                  <a:gd name="T10" fmla="*/ 40 w 63"/>
                  <a:gd name="T11" fmla="*/ 43 h 521"/>
                  <a:gd name="T12" fmla="*/ 46 w 63"/>
                  <a:gd name="T13" fmla="*/ 55 h 521"/>
                  <a:gd name="T14" fmla="*/ 45 w 63"/>
                  <a:gd name="T15" fmla="*/ 58 h 521"/>
                  <a:gd name="T16" fmla="*/ 38 w 63"/>
                  <a:gd name="T17" fmla="*/ 66 h 521"/>
                  <a:gd name="T18" fmla="*/ 30 w 63"/>
                  <a:gd name="T19" fmla="*/ 67 h 521"/>
                  <a:gd name="T20" fmla="*/ 22 w 63"/>
                  <a:gd name="T21" fmla="*/ 85 h 521"/>
                  <a:gd name="T22" fmla="*/ 14 w 63"/>
                  <a:gd name="T23" fmla="*/ 92 h 521"/>
                  <a:gd name="T24" fmla="*/ 18 w 63"/>
                  <a:gd name="T25" fmla="*/ 104 h 521"/>
                  <a:gd name="T26" fmla="*/ 14 w 63"/>
                  <a:gd name="T27" fmla="*/ 115 h 521"/>
                  <a:gd name="T28" fmla="*/ 23 w 63"/>
                  <a:gd name="T29" fmla="*/ 121 h 521"/>
                  <a:gd name="T30" fmla="*/ 23 w 63"/>
                  <a:gd name="T31" fmla="*/ 126 h 521"/>
                  <a:gd name="T32" fmla="*/ 17 w 63"/>
                  <a:gd name="T33" fmla="*/ 137 h 521"/>
                  <a:gd name="T34" fmla="*/ 28 w 63"/>
                  <a:gd name="T35" fmla="*/ 159 h 521"/>
                  <a:gd name="T36" fmla="*/ 28 w 63"/>
                  <a:gd name="T37" fmla="*/ 164 h 521"/>
                  <a:gd name="T38" fmla="*/ 27 w 63"/>
                  <a:gd name="T39" fmla="*/ 170 h 521"/>
                  <a:gd name="T40" fmla="*/ 30 w 63"/>
                  <a:gd name="T41" fmla="*/ 198 h 521"/>
                  <a:gd name="T42" fmla="*/ 19 w 63"/>
                  <a:gd name="T43" fmla="*/ 227 h 521"/>
                  <a:gd name="T44" fmla="*/ 18 w 63"/>
                  <a:gd name="T45" fmla="*/ 230 h 521"/>
                  <a:gd name="T46" fmla="*/ 14 w 63"/>
                  <a:gd name="T47" fmla="*/ 232 h 521"/>
                  <a:gd name="T48" fmla="*/ 5 w 63"/>
                  <a:gd name="T49" fmla="*/ 241 h 521"/>
                  <a:gd name="T50" fmla="*/ 12 w 63"/>
                  <a:gd name="T51" fmla="*/ 266 h 521"/>
                  <a:gd name="T52" fmla="*/ 11 w 63"/>
                  <a:gd name="T53" fmla="*/ 276 h 521"/>
                  <a:gd name="T54" fmla="*/ 5 w 63"/>
                  <a:gd name="T55" fmla="*/ 300 h 521"/>
                  <a:gd name="T56" fmla="*/ 1 w 63"/>
                  <a:gd name="T57" fmla="*/ 306 h 521"/>
                  <a:gd name="T58" fmla="*/ 1 w 63"/>
                  <a:gd name="T59" fmla="*/ 319 h 521"/>
                  <a:gd name="T60" fmla="*/ 11 w 63"/>
                  <a:gd name="T61" fmla="*/ 321 h 521"/>
                  <a:gd name="T62" fmla="*/ 30 w 63"/>
                  <a:gd name="T63" fmla="*/ 342 h 521"/>
                  <a:gd name="T64" fmla="*/ 35 w 63"/>
                  <a:gd name="T65" fmla="*/ 356 h 521"/>
                  <a:gd name="T66" fmla="*/ 35 w 63"/>
                  <a:gd name="T67" fmla="*/ 364 h 521"/>
                  <a:gd name="T68" fmla="*/ 48 w 63"/>
                  <a:gd name="T69" fmla="*/ 386 h 521"/>
                  <a:gd name="T70" fmla="*/ 56 w 63"/>
                  <a:gd name="T71" fmla="*/ 407 h 521"/>
                  <a:gd name="T72" fmla="*/ 56 w 63"/>
                  <a:gd name="T73" fmla="*/ 411 h 521"/>
                  <a:gd name="T74" fmla="*/ 51 w 63"/>
                  <a:gd name="T75" fmla="*/ 418 h 521"/>
                  <a:gd name="T76" fmla="*/ 51 w 63"/>
                  <a:gd name="T77" fmla="*/ 439 h 521"/>
                  <a:gd name="T78" fmla="*/ 56 w 63"/>
                  <a:gd name="T79" fmla="*/ 447 h 521"/>
                  <a:gd name="T80" fmla="*/ 54 w 63"/>
                  <a:gd name="T81" fmla="*/ 451 h 521"/>
                  <a:gd name="T82" fmla="*/ 42 w 63"/>
                  <a:gd name="T83" fmla="*/ 456 h 521"/>
                  <a:gd name="T84" fmla="*/ 30 w 63"/>
                  <a:gd name="T85" fmla="*/ 466 h 521"/>
                  <a:gd name="T86" fmla="*/ 25 w 63"/>
                  <a:gd name="T87" fmla="*/ 481 h 521"/>
                  <a:gd name="T88" fmla="*/ 22 w 63"/>
                  <a:gd name="T89" fmla="*/ 491 h 521"/>
                  <a:gd name="T90" fmla="*/ 13 w 63"/>
                  <a:gd name="T91" fmla="*/ 497 h 521"/>
                  <a:gd name="T92" fmla="*/ 1 w 63"/>
                  <a:gd name="T93" fmla="*/ 507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3" h="521">
                    <a:moveTo>
                      <a:pt x="63" y="0"/>
                    </a:moveTo>
                    <a:lnTo>
                      <a:pt x="58" y="7"/>
                    </a:lnTo>
                    <a:lnTo>
                      <a:pt x="56" y="7"/>
                    </a:lnTo>
                    <a:lnTo>
                      <a:pt x="54" y="7"/>
                    </a:lnTo>
                    <a:lnTo>
                      <a:pt x="54" y="9"/>
                    </a:lnTo>
                    <a:lnTo>
                      <a:pt x="52" y="11"/>
                    </a:lnTo>
                    <a:lnTo>
                      <a:pt x="50" y="11"/>
                    </a:lnTo>
                    <a:lnTo>
                      <a:pt x="48" y="11"/>
                    </a:lnTo>
                    <a:lnTo>
                      <a:pt x="48" y="12"/>
                    </a:lnTo>
                    <a:lnTo>
                      <a:pt x="46" y="15"/>
                    </a:lnTo>
                    <a:lnTo>
                      <a:pt x="40" y="16"/>
                    </a:lnTo>
                    <a:lnTo>
                      <a:pt x="36" y="20"/>
                    </a:lnTo>
                    <a:lnTo>
                      <a:pt x="34" y="23"/>
                    </a:lnTo>
                    <a:lnTo>
                      <a:pt x="34" y="29"/>
                    </a:lnTo>
                    <a:lnTo>
                      <a:pt x="33" y="33"/>
                    </a:lnTo>
                    <a:lnTo>
                      <a:pt x="34" y="38"/>
                    </a:lnTo>
                    <a:lnTo>
                      <a:pt x="35" y="40"/>
                    </a:lnTo>
                    <a:lnTo>
                      <a:pt x="40" y="43"/>
                    </a:lnTo>
                    <a:lnTo>
                      <a:pt x="44" y="45"/>
                    </a:lnTo>
                    <a:lnTo>
                      <a:pt x="47" y="50"/>
                    </a:lnTo>
                    <a:lnTo>
                      <a:pt x="46" y="55"/>
                    </a:lnTo>
                    <a:lnTo>
                      <a:pt x="45" y="55"/>
                    </a:lnTo>
                    <a:lnTo>
                      <a:pt x="45" y="56"/>
                    </a:lnTo>
                    <a:lnTo>
                      <a:pt x="45" y="58"/>
                    </a:lnTo>
                    <a:lnTo>
                      <a:pt x="41" y="66"/>
                    </a:lnTo>
                    <a:lnTo>
                      <a:pt x="40" y="66"/>
                    </a:lnTo>
                    <a:lnTo>
                      <a:pt x="38" y="66"/>
                    </a:lnTo>
                    <a:lnTo>
                      <a:pt x="36" y="66"/>
                    </a:lnTo>
                    <a:lnTo>
                      <a:pt x="36" y="67"/>
                    </a:lnTo>
                    <a:lnTo>
                      <a:pt x="30" y="67"/>
                    </a:lnTo>
                    <a:lnTo>
                      <a:pt x="27" y="69"/>
                    </a:lnTo>
                    <a:lnTo>
                      <a:pt x="24" y="74"/>
                    </a:lnTo>
                    <a:lnTo>
                      <a:pt x="22" y="85"/>
                    </a:lnTo>
                    <a:lnTo>
                      <a:pt x="21" y="89"/>
                    </a:lnTo>
                    <a:lnTo>
                      <a:pt x="21" y="90"/>
                    </a:lnTo>
                    <a:lnTo>
                      <a:pt x="14" y="92"/>
                    </a:lnTo>
                    <a:lnTo>
                      <a:pt x="13" y="96"/>
                    </a:lnTo>
                    <a:lnTo>
                      <a:pt x="18" y="101"/>
                    </a:lnTo>
                    <a:lnTo>
                      <a:pt x="18" y="104"/>
                    </a:lnTo>
                    <a:lnTo>
                      <a:pt x="17" y="108"/>
                    </a:lnTo>
                    <a:lnTo>
                      <a:pt x="17" y="114"/>
                    </a:lnTo>
                    <a:lnTo>
                      <a:pt x="14" y="115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3" y="121"/>
                    </a:lnTo>
                    <a:lnTo>
                      <a:pt x="24" y="121"/>
                    </a:lnTo>
                    <a:lnTo>
                      <a:pt x="24" y="124"/>
                    </a:lnTo>
                    <a:lnTo>
                      <a:pt x="23" y="126"/>
                    </a:lnTo>
                    <a:lnTo>
                      <a:pt x="21" y="129"/>
                    </a:lnTo>
                    <a:lnTo>
                      <a:pt x="17" y="132"/>
                    </a:lnTo>
                    <a:lnTo>
                      <a:pt x="17" y="137"/>
                    </a:lnTo>
                    <a:lnTo>
                      <a:pt x="25" y="155"/>
                    </a:lnTo>
                    <a:lnTo>
                      <a:pt x="28" y="158"/>
                    </a:lnTo>
                    <a:lnTo>
                      <a:pt x="28" y="159"/>
                    </a:lnTo>
                    <a:lnTo>
                      <a:pt x="29" y="161"/>
                    </a:lnTo>
                    <a:lnTo>
                      <a:pt x="29" y="164"/>
                    </a:lnTo>
                    <a:lnTo>
                      <a:pt x="28" y="164"/>
                    </a:lnTo>
                    <a:lnTo>
                      <a:pt x="28" y="165"/>
                    </a:lnTo>
                    <a:lnTo>
                      <a:pt x="28" y="167"/>
                    </a:lnTo>
                    <a:lnTo>
                      <a:pt x="27" y="170"/>
                    </a:lnTo>
                    <a:lnTo>
                      <a:pt x="29" y="180"/>
                    </a:lnTo>
                    <a:lnTo>
                      <a:pt x="31" y="188"/>
                    </a:lnTo>
                    <a:lnTo>
                      <a:pt x="30" y="198"/>
                    </a:lnTo>
                    <a:lnTo>
                      <a:pt x="24" y="209"/>
                    </a:lnTo>
                    <a:lnTo>
                      <a:pt x="22" y="223"/>
                    </a:lnTo>
                    <a:lnTo>
                      <a:pt x="19" y="227"/>
                    </a:lnTo>
                    <a:lnTo>
                      <a:pt x="18" y="227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0"/>
                    </a:lnTo>
                    <a:lnTo>
                      <a:pt x="14" y="230"/>
                    </a:lnTo>
                    <a:lnTo>
                      <a:pt x="14" y="232"/>
                    </a:lnTo>
                    <a:lnTo>
                      <a:pt x="11" y="234"/>
                    </a:lnTo>
                    <a:lnTo>
                      <a:pt x="5" y="235"/>
                    </a:lnTo>
                    <a:lnTo>
                      <a:pt x="5" y="241"/>
                    </a:lnTo>
                    <a:lnTo>
                      <a:pt x="8" y="255"/>
                    </a:lnTo>
                    <a:lnTo>
                      <a:pt x="8" y="261"/>
                    </a:lnTo>
                    <a:lnTo>
                      <a:pt x="12" y="266"/>
                    </a:lnTo>
                    <a:lnTo>
                      <a:pt x="13" y="267"/>
                    </a:lnTo>
                    <a:lnTo>
                      <a:pt x="13" y="269"/>
                    </a:lnTo>
                    <a:lnTo>
                      <a:pt x="11" y="276"/>
                    </a:lnTo>
                    <a:lnTo>
                      <a:pt x="13" y="290"/>
                    </a:lnTo>
                    <a:lnTo>
                      <a:pt x="11" y="295"/>
                    </a:lnTo>
                    <a:lnTo>
                      <a:pt x="5" y="300"/>
                    </a:lnTo>
                    <a:lnTo>
                      <a:pt x="1" y="301"/>
                    </a:lnTo>
                    <a:lnTo>
                      <a:pt x="0" y="302"/>
                    </a:lnTo>
                    <a:lnTo>
                      <a:pt x="1" y="306"/>
                    </a:lnTo>
                    <a:lnTo>
                      <a:pt x="2" y="308"/>
                    </a:lnTo>
                    <a:lnTo>
                      <a:pt x="2" y="313"/>
                    </a:lnTo>
                    <a:lnTo>
                      <a:pt x="1" y="319"/>
                    </a:lnTo>
                    <a:lnTo>
                      <a:pt x="2" y="320"/>
                    </a:lnTo>
                    <a:lnTo>
                      <a:pt x="6" y="321"/>
                    </a:lnTo>
                    <a:lnTo>
                      <a:pt x="11" y="321"/>
                    </a:lnTo>
                    <a:lnTo>
                      <a:pt x="17" y="324"/>
                    </a:lnTo>
                    <a:lnTo>
                      <a:pt x="24" y="331"/>
                    </a:lnTo>
                    <a:lnTo>
                      <a:pt x="30" y="342"/>
                    </a:lnTo>
                    <a:lnTo>
                      <a:pt x="33" y="347"/>
                    </a:lnTo>
                    <a:lnTo>
                      <a:pt x="35" y="353"/>
                    </a:lnTo>
                    <a:lnTo>
                      <a:pt x="35" y="356"/>
                    </a:lnTo>
                    <a:lnTo>
                      <a:pt x="35" y="358"/>
                    </a:lnTo>
                    <a:lnTo>
                      <a:pt x="36" y="360"/>
                    </a:lnTo>
                    <a:lnTo>
                      <a:pt x="35" y="364"/>
                    </a:lnTo>
                    <a:lnTo>
                      <a:pt x="36" y="367"/>
                    </a:lnTo>
                    <a:lnTo>
                      <a:pt x="45" y="380"/>
                    </a:lnTo>
                    <a:lnTo>
                      <a:pt x="48" y="386"/>
                    </a:lnTo>
                    <a:lnTo>
                      <a:pt x="51" y="396"/>
                    </a:lnTo>
                    <a:lnTo>
                      <a:pt x="52" y="403"/>
                    </a:lnTo>
                    <a:lnTo>
                      <a:pt x="56" y="407"/>
                    </a:lnTo>
                    <a:lnTo>
                      <a:pt x="57" y="410"/>
                    </a:lnTo>
                    <a:lnTo>
                      <a:pt x="56" y="410"/>
                    </a:lnTo>
                    <a:lnTo>
                      <a:pt x="56" y="411"/>
                    </a:lnTo>
                    <a:lnTo>
                      <a:pt x="54" y="413"/>
                    </a:lnTo>
                    <a:lnTo>
                      <a:pt x="54" y="415"/>
                    </a:lnTo>
                    <a:lnTo>
                      <a:pt x="51" y="418"/>
                    </a:lnTo>
                    <a:lnTo>
                      <a:pt x="50" y="426"/>
                    </a:lnTo>
                    <a:lnTo>
                      <a:pt x="50" y="435"/>
                    </a:lnTo>
                    <a:lnTo>
                      <a:pt x="51" y="439"/>
                    </a:lnTo>
                    <a:lnTo>
                      <a:pt x="54" y="444"/>
                    </a:lnTo>
                    <a:lnTo>
                      <a:pt x="54" y="445"/>
                    </a:lnTo>
                    <a:lnTo>
                      <a:pt x="56" y="447"/>
                    </a:lnTo>
                    <a:lnTo>
                      <a:pt x="54" y="447"/>
                    </a:lnTo>
                    <a:lnTo>
                      <a:pt x="54" y="449"/>
                    </a:lnTo>
                    <a:lnTo>
                      <a:pt x="54" y="451"/>
                    </a:lnTo>
                    <a:lnTo>
                      <a:pt x="51" y="453"/>
                    </a:lnTo>
                    <a:lnTo>
                      <a:pt x="46" y="456"/>
                    </a:lnTo>
                    <a:lnTo>
                      <a:pt x="42" y="456"/>
                    </a:lnTo>
                    <a:lnTo>
                      <a:pt x="39" y="458"/>
                    </a:lnTo>
                    <a:lnTo>
                      <a:pt x="34" y="461"/>
                    </a:lnTo>
                    <a:lnTo>
                      <a:pt x="30" y="466"/>
                    </a:lnTo>
                    <a:lnTo>
                      <a:pt x="25" y="473"/>
                    </a:lnTo>
                    <a:lnTo>
                      <a:pt x="24" y="476"/>
                    </a:lnTo>
                    <a:lnTo>
                      <a:pt x="25" y="481"/>
                    </a:lnTo>
                    <a:lnTo>
                      <a:pt x="24" y="484"/>
                    </a:lnTo>
                    <a:lnTo>
                      <a:pt x="24" y="487"/>
                    </a:lnTo>
                    <a:lnTo>
                      <a:pt x="22" y="491"/>
                    </a:lnTo>
                    <a:lnTo>
                      <a:pt x="17" y="493"/>
                    </a:lnTo>
                    <a:lnTo>
                      <a:pt x="14" y="495"/>
                    </a:lnTo>
                    <a:lnTo>
                      <a:pt x="13" y="497"/>
                    </a:lnTo>
                    <a:lnTo>
                      <a:pt x="6" y="501"/>
                    </a:lnTo>
                    <a:lnTo>
                      <a:pt x="2" y="502"/>
                    </a:lnTo>
                    <a:lnTo>
                      <a:pt x="1" y="507"/>
                    </a:lnTo>
                    <a:lnTo>
                      <a:pt x="2" y="513"/>
                    </a:lnTo>
                    <a:lnTo>
                      <a:pt x="6" y="521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434">
                <a:extLst>
                  <a:ext uri="{FF2B5EF4-FFF2-40B4-BE49-F238E27FC236}">
                    <a16:creationId xmlns:a16="http://schemas.microsoft.com/office/drawing/2014/main" id="{24EB5DBB-6D32-FCC3-920F-21447F9ED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4" y="2557"/>
                <a:ext cx="88" cy="13"/>
              </a:xfrm>
              <a:custGeom>
                <a:avLst/>
                <a:gdLst>
                  <a:gd name="T0" fmla="*/ 434 w 436"/>
                  <a:gd name="T1" fmla="*/ 60 h 66"/>
                  <a:gd name="T2" fmla="*/ 423 w 436"/>
                  <a:gd name="T3" fmla="*/ 47 h 66"/>
                  <a:gd name="T4" fmla="*/ 414 w 436"/>
                  <a:gd name="T5" fmla="*/ 39 h 66"/>
                  <a:gd name="T6" fmla="*/ 410 w 436"/>
                  <a:gd name="T7" fmla="*/ 36 h 66"/>
                  <a:gd name="T8" fmla="*/ 397 w 436"/>
                  <a:gd name="T9" fmla="*/ 37 h 66"/>
                  <a:gd name="T10" fmla="*/ 390 w 436"/>
                  <a:gd name="T11" fmla="*/ 32 h 66"/>
                  <a:gd name="T12" fmla="*/ 384 w 436"/>
                  <a:gd name="T13" fmla="*/ 30 h 66"/>
                  <a:gd name="T14" fmla="*/ 371 w 436"/>
                  <a:gd name="T15" fmla="*/ 28 h 66"/>
                  <a:gd name="T16" fmla="*/ 362 w 436"/>
                  <a:gd name="T17" fmla="*/ 31 h 66"/>
                  <a:gd name="T18" fmla="*/ 360 w 436"/>
                  <a:gd name="T19" fmla="*/ 32 h 66"/>
                  <a:gd name="T20" fmla="*/ 349 w 436"/>
                  <a:gd name="T21" fmla="*/ 37 h 66"/>
                  <a:gd name="T22" fmla="*/ 339 w 436"/>
                  <a:gd name="T23" fmla="*/ 43 h 66"/>
                  <a:gd name="T24" fmla="*/ 334 w 436"/>
                  <a:gd name="T25" fmla="*/ 47 h 66"/>
                  <a:gd name="T26" fmla="*/ 322 w 436"/>
                  <a:gd name="T27" fmla="*/ 55 h 66"/>
                  <a:gd name="T28" fmla="*/ 314 w 436"/>
                  <a:gd name="T29" fmla="*/ 61 h 66"/>
                  <a:gd name="T30" fmla="*/ 297 w 436"/>
                  <a:gd name="T31" fmla="*/ 62 h 66"/>
                  <a:gd name="T32" fmla="*/ 293 w 436"/>
                  <a:gd name="T33" fmla="*/ 63 h 66"/>
                  <a:gd name="T34" fmla="*/ 287 w 436"/>
                  <a:gd name="T35" fmla="*/ 60 h 66"/>
                  <a:gd name="T36" fmla="*/ 282 w 436"/>
                  <a:gd name="T37" fmla="*/ 55 h 66"/>
                  <a:gd name="T38" fmla="*/ 276 w 436"/>
                  <a:gd name="T39" fmla="*/ 59 h 66"/>
                  <a:gd name="T40" fmla="*/ 273 w 436"/>
                  <a:gd name="T41" fmla="*/ 60 h 66"/>
                  <a:gd name="T42" fmla="*/ 267 w 436"/>
                  <a:gd name="T43" fmla="*/ 57 h 66"/>
                  <a:gd name="T44" fmla="*/ 253 w 436"/>
                  <a:gd name="T45" fmla="*/ 54 h 66"/>
                  <a:gd name="T46" fmla="*/ 227 w 436"/>
                  <a:gd name="T47" fmla="*/ 47 h 66"/>
                  <a:gd name="T48" fmla="*/ 216 w 436"/>
                  <a:gd name="T49" fmla="*/ 44 h 66"/>
                  <a:gd name="T50" fmla="*/ 200 w 436"/>
                  <a:gd name="T51" fmla="*/ 42 h 66"/>
                  <a:gd name="T52" fmla="*/ 182 w 436"/>
                  <a:gd name="T53" fmla="*/ 39 h 66"/>
                  <a:gd name="T54" fmla="*/ 170 w 436"/>
                  <a:gd name="T55" fmla="*/ 37 h 66"/>
                  <a:gd name="T56" fmla="*/ 165 w 436"/>
                  <a:gd name="T57" fmla="*/ 31 h 66"/>
                  <a:gd name="T58" fmla="*/ 161 w 436"/>
                  <a:gd name="T59" fmla="*/ 21 h 66"/>
                  <a:gd name="T60" fmla="*/ 155 w 436"/>
                  <a:gd name="T61" fmla="*/ 13 h 66"/>
                  <a:gd name="T62" fmla="*/ 147 w 436"/>
                  <a:gd name="T63" fmla="*/ 5 h 66"/>
                  <a:gd name="T64" fmla="*/ 133 w 436"/>
                  <a:gd name="T65" fmla="*/ 5 h 66"/>
                  <a:gd name="T66" fmla="*/ 117 w 436"/>
                  <a:gd name="T67" fmla="*/ 2 h 66"/>
                  <a:gd name="T68" fmla="*/ 109 w 436"/>
                  <a:gd name="T69" fmla="*/ 5 h 66"/>
                  <a:gd name="T70" fmla="*/ 101 w 436"/>
                  <a:gd name="T71" fmla="*/ 3 h 66"/>
                  <a:gd name="T72" fmla="*/ 80 w 436"/>
                  <a:gd name="T73" fmla="*/ 5 h 66"/>
                  <a:gd name="T74" fmla="*/ 67 w 436"/>
                  <a:gd name="T75" fmla="*/ 2 h 66"/>
                  <a:gd name="T76" fmla="*/ 57 w 436"/>
                  <a:gd name="T77" fmla="*/ 3 h 66"/>
                  <a:gd name="T78" fmla="*/ 48 w 436"/>
                  <a:gd name="T79" fmla="*/ 5 h 66"/>
                  <a:gd name="T80" fmla="*/ 39 w 436"/>
                  <a:gd name="T81" fmla="*/ 9 h 66"/>
                  <a:gd name="T82" fmla="*/ 29 w 436"/>
                  <a:gd name="T83" fmla="*/ 8 h 66"/>
                  <a:gd name="T84" fmla="*/ 24 w 436"/>
                  <a:gd name="T85" fmla="*/ 7 h 66"/>
                  <a:gd name="T86" fmla="*/ 14 w 436"/>
                  <a:gd name="T87" fmla="*/ 0 h 66"/>
                  <a:gd name="T88" fmla="*/ 7 w 436"/>
                  <a:gd name="T89" fmla="*/ 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36" h="66">
                    <a:moveTo>
                      <a:pt x="436" y="66"/>
                    </a:moveTo>
                    <a:lnTo>
                      <a:pt x="436" y="62"/>
                    </a:lnTo>
                    <a:lnTo>
                      <a:pt x="434" y="60"/>
                    </a:lnTo>
                    <a:lnTo>
                      <a:pt x="428" y="54"/>
                    </a:lnTo>
                    <a:lnTo>
                      <a:pt x="427" y="50"/>
                    </a:lnTo>
                    <a:lnTo>
                      <a:pt x="423" y="47"/>
                    </a:lnTo>
                    <a:lnTo>
                      <a:pt x="419" y="44"/>
                    </a:lnTo>
                    <a:lnTo>
                      <a:pt x="417" y="42"/>
                    </a:lnTo>
                    <a:lnTo>
                      <a:pt x="414" y="39"/>
                    </a:lnTo>
                    <a:lnTo>
                      <a:pt x="413" y="38"/>
                    </a:lnTo>
                    <a:lnTo>
                      <a:pt x="412" y="38"/>
                    </a:lnTo>
                    <a:lnTo>
                      <a:pt x="410" y="36"/>
                    </a:lnTo>
                    <a:lnTo>
                      <a:pt x="402" y="37"/>
                    </a:lnTo>
                    <a:lnTo>
                      <a:pt x="401" y="37"/>
                    </a:lnTo>
                    <a:lnTo>
                      <a:pt x="397" y="37"/>
                    </a:lnTo>
                    <a:lnTo>
                      <a:pt x="396" y="36"/>
                    </a:lnTo>
                    <a:lnTo>
                      <a:pt x="394" y="34"/>
                    </a:lnTo>
                    <a:lnTo>
                      <a:pt x="390" y="32"/>
                    </a:lnTo>
                    <a:lnTo>
                      <a:pt x="388" y="31"/>
                    </a:lnTo>
                    <a:lnTo>
                      <a:pt x="387" y="31"/>
                    </a:lnTo>
                    <a:lnTo>
                      <a:pt x="384" y="30"/>
                    </a:lnTo>
                    <a:lnTo>
                      <a:pt x="374" y="28"/>
                    </a:lnTo>
                    <a:lnTo>
                      <a:pt x="372" y="28"/>
                    </a:lnTo>
                    <a:lnTo>
                      <a:pt x="371" y="28"/>
                    </a:lnTo>
                    <a:lnTo>
                      <a:pt x="371" y="30"/>
                    </a:lnTo>
                    <a:lnTo>
                      <a:pt x="367" y="31"/>
                    </a:lnTo>
                    <a:lnTo>
                      <a:pt x="362" y="31"/>
                    </a:lnTo>
                    <a:lnTo>
                      <a:pt x="361" y="31"/>
                    </a:lnTo>
                    <a:lnTo>
                      <a:pt x="360" y="31"/>
                    </a:lnTo>
                    <a:lnTo>
                      <a:pt x="360" y="32"/>
                    </a:lnTo>
                    <a:lnTo>
                      <a:pt x="356" y="33"/>
                    </a:lnTo>
                    <a:lnTo>
                      <a:pt x="351" y="34"/>
                    </a:lnTo>
                    <a:lnTo>
                      <a:pt x="349" y="37"/>
                    </a:lnTo>
                    <a:lnTo>
                      <a:pt x="347" y="40"/>
                    </a:lnTo>
                    <a:lnTo>
                      <a:pt x="344" y="42"/>
                    </a:lnTo>
                    <a:lnTo>
                      <a:pt x="339" y="43"/>
                    </a:lnTo>
                    <a:lnTo>
                      <a:pt x="337" y="44"/>
                    </a:lnTo>
                    <a:lnTo>
                      <a:pt x="336" y="44"/>
                    </a:lnTo>
                    <a:lnTo>
                      <a:pt x="334" y="47"/>
                    </a:lnTo>
                    <a:lnTo>
                      <a:pt x="330" y="48"/>
                    </a:lnTo>
                    <a:lnTo>
                      <a:pt x="325" y="51"/>
                    </a:lnTo>
                    <a:lnTo>
                      <a:pt x="322" y="55"/>
                    </a:lnTo>
                    <a:lnTo>
                      <a:pt x="316" y="59"/>
                    </a:lnTo>
                    <a:lnTo>
                      <a:pt x="315" y="59"/>
                    </a:lnTo>
                    <a:lnTo>
                      <a:pt x="314" y="61"/>
                    </a:lnTo>
                    <a:lnTo>
                      <a:pt x="304" y="61"/>
                    </a:lnTo>
                    <a:lnTo>
                      <a:pt x="300" y="62"/>
                    </a:lnTo>
                    <a:lnTo>
                      <a:pt x="297" y="62"/>
                    </a:lnTo>
                    <a:lnTo>
                      <a:pt x="294" y="62"/>
                    </a:lnTo>
                    <a:lnTo>
                      <a:pt x="293" y="62"/>
                    </a:lnTo>
                    <a:lnTo>
                      <a:pt x="293" y="63"/>
                    </a:lnTo>
                    <a:lnTo>
                      <a:pt x="291" y="62"/>
                    </a:lnTo>
                    <a:lnTo>
                      <a:pt x="290" y="62"/>
                    </a:lnTo>
                    <a:lnTo>
                      <a:pt x="287" y="60"/>
                    </a:lnTo>
                    <a:lnTo>
                      <a:pt x="286" y="59"/>
                    </a:lnTo>
                    <a:lnTo>
                      <a:pt x="285" y="57"/>
                    </a:lnTo>
                    <a:lnTo>
                      <a:pt x="282" y="55"/>
                    </a:lnTo>
                    <a:lnTo>
                      <a:pt x="279" y="56"/>
                    </a:lnTo>
                    <a:lnTo>
                      <a:pt x="276" y="56"/>
                    </a:lnTo>
                    <a:lnTo>
                      <a:pt x="276" y="59"/>
                    </a:lnTo>
                    <a:lnTo>
                      <a:pt x="274" y="59"/>
                    </a:lnTo>
                    <a:lnTo>
                      <a:pt x="273" y="59"/>
                    </a:lnTo>
                    <a:lnTo>
                      <a:pt x="273" y="60"/>
                    </a:lnTo>
                    <a:lnTo>
                      <a:pt x="270" y="59"/>
                    </a:lnTo>
                    <a:lnTo>
                      <a:pt x="269" y="59"/>
                    </a:lnTo>
                    <a:lnTo>
                      <a:pt x="267" y="57"/>
                    </a:lnTo>
                    <a:lnTo>
                      <a:pt x="263" y="56"/>
                    </a:lnTo>
                    <a:lnTo>
                      <a:pt x="257" y="55"/>
                    </a:lnTo>
                    <a:lnTo>
                      <a:pt x="253" y="54"/>
                    </a:lnTo>
                    <a:lnTo>
                      <a:pt x="252" y="51"/>
                    </a:lnTo>
                    <a:lnTo>
                      <a:pt x="247" y="47"/>
                    </a:lnTo>
                    <a:lnTo>
                      <a:pt x="227" y="47"/>
                    </a:lnTo>
                    <a:lnTo>
                      <a:pt x="223" y="47"/>
                    </a:lnTo>
                    <a:lnTo>
                      <a:pt x="217" y="45"/>
                    </a:lnTo>
                    <a:lnTo>
                      <a:pt x="216" y="44"/>
                    </a:lnTo>
                    <a:lnTo>
                      <a:pt x="213" y="42"/>
                    </a:lnTo>
                    <a:lnTo>
                      <a:pt x="201" y="42"/>
                    </a:lnTo>
                    <a:lnTo>
                      <a:pt x="200" y="42"/>
                    </a:lnTo>
                    <a:lnTo>
                      <a:pt x="193" y="42"/>
                    </a:lnTo>
                    <a:lnTo>
                      <a:pt x="187" y="40"/>
                    </a:lnTo>
                    <a:lnTo>
                      <a:pt x="182" y="39"/>
                    </a:lnTo>
                    <a:lnTo>
                      <a:pt x="178" y="38"/>
                    </a:lnTo>
                    <a:lnTo>
                      <a:pt x="172" y="38"/>
                    </a:lnTo>
                    <a:lnTo>
                      <a:pt x="170" y="37"/>
                    </a:lnTo>
                    <a:lnTo>
                      <a:pt x="168" y="36"/>
                    </a:lnTo>
                    <a:lnTo>
                      <a:pt x="166" y="33"/>
                    </a:lnTo>
                    <a:lnTo>
                      <a:pt x="165" y="31"/>
                    </a:lnTo>
                    <a:lnTo>
                      <a:pt x="162" y="26"/>
                    </a:lnTo>
                    <a:lnTo>
                      <a:pt x="161" y="23"/>
                    </a:lnTo>
                    <a:lnTo>
                      <a:pt x="161" y="21"/>
                    </a:lnTo>
                    <a:lnTo>
                      <a:pt x="160" y="19"/>
                    </a:lnTo>
                    <a:lnTo>
                      <a:pt x="157" y="16"/>
                    </a:lnTo>
                    <a:lnTo>
                      <a:pt x="155" y="13"/>
                    </a:lnTo>
                    <a:lnTo>
                      <a:pt x="153" y="8"/>
                    </a:lnTo>
                    <a:lnTo>
                      <a:pt x="149" y="7"/>
                    </a:lnTo>
                    <a:lnTo>
                      <a:pt x="147" y="5"/>
                    </a:lnTo>
                    <a:lnTo>
                      <a:pt x="144" y="7"/>
                    </a:lnTo>
                    <a:lnTo>
                      <a:pt x="138" y="7"/>
                    </a:lnTo>
                    <a:lnTo>
                      <a:pt x="133" y="5"/>
                    </a:lnTo>
                    <a:lnTo>
                      <a:pt x="127" y="2"/>
                    </a:lnTo>
                    <a:lnTo>
                      <a:pt x="121" y="2"/>
                    </a:lnTo>
                    <a:lnTo>
                      <a:pt x="117" y="2"/>
                    </a:lnTo>
                    <a:lnTo>
                      <a:pt x="116" y="5"/>
                    </a:lnTo>
                    <a:lnTo>
                      <a:pt x="113" y="7"/>
                    </a:lnTo>
                    <a:lnTo>
                      <a:pt x="109" y="5"/>
                    </a:lnTo>
                    <a:lnTo>
                      <a:pt x="108" y="5"/>
                    </a:lnTo>
                    <a:lnTo>
                      <a:pt x="104" y="4"/>
                    </a:lnTo>
                    <a:lnTo>
                      <a:pt x="101" y="3"/>
                    </a:lnTo>
                    <a:lnTo>
                      <a:pt x="93" y="4"/>
                    </a:lnTo>
                    <a:lnTo>
                      <a:pt x="85" y="5"/>
                    </a:lnTo>
                    <a:lnTo>
                      <a:pt x="80" y="5"/>
                    </a:lnTo>
                    <a:lnTo>
                      <a:pt x="75" y="5"/>
                    </a:lnTo>
                    <a:lnTo>
                      <a:pt x="69" y="2"/>
                    </a:lnTo>
                    <a:lnTo>
                      <a:pt x="67" y="2"/>
                    </a:lnTo>
                    <a:lnTo>
                      <a:pt x="63" y="3"/>
                    </a:lnTo>
                    <a:lnTo>
                      <a:pt x="59" y="3"/>
                    </a:lnTo>
                    <a:lnTo>
                      <a:pt x="57" y="3"/>
                    </a:lnTo>
                    <a:lnTo>
                      <a:pt x="56" y="5"/>
                    </a:lnTo>
                    <a:lnTo>
                      <a:pt x="50" y="5"/>
                    </a:lnTo>
                    <a:lnTo>
                      <a:pt x="48" y="5"/>
                    </a:lnTo>
                    <a:lnTo>
                      <a:pt x="46" y="7"/>
                    </a:lnTo>
                    <a:lnTo>
                      <a:pt x="42" y="8"/>
                    </a:lnTo>
                    <a:lnTo>
                      <a:pt x="39" y="9"/>
                    </a:lnTo>
                    <a:lnTo>
                      <a:pt x="36" y="9"/>
                    </a:lnTo>
                    <a:lnTo>
                      <a:pt x="30" y="9"/>
                    </a:lnTo>
                    <a:lnTo>
                      <a:pt x="29" y="8"/>
                    </a:lnTo>
                    <a:lnTo>
                      <a:pt x="28" y="8"/>
                    </a:lnTo>
                    <a:lnTo>
                      <a:pt x="25" y="7"/>
                    </a:lnTo>
                    <a:lnTo>
                      <a:pt x="24" y="7"/>
                    </a:lnTo>
                    <a:lnTo>
                      <a:pt x="19" y="5"/>
                    </a:lnTo>
                    <a:lnTo>
                      <a:pt x="17" y="3"/>
                    </a:lnTo>
                    <a:lnTo>
                      <a:pt x="14" y="0"/>
                    </a:lnTo>
                    <a:lnTo>
                      <a:pt x="13" y="0"/>
                    </a:lnTo>
                    <a:lnTo>
                      <a:pt x="10" y="0"/>
                    </a:lnTo>
                    <a:lnTo>
                      <a:pt x="7" y="3"/>
                    </a:lnTo>
                    <a:lnTo>
                      <a:pt x="2" y="5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435">
                <a:extLst>
                  <a:ext uri="{FF2B5EF4-FFF2-40B4-BE49-F238E27FC236}">
                    <a16:creationId xmlns:a16="http://schemas.microsoft.com/office/drawing/2014/main" id="{B90D562F-ABB5-4541-873F-4A0DB2980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9" y="2548"/>
                <a:ext cx="45" cy="12"/>
              </a:xfrm>
              <a:custGeom>
                <a:avLst/>
                <a:gdLst>
                  <a:gd name="T0" fmla="*/ 226 w 228"/>
                  <a:gd name="T1" fmla="*/ 53 h 60"/>
                  <a:gd name="T2" fmla="*/ 222 w 228"/>
                  <a:gd name="T3" fmla="*/ 53 h 60"/>
                  <a:gd name="T4" fmla="*/ 219 w 228"/>
                  <a:gd name="T5" fmla="*/ 53 h 60"/>
                  <a:gd name="T6" fmla="*/ 217 w 228"/>
                  <a:gd name="T7" fmla="*/ 51 h 60"/>
                  <a:gd name="T8" fmla="*/ 210 w 228"/>
                  <a:gd name="T9" fmla="*/ 46 h 60"/>
                  <a:gd name="T10" fmla="*/ 206 w 228"/>
                  <a:gd name="T11" fmla="*/ 44 h 60"/>
                  <a:gd name="T12" fmla="*/ 199 w 228"/>
                  <a:gd name="T13" fmla="*/ 41 h 60"/>
                  <a:gd name="T14" fmla="*/ 195 w 228"/>
                  <a:gd name="T15" fmla="*/ 38 h 60"/>
                  <a:gd name="T16" fmla="*/ 192 w 228"/>
                  <a:gd name="T17" fmla="*/ 40 h 60"/>
                  <a:gd name="T18" fmla="*/ 187 w 228"/>
                  <a:gd name="T19" fmla="*/ 41 h 60"/>
                  <a:gd name="T20" fmla="*/ 183 w 228"/>
                  <a:gd name="T21" fmla="*/ 40 h 60"/>
                  <a:gd name="T22" fmla="*/ 177 w 228"/>
                  <a:gd name="T23" fmla="*/ 36 h 60"/>
                  <a:gd name="T24" fmla="*/ 175 w 228"/>
                  <a:gd name="T25" fmla="*/ 34 h 60"/>
                  <a:gd name="T26" fmla="*/ 173 w 228"/>
                  <a:gd name="T27" fmla="*/ 30 h 60"/>
                  <a:gd name="T28" fmla="*/ 170 w 228"/>
                  <a:gd name="T29" fmla="*/ 25 h 60"/>
                  <a:gd name="T30" fmla="*/ 165 w 228"/>
                  <a:gd name="T31" fmla="*/ 21 h 60"/>
                  <a:gd name="T32" fmla="*/ 161 w 228"/>
                  <a:gd name="T33" fmla="*/ 19 h 60"/>
                  <a:gd name="T34" fmla="*/ 156 w 228"/>
                  <a:gd name="T35" fmla="*/ 14 h 60"/>
                  <a:gd name="T36" fmla="*/ 152 w 228"/>
                  <a:gd name="T37" fmla="*/ 12 h 60"/>
                  <a:gd name="T38" fmla="*/ 146 w 228"/>
                  <a:gd name="T39" fmla="*/ 12 h 60"/>
                  <a:gd name="T40" fmla="*/ 142 w 228"/>
                  <a:gd name="T41" fmla="*/ 11 h 60"/>
                  <a:gd name="T42" fmla="*/ 141 w 228"/>
                  <a:gd name="T43" fmla="*/ 8 h 60"/>
                  <a:gd name="T44" fmla="*/ 139 w 228"/>
                  <a:gd name="T45" fmla="*/ 4 h 60"/>
                  <a:gd name="T46" fmla="*/ 135 w 228"/>
                  <a:gd name="T47" fmla="*/ 2 h 60"/>
                  <a:gd name="T48" fmla="*/ 130 w 228"/>
                  <a:gd name="T49" fmla="*/ 1 h 60"/>
                  <a:gd name="T50" fmla="*/ 119 w 228"/>
                  <a:gd name="T51" fmla="*/ 1 h 60"/>
                  <a:gd name="T52" fmla="*/ 110 w 228"/>
                  <a:gd name="T53" fmla="*/ 0 h 60"/>
                  <a:gd name="T54" fmla="*/ 103 w 228"/>
                  <a:gd name="T55" fmla="*/ 4 h 60"/>
                  <a:gd name="T56" fmla="*/ 102 w 228"/>
                  <a:gd name="T57" fmla="*/ 8 h 60"/>
                  <a:gd name="T58" fmla="*/ 97 w 228"/>
                  <a:gd name="T59" fmla="*/ 8 h 60"/>
                  <a:gd name="T60" fmla="*/ 87 w 228"/>
                  <a:gd name="T61" fmla="*/ 11 h 60"/>
                  <a:gd name="T62" fmla="*/ 84 w 228"/>
                  <a:gd name="T63" fmla="*/ 17 h 60"/>
                  <a:gd name="T64" fmla="*/ 80 w 228"/>
                  <a:gd name="T65" fmla="*/ 19 h 60"/>
                  <a:gd name="T66" fmla="*/ 79 w 228"/>
                  <a:gd name="T67" fmla="*/ 20 h 60"/>
                  <a:gd name="T68" fmla="*/ 75 w 228"/>
                  <a:gd name="T69" fmla="*/ 25 h 60"/>
                  <a:gd name="T70" fmla="*/ 69 w 228"/>
                  <a:gd name="T71" fmla="*/ 24 h 60"/>
                  <a:gd name="T72" fmla="*/ 69 w 228"/>
                  <a:gd name="T73" fmla="*/ 29 h 60"/>
                  <a:gd name="T74" fmla="*/ 63 w 228"/>
                  <a:gd name="T75" fmla="*/ 36 h 60"/>
                  <a:gd name="T76" fmla="*/ 63 w 228"/>
                  <a:gd name="T77" fmla="*/ 40 h 60"/>
                  <a:gd name="T78" fmla="*/ 56 w 228"/>
                  <a:gd name="T79" fmla="*/ 42 h 60"/>
                  <a:gd name="T80" fmla="*/ 55 w 228"/>
                  <a:gd name="T81" fmla="*/ 47 h 60"/>
                  <a:gd name="T82" fmla="*/ 50 w 228"/>
                  <a:gd name="T83" fmla="*/ 52 h 60"/>
                  <a:gd name="T84" fmla="*/ 44 w 228"/>
                  <a:gd name="T85" fmla="*/ 55 h 60"/>
                  <a:gd name="T86" fmla="*/ 35 w 228"/>
                  <a:gd name="T87" fmla="*/ 60 h 60"/>
                  <a:gd name="T88" fmla="*/ 32 w 228"/>
                  <a:gd name="T89" fmla="*/ 59 h 60"/>
                  <a:gd name="T90" fmla="*/ 26 w 228"/>
                  <a:gd name="T91" fmla="*/ 55 h 60"/>
                  <a:gd name="T92" fmla="*/ 21 w 228"/>
                  <a:gd name="T93" fmla="*/ 53 h 60"/>
                  <a:gd name="T94" fmla="*/ 10 w 228"/>
                  <a:gd name="T95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8" h="60">
                    <a:moveTo>
                      <a:pt x="228" y="51"/>
                    </a:moveTo>
                    <a:lnTo>
                      <a:pt x="226" y="53"/>
                    </a:lnTo>
                    <a:lnTo>
                      <a:pt x="223" y="53"/>
                    </a:lnTo>
                    <a:lnTo>
                      <a:pt x="222" y="53"/>
                    </a:lnTo>
                    <a:lnTo>
                      <a:pt x="222" y="54"/>
                    </a:lnTo>
                    <a:lnTo>
                      <a:pt x="219" y="53"/>
                    </a:lnTo>
                    <a:lnTo>
                      <a:pt x="218" y="52"/>
                    </a:lnTo>
                    <a:lnTo>
                      <a:pt x="217" y="51"/>
                    </a:lnTo>
                    <a:lnTo>
                      <a:pt x="213" y="49"/>
                    </a:lnTo>
                    <a:lnTo>
                      <a:pt x="210" y="46"/>
                    </a:lnTo>
                    <a:lnTo>
                      <a:pt x="207" y="44"/>
                    </a:lnTo>
                    <a:lnTo>
                      <a:pt x="206" y="44"/>
                    </a:lnTo>
                    <a:lnTo>
                      <a:pt x="201" y="43"/>
                    </a:lnTo>
                    <a:lnTo>
                      <a:pt x="199" y="41"/>
                    </a:lnTo>
                    <a:lnTo>
                      <a:pt x="198" y="38"/>
                    </a:lnTo>
                    <a:lnTo>
                      <a:pt x="195" y="38"/>
                    </a:lnTo>
                    <a:lnTo>
                      <a:pt x="194" y="38"/>
                    </a:lnTo>
                    <a:lnTo>
                      <a:pt x="192" y="40"/>
                    </a:lnTo>
                    <a:lnTo>
                      <a:pt x="189" y="41"/>
                    </a:lnTo>
                    <a:lnTo>
                      <a:pt x="187" y="41"/>
                    </a:lnTo>
                    <a:lnTo>
                      <a:pt x="184" y="40"/>
                    </a:lnTo>
                    <a:lnTo>
                      <a:pt x="183" y="40"/>
                    </a:lnTo>
                    <a:lnTo>
                      <a:pt x="181" y="36"/>
                    </a:lnTo>
                    <a:lnTo>
                      <a:pt x="177" y="36"/>
                    </a:lnTo>
                    <a:lnTo>
                      <a:pt x="175" y="35"/>
                    </a:lnTo>
                    <a:lnTo>
                      <a:pt x="175" y="34"/>
                    </a:lnTo>
                    <a:lnTo>
                      <a:pt x="173" y="32"/>
                    </a:lnTo>
                    <a:lnTo>
                      <a:pt x="173" y="30"/>
                    </a:lnTo>
                    <a:lnTo>
                      <a:pt x="172" y="27"/>
                    </a:lnTo>
                    <a:lnTo>
                      <a:pt x="170" y="25"/>
                    </a:lnTo>
                    <a:lnTo>
                      <a:pt x="167" y="23"/>
                    </a:lnTo>
                    <a:lnTo>
                      <a:pt x="165" y="21"/>
                    </a:lnTo>
                    <a:lnTo>
                      <a:pt x="164" y="20"/>
                    </a:lnTo>
                    <a:lnTo>
                      <a:pt x="161" y="19"/>
                    </a:lnTo>
                    <a:lnTo>
                      <a:pt x="159" y="17"/>
                    </a:lnTo>
                    <a:lnTo>
                      <a:pt x="156" y="14"/>
                    </a:lnTo>
                    <a:lnTo>
                      <a:pt x="155" y="13"/>
                    </a:lnTo>
                    <a:lnTo>
                      <a:pt x="152" y="12"/>
                    </a:lnTo>
                    <a:lnTo>
                      <a:pt x="148" y="13"/>
                    </a:lnTo>
                    <a:lnTo>
                      <a:pt x="146" y="12"/>
                    </a:lnTo>
                    <a:lnTo>
                      <a:pt x="144" y="12"/>
                    </a:lnTo>
                    <a:lnTo>
                      <a:pt x="142" y="11"/>
                    </a:lnTo>
                    <a:lnTo>
                      <a:pt x="141" y="11"/>
                    </a:lnTo>
                    <a:lnTo>
                      <a:pt x="141" y="8"/>
                    </a:lnTo>
                    <a:lnTo>
                      <a:pt x="139" y="6"/>
                    </a:lnTo>
                    <a:lnTo>
                      <a:pt x="139" y="4"/>
                    </a:lnTo>
                    <a:lnTo>
                      <a:pt x="136" y="3"/>
                    </a:lnTo>
                    <a:lnTo>
                      <a:pt x="135" y="2"/>
                    </a:lnTo>
                    <a:lnTo>
                      <a:pt x="132" y="2"/>
                    </a:lnTo>
                    <a:lnTo>
                      <a:pt x="130" y="1"/>
                    </a:lnTo>
                    <a:lnTo>
                      <a:pt x="125" y="1"/>
                    </a:lnTo>
                    <a:lnTo>
                      <a:pt x="119" y="1"/>
                    </a:lnTo>
                    <a:lnTo>
                      <a:pt x="114" y="0"/>
                    </a:lnTo>
                    <a:lnTo>
                      <a:pt x="110" y="0"/>
                    </a:lnTo>
                    <a:lnTo>
                      <a:pt x="106" y="1"/>
                    </a:lnTo>
                    <a:lnTo>
                      <a:pt x="103" y="4"/>
                    </a:lnTo>
                    <a:lnTo>
                      <a:pt x="102" y="4"/>
                    </a:lnTo>
                    <a:lnTo>
                      <a:pt x="102" y="8"/>
                    </a:lnTo>
                    <a:lnTo>
                      <a:pt x="99" y="9"/>
                    </a:lnTo>
                    <a:lnTo>
                      <a:pt x="97" y="8"/>
                    </a:lnTo>
                    <a:lnTo>
                      <a:pt x="92" y="8"/>
                    </a:lnTo>
                    <a:lnTo>
                      <a:pt x="87" y="11"/>
                    </a:lnTo>
                    <a:lnTo>
                      <a:pt x="86" y="14"/>
                    </a:lnTo>
                    <a:lnTo>
                      <a:pt x="84" y="17"/>
                    </a:lnTo>
                    <a:lnTo>
                      <a:pt x="81" y="19"/>
                    </a:lnTo>
                    <a:lnTo>
                      <a:pt x="80" y="19"/>
                    </a:lnTo>
                    <a:lnTo>
                      <a:pt x="79" y="19"/>
                    </a:lnTo>
                    <a:lnTo>
                      <a:pt x="79" y="20"/>
                    </a:lnTo>
                    <a:lnTo>
                      <a:pt x="76" y="23"/>
                    </a:lnTo>
                    <a:lnTo>
                      <a:pt x="75" y="25"/>
                    </a:lnTo>
                    <a:lnTo>
                      <a:pt x="72" y="25"/>
                    </a:lnTo>
                    <a:lnTo>
                      <a:pt x="69" y="24"/>
                    </a:lnTo>
                    <a:lnTo>
                      <a:pt x="69" y="26"/>
                    </a:lnTo>
                    <a:lnTo>
                      <a:pt x="69" y="29"/>
                    </a:lnTo>
                    <a:lnTo>
                      <a:pt x="67" y="32"/>
                    </a:lnTo>
                    <a:lnTo>
                      <a:pt x="63" y="36"/>
                    </a:lnTo>
                    <a:lnTo>
                      <a:pt x="62" y="36"/>
                    </a:lnTo>
                    <a:lnTo>
                      <a:pt x="63" y="40"/>
                    </a:lnTo>
                    <a:lnTo>
                      <a:pt x="59" y="42"/>
                    </a:lnTo>
                    <a:lnTo>
                      <a:pt x="56" y="42"/>
                    </a:lnTo>
                    <a:lnTo>
                      <a:pt x="55" y="46"/>
                    </a:lnTo>
                    <a:lnTo>
                      <a:pt x="55" y="47"/>
                    </a:lnTo>
                    <a:lnTo>
                      <a:pt x="55" y="52"/>
                    </a:lnTo>
                    <a:lnTo>
                      <a:pt x="50" y="52"/>
                    </a:lnTo>
                    <a:lnTo>
                      <a:pt x="46" y="53"/>
                    </a:lnTo>
                    <a:lnTo>
                      <a:pt x="44" y="55"/>
                    </a:lnTo>
                    <a:lnTo>
                      <a:pt x="39" y="60"/>
                    </a:lnTo>
                    <a:lnTo>
                      <a:pt x="35" y="60"/>
                    </a:lnTo>
                    <a:lnTo>
                      <a:pt x="34" y="59"/>
                    </a:lnTo>
                    <a:lnTo>
                      <a:pt x="32" y="59"/>
                    </a:lnTo>
                    <a:lnTo>
                      <a:pt x="28" y="57"/>
                    </a:lnTo>
                    <a:lnTo>
                      <a:pt x="26" y="55"/>
                    </a:lnTo>
                    <a:lnTo>
                      <a:pt x="24" y="55"/>
                    </a:lnTo>
                    <a:lnTo>
                      <a:pt x="21" y="53"/>
                    </a:lnTo>
                    <a:lnTo>
                      <a:pt x="16" y="53"/>
                    </a:lnTo>
                    <a:lnTo>
                      <a:pt x="10" y="51"/>
                    </a:lnTo>
                    <a:lnTo>
                      <a:pt x="0" y="49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436">
                <a:extLst>
                  <a:ext uri="{FF2B5EF4-FFF2-40B4-BE49-F238E27FC236}">
                    <a16:creationId xmlns:a16="http://schemas.microsoft.com/office/drawing/2014/main" id="{3587416C-6A7E-799D-87AB-BE26D2ACB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0" y="2552"/>
                <a:ext cx="1" cy="2"/>
              </a:xfrm>
              <a:custGeom>
                <a:avLst/>
                <a:gdLst>
                  <a:gd name="T0" fmla="*/ 0 w 3"/>
                  <a:gd name="T1" fmla="*/ 10 h 10"/>
                  <a:gd name="T2" fmla="*/ 3 w 3"/>
                  <a:gd name="T3" fmla="*/ 8 h 10"/>
                  <a:gd name="T4" fmla="*/ 3 w 3"/>
                  <a:gd name="T5" fmla="*/ 5 h 10"/>
                  <a:gd name="T6" fmla="*/ 3 w 3"/>
                  <a:gd name="T7" fmla="*/ 3 h 10"/>
                  <a:gd name="T8" fmla="*/ 3 w 3"/>
                  <a:gd name="T9" fmla="*/ 2 h 10"/>
                  <a:gd name="T10" fmla="*/ 1 w 3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0">
                    <a:moveTo>
                      <a:pt x="0" y="10"/>
                    </a:moveTo>
                    <a:lnTo>
                      <a:pt x="3" y="8"/>
                    </a:lnTo>
                    <a:lnTo>
                      <a:pt x="3" y="5"/>
                    </a:lnTo>
                    <a:lnTo>
                      <a:pt x="3" y="3"/>
                    </a:lnTo>
                    <a:lnTo>
                      <a:pt x="3" y="2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437">
                <a:extLst>
                  <a:ext uri="{FF2B5EF4-FFF2-40B4-BE49-F238E27FC236}">
                    <a16:creationId xmlns:a16="http://schemas.microsoft.com/office/drawing/2014/main" id="{52914B98-8F54-7D46-7B63-B0596FE49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3" y="1284"/>
                <a:ext cx="41" cy="101"/>
              </a:xfrm>
              <a:custGeom>
                <a:avLst/>
                <a:gdLst>
                  <a:gd name="T0" fmla="*/ 31 w 206"/>
                  <a:gd name="T1" fmla="*/ 503 h 506"/>
                  <a:gd name="T2" fmla="*/ 30 w 206"/>
                  <a:gd name="T3" fmla="*/ 484 h 506"/>
                  <a:gd name="T4" fmla="*/ 25 w 206"/>
                  <a:gd name="T5" fmla="*/ 469 h 506"/>
                  <a:gd name="T6" fmla="*/ 18 w 206"/>
                  <a:gd name="T7" fmla="*/ 459 h 506"/>
                  <a:gd name="T8" fmla="*/ 17 w 206"/>
                  <a:gd name="T9" fmla="*/ 452 h 506"/>
                  <a:gd name="T10" fmla="*/ 13 w 206"/>
                  <a:gd name="T11" fmla="*/ 448 h 506"/>
                  <a:gd name="T12" fmla="*/ 15 w 206"/>
                  <a:gd name="T13" fmla="*/ 441 h 506"/>
                  <a:gd name="T14" fmla="*/ 18 w 206"/>
                  <a:gd name="T15" fmla="*/ 429 h 506"/>
                  <a:gd name="T16" fmla="*/ 17 w 206"/>
                  <a:gd name="T17" fmla="*/ 420 h 506"/>
                  <a:gd name="T18" fmla="*/ 18 w 206"/>
                  <a:gd name="T19" fmla="*/ 412 h 506"/>
                  <a:gd name="T20" fmla="*/ 15 w 206"/>
                  <a:gd name="T21" fmla="*/ 394 h 506"/>
                  <a:gd name="T22" fmla="*/ 9 w 206"/>
                  <a:gd name="T23" fmla="*/ 385 h 506"/>
                  <a:gd name="T24" fmla="*/ 7 w 206"/>
                  <a:gd name="T25" fmla="*/ 375 h 506"/>
                  <a:gd name="T26" fmla="*/ 11 w 206"/>
                  <a:gd name="T27" fmla="*/ 366 h 506"/>
                  <a:gd name="T28" fmla="*/ 11 w 206"/>
                  <a:gd name="T29" fmla="*/ 344 h 506"/>
                  <a:gd name="T30" fmla="*/ 11 w 206"/>
                  <a:gd name="T31" fmla="*/ 327 h 506"/>
                  <a:gd name="T32" fmla="*/ 8 w 206"/>
                  <a:gd name="T33" fmla="*/ 317 h 506"/>
                  <a:gd name="T34" fmla="*/ 1 w 206"/>
                  <a:gd name="T35" fmla="*/ 310 h 506"/>
                  <a:gd name="T36" fmla="*/ 12 w 206"/>
                  <a:gd name="T37" fmla="*/ 304 h 506"/>
                  <a:gd name="T38" fmla="*/ 6 w 206"/>
                  <a:gd name="T39" fmla="*/ 298 h 506"/>
                  <a:gd name="T40" fmla="*/ 18 w 206"/>
                  <a:gd name="T41" fmla="*/ 294 h 506"/>
                  <a:gd name="T42" fmla="*/ 21 w 206"/>
                  <a:gd name="T43" fmla="*/ 293 h 506"/>
                  <a:gd name="T44" fmla="*/ 28 w 206"/>
                  <a:gd name="T45" fmla="*/ 281 h 506"/>
                  <a:gd name="T46" fmla="*/ 20 w 206"/>
                  <a:gd name="T47" fmla="*/ 272 h 506"/>
                  <a:gd name="T48" fmla="*/ 28 w 206"/>
                  <a:gd name="T49" fmla="*/ 253 h 506"/>
                  <a:gd name="T50" fmla="*/ 58 w 206"/>
                  <a:gd name="T51" fmla="*/ 246 h 506"/>
                  <a:gd name="T52" fmla="*/ 61 w 206"/>
                  <a:gd name="T53" fmla="*/ 242 h 506"/>
                  <a:gd name="T54" fmla="*/ 70 w 206"/>
                  <a:gd name="T55" fmla="*/ 236 h 506"/>
                  <a:gd name="T56" fmla="*/ 82 w 206"/>
                  <a:gd name="T57" fmla="*/ 217 h 506"/>
                  <a:gd name="T58" fmla="*/ 97 w 206"/>
                  <a:gd name="T59" fmla="*/ 201 h 506"/>
                  <a:gd name="T60" fmla="*/ 101 w 206"/>
                  <a:gd name="T61" fmla="*/ 203 h 506"/>
                  <a:gd name="T62" fmla="*/ 111 w 206"/>
                  <a:gd name="T63" fmla="*/ 201 h 506"/>
                  <a:gd name="T64" fmla="*/ 133 w 206"/>
                  <a:gd name="T65" fmla="*/ 200 h 506"/>
                  <a:gd name="T66" fmla="*/ 139 w 206"/>
                  <a:gd name="T67" fmla="*/ 196 h 506"/>
                  <a:gd name="T68" fmla="*/ 145 w 206"/>
                  <a:gd name="T69" fmla="*/ 190 h 506"/>
                  <a:gd name="T70" fmla="*/ 157 w 206"/>
                  <a:gd name="T71" fmla="*/ 189 h 506"/>
                  <a:gd name="T72" fmla="*/ 166 w 206"/>
                  <a:gd name="T73" fmla="*/ 183 h 506"/>
                  <a:gd name="T74" fmla="*/ 163 w 206"/>
                  <a:gd name="T75" fmla="*/ 171 h 506"/>
                  <a:gd name="T76" fmla="*/ 174 w 206"/>
                  <a:gd name="T77" fmla="*/ 163 h 506"/>
                  <a:gd name="T78" fmla="*/ 177 w 206"/>
                  <a:gd name="T79" fmla="*/ 160 h 506"/>
                  <a:gd name="T80" fmla="*/ 175 w 206"/>
                  <a:gd name="T81" fmla="*/ 145 h 506"/>
                  <a:gd name="T82" fmla="*/ 177 w 206"/>
                  <a:gd name="T83" fmla="*/ 132 h 506"/>
                  <a:gd name="T84" fmla="*/ 185 w 206"/>
                  <a:gd name="T85" fmla="*/ 131 h 506"/>
                  <a:gd name="T86" fmla="*/ 188 w 206"/>
                  <a:gd name="T87" fmla="*/ 126 h 506"/>
                  <a:gd name="T88" fmla="*/ 192 w 206"/>
                  <a:gd name="T89" fmla="*/ 118 h 506"/>
                  <a:gd name="T90" fmla="*/ 204 w 206"/>
                  <a:gd name="T91" fmla="*/ 99 h 506"/>
                  <a:gd name="T92" fmla="*/ 203 w 206"/>
                  <a:gd name="T93" fmla="*/ 81 h 506"/>
                  <a:gd name="T94" fmla="*/ 192 w 206"/>
                  <a:gd name="T95" fmla="*/ 74 h 506"/>
                  <a:gd name="T96" fmla="*/ 189 w 206"/>
                  <a:gd name="T97" fmla="*/ 51 h 506"/>
                  <a:gd name="T98" fmla="*/ 179 w 206"/>
                  <a:gd name="T99" fmla="*/ 52 h 506"/>
                  <a:gd name="T100" fmla="*/ 179 w 206"/>
                  <a:gd name="T101" fmla="*/ 48 h 506"/>
                  <a:gd name="T102" fmla="*/ 180 w 206"/>
                  <a:gd name="T103" fmla="*/ 42 h 506"/>
                  <a:gd name="T104" fmla="*/ 173 w 206"/>
                  <a:gd name="T105" fmla="*/ 25 h 506"/>
                  <a:gd name="T106" fmla="*/ 172 w 206"/>
                  <a:gd name="T107" fmla="*/ 12 h 506"/>
                  <a:gd name="T108" fmla="*/ 157 w 206"/>
                  <a:gd name="T109" fmla="*/ 0 h 506"/>
                  <a:gd name="T110" fmla="*/ 146 w 206"/>
                  <a:gd name="T111" fmla="*/ 8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6" h="506">
                    <a:moveTo>
                      <a:pt x="32" y="506"/>
                    </a:moveTo>
                    <a:lnTo>
                      <a:pt x="31" y="504"/>
                    </a:lnTo>
                    <a:lnTo>
                      <a:pt x="31" y="503"/>
                    </a:lnTo>
                    <a:lnTo>
                      <a:pt x="31" y="499"/>
                    </a:lnTo>
                    <a:lnTo>
                      <a:pt x="31" y="488"/>
                    </a:lnTo>
                    <a:lnTo>
                      <a:pt x="30" y="484"/>
                    </a:lnTo>
                    <a:lnTo>
                      <a:pt x="28" y="481"/>
                    </a:lnTo>
                    <a:lnTo>
                      <a:pt x="25" y="477"/>
                    </a:lnTo>
                    <a:lnTo>
                      <a:pt x="25" y="469"/>
                    </a:lnTo>
                    <a:lnTo>
                      <a:pt x="24" y="465"/>
                    </a:lnTo>
                    <a:lnTo>
                      <a:pt x="21" y="461"/>
                    </a:lnTo>
                    <a:lnTo>
                      <a:pt x="18" y="459"/>
                    </a:lnTo>
                    <a:lnTo>
                      <a:pt x="17" y="455"/>
                    </a:lnTo>
                    <a:lnTo>
                      <a:pt x="17" y="453"/>
                    </a:lnTo>
                    <a:lnTo>
                      <a:pt x="17" y="452"/>
                    </a:lnTo>
                    <a:lnTo>
                      <a:pt x="18" y="452"/>
                    </a:lnTo>
                    <a:lnTo>
                      <a:pt x="15" y="449"/>
                    </a:lnTo>
                    <a:lnTo>
                      <a:pt x="13" y="448"/>
                    </a:lnTo>
                    <a:lnTo>
                      <a:pt x="12" y="448"/>
                    </a:lnTo>
                    <a:lnTo>
                      <a:pt x="12" y="443"/>
                    </a:lnTo>
                    <a:lnTo>
                      <a:pt x="15" y="441"/>
                    </a:lnTo>
                    <a:lnTo>
                      <a:pt x="19" y="437"/>
                    </a:lnTo>
                    <a:lnTo>
                      <a:pt x="20" y="432"/>
                    </a:lnTo>
                    <a:lnTo>
                      <a:pt x="18" y="429"/>
                    </a:lnTo>
                    <a:lnTo>
                      <a:pt x="15" y="426"/>
                    </a:lnTo>
                    <a:lnTo>
                      <a:pt x="17" y="423"/>
                    </a:lnTo>
                    <a:lnTo>
                      <a:pt x="17" y="420"/>
                    </a:lnTo>
                    <a:lnTo>
                      <a:pt x="17" y="419"/>
                    </a:lnTo>
                    <a:lnTo>
                      <a:pt x="18" y="419"/>
                    </a:lnTo>
                    <a:lnTo>
                      <a:pt x="18" y="412"/>
                    </a:lnTo>
                    <a:lnTo>
                      <a:pt x="14" y="408"/>
                    </a:lnTo>
                    <a:lnTo>
                      <a:pt x="14" y="403"/>
                    </a:lnTo>
                    <a:lnTo>
                      <a:pt x="15" y="394"/>
                    </a:lnTo>
                    <a:lnTo>
                      <a:pt x="15" y="391"/>
                    </a:lnTo>
                    <a:lnTo>
                      <a:pt x="14" y="389"/>
                    </a:lnTo>
                    <a:lnTo>
                      <a:pt x="9" y="385"/>
                    </a:lnTo>
                    <a:lnTo>
                      <a:pt x="6" y="381"/>
                    </a:lnTo>
                    <a:lnTo>
                      <a:pt x="6" y="379"/>
                    </a:lnTo>
                    <a:lnTo>
                      <a:pt x="7" y="375"/>
                    </a:lnTo>
                    <a:lnTo>
                      <a:pt x="11" y="373"/>
                    </a:lnTo>
                    <a:lnTo>
                      <a:pt x="11" y="369"/>
                    </a:lnTo>
                    <a:lnTo>
                      <a:pt x="11" y="366"/>
                    </a:lnTo>
                    <a:lnTo>
                      <a:pt x="8" y="362"/>
                    </a:lnTo>
                    <a:lnTo>
                      <a:pt x="8" y="358"/>
                    </a:lnTo>
                    <a:lnTo>
                      <a:pt x="11" y="344"/>
                    </a:lnTo>
                    <a:lnTo>
                      <a:pt x="11" y="338"/>
                    </a:lnTo>
                    <a:lnTo>
                      <a:pt x="11" y="333"/>
                    </a:lnTo>
                    <a:lnTo>
                      <a:pt x="11" y="327"/>
                    </a:lnTo>
                    <a:lnTo>
                      <a:pt x="11" y="323"/>
                    </a:lnTo>
                    <a:lnTo>
                      <a:pt x="12" y="321"/>
                    </a:lnTo>
                    <a:lnTo>
                      <a:pt x="8" y="317"/>
                    </a:lnTo>
                    <a:lnTo>
                      <a:pt x="3" y="315"/>
                    </a:lnTo>
                    <a:lnTo>
                      <a:pt x="0" y="312"/>
                    </a:lnTo>
                    <a:lnTo>
                      <a:pt x="1" y="310"/>
                    </a:lnTo>
                    <a:lnTo>
                      <a:pt x="6" y="309"/>
                    </a:lnTo>
                    <a:lnTo>
                      <a:pt x="11" y="306"/>
                    </a:lnTo>
                    <a:lnTo>
                      <a:pt x="12" y="304"/>
                    </a:lnTo>
                    <a:lnTo>
                      <a:pt x="7" y="301"/>
                    </a:lnTo>
                    <a:lnTo>
                      <a:pt x="6" y="300"/>
                    </a:lnTo>
                    <a:lnTo>
                      <a:pt x="6" y="298"/>
                    </a:lnTo>
                    <a:lnTo>
                      <a:pt x="9" y="295"/>
                    </a:lnTo>
                    <a:lnTo>
                      <a:pt x="12" y="293"/>
                    </a:lnTo>
                    <a:lnTo>
                      <a:pt x="18" y="294"/>
                    </a:lnTo>
                    <a:lnTo>
                      <a:pt x="18" y="293"/>
                    </a:lnTo>
                    <a:lnTo>
                      <a:pt x="19" y="293"/>
                    </a:lnTo>
                    <a:lnTo>
                      <a:pt x="21" y="293"/>
                    </a:lnTo>
                    <a:lnTo>
                      <a:pt x="26" y="288"/>
                    </a:lnTo>
                    <a:lnTo>
                      <a:pt x="28" y="283"/>
                    </a:lnTo>
                    <a:lnTo>
                      <a:pt x="28" y="281"/>
                    </a:lnTo>
                    <a:lnTo>
                      <a:pt x="26" y="278"/>
                    </a:lnTo>
                    <a:lnTo>
                      <a:pt x="24" y="277"/>
                    </a:lnTo>
                    <a:lnTo>
                      <a:pt x="20" y="272"/>
                    </a:lnTo>
                    <a:lnTo>
                      <a:pt x="19" y="266"/>
                    </a:lnTo>
                    <a:lnTo>
                      <a:pt x="20" y="259"/>
                    </a:lnTo>
                    <a:lnTo>
                      <a:pt x="28" y="253"/>
                    </a:lnTo>
                    <a:lnTo>
                      <a:pt x="31" y="249"/>
                    </a:lnTo>
                    <a:lnTo>
                      <a:pt x="37" y="247"/>
                    </a:lnTo>
                    <a:lnTo>
                      <a:pt x="58" y="246"/>
                    </a:lnTo>
                    <a:lnTo>
                      <a:pt x="60" y="243"/>
                    </a:lnTo>
                    <a:lnTo>
                      <a:pt x="60" y="242"/>
                    </a:lnTo>
                    <a:lnTo>
                      <a:pt x="61" y="242"/>
                    </a:lnTo>
                    <a:lnTo>
                      <a:pt x="64" y="242"/>
                    </a:lnTo>
                    <a:lnTo>
                      <a:pt x="66" y="238"/>
                    </a:lnTo>
                    <a:lnTo>
                      <a:pt x="70" y="236"/>
                    </a:lnTo>
                    <a:lnTo>
                      <a:pt x="74" y="229"/>
                    </a:lnTo>
                    <a:lnTo>
                      <a:pt x="77" y="220"/>
                    </a:lnTo>
                    <a:lnTo>
                      <a:pt x="82" y="217"/>
                    </a:lnTo>
                    <a:lnTo>
                      <a:pt x="88" y="209"/>
                    </a:lnTo>
                    <a:lnTo>
                      <a:pt x="94" y="206"/>
                    </a:lnTo>
                    <a:lnTo>
                      <a:pt x="97" y="201"/>
                    </a:lnTo>
                    <a:lnTo>
                      <a:pt x="99" y="200"/>
                    </a:lnTo>
                    <a:lnTo>
                      <a:pt x="100" y="200"/>
                    </a:lnTo>
                    <a:lnTo>
                      <a:pt x="101" y="203"/>
                    </a:lnTo>
                    <a:lnTo>
                      <a:pt x="104" y="203"/>
                    </a:lnTo>
                    <a:lnTo>
                      <a:pt x="106" y="202"/>
                    </a:lnTo>
                    <a:lnTo>
                      <a:pt x="111" y="201"/>
                    </a:lnTo>
                    <a:lnTo>
                      <a:pt x="118" y="197"/>
                    </a:lnTo>
                    <a:lnTo>
                      <a:pt x="129" y="200"/>
                    </a:lnTo>
                    <a:lnTo>
                      <a:pt x="133" y="200"/>
                    </a:lnTo>
                    <a:lnTo>
                      <a:pt x="137" y="200"/>
                    </a:lnTo>
                    <a:lnTo>
                      <a:pt x="139" y="197"/>
                    </a:lnTo>
                    <a:lnTo>
                      <a:pt x="139" y="196"/>
                    </a:lnTo>
                    <a:lnTo>
                      <a:pt x="140" y="196"/>
                    </a:lnTo>
                    <a:lnTo>
                      <a:pt x="143" y="196"/>
                    </a:lnTo>
                    <a:lnTo>
                      <a:pt x="145" y="190"/>
                    </a:lnTo>
                    <a:lnTo>
                      <a:pt x="151" y="190"/>
                    </a:lnTo>
                    <a:lnTo>
                      <a:pt x="155" y="190"/>
                    </a:lnTo>
                    <a:lnTo>
                      <a:pt x="157" y="189"/>
                    </a:lnTo>
                    <a:lnTo>
                      <a:pt x="162" y="189"/>
                    </a:lnTo>
                    <a:lnTo>
                      <a:pt x="164" y="185"/>
                    </a:lnTo>
                    <a:lnTo>
                      <a:pt x="166" y="183"/>
                    </a:lnTo>
                    <a:lnTo>
                      <a:pt x="166" y="179"/>
                    </a:lnTo>
                    <a:lnTo>
                      <a:pt x="164" y="177"/>
                    </a:lnTo>
                    <a:lnTo>
                      <a:pt x="163" y="171"/>
                    </a:lnTo>
                    <a:lnTo>
                      <a:pt x="169" y="167"/>
                    </a:lnTo>
                    <a:lnTo>
                      <a:pt x="172" y="164"/>
                    </a:lnTo>
                    <a:lnTo>
                      <a:pt x="174" y="163"/>
                    </a:lnTo>
                    <a:lnTo>
                      <a:pt x="175" y="161"/>
                    </a:lnTo>
                    <a:lnTo>
                      <a:pt x="175" y="160"/>
                    </a:lnTo>
                    <a:lnTo>
                      <a:pt x="177" y="160"/>
                    </a:lnTo>
                    <a:lnTo>
                      <a:pt x="175" y="152"/>
                    </a:lnTo>
                    <a:lnTo>
                      <a:pt x="175" y="149"/>
                    </a:lnTo>
                    <a:lnTo>
                      <a:pt x="175" y="145"/>
                    </a:lnTo>
                    <a:lnTo>
                      <a:pt x="173" y="139"/>
                    </a:lnTo>
                    <a:lnTo>
                      <a:pt x="174" y="135"/>
                    </a:lnTo>
                    <a:lnTo>
                      <a:pt x="177" y="132"/>
                    </a:lnTo>
                    <a:lnTo>
                      <a:pt x="184" y="132"/>
                    </a:lnTo>
                    <a:lnTo>
                      <a:pt x="184" y="131"/>
                    </a:lnTo>
                    <a:lnTo>
                      <a:pt x="185" y="131"/>
                    </a:lnTo>
                    <a:lnTo>
                      <a:pt x="188" y="129"/>
                    </a:lnTo>
                    <a:lnTo>
                      <a:pt x="188" y="127"/>
                    </a:lnTo>
                    <a:lnTo>
                      <a:pt x="188" y="126"/>
                    </a:lnTo>
                    <a:lnTo>
                      <a:pt x="189" y="126"/>
                    </a:lnTo>
                    <a:lnTo>
                      <a:pt x="189" y="120"/>
                    </a:lnTo>
                    <a:lnTo>
                      <a:pt x="192" y="118"/>
                    </a:lnTo>
                    <a:lnTo>
                      <a:pt x="196" y="116"/>
                    </a:lnTo>
                    <a:lnTo>
                      <a:pt x="198" y="115"/>
                    </a:lnTo>
                    <a:lnTo>
                      <a:pt x="204" y="99"/>
                    </a:lnTo>
                    <a:lnTo>
                      <a:pt x="206" y="93"/>
                    </a:lnTo>
                    <a:lnTo>
                      <a:pt x="206" y="91"/>
                    </a:lnTo>
                    <a:lnTo>
                      <a:pt x="203" y="81"/>
                    </a:lnTo>
                    <a:lnTo>
                      <a:pt x="198" y="77"/>
                    </a:lnTo>
                    <a:lnTo>
                      <a:pt x="195" y="76"/>
                    </a:lnTo>
                    <a:lnTo>
                      <a:pt x="192" y="74"/>
                    </a:lnTo>
                    <a:lnTo>
                      <a:pt x="191" y="58"/>
                    </a:lnTo>
                    <a:lnTo>
                      <a:pt x="190" y="53"/>
                    </a:lnTo>
                    <a:lnTo>
                      <a:pt x="189" y="51"/>
                    </a:lnTo>
                    <a:lnTo>
                      <a:pt x="185" y="49"/>
                    </a:lnTo>
                    <a:lnTo>
                      <a:pt x="183" y="52"/>
                    </a:lnTo>
                    <a:lnTo>
                      <a:pt x="179" y="52"/>
                    </a:lnTo>
                    <a:lnTo>
                      <a:pt x="178" y="52"/>
                    </a:lnTo>
                    <a:lnTo>
                      <a:pt x="177" y="51"/>
                    </a:lnTo>
                    <a:lnTo>
                      <a:pt x="179" y="48"/>
                    </a:lnTo>
                    <a:lnTo>
                      <a:pt x="179" y="44"/>
                    </a:lnTo>
                    <a:lnTo>
                      <a:pt x="180" y="43"/>
                    </a:lnTo>
                    <a:lnTo>
                      <a:pt x="180" y="42"/>
                    </a:lnTo>
                    <a:lnTo>
                      <a:pt x="181" y="37"/>
                    </a:lnTo>
                    <a:lnTo>
                      <a:pt x="177" y="30"/>
                    </a:lnTo>
                    <a:lnTo>
                      <a:pt x="173" y="25"/>
                    </a:lnTo>
                    <a:lnTo>
                      <a:pt x="173" y="21"/>
                    </a:lnTo>
                    <a:lnTo>
                      <a:pt x="173" y="15"/>
                    </a:lnTo>
                    <a:lnTo>
                      <a:pt x="172" y="12"/>
                    </a:lnTo>
                    <a:lnTo>
                      <a:pt x="166" y="6"/>
                    </a:lnTo>
                    <a:lnTo>
                      <a:pt x="162" y="2"/>
                    </a:lnTo>
                    <a:lnTo>
                      <a:pt x="157" y="0"/>
                    </a:lnTo>
                    <a:lnTo>
                      <a:pt x="151" y="0"/>
                    </a:lnTo>
                    <a:lnTo>
                      <a:pt x="148" y="2"/>
                    </a:lnTo>
                    <a:lnTo>
                      <a:pt x="146" y="8"/>
                    </a:lnTo>
                    <a:lnTo>
                      <a:pt x="141" y="11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438">
                <a:extLst>
                  <a:ext uri="{FF2B5EF4-FFF2-40B4-BE49-F238E27FC236}">
                    <a16:creationId xmlns:a16="http://schemas.microsoft.com/office/drawing/2014/main" id="{EF199953-2D1B-45DB-A48A-91AC1279F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999"/>
                <a:ext cx="58" cy="82"/>
              </a:xfrm>
              <a:custGeom>
                <a:avLst/>
                <a:gdLst>
                  <a:gd name="T0" fmla="*/ 281 w 287"/>
                  <a:gd name="T1" fmla="*/ 5 h 409"/>
                  <a:gd name="T2" fmla="*/ 279 w 287"/>
                  <a:gd name="T3" fmla="*/ 15 h 409"/>
                  <a:gd name="T4" fmla="*/ 279 w 287"/>
                  <a:gd name="T5" fmla="*/ 21 h 409"/>
                  <a:gd name="T6" fmla="*/ 282 w 287"/>
                  <a:gd name="T7" fmla="*/ 27 h 409"/>
                  <a:gd name="T8" fmla="*/ 282 w 287"/>
                  <a:gd name="T9" fmla="*/ 32 h 409"/>
                  <a:gd name="T10" fmla="*/ 279 w 287"/>
                  <a:gd name="T11" fmla="*/ 40 h 409"/>
                  <a:gd name="T12" fmla="*/ 261 w 287"/>
                  <a:gd name="T13" fmla="*/ 57 h 409"/>
                  <a:gd name="T14" fmla="*/ 253 w 287"/>
                  <a:gd name="T15" fmla="*/ 60 h 409"/>
                  <a:gd name="T16" fmla="*/ 246 w 287"/>
                  <a:gd name="T17" fmla="*/ 60 h 409"/>
                  <a:gd name="T18" fmla="*/ 231 w 287"/>
                  <a:gd name="T19" fmla="*/ 57 h 409"/>
                  <a:gd name="T20" fmla="*/ 222 w 287"/>
                  <a:gd name="T21" fmla="*/ 58 h 409"/>
                  <a:gd name="T22" fmla="*/ 215 w 287"/>
                  <a:gd name="T23" fmla="*/ 66 h 409"/>
                  <a:gd name="T24" fmla="*/ 199 w 287"/>
                  <a:gd name="T25" fmla="*/ 70 h 409"/>
                  <a:gd name="T26" fmla="*/ 178 w 287"/>
                  <a:gd name="T27" fmla="*/ 68 h 409"/>
                  <a:gd name="T28" fmla="*/ 172 w 287"/>
                  <a:gd name="T29" fmla="*/ 67 h 409"/>
                  <a:gd name="T30" fmla="*/ 161 w 287"/>
                  <a:gd name="T31" fmla="*/ 73 h 409"/>
                  <a:gd name="T32" fmla="*/ 139 w 287"/>
                  <a:gd name="T33" fmla="*/ 89 h 409"/>
                  <a:gd name="T34" fmla="*/ 136 w 287"/>
                  <a:gd name="T35" fmla="*/ 93 h 409"/>
                  <a:gd name="T36" fmla="*/ 135 w 287"/>
                  <a:gd name="T37" fmla="*/ 98 h 409"/>
                  <a:gd name="T38" fmla="*/ 131 w 287"/>
                  <a:gd name="T39" fmla="*/ 121 h 409"/>
                  <a:gd name="T40" fmla="*/ 136 w 287"/>
                  <a:gd name="T41" fmla="*/ 131 h 409"/>
                  <a:gd name="T42" fmla="*/ 139 w 287"/>
                  <a:gd name="T43" fmla="*/ 140 h 409"/>
                  <a:gd name="T44" fmla="*/ 138 w 287"/>
                  <a:gd name="T45" fmla="*/ 148 h 409"/>
                  <a:gd name="T46" fmla="*/ 132 w 287"/>
                  <a:gd name="T47" fmla="*/ 166 h 409"/>
                  <a:gd name="T48" fmla="*/ 131 w 287"/>
                  <a:gd name="T49" fmla="*/ 172 h 409"/>
                  <a:gd name="T50" fmla="*/ 141 w 287"/>
                  <a:gd name="T51" fmla="*/ 209 h 409"/>
                  <a:gd name="T52" fmla="*/ 144 w 287"/>
                  <a:gd name="T53" fmla="*/ 220 h 409"/>
                  <a:gd name="T54" fmla="*/ 144 w 287"/>
                  <a:gd name="T55" fmla="*/ 224 h 409"/>
                  <a:gd name="T56" fmla="*/ 143 w 287"/>
                  <a:gd name="T57" fmla="*/ 232 h 409"/>
                  <a:gd name="T58" fmla="*/ 138 w 287"/>
                  <a:gd name="T59" fmla="*/ 239 h 409"/>
                  <a:gd name="T60" fmla="*/ 133 w 287"/>
                  <a:gd name="T61" fmla="*/ 244 h 409"/>
                  <a:gd name="T62" fmla="*/ 114 w 287"/>
                  <a:gd name="T63" fmla="*/ 269 h 409"/>
                  <a:gd name="T64" fmla="*/ 109 w 287"/>
                  <a:gd name="T65" fmla="*/ 277 h 409"/>
                  <a:gd name="T66" fmla="*/ 104 w 287"/>
                  <a:gd name="T67" fmla="*/ 289 h 409"/>
                  <a:gd name="T68" fmla="*/ 102 w 287"/>
                  <a:gd name="T69" fmla="*/ 292 h 409"/>
                  <a:gd name="T70" fmla="*/ 95 w 287"/>
                  <a:gd name="T71" fmla="*/ 295 h 409"/>
                  <a:gd name="T72" fmla="*/ 86 w 287"/>
                  <a:gd name="T73" fmla="*/ 298 h 409"/>
                  <a:gd name="T74" fmla="*/ 80 w 287"/>
                  <a:gd name="T75" fmla="*/ 300 h 409"/>
                  <a:gd name="T76" fmla="*/ 65 w 287"/>
                  <a:gd name="T77" fmla="*/ 301 h 409"/>
                  <a:gd name="T78" fmla="*/ 59 w 287"/>
                  <a:gd name="T79" fmla="*/ 302 h 409"/>
                  <a:gd name="T80" fmla="*/ 52 w 287"/>
                  <a:gd name="T81" fmla="*/ 304 h 409"/>
                  <a:gd name="T82" fmla="*/ 35 w 287"/>
                  <a:gd name="T83" fmla="*/ 323 h 409"/>
                  <a:gd name="T84" fmla="*/ 29 w 287"/>
                  <a:gd name="T85" fmla="*/ 346 h 409"/>
                  <a:gd name="T86" fmla="*/ 29 w 287"/>
                  <a:gd name="T87" fmla="*/ 357 h 409"/>
                  <a:gd name="T88" fmla="*/ 32 w 287"/>
                  <a:gd name="T89" fmla="*/ 364 h 409"/>
                  <a:gd name="T90" fmla="*/ 32 w 287"/>
                  <a:gd name="T91" fmla="*/ 367 h 409"/>
                  <a:gd name="T92" fmla="*/ 29 w 287"/>
                  <a:gd name="T93" fmla="*/ 372 h 409"/>
                  <a:gd name="T94" fmla="*/ 22 w 287"/>
                  <a:gd name="T95" fmla="*/ 377 h 409"/>
                  <a:gd name="T96" fmla="*/ 17 w 287"/>
                  <a:gd name="T97" fmla="*/ 384 h 409"/>
                  <a:gd name="T98" fmla="*/ 18 w 287"/>
                  <a:gd name="T99" fmla="*/ 394 h 409"/>
                  <a:gd name="T100" fmla="*/ 17 w 287"/>
                  <a:gd name="T101" fmla="*/ 399 h 409"/>
                  <a:gd name="T102" fmla="*/ 13 w 287"/>
                  <a:gd name="T103" fmla="*/ 400 h 409"/>
                  <a:gd name="T104" fmla="*/ 6 w 287"/>
                  <a:gd name="T105" fmla="*/ 405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7" h="409">
                    <a:moveTo>
                      <a:pt x="287" y="0"/>
                    </a:moveTo>
                    <a:lnTo>
                      <a:pt x="284" y="0"/>
                    </a:lnTo>
                    <a:lnTo>
                      <a:pt x="282" y="3"/>
                    </a:lnTo>
                    <a:lnTo>
                      <a:pt x="281" y="5"/>
                    </a:lnTo>
                    <a:lnTo>
                      <a:pt x="281" y="6"/>
                    </a:lnTo>
                    <a:lnTo>
                      <a:pt x="280" y="9"/>
                    </a:lnTo>
                    <a:lnTo>
                      <a:pt x="279" y="13"/>
                    </a:lnTo>
                    <a:lnTo>
                      <a:pt x="279" y="15"/>
                    </a:lnTo>
                    <a:lnTo>
                      <a:pt x="279" y="16"/>
                    </a:lnTo>
                    <a:lnTo>
                      <a:pt x="278" y="17"/>
                    </a:lnTo>
                    <a:lnTo>
                      <a:pt x="278" y="20"/>
                    </a:lnTo>
                    <a:lnTo>
                      <a:pt x="279" y="21"/>
                    </a:lnTo>
                    <a:lnTo>
                      <a:pt x="280" y="24"/>
                    </a:lnTo>
                    <a:lnTo>
                      <a:pt x="281" y="26"/>
                    </a:lnTo>
                    <a:lnTo>
                      <a:pt x="281" y="27"/>
                    </a:lnTo>
                    <a:lnTo>
                      <a:pt x="282" y="27"/>
                    </a:lnTo>
                    <a:lnTo>
                      <a:pt x="282" y="28"/>
                    </a:lnTo>
                    <a:lnTo>
                      <a:pt x="282" y="29"/>
                    </a:lnTo>
                    <a:lnTo>
                      <a:pt x="282" y="30"/>
                    </a:lnTo>
                    <a:lnTo>
                      <a:pt x="282" y="32"/>
                    </a:lnTo>
                    <a:lnTo>
                      <a:pt x="282" y="34"/>
                    </a:lnTo>
                    <a:lnTo>
                      <a:pt x="281" y="35"/>
                    </a:lnTo>
                    <a:lnTo>
                      <a:pt x="281" y="37"/>
                    </a:lnTo>
                    <a:lnTo>
                      <a:pt x="279" y="40"/>
                    </a:lnTo>
                    <a:lnTo>
                      <a:pt x="279" y="41"/>
                    </a:lnTo>
                    <a:lnTo>
                      <a:pt x="267" y="53"/>
                    </a:lnTo>
                    <a:lnTo>
                      <a:pt x="262" y="56"/>
                    </a:lnTo>
                    <a:lnTo>
                      <a:pt x="261" y="57"/>
                    </a:lnTo>
                    <a:lnTo>
                      <a:pt x="258" y="58"/>
                    </a:lnTo>
                    <a:lnTo>
                      <a:pt x="257" y="58"/>
                    </a:lnTo>
                    <a:lnTo>
                      <a:pt x="255" y="60"/>
                    </a:lnTo>
                    <a:lnTo>
                      <a:pt x="253" y="60"/>
                    </a:lnTo>
                    <a:lnTo>
                      <a:pt x="252" y="60"/>
                    </a:lnTo>
                    <a:lnTo>
                      <a:pt x="250" y="61"/>
                    </a:lnTo>
                    <a:lnTo>
                      <a:pt x="247" y="61"/>
                    </a:lnTo>
                    <a:lnTo>
                      <a:pt x="246" y="60"/>
                    </a:lnTo>
                    <a:lnTo>
                      <a:pt x="239" y="56"/>
                    </a:lnTo>
                    <a:lnTo>
                      <a:pt x="234" y="56"/>
                    </a:lnTo>
                    <a:lnTo>
                      <a:pt x="234" y="57"/>
                    </a:lnTo>
                    <a:lnTo>
                      <a:pt x="231" y="57"/>
                    </a:lnTo>
                    <a:lnTo>
                      <a:pt x="225" y="57"/>
                    </a:lnTo>
                    <a:lnTo>
                      <a:pt x="224" y="58"/>
                    </a:lnTo>
                    <a:lnTo>
                      <a:pt x="223" y="58"/>
                    </a:lnTo>
                    <a:lnTo>
                      <a:pt x="222" y="58"/>
                    </a:lnTo>
                    <a:lnTo>
                      <a:pt x="218" y="62"/>
                    </a:lnTo>
                    <a:lnTo>
                      <a:pt x="216" y="64"/>
                    </a:lnTo>
                    <a:lnTo>
                      <a:pt x="216" y="66"/>
                    </a:lnTo>
                    <a:lnTo>
                      <a:pt x="215" y="66"/>
                    </a:lnTo>
                    <a:lnTo>
                      <a:pt x="207" y="69"/>
                    </a:lnTo>
                    <a:lnTo>
                      <a:pt x="205" y="69"/>
                    </a:lnTo>
                    <a:lnTo>
                      <a:pt x="201" y="69"/>
                    </a:lnTo>
                    <a:lnTo>
                      <a:pt x="199" y="70"/>
                    </a:lnTo>
                    <a:lnTo>
                      <a:pt x="187" y="70"/>
                    </a:lnTo>
                    <a:lnTo>
                      <a:pt x="185" y="69"/>
                    </a:lnTo>
                    <a:lnTo>
                      <a:pt x="184" y="69"/>
                    </a:lnTo>
                    <a:lnTo>
                      <a:pt x="178" y="68"/>
                    </a:lnTo>
                    <a:lnTo>
                      <a:pt x="176" y="67"/>
                    </a:lnTo>
                    <a:lnTo>
                      <a:pt x="175" y="67"/>
                    </a:lnTo>
                    <a:lnTo>
                      <a:pt x="173" y="67"/>
                    </a:lnTo>
                    <a:lnTo>
                      <a:pt x="172" y="67"/>
                    </a:lnTo>
                    <a:lnTo>
                      <a:pt x="170" y="67"/>
                    </a:lnTo>
                    <a:lnTo>
                      <a:pt x="166" y="69"/>
                    </a:lnTo>
                    <a:lnTo>
                      <a:pt x="164" y="69"/>
                    </a:lnTo>
                    <a:lnTo>
                      <a:pt x="161" y="73"/>
                    </a:lnTo>
                    <a:lnTo>
                      <a:pt x="153" y="77"/>
                    </a:lnTo>
                    <a:lnTo>
                      <a:pt x="148" y="79"/>
                    </a:lnTo>
                    <a:lnTo>
                      <a:pt x="141" y="86"/>
                    </a:lnTo>
                    <a:lnTo>
                      <a:pt x="139" y="89"/>
                    </a:lnTo>
                    <a:lnTo>
                      <a:pt x="138" y="89"/>
                    </a:lnTo>
                    <a:lnTo>
                      <a:pt x="137" y="91"/>
                    </a:lnTo>
                    <a:lnTo>
                      <a:pt x="136" y="92"/>
                    </a:lnTo>
                    <a:lnTo>
                      <a:pt x="136" y="93"/>
                    </a:lnTo>
                    <a:lnTo>
                      <a:pt x="135" y="95"/>
                    </a:lnTo>
                    <a:lnTo>
                      <a:pt x="135" y="96"/>
                    </a:lnTo>
                    <a:lnTo>
                      <a:pt x="135" y="97"/>
                    </a:lnTo>
                    <a:lnTo>
                      <a:pt x="135" y="98"/>
                    </a:lnTo>
                    <a:lnTo>
                      <a:pt x="133" y="98"/>
                    </a:lnTo>
                    <a:lnTo>
                      <a:pt x="133" y="100"/>
                    </a:lnTo>
                    <a:lnTo>
                      <a:pt x="131" y="118"/>
                    </a:lnTo>
                    <a:lnTo>
                      <a:pt x="131" y="121"/>
                    </a:lnTo>
                    <a:lnTo>
                      <a:pt x="131" y="123"/>
                    </a:lnTo>
                    <a:lnTo>
                      <a:pt x="133" y="127"/>
                    </a:lnTo>
                    <a:lnTo>
                      <a:pt x="135" y="130"/>
                    </a:lnTo>
                    <a:lnTo>
                      <a:pt x="136" y="131"/>
                    </a:lnTo>
                    <a:lnTo>
                      <a:pt x="138" y="136"/>
                    </a:lnTo>
                    <a:lnTo>
                      <a:pt x="138" y="137"/>
                    </a:lnTo>
                    <a:lnTo>
                      <a:pt x="138" y="138"/>
                    </a:lnTo>
                    <a:lnTo>
                      <a:pt x="139" y="140"/>
                    </a:lnTo>
                    <a:lnTo>
                      <a:pt x="139" y="144"/>
                    </a:lnTo>
                    <a:lnTo>
                      <a:pt x="138" y="146"/>
                    </a:lnTo>
                    <a:lnTo>
                      <a:pt x="138" y="147"/>
                    </a:lnTo>
                    <a:lnTo>
                      <a:pt x="138" y="148"/>
                    </a:lnTo>
                    <a:lnTo>
                      <a:pt x="136" y="155"/>
                    </a:lnTo>
                    <a:lnTo>
                      <a:pt x="136" y="158"/>
                    </a:lnTo>
                    <a:lnTo>
                      <a:pt x="132" y="165"/>
                    </a:lnTo>
                    <a:lnTo>
                      <a:pt x="132" y="166"/>
                    </a:lnTo>
                    <a:lnTo>
                      <a:pt x="131" y="167"/>
                    </a:lnTo>
                    <a:lnTo>
                      <a:pt x="131" y="169"/>
                    </a:lnTo>
                    <a:lnTo>
                      <a:pt x="131" y="171"/>
                    </a:lnTo>
                    <a:lnTo>
                      <a:pt x="131" y="172"/>
                    </a:lnTo>
                    <a:lnTo>
                      <a:pt x="131" y="173"/>
                    </a:lnTo>
                    <a:lnTo>
                      <a:pt x="139" y="205"/>
                    </a:lnTo>
                    <a:lnTo>
                      <a:pt x="141" y="206"/>
                    </a:lnTo>
                    <a:lnTo>
                      <a:pt x="141" y="209"/>
                    </a:lnTo>
                    <a:lnTo>
                      <a:pt x="143" y="213"/>
                    </a:lnTo>
                    <a:lnTo>
                      <a:pt x="143" y="216"/>
                    </a:lnTo>
                    <a:lnTo>
                      <a:pt x="144" y="217"/>
                    </a:lnTo>
                    <a:lnTo>
                      <a:pt x="144" y="220"/>
                    </a:lnTo>
                    <a:lnTo>
                      <a:pt x="145" y="221"/>
                    </a:lnTo>
                    <a:lnTo>
                      <a:pt x="145" y="222"/>
                    </a:lnTo>
                    <a:lnTo>
                      <a:pt x="144" y="223"/>
                    </a:lnTo>
                    <a:lnTo>
                      <a:pt x="144" y="224"/>
                    </a:lnTo>
                    <a:lnTo>
                      <a:pt x="144" y="227"/>
                    </a:lnTo>
                    <a:lnTo>
                      <a:pt x="143" y="228"/>
                    </a:lnTo>
                    <a:lnTo>
                      <a:pt x="143" y="230"/>
                    </a:lnTo>
                    <a:lnTo>
                      <a:pt x="143" y="232"/>
                    </a:lnTo>
                    <a:lnTo>
                      <a:pt x="142" y="234"/>
                    </a:lnTo>
                    <a:lnTo>
                      <a:pt x="141" y="235"/>
                    </a:lnTo>
                    <a:lnTo>
                      <a:pt x="139" y="238"/>
                    </a:lnTo>
                    <a:lnTo>
                      <a:pt x="138" y="239"/>
                    </a:lnTo>
                    <a:lnTo>
                      <a:pt x="137" y="241"/>
                    </a:lnTo>
                    <a:lnTo>
                      <a:pt x="136" y="241"/>
                    </a:lnTo>
                    <a:lnTo>
                      <a:pt x="135" y="244"/>
                    </a:lnTo>
                    <a:lnTo>
                      <a:pt x="133" y="244"/>
                    </a:lnTo>
                    <a:lnTo>
                      <a:pt x="124" y="252"/>
                    </a:lnTo>
                    <a:lnTo>
                      <a:pt x="124" y="253"/>
                    </a:lnTo>
                    <a:lnTo>
                      <a:pt x="121" y="256"/>
                    </a:lnTo>
                    <a:lnTo>
                      <a:pt x="114" y="269"/>
                    </a:lnTo>
                    <a:lnTo>
                      <a:pt x="112" y="270"/>
                    </a:lnTo>
                    <a:lnTo>
                      <a:pt x="110" y="274"/>
                    </a:lnTo>
                    <a:lnTo>
                      <a:pt x="110" y="275"/>
                    </a:lnTo>
                    <a:lnTo>
                      <a:pt x="109" y="277"/>
                    </a:lnTo>
                    <a:lnTo>
                      <a:pt x="109" y="278"/>
                    </a:lnTo>
                    <a:lnTo>
                      <a:pt x="107" y="284"/>
                    </a:lnTo>
                    <a:lnTo>
                      <a:pt x="105" y="286"/>
                    </a:lnTo>
                    <a:lnTo>
                      <a:pt x="104" y="289"/>
                    </a:lnTo>
                    <a:lnTo>
                      <a:pt x="103" y="290"/>
                    </a:lnTo>
                    <a:lnTo>
                      <a:pt x="103" y="291"/>
                    </a:lnTo>
                    <a:lnTo>
                      <a:pt x="102" y="291"/>
                    </a:lnTo>
                    <a:lnTo>
                      <a:pt x="102" y="292"/>
                    </a:lnTo>
                    <a:lnTo>
                      <a:pt x="101" y="292"/>
                    </a:lnTo>
                    <a:lnTo>
                      <a:pt x="99" y="293"/>
                    </a:lnTo>
                    <a:lnTo>
                      <a:pt x="97" y="295"/>
                    </a:lnTo>
                    <a:lnTo>
                      <a:pt x="95" y="295"/>
                    </a:lnTo>
                    <a:lnTo>
                      <a:pt x="90" y="297"/>
                    </a:lnTo>
                    <a:lnTo>
                      <a:pt x="88" y="297"/>
                    </a:lnTo>
                    <a:lnTo>
                      <a:pt x="87" y="298"/>
                    </a:lnTo>
                    <a:lnTo>
                      <a:pt x="86" y="298"/>
                    </a:lnTo>
                    <a:lnTo>
                      <a:pt x="85" y="298"/>
                    </a:lnTo>
                    <a:lnTo>
                      <a:pt x="84" y="298"/>
                    </a:lnTo>
                    <a:lnTo>
                      <a:pt x="82" y="298"/>
                    </a:lnTo>
                    <a:lnTo>
                      <a:pt x="80" y="300"/>
                    </a:lnTo>
                    <a:lnTo>
                      <a:pt x="78" y="300"/>
                    </a:lnTo>
                    <a:lnTo>
                      <a:pt x="70" y="300"/>
                    </a:lnTo>
                    <a:lnTo>
                      <a:pt x="68" y="300"/>
                    </a:lnTo>
                    <a:lnTo>
                      <a:pt x="65" y="301"/>
                    </a:lnTo>
                    <a:lnTo>
                      <a:pt x="63" y="301"/>
                    </a:lnTo>
                    <a:lnTo>
                      <a:pt x="61" y="301"/>
                    </a:lnTo>
                    <a:lnTo>
                      <a:pt x="61" y="302"/>
                    </a:lnTo>
                    <a:lnTo>
                      <a:pt x="59" y="302"/>
                    </a:lnTo>
                    <a:lnTo>
                      <a:pt x="58" y="302"/>
                    </a:lnTo>
                    <a:lnTo>
                      <a:pt x="57" y="302"/>
                    </a:lnTo>
                    <a:lnTo>
                      <a:pt x="53" y="304"/>
                    </a:lnTo>
                    <a:lnTo>
                      <a:pt x="52" y="304"/>
                    </a:lnTo>
                    <a:lnTo>
                      <a:pt x="50" y="308"/>
                    </a:lnTo>
                    <a:lnTo>
                      <a:pt x="38" y="321"/>
                    </a:lnTo>
                    <a:lnTo>
                      <a:pt x="36" y="323"/>
                    </a:lnTo>
                    <a:lnTo>
                      <a:pt x="35" y="323"/>
                    </a:lnTo>
                    <a:lnTo>
                      <a:pt x="33" y="327"/>
                    </a:lnTo>
                    <a:lnTo>
                      <a:pt x="33" y="329"/>
                    </a:lnTo>
                    <a:lnTo>
                      <a:pt x="29" y="344"/>
                    </a:lnTo>
                    <a:lnTo>
                      <a:pt x="29" y="346"/>
                    </a:lnTo>
                    <a:lnTo>
                      <a:pt x="29" y="348"/>
                    </a:lnTo>
                    <a:lnTo>
                      <a:pt x="29" y="350"/>
                    </a:lnTo>
                    <a:lnTo>
                      <a:pt x="29" y="355"/>
                    </a:lnTo>
                    <a:lnTo>
                      <a:pt x="29" y="357"/>
                    </a:lnTo>
                    <a:lnTo>
                      <a:pt x="30" y="360"/>
                    </a:lnTo>
                    <a:lnTo>
                      <a:pt x="30" y="361"/>
                    </a:lnTo>
                    <a:lnTo>
                      <a:pt x="32" y="363"/>
                    </a:lnTo>
                    <a:lnTo>
                      <a:pt x="32" y="364"/>
                    </a:lnTo>
                    <a:lnTo>
                      <a:pt x="33" y="364"/>
                    </a:lnTo>
                    <a:lnTo>
                      <a:pt x="33" y="366"/>
                    </a:lnTo>
                    <a:lnTo>
                      <a:pt x="32" y="366"/>
                    </a:lnTo>
                    <a:lnTo>
                      <a:pt x="32" y="367"/>
                    </a:lnTo>
                    <a:lnTo>
                      <a:pt x="30" y="369"/>
                    </a:lnTo>
                    <a:lnTo>
                      <a:pt x="30" y="370"/>
                    </a:lnTo>
                    <a:lnTo>
                      <a:pt x="29" y="370"/>
                    </a:lnTo>
                    <a:lnTo>
                      <a:pt x="29" y="372"/>
                    </a:lnTo>
                    <a:lnTo>
                      <a:pt x="25" y="373"/>
                    </a:lnTo>
                    <a:lnTo>
                      <a:pt x="25" y="375"/>
                    </a:lnTo>
                    <a:lnTo>
                      <a:pt x="23" y="376"/>
                    </a:lnTo>
                    <a:lnTo>
                      <a:pt x="22" y="377"/>
                    </a:lnTo>
                    <a:lnTo>
                      <a:pt x="21" y="377"/>
                    </a:lnTo>
                    <a:lnTo>
                      <a:pt x="21" y="380"/>
                    </a:lnTo>
                    <a:lnTo>
                      <a:pt x="18" y="383"/>
                    </a:lnTo>
                    <a:lnTo>
                      <a:pt x="17" y="384"/>
                    </a:lnTo>
                    <a:lnTo>
                      <a:pt x="17" y="386"/>
                    </a:lnTo>
                    <a:lnTo>
                      <a:pt x="17" y="389"/>
                    </a:lnTo>
                    <a:lnTo>
                      <a:pt x="18" y="393"/>
                    </a:lnTo>
                    <a:lnTo>
                      <a:pt x="18" y="394"/>
                    </a:lnTo>
                    <a:lnTo>
                      <a:pt x="18" y="395"/>
                    </a:lnTo>
                    <a:lnTo>
                      <a:pt x="18" y="397"/>
                    </a:lnTo>
                    <a:lnTo>
                      <a:pt x="17" y="398"/>
                    </a:lnTo>
                    <a:lnTo>
                      <a:pt x="17" y="399"/>
                    </a:lnTo>
                    <a:lnTo>
                      <a:pt x="16" y="399"/>
                    </a:lnTo>
                    <a:lnTo>
                      <a:pt x="16" y="400"/>
                    </a:lnTo>
                    <a:lnTo>
                      <a:pt x="15" y="400"/>
                    </a:lnTo>
                    <a:lnTo>
                      <a:pt x="13" y="400"/>
                    </a:lnTo>
                    <a:lnTo>
                      <a:pt x="10" y="404"/>
                    </a:lnTo>
                    <a:lnTo>
                      <a:pt x="9" y="404"/>
                    </a:lnTo>
                    <a:lnTo>
                      <a:pt x="7" y="405"/>
                    </a:lnTo>
                    <a:lnTo>
                      <a:pt x="6" y="405"/>
                    </a:lnTo>
                    <a:lnTo>
                      <a:pt x="4" y="406"/>
                    </a:lnTo>
                    <a:lnTo>
                      <a:pt x="0" y="409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439">
                <a:extLst>
                  <a:ext uri="{FF2B5EF4-FFF2-40B4-BE49-F238E27FC236}">
                    <a16:creationId xmlns:a16="http://schemas.microsoft.com/office/drawing/2014/main" id="{22372D49-AD73-93AC-4983-D42BA4611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0" y="1155"/>
                <a:ext cx="93" cy="9"/>
              </a:xfrm>
              <a:custGeom>
                <a:avLst/>
                <a:gdLst>
                  <a:gd name="T0" fmla="*/ 14 w 462"/>
                  <a:gd name="T1" fmla="*/ 29 h 43"/>
                  <a:gd name="T2" fmla="*/ 19 w 462"/>
                  <a:gd name="T3" fmla="*/ 29 h 43"/>
                  <a:gd name="T4" fmla="*/ 25 w 462"/>
                  <a:gd name="T5" fmla="*/ 32 h 43"/>
                  <a:gd name="T6" fmla="*/ 35 w 462"/>
                  <a:gd name="T7" fmla="*/ 30 h 43"/>
                  <a:gd name="T8" fmla="*/ 40 w 462"/>
                  <a:gd name="T9" fmla="*/ 26 h 43"/>
                  <a:gd name="T10" fmla="*/ 52 w 462"/>
                  <a:gd name="T11" fmla="*/ 22 h 43"/>
                  <a:gd name="T12" fmla="*/ 73 w 462"/>
                  <a:gd name="T13" fmla="*/ 25 h 43"/>
                  <a:gd name="T14" fmla="*/ 80 w 462"/>
                  <a:gd name="T15" fmla="*/ 28 h 43"/>
                  <a:gd name="T16" fmla="*/ 90 w 462"/>
                  <a:gd name="T17" fmla="*/ 25 h 43"/>
                  <a:gd name="T18" fmla="*/ 99 w 462"/>
                  <a:gd name="T19" fmla="*/ 18 h 43"/>
                  <a:gd name="T20" fmla="*/ 108 w 462"/>
                  <a:gd name="T21" fmla="*/ 18 h 43"/>
                  <a:gd name="T22" fmla="*/ 122 w 462"/>
                  <a:gd name="T23" fmla="*/ 18 h 43"/>
                  <a:gd name="T24" fmla="*/ 127 w 462"/>
                  <a:gd name="T25" fmla="*/ 17 h 43"/>
                  <a:gd name="T26" fmla="*/ 133 w 462"/>
                  <a:gd name="T27" fmla="*/ 13 h 43"/>
                  <a:gd name="T28" fmla="*/ 139 w 462"/>
                  <a:gd name="T29" fmla="*/ 12 h 43"/>
                  <a:gd name="T30" fmla="*/ 148 w 462"/>
                  <a:gd name="T31" fmla="*/ 17 h 43"/>
                  <a:gd name="T32" fmla="*/ 153 w 462"/>
                  <a:gd name="T33" fmla="*/ 19 h 43"/>
                  <a:gd name="T34" fmla="*/ 162 w 462"/>
                  <a:gd name="T35" fmla="*/ 16 h 43"/>
                  <a:gd name="T36" fmla="*/ 168 w 462"/>
                  <a:gd name="T37" fmla="*/ 16 h 43"/>
                  <a:gd name="T38" fmla="*/ 182 w 462"/>
                  <a:gd name="T39" fmla="*/ 16 h 43"/>
                  <a:gd name="T40" fmla="*/ 188 w 462"/>
                  <a:gd name="T41" fmla="*/ 13 h 43"/>
                  <a:gd name="T42" fmla="*/ 195 w 462"/>
                  <a:gd name="T43" fmla="*/ 12 h 43"/>
                  <a:gd name="T44" fmla="*/ 216 w 462"/>
                  <a:gd name="T45" fmla="*/ 9 h 43"/>
                  <a:gd name="T46" fmla="*/ 240 w 462"/>
                  <a:gd name="T47" fmla="*/ 18 h 43"/>
                  <a:gd name="T48" fmla="*/ 252 w 462"/>
                  <a:gd name="T49" fmla="*/ 19 h 43"/>
                  <a:gd name="T50" fmla="*/ 260 w 462"/>
                  <a:gd name="T51" fmla="*/ 20 h 43"/>
                  <a:gd name="T52" fmla="*/ 266 w 462"/>
                  <a:gd name="T53" fmla="*/ 25 h 43"/>
                  <a:gd name="T54" fmla="*/ 276 w 462"/>
                  <a:gd name="T55" fmla="*/ 30 h 43"/>
                  <a:gd name="T56" fmla="*/ 300 w 462"/>
                  <a:gd name="T57" fmla="*/ 35 h 43"/>
                  <a:gd name="T58" fmla="*/ 306 w 462"/>
                  <a:gd name="T59" fmla="*/ 34 h 43"/>
                  <a:gd name="T60" fmla="*/ 320 w 462"/>
                  <a:gd name="T61" fmla="*/ 20 h 43"/>
                  <a:gd name="T62" fmla="*/ 323 w 462"/>
                  <a:gd name="T63" fmla="*/ 18 h 43"/>
                  <a:gd name="T64" fmla="*/ 328 w 462"/>
                  <a:gd name="T65" fmla="*/ 16 h 43"/>
                  <a:gd name="T66" fmla="*/ 337 w 462"/>
                  <a:gd name="T67" fmla="*/ 16 h 43"/>
                  <a:gd name="T68" fmla="*/ 346 w 462"/>
                  <a:gd name="T69" fmla="*/ 11 h 43"/>
                  <a:gd name="T70" fmla="*/ 352 w 462"/>
                  <a:gd name="T71" fmla="*/ 7 h 43"/>
                  <a:gd name="T72" fmla="*/ 355 w 462"/>
                  <a:gd name="T73" fmla="*/ 3 h 43"/>
                  <a:gd name="T74" fmla="*/ 359 w 462"/>
                  <a:gd name="T75" fmla="*/ 1 h 43"/>
                  <a:gd name="T76" fmla="*/ 362 w 462"/>
                  <a:gd name="T77" fmla="*/ 1 h 43"/>
                  <a:gd name="T78" fmla="*/ 365 w 462"/>
                  <a:gd name="T79" fmla="*/ 5 h 43"/>
                  <a:gd name="T80" fmla="*/ 367 w 462"/>
                  <a:gd name="T81" fmla="*/ 14 h 43"/>
                  <a:gd name="T82" fmla="*/ 372 w 462"/>
                  <a:gd name="T83" fmla="*/ 25 h 43"/>
                  <a:gd name="T84" fmla="*/ 378 w 462"/>
                  <a:gd name="T85" fmla="*/ 30 h 43"/>
                  <a:gd name="T86" fmla="*/ 384 w 462"/>
                  <a:gd name="T87" fmla="*/ 32 h 43"/>
                  <a:gd name="T88" fmla="*/ 392 w 462"/>
                  <a:gd name="T89" fmla="*/ 31 h 43"/>
                  <a:gd name="T90" fmla="*/ 402 w 462"/>
                  <a:gd name="T91" fmla="*/ 28 h 43"/>
                  <a:gd name="T92" fmla="*/ 417 w 462"/>
                  <a:gd name="T93" fmla="*/ 28 h 43"/>
                  <a:gd name="T94" fmla="*/ 423 w 462"/>
                  <a:gd name="T95" fmla="*/ 29 h 43"/>
                  <a:gd name="T96" fmla="*/ 429 w 462"/>
                  <a:gd name="T97" fmla="*/ 31 h 43"/>
                  <a:gd name="T98" fmla="*/ 445 w 462"/>
                  <a:gd name="T99" fmla="*/ 40 h 43"/>
                  <a:gd name="T100" fmla="*/ 453 w 462"/>
                  <a:gd name="T101" fmla="*/ 43 h 43"/>
                  <a:gd name="T102" fmla="*/ 459 w 462"/>
                  <a:gd name="T103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62" h="43">
                    <a:moveTo>
                      <a:pt x="0" y="35"/>
                    </a:moveTo>
                    <a:lnTo>
                      <a:pt x="11" y="30"/>
                    </a:lnTo>
                    <a:lnTo>
                      <a:pt x="12" y="29"/>
                    </a:lnTo>
                    <a:lnTo>
                      <a:pt x="14" y="29"/>
                    </a:lnTo>
                    <a:lnTo>
                      <a:pt x="17" y="29"/>
                    </a:lnTo>
                    <a:lnTo>
                      <a:pt x="18" y="28"/>
                    </a:lnTo>
                    <a:lnTo>
                      <a:pt x="18" y="29"/>
                    </a:lnTo>
                    <a:lnTo>
                      <a:pt x="19" y="29"/>
                    </a:lnTo>
                    <a:lnTo>
                      <a:pt x="20" y="31"/>
                    </a:lnTo>
                    <a:lnTo>
                      <a:pt x="22" y="31"/>
                    </a:lnTo>
                    <a:lnTo>
                      <a:pt x="24" y="32"/>
                    </a:lnTo>
                    <a:lnTo>
                      <a:pt x="25" y="32"/>
                    </a:lnTo>
                    <a:lnTo>
                      <a:pt x="26" y="34"/>
                    </a:lnTo>
                    <a:lnTo>
                      <a:pt x="30" y="34"/>
                    </a:lnTo>
                    <a:lnTo>
                      <a:pt x="33" y="32"/>
                    </a:lnTo>
                    <a:lnTo>
                      <a:pt x="35" y="30"/>
                    </a:lnTo>
                    <a:lnTo>
                      <a:pt x="36" y="30"/>
                    </a:lnTo>
                    <a:lnTo>
                      <a:pt x="37" y="29"/>
                    </a:lnTo>
                    <a:lnTo>
                      <a:pt x="39" y="28"/>
                    </a:lnTo>
                    <a:lnTo>
                      <a:pt x="40" y="26"/>
                    </a:lnTo>
                    <a:lnTo>
                      <a:pt x="47" y="23"/>
                    </a:lnTo>
                    <a:lnTo>
                      <a:pt x="48" y="23"/>
                    </a:lnTo>
                    <a:lnTo>
                      <a:pt x="51" y="22"/>
                    </a:lnTo>
                    <a:lnTo>
                      <a:pt x="52" y="22"/>
                    </a:lnTo>
                    <a:lnTo>
                      <a:pt x="60" y="22"/>
                    </a:lnTo>
                    <a:lnTo>
                      <a:pt x="69" y="24"/>
                    </a:lnTo>
                    <a:lnTo>
                      <a:pt x="71" y="25"/>
                    </a:lnTo>
                    <a:lnTo>
                      <a:pt x="73" y="25"/>
                    </a:lnTo>
                    <a:lnTo>
                      <a:pt x="74" y="25"/>
                    </a:lnTo>
                    <a:lnTo>
                      <a:pt x="77" y="28"/>
                    </a:lnTo>
                    <a:lnTo>
                      <a:pt x="79" y="28"/>
                    </a:lnTo>
                    <a:lnTo>
                      <a:pt x="80" y="28"/>
                    </a:lnTo>
                    <a:lnTo>
                      <a:pt x="81" y="28"/>
                    </a:lnTo>
                    <a:lnTo>
                      <a:pt x="83" y="28"/>
                    </a:lnTo>
                    <a:lnTo>
                      <a:pt x="85" y="28"/>
                    </a:lnTo>
                    <a:lnTo>
                      <a:pt x="90" y="25"/>
                    </a:lnTo>
                    <a:lnTo>
                      <a:pt x="91" y="24"/>
                    </a:lnTo>
                    <a:lnTo>
                      <a:pt x="94" y="20"/>
                    </a:lnTo>
                    <a:lnTo>
                      <a:pt x="96" y="20"/>
                    </a:lnTo>
                    <a:lnTo>
                      <a:pt x="99" y="18"/>
                    </a:lnTo>
                    <a:lnTo>
                      <a:pt x="102" y="18"/>
                    </a:lnTo>
                    <a:lnTo>
                      <a:pt x="104" y="18"/>
                    </a:lnTo>
                    <a:lnTo>
                      <a:pt x="105" y="18"/>
                    </a:lnTo>
                    <a:lnTo>
                      <a:pt x="108" y="18"/>
                    </a:lnTo>
                    <a:lnTo>
                      <a:pt x="116" y="18"/>
                    </a:lnTo>
                    <a:lnTo>
                      <a:pt x="117" y="19"/>
                    </a:lnTo>
                    <a:lnTo>
                      <a:pt x="122" y="19"/>
                    </a:lnTo>
                    <a:lnTo>
                      <a:pt x="122" y="18"/>
                    </a:lnTo>
                    <a:lnTo>
                      <a:pt x="125" y="18"/>
                    </a:lnTo>
                    <a:lnTo>
                      <a:pt x="126" y="18"/>
                    </a:lnTo>
                    <a:lnTo>
                      <a:pt x="127" y="18"/>
                    </a:lnTo>
                    <a:lnTo>
                      <a:pt x="127" y="17"/>
                    </a:lnTo>
                    <a:lnTo>
                      <a:pt x="128" y="17"/>
                    </a:lnTo>
                    <a:lnTo>
                      <a:pt x="129" y="16"/>
                    </a:lnTo>
                    <a:lnTo>
                      <a:pt x="133" y="14"/>
                    </a:lnTo>
                    <a:lnTo>
                      <a:pt x="133" y="13"/>
                    </a:lnTo>
                    <a:lnTo>
                      <a:pt x="136" y="12"/>
                    </a:lnTo>
                    <a:lnTo>
                      <a:pt x="137" y="12"/>
                    </a:lnTo>
                    <a:lnTo>
                      <a:pt x="138" y="12"/>
                    </a:lnTo>
                    <a:lnTo>
                      <a:pt x="139" y="12"/>
                    </a:lnTo>
                    <a:lnTo>
                      <a:pt x="142" y="13"/>
                    </a:lnTo>
                    <a:lnTo>
                      <a:pt x="144" y="14"/>
                    </a:lnTo>
                    <a:lnTo>
                      <a:pt x="146" y="16"/>
                    </a:lnTo>
                    <a:lnTo>
                      <a:pt x="148" y="17"/>
                    </a:lnTo>
                    <a:lnTo>
                      <a:pt x="149" y="18"/>
                    </a:lnTo>
                    <a:lnTo>
                      <a:pt x="150" y="18"/>
                    </a:lnTo>
                    <a:lnTo>
                      <a:pt x="151" y="18"/>
                    </a:lnTo>
                    <a:lnTo>
                      <a:pt x="153" y="19"/>
                    </a:lnTo>
                    <a:lnTo>
                      <a:pt x="154" y="19"/>
                    </a:lnTo>
                    <a:lnTo>
                      <a:pt x="154" y="18"/>
                    </a:lnTo>
                    <a:lnTo>
                      <a:pt x="155" y="18"/>
                    </a:lnTo>
                    <a:lnTo>
                      <a:pt x="162" y="16"/>
                    </a:lnTo>
                    <a:lnTo>
                      <a:pt x="163" y="16"/>
                    </a:lnTo>
                    <a:lnTo>
                      <a:pt x="165" y="16"/>
                    </a:lnTo>
                    <a:lnTo>
                      <a:pt x="167" y="16"/>
                    </a:lnTo>
                    <a:lnTo>
                      <a:pt x="168" y="16"/>
                    </a:lnTo>
                    <a:lnTo>
                      <a:pt x="172" y="16"/>
                    </a:lnTo>
                    <a:lnTo>
                      <a:pt x="179" y="16"/>
                    </a:lnTo>
                    <a:lnTo>
                      <a:pt x="180" y="16"/>
                    </a:lnTo>
                    <a:lnTo>
                      <a:pt x="182" y="16"/>
                    </a:lnTo>
                    <a:lnTo>
                      <a:pt x="184" y="14"/>
                    </a:lnTo>
                    <a:lnTo>
                      <a:pt x="185" y="14"/>
                    </a:lnTo>
                    <a:lnTo>
                      <a:pt x="186" y="14"/>
                    </a:lnTo>
                    <a:lnTo>
                      <a:pt x="188" y="13"/>
                    </a:lnTo>
                    <a:lnTo>
                      <a:pt x="190" y="13"/>
                    </a:lnTo>
                    <a:lnTo>
                      <a:pt x="191" y="13"/>
                    </a:lnTo>
                    <a:lnTo>
                      <a:pt x="193" y="13"/>
                    </a:lnTo>
                    <a:lnTo>
                      <a:pt x="195" y="12"/>
                    </a:lnTo>
                    <a:lnTo>
                      <a:pt x="201" y="12"/>
                    </a:lnTo>
                    <a:lnTo>
                      <a:pt x="202" y="12"/>
                    </a:lnTo>
                    <a:lnTo>
                      <a:pt x="203" y="12"/>
                    </a:lnTo>
                    <a:lnTo>
                      <a:pt x="216" y="9"/>
                    </a:lnTo>
                    <a:lnTo>
                      <a:pt x="220" y="9"/>
                    </a:lnTo>
                    <a:lnTo>
                      <a:pt x="223" y="11"/>
                    </a:lnTo>
                    <a:lnTo>
                      <a:pt x="224" y="11"/>
                    </a:lnTo>
                    <a:lnTo>
                      <a:pt x="240" y="18"/>
                    </a:lnTo>
                    <a:lnTo>
                      <a:pt x="241" y="18"/>
                    </a:lnTo>
                    <a:lnTo>
                      <a:pt x="248" y="18"/>
                    </a:lnTo>
                    <a:lnTo>
                      <a:pt x="249" y="19"/>
                    </a:lnTo>
                    <a:lnTo>
                      <a:pt x="252" y="19"/>
                    </a:lnTo>
                    <a:lnTo>
                      <a:pt x="254" y="20"/>
                    </a:lnTo>
                    <a:lnTo>
                      <a:pt x="257" y="20"/>
                    </a:lnTo>
                    <a:lnTo>
                      <a:pt x="259" y="20"/>
                    </a:lnTo>
                    <a:lnTo>
                      <a:pt x="260" y="20"/>
                    </a:lnTo>
                    <a:lnTo>
                      <a:pt x="262" y="22"/>
                    </a:lnTo>
                    <a:lnTo>
                      <a:pt x="264" y="23"/>
                    </a:lnTo>
                    <a:lnTo>
                      <a:pt x="264" y="24"/>
                    </a:lnTo>
                    <a:lnTo>
                      <a:pt x="266" y="25"/>
                    </a:lnTo>
                    <a:lnTo>
                      <a:pt x="268" y="26"/>
                    </a:lnTo>
                    <a:lnTo>
                      <a:pt x="269" y="26"/>
                    </a:lnTo>
                    <a:lnTo>
                      <a:pt x="275" y="30"/>
                    </a:lnTo>
                    <a:lnTo>
                      <a:pt x="276" y="30"/>
                    </a:lnTo>
                    <a:lnTo>
                      <a:pt x="277" y="30"/>
                    </a:lnTo>
                    <a:lnTo>
                      <a:pt x="297" y="34"/>
                    </a:lnTo>
                    <a:lnTo>
                      <a:pt x="299" y="34"/>
                    </a:lnTo>
                    <a:lnTo>
                      <a:pt x="300" y="35"/>
                    </a:lnTo>
                    <a:lnTo>
                      <a:pt x="302" y="35"/>
                    </a:lnTo>
                    <a:lnTo>
                      <a:pt x="303" y="34"/>
                    </a:lnTo>
                    <a:lnTo>
                      <a:pt x="305" y="34"/>
                    </a:lnTo>
                    <a:lnTo>
                      <a:pt x="306" y="34"/>
                    </a:lnTo>
                    <a:lnTo>
                      <a:pt x="309" y="32"/>
                    </a:lnTo>
                    <a:lnTo>
                      <a:pt x="315" y="26"/>
                    </a:lnTo>
                    <a:lnTo>
                      <a:pt x="319" y="23"/>
                    </a:lnTo>
                    <a:lnTo>
                      <a:pt x="320" y="20"/>
                    </a:lnTo>
                    <a:lnTo>
                      <a:pt x="321" y="20"/>
                    </a:lnTo>
                    <a:lnTo>
                      <a:pt x="322" y="19"/>
                    </a:lnTo>
                    <a:lnTo>
                      <a:pt x="322" y="18"/>
                    </a:lnTo>
                    <a:lnTo>
                      <a:pt x="323" y="18"/>
                    </a:lnTo>
                    <a:lnTo>
                      <a:pt x="325" y="17"/>
                    </a:lnTo>
                    <a:lnTo>
                      <a:pt x="326" y="16"/>
                    </a:lnTo>
                    <a:lnTo>
                      <a:pt x="327" y="16"/>
                    </a:lnTo>
                    <a:lnTo>
                      <a:pt x="328" y="16"/>
                    </a:lnTo>
                    <a:lnTo>
                      <a:pt x="329" y="16"/>
                    </a:lnTo>
                    <a:lnTo>
                      <a:pt x="333" y="16"/>
                    </a:lnTo>
                    <a:lnTo>
                      <a:pt x="334" y="16"/>
                    </a:lnTo>
                    <a:lnTo>
                      <a:pt x="337" y="16"/>
                    </a:lnTo>
                    <a:lnTo>
                      <a:pt x="337" y="14"/>
                    </a:lnTo>
                    <a:lnTo>
                      <a:pt x="338" y="14"/>
                    </a:lnTo>
                    <a:lnTo>
                      <a:pt x="346" y="12"/>
                    </a:lnTo>
                    <a:lnTo>
                      <a:pt x="346" y="11"/>
                    </a:lnTo>
                    <a:lnTo>
                      <a:pt x="349" y="9"/>
                    </a:lnTo>
                    <a:lnTo>
                      <a:pt x="349" y="8"/>
                    </a:lnTo>
                    <a:lnTo>
                      <a:pt x="350" y="8"/>
                    </a:lnTo>
                    <a:lnTo>
                      <a:pt x="352" y="7"/>
                    </a:lnTo>
                    <a:lnTo>
                      <a:pt x="352" y="6"/>
                    </a:lnTo>
                    <a:lnTo>
                      <a:pt x="354" y="5"/>
                    </a:lnTo>
                    <a:lnTo>
                      <a:pt x="355" y="5"/>
                    </a:lnTo>
                    <a:lnTo>
                      <a:pt x="355" y="3"/>
                    </a:lnTo>
                    <a:lnTo>
                      <a:pt x="356" y="2"/>
                    </a:lnTo>
                    <a:lnTo>
                      <a:pt x="357" y="2"/>
                    </a:lnTo>
                    <a:lnTo>
                      <a:pt x="357" y="1"/>
                    </a:lnTo>
                    <a:lnTo>
                      <a:pt x="359" y="1"/>
                    </a:lnTo>
                    <a:lnTo>
                      <a:pt x="359" y="0"/>
                    </a:lnTo>
                    <a:lnTo>
                      <a:pt x="360" y="0"/>
                    </a:lnTo>
                    <a:lnTo>
                      <a:pt x="361" y="1"/>
                    </a:lnTo>
                    <a:lnTo>
                      <a:pt x="362" y="1"/>
                    </a:lnTo>
                    <a:lnTo>
                      <a:pt x="363" y="2"/>
                    </a:lnTo>
                    <a:lnTo>
                      <a:pt x="363" y="3"/>
                    </a:lnTo>
                    <a:lnTo>
                      <a:pt x="363" y="5"/>
                    </a:lnTo>
                    <a:lnTo>
                      <a:pt x="365" y="5"/>
                    </a:lnTo>
                    <a:lnTo>
                      <a:pt x="365" y="6"/>
                    </a:lnTo>
                    <a:lnTo>
                      <a:pt x="366" y="9"/>
                    </a:lnTo>
                    <a:lnTo>
                      <a:pt x="366" y="12"/>
                    </a:lnTo>
                    <a:lnTo>
                      <a:pt x="367" y="14"/>
                    </a:lnTo>
                    <a:lnTo>
                      <a:pt x="367" y="16"/>
                    </a:lnTo>
                    <a:lnTo>
                      <a:pt x="369" y="22"/>
                    </a:lnTo>
                    <a:lnTo>
                      <a:pt x="371" y="24"/>
                    </a:lnTo>
                    <a:lnTo>
                      <a:pt x="372" y="25"/>
                    </a:lnTo>
                    <a:lnTo>
                      <a:pt x="374" y="26"/>
                    </a:lnTo>
                    <a:lnTo>
                      <a:pt x="374" y="29"/>
                    </a:lnTo>
                    <a:lnTo>
                      <a:pt x="376" y="29"/>
                    </a:lnTo>
                    <a:lnTo>
                      <a:pt x="378" y="30"/>
                    </a:lnTo>
                    <a:lnTo>
                      <a:pt x="379" y="31"/>
                    </a:lnTo>
                    <a:lnTo>
                      <a:pt x="382" y="32"/>
                    </a:lnTo>
                    <a:lnTo>
                      <a:pt x="383" y="32"/>
                    </a:lnTo>
                    <a:lnTo>
                      <a:pt x="384" y="32"/>
                    </a:lnTo>
                    <a:lnTo>
                      <a:pt x="389" y="32"/>
                    </a:lnTo>
                    <a:lnTo>
                      <a:pt x="391" y="32"/>
                    </a:lnTo>
                    <a:lnTo>
                      <a:pt x="391" y="31"/>
                    </a:lnTo>
                    <a:lnTo>
                      <a:pt x="392" y="31"/>
                    </a:lnTo>
                    <a:lnTo>
                      <a:pt x="394" y="31"/>
                    </a:lnTo>
                    <a:lnTo>
                      <a:pt x="395" y="30"/>
                    </a:lnTo>
                    <a:lnTo>
                      <a:pt x="401" y="28"/>
                    </a:lnTo>
                    <a:lnTo>
                      <a:pt x="402" y="28"/>
                    </a:lnTo>
                    <a:lnTo>
                      <a:pt x="403" y="28"/>
                    </a:lnTo>
                    <a:lnTo>
                      <a:pt x="405" y="26"/>
                    </a:lnTo>
                    <a:lnTo>
                      <a:pt x="411" y="26"/>
                    </a:lnTo>
                    <a:lnTo>
                      <a:pt x="417" y="28"/>
                    </a:lnTo>
                    <a:lnTo>
                      <a:pt x="419" y="28"/>
                    </a:lnTo>
                    <a:lnTo>
                      <a:pt x="420" y="28"/>
                    </a:lnTo>
                    <a:lnTo>
                      <a:pt x="422" y="28"/>
                    </a:lnTo>
                    <a:lnTo>
                      <a:pt x="423" y="29"/>
                    </a:lnTo>
                    <a:lnTo>
                      <a:pt x="424" y="29"/>
                    </a:lnTo>
                    <a:lnTo>
                      <a:pt x="425" y="29"/>
                    </a:lnTo>
                    <a:lnTo>
                      <a:pt x="426" y="30"/>
                    </a:lnTo>
                    <a:lnTo>
                      <a:pt x="429" y="31"/>
                    </a:lnTo>
                    <a:lnTo>
                      <a:pt x="436" y="36"/>
                    </a:lnTo>
                    <a:lnTo>
                      <a:pt x="437" y="37"/>
                    </a:lnTo>
                    <a:lnTo>
                      <a:pt x="442" y="40"/>
                    </a:lnTo>
                    <a:lnTo>
                      <a:pt x="445" y="40"/>
                    </a:lnTo>
                    <a:lnTo>
                      <a:pt x="448" y="42"/>
                    </a:lnTo>
                    <a:lnTo>
                      <a:pt x="451" y="42"/>
                    </a:lnTo>
                    <a:lnTo>
                      <a:pt x="452" y="43"/>
                    </a:lnTo>
                    <a:lnTo>
                      <a:pt x="453" y="43"/>
                    </a:lnTo>
                    <a:lnTo>
                      <a:pt x="454" y="43"/>
                    </a:lnTo>
                    <a:lnTo>
                      <a:pt x="457" y="43"/>
                    </a:lnTo>
                    <a:lnTo>
                      <a:pt x="458" y="42"/>
                    </a:lnTo>
                    <a:lnTo>
                      <a:pt x="459" y="41"/>
                    </a:lnTo>
                    <a:lnTo>
                      <a:pt x="462" y="3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440">
                <a:extLst>
                  <a:ext uri="{FF2B5EF4-FFF2-40B4-BE49-F238E27FC236}">
                    <a16:creationId xmlns:a16="http://schemas.microsoft.com/office/drawing/2014/main" id="{60F3B6EB-3943-16B9-778D-AB5DA44CE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176"/>
                <a:ext cx="99" cy="26"/>
              </a:xfrm>
              <a:custGeom>
                <a:avLst/>
                <a:gdLst>
                  <a:gd name="T0" fmla="*/ 486 w 499"/>
                  <a:gd name="T1" fmla="*/ 114 h 130"/>
                  <a:gd name="T2" fmla="*/ 487 w 499"/>
                  <a:gd name="T3" fmla="*/ 103 h 130"/>
                  <a:gd name="T4" fmla="*/ 481 w 499"/>
                  <a:gd name="T5" fmla="*/ 101 h 130"/>
                  <a:gd name="T6" fmla="*/ 471 w 499"/>
                  <a:gd name="T7" fmla="*/ 108 h 130"/>
                  <a:gd name="T8" fmla="*/ 464 w 499"/>
                  <a:gd name="T9" fmla="*/ 113 h 130"/>
                  <a:gd name="T10" fmla="*/ 447 w 499"/>
                  <a:gd name="T11" fmla="*/ 111 h 130"/>
                  <a:gd name="T12" fmla="*/ 432 w 499"/>
                  <a:gd name="T13" fmla="*/ 93 h 130"/>
                  <a:gd name="T14" fmla="*/ 409 w 499"/>
                  <a:gd name="T15" fmla="*/ 85 h 130"/>
                  <a:gd name="T16" fmla="*/ 391 w 499"/>
                  <a:gd name="T17" fmla="*/ 86 h 130"/>
                  <a:gd name="T18" fmla="*/ 374 w 499"/>
                  <a:gd name="T19" fmla="*/ 82 h 130"/>
                  <a:gd name="T20" fmla="*/ 345 w 499"/>
                  <a:gd name="T21" fmla="*/ 72 h 130"/>
                  <a:gd name="T22" fmla="*/ 341 w 499"/>
                  <a:gd name="T23" fmla="*/ 73 h 130"/>
                  <a:gd name="T24" fmla="*/ 315 w 499"/>
                  <a:gd name="T25" fmla="*/ 74 h 130"/>
                  <a:gd name="T26" fmla="*/ 301 w 499"/>
                  <a:gd name="T27" fmla="*/ 82 h 130"/>
                  <a:gd name="T28" fmla="*/ 294 w 499"/>
                  <a:gd name="T29" fmla="*/ 86 h 130"/>
                  <a:gd name="T30" fmla="*/ 282 w 499"/>
                  <a:gd name="T31" fmla="*/ 83 h 130"/>
                  <a:gd name="T32" fmla="*/ 276 w 499"/>
                  <a:gd name="T33" fmla="*/ 89 h 130"/>
                  <a:gd name="T34" fmla="*/ 272 w 499"/>
                  <a:gd name="T35" fmla="*/ 90 h 130"/>
                  <a:gd name="T36" fmla="*/ 244 w 499"/>
                  <a:gd name="T37" fmla="*/ 90 h 130"/>
                  <a:gd name="T38" fmla="*/ 230 w 499"/>
                  <a:gd name="T39" fmla="*/ 91 h 130"/>
                  <a:gd name="T40" fmla="*/ 208 w 499"/>
                  <a:gd name="T41" fmla="*/ 88 h 130"/>
                  <a:gd name="T42" fmla="*/ 198 w 499"/>
                  <a:gd name="T43" fmla="*/ 91 h 130"/>
                  <a:gd name="T44" fmla="*/ 196 w 499"/>
                  <a:gd name="T45" fmla="*/ 113 h 130"/>
                  <a:gd name="T46" fmla="*/ 191 w 499"/>
                  <a:gd name="T47" fmla="*/ 116 h 130"/>
                  <a:gd name="T48" fmla="*/ 177 w 499"/>
                  <a:gd name="T49" fmla="*/ 117 h 130"/>
                  <a:gd name="T50" fmla="*/ 173 w 499"/>
                  <a:gd name="T51" fmla="*/ 110 h 130"/>
                  <a:gd name="T52" fmla="*/ 166 w 499"/>
                  <a:gd name="T53" fmla="*/ 105 h 130"/>
                  <a:gd name="T54" fmla="*/ 162 w 499"/>
                  <a:gd name="T55" fmla="*/ 111 h 130"/>
                  <a:gd name="T56" fmla="*/ 158 w 499"/>
                  <a:gd name="T57" fmla="*/ 112 h 130"/>
                  <a:gd name="T58" fmla="*/ 150 w 499"/>
                  <a:gd name="T59" fmla="*/ 103 h 130"/>
                  <a:gd name="T60" fmla="*/ 144 w 499"/>
                  <a:gd name="T61" fmla="*/ 101 h 130"/>
                  <a:gd name="T62" fmla="*/ 139 w 499"/>
                  <a:gd name="T63" fmla="*/ 97 h 130"/>
                  <a:gd name="T64" fmla="*/ 126 w 499"/>
                  <a:gd name="T65" fmla="*/ 93 h 130"/>
                  <a:gd name="T66" fmla="*/ 118 w 499"/>
                  <a:gd name="T67" fmla="*/ 101 h 130"/>
                  <a:gd name="T68" fmla="*/ 113 w 499"/>
                  <a:gd name="T69" fmla="*/ 91 h 130"/>
                  <a:gd name="T70" fmla="*/ 106 w 499"/>
                  <a:gd name="T71" fmla="*/ 93 h 130"/>
                  <a:gd name="T72" fmla="*/ 101 w 499"/>
                  <a:gd name="T73" fmla="*/ 95 h 130"/>
                  <a:gd name="T74" fmla="*/ 92 w 499"/>
                  <a:gd name="T75" fmla="*/ 89 h 130"/>
                  <a:gd name="T76" fmla="*/ 78 w 499"/>
                  <a:gd name="T77" fmla="*/ 53 h 130"/>
                  <a:gd name="T78" fmla="*/ 71 w 499"/>
                  <a:gd name="T79" fmla="*/ 49 h 130"/>
                  <a:gd name="T80" fmla="*/ 66 w 499"/>
                  <a:gd name="T81" fmla="*/ 57 h 130"/>
                  <a:gd name="T82" fmla="*/ 59 w 499"/>
                  <a:gd name="T83" fmla="*/ 61 h 130"/>
                  <a:gd name="T84" fmla="*/ 53 w 499"/>
                  <a:gd name="T85" fmla="*/ 55 h 130"/>
                  <a:gd name="T86" fmla="*/ 46 w 499"/>
                  <a:gd name="T87" fmla="*/ 57 h 130"/>
                  <a:gd name="T88" fmla="*/ 43 w 499"/>
                  <a:gd name="T89" fmla="*/ 61 h 130"/>
                  <a:gd name="T90" fmla="*/ 32 w 499"/>
                  <a:gd name="T91" fmla="*/ 53 h 130"/>
                  <a:gd name="T92" fmla="*/ 42 w 499"/>
                  <a:gd name="T93" fmla="*/ 31 h 130"/>
                  <a:gd name="T94" fmla="*/ 43 w 499"/>
                  <a:gd name="T95" fmla="*/ 16 h 130"/>
                  <a:gd name="T96" fmla="*/ 34 w 499"/>
                  <a:gd name="T97" fmla="*/ 9 h 130"/>
                  <a:gd name="T98" fmla="*/ 19 w 499"/>
                  <a:gd name="T99" fmla="*/ 0 h 130"/>
                  <a:gd name="T100" fmla="*/ 12 w 499"/>
                  <a:gd name="T101" fmla="*/ 8 h 130"/>
                  <a:gd name="T102" fmla="*/ 3 w 499"/>
                  <a:gd name="T103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9" h="130">
                    <a:moveTo>
                      <a:pt x="499" y="130"/>
                    </a:moveTo>
                    <a:lnTo>
                      <a:pt x="490" y="120"/>
                    </a:lnTo>
                    <a:lnTo>
                      <a:pt x="486" y="114"/>
                    </a:lnTo>
                    <a:lnTo>
                      <a:pt x="488" y="112"/>
                    </a:lnTo>
                    <a:lnTo>
                      <a:pt x="488" y="108"/>
                    </a:lnTo>
                    <a:lnTo>
                      <a:pt x="487" y="103"/>
                    </a:lnTo>
                    <a:lnTo>
                      <a:pt x="484" y="99"/>
                    </a:lnTo>
                    <a:lnTo>
                      <a:pt x="483" y="97"/>
                    </a:lnTo>
                    <a:lnTo>
                      <a:pt x="481" y="101"/>
                    </a:lnTo>
                    <a:lnTo>
                      <a:pt x="475" y="108"/>
                    </a:lnTo>
                    <a:lnTo>
                      <a:pt x="472" y="108"/>
                    </a:lnTo>
                    <a:lnTo>
                      <a:pt x="471" y="108"/>
                    </a:lnTo>
                    <a:lnTo>
                      <a:pt x="471" y="110"/>
                    </a:lnTo>
                    <a:lnTo>
                      <a:pt x="469" y="112"/>
                    </a:lnTo>
                    <a:lnTo>
                      <a:pt x="464" y="113"/>
                    </a:lnTo>
                    <a:lnTo>
                      <a:pt x="459" y="114"/>
                    </a:lnTo>
                    <a:lnTo>
                      <a:pt x="452" y="113"/>
                    </a:lnTo>
                    <a:lnTo>
                      <a:pt x="447" y="111"/>
                    </a:lnTo>
                    <a:lnTo>
                      <a:pt x="442" y="107"/>
                    </a:lnTo>
                    <a:lnTo>
                      <a:pt x="439" y="102"/>
                    </a:lnTo>
                    <a:lnTo>
                      <a:pt x="432" y="93"/>
                    </a:lnTo>
                    <a:lnTo>
                      <a:pt x="427" y="89"/>
                    </a:lnTo>
                    <a:lnTo>
                      <a:pt x="419" y="86"/>
                    </a:lnTo>
                    <a:lnTo>
                      <a:pt x="409" y="85"/>
                    </a:lnTo>
                    <a:lnTo>
                      <a:pt x="401" y="83"/>
                    </a:lnTo>
                    <a:lnTo>
                      <a:pt x="397" y="84"/>
                    </a:lnTo>
                    <a:lnTo>
                      <a:pt x="391" y="86"/>
                    </a:lnTo>
                    <a:lnTo>
                      <a:pt x="386" y="89"/>
                    </a:lnTo>
                    <a:lnTo>
                      <a:pt x="384" y="88"/>
                    </a:lnTo>
                    <a:lnTo>
                      <a:pt x="374" y="82"/>
                    </a:lnTo>
                    <a:lnTo>
                      <a:pt x="353" y="70"/>
                    </a:lnTo>
                    <a:lnTo>
                      <a:pt x="347" y="68"/>
                    </a:lnTo>
                    <a:lnTo>
                      <a:pt x="345" y="72"/>
                    </a:lnTo>
                    <a:lnTo>
                      <a:pt x="343" y="72"/>
                    </a:lnTo>
                    <a:lnTo>
                      <a:pt x="341" y="72"/>
                    </a:lnTo>
                    <a:lnTo>
                      <a:pt x="341" y="73"/>
                    </a:lnTo>
                    <a:lnTo>
                      <a:pt x="338" y="73"/>
                    </a:lnTo>
                    <a:lnTo>
                      <a:pt x="328" y="72"/>
                    </a:lnTo>
                    <a:lnTo>
                      <a:pt x="315" y="74"/>
                    </a:lnTo>
                    <a:lnTo>
                      <a:pt x="307" y="77"/>
                    </a:lnTo>
                    <a:lnTo>
                      <a:pt x="303" y="78"/>
                    </a:lnTo>
                    <a:lnTo>
                      <a:pt x="301" y="82"/>
                    </a:lnTo>
                    <a:lnTo>
                      <a:pt x="299" y="85"/>
                    </a:lnTo>
                    <a:lnTo>
                      <a:pt x="296" y="86"/>
                    </a:lnTo>
                    <a:lnTo>
                      <a:pt x="294" y="86"/>
                    </a:lnTo>
                    <a:lnTo>
                      <a:pt x="294" y="85"/>
                    </a:lnTo>
                    <a:lnTo>
                      <a:pt x="289" y="82"/>
                    </a:lnTo>
                    <a:lnTo>
                      <a:pt x="282" y="83"/>
                    </a:lnTo>
                    <a:lnTo>
                      <a:pt x="282" y="86"/>
                    </a:lnTo>
                    <a:lnTo>
                      <a:pt x="280" y="89"/>
                    </a:lnTo>
                    <a:lnTo>
                      <a:pt x="276" y="89"/>
                    </a:lnTo>
                    <a:lnTo>
                      <a:pt x="273" y="89"/>
                    </a:lnTo>
                    <a:lnTo>
                      <a:pt x="272" y="89"/>
                    </a:lnTo>
                    <a:lnTo>
                      <a:pt x="272" y="90"/>
                    </a:lnTo>
                    <a:lnTo>
                      <a:pt x="254" y="91"/>
                    </a:lnTo>
                    <a:lnTo>
                      <a:pt x="247" y="91"/>
                    </a:lnTo>
                    <a:lnTo>
                      <a:pt x="244" y="90"/>
                    </a:lnTo>
                    <a:lnTo>
                      <a:pt x="238" y="86"/>
                    </a:lnTo>
                    <a:lnTo>
                      <a:pt x="236" y="89"/>
                    </a:lnTo>
                    <a:lnTo>
                      <a:pt x="230" y="91"/>
                    </a:lnTo>
                    <a:lnTo>
                      <a:pt x="225" y="91"/>
                    </a:lnTo>
                    <a:lnTo>
                      <a:pt x="214" y="88"/>
                    </a:lnTo>
                    <a:lnTo>
                      <a:pt x="208" y="88"/>
                    </a:lnTo>
                    <a:lnTo>
                      <a:pt x="203" y="86"/>
                    </a:lnTo>
                    <a:lnTo>
                      <a:pt x="201" y="89"/>
                    </a:lnTo>
                    <a:lnTo>
                      <a:pt x="198" y="91"/>
                    </a:lnTo>
                    <a:lnTo>
                      <a:pt x="198" y="96"/>
                    </a:lnTo>
                    <a:lnTo>
                      <a:pt x="198" y="111"/>
                    </a:lnTo>
                    <a:lnTo>
                      <a:pt x="196" y="113"/>
                    </a:lnTo>
                    <a:lnTo>
                      <a:pt x="195" y="116"/>
                    </a:lnTo>
                    <a:lnTo>
                      <a:pt x="192" y="116"/>
                    </a:lnTo>
                    <a:lnTo>
                      <a:pt x="191" y="116"/>
                    </a:lnTo>
                    <a:lnTo>
                      <a:pt x="191" y="117"/>
                    </a:lnTo>
                    <a:lnTo>
                      <a:pt x="189" y="118"/>
                    </a:lnTo>
                    <a:lnTo>
                      <a:pt x="177" y="117"/>
                    </a:lnTo>
                    <a:lnTo>
                      <a:pt x="173" y="113"/>
                    </a:lnTo>
                    <a:lnTo>
                      <a:pt x="172" y="111"/>
                    </a:lnTo>
                    <a:lnTo>
                      <a:pt x="173" y="110"/>
                    </a:lnTo>
                    <a:lnTo>
                      <a:pt x="170" y="105"/>
                    </a:lnTo>
                    <a:lnTo>
                      <a:pt x="168" y="103"/>
                    </a:lnTo>
                    <a:lnTo>
                      <a:pt x="166" y="105"/>
                    </a:lnTo>
                    <a:lnTo>
                      <a:pt x="166" y="110"/>
                    </a:lnTo>
                    <a:lnTo>
                      <a:pt x="163" y="111"/>
                    </a:lnTo>
                    <a:lnTo>
                      <a:pt x="162" y="111"/>
                    </a:lnTo>
                    <a:lnTo>
                      <a:pt x="162" y="112"/>
                    </a:lnTo>
                    <a:lnTo>
                      <a:pt x="160" y="112"/>
                    </a:lnTo>
                    <a:lnTo>
                      <a:pt x="158" y="112"/>
                    </a:lnTo>
                    <a:lnTo>
                      <a:pt x="158" y="113"/>
                    </a:lnTo>
                    <a:lnTo>
                      <a:pt x="153" y="108"/>
                    </a:lnTo>
                    <a:lnTo>
                      <a:pt x="150" y="103"/>
                    </a:lnTo>
                    <a:lnTo>
                      <a:pt x="149" y="103"/>
                    </a:lnTo>
                    <a:lnTo>
                      <a:pt x="145" y="102"/>
                    </a:lnTo>
                    <a:lnTo>
                      <a:pt x="144" y="101"/>
                    </a:lnTo>
                    <a:lnTo>
                      <a:pt x="145" y="100"/>
                    </a:lnTo>
                    <a:lnTo>
                      <a:pt x="143" y="96"/>
                    </a:lnTo>
                    <a:lnTo>
                      <a:pt x="139" y="97"/>
                    </a:lnTo>
                    <a:lnTo>
                      <a:pt x="133" y="97"/>
                    </a:lnTo>
                    <a:lnTo>
                      <a:pt x="132" y="96"/>
                    </a:lnTo>
                    <a:lnTo>
                      <a:pt x="126" y="93"/>
                    </a:lnTo>
                    <a:lnTo>
                      <a:pt x="123" y="96"/>
                    </a:lnTo>
                    <a:lnTo>
                      <a:pt x="120" y="100"/>
                    </a:lnTo>
                    <a:lnTo>
                      <a:pt x="118" y="101"/>
                    </a:lnTo>
                    <a:lnTo>
                      <a:pt x="117" y="100"/>
                    </a:lnTo>
                    <a:lnTo>
                      <a:pt x="117" y="97"/>
                    </a:lnTo>
                    <a:lnTo>
                      <a:pt x="113" y="91"/>
                    </a:lnTo>
                    <a:lnTo>
                      <a:pt x="111" y="90"/>
                    </a:lnTo>
                    <a:lnTo>
                      <a:pt x="107" y="90"/>
                    </a:lnTo>
                    <a:lnTo>
                      <a:pt x="106" y="93"/>
                    </a:lnTo>
                    <a:lnTo>
                      <a:pt x="105" y="95"/>
                    </a:lnTo>
                    <a:lnTo>
                      <a:pt x="103" y="95"/>
                    </a:lnTo>
                    <a:lnTo>
                      <a:pt x="101" y="95"/>
                    </a:lnTo>
                    <a:lnTo>
                      <a:pt x="101" y="96"/>
                    </a:lnTo>
                    <a:lnTo>
                      <a:pt x="95" y="93"/>
                    </a:lnTo>
                    <a:lnTo>
                      <a:pt x="92" y="89"/>
                    </a:lnTo>
                    <a:lnTo>
                      <a:pt x="88" y="83"/>
                    </a:lnTo>
                    <a:lnTo>
                      <a:pt x="87" y="76"/>
                    </a:lnTo>
                    <a:lnTo>
                      <a:pt x="78" y="53"/>
                    </a:lnTo>
                    <a:lnTo>
                      <a:pt x="76" y="49"/>
                    </a:lnTo>
                    <a:lnTo>
                      <a:pt x="75" y="49"/>
                    </a:lnTo>
                    <a:lnTo>
                      <a:pt x="71" y="49"/>
                    </a:lnTo>
                    <a:lnTo>
                      <a:pt x="69" y="53"/>
                    </a:lnTo>
                    <a:lnTo>
                      <a:pt x="66" y="54"/>
                    </a:lnTo>
                    <a:lnTo>
                      <a:pt x="66" y="57"/>
                    </a:lnTo>
                    <a:lnTo>
                      <a:pt x="64" y="60"/>
                    </a:lnTo>
                    <a:lnTo>
                      <a:pt x="61" y="60"/>
                    </a:lnTo>
                    <a:lnTo>
                      <a:pt x="59" y="61"/>
                    </a:lnTo>
                    <a:lnTo>
                      <a:pt x="57" y="60"/>
                    </a:lnTo>
                    <a:lnTo>
                      <a:pt x="55" y="59"/>
                    </a:lnTo>
                    <a:lnTo>
                      <a:pt x="53" y="55"/>
                    </a:lnTo>
                    <a:lnTo>
                      <a:pt x="48" y="51"/>
                    </a:lnTo>
                    <a:lnTo>
                      <a:pt x="47" y="57"/>
                    </a:lnTo>
                    <a:lnTo>
                      <a:pt x="46" y="57"/>
                    </a:lnTo>
                    <a:lnTo>
                      <a:pt x="46" y="59"/>
                    </a:lnTo>
                    <a:lnTo>
                      <a:pt x="46" y="60"/>
                    </a:lnTo>
                    <a:lnTo>
                      <a:pt x="43" y="61"/>
                    </a:lnTo>
                    <a:lnTo>
                      <a:pt x="38" y="57"/>
                    </a:lnTo>
                    <a:lnTo>
                      <a:pt x="35" y="55"/>
                    </a:lnTo>
                    <a:lnTo>
                      <a:pt x="32" y="53"/>
                    </a:lnTo>
                    <a:lnTo>
                      <a:pt x="30" y="45"/>
                    </a:lnTo>
                    <a:lnTo>
                      <a:pt x="32" y="40"/>
                    </a:lnTo>
                    <a:lnTo>
                      <a:pt x="42" y="31"/>
                    </a:lnTo>
                    <a:lnTo>
                      <a:pt x="44" y="25"/>
                    </a:lnTo>
                    <a:lnTo>
                      <a:pt x="46" y="20"/>
                    </a:lnTo>
                    <a:lnTo>
                      <a:pt x="43" y="16"/>
                    </a:lnTo>
                    <a:lnTo>
                      <a:pt x="40" y="14"/>
                    </a:lnTo>
                    <a:lnTo>
                      <a:pt x="36" y="11"/>
                    </a:lnTo>
                    <a:lnTo>
                      <a:pt x="34" y="9"/>
                    </a:lnTo>
                    <a:lnTo>
                      <a:pt x="29" y="5"/>
                    </a:lnTo>
                    <a:lnTo>
                      <a:pt x="24" y="2"/>
                    </a:lnTo>
                    <a:lnTo>
                      <a:pt x="19" y="0"/>
                    </a:lnTo>
                    <a:lnTo>
                      <a:pt x="18" y="3"/>
                    </a:lnTo>
                    <a:lnTo>
                      <a:pt x="14" y="5"/>
                    </a:lnTo>
                    <a:lnTo>
                      <a:pt x="12" y="8"/>
                    </a:lnTo>
                    <a:lnTo>
                      <a:pt x="9" y="6"/>
                    </a:lnTo>
                    <a:lnTo>
                      <a:pt x="7" y="4"/>
                    </a:lnTo>
                    <a:lnTo>
                      <a:pt x="3" y="3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441">
                <a:extLst>
                  <a:ext uri="{FF2B5EF4-FFF2-40B4-BE49-F238E27FC236}">
                    <a16:creationId xmlns:a16="http://schemas.microsoft.com/office/drawing/2014/main" id="{6C96A9EF-2A75-3A32-EFFD-7D05BF5306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074"/>
                <a:ext cx="80" cy="63"/>
              </a:xfrm>
              <a:custGeom>
                <a:avLst/>
                <a:gdLst>
                  <a:gd name="T0" fmla="*/ 15 w 402"/>
                  <a:gd name="T1" fmla="*/ 10 h 315"/>
                  <a:gd name="T2" fmla="*/ 30 w 402"/>
                  <a:gd name="T3" fmla="*/ 29 h 315"/>
                  <a:gd name="T4" fmla="*/ 34 w 402"/>
                  <a:gd name="T5" fmla="*/ 34 h 315"/>
                  <a:gd name="T6" fmla="*/ 35 w 402"/>
                  <a:gd name="T7" fmla="*/ 42 h 315"/>
                  <a:gd name="T8" fmla="*/ 32 w 402"/>
                  <a:gd name="T9" fmla="*/ 57 h 315"/>
                  <a:gd name="T10" fmla="*/ 31 w 402"/>
                  <a:gd name="T11" fmla="*/ 65 h 315"/>
                  <a:gd name="T12" fmla="*/ 35 w 402"/>
                  <a:gd name="T13" fmla="*/ 73 h 315"/>
                  <a:gd name="T14" fmla="*/ 40 w 402"/>
                  <a:gd name="T15" fmla="*/ 77 h 315"/>
                  <a:gd name="T16" fmla="*/ 41 w 402"/>
                  <a:gd name="T17" fmla="*/ 84 h 315"/>
                  <a:gd name="T18" fmla="*/ 41 w 402"/>
                  <a:gd name="T19" fmla="*/ 96 h 315"/>
                  <a:gd name="T20" fmla="*/ 42 w 402"/>
                  <a:gd name="T21" fmla="*/ 103 h 315"/>
                  <a:gd name="T22" fmla="*/ 49 w 402"/>
                  <a:gd name="T23" fmla="*/ 110 h 315"/>
                  <a:gd name="T24" fmla="*/ 49 w 402"/>
                  <a:gd name="T25" fmla="*/ 119 h 315"/>
                  <a:gd name="T26" fmla="*/ 51 w 402"/>
                  <a:gd name="T27" fmla="*/ 124 h 315"/>
                  <a:gd name="T28" fmla="*/ 57 w 402"/>
                  <a:gd name="T29" fmla="*/ 130 h 315"/>
                  <a:gd name="T30" fmla="*/ 62 w 402"/>
                  <a:gd name="T31" fmla="*/ 139 h 315"/>
                  <a:gd name="T32" fmla="*/ 63 w 402"/>
                  <a:gd name="T33" fmla="*/ 147 h 315"/>
                  <a:gd name="T34" fmla="*/ 64 w 402"/>
                  <a:gd name="T35" fmla="*/ 151 h 315"/>
                  <a:gd name="T36" fmla="*/ 78 w 402"/>
                  <a:gd name="T37" fmla="*/ 165 h 315"/>
                  <a:gd name="T38" fmla="*/ 93 w 402"/>
                  <a:gd name="T39" fmla="*/ 164 h 315"/>
                  <a:gd name="T40" fmla="*/ 111 w 402"/>
                  <a:gd name="T41" fmla="*/ 162 h 315"/>
                  <a:gd name="T42" fmla="*/ 118 w 402"/>
                  <a:gd name="T43" fmla="*/ 161 h 315"/>
                  <a:gd name="T44" fmla="*/ 135 w 402"/>
                  <a:gd name="T45" fmla="*/ 153 h 315"/>
                  <a:gd name="T46" fmla="*/ 152 w 402"/>
                  <a:gd name="T47" fmla="*/ 147 h 315"/>
                  <a:gd name="T48" fmla="*/ 157 w 402"/>
                  <a:gd name="T49" fmla="*/ 142 h 315"/>
                  <a:gd name="T50" fmla="*/ 162 w 402"/>
                  <a:gd name="T51" fmla="*/ 134 h 315"/>
                  <a:gd name="T52" fmla="*/ 165 w 402"/>
                  <a:gd name="T53" fmla="*/ 127 h 315"/>
                  <a:gd name="T54" fmla="*/ 175 w 402"/>
                  <a:gd name="T55" fmla="*/ 126 h 315"/>
                  <a:gd name="T56" fmla="*/ 194 w 402"/>
                  <a:gd name="T57" fmla="*/ 131 h 315"/>
                  <a:gd name="T58" fmla="*/ 198 w 402"/>
                  <a:gd name="T59" fmla="*/ 136 h 315"/>
                  <a:gd name="T60" fmla="*/ 209 w 402"/>
                  <a:gd name="T61" fmla="*/ 156 h 315"/>
                  <a:gd name="T62" fmla="*/ 213 w 402"/>
                  <a:gd name="T63" fmla="*/ 172 h 315"/>
                  <a:gd name="T64" fmla="*/ 213 w 402"/>
                  <a:gd name="T65" fmla="*/ 182 h 315"/>
                  <a:gd name="T66" fmla="*/ 217 w 402"/>
                  <a:gd name="T67" fmla="*/ 190 h 315"/>
                  <a:gd name="T68" fmla="*/ 226 w 402"/>
                  <a:gd name="T69" fmla="*/ 204 h 315"/>
                  <a:gd name="T70" fmla="*/ 232 w 402"/>
                  <a:gd name="T71" fmla="*/ 217 h 315"/>
                  <a:gd name="T72" fmla="*/ 240 w 402"/>
                  <a:gd name="T73" fmla="*/ 227 h 315"/>
                  <a:gd name="T74" fmla="*/ 240 w 402"/>
                  <a:gd name="T75" fmla="*/ 234 h 315"/>
                  <a:gd name="T76" fmla="*/ 232 w 402"/>
                  <a:gd name="T77" fmla="*/ 253 h 315"/>
                  <a:gd name="T78" fmla="*/ 234 w 402"/>
                  <a:gd name="T79" fmla="*/ 258 h 315"/>
                  <a:gd name="T80" fmla="*/ 240 w 402"/>
                  <a:gd name="T81" fmla="*/ 262 h 315"/>
                  <a:gd name="T82" fmla="*/ 246 w 402"/>
                  <a:gd name="T83" fmla="*/ 262 h 315"/>
                  <a:gd name="T84" fmla="*/ 252 w 402"/>
                  <a:gd name="T85" fmla="*/ 256 h 315"/>
                  <a:gd name="T86" fmla="*/ 266 w 402"/>
                  <a:gd name="T87" fmla="*/ 252 h 315"/>
                  <a:gd name="T88" fmla="*/ 285 w 402"/>
                  <a:gd name="T89" fmla="*/ 252 h 315"/>
                  <a:gd name="T90" fmla="*/ 289 w 402"/>
                  <a:gd name="T91" fmla="*/ 265 h 315"/>
                  <a:gd name="T92" fmla="*/ 287 w 402"/>
                  <a:gd name="T93" fmla="*/ 271 h 315"/>
                  <a:gd name="T94" fmla="*/ 289 w 402"/>
                  <a:gd name="T95" fmla="*/ 276 h 315"/>
                  <a:gd name="T96" fmla="*/ 294 w 402"/>
                  <a:gd name="T97" fmla="*/ 279 h 315"/>
                  <a:gd name="T98" fmla="*/ 301 w 402"/>
                  <a:gd name="T99" fmla="*/ 281 h 315"/>
                  <a:gd name="T100" fmla="*/ 311 w 402"/>
                  <a:gd name="T101" fmla="*/ 286 h 315"/>
                  <a:gd name="T102" fmla="*/ 329 w 402"/>
                  <a:gd name="T103" fmla="*/ 288 h 315"/>
                  <a:gd name="T104" fmla="*/ 337 w 402"/>
                  <a:gd name="T105" fmla="*/ 294 h 315"/>
                  <a:gd name="T106" fmla="*/ 341 w 402"/>
                  <a:gd name="T107" fmla="*/ 307 h 315"/>
                  <a:gd name="T108" fmla="*/ 346 w 402"/>
                  <a:gd name="T109" fmla="*/ 310 h 315"/>
                  <a:gd name="T110" fmla="*/ 361 w 402"/>
                  <a:gd name="T111" fmla="*/ 310 h 315"/>
                  <a:gd name="T112" fmla="*/ 372 w 402"/>
                  <a:gd name="T113" fmla="*/ 315 h 315"/>
                  <a:gd name="T114" fmla="*/ 379 w 402"/>
                  <a:gd name="T115" fmla="*/ 315 h 315"/>
                  <a:gd name="T116" fmla="*/ 386 w 402"/>
                  <a:gd name="T117" fmla="*/ 299 h 315"/>
                  <a:gd name="T118" fmla="*/ 391 w 402"/>
                  <a:gd name="T119" fmla="*/ 294 h 315"/>
                  <a:gd name="T120" fmla="*/ 402 w 402"/>
                  <a:gd name="T121" fmla="*/ 296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2" h="315">
                    <a:moveTo>
                      <a:pt x="0" y="0"/>
                    </a:moveTo>
                    <a:lnTo>
                      <a:pt x="12" y="8"/>
                    </a:lnTo>
                    <a:lnTo>
                      <a:pt x="13" y="8"/>
                    </a:lnTo>
                    <a:lnTo>
                      <a:pt x="14" y="10"/>
                    </a:lnTo>
                    <a:lnTo>
                      <a:pt x="15" y="10"/>
                    </a:lnTo>
                    <a:lnTo>
                      <a:pt x="15" y="11"/>
                    </a:lnTo>
                    <a:lnTo>
                      <a:pt x="17" y="12"/>
                    </a:lnTo>
                    <a:lnTo>
                      <a:pt x="18" y="12"/>
                    </a:lnTo>
                    <a:lnTo>
                      <a:pt x="20" y="16"/>
                    </a:lnTo>
                    <a:lnTo>
                      <a:pt x="30" y="29"/>
                    </a:lnTo>
                    <a:lnTo>
                      <a:pt x="31" y="30"/>
                    </a:lnTo>
                    <a:lnTo>
                      <a:pt x="31" y="31"/>
                    </a:lnTo>
                    <a:lnTo>
                      <a:pt x="32" y="31"/>
                    </a:lnTo>
                    <a:lnTo>
                      <a:pt x="34" y="33"/>
                    </a:lnTo>
                    <a:lnTo>
                      <a:pt x="34" y="34"/>
                    </a:lnTo>
                    <a:lnTo>
                      <a:pt x="34" y="35"/>
                    </a:lnTo>
                    <a:lnTo>
                      <a:pt x="35" y="36"/>
                    </a:lnTo>
                    <a:lnTo>
                      <a:pt x="35" y="39"/>
                    </a:lnTo>
                    <a:lnTo>
                      <a:pt x="35" y="41"/>
                    </a:lnTo>
                    <a:lnTo>
                      <a:pt x="35" y="42"/>
                    </a:lnTo>
                    <a:lnTo>
                      <a:pt x="35" y="52"/>
                    </a:lnTo>
                    <a:lnTo>
                      <a:pt x="35" y="53"/>
                    </a:lnTo>
                    <a:lnTo>
                      <a:pt x="34" y="56"/>
                    </a:lnTo>
                    <a:lnTo>
                      <a:pt x="34" y="57"/>
                    </a:lnTo>
                    <a:lnTo>
                      <a:pt x="32" y="57"/>
                    </a:lnTo>
                    <a:lnTo>
                      <a:pt x="31" y="61"/>
                    </a:lnTo>
                    <a:lnTo>
                      <a:pt x="31" y="62"/>
                    </a:lnTo>
                    <a:lnTo>
                      <a:pt x="31" y="63"/>
                    </a:lnTo>
                    <a:lnTo>
                      <a:pt x="30" y="64"/>
                    </a:lnTo>
                    <a:lnTo>
                      <a:pt x="31" y="65"/>
                    </a:lnTo>
                    <a:lnTo>
                      <a:pt x="31" y="67"/>
                    </a:lnTo>
                    <a:lnTo>
                      <a:pt x="31" y="68"/>
                    </a:lnTo>
                    <a:lnTo>
                      <a:pt x="31" y="69"/>
                    </a:lnTo>
                    <a:lnTo>
                      <a:pt x="34" y="71"/>
                    </a:lnTo>
                    <a:lnTo>
                      <a:pt x="35" y="73"/>
                    </a:lnTo>
                    <a:lnTo>
                      <a:pt x="37" y="74"/>
                    </a:lnTo>
                    <a:lnTo>
                      <a:pt x="38" y="75"/>
                    </a:lnTo>
                    <a:lnTo>
                      <a:pt x="38" y="76"/>
                    </a:lnTo>
                    <a:lnTo>
                      <a:pt x="40" y="76"/>
                    </a:lnTo>
                    <a:lnTo>
                      <a:pt x="40" y="77"/>
                    </a:lnTo>
                    <a:lnTo>
                      <a:pt x="41" y="77"/>
                    </a:lnTo>
                    <a:lnTo>
                      <a:pt x="41" y="79"/>
                    </a:lnTo>
                    <a:lnTo>
                      <a:pt x="41" y="80"/>
                    </a:lnTo>
                    <a:lnTo>
                      <a:pt x="41" y="81"/>
                    </a:lnTo>
                    <a:lnTo>
                      <a:pt x="41" y="84"/>
                    </a:lnTo>
                    <a:lnTo>
                      <a:pt x="41" y="85"/>
                    </a:lnTo>
                    <a:lnTo>
                      <a:pt x="41" y="88"/>
                    </a:lnTo>
                    <a:lnTo>
                      <a:pt x="41" y="91"/>
                    </a:lnTo>
                    <a:lnTo>
                      <a:pt x="41" y="94"/>
                    </a:lnTo>
                    <a:lnTo>
                      <a:pt x="41" y="96"/>
                    </a:lnTo>
                    <a:lnTo>
                      <a:pt x="41" y="98"/>
                    </a:lnTo>
                    <a:lnTo>
                      <a:pt x="41" y="99"/>
                    </a:lnTo>
                    <a:lnTo>
                      <a:pt x="41" y="101"/>
                    </a:lnTo>
                    <a:lnTo>
                      <a:pt x="42" y="102"/>
                    </a:lnTo>
                    <a:lnTo>
                      <a:pt x="42" y="103"/>
                    </a:lnTo>
                    <a:lnTo>
                      <a:pt x="42" y="104"/>
                    </a:lnTo>
                    <a:lnTo>
                      <a:pt x="43" y="105"/>
                    </a:lnTo>
                    <a:lnTo>
                      <a:pt x="47" y="110"/>
                    </a:lnTo>
                    <a:lnTo>
                      <a:pt x="48" y="110"/>
                    </a:lnTo>
                    <a:lnTo>
                      <a:pt x="49" y="110"/>
                    </a:lnTo>
                    <a:lnTo>
                      <a:pt x="49" y="113"/>
                    </a:lnTo>
                    <a:lnTo>
                      <a:pt x="49" y="114"/>
                    </a:lnTo>
                    <a:lnTo>
                      <a:pt x="51" y="115"/>
                    </a:lnTo>
                    <a:lnTo>
                      <a:pt x="51" y="116"/>
                    </a:lnTo>
                    <a:lnTo>
                      <a:pt x="49" y="119"/>
                    </a:lnTo>
                    <a:lnTo>
                      <a:pt x="49" y="120"/>
                    </a:lnTo>
                    <a:lnTo>
                      <a:pt x="49" y="121"/>
                    </a:lnTo>
                    <a:lnTo>
                      <a:pt x="49" y="122"/>
                    </a:lnTo>
                    <a:lnTo>
                      <a:pt x="49" y="124"/>
                    </a:lnTo>
                    <a:lnTo>
                      <a:pt x="51" y="124"/>
                    </a:lnTo>
                    <a:lnTo>
                      <a:pt x="51" y="126"/>
                    </a:lnTo>
                    <a:lnTo>
                      <a:pt x="52" y="127"/>
                    </a:lnTo>
                    <a:lnTo>
                      <a:pt x="53" y="127"/>
                    </a:lnTo>
                    <a:lnTo>
                      <a:pt x="54" y="128"/>
                    </a:lnTo>
                    <a:lnTo>
                      <a:pt x="57" y="130"/>
                    </a:lnTo>
                    <a:lnTo>
                      <a:pt x="58" y="131"/>
                    </a:lnTo>
                    <a:lnTo>
                      <a:pt x="59" y="132"/>
                    </a:lnTo>
                    <a:lnTo>
                      <a:pt x="62" y="136"/>
                    </a:lnTo>
                    <a:lnTo>
                      <a:pt x="62" y="137"/>
                    </a:lnTo>
                    <a:lnTo>
                      <a:pt x="62" y="139"/>
                    </a:lnTo>
                    <a:lnTo>
                      <a:pt x="63" y="141"/>
                    </a:lnTo>
                    <a:lnTo>
                      <a:pt x="62" y="143"/>
                    </a:lnTo>
                    <a:lnTo>
                      <a:pt x="62" y="144"/>
                    </a:lnTo>
                    <a:lnTo>
                      <a:pt x="63" y="145"/>
                    </a:lnTo>
                    <a:lnTo>
                      <a:pt x="63" y="147"/>
                    </a:lnTo>
                    <a:lnTo>
                      <a:pt x="63" y="148"/>
                    </a:lnTo>
                    <a:lnTo>
                      <a:pt x="63" y="149"/>
                    </a:lnTo>
                    <a:lnTo>
                      <a:pt x="63" y="150"/>
                    </a:lnTo>
                    <a:lnTo>
                      <a:pt x="63" y="151"/>
                    </a:lnTo>
                    <a:lnTo>
                      <a:pt x="64" y="151"/>
                    </a:lnTo>
                    <a:lnTo>
                      <a:pt x="64" y="153"/>
                    </a:lnTo>
                    <a:lnTo>
                      <a:pt x="64" y="154"/>
                    </a:lnTo>
                    <a:lnTo>
                      <a:pt x="65" y="154"/>
                    </a:lnTo>
                    <a:lnTo>
                      <a:pt x="66" y="155"/>
                    </a:lnTo>
                    <a:lnTo>
                      <a:pt x="78" y="165"/>
                    </a:lnTo>
                    <a:lnTo>
                      <a:pt x="83" y="167"/>
                    </a:lnTo>
                    <a:lnTo>
                      <a:pt x="86" y="167"/>
                    </a:lnTo>
                    <a:lnTo>
                      <a:pt x="87" y="167"/>
                    </a:lnTo>
                    <a:lnTo>
                      <a:pt x="91" y="165"/>
                    </a:lnTo>
                    <a:lnTo>
                      <a:pt x="93" y="164"/>
                    </a:lnTo>
                    <a:lnTo>
                      <a:pt x="95" y="164"/>
                    </a:lnTo>
                    <a:lnTo>
                      <a:pt x="97" y="164"/>
                    </a:lnTo>
                    <a:lnTo>
                      <a:pt x="99" y="164"/>
                    </a:lnTo>
                    <a:lnTo>
                      <a:pt x="100" y="162"/>
                    </a:lnTo>
                    <a:lnTo>
                      <a:pt x="111" y="162"/>
                    </a:lnTo>
                    <a:lnTo>
                      <a:pt x="112" y="162"/>
                    </a:lnTo>
                    <a:lnTo>
                      <a:pt x="115" y="162"/>
                    </a:lnTo>
                    <a:lnTo>
                      <a:pt x="116" y="161"/>
                    </a:lnTo>
                    <a:lnTo>
                      <a:pt x="117" y="161"/>
                    </a:lnTo>
                    <a:lnTo>
                      <a:pt x="118" y="161"/>
                    </a:lnTo>
                    <a:lnTo>
                      <a:pt x="122" y="160"/>
                    </a:lnTo>
                    <a:lnTo>
                      <a:pt x="123" y="160"/>
                    </a:lnTo>
                    <a:lnTo>
                      <a:pt x="126" y="157"/>
                    </a:lnTo>
                    <a:lnTo>
                      <a:pt x="129" y="155"/>
                    </a:lnTo>
                    <a:lnTo>
                      <a:pt x="135" y="153"/>
                    </a:lnTo>
                    <a:lnTo>
                      <a:pt x="140" y="151"/>
                    </a:lnTo>
                    <a:lnTo>
                      <a:pt x="144" y="151"/>
                    </a:lnTo>
                    <a:lnTo>
                      <a:pt x="145" y="151"/>
                    </a:lnTo>
                    <a:lnTo>
                      <a:pt x="152" y="148"/>
                    </a:lnTo>
                    <a:lnTo>
                      <a:pt x="152" y="147"/>
                    </a:lnTo>
                    <a:lnTo>
                      <a:pt x="154" y="147"/>
                    </a:lnTo>
                    <a:lnTo>
                      <a:pt x="155" y="145"/>
                    </a:lnTo>
                    <a:lnTo>
                      <a:pt x="156" y="144"/>
                    </a:lnTo>
                    <a:lnTo>
                      <a:pt x="156" y="143"/>
                    </a:lnTo>
                    <a:lnTo>
                      <a:pt x="157" y="142"/>
                    </a:lnTo>
                    <a:lnTo>
                      <a:pt x="158" y="141"/>
                    </a:lnTo>
                    <a:lnTo>
                      <a:pt x="160" y="139"/>
                    </a:lnTo>
                    <a:lnTo>
                      <a:pt x="161" y="138"/>
                    </a:lnTo>
                    <a:lnTo>
                      <a:pt x="162" y="136"/>
                    </a:lnTo>
                    <a:lnTo>
                      <a:pt x="162" y="134"/>
                    </a:lnTo>
                    <a:lnTo>
                      <a:pt x="163" y="133"/>
                    </a:lnTo>
                    <a:lnTo>
                      <a:pt x="163" y="132"/>
                    </a:lnTo>
                    <a:lnTo>
                      <a:pt x="163" y="131"/>
                    </a:lnTo>
                    <a:lnTo>
                      <a:pt x="163" y="127"/>
                    </a:lnTo>
                    <a:lnTo>
                      <a:pt x="165" y="127"/>
                    </a:lnTo>
                    <a:lnTo>
                      <a:pt x="166" y="125"/>
                    </a:lnTo>
                    <a:lnTo>
                      <a:pt x="172" y="125"/>
                    </a:lnTo>
                    <a:lnTo>
                      <a:pt x="173" y="126"/>
                    </a:lnTo>
                    <a:lnTo>
                      <a:pt x="174" y="126"/>
                    </a:lnTo>
                    <a:lnTo>
                      <a:pt x="175" y="126"/>
                    </a:lnTo>
                    <a:lnTo>
                      <a:pt x="177" y="126"/>
                    </a:lnTo>
                    <a:lnTo>
                      <a:pt x="178" y="127"/>
                    </a:lnTo>
                    <a:lnTo>
                      <a:pt x="191" y="131"/>
                    </a:lnTo>
                    <a:lnTo>
                      <a:pt x="192" y="131"/>
                    </a:lnTo>
                    <a:lnTo>
                      <a:pt x="194" y="131"/>
                    </a:lnTo>
                    <a:lnTo>
                      <a:pt x="195" y="132"/>
                    </a:lnTo>
                    <a:lnTo>
                      <a:pt x="196" y="133"/>
                    </a:lnTo>
                    <a:lnTo>
                      <a:pt x="197" y="133"/>
                    </a:lnTo>
                    <a:lnTo>
                      <a:pt x="197" y="134"/>
                    </a:lnTo>
                    <a:lnTo>
                      <a:pt x="198" y="136"/>
                    </a:lnTo>
                    <a:lnTo>
                      <a:pt x="206" y="147"/>
                    </a:lnTo>
                    <a:lnTo>
                      <a:pt x="207" y="150"/>
                    </a:lnTo>
                    <a:lnTo>
                      <a:pt x="208" y="153"/>
                    </a:lnTo>
                    <a:lnTo>
                      <a:pt x="208" y="155"/>
                    </a:lnTo>
                    <a:lnTo>
                      <a:pt x="209" y="156"/>
                    </a:lnTo>
                    <a:lnTo>
                      <a:pt x="212" y="165"/>
                    </a:lnTo>
                    <a:lnTo>
                      <a:pt x="213" y="167"/>
                    </a:lnTo>
                    <a:lnTo>
                      <a:pt x="213" y="170"/>
                    </a:lnTo>
                    <a:lnTo>
                      <a:pt x="213" y="171"/>
                    </a:lnTo>
                    <a:lnTo>
                      <a:pt x="213" y="172"/>
                    </a:lnTo>
                    <a:lnTo>
                      <a:pt x="213" y="173"/>
                    </a:lnTo>
                    <a:lnTo>
                      <a:pt x="214" y="174"/>
                    </a:lnTo>
                    <a:lnTo>
                      <a:pt x="213" y="176"/>
                    </a:lnTo>
                    <a:lnTo>
                      <a:pt x="213" y="179"/>
                    </a:lnTo>
                    <a:lnTo>
                      <a:pt x="213" y="182"/>
                    </a:lnTo>
                    <a:lnTo>
                      <a:pt x="213" y="184"/>
                    </a:lnTo>
                    <a:lnTo>
                      <a:pt x="213" y="185"/>
                    </a:lnTo>
                    <a:lnTo>
                      <a:pt x="214" y="188"/>
                    </a:lnTo>
                    <a:lnTo>
                      <a:pt x="215" y="189"/>
                    </a:lnTo>
                    <a:lnTo>
                      <a:pt x="217" y="190"/>
                    </a:lnTo>
                    <a:lnTo>
                      <a:pt x="218" y="193"/>
                    </a:lnTo>
                    <a:lnTo>
                      <a:pt x="219" y="194"/>
                    </a:lnTo>
                    <a:lnTo>
                      <a:pt x="225" y="201"/>
                    </a:lnTo>
                    <a:lnTo>
                      <a:pt x="225" y="202"/>
                    </a:lnTo>
                    <a:lnTo>
                      <a:pt x="226" y="204"/>
                    </a:lnTo>
                    <a:lnTo>
                      <a:pt x="229" y="208"/>
                    </a:lnTo>
                    <a:lnTo>
                      <a:pt x="230" y="212"/>
                    </a:lnTo>
                    <a:lnTo>
                      <a:pt x="231" y="214"/>
                    </a:lnTo>
                    <a:lnTo>
                      <a:pt x="231" y="216"/>
                    </a:lnTo>
                    <a:lnTo>
                      <a:pt x="232" y="217"/>
                    </a:lnTo>
                    <a:lnTo>
                      <a:pt x="234" y="219"/>
                    </a:lnTo>
                    <a:lnTo>
                      <a:pt x="236" y="221"/>
                    </a:lnTo>
                    <a:lnTo>
                      <a:pt x="237" y="221"/>
                    </a:lnTo>
                    <a:lnTo>
                      <a:pt x="240" y="225"/>
                    </a:lnTo>
                    <a:lnTo>
                      <a:pt x="240" y="227"/>
                    </a:lnTo>
                    <a:lnTo>
                      <a:pt x="240" y="228"/>
                    </a:lnTo>
                    <a:lnTo>
                      <a:pt x="240" y="229"/>
                    </a:lnTo>
                    <a:lnTo>
                      <a:pt x="241" y="230"/>
                    </a:lnTo>
                    <a:lnTo>
                      <a:pt x="241" y="234"/>
                    </a:lnTo>
                    <a:lnTo>
                      <a:pt x="240" y="234"/>
                    </a:lnTo>
                    <a:lnTo>
                      <a:pt x="240" y="236"/>
                    </a:lnTo>
                    <a:lnTo>
                      <a:pt x="240" y="237"/>
                    </a:lnTo>
                    <a:lnTo>
                      <a:pt x="240" y="239"/>
                    </a:lnTo>
                    <a:lnTo>
                      <a:pt x="232" y="252"/>
                    </a:lnTo>
                    <a:lnTo>
                      <a:pt x="232" y="253"/>
                    </a:lnTo>
                    <a:lnTo>
                      <a:pt x="231" y="254"/>
                    </a:lnTo>
                    <a:lnTo>
                      <a:pt x="231" y="256"/>
                    </a:lnTo>
                    <a:lnTo>
                      <a:pt x="232" y="257"/>
                    </a:lnTo>
                    <a:lnTo>
                      <a:pt x="232" y="258"/>
                    </a:lnTo>
                    <a:lnTo>
                      <a:pt x="234" y="258"/>
                    </a:lnTo>
                    <a:lnTo>
                      <a:pt x="234" y="259"/>
                    </a:lnTo>
                    <a:lnTo>
                      <a:pt x="235" y="259"/>
                    </a:lnTo>
                    <a:lnTo>
                      <a:pt x="236" y="261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1" y="263"/>
                    </a:lnTo>
                    <a:lnTo>
                      <a:pt x="242" y="263"/>
                    </a:lnTo>
                    <a:lnTo>
                      <a:pt x="243" y="262"/>
                    </a:lnTo>
                    <a:lnTo>
                      <a:pt x="245" y="262"/>
                    </a:lnTo>
                    <a:lnTo>
                      <a:pt x="246" y="262"/>
                    </a:lnTo>
                    <a:lnTo>
                      <a:pt x="247" y="259"/>
                    </a:lnTo>
                    <a:lnTo>
                      <a:pt x="248" y="259"/>
                    </a:lnTo>
                    <a:lnTo>
                      <a:pt x="251" y="258"/>
                    </a:lnTo>
                    <a:lnTo>
                      <a:pt x="252" y="257"/>
                    </a:lnTo>
                    <a:lnTo>
                      <a:pt x="252" y="256"/>
                    </a:lnTo>
                    <a:lnTo>
                      <a:pt x="253" y="256"/>
                    </a:lnTo>
                    <a:lnTo>
                      <a:pt x="254" y="256"/>
                    </a:lnTo>
                    <a:lnTo>
                      <a:pt x="257" y="254"/>
                    </a:lnTo>
                    <a:lnTo>
                      <a:pt x="263" y="253"/>
                    </a:lnTo>
                    <a:lnTo>
                      <a:pt x="266" y="252"/>
                    </a:lnTo>
                    <a:lnTo>
                      <a:pt x="268" y="252"/>
                    </a:lnTo>
                    <a:lnTo>
                      <a:pt x="275" y="251"/>
                    </a:lnTo>
                    <a:lnTo>
                      <a:pt x="280" y="251"/>
                    </a:lnTo>
                    <a:lnTo>
                      <a:pt x="283" y="251"/>
                    </a:lnTo>
                    <a:lnTo>
                      <a:pt x="285" y="252"/>
                    </a:lnTo>
                    <a:lnTo>
                      <a:pt x="286" y="252"/>
                    </a:lnTo>
                    <a:lnTo>
                      <a:pt x="286" y="253"/>
                    </a:lnTo>
                    <a:lnTo>
                      <a:pt x="287" y="253"/>
                    </a:lnTo>
                    <a:lnTo>
                      <a:pt x="289" y="258"/>
                    </a:lnTo>
                    <a:lnTo>
                      <a:pt x="289" y="265"/>
                    </a:lnTo>
                    <a:lnTo>
                      <a:pt x="288" y="267"/>
                    </a:lnTo>
                    <a:lnTo>
                      <a:pt x="288" y="268"/>
                    </a:lnTo>
                    <a:lnTo>
                      <a:pt x="288" y="270"/>
                    </a:lnTo>
                    <a:lnTo>
                      <a:pt x="287" y="270"/>
                    </a:lnTo>
                    <a:lnTo>
                      <a:pt x="287" y="271"/>
                    </a:lnTo>
                    <a:lnTo>
                      <a:pt x="288" y="273"/>
                    </a:lnTo>
                    <a:lnTo>
                      <a:pt x="288" y="274"/>
                    </a:lnTo>
                    <a:lnTo>
                      <a:pt x="288" y="275"/>
                    </a:lnTo>
                    <a:lnTo>
                      <a:pt x="288" y="276"/>
                    </a:lnTo>
                    <a:lnTo>
                      <a:pt x="289" y="276"/>
                    </a:lnTo>
                    <a:lnTo>
                      <a:pt x="289" y="277"/>
                    </a:lnTo>
                    <a:lnTo>
                      <a:pt x="291" y="277"/>
                    </a:lnTo>
                    <a:lnTo>
                      <a:pt x="292" y="279"/>
                    </a:lnTo>
                    <a:lnTo>
                      <a:pt x="293" y="279"/>
                    </a:lnTo>
                    <a:lnTo>
                      <a:pt x="294" y="279"/>
                    </a:lnTo>
                    <a:lnTo>
                      <a:pt x="297" y="280"/>
                    </a:lnTo>
                    <a:lnTo>
                      <a:pt x="298" y="280"/>
                    </a:lnTo>
                    <a:lnTo>
                      <a:pt x="299" y="280"/>
                    </a:lnTo>
                    <a:lnTo>
                      <a:pt x="300" y="280"/>
                    </a:lnTo>
                    <a:lnTo>
                      <a:pt x="301" y="281"/>
                    </a:lnTo>
                    <a:lnTo>
                      <a:pt x="304" y="281"/>
                    </a:lnTo>
                    <a:lnTo>
                      <a:pt x="305" y="282"/>
                    </a:lnTo>
                    <a:lnTo>
                      <a:pt x="309" y="285"/>
                    </a:lnTo>
                    <a:lnTo>
                      <a:pt x="310" y="286"/>
                    </a:lnTo>
                    <a:lnTo>
                      <a:pt x="311" y="286"/>
                    </a:lnTo>
                    <a:lnTo>
                      <a:pt x="312" y="286"/>
                    </a:lnTo>
                    <a:lnTo>
                      <a:pt x="316" y="287"/>
                    </a:lnTo>
                    <a:lnTo>
                      <a:pt x="327" y="287"/>
                    </a:lnTo>
                    <a:lnTo>
                      <a:pt x="328" y="288"/>
                    </a:lnTo>
                    <a:lnTo>
                      <a:pt x="329" y="288"/>
                    </a:lnTo>
                    <a:lnTo>
                      <a:pt x="332" y="290"/>
                    </a:lnTo>
                    <a:lnTo>
                      <a:pt x="333" y="291"/>
                    </a:lnTo>
                    <a:lnTo>
                      <a:pt x="335" y="292"/>
                    </a:lnTo>
                    <a:lnTo>
                      <a:pt x="337" y="293"/>
                    </a:lnTo>
                    <a:lnTo>
                      <a:pt x="337" y="294"/>
                    </a:lnTo>
                    <a:lnTo>
                      <a:pt x="338" y="298"/>
                    </a:lnTo>
                    <a:lnTo>
                      <a:pt x="338" y="299"/>
                    </a:lnTo>
                    <a:lnTo>
                      <a:pt x="340" y="304"/>
                    </a:lnTo>
                    <a:lnTo>
                      <a:pt x="340" y="305"/>
                    </a:lnTo>
                    <a:lnTo>
                      <a:pt x="341" y="307"/>
                    </a:lnTo>
                    <a:lnTo>
                      <a:pt x="343" y="309"/>
                    </a:lnTo>
                    <a:lnTo>
                      <a:pt x="344" y="309"/>
                    </a:lnTo>
                    <a:lnTo>
                      <a:pt x="344" y="310"/>
                    </a:lnTo>
                    <a:lnTo>
                      <a:pt x="345" y="310"/>
                    </a:lnTo>
                    <a:lnTo>
                      <a:pt x="346" y="310"/>
                    </a:lnTo>
                    <a:lnTo>
                      <a:pt x="349" y="310"/>
                    </a:lnTo>
                    <a:lnTo>
                      <a:pt x="351" y="310"/>
                    </a:lnTo>
                    <a:lnTo>
                      <a:pt x="357" y="310"/>
                    </a:lnTo>
                    <a:lnTo>
                      <a:pt x="360" y="310"/>
                    </a:lnTo>
                    <a:lnTo>
                      <a:pt x="361" y="310"/>
                    </a:lnTo>
                    <a:lnTo>
                      <a:pt x="362" y="310"/>
                    </a:lnTo>
                    <a:lnTo>
                      <a:pt x="363" y="311"/>
                    </a:lnTo>
                    <a:lnTo>
                      <a:pt x="364" y="311"/>
                    </a:lnTo>
                    <a:lnTo>
                      <a:pt x="366" y="311"/>
                    </a:lnTo>
                    <a:lnTo>
                      <a:pt x="372" y="315"/>
                    </a:lnTo>
                    <a:lnTo>
                      <a:pt x="373" y="315"/>
                    </a:lnTo>
                    <a:lnTo>
                      <a:pt x="374" y="315"/>
                    </a:lnTo>
                    <a:lnTo>
                      <a:pt x="377" y="315"/>
                    </a:lnTo>
                    <a:lnTo>
                      <a:pt x="378" y="315"/>
                    </a:lnTo>
                    <a:lnTo>
                      <a:pt x="379" y="315"/>
                    </a:lnTo>
                    <a:lnTo>
                      <a:pt x="381" y="313"/>
                    </a:lnTo>
                    <a:lnTo>
                      <a:pt x="383" y="310"/>
                    </a:lnTo>
                    <a:lnTo>
                      <a:pt x="384" y="305"/>
                    </a:lnTo>
                    <a:lnTo>
                      <a:pt x="386" y="301"/>
                    </a:lnTo>
                    <a:lnTo>
                      <a:pt x="386" y="299"/>
                    </a:lnTo>
                    <a:lnTo>
                      <a:pt x="388" y="298"/>
                    </a:lnTo>
                    <a:lnTo>
                      <a:pt x="389" y="297"/>
                    </a:lnTo>
                    <a:lnTo>
                      <a:pt x="390" y="296"/>
                    </a:lnTo>
                    <a:lnTo>
                      <a:pt x="391" y="296"/>
                    </a:lnTo>
                    <a:lnTo>
                      <a:pt x="391" y="294"/>
                    </a:lnTo>
                    <a:lnTo>
                      <a:pt x="392" y="294"/>
                    </a:lnTo>
                    <a:lnTo>
                      <a:pt x="394" y="294"/>
                    </a:lnTo>
                    <a:lnTo>
                      <a:pt x="397" y="294"/>
                    </a:lnTo>
                    <a:lnTo>
                      <a:pt x="398" y="294"/>
                    </a:lnTo>
                    <a:lnTo>
                      <a:pt x="402" y="296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442">
                <a:extLst>
                  <a:ext uri="{FF2B5EF4-FFF2-40B4-BE49-F238E27FC236}">
                    <a16:creationId xmlns:a16="http://schemas.microsoft.com/office/drawing/2014/main" id="{11A84BE5-8C59-639F-ECA5-483CF6E6F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181"/>
                <a:ext cx="80" cy="90"/>
              </a:xfrm>
              <a:custGeom>
                <a:avLst/>
                <a:gdLst>
                  <a:gd name="T0" fmla="*/ 13 w 401"/>
                  <a:gd name="T1" fmla="*/ 41 h 450"/>
                  <a:gd name="T2" fmla="*/ 11 w 401"/>
                  <a:gd name="T3" fmla="*/ 69 h 450"/>
                  <a:gd name="T4" fmla="*/ 14 w 401"/>
                  <a:gd name="T5" fmla="*/ 105 h 450"/>
                  <a:gd name="T6" fmla="*/ 18 w 401"/>
                  <a:gd name="T7" fmla="*/ 127 h 450"/>
                  <a:gd name="T8" fmla="*/ 28 w 401"/>
                  <a:gd name="T9" fmla="*/ 148 h 450"/>
                  <a:gd name="T10" fmla="*/ 35 w 401"/>
                  <a:gd name="T11" fmla="*/ 192 h 450"/>
                  <a:gd name="T12" fmla="*/ 34 w 401"/>
                  <a:gd name="T13" fmla="*/ 195 h 450"/>
                  <a:gd name="T14" fmla="*/ 27 w 401"/>
                  <a:gd name="T15" fmla="*/ 200 h 450"/>
                  <a:gd name="T16" fmla="*/ 24 w 401"/>
                  <a:gd name="T17" fmla="*/ 224 h 450"/>
                  <a:gd name="T18" fmla="*/ 6 w 401"/>
                  <a:gd name="T19" fmla="*/ 244 h 450"/>
                  <a:gd name="T20" fmla="*/ 8 w 401"/>
                  <a:gd name="T21" fmla="*/ 250 h 450"/>
                  <a:gd name="T22" fmla="*/ 11 w 401"/>
                  <a:gd name="T23" fmla="*/ 259 h 450"/>
                  <a:gd name="T24" fmla="*/ 8 w 401"/>
                  <a:gd name="T25" fmla="*/ 264 h 450"/>
                  <a:gd name="T26" fmla="*/ 0 w 401"/>
                  <a:gd name="T27" fmla="*/ 269 h 450"/>
                  <a:gd name="T28" fmla="*/ 10 w 401"/>
                  <a:gd name="T29" fmla="*/ 276 h 450"/>
                  <a:gd name="T30" fmla="*/ 10 w 401"/>
                  <a:gd name="T31" fmla="*/ 291 h 450"/>
                  <a:gd name="T32" fmla="*/ 11 w 401"/>
                  <a:gd name="T33" fmla="*/ 303 h 450"/>
                  <a:gd name="T34" fmla="*/ 12 w 401"/>
                  <a:gd name="T35" fmla="*/ 309 h 450"/>
                  <a:gd name="T36" fmla="*/ 10 w 401"/>
                  <a:gd name="T37" fmla="*/ 321 h 450"/>
                  <a:gd name="T38" fmla="*/ 10 w 401"/>
                  <a:gd name="T39" fmla="*/ 327 h 450"/>
                  <a:gd name="T40" fmla="*/ 8 w 401"/>
                  <a:gd name="T41" fmla="*/ 338 h 450"/>
                  <a:gd name="T42" fmla="*/ 19 w 401"/>
                  <a:gd name="T43" fmla="*/ 343 h 450"/>
                  <a:gd name="T44" fmla="*/ 24 w 401"/>
                  <a:gd name="T45" fmla="*/ 360 h 450"/>
                  <a:gd name="T46" fmla="*/ 23 w 401"/>
                  <a:gd name="T47" fmla="*/ 364 h 450"/>
                  <a:gd name="T48" fmla="*/ 29 w 401"/>
                  <a:gd name="T49" fmla="*/ 365 h 450"/>
                  <a:gd name="T50" fmla="*/ 29 w 401"/>
                  <a:gd name="T51" fmla="*/ 378 h 450"/>
                  <a:gd name="T52" fmla="*/ 30 w 401"/>
                  <a:gd name="T53" fmla="*/ 395 h 450"/>
                  <a:gd name="T54" fmla="*/ 47 w 401"/>
                  <a:gd name="T55" fmla="*/ 399 h 450"/>
                  <a:gd name="T56" fmla="*/ 79 w 401"/>
                  <a:gd name="T57" fmla="*/ 415 h 450"/>
                  <a:gd name="T58" fmla="*/ 87 w 401"/>
                  <a:gd name="T59" fmla="*/ 416 h 450"/>
                  <a:gd name="T60" fmla="*/ 96 w 401"/>
                  <a:gd name="T61" fmla="*/ 424 h 450"/>
                  <a:gd name="T62" fmla="*/ 111 w 401"/>
                  <a:gd name="T63" fmla="*/ 429 h 450"/>
                  <a:gd name="T64" fmla="*/ 138 w 401"/>
                  <a:gd name="T65" fmla="*/ 442 h 450"/>
                  <a:gd name="T66" fmla="*/ 156 w 401"/>
                  <a:gd name="T67" fmla="*/ 446 h 450"/>
                  <a:gd name="T68" fmla="*/ 160 w 401"/>
                  <a:gd name="T69" fmla="*/ 445 h 450"/>
                  <a:gd name="T70" fmla="*/ 167 w 401"/>
                  <a:gd name="T71" fmla="*/ 441 h 450"/>
                  <a:gd name="T72" fmla="*/ 170 w 401"/>
                  <a:gd name="T73" fmla="*/ 438 h 450"/>
                  <a:gd name="T74" fmla="*/ 174 w 401"/>
                  <a:gd name="T75" fmla="*/ 430 h 450"/>
                  <a:gd name="T76" fmla="*/ 182 w 401"/>
                  <a:gd name="T77" fmla="*/ 430 h 450"/>
                  <a:gd name="T78" fmla="*/ 190 w 401"/>
                  <a:gd name="T79" fmla="*/ 424 h 450"/>
                  <a:gd name="T80" fmla="*/ 201 w 401"/>
                  <a:gd name="T81" fmla="*/ 427 h 450"/>
                  <a:gd name="T82" fmla="*/ 206 w 401"/>
                  <a:gd name="T83" fmla="*/ 424 h 450"/>
                  <a:gd name="T84" fmla="*/ 213 w 401"/>
                  <a:gd name="T85" fmla="*/ 424 h 450"/>
                  <a:gd name="T86" fmla="*/ 211 w 401"/>
                  <a:gd name="T87" fmla="*/ 412 h 450"/>
                  <a:gd name="T88" fmla="*/ 218 w 401"/>
                  <a:gd name="T89" fmla="*/ 416 h 450"/>
                  <a:gd name="T90" fmla="*/ 229 w 401"/>
                  <a:gd name="T91" fmla="*/ 412 h 450"/>
                  <a:gd name="T92" fmla="*/ 240 w 401"/>
                  <a:gd name="T93" fmla="*/ 406 h 450"/>
                  <a:gd name="T94" fmla="*/ 250 w 401"/>
                  <a:gd name="T95" fmla="*/ 402 h 450"/>
                  <a:gd name="T96" fmla="*/ 254 w 401"/>
                  <a:gd name="T97" fmla="*/ 395 h 450"/>
                  <a:gd name="T98" fmla="*/ 264 w 401"/>
                  <a:gd name="T99" fmla="*/ 400 h 450"/>
                  <a:gd name="T100" fmla="*/ 270 w 401"/>
                  <a:gd name="T101" fmla="*/ 395 h 450"/>
                  <a:gd name="T102" fmla="*/ 270 w 401"/>
                  <a:gd name="T103" fmla="*/ 390 h 450"/>
                  <a:gd name="T104" fmla="*/ 285 w 401"/>
                  <a:gd name="T105" fmla="*/ 388 h 450"/>
                  <a:gd name="T106" fmla="*/ 313 w 401"/>
                  <a:gd name="T107" fmla="*/ 393 h 450"/>
                  <a:gd name="T108" fmla="*/ 322 w 401"/>
                  <a:gd name="T109" fmla="*/ 409 h 450"/>
                  <a:gd name="T110" fmla="*/ 321 w 401"/>
                  <a:gd name="T111" fmla="*/ 425 h 450"/>
                  <a:gd name="T112" fmla="*/ 339 w 401"/>
                  <a:gd name="T113" fmla="*/ 430 h 450"/>
                  <a:gd name="T114" fmla="*/ 345 w 401"/>
                  <a:gd name="T115" fmla="*/ 432 h 450"/>
                  <a:gd name="T116" fmla="*/ 363 w 401"/>
                  <a:gd name="T117" fmla="*/ 438 h 450"/>
                  <a:gd name="T118" fmla="*/ 374 w 401"/>
                  <a:gd name="T119" fmla="*/ 449 h 450"/>
                  <a:gd name="T120" fmla="*/ 389 w 401"/>
                  <a:gd name="T121" fmla="*/ 446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1" h="450">
                    <a:moveTo>
                      <a:pt x="23" y="0"/>
                    </a:moveTo>
                    <a:lnTo>
                      <a:pt x="18" y="27"/>
                    </a:lnTo>
                    <a:lnTo>
                      <a:pt x="13" y="41"/>
                    </a:lnTo>
                    <a:lnTo>
                      <a:pt x="11" y="55"/>
                    </a:lnTo>
                    <a:lnTo>
                      <a:pt x="10" y="61"/>
                    </a:lnTo>
                    <a:lnTo>
                      <a:pt x="11" y="69"/>
                    </a:lnTo>
                    <a:lnTo>
                      <a:pt x="14" y="89"/>
                    </a:lnTo>
                    <a:lnTo>
                      <a:pt x="16" y="96"/>
                    </a:lnTo>
                    <a:lnTo>
                      <a:pt x="14" y="105"/>
                    </a:lnTo>
                    <a:lnTo>
                      <a:pt x="11" y="113"/>
                    </a:lnTo>
                    <a:lnTo>
                      <a:pt x="13" y="120"/>
                    </a:lnTo>
                    <a:lnTo>
                      <a:pt x="18" y="127"/>
                    </a:lnTo>
                    <a:lnTo>
                      <a:pt x="23" y="138"/>
                    </a:lnTo>
                    <a:lnTo>
                      <a:pt x="25" y="142"/>
                    </a:lnTo>
                    <a:lnTo>
                      <a:pt x="28" y="148"/>
                    </a:lnTo>
                    <a:lnTo>
                      <a:pt x="34" y="166"/>
                    </a:lnTo>
                    <a:lnTo>
                      <a:pt x="35" y="177"/>
                    </a:lnTo>
                    <a:lnTo>
                      <a:pt x="35" y="192"/>
                    </a:lnTo>
                    <a:lnTo>
                      <a:pt x="34" y="192"/>
                    </a:lnTo>
                    <a:lnTo>
                      <a:pt x="34" y="193"/>
                    </a:lnTo>
                    <a:lnTo>
                      <a:pt x="34" y="195"/>
                    </a:lnTo>
                    <a:lnTo>
                      <a:pt x="31" y="196"/>
                    </a:lnTo>
                    <a:lnTo>
                      <a:pt x="30" y="199"/>
                    </a:lnTo>
                    <a:lnTo>
                      <a:pt x="27" y="200"/>
                    </a:lnTo>
                    <a:lnTo>
                      <a:pt x="27" y="204"/>
                    </a:lnTo>
                    <a:lnTo>
                      <a:pt x="27" y="211"/>
                    </a:lnTo>
                    <a:lnTo>
                      <a:pt x="24" y="224"/>
                    </a:lnTo>
                    <a:lnTo>
                      <a:pt x="19" y="234"/>
                    </a:lnTo>
                    <a:lnTo>
                      <a:pt x="10" y="244"/>
                    </a:lnTo>
                    <a:lnTo>
                      <a:pt x="6" y="244"/>
                    </a:lnTo>
                    <a:lnTo>
                      <a:pt x="5" y="246"/>
                    </a:lnTo>
                    <a:lnTo>
                      <a:pt x="5" y="247"/>
                    </a:lnTo>
                    <a:lnTo>
                      <a:pt x="8" y="250"/>
                    </a:lnTo>
                    <a:lnTo>
                      <a:pt x="10" y="253"/>
                    </a:lnTo>
                    <a:lnTo>
                      <a:pt x="12" y="259"/>
                    </a:lnTo>
                    <a:lnTo>
                      <a:pt x="11" y="259"/>
                    </a:lnTo>
                    <a:lnTo>
                      <a:pt x="11" y="261"/>
                    </a:lnTo>
                    <a:lnTo>
                      <a:pt x="11" y="263"/>
                    </a:lnTo>
                    <a:lnTo>
                      <a:pt x="8" y="264"/>
                    </a:lnTo>
                    <a:lnTo>
                      <a:pt x="7" y="267"/>
                    </a:lnTo>
                    <a:lnTo>
                      <a:pt x="1" y="267"/>
                    </a:lnTo>
                    <a:lnTo>
                      <a:pt x="0" y="269"/>
                    </a:lnTo>
                    <a:lnTo>
                      <a:pt x="1" y="272"/>
                    </a:lnTo>
                    <a:lnTo>
                      <a:pt x="7" y="275"/>
                    </a:lnTo>
                    <a:lnTo>
                      <a:pt x="10" y="276"/>
                    </a:lnTo>
                    <a:lnTo>
                      <a:pt x="11" y="280"/>
                    </a:lnTo>
                    <a:lnTo>
                      <a:pt x="11" y="285"/>
                    </a:lnTo>
                    <a:lnTo>
                      <a:pt x="10" y="291"/>
                    </a:lnTo>
                    <a:lnTo>
                      <a:pt x="8" y="297"/>
                    </a:lnTo>
                    <a:lnTo>
                      <a:pt x="11" y="302"/>
                    </a:lnTo>
                    <a:lnTo>
                      <a:pt x="11" y="303"/>
                    </a:lnTo>
                    <a:lnTo>
                      <a:pt x="12" y="305"/>
                    </a:lnTo>
                    <a:lnTo>
                      <a:pt x="12" y="307"/>
                    </a:lnTo>
                    <a:lnTo>
                      <a:pt x="12" y="309"/>
                    </a:lnTo>
                    <a:lnTo>
                      <a:pt x="8" y="312"/>
                    </a:lnTo>
                    <a:lnTo>
                      <a:pt x="10" y="318"/>
                    </a:lnTo>
                    <a:lnTo>
                      <a:pt x="10" y="321"/>
                    </a:lnTo>
                    <a:lnTo>
                      <a:pt x="11" y="326"/>
                    </a:lnTo>
                    <a:lnTo>
                      <a:pt x="10" y="326"/>
                    </a:lnTo>
                    <a:lnTo>
                      <a:pt x="10" y="327"/>
                    </a:lnTo>
                    <a:lnTo>
                      <a:pt x="10" y="330"/>
                    </a:lnTo>
                    <a:lnTo>
                      <a:pt x="10" y="335"/>
                    </a:lnTo>
                    <a:lnTo>
                      <a:pt x="8" y="338"/>
                    </a:lnTo>
                    <a:lnTo>
                      <a:pt x="12" y="341"/>
                    </a:lnTo>
                    <a:lnTo>
                      <a:pt x="16" y="341"/>
                    </a:lnTo>
                    <a:lnTo>
                      <a:pt x="19" y="343"/>
                    </a:lnTo>
                    <a:lnTo>
                      <a:pt x="25" y="350"/>
                    </a:lnTo>
                    <a:lnTo>
                      <a:pt x="27" y="355"/>
                    </a:lnTo>
                    <a:lnTo>
                      <a:pt x="24" y="360"/>
                    </a:lnTo>
                    <a:lnTo>
                      <a:pt x="22" y="361"/>
                    </a:lnTo>
                    <a:lnTo>
                      <a:pt x="22" y="364"/>
                    </a:lnTo>
                    <a:lnTo>
                      <a:pt x="23" y="364"/>
                    </a:lnTo>
                    <a:lnTo>
                      <a:pt x="28" y="365"/>
                    </a:lnTo>
                    <a:lnTo>
                      <a:pt x="28" y="364"/>
                    </a:lnTo>
                    <a:lnTo>
                      <a:pt x="29" y="365"/>
                    </a:lnTo>
                    <a:lnTo>
                      <a:pt x="30" y="369"/>
                    </a:lnTo>
                    <a:lnTo>
                      <a:pt x="30" y="375"/>
                    </a:lnTo>
                    <a:lnTo>
                      <a:pt x="29" y="378"/>
                    </a:lnTo>
                    <a:lnTo>
                      <a:pt x="28" y="387"/>
                    </a:lnTo>
                    <a:lnTo>
                      <a:pt x="27" y="389"/>
                    </a:lnTo>
                    <a:lnTo>
                      <a:pt x="30" y="395"/>
                    </a:lnTo>
                    <a:lnTo>
                      <a:pt x="33" y="395"/>
                    </a:lnTo>
                    <a:lnTo>
                      <a:pt x="44" y="399"/>
                    </a:lnTo>
                    <a:lnTo>
                      <a:pt x="47" y="399"/>
                    </a:lnTo>
                    <a:lnTo>
                      <a:pt x="54" y="402"/>
                    </a:lnTo>
                    <a:lnTo>
                      <a:pt x="74" y="413"/>
                    </a:lnTo>
                    <a:lnTo>
                      <a:pt x="79" y="415"/>
                    </a:lnTo>
                    <a:lnTo>
                      <a:pt x="84" y="415"/>
                    </a:lnTo>
                    <a:lnTo>
                      <a:pt x="85" y="413"/>
                    </a:lnTo>
                    <a:lnTo>
                      <a:pt x="87" y="416"/>
                    </a:lnTo>
                    <a:lnTo>
                      <a:pt x="91" y="422"/>
                    </a:lnTo>
                    <a:lnTo>
                      <a:pt x="93" y="424"/>
                    </a:lnTo>
                    <a:lnTo>
                      <a:pt x="96" y="424"/>
                    </a:lnTo>
                    <a:lnTo>
                      <a:pt x="102" y="425"/>
                    </a:lnTo>
                    <a:lnTo>
                      <a:pt x="107" y="425"/>
                    </a:lnTo>
                    <a:lnTo>
                      <a:pt x="111" y="429"/>
                    </a:lnTo>
                    <a:lnTo>
                      <a:pt x="125" y="439"/>
                    </a:lnTo>
                    <a:lnTo>
                      <a:pt x="130" y="440"/>
                    </a:lnTo>
                    <a:lnTo>
                      <a:pt x="138" y="442"/>
                    </a:lnTo>
                    <a:lnTo>
                      <a:pt x="142" y="442"/>
                    </a:lnTo>
                    <a:lnTo>
                      <a:pt x="147" y="447"/>
                    </a:lnTo>
                    <a:lnTo>
                      <a:pt x="156" y="446"/>
                    </a:lnTo>
                    <a:lnTo>
                      <a:pt x="156" y="445"/>
                    </a:lnTo>
                    <a:lnTo>
                      <a:pt x="157" y="445"/>
                    </a:lnTo>
                    <a:lnTo>
                      <a:pt x="160" y="445"/>
                    </a:lnTo>
                    <a:lnTo>
                      <a:pt x="164" y="445"/>
                    </a:lnTo>
                    <a:lnTo>
                      <a:pt x="165" y="442"/>
                    </a:lnTo>
                    <a:lnTo>
                      <a:pt x="167" y="441"/>
                    </a:lnTo>
                    <a:lnTo>
                      <a:pt x="168" y="439"/>
                    </a:lnTo>
                    <a:lnTo>
                      <a:pt x="168" y="438"/>
                    </a:lnTo>
                    <a:lnTo>
                      <a:pt x="170" y="438"/>
                    </a:lnTo>
                    <a:lnTo>
                      <a:pt x="172" y="432"/>
                    </a:lnTo>
                    <a:lnTo>
                      <a:pt x="174" y="432"/>
                    </a:lnTo>
                    <a:lnTo>
                      <a:pt x="174" y="430"/>
                    </a:lnTo>
                    <a:lnTo>
                      <a:pt x="176" y="430"/>
                    </a:lnTo>
                    <a:lnTo>
                      <a:pt x="178" y="430"/>
                    </a:lnTo>
                    <a:lnTo>
                      <a:pt x="182" y="430"/>
                    </a:lnTo>
                    <a:lnTo>
                      <a:pt x="184" y="429"/>
                    </a:lnTo>
                    <a:lnTo>
                      <a:pt x="187" y="428"/>
                    </a:lnTo>
                    <a:lnTo>
                      <a:pt x="190" y="424"/>
                    </a:lnTo>
                    <a:lnTo>
                      <a:pt x="196" y="427"/>
                    </a:lnTo>
                    <a:lnTo>
                      <a:pt x="201" y="428"/>
                    </a:lnTo>
                    <a:lnTo>
                      <a:pt x="201" y="427"/>
                    </a:lnTo>
                    <a:lnTo>
                      <a:pt x="202" y="427"/>
                    </a:lnTo>
                    <a:lnTo>
                      <a:pt x="205" y="427"/>
                    </a:lnTo>
                    <a:lnTo>
                      <a:pt x="206" y="424"/>
                    </a:lnTo>
                    <a:lnTo>
                      <a:pt x="210" y="425"/>
                    </a:lnTo>
                    <a:lnTo>
                      <a:pt x="211" y="425"/>
                    </a:lnTo>
                    <a:lnTo>
                      <a:pt x="213" y="424"/>
                    </a:lnTo>
                    <a:lnTo>
                      <a:pt x="213" y="421"/>
                    </a:lnTo>
                    <a:lnTo>
                      <a:pt x="213" y="417"/>
                    </a:lnTo>
                    <a:lnTo>
                      <a:pt x="211" y="412"/>
                    </a:lnTo>
                    <a:lnTo>
                      <a:pt x="212" y="411"/>
                    </a:lnTo>
                    <a:lnTo>
                      <a:pt x="213" y="412"/>
                    </a:lnTo>
                    <a:lnTo>
                      <a:pt x="218" y="416"/>
                    </a:lnTo>
                    <a:lnTo>
                      <a:pt x="219" y="416"/>
                    </a:lnTo>
                    <a:lnTo>
                      <a:pt x="224" y="416"/>
                    </a:lnTo>
                    <a:lnTo>
                      <a:pt x="229" y="412"/>
                    </a:lnTo>
                    <a:lnTo>
                      <a:pt x="234" y="409"/>
                    </a:lnTo>
                    <a:lnTo>
                      <a:pt x="236" y="405"/>
                    </a:lnTo>
                    <a:lnTo>
                      <a:pt x="240" y="406"/>
                    </a:lnTo>
                    <a:lnTo>
                      <a:pt x="241" y="407"/>
                    </a:lnTo>
                    <a:lnTo>
                      <a:pt x="247" y="406"/>
                    </a:lnTo>
                    <a:lnTo>
                      <a:pt x="250" y="402"/>
                    </a:lnTo>
                    <a:lnTo>
                      <a:pt x="252" y="400"/>
                    </a:lnTo>
                    <a:lnTo>
                      <a:pt x="252" y="396"/>
                    </a:lnTo>
                    <a:lnTo>
                      <a:pt x="254" y="395"/>
                    </a:lnTo>
                    <a:lnTo>
                      <a:pt x="260" y="399"/>
                    </a:lnTo>
                    <a:lnTo>
                      <a:pt x="262" y="399"/>
                    </a:lnTo>
                    <a:lnTo>
                      <a:pt x="264" y="400"/>
                    </a:lnTo>
                    <a:lnTo>
                      <a:pt x="268" y="400"/>
                    </a:lnTo>
                    <a:lnTo>
                      <a:pt x="270" y="398"/>
                    </a:lnTo>
                    <a:lnTo>
                      <a:pt x="270" y="395"/>
                    </a:lnTo>
                    <a:lnTo>
                      <a:pt x="270" y="394"/>
                    </a:lnTo>
                    <a:lnTo>
                      <a:pt x="271" y="394"/>
                    </a:lnTo>
                    <a:lnTo>
                      <a:pt x="270" y="390"/>
                    </a:lnTo>
                    <a:lnTo>
                      <a:pt x="273" y="389"/>
                    </a:lnTo>
                    <a:lnTo>
                      <a:pt x="276" y="388"/>
                    </a:lnTo>
                    <a:lnTo>
                      <a:pt x="285" y="388"/>
                    </a:lnTo>
                    <a:lnTo>
                      <a:pt x="294" y="388"/>
                    </a:lnTo>
                    <a:lnTo>
                      <a:pt x="305" y="389"/>
                    </a:lnTo>
                    <a:lnTo>
                      <a:pt x="313" y="393"/>
                    </a:lnTo>
                    <a:lnTo>
                      <a:pt x="317" y="396"/>
                    </a:lnTo>
                    <a:lnTo>
                      <a:pt x="321" y="402"/>
                    </a:lnTo>
                    <a:lnTo>
                      <a:pt x="322" y="409"/>
                    </a:lnTo>
                    <a:lnTo>
                      <a:pt x="321" y="416"/>
                    </a:lnTo>
                    <a:lnTo>
                      <a:pt x="320" y="421"/>
                    </a:lnTo>
                    <a:lnTo>
                      <a:pt x="321" y="425"/>
                    </a:lnTo>
                    <a:lnTo>
                      <a:pt x="325" y="428"/>
                    </a:lnTo>
                    <a:lnTo>
                      <a:pt x="332" y="430"/>
                    </a:lnTo>
                    <a:lnTo>
                      <a:pt x="339" y="430"/>
                    </a:lnTo>
                    <a:lnTo>
                      <a:pt x="342" y="430"/>
                    </a:lnTo>
                    <a:lnTo>
                      <a:pt x="343" y="430"/>
                    </a:lnTo>
                    <a:lnTo>
                      <a:pt x="345" y="432"/>
                    </a:lnTo>
                    <a:lnTo>
                      <a:pt x="349" y="432"/>
                    </a:lnTo>
                    <a:lnTo>
                      <a:pt x="351" y="433"/>
                    </a:lnTo>
                    <a:lnTo>
                      <a:pt x="363" y="438"/>
                    </a:lnTo>
                    <a:lnTo>
                      <a:pt x="368" y="440"/>
                    </a:lnTo>
                    <a:lnTo>
                      <a:pt x="372" y="445"/>
                    </a:lnTo>
                    <a:lnTo>
                      <a:pt x="374" y="449"/>
                    </a:lnTo>
                    <a:lnTo>
                      <a:pt x="378" y="450"/>
                    </a:lnTo>
                    <a:lnTo>
                      <a:pt x="383" y="449"/>
                    </a:lnTo>
                    <a:lnTo>
                      <a:pt x="389" y="446"/>
                    </a:lnTo>
                    <a:lnTo>
                      <a:pt x="401" y="432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443">
                <a:extLst>
                  <a:ext uri="{FF2B5EF4-FFF2-40B4-BE49-F238E27FC236}">
                    <a16:creationId xmlns:a16="http://schemas.microsoft.com/office/drawing/2014/main" id="{DD721E42-DDA1-4F15-823C-ABF634A4A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" y="563"/>
                <a:ext cx="63" cy="120"/>
              </a:xfrm>
              <a:custGeom>
                <a:avLst/>
                <a:gdLst>
                  <a:gd name="T0" fmla="*/ 170 w 316"/>
                  <a:gd name="T1" fmla="*/ 36 h 602"/>
                  <a:gd name="T2" fmla="*/ 171 w 316"/>
                  <a:gd name="T3" fmla="*/ 49 h 602"/>
                  <a:gd name="T4" fmla="*/ 177 w 316"/>
                  <a:gd name="T5" fmla="*/ 59 h 602"/>
                  <a:gd name="T6" fmla="*/ 182 w 316"/>
                  <a:gd name="T7" fmla="*/ 65 h 602"/>
                  <a:gd name="T8" fmla="*/ 194 w 316"/>
                  <a:gd name="T9" fmla="*/ 97 h 602"/>
                  <a:gd name="T10" fmla="*/ 197 w 316"/>
                  <a:gd name="T11" fmla="*/ 111 h 602"/>
                  <a:gd name="T12" fmla="*/ 207 w 316"/>
                  <a:gd name="T13" fmla="*/ 128 h 602"/>
                  <a:gd name="T14" fmla="*/ 211 w 316"/>
                  <a:gd name="T15" fmla="*/ 147 h 602"/>
                  <a:gd name="T16" fmla="*/ 221 w 316"/>
                  <a:gd name="T17" fmla="*/ 169 h 602"/>
                  <a:gd name="T18" fmla="*/ 227 w 316"/>
                  <a:gd name="T19" fmla="*/ 185 h 602"/>
                  <a:gd name="T20" fmla="*/ 230 w 316"/>
                  <a:gd name="T21" fmla="*/ 201 h 602"/>
                  <a:gd name="T22" fmla="*/ 239 w 316"/>
                  <a:gd name="T23" fmla="*/ 220 h 602"/>
                  <a:gd name="T24" fmla="*/ 253 w 316"/>
                  <a:gd name="T25" fmla="*/ 269 h 602"/>
                  <a:gd name="T26" fmla="*/ 260 w 316"/>
                  <a:gd name="T27" fmla="*/ 276 h 602"/>
                  <a:gd name="T28" fmla="*/ 268 w 316"/>
                  <a:gd name="T29" fmla="*/ 282 h 602"/>
                  <a:gd name="T30" fmla="*/ 288 w 316"/>
                  <a:gd name="T31" fmla="*/ 320 h 602"/>
                  <a:gd name="T32" fmla="*/ 288 w 316"/>
                  <a:gd name="T33" fmla="*/ 337 h 602"/>
                  <a:gd name="T34" fmla="*/ 289 w 316"/>
                  <a:gd name="T35" fmla="*/ 347 h 602"/>
                  <a:gd name="T36" fmla="*/ 295 w 316"/>
                  <a:gd name="T37" fmla="*/ 357 h 602"/>
                  <a:gd name="T38" fmla="*/ 313 w 316"/>
                  <a:gd name="T39" fmla="*/ 370 h 602"/>
                  <a:gd name="T40" fmla="*/ 314 w 316"/>
                  <a:gd name="T41" fmla="*/ 381 h 602"/>
                  <a:gd name="T42" fmla="*/ 306 w 316"/>
                  <a:gd name="T43" fmla="*/ 397 h 602"/>
                  <a:gd name="T44" fmla="*/ 293 w 316"/>
                  <a:gd name="T45" fmla="*/ 401 h 602"/>
                  <a:gd name="T46" fmla="*/ 277 w 316"/>
                  <a:gd name="T47" fmla="*/ 410 h 602"/>
                  <a:gd name="T48" fmla="*/ 267 w 316"/>
                  <a:gd name="T49" fmla="*/ 410 h 602"/>
                  <a:gd name="T50" fmla="*/ 236 w 316"/>
                  <a:gd name="T51" fmla="*/ 417 h 602"/>
                  <a:gd name="T52" fmla="*/ 210 w 316"/>
                  <a:gd name="T53" fmla="*/ 409 h 602"/>
                  <a:gd name="T54" fmla="*/ 199 w 316"/>
                  <a:gd name="T55" fmla="*/ 409 h 602"/>
                  <a:gd name="T56" fmla="*/ 190 w 316"/>
                  <a:gd name="T57" fmla="*/ 414 h 602"/>
                  <a:gd name="T58" fmla="*/ 175 w 316"/>
                  <a:gd name="T59" fmla="*/ 413 h 602"/>
                  <a:gd name="T60" fmla="*/ 170 w 316"/>
                  <a:gd name="T61" fmla="*/ 421 h 602"/>
                  <a:gd name="T62" fmla="*/ 169 w 316"/>
                  <a:gd name="T63" fmla="*/ 430 h 602"/>
                  <a:gd name="T64" fmla="*/ 179 w 316"/>
                  <a:gd name="T65" fmla="*/ 438 h 602"/>
                  <a:gd name="T66" fmla="*/ 191 w 316"/>
                  <a:gd name="T67" fmla="*/ 444 h 602"/>
                  <a:gd name="T68" fmla="*/ 199 w 316"/>
                  <a:gd name="T69" fmla="*/ 452 h 602"/>
                  <a:gd name="T70" fmla="*/ 203 w 316"/>
                  <a:gd name="T71" fmla="*/ 460 h 602"/>
                  <a:gd name="T72" fmla="*/ 202 w 316"/>
                  <a:gd name="T73" fmla="*/ 472 h 602"/>
                  <a:gd name="T74" fmla="*/ 194 w 316"/>
                  <a:gd name="T75" fmla="*/ 480 h 602"/>
                  <a:gd name="T76" fmla="*/ 185 w 316"/>
                  <a:gd name="T77" fmla="*/ 486 h 602"/>
                  <a:gd name="T78" fmla="*/ 163 w 316"/>
                  <a:gd name="T79" fmla="*/ 518 h 602"/>
                  <a:gd name="T80" fmla="*/ 160 w 316"/>
                  <a:gd name="T81" fmla="*/ 529 h 602"/>
                  <a:gd name="T82" fmla="*/ 152 w 316"/>
                  <a:gd name="T83" fmla="*/ 540 h 602"/>
                  <a:gd name="T84" fmla="*/ 146 w 316"/>
                  <a:gd name="T85" fmla="*/ 550 h 602"/>
                  <a:gd name="T86" fmla="*/ 142 w 316"/>
                  <a:gd name="T87" fmla="*/ 566 h 602"/>
                  <a:gd name="T88" fmla="*/ 129 w 316"/>
                  <a:gd name="T89" fmla="*/ 581 h 602"/>
                  <a:gd name="T90" fmla="*/ 111 w 316"/>
                  <a:gd name="T91" fmla="*/ 591 h 602"/>
                  <a:gd name="T92" fmla="*/ 97 w 316"/>
                  <a:gd name="T93" fmla="*/ 601 h 602"/>
                  <a:gd name="T94" fmla="*/ 88 w 316"/>
                  <a:gd name="T95" fmla="*/ 601 h 602"/>
                  <a:gd name="T96" fmla="*/ 79 w 316"/>
                  <a:gd name="T97" fmla="*/ 597 h 602"/>
                  <a:gd name="T98" fmla="*/ 71 w 316"/>
                  <a:gd name="T99" fmla="*/ 587 h 602"/>
                  <a:gd name="T100" fmla="*/ 53 w 316"/>
                  <a:gd name="T101" fmla="*/ 581 h 602"/>
                  <a:gd name="T102" fmla="*/ 45 w 316"/>
                  <a:gd name="T103" fmla="*/ 581 h 602"/>
                  <a:gd name="T104" fmla="*/ 37 w 316"/>
                  <a:gd name="T105" fmla="*/ 589 h 602"/>
                  <a:gd name="T106" fmla="*/ 25 w 316"/>
                  <a:gd name="T107" fmla="*/ 587 h 602"/>
                  <a:gd name="T108" fmla="*/ 20 w 316"/>
                  <a:gd name="T109" fmla="*/ 580 h 602"/>
                  <a:gd name="T110" fmla="*/ 15 w 316"/>
                  <a:gd name="T111" fmla="*/ 575 h 602"/>
                  <a:gd name="T112" fmla="*/ 0 w 316"/>
                  <a:gd name="T113" fmla="*/ 563 h 602"/>
                  <a:gd name="T114" fmla="*/ 2 w 316"/>
                  <a:gd name="T115" fmla="*/ 550 h 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16" h="602">
                    <a:moveTo>
                      <a:pt x="163" y="0"/>
                    </a:moveTo>
                    <a:lnTo>
                      <a:pt x="171" y="26"/>
                    </a:lnTo>
                    <a:lnTo>
                      <a:pt x="171" y="30"/>
                    </a:lnTo>
                    <a:lnTo>
                      <a:pt x="170" y="31"/>
                    </a:lnTo>
                    <a:lnTo>
                      <a:pt x="170" y="35"/>
                    </a:lnTo>
                    <a:lnTo>
                      <a:pt x="170" y="36"/>
                    </a:lnTo>
                    <a:lnTo>
                      <a:pt x="170" y="38"/>
                    </a:lnTo>
                    <a:lnTo>
                      <a:pt x="170" y="43"/>
                    </a:lnTo>
                    <a:lnTo>
                      <a:pt x="170" y="46"/>
                    </a:lnTo>
                    <a:lnTo>
                      <a:pt x="170" y="47"/>
                    </a:lnTo>
                    <a:lnTo>
                      <a:pt x="171" y="48"/>
                    </a:lnTo>
                    <a:lnTo>
                      <a:pt x="171" y="49"/>
                    </a:lnTo>
                    <a:lnTo>
                      <a:pt x="171" y="50"/>
                    </a:lnTo>
                    <a:lnTo>
                      <a:pt x="171" y="52"/>
                    </a:lnTo>
                    <a:lnTo>
                      <a:pt x="173" y="52"/>
                    </a:lnTo>
                    <a:lnTo>
                      <a:pt x="174" y="54"/>
                    </a:lnTo>
                    <a:lnTo>
                      <a:pt x="175" y="55"/>
                    </a:lnTo>
                    <a:lnTo>
                      <a:pt x="177" y="59"/>
                    </a:lnTo>
                    <a:lnTo>
                      <a:pt x="179" y="60"/>
                    </a:lnTo>
                    <a:lnTo>
                      <a:pt x="180" y="60"/>
                    </a:lnTo>
                    <a:lnTo>
                      <a:pt x="180" y="61"/>
                    </a:lnTo>
                    <a:lnTo>
                      <a:pt x="181" y="61"/>
                    </a:lnTo>
                    <a:lnTo>
                      <a:pt x="182" y="64"/>
                    </a:lnTo>
                    <a:lnTo>
                      <a:pt x="182" y="65"/>
                    </a:lnTo>
                    <a:lnTo>
                      <a:pt x="183" y="65"/>
                    </a:lnTo>
                    <a:lnTo>
                      <a:pt x="183" y="66"/>
                    </a:lnTo>
                    <a:lnTo>
                      <a:pt x="185" y="71"/>
                    </a:lnTo>
                    <a:lnTo>
                      <a:pt x="193" y="92"/>
                    </a:lnTo>
                    <a:lnTo>
                      <a:pt x="194" y="93"/>
                    </a:lnTo>
                    <a:lnTo>
                      <a:pt x="194" y="97"/>
                    </a:lnTo>
                    <a:lnTo>
                      <a:pt x="194" y="98"/>
                    </a:lnTo>
                    <a:lnTo>
                      <a:pt x="194" y="99"/>
                    </a:lnTo>
                    <a:lnTo>
                      <a:pt x="196" y="100"/>
                    </a:lnTo>
                    <a:lnTo>
                      <a:pt x="196" y="110"/>
                    </a:lnTo>
                    <a:lnTo>
                      <a:pt x="197" y="110"/>
                    </a:lnTo>
                    <a:lnTo>
                      <a:pt x="197" y="111"/>
                    </a:lnTo>
                    <a:lnTo>
                      <a:pt x="197" y="112"/>
                    </a:lnTo>
                    <a:lnTo>
                      <a:pt x="199" y="116"/>
                    </a:lnTo>
                    <a:lnTo>
                      <a:pt x="204" y="124"/>
                    </a:lnTo>
                    <a:lnTo>
                      <a:pt x="205" y="126"/>
                    </a:lnTo>
                    <a:lnTo>
                      <a:pt x="205" y="127"/>
                    </a:lnTo>
                    <a:lnTo>
                      <a:pt x="207" y="128"/>
                    </a:lnTo>
                    <a:lnTo>
                      <a:pt x="207" y="129"/>
                    </a:lnTo>
                    <a:lnTo>
                      <a:pt x="208" y="132"/>
                    </a:lnTo>
                    <a:lnTo>
                      <a:pt x="210" y="143"/>
                    </a:lnTo>
                    <a:lnTo>
                      <a:pt x="211" y="145"/>
                    </a:lnTo>
                    <a:lnTo>
                      <a:pt x="211" y="146"/>
                    </a:lnTo>
                    <a:lnTo>
                      <a:pt x="211" y="147"/>
                    </a:lnTo>
                    <a:lnTo>
                      <a:pt x="211" y="149"/>
                    </a:lnTo>
                    <a:lnTo>
                      <a:pt x="216" y="158"/>
                    </a:lnTo>
                    <a:lnTo>
                      <a:pt x="216" y="160"/>
                    </a:lnTo>
                    <a:lnTo>
                      <a:pt x="221" y="167"/>
                    </a:lnTo>
                    <a:lnTo>
                      <a:pt x="221" y="168"/>
                    </a:lnTo>
                    <a:lnTo>
                      <a:pt x="221" y="169"/>
                    </a:lnTo>
                    <a:lnTo>
                      <a:pt x="223" y="173"/>
                    </a:lnTo>
                    <a:lnTo>
                      <a:pt x="223" y="174"/>
                    </a:lnTo>
                    <a:lnTo>
                      <a:pt x="225" y="178"/>
                    </a:lnTo>
                    <a:lnTo>
                      <a:pt x="227" y="183"/>
                    </a:lnTo>
                    <a:lnTo>
                      <a:pt x="227" y="184"/>
                    </a:lnTo>
                    <a:lnTo>
                      <a:pt x="227" y="185"/>
                    </a:lnTo>
                    <a:lnTo>
                      <a:pt x="227" y="186"/>
                    </a:lnTo>
                    <a:lnTo>
                      <a:pt x="227" y="187"/>
                    </a:lnTo>
                    <a:lnTo>
                      <a:pt x="228" y="195"/>
                    </a:lnTo>
                    <a:lnTo>
                      <a:pt x="228" y="197"/>
                    </a:lnTo>
                    <a:lnTo>
                      <a:pt x="230" y="198"/>
                    </a:lnTo>
                    <a:lnTo>
                      <a:pt x="230" y="201"/>
                    </a:lnTo>
                    <a:lnTo>
                      <a:pt x="230" y="202"/>
                    </a:lnTo>
                    <a:lnTo>
                      <a:pt x="232" y="206"/>
                    </a:lnTo>
                    <a:lnTo>
                      <a:pt x="237" y="214"/>
                    </a:lnTo>
                    <a:lnTo>
                      <a:pt x="239" y="218"/>
                    </a:lnTo>
                    <a:lnTo>
                      <a:pt x="239" y="219"/>
                    </a:lnTo>
                    <a:lnTo>
                      <a:pt x="239" y="220"/>
                    </a:lnTo>
                    <a:lnTo>
                      <a:pt x="239" y="224"/>
                    </a:lnTo>
                    <a:lnTo>
                      <a:pt x="239" y="226"/>
                    </a:lnTo>
                    <a:lnTo>
                      <a:pt x="239" y="227"/>
                    </a:lnTo>
                    <a:lnTo>
                      <a:pt x="239" y="229"/>
                    </a:lnTo>
                    <a:lnTo>
                      <a:pt x="251" y="266"/>
                    </a:lnTo>
                    <a:lnTo>
                      <a:pt x="253" y="269"/>
                    </a:lnTo>
                    <a:lnTo>
                      <a:pt x="253" y="270"/>
                    </a:lnTo>
                    <a:lnTo>
                      <a:pt x="254" y="271"/>
                    </a:lnTo>
                    <a:lnTo>
                      <a:pt x="256" y="272"/>
                    </a:lnTo>
                    <a:lnTo>
                      <a:pt x="256" y="273"/>
                    </a:lnTo>
                    <a:lnTo>
                      <a:pt x="259" y="275"/>
                    </a:lnTo>
                    <a:lnTo>
                      <a:pt x="260" y="276"/>
                    </a:lnTo>
                    <a:lnTo>
                      <a:pt x="262" y="277"/>
                    </a:lnTo>
                    <a:lnTo>
                      <a:pt x="265" y="280"/>
                    </a:lnTo>
                    <a:lnTo>
                      <a:pt x="265" y="281"/>
                    </a:lnTo>
                    <a:lnTo>
                      <a:pt x="267" y="281"/>
                    </a:lnTo>
                    <a:lnTo>
                      <a:pt x="267" y="282"/>
                    </a:lnTo>
                    <a:lnTo>
                      <a:pt x="268" y="282"/>
                    </a:lnTo>
                    <a:lnTo>
                      <a:pt x="268" y="284"/>
                    </a:lnTo>
                    <a:lnTo>
                      <a:pt x="270" y="286"/>
                    </a:lnTo>
                    <a:lnTo>
                      <a:pt x="271" y="287"/>
                    </a:lnTo>
                    <a:lnTo>
                      <a:pt x="284" y="309"/>
                    </a:lnTo>
                    <a:lnTo>
                      <a:pt x="285" y="312"/>
                    </a:lnTo>
                    <a:lnTo>
                      <a:pt x="288" y="320"/>
                    </a:lnTo>
                    <a:lnTo>
                      <a:pt x="289" y="322"/>
                    </a:lnTo>
                    <a:lnTo>
                      <a:pt x="289" y="324"/>
                    </a:lnTo>
                    <a:lnTo>
                      <a:pt x="290" y="326"/>
                    </a:lnTo>
                    <a:lnTo>
                      <a:pt x="290" y="328"/>
                    </a:lnTo>
                    <a:lnTo>
                      <a:pt x="289" y="329"/>
                    </a:lnTo>
                    <a:lnTo>
                      <a:pt x="288" y="337"/>
                    </a:lnTo>
                    <a:lnTo>
                      <a:pt x="288" y="338"/>
                    </a:lnTo>
                    <a:lnTo>
                      <a:pt x="288" y="340"/>
                    </a:lnTo>
                    <a:lnTo>
                      <a:pt x="288" y="344"/>
                    </a:lnTo>
                    <a:lnTo>
                      <a:pt x="288" y="345"/>
                    </a:lnTo>
                    <a:lnTo>
                      <a:pt x="288" y="346"/>
                    </a:lnTo>
                    <a:lnTo>
                      <a:pt x="289" y="347"/>
                    </a:lnTo>
                    <a:lnTo>
                      <a:pt x="289" y="349"/>
                    </a:lnTo>
                    <a:lnTo>
                      <a:pt x="290" y="350"/>
                    </a:lnTo>
                    <a:lnTo>
                      <a:pt x="290" y="351"/>
                    </a:lnTo>
                    <a:lnTo>
                      <a:pt x="293" y="353"/>
                    </a:lnTo>
                    <a:lnTo>
                      <a:pt x="295" y="356"/>
                    </a:lnTo>
                    <a:lnTo>
                      <a:pt x="295" y="357"/>
                    </a:lnTo>
                    <a:lnTo>
                      <a:pt x="296" y="357"/>
                    </a:lnTo>
                    <a:lnTo>
                      <a:pt x="308" y="367"/>
                    </a:lnTo>
                    <a:lnTo>
                      <a:pt x="310" y="368"/>
                    </a:lnTo>
                    <a:lnTo>
                      <a:pt x="311" y="369"/>
                    </a:lnTo>
                    <a:lnTo>
                      <a:pt x="312" y="369"/>
                    </a:lnTo>
                    <a:lnTo>
                      <a:pt x="313" y="370"/>
                    </a:lnTo>
                    <a:lnTo>
                      <a:pt x="316" y="370"/>
                    </a:lnTo>
                    <a:lnTo>
                      <a:pt x="316" y="372"/>
                    </a:lnTo>
                    <a:lnTo>
                      <a:pt x="316" y="378"/>
                    </a:lnTo>
                    <a:lnTo>
                      <a:pt x="316" y="379"/>
                    </a:lnTo>
                    <a:lnTo>
                      <a:pt x="316" y="381"/>
                    </a:lnTo>
                    <a:lnTo>
                      <a:pt x="314" y="381"/>
                    </a:lnTo>
                    <a:lnTo>
                      <a:pt x="314" y="383"/>
                    </a:lnTo>
                    <a:lnTo>
                      <a:pt x="314" y="384"/>
                    </a:lnTo>
                    <a:lnTo>
                      <a:pt x="314" y="385"/>
                    </a:lnTo>
                    <a:lnTo>
                      <a:pt x="311" y="392"/>
                    </a:lnTo>
                    <a:lnTo>
                      <a:pt x="307" y="396"/>
                    </a:lnTo>
                    <a:lnTo>
                      <a:pt x="306" y="397"/>
                    </a:lnTo>
                    <a:lnTo>
                      <a:pt x="305" y="398"/>
                    </a:lnTo>
                    <a:lnTo>
                      <a:pt x="301" y="400"/>
                    </a:lnTo>
                    <a:lnTo>
                      <a:pt x="296" y="400"/>
                    </a:lnTo>
                    <a:lnTo>
                      <a:pt x="295" y="400"/>
                    </a:lnTo>
                    <a:lnTo>
                      <a:pt x="294" y="401"/>
                    </a:lnTo>
                    <a:lnTo>
                      <a:pt x="293" y="401"/>
                    </a:lnTo>
                    <a:lnTo>
                      <a:pt x="290" y="403"/>
                    </a:lnTo>
                    <a:lnTo>
                      <a:pt x="285" y="406"/>
                    </a:lnTo>
                    <a:lnTo>
                      <a:pt x="284" y="407"/>
                    </a:lnTo>
                    <a:lnTo>
                      <a:pt x="279" y="409"/>
                    </a:lnTo>
                    <a:lnTo>
                      <a:pt x="278" y="409"/>
                    </a:lnTo>
                    <a:lnTo>
                      <a:pt x="277" y="410"/>
                    </a:lnTo>
                    <a:lnTo>
                      <a:pt x="276" y="410"/>
                    </a:lnTo>
                    <a:lnTo>
                      <a:pt x="274" y="410"/>
                    </a:lnTo>
                    <a:lnTo>
                      <a:pt x="273" y="410"/>
                    </a:lnTo>
                    <a:lnTo>
                      <a:pt x="270" y="409"/>
                    </a:lnTo>
                    <a:lnTo>
                      <a:pt x="268" y="409"/>
                    </a:lnTo>
                    <a:lnTo>
                      <a:pt x="267" y="410"/>
                    </a:lnTo>
                    <a:lnTo>
                      <a:pt x="265" y="410"/>
                    </a:lnTo>
                    <a:lnTo>
                      <a:pt x="243" y="415"/>
                    </a:lnTo>
                    <a:lnTo>
                      <a:pt x="242" y="415"/>
                    </a:lnTo>
                    <a:lnTo>
                      <a:pt x="240" y="415"/>
                    </a:lnTo>
                    <a:lnTo>
                      <a:pt x="240" y="417"/>
                    </a:lnTo>
                    <a:lnTo>
                      <a:pt x="236" y="417"/>
                    </a:lnTo>
                    <a:lnTo>
                      <a:pt x="233" y="415"/>
                    </a:lnTo>
                    <a:lnTo>
                      <a:pt x="232" y="415"/>
                    </a:lnTo>
                    <a:lnTo>
                      <a:pt x="219" y="413"/>
                    </a:lnTo>
                    <a:lnTo>
                      <a:pt x="213" y="410"/>
                    </a:lnTo>
                    <a:lnTo>
                      <a:pt x="211" y="410"/>
                    </a:lnTo>
                    <a:lnTo>
                      <a:pt x="210" y="409"/>
                    </a:lnTo>
                    <a:lnTo>
                      <a:pt x="208" y="409"/>
                    </a:lnTo>
                    <a:lnTo>
                      <a:pt x="208" y="408"/>
                    </a:lnTo>
                    <a:lnTo>
                      <a:pt x="203" y="408"/>
                    </a:lnTo>
                    <a:lnTo>
                      <a:pt x="202" y="409"/>
                    </a:lnTo>
                    <a:lnTo>
                      <a:pt x="200" y="409"/>
                    </a:lnTo>
                    <a:lnTo>
                      <a:pt x="199" y="409"/>
                    </a:lnTo>
                    <a:lnTo>
                      <a:pt x="197" y="410"/>
                    </a:lnTo>
                    <a:lnTo>
                      <a:pt x="194" y="412"/>
                    </a:lnTo>
                    <a:lnTo>
                      <a:pt x="194" y="413"/>
                    </a:lnTo>
                    <a:lnTo>
                      <a:pt x="192" y="414"/>
                    </a:lnTo>
                    <a:lnTo>
                      <a:pt x="191" y="414"/>
                    </a:lnTo>
                    <a:lnTo>
                      <a:pt x="190" y="414"/>
                    </a:lnTo>
                    <a:lnTo>
                      <a:pt x="187" y="414"/>
                    </a:lnTo>
                    <a:lnTo>
                      <a:pt x="186" y="414"/>
                    </a:lnTo>
                    <a:lnTo>
                      <a:pt x="185" y="414"/>
                    </a:lnTo>
                    <a:lnTo>
                      <a:pt x="182" y="413"/>
                    </a:lnTo>
                    <a:lnTo>
                      <a:pt x="180" y="413"/>
                    </a:lnTo>
                    <a:lnTo>
                      <a:pt x="175" y="413"/>
                    </a:lnTo>
                    <a:lnTo>
                      <a:pt x="174" y="413"/>
                    </a:lnTo>
                    <a:lnTo>
                      <a:pt x="173" y="413"/>
                    </a:lnTo>
                    <a:lnTo>
                      <a:pt x="171" y="415"/>
                    </a:lnTo>
                    <a:lnTo>
                      <a:pt x="170" y="419"/>
                    </a:lnTo>
                    <a:lnTo>
                      <a:pt x="170" y="420"/>
                    </a:lnTo>
                    <a:lnTo>
                      <a:pt x="170" y="421"/>
                    </a:lnTo>
                    <a:lnTo>
                      <a:pt x="169" y="423"/>
                    </a:lnTo>
                    <a:lnTo>
                      <a:pt x="169" y="424"/>
                    </a:lnTo>
                    <a:lnTo>
                      <a:pt x="169" y="425"/>
                    </a:lnTo>
                    <a:lnTo>
                      <a:pt x="169" y="426"/>
                    </a:lnTo>
                    <a:lnTo>
                      <a:pt x="169" y="427"/>
                    </a:lnTo>
                    <a:lnTo>
                      <a:pt x="169" y="430"/>
                    </a:lnTo>
                    <a:lnTo>
                      <a:pt x="170" y="430"/>
                    </a:lnTo>
                    <a:lnTo>
                      <a:pt x="170" y="431"/>
                    </a:lnTo>
                    <a:lnTo>
                      <a:pt x="173" y="435"/>
                    </a:lnTo>
                    <a:lnTo>
                      <a:pt x="174" y="436"/>
                    </a:lnTo>
                    <a:lnTo>
                      <a:pt x="177" y="438"/>
                    </a:lnTo>
                    <a:lnTo>
                      <a:pt x="179" y="438"/>
                    </a:lnTo>
                    <a:lnTo>
                      <a:pt x="179" y="440"/>
                    </a:lnTo>
                    <a:lnTo>
                      <a:pt x="182" y="441"/>
                    </a:lnTo>
                    <a:lnTo>
                      <a:pt x="182" y="442"/>
                    </a:lnTo>
                    <a:lnTo>
                      <a:pt x="183" y="442"/>
                    </a:lnTo>
                    <a:lnTo>
                      <a:pt x="188" y="443"/>
                    </a:lnTo>
                    <a:lnTo>
                      <a:pt x="191" y="444"/>
                    </a:lnTo>
                    <a:lnTo>
                      <a:pt x="194" y="446"/>
                    </a:lnTo>
                    <a:lnTo>
                      <a:pt x="197" y="448"/>
                    </a:lnTo>
                    <a:lnTo>
                      <a:pt x="198" y="448"/>
                    </a:lnTo>
                    <a:lnTo>
                      <a:pt x="198" y="449"/>
                    </a:lnTo>
                    <a:lnTo>
                      <a:pt x="199" y="450"/>
                    </a:lnTo>
                    <a:lnTo>
                      <a:pt x="199" y="452"/>
                    </a:lnTo>
                    <a:lnTo>
                      <a:pt x="200" y="452"/>
                    </a:lnTo>
                    <a:lnTo>
                      <a:pt x="200" y="453"/>
                    </a:lnTo>
                    <a:lnTo>
                      <a:pt x="202" y="455"/>
                    </a:lnTo>
                    <a:lnTo>
                      <a:pt x="202" y="457"/>
                    </a:lnTo>
                    <a:lnTo>
                      <a:pt x="203" y="459"/>
                    </a:lnTo>
                    <a:lnTo>
                      <a:pt x="203" y="460"/>
                    </a:lnTo>
                    <a:lnTo>
                      <a:pt x="203" y="463"/>
                    </a:lnTo>
                    <a:lnTo>
                      <a:pt x="203" y="464"/>
                    </a:lnTo>
                    <a:lnTo>
                      <a:pt x="203" y="469"/>
                    </a:lnTo>
                    <a:lnTo>
                      <a:pt x="203" y="470"/>
                    </a:lnTo>
                    <a:lnTo>
                      <a:pt x="203" y="471"/>
                    </a:lnTo>
                    <a:lnTo>
                      <a:pt x="202" y="472"/>
                    </a:lnTo>
                    <a:lnTo>
                      <a:pt x="200" y="473"/>
                    </a:lnTo>
                    <a:lnTo>
                      <a:pt x="198" y="476"/>
                    </a:lnTo>
                    <a:lnTo>
                      <a:pt x="197" y="477"/>
                    </a:lnTo>
                    <a:lnTo>
                      <a:pt x="196" y="478"/>
                    </a:lnTo>
                    <a:lnTo>
                      <a:pt x="194" y="478"/>
                    </a:lnTo>
                    <a:lnTo>
                      <a:pt x="194" y="480"/>
                    </a:lnTo>
                    <a:lnTo>
                      <a:pt x="193" y="481"/>
                    </a:lnTo>
                    <a:lnTo>
                      <a:pt x="192" y="481"/>
                    </a:lnTo>
                    <a:lnTo>
                      <a:pt x="190" y="483"/>
                    </a:lnTo>
                    <a:lnTo>
                      <a:pt x="188" y="484"/>
                    </a:lnTo>
                    <a:lnTo>
                      <a:pt x="187" y="484"/>
                    </a:lnTo>
                    <a:lnTo>
                      <a:pt x="185" y="486"/>
                    </a:lnTo>
                    <a:lnTo>
                      <a:pt x="185" y="487"/>
                    </a:lnTo>
                    <a:lnTo>
                      <a:pt x="170" y="504"/>
                    </a:lnTo>
                    <a:lnTo>
                      <a:pt x="169" y="506"/>
                    </a:lnTo>
                    <a:lnTo>
                      <a:pt x="167" y="510"/>
                    </a:lnTo>
                    <a:lnTo>
                      <a:pt x="163" y="517"/>
                    </a:lnTo>
                    <a:lnTo>
                      <a:pt x="163" y="518"/>
                    </a:lnTo>
                    <a:lnTo>
                      <a:pt x="163" y="520"/>
                    </a:lnTo>
                    <a:lnTo>
                      <a:pt x="162" y="522"/>
                    </a:lnTo>
                    <a:lnTo>
                      <a:pt x="162" y="526"/>
                    </a:lnTo>
                    <a:lnTo>
                      <a:pt x="162" y="527"/>
                    </a:lnTo>
                    <a:lnTo>
                      <a:pt x="160" y="528"/>
                    </a:lnTo>
                    <a:lnTo>
                      <a:pt x="160" y="529"/>
                    </a:lnTo>
                    <a:lnTo>
                      <a:pt x="158" y="533"/>
                    </a:lnTo>
                    <a:lnTo>
                      <a:pt x="158" y="534"/>
                    </a:lnTo>
                    <a:lnTo>
                      <a:pt x="157" y="534"/>
                    </a:lnTo>
                    <a:lnTo>
                      <a:pt x="157" y="535"/>
                    </a:lnTo>
                    <a:lnTo>
                      <a:pt x="156" y="535"/>
                    </a:lnTo>
                    <a:lnTo>
                      <a:pt x="152" y="540"/>
                    </a:lnTo>
                    <a:lnTo>
                      <a:pt x="151" y="541"/>
                    </a:lnTo>
                    <a:lnTo>
                      <a:pt x="150" y="543"/>
                    </a:lnTo>
                    <a:lnTo>
                      <a:pt x="150" y="544"/>
                    </a:lnTo>
                    <a:lnTo>
                      <a:pt x="148" y="545"/>
                    </a:lnTo>
                    <a:lnTo>
                      <a:pt x="148" y="546"/>
                    </a:lnTo>
                    <a:lnTo>
                      <a:pt x="146" y="550"/>
                    </a:lnTo>
                    <a:lnTo>
                      <a:pt x="146" y="552"/>
                    </a:lnTo>
                    <a:lnTo>
                      <a:pt x="145" y="555"/>
                    </a:lnTo>
                    <a:lnTo>
                      <a:pt x="142" y="561"/>
                    </a:lnTo>
                    <a:lnTo>
                      <a:pt x="142" y="563"/>
                    </a:lnTo>
                    <a:lnTo>
                      <a:pt x="142" y="564"/>
                    </a:lnTo>
                    <a:lnTo>
                      <a:pt x="142" y="566"/>
                    </a:lnTo>
                    <a:lnTo>
                      <a:pt x="141" y="566"/>
                    </a:lnTo>
                    <a:lnTo>
                      <a:pt x="141" y="567"/>
                    </a:lnTo>
                    <a:lnTo>
                      <a:pt x="140" y="567"/>
                    </a:lnTo>
                    <a:lnTo>
                      <a:pt x="139" y="569"/>
                    </a:lnTo>
                    <a:lnTo>
                      <a:pt x="130" y="580"/>
                    </a:lnTo>
                    <a:lnTo>
                      <a:pt x="129" y="581"/>
                    </a:lnTo>
                    <a:lnTo>
                      <a:pt x="128" y="581"/>
                    </a:lnTo>
                    <a:lnTo>
                      <a:pt x="127" y="583"/>
                    </a:lnTo>
                    <a:lnTo>
                      <a:pt x="124" y="584"/>
                    </a:lnTo>
                    <a:lnTo>
                      <a:pt x="122" y="584"/>
                    </a:lnTo>
                    <a:lnTo>
                      <a:pt x="113" y="589"/>
                    </a:lnTo>
                    <a:lnTo>
                      <a:pt x="111" y="591"/>
                    </a:lnTo>
                    <a:lnTo>
                      <a:pt x="110" y="592"/>
                    </a:lnTo>
                    <a:lnTo>
                      <a:pt x="107" y="593"/>
                    </a:lnTo>
                    <a:lnTo>
                      <a:pt x="102" y="598"/>
                    </a:lnTo>
                    <a:lnTo>
                      <a:pt x="101" y="600"/>
                    </a:lnTo>
                    <a:lnTo>
                      <a:pt x="99" y="600"/>
                    </a:lnTo>
                    <a:lnTo>
                      <a:pt x="97" y="601"/>
                    </a:lnTo>
                    <a:lnTo>
                      <a:pt x="95" y="602"/>
                    </a:lnTo>
                    <a:lnTo>
                      <a:pt x="94" y="602"/>
                    </a:lnTo>
                    <a:lnTo>
                      <a:pt x="90" y="602"/>
                    </a:lnTo>
                    <a:lnTo>
                      <a:pt x="89" y="602"/>
                    </a:lnTo>
                    <a:lnTo>
                      <a:pt x="88" y="602"/>
                    </a:lnTo>
                    <a:lnTo>
                      <a:pt x="88" y="601"/>
                    </a:lnTo>
                    <a:lnTo>
                      <a:pt x="87" y="601"/>
                    </a:lnTo>
                    <a:lnTo>
                      <a:pt x="85" y="601"/>
                    </a:lnTo>
                    <a:lnTo>
                      <a:pt x="83" y="600"/>
                    </a:lnTo>
                    <a:lnTo>
                      <a:pt x="82" y="598"/>
                    </a:lnTo>
                    <a:lnTo>
                      <a:pt x="80" y="598"/>
                    </a:lnTo>
                    <a:lnTo>
                      <a:pt x="79" y="597"/>
                    </a:lnTo>
                    <a:lnTo>
                      <a:pt x="78" y="595"/>
                    </a:lnTo>
                    <a:lnTo>
                      <a:pt x="77" y="595"/>
                    </a:lnTo>
                    <a:lnTo>
                      <a:pt x="77" y="593"/>
                    </a:lnTo>
                    <a:lnTo>
                      <a:pt x="74" y="591"/>
                    </a:lnTo>
                    <a:lnTo>
                      <a:pt x="73" y="590"/>
                    </a:lnTo>
                    <a:lnTo>
                      <a:pt x="71" y="587"/>
                    </a:lnTo>
                    <a:lnTo>
                      <a:pt x="65" y="585"/>
                    </a:lnTo>
                    <a:lnTo>
                      <a:pt x="62" y="584"/>
                    </a:lnTo>
                    <a:lnTo>
                      <a:pt x="59" y="583"/>
                    </a:lnTo>
                    <a:lnTo>
                      <a:pt x="56" y="583"/>
                    </a:lnTo>
                    <a:lnTo>
                      <a:pt x="54" y="581"/>
                    </a:lnTo>
                    <a:lnTo>
                      <a:pt x="53" y="581"/>
                    </a:lnTo>
                    <a:lnTo>
                      <a:pt x="51" y="580"/>
                    </a:lnTo>
                    <a:lnTo>
                      <a:pt x="49" y="580"/>
                    </a:lnTo>
                    <a:lnTo>
                      <a:pt x="49" y="581"/>
                    </a:lnTo>
                    <a:lnTo>
                      <a:pt x="48" y="581"/>
                    </a:lnTo>
                    <a:lnTo>
                      <a:pt x="47" y="581"/>
                    </a:lnTo>
                    <a:lnTo>
                      <a:pt x="45" y="581"/>
                    </a:lnTo>
                    <a:lnTo>
                      <a:pt x="44" y="583"/>
                    </a:lnTo>
                    <a:lnTo>
                      <a:pt x="43" y="583"/>
                    </a:lnTo>
                    <a:lnTo>
                      <a:pt x="43" y="584"/>
                    </a:lnTo>
                    <a:lnTo>
                      <a:pt x="40" y="586"/>
                    </a:lnTo>
                    <a:lnTo>
                      <a:pt x="38" y="587"/>
                    </a:lnTo>
                    <a:lnTo>
                      <a:pt x="37" y="589"/>
                    </a:lnTo>
                    <a:lnTo>
                      <a:pt x="36" y="589"/>
                    </a:lnTo>
                    <a:lnTo>
                      <a:pt x="33" y="590"/>
                    </a:lnTo>
                    <a:lnTo>
                      <a:pt x="30" y="590"/>
                    </a:lnTo>
                    <a:lnTo>
                      <a:pt x="27" y="589"/>
                    </a:lnTo>
                    <a:lnTo>
                      <a:pt x="26" y="589"/>
                    </a:lnTo>
                    <a:lnTo>
                      <a:pt x="25" y="587"/>
                    </a:lnTo>
                    <a:lnTo>
                      <a:pt x="22" y="585"/>
                    </a:lnTo>
                    <a:lnTo>
                      <a:pt x="21" y="584"/>
                    </a:lnTo>
                    <a:lnTo>
                      <a:pt x="21" y="583"/>
                    </a:lnTo>
                    <a:lnTo>
                      <a:pt x="21" y="581"/>
                    </a:lnTo>
                    <a:lnTo>
                      <a:pt x="20" y="581"/>
                    </a:lnTo>
                    <a:lnTo>
                      <a:pt x="20" y="580"/>
                    </a:lnTo>
                    <a:lnTo>
                      <a:pt x="20" y="579"/>
                    </a:lnTo>
                    <a:lnTo>
                      <a:pt x="19" y="579"/>
                    </a:lnTo>
                    <a:lnTo>
                      <a:pt x="19" y="578"/>
                    </a:lnTo>
                    <a:lnTo>
                      <a:pt x="17" y="577"/>
                    </a:lnTo>
                    <a:lnTo>
                      <a:pt x="16" y="577"/>
                    </a:lnTo>
                    <a:lnTo>
                      <a:pt x="15" y="575"/>
                    </a:lnTo>
                    <a:lnTo>
                      <a:pt x="11" y="573"/>
                    </a:lnTo>
                    <a:lnTo>
                      <a:pt x="7" y="570"/>
                    </a:lnTo>
                    <a:lnTo>
                      <a:pt x="4" y="568"/>
                    </a:lnTo>
                    <a:lnTo>
                      <a:pt x="3" y="567"/>
                    </a:lnTo>
                    <a:lnTo>
                      <a:pt x="2" y="566"/>
                    </a:lnTo>
                    <a:lnTo>
                      <a:pt x="0" y="563"/>
                    </a:lnTo>
                    <a:lnTo>
                      <a:pt x="0" y="562"/>
                    </a:lnTo>
                    <a:lnTo>
                      <a:pt x="0" y="555"/>
                    </a:lnTo>
                    <a:lnTo>
                      <a:pt x="0" y="553"/>
                    </a:lnTo>
                    <a:lnTo>
                      <a:pt x="0" y="552"/>
                    </a:lnTo>
                    <a:lnTo>
                      <a:pt x="0" y="551"/>
                    </a:lnTo>
                    <a:lnTo>
                      <a:pt x="2" y="550"/>
                    </a:lnTo>
                    <a:lnTo>
                      <a:pt x="3" y="549"/>
                    </a:lnTo>
                    <a:lnTo>
                      <a:pt x="3" y="54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444">
                <a:extLst>
                  <a:ext uri="{FF2B5EF4-FFF2-40B4-BE49-F238E27FC236}">
                    <a16:creationId xmlns:a16="http://schemas.microsoft.com/office/drawing/2014/main" id="{6B14C047-1134-AF64-F139-59B4D14BD1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2434"/>
                <a:ext cx="4" cy="9"/>
              </a:xfrm>
              <a:custGeom>
                <a:avLst/>
                <a:gdLst>
                  <a:gd name="T0" fmla="*/ 0 w 19"/>
                  <a:gd name="T1" fmla="*/ 47 h 47"/>
                  <a:gd name="T2" fmla="*/ 2 w 19"/>
                  <a:gd name="T3" fmla="*/ 37 h 47"/>
                  <a:gd name="T4" fmla="*/ 5 w 19"/>
                  <a:gd name="T5" fmla="*/ 34 h 47"/>
                  <a:gd name="T6" fmla="*/ 11 w 19"/>
                  <a:gd name="T7" fmla="*/ 28 h 47"/>
                  <a:gd name="T8" fmla="*/ 14 w 19"/>
                  <a:gd name="T9" fmla="*/ 26 h 47"/>
                  <a:gd name="T10" fmla="*/ 15 w 19"/>
                  <a:gd name="T11" fmla="*/ 18 h 47"/>
                  <a:gd name="T12" fmla="*/ 15 w 19"/>
                  <a:gd name="T13" fmla="*/ 13 h 47"/>
                  <a:gd name="T14" fmla="*/ 15 w 19"/>
                  <a:gd name="T15" fmla="*/ 6 h 47"/>
                  <a:gd name="T16" fmla="*/ 19 w 19"/>
                  <a:gd name="T1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7">
                    <a:moveTo>
                      <a:pt x="0" y="47"/>
                    </a:moveTo>
                    <a:lnTo>
                      <a:pt x="2" y="37"/>
                    </a:lnTo>
                    <a:lnTo>
                      <a:pt x="5" y="34"/>
                    </a:lnTo>
                    <a:lnTo>
                      <a:pt x="11" y="28"/>
                    </a:lnTo>
                    <a:lnTo>
                      <a:pt x="14" y="26"/>
                    </a:lnTo>
                    <a:lnTo>
                      <a:pt x="15" y="18"/>
                    </a:lnTo>
                    <a:lnTo>
                      <a:pt x="15" y="13"/>
                    </a:lnTo>
                    <a:lnTo>
                      <a:pt x="15" y="6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445">
                <a:extLst>
                  <a:ext uri="{FF2B5EF4-FFF2-40B4-BE49-F238E27FC236}">
                    <a16:creationId xmlns:a16="http://schemas.microsoft.com/office/drawing/2014/main" id="{5E92BEE7-3377-6DE2-98F9-B589EEA35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706"/>
                <a:ext cx="68" cy="82"/>
              </a:xfrm>
              <a:custGeom>
                <a:avLst/>
                <a:gdLst>
                  <a:gd name="T0" fmla="*/ 323 w 341"/>
                  <a:gd name="T1" fmla="*/ 4 h 406"/>
                  <a:gd name="T2" fmla="*/ 303 w 341"/>
                  <a:gd name="T3" fmla="*/ 7 h 406"/>
                  <a:gd name="T4" fmla="*/ 304 w 341"/>
                  <a:gd name="T5" fmla="*/ 18 h 406"/>
                  <a:gd name="T6" fmla="*/ 295 w 341"/>
                  <a:gd name="T7" fmla="*/ 32 h 406"/>
                  <a:gd name="T8" fmla="*/ 284 w 341"/>
                  <a:gd name="T9" fmla="*/ 49 h 406"/>
                  <a:gd name="T10" fmla="*/ 291 w 341"/>
                  <a:gd name="T11" fmla="*/ 61 h 406"/>
                  <a:gd name="T12" fmla="*/ 303 w 341"/>
                  <a:gd name="T13" fmla="*/ 67 h 406"/>
                  <a:gd name="T14" fmla="*/ 302 w 341"/>
                  <a:gd name="T15" fmla="*/ 72 h 406"/>
                  <a:gd name="T16" fmla="*/ 294 w 341"/>
                  <a:gd name="T17" fmla="*/ 75 h 406"/>
                  <a:gd name="T18" fmla="*/ 279 w 341"/>
                  <a:gd name="T19" fmla="*/ 86 h 406"/>
                  <a:gd name="T20" fmla="*/ 275 w 341"/>
                  <a:gd name="T21" fmla="*/ 91 h 406"/>
                  <a:gd name="T22" fmla="*/ 273 w 341"/>
                  <a:gd name="T23" fmla="*/ 98 h 406"/>
                  <a:gd name="T24" fmla="*/ 269 w 341"/>
                  <a:gd name="T25" fmla="*/ 101 h 406"/>
                  <a:gd name="T26" fmla="*/ 268 w 341"/>
                  <a:gd name="T27" fmla="*/ 102 h 406"/>
                  <a:gd name="T28" fmla="*/ 261 w 341"/>
                  <a:gd name="T29" fmla="*/ 100 h 406"/>
                  <a:gd name="T30" fmla="*/ 257 w 341"/>
                  <a:gd name="T31" fmla="*/ 95 h 406"/>
                  <a:gd name="T32" fmla="*/ 251 w 341"/>
                  <a:gd name="T33" fmla="*/ 90 h 406"/>
                  <a:gd name="T34" fmla="*/ 245 w 341"/>
                  <a:gd name="T35" fmla="*/ 91 h 406"/>
                  <a:gd name="T36" fmla="*/ 243 w 341"/>
                  <a:gd name="T37" fmla="*/ 97 h 406"/>
                  <a:gd name="T38" fmla="*/ 243 w 341"/>
                  <a:gd name="T39" fmla="*/ 110 h 406"/>
                  <a:gd name="T40" fmla="*/ 243 w 341"/>
                  <a:gd name="T41" fmla="*/ 114 h 406"/>
                  <a:gd name="T42" fmla="*/ 241 w 341"/>
                  <a:gd name="T43" fmla="*/ 115 h 406"/>
                  <a:gd name="T44" fmla="*/ 238 w 341"/>
                  <a:gd name="T45" fmla="*/ 120 h 406"/>
                  <a:gd name="T46" fmla="*/ 234 w 341"/>
                  <a:gd name="T47" fmla="*/ 120 h 406"/>
                  <a:gd name="T48" fmla="*/ 222 w 341"/>
                  <a:gd name="T49" fmla="*/ 121 h 406"/>
                  <a:gd name="T50" fmla="*/ 204 w 341"/>
                  <a:gd name="T51" fmla="*/ 129 h 406"/>
                  <a:gd name="T52" fmla="*/ 193 w 341"/>
                  <a:gd name="T53" fmla="*/ 140 h 406"/>
                  <a:gd name="T54" fmla="*/ 184 w 341"/>
                  <a:gd name="T55" fmla="*/ 143 h 406"/>
                  <a:gd name="T56" fmla="*/ 181 w 341"/>
                  <a:gd name="T57" fmla="*/ 143 h 406"/>
                  <a:gd name="T58" fmla="*/ 172 w 341"/>
                  <a:gd name="T59" fmla="*/ 146 h 406"/>
                  <a:gd name="T60" fmla="*/ 163 w 341"/>
                  <a:gd name="T61" fmla="*/ 153 h 406"/>
                  <a:gd name="T62" fmla="*/ 153 w 341"/>
                  <a:gd name="T63" fmla="*/ 155 h 406"/>
                  <a:gd name="T64" fmla="*/ 147 w 341"/>
                  <a:gd name="T65" fmla="*/ 156 h 406"/>
                  <a:gd name="T66" fmla="*/ 129 w 341"/>
                  <a:gd name="T67" fmla="*/ 154 h 406"/>
                  <a:gd name="T68" fmla="*/ 121 w 341"/>
                  <a:gd name="T69" fmla="*/ 158 h 406"/>
                  <a:gd name="T70" fmla="*/ 123 w 341"/>
                  <a:gd name="T71" fmla="*/ 175 h 406"/>
                  <a:gd name="T72" fmla="*/ 125 w 341"/>
                  <a:gd name="T73" fmla="*/ 184 h 406"/>
                  <a:gd name="T74" fmla="*/ 126 w 341"/>
                  <a:gd name="T75" fmla="*/ 188 h 406"/>
                  <a:gd name="T76" fmla="*/ 123 w 341"/>
                  <a:gd name="T77" fmla="*/ 196 h 406"/>
                  <a:gd name="T78" fmla="*/ 119 w 341"/>
                  <a:gd name="T79" fmla="*/ 195 h 406"/>
                  <a:gd name="T80" fmla="*/ 112 w 341"/>
                  <a:gd name="T81" fmla="*/ 190 h 406"/>
                  <a:gd name="T82" fmla="*/ 100 w 341"/>
                  <a:gd name="T83" fmla="*/ 180 h 406"/>
                  <a:gd name="T84" fmla="*/ 89 w 341"/>
                  <a:gd name="T85" fmla="*/ 186 h 406"/>
                  <a:gd name="T86" fmla="*/ 84 w 341"/>
                  <a:gd name="T87" fmla="*/ 210 h 406"/>
                  <a:gd name="T88" fmla="*/ 86 w 341"/>
                  <a:gd name="T89" fmla="*/ 246 h 406"/>
                  <a:gd name="T90" fmla="*/ 85 w 341"/>
                  <a:gd name="T91" fmla="*/ 270 h 406"/>
                  <a:gd name="T92" fmla="*/ 78 w 341"/>
                  <a:gd name="T93" fmla="*/ 285 h 406"/>
                  <a:gd name="T94" fmla="*/ 61 w 341"/>
                  <a:gd name="T95" fmla="*/ 302 h 406"/>
                  <a:gd name="T96" fmla="*/ 50 w 341"/>
                  <a:gd name="T97" fmla="*/ 309 h 406"/>
                  <a:gd name="T98" fmla="*/ 33 w 341"/>
                  <a:gd name="T99" fmla="*/ 320 h 406"/>
                  <a:gd name="T100" fmla="*/ 10 w 341"/>
                  <a:gd name="T101" fmla="*/ 329 h 406"/>
                  <a:gd name="T102" fmla="*/ 0 w 341"/>
                  <a:gd name="T103" fmla="*/ 340 h 406"/>
                  <a:gd name="T104" fmla="*/ 0 w 341"/>
                  <a:gd name="T105" fmla="*/ 352 h 406"/>
                  <a:gd name="T106" fmla="*/ 6 w 341"/>
                  <a:gd name="T107" fmla="*/ 376 h 406"/>
                  <a:gd name="T108" fmla="*/ 10 w 341"/>
                  <a:gd name="T109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41" h="406">
                    <a:moveTo>
                      <a:pt x="341" y="6"/>
                    </a:moveTo>
                    <a:lnTo>
                      <a:pt x="323" y="4"/>
                    </a:lnTo>
                    <a:lnTo>
                      <a:pt x="308" y="0"/>
                    </a:lnTo>
                    <a:lnTo>
                      <a:pt x="303" y="7"/>
                    </a:lnTo>
                    <a:lnTo>
                      <a:pt x="306" y="15"/>
                    </a:lnTo>
                    <a:lnTo>
                      <a:pt x="304" y="18"/>
                    </a:lnTo>
                    <a:lnTo>
                      <a:pt x="301" y="24"/>
                    </a:lnTo>
                    <a:lnTo>
                      <a:pt x="295" y="32"/>
                    </a:lnTo>
                    <a:lnTo>
                      <a:pt x="289" y="41"/>
                    </a:lnTo>
                    <a:lnTo>
                      <a:pt x="284" y="49"/>
                    </a:lnTo>
                    <a:lnTo>
                      <a:pt x="286" y="56"/>
                    </a:lnTo>
                    <a:lnTo>
                      <a:pt x="291" y="61"/>
                    </a:lnTo>
                    <a:lnTo>
                      <a:pt x="302" y="67"/>
                    </a:lnTo>
                    <a:lnTo>
                      <a:pt x="303" y="67"/>
                    </a:lnTo>
                    <a:lnTo>
                      <a:pt x="304" y="69"/>
                    </a:lnTo>
                    <a:lnTo>
                      <a:pt x="302" y="72"/>
                    </a:lnTo>
                    <a:lnTo>
                      <a:pt x="298" y="75"/>
                    </a:lnTo>
                    <a:lnTo>
                      <a:pt x="294" y="75"/>
                    </a:lnTo>
                    <a:lnTo>
                      <a:pt x="290" y="78"/>
                    </a:lnTo>
                    <a:lnTo>
                      <a:pt x="279" y="86"/>
                    </a:lnTo>
                    <a:lnTo>
                      <a:pt x="277" y="89"/>
                    </a:lnTo>
                    <a:lnTo>
                      <a:pt x="275" y="91"/>
                    </a:lnTo>
                    <a:lnTo>
                      <a:pt x="275" y="96"/>
                    </a:lnTo>
                    <a:lnTo>
                      <a:pt x="273" y="98"/>
                    </a:lnTo>
                    <a:lnTo>
                      <a:pt x="272" y="101"/>
                    </a:lnTo>
                    <a:lnTo>
                      <a:pt x="269" y="101"/>
                    </a:lnTo>
                    <a:lnTo>
                      <a:pt x="268" y="101"/>
                    </a:lnTo>
                    <a:lnTo>
                      <a:pt x="268" y="102"/>
                    </a:lnTo>
                    <a:lnTo>
                      <a:pt x="266" y="103"/>
                    </a:lnTo>
                    <a:lnTo>
                      <a:pt x="261" y="100"/>
                    </a:lnTo>
                    <a:lnTo>
                      <a:pt x="258" y="97"/>
                    </a:lnTo>
                    <a:lnTo>
                      <a:pt x="257" y="95"/>
                    </a:lnTo>
                    <a:lnTo>
                      <a:pt x="254" y="91"/>
                    </a:lnTo>
                    <a:lnTo>
                      <a:pt x="251" y="90"/>
                    </a:lnTo>
                    <a:lnTo>
                      <a:pt x="247" y="89"/>
                    </a:lnTo>
                    <a:lnTo>
                      <a:pt x="245" y="91"/>
                    </a:lnTo>
                    <a:lnTo>
                      <a:pt x="243" y="92"/>
                    </a:lnTo>
                    <a:lnTo>
                      <a:pt x="243" y="97"/>
                    </a:lnTo>
                    <a:lnTo>
                      <a:pt x="244" y="110"/>
                    </a:lnTo>
                    <a:lnTo>
                      <a:pt x="243" y="110"/>
                    </a:lnTo>
                    <a:lnTo>
                      <a:pt x="243" y="112"/>
                    </a:lnTo>
                    <a:lnTo>
                      <a:pt x="243" y="114"/>
                    </a:lnTo>
                    <a:lnTo>
                      <a:pt x="241" y="114"/>
                    </a:lnTo>
                    <a:lnTo>
                      <a:pt x="241" y="115"/>
                    </a:lnTo>
                    <a:lnTo>
                      <a:pt x="241" y="118"/>
                    </a:lnTo>
                    <a:lnTo>
                      <a:pt x="238" y="120"/>
                    </a:lnTo>
                    <a:lnTo>
                      <a:pt x="235" y="120"/>
                    </a:lnTo>
                    <a:lnTo>
                      <a:pt x="234" y="120"/>
                    </a:lnTo>
                    <a:lnTo>
                      <a:pt x="234" y="121"/>
                    </a:lnTo>
                    <a:lnTo>
                      <a:pt x="222" y="121"/>
                    </a:lnTo>
                    <a:lnTo>
                      <a:pt x="212" y="125"/>
                    </a:lnTo>
                    <a:lnTo>
                      <a:pt x="204" y="129"/>
                    </a:lnTo>
                    <a:lnTo>
                      <a:pt x="198" y="137"/>
                    </a:lnTo>
                    <a:lnTo>
                      <a:pt x="193" y="140"/>
                    </a:lnTo>
                    <a:lnTo>
                      <a:pt x="189" y="142"/>
                    </a:lnTo>
                    <a:lnTo>
                      <a:pt x="184" y="143"/>
                    </a:lnTo>
                    <a:lnTo>
                      <a:pt x="182" y="143"/>
                    </a:lnTo>
                    <a:lnTo>
                      <a:pt x="181" y="143"/>
                    </a:lnTo>
                    <a:lnTo>
                      <a:pt x="181" y="144"/>
                    </a:lnTo>
                    <a:lnTo>
                      <a:pt x="172" y="146"/>
                    </a:lnTo>
                    <a:lnTo>
                      <a:pt x="167" y="152"/>
                    </a:lnTo>
                    <a:lnTo>
                      <a:pt x="163" y="153"/>
                    </a:lnTo>
                    <a:lnTo>
                      <a:pt x="159" y="155"/>
                    </a:lnTo>
                    <a:lnTo>
                      <a:pt x="153" y="155"/>
                    </a:lnTo>
                    <a:lnTo>
                      <a:pt x="149" y="155"/>
                    </a:lnTo>
                    <a:lnTo>
                      <a:pt x="147" y="156"/>
                    </a:lnTo>
                    <a:lnTo>
                      <a:pt x="136" y="154"/>
                    </a:lnTo>
                    <a:lnTo>
                      <a:pt x="129" y="154"/>
                    </a:lnTo>
                    <a:lnTo>
                      <a:pt x="123" y="155"/>
                    </a:lnTo>
                    <a:lnTo>
                      <a:pt x="121" y="158"/>
                    </a:lnTo>
                    <a:lnTo>
                      <a:pt x="120" y="164"/>
                    </a:lnTo>
                    <a:lnTo>
                      <a:pt x="123" y="175"/>
                    </a:lnTo>
                    <a:lnTo>
                      <a:pt x="125" y="182"/>
                    </a:lnTo>
                    <a:lnTo>
                      <a:pt x="125" y="184"/>
                    </a:lnTo>
                    <a:lnTo>
                      <a:pt x="125" y="186"/>
                    </a:lnTo>
                    <a:lnTo>
                      <a:pt x="126" y="188"/>
                    </a:lnTo>
                    <a:lnTo>
                      <a:pt x="125" y="193"/>
                    </a:lnTo>
                    <a:lnTo>
                      <a:pt x="123" y="196"/>
                    </a:lnTo>
                    <a:lnTo>
                      <a:pt x="120" y="195"/>
                    </a:lnTo>
                    <a:lnTo>
                      <a:pt x="119" y="195"/>
                    </a:lnTo>
                    <a:lnTo>
                      <a:pt x="117" y="194"/>
                    </a:lnTo>
                    <a:lnTo>
                      <a:pt x="112" y="190"/>
                    </a:lnTo>
                    <a:lnTo>
                      <a:pt x="108" y="186"/>
                    </a:lnTo>
                    <a:lnTo>
                      <a:pt x="100" y="180"/>
                    </a:lnTo>
                    <a:lnTo>
                      <a:pt x="95" y="181"/>
                    </a:lnTo>
                    <a:lnTo>
                      <a:pt x="89" y="186"/>
                    </a:lnTo>
                    <a:lnTo>
                      <a:pt x="88" y="194"/>
                    </a:lnTo>
                    <a:lnTo>
                      <a:pt x="84" y="210"/>
                    </a:lnTo>
                    <a:lnTo>
                      <a:pt x="83" y="227"/>
                    </a:lnTo>
                    <a:lnTo>
                      <a:pt x="86" y="246"/>
                    </a:lnTo>
                    <a:lnTo>
                      <a:pt x="86" y="258"/>
                    </a:lnTo>
                    <a:lnTo>
                      <a:pt x="85" y="270"/>
                    </a:lnTo>
                    <a:lnTo>
                      <a:pt x="81" y="280"/>
                    </a:lnTo>
                    <a:lnTo>
                      <a:pt x="78" y="285"/>
                    </a:lnTo>
                    <a:lnTo>
                      <a:pt x="75" y="291"/>
                    </a:lnTo>
                    <a:lnTo>
                      <a:pt x="61" y="302"/>
                    </a:lnTo>
                    <a:lnTo>
                      <a:pt x="54" y="307"/>
                    </a:lnTo>
                    <a:lnTo>
                      <a:pt x="50" y="309"/>
                    </a:lnTo>
                    <a:lnTo>
                      <a:pt x="48" y="313"/>
                    </a:lnTo>
                    <a:lnTo>
                      <a:pt x="33" y="320"/>
                    </a:lnTo>
                    <a:lnTo>
                      <a:pt x="21" y="326"/>
                    </a:lnTo>
                    <a:lnTo>
                      <a:pt x="10" y="329"/>
                    </a:lnTo>
                    <a:lnTo>
                      <a:pt x="4" y="333"/>
                    </a:lnTo>
                    <a:lnTo>
                      <a:pt x="0" y="340"/>
                    </a:lnTo>
                    <a:lnTo>
                      <a:pt x="0" y="348"/>
                    </a:lnTo>
                    <a:lnTo>
                      <a:pt x="0" y="352"/>
                    </a:lnTo>
                    <a:lnTo>
                      <a:pt x="3" y="361"/>
                    </a:lnTo>
                    <a:lnTo>
                      <a:pt x="6" y="376"/>
                    </a:lnTo>
                    <a:lnTo>
                      <a:pt x="12" y="398"/>
                    </a:lnTo>
                    <a:lnTo>
                      <a:pt x="10" y="406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446">
                <a:extLst>
                  <a:ext uri="{FF2B5EF4-FFF2-40B4-BE49-F238E27FC236}">
                    <a16:creationId xmlns:a16="http://schemas.microsoft.com/office/drawing/2014/main" id="{1B962ADA-BEE9-A958-D503-8CF0B379E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408"/>
                <a:ext cx="10" cy="9"/>
              </a:xfrm>
              <a:custGeom>
                <a:avLst/>
                <a:gdLst>
                  <a:gd name="T0" fmla="*/ 50 w 50"/>
                  <a:gd name="T1" fmla="*/ 45 h 45"/>
                  <a:gd name="T2" fmla="*/ 48 w 50"/>
                  <a:gd name="T3" fmla="*/ 45 h 45"/>
                  <a:gd name="T4" fmla="*/ 44 w 50"/>
                  <a:gd name="T5" fmla="*/ 40 h 45"/>
                  <a:gd name="T6" fmla="*/ 43 w 50"/>
                  <a:gd name="T7" fmla="*/ 33 h 45"/>
                  <a:gd name="T8" fmla="*/ 42 w 50"/>
                  <a:gd name="T9" fmla="*/ 24 h 45"/>
                  <a:gd name="T10" fmla="*/ 37 w 50"/>
                  <a:gd name="T11" fmla="*/ 22 h 45"/>
                  <a:gd name="T12" fmla="*/ 27 w 50"/>
                  <a:gd name="T13" fmla="*/ 19 h 45"/>
                  <a:gd name="T14" fmla="*/ 19 w 50"/>
                  <a:gd name="T15" fmla="*/ 14 h 45"/>
                  <a:gd name="T16" fmla="*/ 15 w 50"/>
                  <a:gd name="T17" fmla="*/ 11 h 45"/>
                  <a:gd name="T18" fmla="*/ 5 w 50"/>
                  <a:gd name="T19" fmla="*/ 1 h 45"/>
                  <a:gd name="T20" fmla="*/ 0 w 50"/>
                  <a:gd name="T2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5">
                    <a:moveTo>
                      <a:pt x="50" y="45"/>
                    </a:moveTo>
                    <a:lnTo>
                      <a:pt x="48" y="45"/>
                    </a:lnTo>
                    <a:lnTo>
                      <a:pt x="44" y="40"/>
                    </a:lnTo>
                    <a:lnTo>
                      <a:pt x="43" y="33"/>
                    </a:lnTo>
                    <a:lnTo>
                      <a:pt x="42" y="24"/>
                    </a:lnTo>
                    <a:lnTo>
                      <a:pt x="37" y="22"/>
                    </a:lnTo>
                    <a:lnTo>
                      <a:pt x="27" y="19"/>
                    </a:lnTo>
                    <a:lnTo>
                      <a:pt x="19" y="14"/>
                    </a:lnTo>
                    <a:lnTo>
                      <a:pt x="15" y="11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447">
                <a:extLst>
                  <a:ext uri="{FF2B5EF4-FFF2-40B4-BE49-F238E27FC236}">
                    <a16:creationId xmlns:a16="http://schemas.microsoft.com/office/drawing/2014/main" id="{7F8F2817-03D8-75A8-A8E5-932BE3B0C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425"/>
                <a:ext cx="5" cy="3"/>
              </a:xfrm>
              <a:custGeom>
                <a:avLst/>
                <a:gdLst>
                  <a:gd name="T0" fmla="*/ 22 w 22"/>
                  <a:gd name="T1" fmla="*/ 13 h 13"/>
                  <a:gd name="T2" fmla="*/ 15 w 22"/>
                  <a:gd name="T3" fmla="*/ 7 h 13"/>
                  <a:gd name="T4" fmla="*/ 5 w 22"/>
                  <a:gd name="T5" fmla="*/ 6 h 13"/>
                  <a:gd name="T6" fmla="*/ 2 w 22"/>
                  <a:gd name="T7" fmla="*/ 3 h 13"/>
                  <a:gd name="T8" fmla="*/ 0 w 2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3">
                    <a:moveTo>
                      <a:pt x="22" y="13"/>
                    </a:moveTo>
                    <a:lnTo>
                      <a:pt x="15" y="7"/>
                    </a:lnTo>
                    <a:lnTo>
                      <a:pt x="5" y="6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448">
                <a:extLst>
                  <a:ext uri="{FF2B5EF4-FFF2-40B4-BE49-F238E27FC236}">
                    <a16:creationId xmlns:a16="http://schemas.microsoft.com/office/drawing/2014/main" id="{92A4081C-29DB-3B9E-CC15-A9C944CDAF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425"/>
                <a:ext cx="1" cy="9"/>
              </a:xfrm>
              <a:custGeom>
                <a:avLst/>
                <a:gdLst>
                  <a:gd name="T0" fmla="*/ 0 w 6"/>
                  <a:gd name="T1" fmla="*/ 45 h 45"/>
                  <a:gd name="T2" fmla="*/ 0 w 6"/>
                  <a:gd name="T3" fmla="*/ 43 h 45"/>
                  <a:gd name="T4" fmla="*/ 1 w 6"/>
                  <a:gd name="T5" fmla="*/ 43 h 45"/>
                  <a:gd name="T6" fmla="*/ 6 w 6"/>
                  <a:gd name="T7" fmla="*/ 29 h 45"/>
                  <a:gd name="T8" fmla="*/ 6 w 6"/>
                  <a:gd name="T9" fmla="*/ 17 h 45"/>
                  <a:gd name="T10" fmla="*/ 3 w 6"/>
                  <a:gd name="T11" fmla="*/ 10 h 45"/>
                  <a:gd name="T12" fmla="*/ 1 w 6"/>
                  <a:gd name="T13" fmla="*/ 5 h 45"/>
                  <a:gd name="T14" fmla="*/ 0 w 6"/>
                  <a:gd name="T15" fmla="*/ 1 h 45"/>
                  <a:gd name="T16" fmla="*/ 1 w 6"/>
                  <a:gd name="T17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45">
                    <a:moveTo>
                      <a:pt x="0" y="45"/>
                    </a:moveTo>
                    <a:lnTo>
                      <a:pt x="0" y="43"/>
                    </a:lnTo>
                    <a:lnTo>
                      <a:pt x="1" y="43"/>
                    </a:lnTo>
                    <a:lnTo>
                      <a:pt x="6" y="29"/>
                    </a:lnTo>
                    <a:lnTo>
                      <a:pt x="6" y="17"/>
                    </a:lnTo>
                    <a:lnTo>
                      <a:pt x="3" y="10"/>
                    </a:lnTo>
                    <a:lnTo>
                      <a:pt x="1" y="5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449">
                <a:extLst>
                  <a:ext uri="{FF2B5EF4-FFF2-40B4-BE49-F238E27FC236}">
                    <a16:creationId xmlns:a16="http://schemas.microsoft.com/office/drawing/2014/main" id="{868A50D4-8069-06A7-2F14-E338B4E4DA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428"/>
                <a:ext cx="5" cy="6"/>
              </a:xfrm>
              <a:custGeom>
                <a:avLst/>
                <a:gdLst>
                  <a:gd name="T0" fmla="*/ 0 w 26"/>
                  <a:gd name="T1" fmla="*/ 32 h 32"/>
                  <a:gd name="T2" fmla="*/ 5 w 26"/>
                  <a:gd name="T3" fmla="*/ 30 h 32"/>
                  <a:gd name="T4" fmla="*/ 13 w 26"/>
                  <a:gd name="T5" fmla="*/ 32 h 32"/>
                  <a:gd name="T6" fmla="*/ 16 w 26"/>
                  <a:gd name="T7" fmla="*/ 32 h 32"/>
                  <a:gd name="T8" fmla="*/ 16 w 26"/>
                  <a:gd name="T9" fmla="*/ 30 h 32"/>
                  <a:gd name="T10" fmla="*/ 17 w 26"/>
                  <a:gd name="T11" fmla="*/ 30 h 32"/>
                  <a:gd name="T12" fmla="*/ 20 w 26"/>
                  <a:gd name="T13" fmla="*/ 30 h 32"/>
                  <a:gd name="T14" fmla="*/ 22 w 26"/>
                  <a:gd name="T15" fmla="*/ 28 h 32"/>
                  <a:gd name="T16" fmla="*/ 24 w 26"/>
                  <a:gd name="T17" fmla="*/ 24 h 32"/>
                  <a:gd name="T18" fmla="*/ 24 w 26"/>
                  <a:gd name="T19" fmla="*/ 21 h 32"/>
                  <a:gd name="T20" fmla="*/ 24 w 26"/>
                  <a:gd name="T21" fmla="*/ 17 h 32"/>
                  <a:gd name="T22" fmla="*/ 26 w 26"/>
                  <a:gd name="T23" fmla="*/ 15 h 32"/>
                  <a:gd name="T24" fmla="*/ 24 w 26"/>
                  <a:gd name="T25" fmla="*/ 12 h 32"/>
                  <a:gd name="T26" fmla="*/ 24 w 26"/>
                  <a:gd name="T27" fmla="*/ 11 h 32"/>
                  <a:gd name="T28" fmla="*/ 24 w 26"/>
                  <a:gd name="T29" fmla="*/ 9 h 32"/>
                  <a:gd name="T30" fmla="*/ 24 w 26"/>
                  <a:gd name="T31" fmla="*/ 3 h 32"/>
                  <a:gd name="T32" fmla="*/ 23 w 26"/>
                  <a:gd name="T3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32">
                    <a:moveTo>
                      <a:pt x="0" y="32"/>
                    </a:moveTo>
                    <a:lnTo>
                      <a:pt x="5" y="30"/>
                    </a:lnTo>
                    <a:lnTo>
                      <a:pt x="13" y="32"/>
                    </a:lnTo>
                    <a:lnTo>
                      <a:pt x="16" y="32"/>
                    </a:lnTo>
                    <a:lnTo>
                      <a:pt x="16" y="30"/>
                    </a:lnTo>
                    <a:lnTo>
                      <a:pt x="17" y="30"/>
                    </a:lnTo>
                    <a:lnTo>
                      <a:pt x="20" y="30"/>
                    </a:lnTo>
                    <a:lnTo>
                      <a:pt x="22" y="28"/>
                    </a:lnTo>
                    <a:lnTo>
                      <a:pt x="24" y="24"/>
                    </a:lnTo>
                    <a:lnTo>
                      <a:pt x="24" y="21"/>
                    </a:lnTo>
                    <a:lnTo>
                      <a:pt x="24" y="17"/>
                    </a:lnTo>
                    <a:lnTo>
                      <a:pt x="26" y="15"/>
                    </a:lnTo>
                    <a:lnTo>
                      <a:pt x="24" y="12"/>
                    </a:lnTo>
                    <a:lnTo>
                      <a:pt x="24" y="11"/>
                    </a:lnTo>
                    <a:lnTo>
                      <a:pt x="24" y="9"/>
                    </a:lnTo>
                    <a:lnTo>
                      <a:pt x="24" y="3"/>
                    </a:lnTo>
                    <a:lnTo>
                      <a:pt x="23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450">
                <a:extLst>
                  <a:ext uri="{FF2B5EF4-FFF2-40B4-BE49-F238E27FC236}">
                    <a16:creationId xmlns:a16="http://schemas.microsoft.com/office/drawing/2014/main" id="{D09F3575-0BB7-685B-A8A1-B5905A15D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2417"/>
                <a:ext cx="4" cy="8"/>
              </a:xfrm>
              <a:custGeom>
                <a:avLst/>
                <a:gdLst>
                  <a:gd name="T0" fmla="*/ 24 w 24"/>
                  <a:gd name="T1" fmla="*/ 41 h 41"/>
                  <a:gd name="T2" fmla="*/ 22 w 24"/>
                  <a:gd name="T3" fmla="*/ 36 h 41"/>
                  <a:gd name="T4" fmla="*/ 22 w 24"/>
                  <a:gd name="T5" fmla="*/ 30 h 41"/>
                  <a:gd name="T6" fmla="*/ 18 w 24"/>
                  <a:gd name="T7" fmla="*/ 23 h 41"/>
                  <a:gd name="T8" fmla="*/ 13 w 24"/>
                  <a:gd name="T9" fmla="*/ 15 h 41"/>
                  <a:gd name="T10" fmla="*/ 10 w 24"/>
                  <a:gd name="T11" fmla="*/ 11 h 41"/>
                  <a:gd name="T12" fmla="*/ 7 w 24"/>
                  <a:gd name="T13" fmla="*/ 7 h 41"/>
                  <a:gd name="T14" fmla="*/ 0 w 24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24" y="41"/>
                    </a:moveTo>
                    <a:lnTo>
                      <a:pt x="22" y="36"/>
                    </a:lnTo>
                    <a:lnTo>
                      <a:pt x="22" y="30"/>
                    </a:lnTo>
                    <a:lnTo>
                      <a:pt x="18" y="23"/>
                    </a:lnTo>
                    <a:lnTo>
                      <a:pt x="13" y="15"/>
                    </a:lnTo>
                    <a:lnTo>
                      <a:pt x="10" y="11"/>
                    </a:lnTo>
                    <a:lnTo>
                      <a:pt x="7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451">
                <a:extLst>
                  <a:ext uri="{FF2B5EF4-FFF2-40B4-BE49-F238E27FC236}">
                    <a16:creationId xmlns:a16="http://schemas.microsoft.com/office/drawing/2014/main" id="{A69E2441-7FF0-4961-E9AE-A0B60F58A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2416"/>
                <a:ext cx="9" cy="12"/>
              </a:xfrm>
              <a:custGeom>
                <a:avLst/>
                <a:gdLst>
                  <a:gd name="T0" fmla="*/ 46 w 49"/>
                  <a:gd name="T1" fmla="*/ 56 h 56"/>
                  <a:gd name="T2" fmla="*/ 49 w 49"/>
                  <a:gd name="T3" fmla="*/ 46 h 56"/>
                  <a:gd name="T4" fmla="*/ 47 w 49"/>
                  <a:gd name="T5" fmla="*/ 38 h 56"/>
                  <a:gd name="T6" fmla="*/ 45 w 49"/>
                  <a:gd name="T7" fmla="*/ 32 h 56"/>
                  <a:gd name="T8" fmla="*/ 36 w 49"/>
                  <a:gd name="T9" fmla="*/ 23 h 56"/>
                  <a:gd name="T10" fmla="*/ 32 w 49"/>
                  <a:gd name="T11" fmla="*/ 17 h 56"/>
                  <a:gd name="T12" fmla="*/ 27 w 49"/>
                  <a:gd name="T13" fmla="*/ 15 h 56"/>
                  <a:gd name="T14" fmla="*/ 22 w 49"/>
                  <a:gd name="T15" fmla="*/ 11 h 56"/>
                  <a:gd name="T16" fmla="*/ 19 w 49"/>
                  <a:gd name="T17" fmla="*/ 6 h 56"/>
                  <a:gd name="T18" fmla="*/ 15 w 49"/>
                  <a:gd name="T19" fmla="*/ 2 h 56"/>
                  <a:gd name="T20" fmla="*/ 10 w 49"/>
                  <a:gd name="T21" fmla="*/ 0 h 56"/>
                  <a:gd name="T22" fmla="*/ 4 w 49"/>
                  <a:gd name="T23" fmla="*/ 0 h 56"/>
                  <a:gd name="T24" fmla="*/ 0 w 49"/>
                  <a:gd name="T25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56">
                    <a:moveTo>
                      <a:pt x="46" y="56"/>
                    </a:moveTo>
                    <a:lnTo>
                      <a:pt x="49" y="46"/>
                    </a:lnTo>
                    <a:lnTo>
                      <a:pt x="47" y="38"/>
                    </a:lnTo>
                    <a:lnTo>
                      <a:pt x="45" y="32"/>
                    </a:lnTo>
                    <a:lnTo>
                      <a:pt x="36" y="23"/>
                    </a:lnTo>
                    <a:lnTo>
                      <a:pt x="32" y="17"/>
                    </a:lnTo>
                    <a:lnTo>
                      <a:pt x="27" y="15"/>
                    </a:lnTo>
                    <a:lnTo>
                      <a:pt x="22" y="11"/>
                    </a:lnTo>
                    <a:lnTo>
                      <a:pt x="19" y="6"/>
                    </a:lnTo>
                    <a:lnTo>
                      <a:pt x="15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452">
                <a:extLst>
                  <a:ext uri="{FF2B5EF4-FFF2-40B4-BE49-F238E27FC236}">
                    <a16:creationId xmlns:a16="http://schemas.microsoft.com/office/drawing/2014/main" id="{4F134EA0-D5BD-907E-E401-F23A3306E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2400"/>
                <a:ext cx="7" cy="8"/>
              </a:xfrm>
              <a:custGeom>
                <a:avLst/>
                <a:gdLst>
                  <a:gd name="T0" fmla="*/ 31 w 31"/>
                  <a:gd name="T1" fmla="*/ 41 h 41"/>
                  <a:gd name="T2" fmla="*/ 22 w 31"/>
                  <a:gd name="T3" fmla="*/ 36 h 41"/>
                  <a:gd name="T4" fmla="*/ 13 w 31"/>
                  <a:gd name="T5" fmla="*/ 32 h 41"/>
                  <a:gd name="T6" fmla="*/ 8 w 31"/>
                  <a:gd name="T7" fmla="*/ 25 h 41"/>
                  <a:gd name="T8" fmla="*/ 0 w 31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1">
                    <a:moveTo>
                      <a:pt x="31" y="41"/>
                    </a:moveTo>
                    <a:lnTo>
                      <a:pt x="22" y="36"/>
                    </a:lnTo>
                    <a:lnTo>
                      <a:pt x="13" y="32"/>
                    </a:lnTo>
                    <a:lnTo>
                      <a:pt x="8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453">
                <a:extLst>
                  <a:ext uri="{FF2B5EF4-FFF2-40B4-BE49-F238E27FC236}">
                    <a16:creationId xmlns:a16="http://schemas.microsoft.com/office/drawing/2014/main" id="{017B76AB-C4F0-5044-A095-FC2CD3C32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399"/>
                <a:ext cx="8" cy="10"/>
              </a:xfrm>
              <a:custGeom>
                <a:avLst/>
                <a:gdLst>
                  <a:gd name="T0" fmla="*/ 1 w 36"/>
                  <a:gd name="T1" fmla="*/ 0 h 51"/>
                  <a:gd name="T2" fmla="*/ 0 w 36"/>
                  <a:gd name="T3" fmla="*/ 10 h 51"/>
                  <a:gd name="T4" fmla="*/ 1 w 36"/>
                  <a:gd name="T5" fmla="*/ 19 h 51"/>
                  <a:gd name="T6" fmla="*/ 6 w 36"/>
                  <a:gd name="T7" fmla="*/ 30 h 51"/>
                  <a:gd name="T8" fmla="*/ 9 w 36"/>
                  <a:gd name="T9" fmla="*/ 34 h 51"/>
                  <a:gd name="T10" fmla="*/ 11 w 36"/>
                  <a:gd name="T11" fmla="*/ 39 h 51"/>
                  <a:gd name="T12" fmla="*/ 12 w 36"/>
                  <a:gd name="T13" fmla="*/ 46 h 51"/>
                  <a:gd name="T14" fmla="*/ 16 w 36"/>
                  <a:gd name="T15" fmla="*/ 51 h 51"/>
                  <a:gd name="T16" fmla="*/ 19 w 36"/>
                  <a:gd name="T17" fmla="*/ 51 h 51"/>
                  <a:gd name="T18" fmla="*/ 26 w 36"/>
                  <a:gd name="T19" fmla="*/ 48 h 51"/>
                  <a:gd name="T20" fmla="*/ 30 w 36"/>
                  <a:gd name="T21" fmla="*/ 45 h 51"/>
                  <a:gd name="T22" fmla="*/ 33 w 36"/>
                  <a:gd name="T23" fmla="*/ 44 h 51"/>
                  <a:gd name="T24" fmla="*/ 36 w 36"/>
                  <a:gd name="T2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51">
                    <a:moveTo>
                      <a:pt x="1" y="0"/>
                    </a:moveTo>
                    <a:lnTo>
                      <a:pt x="0" y="10"/>
                    </a:lnTo>
                    <a:lnTo>
                      <a:pt x="1" y="19"/>
                    </a:lnTo>
                    <a:lnTo>
                      <a:pt x="6" y="30"/>
                    </a:lnTo>
                    <a:lnTo>
                      <a:pt x="9" y="34"/>
                    </a:lnTo>
                    <a:lnTo>
                      <a:pt x="11" y="39"/>
                    </a:lnTo>
                    <a:lnTo>
                      <a:pt x="12" y="46"/>
                    </a:lnTo>
                    <a:lnTo>
                      <a:pt x="16" y="51"/>
                    </a:lnTo>
                    <a:lnTo>
                      <a:pt x="19" y="51"/>
                    </a:lnTo>
                    <a:lnTo>
                      <a:pt x="26" y="48"/>
                    </a:lnTo>
                    <a:lnTo>
                      <a:pt x="30" y="45"/>
                    </a:lnTo>
                    <a:lnTo>
                      <a:pt x="33" y="44"/>
                    </a:lnTo>
                    <a:lnTo>
                      <a:pt x="36" y="4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454">
                <a:extLst>
                  <a:ext uri="{FF2B5EF4-FFF2-40B4-BE49-F238E27FC236}">
                    <a16:creationId xmlns:a16="http://schemas.microsoft.com/office/drawing/2014/main" id="{D5466A0A-C31E-EBB7-789F-FF0564725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713"/>
                <a:ext cx="107" cy="54"/>
              </a:xfrm>
              <a:custGeom>
                <a:avLst/>
                <a:gdLst>
                  <a:gd name="T0" fmla="*/ 522 w 539"/>
                  <a:gd name="T1" fmla="*/ 198 h 269"/>
                  <a:gd name="T2" fmla="*/ 525 w 539"/>
                  <a:gd name="T3" fmla="*/ 221 h 269"/>
                  <a:gd name="T4" fmla="*/ 539 w 539"/>
                  <a:gd name="T5" fmla="*/ 237 h 269"/>
                  <a:gd name="T6" fmla="*/ 534 w 539"/>
                  <a:gd name="T7" fmla="*/ 251 h 269"/>
                  <a:gd name="T8" fmla="*/ 497 w 539"/>
                  <a:gd name="T9" fmla="*/ 266 h 269"/>
                  <a:gd name="T10" fmla="*/ 491 w 539"/>
                  <a:gd name="T11" fmla="*/ 268 h 269"/>
                  <a:gd name="T12" fmla="*/ 474 w 539"/>
                  <a:gd name="T13" fmla="*/ 269 h 269"/>
                  <a:gd name="T14" fmla="*/ 446 w 539"/>
                  <a:gd name="T15" fmla="*/ 265 h 269"/>
                  <a:gd name="T16" fmla="*/ 442 w 539"/>
                  <a:gd name="T17" fmla="*/ 264 h 269"/>
                  <a:gd name="T18" fmla="*/ 435 w 539"/>
                  <a:gd name="T19" fmla="*/ 263 h 269"/>
                  <a:gd name="T20" fmla="*/ 429 w 539"/>
                  <a:gd name="T21" fmla="*/ 259 h 269"/>
                  <a:gd name="T22" fmla="*/ 413 w 539"/>
                  <a:gd name="T23" fmla="*/ 249 h 269"/>
                  <a:gd name="T24" fmla="*/ 400 w 539"/>
                  <a:gd name="T25" fmla="*/ 247 h 269"/>
                  <a:gd name="T26" fmla="*/ 396 w 539"/>
                  <a:gd name="T27" fmla="*/ 246 h 269"/>
                  <a:gd name="T28" fmla="*/ 389 w 539"/>
                  <a:gd name="T29" fmla="*/ 241 h 269"/>
                  <a:gd name="T30" fmla="*/ 382 w 539"/>
                  <a:gd name="T31" fmla="*/ 237 h 269"/>
                  <a:gd name="T32" fmla="*/ 378 w 539"/>
                  <a:gd name="T33" fmla="*/ 236 h 269"/>
                  <a:gd name="T34" fmla="*/ 353 w 539"/>
                  <a:gd name="T35" fmla="*/ 223 h 269"/>
                  <a:gd name="T36" fmla="*/ 328 w 539"/>
                  <a:gd name="T37" fmla="*/ 214 h 269"/>
                  <a:gd name="T38" fmla="*/ 324 w 539"/>
                  <a:gd name="T39" fmla="*/ 211 h 269"/>
                  <a:gd name="T40" fmla="*/ 319 w 539"/>
                  <a:gd name="T41" fmla="*/ 203 h 269"/>
                  <a:gd name="T42" fmla="*/ 309 w 539"/>
                  <a:gd name="T43" fmla="*/ 198 h 269"/>
                  <a:gd name="T44" fmla="*/ 297 w 539"/>
                  <a:gd name="T45" fmla="*/ 189 h 269"/>
                  <a:gd name="T46" fmla="*/ 293 w 539"/>
                  <a:gd name="T47" fmla="*/ 185 h 269"/>
                  <a:gd name="T48" fmla="*/ 286 w 539"/>
                  <a:gd name="T49" fmla="*/ 172 h 269"/>
                  <a:gd name="T50" fmla="*/ 282 w 539"/>
                  <a:gd name="T51" fmla="*/ 162 h 269"/>
                  <a:gd name="T52" fmla="*/ 271 w 539"/>
                  <a:gd name="T53" fmla="*/ 149 h 269"/>
                  <a:gd name="T54" fmla="*/ 244 w 539"/>
                  <a:gd name="T55" fmla="*/ 135 h 269"/>
                  <a:gd name="T56" fmla="*/ 216 w 539"/>
                  <a:gd name="T57" fmla="*/ 127 h 269"/>
                  <a:gd name="T58" fmla="*/ 189 w 539"/>
                  <a:gd name="T59" fmla="*/ 114 h 269"/>
                  <a:gd name="T60" fmla="*/ 178 w 539"/>
                  <a:gd name="T61" fmla="*/ 106 h 269"/>
                  <a:gd name="T62" fmla="*/ 159 w 539"/>
                  <a:gd name="T63" fmla="*/ 92 h 269"/>
                  <a:gd name="T64" fmla="*/ 145 w 539"/>
                  <a:gd name="T65" fmla="*/ 75 h 269"/>
                  <a:gd name="T66" fmla="*/ 128 w 539"/>
                  <a:gd name="T67" fmla="*/ 71 h 269"/>
                  <a:gd name="T68" fmla="*/ 111 w 539"/>
                  <a:gd name="T69" fmla="*/ 63 h 269"/>
                  <a:gd name="T70" fmla="*/ 95 w 539"/>
                  <a:gd name="T71" fmla="*/ 57 h 269"/>
                  <a:gd name="T72" fmla="*/ 92 w 539"/>
                  <a:gd name="T73" fmla="*/ 49 h 269"/>
                  <a:gd name="T74" fmla="*/ 82 w 539"/>
                  <a:gd name="T75" fmla="*/ 37 h 269"/>
                  <a:gd name="T76" fmla="*/ 39 w 539"/>
                  <a:gd name="T77" fmla="*/ 13 h 269"/>
                  <a:gd name="T78" fmla="*/ 24 w 539"/>
                  <a:gd name="T79" fmla="*/ 13 h 269"/>
                  <a:gd name="T80" fmla="*/ 16 w 539"/>
                  <a:gd name="T81" fmla="*/ 8 h 269"/>
                  <a:gd name="T82" fmla="*/ 6 w 539"/>
                  <a:gd name="T83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39" h="269">
                    <a:moveTo>
                      <a:pt x="517" y="188"/>
                    </a:moveTo>
                    <a:lnTo>
                      <a:pt x="522" y="198"/>
                    </a:lnTo>
                    <a:lnTo>
                      <a:pt x="524" y="212"/>
                    </a:lnTo>
                    <a:lnTo>
                      <a:pt x="525" y="221"/>
                    </a:lnTo>
                    <a:lnTo>
                      <a:pt x="534" y="231"/>
                    </a:lnTo>
                    <a:lnTo>
                      <a:pt x="539" y="237"/>
                    </a:lnTo>
                    <a:lnTo>
                      <a:pt x="539" y="246"/>
                    </a:lnTo>
                    <a:lnTo>
                      <a:pt x="534" y="251"/>
                    </a:lnTo>
                    <a:lnTo>
                      <a:pt x="527" y="255"/>
                    </a:lnTo>
                    <a:lnTo>
                      <a:pt x="497" y="266"/>
                    </a:lnTo>
                    <a:lnTo>
                      <a:pt x="493" y="266"/>
                    </a:lnTo>
                    <a:lnTo>
                      <a:pt x="491" y="268"/>
                    </a:lnTo>
                    <a:lnTo>
                      <a:pt x="486" y="269"/>
                    </a:lnTo>
                    <a:lnTo>
                      <a:pt x="474" y="269"/>
                    </a:lnTo>
                    <a:lnTo>
                      <a:pt x="459" y="265"/>
                    </a:lnTo>
                    <a:lnTo>
                      <a:pt x="446" y="265"/>
                    </a:lnTo>
                    <a:lnTo>
                      <a:pt x="444" y="264"/>
                    </a:lnTo>
                    <a:lnTo>
                      <a:pt x="442" y="264"/>
                    </a:lnTo>
                    <a:lnTo>
                      <a:pt x="440" y="264"/>
                    </a:lnTo>
                    <a:lnTo>
                      <a:pt x="435" y="263"/>
                    </a:lnTo>
                    <a:lnTo>
                      <a:pt x="431" y="260"/>
                    </a:lnTo>
                    <a:lnTo>
                      <a:pt x="429" y="259"/>
                    </a:lnTo>
                    <a:lnTo>
                      <a:pt x="424" y="255"/>
                    </a:lnTo>
                    <a:lnTo>
                      <a:pt x="413" y="249"/>
                    </a:lnTo>
                    <a:lnTo>
                      <a:pt x="406" y="247"/>
                    </a:lnTo>
                    <a:lnTo>
                      <a:pt x="400" y="247"/>
                    </a:lnTo>
                    <a:lnTo>
                      <a:pt x="397" y="246"/>
                    </a:lnTo>
                    <a:lnTo>
                      <a:pt x="396" y="246"/>
                    </a:lnTo>
                    <a:lnTo>
                      <a:pt x="393" y="243"/>
                    </a:lnTo>
                    <a:lnTo>
                      <a:pt x="389" y="241"/>
                    </a:lnTo>
                    <a:lnTo>
                      <a:pt x="387" y="240"/>
                    </a:lnTo>
                    <a:lnTo>
                      <a:pt x="382" y="237"/>
                    </a:lnTo>
                    <a:lnTo>
                      <a:pt x="379" y="236"/>
                    </a:lnTo>
                    <a:lnTo>
                      <a:pt x="378" y="236"/>
                    </a:lnTo>
                    <a:lnTo>
                      <a:pt x="365" y="228"/>
                    </a:lnTo>
                    <a:lnTo>
                      <a:pt x="353" y="223"/>
                    </a:lnTo>
                    <a:lnTo>
                      <a:pt x="333" y="217"/>
                    </a:lnTo>
                    <a:lnTo>
                      <a:pt x="328" y="214"/>
                    </a:lnTo>
                    <a:lnTo>
                      <a:pt x="326" y="213"/>
                    </a:lnTo>
                    <a:lnTo>
                      <a:pt x="324" y="211"/>
                    </a:lnTo>
                    <a:lnTo>
                      <a:pt x="321" y="204"/>
                    </a:lnTo>
                    <a:lnTo>
                      <a:pt x="319" y="203"/>
                    </a:lnTo>
                    <a:lnTo>
                      <a:pt x="313" y="201"/>
                    </a:lnTo>
                    <a:lnTo>
                      <a:pt x="309" y="198"/>
                    </a:lnTo>
                    <a:lnTo>
                      <a:pt x="304" y="192"/>
                    </a:lnTo>
                    <a:lnTo>
                      <a:pt x="297" y="189"/>
                    </a:lnTo>
                    <a:lnTo>
                      <a:pt x="294" y="186"/>
                    </a:lnTo>
                    <a:lnTo>
                      <a:pt x="293" y="185"/>
                    </a:lnTo>
                    <a:lnTo>
                      <a:pt x="291" y="180"/>
                    </a:lnTo>
                    <a:lnTo>
                      <a:pt x="286" y="172"/>
                    </a:lnTo>
                    <a:lnTo>
                      <a:pt x="284" y="167"/>
                    </a:lnTo>
                    <a:lnTo>
                      <a:pt x="282" y="162"/>
                    </a:lnTo>
                    <a:lnTo>
                      <a:pt x="278" y="154"/>
                    </a:lnTo>
                    <a:lnTo>
                      <a:pt x="271" y="149"/>
                    </a:lnTo>
                    <a:lnTo>
                      <a:pt x="258" y="143"/>
                    </a:lnTo>
                    <a:lnTo>
                      <a:pt x="244" y="135"/>
                    </a:lnTo>
                    <a:lnTo>
                      <a:pt x="228" y="131"/>
                    </a:lnTo>
                    <a:lnTo>
                      <a:pt x="216" y="127"/>
                    </a:lnTo>
                    <a:lnTo>
                      <a:pt x="204" y="121"/>
                    </a:lnTo>
                    <a:lnTo>
                      <a:pt x="189" y="114"/>
                    </a:lnTo>
                    <a:lnTo>
                      <a:pt x="182" y="109"/>
                    </a:lnTo>
                    <a:lnTo>
                      <a:pt x="178" y="106"/>
                    </a:lnTo>
                    <a:lnTo>
                      <a:pt x="176" y="105"/>
                    </a:lnTo>
                    <a:lnTo>
                      <a:pt x="159" y="92"/>
                    </a:lnTo>
                    <a:lnTo>
                      <a:pt x="150" y="81"/>
                    </a:lnTo>
                    <a:lnTo>
                      <a:pt x="145" y="75"/>
                    </a:lnTo>
                    <a:lnTo>
                      <a:pt x="137" y="74"/>
                    </a:lnTo>
                    <a:lnTo>
                      <a:pt x="128" y="71"/>
                    </a:lnTo>
                    <a:lnTo>
                      <a:pt x="121" y="68"/>
                    </a:lnTo>
                    <a:lnTo>
                      <a:pt x="111" y="63"/>
                    </a:lnTo>
                    <a:lnTo>
                      <a:pt x="103" y="60"/>
                    </a:lnTo>
                    <a:lnTo>
                      <a:pt x="95" y="57"/>
                    </a:lnTo>
                    <a:lnTo>
                      <a:pt x="92" y="53"/>
                    </a:lnTo>
                    <a:lnTo>
                      <a:pt x="92" y="49"/>
                    </a:lnTo>
                    <a:lnTo>
                      <a:pt x="90" y="42"/>
                    </a:lnTo>
                    <a:lnTo>
                      <a:pt x="82" y="37"/>
                    </a:lnTo>
                    <a:lnTo>
                      <a:pt x="44" y="15"/>
                    </a:lnTo>
                    <a:lnTo>
                      <a:pt x="39" y="13"/>
                    </a:lnTo>
                    <a:lnTo>
                      <a:pt x="34" y="13"/>
                    </a:lnTo>
                    <a:lnTo>
                      <a:pt x="24" y="13"/>
                    </a:lnTo>
                    <a:lnTo>
                      <a:pt x="18" y="12"/>
                    </a:lnTo>
                    <a:lnTo>
                      <a:pt x="16" y="8"/>
                    </a:lnTo>
                    <a:lnTo>
                      <a:pt x="10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455">
                <a:extLst>
                  <a:ext uri="{FF2B5EF4-FFF2-40B4-BE49-F238E27FC236}">
                    <a16:creationId xmlns:a16="http://schemas.microsoft.com/office/drawing/2014/main" id="{A9F80E7C-31A9-1E13-E4A1-3B121F0F0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313"/>
                <a:ext cx="10" cy="62"/>
              </a:xfrm>
              <a:custGeom>
                <a:avLst/>
                <a:gdLst>
                  <a:gd name="T0" fmla="*/ 28 w 52"/>
                  <a:gd name="T1" fmla="*/ 310 h 310"/>
                  <a:gd name="T2" fmla="*/ 24 w 52"/>
                  <a:gd name="T3" fmla="*/ 299 h 310"/>
                  <a:gd name="T4" fmla="*/ 22 w 52"/>
                  <a:gd name="T5" fmla="*/ 291 h 310"/>
                  <a:gd name="T6" fmla="*/ 19 w 52"/>
                  <a:gd name="T7" fmla="*/ 284 h 310"/>
                  <a:gd name="T8" fmla="*/ 19 w 52"/>
                  <a:gd name="T9" fmla="*/ 281 h 310"/>
                  <a:gd name="T10" fmla="*/ 18 w 52"/>
                  <a:gd name="T11" fmla="*/ 268 h 310"/>
                  <a:gd name="T12" fmla="*/ 18 w 52"/>
                  <a:gd name="T13" fmla="*/ 259 h 310"/>
                  <a:gd name="T14" fmla="*/ 18 w 52"/>
                  <a:gd name="T15" fmla="*/ 253 h 310"/>
                  <a:gd name="T16" fmla="*/ 20 w 52"/>
                  <a:gd name="T17" fmla="*/ 249 h 310"/>
                  <a:gd name="T18" fmla="*/ 46 w 52"/>
                  <a:gd name="T19" fmla="*/ 201 h 310"/>
                  <a:gd name="T20" fmla="*/ 47 w 52"/>
                  <a:gd name="T21" fmla="*/ 195 h 310"/>
                  <a:gd name="T22" fmla="*/ 50 w 52"/>
                  <a:gd name="T23" fmla="*/ 191 h 310"/>
                  <a:gd name="T24" fmla="*/ 52 w 52"/>
                  <a:gd name="T25" fmla="*/ 185 h 310"/>
                  <a:gd name="T26" fmla="*/ 50 w 52"/>
                  <a:gd name="T27" fmla="*/ 167 h 310"/>
                  <a:gd name="T28" fmla="*/ 47 w 52"/>
                  <a:gd name="T29" fmla="*/ 162 h 310"/>
                  <a:gd name="T30" fmla="*/ 47 w 52"/>
                  <a:gd name="T31" fmla="*/ 156 h 310"/>
                  <a:gd name="T32" fmla="*/ 47 w 52"/>
                  <a:gd name="T33" fmla="*/ 149 h 310"/>
                  <a:gd name="T34" fmla="*/ 50 w 52"/>
                  <a:gd name="T35" fmla="*/ 141 h 310"/>
                  <a:gd name="T36" fmla="*/ 50 w 52"/>
                  <a:gd name="T37" fmla="*/ 124 h 310"/>
                  <a:gd name="T38" fmla="*/ 50 w 52"/>
                  <a:gd name="T39" fmla="*/ 117 h 310"/>
                  <a:gd name="T40" fmla="*/ 51 w 52"/>
                  <a:gd name="T41" fmla="*/ 112 h 310"/>
                  <a:gd name="T42" fmla="*/ 51 w 52"/>
                  <a:gd name="T43" fmla="*/ 104 h 310"/>
                  <a:gd name="T44" fmla="*/ 51 w 52"/>
                  <a:gd name="T45" fmla="*/ 100 h 310"/>
                  <a:gd name="T46" fmla="*/ 52 w 52"/>
                  <a:gd name="T47" fmla="*/ 99 h 310"/>
                  <a:gd name="T48" fmla="*/ 41 w 52"/>
                  <a:gd name="T49" fmla="*/ 83 h 310"/>
                  <a:gd name="T50" fmla="*/ 34 w 52"/>
                  <a:gd name="T51" fmla="*/ 72 h 310"/>
                  <a:gd name="T52" fmla="*/ 30 w 52"/>
                  <a:gd name="T53" fmla="*/ 63 h 310"/>
                  <a:gd name="T54" fmla="*/ 29 w 52"/>
                  <a:gd name="T55" fmla="*/ 57 h 310"/>
                  <a:gd name="T56" fmla="*/ 28 w 52"/>
                  <a:gd name="T57" fmla="*/ 49 h 310"/>
                  <a:gd name="T58" fmla="*/ 24 w 52"/>
                  <a:gd name="T59" fmla="*/ 44 h 310"/>
                  <a:gd name="T60" fmla="*/ 18 w 52"/>
                  <a:gd name="T61" fmla="*/ 41 h 310"/>
                  <a:gd name="T62" fmla="*/ 11 w 52"/>
                  <a:gd name="T63" fmla="*/ 38 h 310"/>
                  <a:gd name="T64" fmla="*/ 6 w 52"/>
                  <a:gd name="T65" fmla="*/ 36 h 310"/>
                  <a:gd name="T66" fmla="*/ 3 w 52"/>
                  <a:gd name="T67" fmla="*/ 34 h 310"/>
                  <a:gd name="T68" fmla="*/ 1 w 52"/>
                  <a:gd name="T69" fmla="*/ 29 h 310"/>
                  <a:gd name="T70" fmla="*/ 1 w 52"/>
                  <a:gd name="T71" fmla="*/ 23 h 310"/>
                  <a:gd name="T72" fmla="*/ 0 w 52"/>
                  <a:gd name="T73" fmla="*/ 19 h 310"/>
                  <a:gd name="T74" fmla="*/ 0 w 52"/>
                  <a:gd name="T75" fmla="*/ 14 h 310"/>
                  <a:gd name="T76" fmla="*/ 1 w 52"/>
                  <a:gd name="T7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" h="310">
                    <a:moveTo>
                      <a:pt x="28" y="310"/>
                    </a:moveTo>
                    <a:lnTo>
                      <a:pt x="24" y="299"/>
                    </a:lnTo>
                    <a:lnTo>
                      <a:pt x="22" y="291"/>
                    </a:lnTo>
                    <a:lnTo>
                      <a:pt x="19" y="284"/>
                    </a:lnTo>
                    <a:lnTo>
                      <a:pt x="19" y="281"/>
                    </a:lnTo>
                    <a:lnTo>
                      <a:pt x="18" y="268"/>
                    </a:lnTo>
                    <a:lnTo>
                      <a:pt x="18" y="259"/>
                    </a:lnTo>
                    <a:lnTo>
                      <a:pt x="18" y="253"/>
                    </a:lnTo>
                    <a:lnTo>
                      <a:pt x="20" y="249"/>
                    </a:lnTo>
                    <a:lnTo>
                      <a:pt x="46" y="201"/>
                    </a:lnTo>
                    <a:lnTo>
                      <a:pt x="47" y="195"/>
                    </a:lnTo>
                    <a:lnTo>
                      <a:pt x="50" y="191"/>
                    </a:lnTo>
                    <a:lnTo>
                      <a:pt x="52" y="185"/>
                    </a:lnTo>
                    <a:lnTo>
                      <a:pt x="50" y="167"/>
                    </a:lnTo>
                    <a:lnTo>
                      <a:pt x="47" y="162"/>
                    </a:lnTo>
                    <a:lnTo>
                      <a:pt x="47" y="156"/>
                    </a:lnTo>
                    <a:lnTo>
                      <a:pt x="47" y="149"/>
                    </a:lnTo>
                    <a:lnTo>
                      <a:pt x="50" y="141"/>
                    </a:lnTo>
                    <a:lnTo>
                      <a:pt x="50" y="124"/>
                    </a:lnTo>
                    <a:lnTo>
                      <a:pt x="50" y="117"/>
                    </a:lnTo>
                    <a:lnTo>
                      <a:pt x="51" y="112"/>
                    </a:lnTo>
                    <a:lnTo>
                      <a:pt x="51" y="104"/>
                    </a:lnTo>
                    <a:lnTo>
                      <a:pt x="51" y="100"/>
                    </a:lnTo>
                    <a:lnTo>
                      <a:pt x="52" y="99"/>
                    </a:lnTo>
                    <a:lnTo>
                      <a:pt x="41" y="83"/>
                    </a:lnTo>
                    <a:lnTo>
                      <a:pt x="34" y="72"/>
                    </a:lnTo>
                    <a:lnTo>
                      <a:pt x="30" y="63"/>
                    </a:lnTo>
                    <a:lnTo>
                      <a:pt x="29" y="57"/>
                    </a:lnTo>
                    <a:lnTo>
                      <a:pt x="28" y="49"/>
                    </a:lnTo>
                    <a:lnTo>
                      <a:pt x="24" y="44"/>
                    </a:lnTo>
                    <a:lnTo>
                      <a:pt x="18" y="41"/>
                    </a:lnTo>
                    <a:lnTo>
                      <a:pt x="11" y="38"/>
                    </a:lnTo>
                    <a:lnTo>
                      <a:pt x="6" y="36"/>
                    </a:lnTo>
                    <a:lnTo>
                      <a:pt x="3" y="34"/>
                    </a:lnTo>
                    <a:lnTo>
                      <a:pt x="1" y="29"/>
                    </a:lnTo>
                    <a:lnTo>
                      <a:pt x="1" y="23"/>
                    </a:lnTo>
                    <a:lnTo>
                      <a:pt x="0" y="19"/>
                    </a:lnTo>
                    <a:lnTo>
                      <a:pt x="0" y="14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456">
                <a:extLst>
                  <a:ext uri="{FF2B5EF4-FFF2-40B4-BE49-F238E27FC236}">
                    <a16:creationId xmlns:a16="http://schemas.microsoft.com/office/drawing/2014/main" id="{E962B286-3F2E-D369-0984-DDAF2F583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5" y="2775"/>
                <a:ext cx="32" cy="5"/>
              </a:xfrm>
              <a:custGeom>
                <a:avLst/>
                <a:gdLst>
                  <a:gd name="T0" fmla="*/ 0 w 160"/>
                  <a:gd name="T1" fmla="*/ 23 h 23"/>
                  <a:gd name="T2" fmla="*/ 7 w 160"/>
                  <a:gd name="T3" fmla="*/ 22 h 23"/>
                  <a:gd name="T4" fmla="*/ 24 w 160"/>
                  <a:gd name="T5" fmla="*/ 17 h 23"/>
                  <a:gd name="T6" fmla="*/ 27 w 160"/>
                  <a:gd name="T7" fmla="*/ 12 h 23"/>
                  <a:gd name="T8" fmla="*/ 31 w 160"/>
                  <a:gd name="T9" fmla="*/ 10 h 23"/>
                  <a:gd name="T10" fmla="*/ 33 w 160"/>
                  <a:gd name="T11" fmla="*/ 7 h 23"/>
                  <a:gd name="T12" fmla="*/ 37 w 160"/>
                  <a:gd name="T13" fmla="*/ 7 h 23"/>
                  <a:gd name="T14" fmla="*/ 62 w 160"/>
                  <a:gd name="T15" fmla="*/ 0 h 23"/>
                  <a:gd name="T16" fmla="*/ 73 w 160"/>
                  <a:gd name="T17" fmla="*/ 3 h 23"/>
                  <a:gd name="T18" fmla="*/ 80 w 160"/>
                  <a:gd name="T19" fmla="*/ 5 h 23"/>
                  <a:gd name="T20" fmla="*/ 87 w 160"/>
                  <a:gd name="T21" fmla="*/ 5 h 23"/>
                  <a:gd name="T22" fmla="*/ 96 w 160"/>
                  <a:gd name="T23" fmla="*/ 7 h 23"/>
                  <a:gd name="T24" fmla="*/ 102 w 160"/>
                  <a:gd name="T25" fmla="*/ 5 h 23"/>
                  <a:gd name="T26" fmla="*/ 108 w 160"/>
                  <a:gd name="T27" fmla="*/ 5 h 23"/>
                  <a:gd name="T28" fmla="*/ 118 w 160"/>
                  <a:gd name="T29" fmla="*/ 9 h 23"/>
                  <a:gd name="T30" fmla="*/ 123 w 160"/>
                  <a:gd name="T31" fmla="*/ 9 h 23"/>
                  <a:gd name="T32" fmla="*/ 125 w 160"/>
                  <a:gd name="T33" fmla="*/ 7 h 23"/>
                  <a:gd name="T34" fmla="*/ 130 w 160"/>
                  <a:gd name="T35" fmla="*/ 5 h 23"/>
                  <a:gd name="T36" fmla="*/ 134 w 160"/>
                  <a:gd name="T37" fmla="*/ 1 h 23"/>
                  <a:gd name="T38" fmla="*/ 142 w 160"/>
                  <a:gd name="T39" fmla="*/ 7 h 23"/>
                  <a:gd name="T40" fmla="*/ 149 w 160"/>
                  <a:gd name="T41" fmla="*/ 10 h 23"/>
                  <a:gd name="T42" fmla="*/ 160 w 160"/>
                  <a:gd name="T43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0" h="23">
                    <a:moveTo>
                      <a:pt x="0" y="23"/>
                    </a:moveTo>
                    <a:lnTo>
                      <a:pt x="7" y="22"/>
                    </a:lnTo>
                    <a:lnTo>
                      <a:pt x="24" y="17"/>
                    </a:lnTo>
                    <a:lnTo>
                      <a:pt x="27" y="12"/>
                    </a:lnTo>
                    <a:lnTo>
                      <a:pt x="31" y="10"/>
                    </a:lnTo>
                    <a:lnTo>
                      <a:pt x="33" y="7"/>
                    </a:lnTo>
                    <a:lnTo>
                      <a:pt x="37" y="7"/>
                    </a:lnTo>
                    <a:lnTo>
                      <a:pt x="62" y="0"/>
                    </a:lnTo>
                    <a:lnTo>
                      <a:pt x="73" y="3"/>
                    </a:lnTo>
                    <a:lnTo>
                      <a:pt x="80" y="5"/>
                    </a:lnTo>
                    <a:lnTo>
                      <a:pt x="87" y="5"/>
                    </a:lnTo>
                    <a:lnTo>
                      <a:pt x="96" y="7"/>
                    </a:lnTo>
                    <a:lnTo>
                      <a:pt x="102" y="5"/>
                    </a:lnTo>
                    <a:lnTo>
                      <a:pt x="108" y="5"/>
                    </a:lnTo>
                    <a:lnTo>
                      <a:pt x="118" y="9"/>
                    </a:lnTo>
                    <a:lnTo>
                      <a:pt x="123" y="9"/>
                    </a:lnTo>
                    <a:lnTo>
                      <a:pt x="125" y="7"/>
                    </a:lnTo>
                    <a:lnTo>
                      <a:pt x="130" y="5"/>
                    </a:lnTo>
                    <a:lnTo>
                      <a:pt x="134" y="1"/>
                    </a:lnTo>
                    <a:lnTo>
                      <a:pt x="142" y="7"/>
                    </a:lnTo>
                    <a:lnTo>
                      <a:pt x="149" y="10"/>
                    </a:lnTo>
                    <a:lnTo>
                      <a:pt x="160" y="11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457">
                <a:extLst>
                  <a:ext uri="{FF2B5EF4-FFF2-40B4-BE49-F238E27FC236}">
                    <a16:creationId xmlns:a16="http://schemas.microsoft.com/office/drawing/2014/main" id="{0297ADCA-37FF-D593-D249-A71C2AA49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739"/>
                <a:ext cx="161" cy="66"/>
              </a:xfrm>
              <a:custGeom>
                <a:avLst/>
                <a:gdLst>
                  <a:gd name="T0" fmla="*/ 17 w 803"/>
                  <a:gd name="T1" fmla="*/ 24 h 329"/>
                  <a:gd name="T2" fmla="*/ 26 w 803"/>
                  <a:gd name="T3" fmla="*/ 29 h 329"/>
                  <a:gd name="T4" fmla="*/ 27 w 803"/>
                  <a:gd name="T5" fmla="*/ 36 h 329"/>
                  <a:gd name="T6" fmla="*/ 43 w 803"/>
                  <a:gd name="T7" fmla="*/ 31 h 329"/>
                  <a:gd name="T8" fmla="*/ 48 w 803"/>
                  <a:gd name="T9" fmla="*/ 26 h 329"/>
                  <a:gd name="T10" fmla="*/ 56 w 803"/>
                  <a:gd name="T11" fmla="*/ 17 h 329"/>
                  <a:gd name="T12" fmla="*/ 65 w 803"/>
                  <a:gd name="T13" fmla="*/ 16 h 329"/>
                  <a:gd name="T14" fmla="*/ 78 w 803"/>
                  <a:gd name="T15" fmla="*/ 13 h 329"/>
                  <a:gd name="T16" fmla="*/ 97 w 803"/>
                  <a:gd name="T17" fmla="*/ 3 h 329"/>
                  <a:gd name="T18" fmla="*/ 114 w 803"/>
                  <a:gd name="T19" fmla="*/ 2 h 329"/>
                  <a:gd name="T20" fmla="*/ 126 w 803"/>
                  <a:gd name="T21" fmla="*/ 2 h 329"/>
                  <a:gd name="T22" fmla="*/ 140 w 803"/>
                  <a:gd name="T23" fmla="*/ 0 h 329"/>
                  <a:gd name="T24" fmla="*/ 153 w 803"/>
                  <a:gd name="T25" fmla="*/ 1 h 329"/>
                  <a:gd name="T26" fmla="*/ 175 w 803"/>
                  <a:gd name="T27" fmla="*/ 20 h 329"/>
                  <a:gd name="T28" fmla="*/ 188 w 803"/>
                  <a:gd name="T29" fmla="*/ 22 h 329"/>
                  <a:gd name="T30" fmla="*/ 206 w 803"/>
                  <a:gd name="T31" fmla="*/ 34 h 329"/>
                  <a:gd name="T32" fmla="*/ 210 w 803"/>
                  <a:gd name="T33" fmla="*/ 46 h 329"/>
                  <a:gd name="T34" fmla="*/ 212 w 803"/>
                  <a:gd name="T35" fmla="*/ 53 h 329"/>
                  <a:gd name="T36" fmla="*/ 221 w 803"/>
                  <a:gd name="T37" fmla="*/ 62 h 329"/>
                  <a:gd name="T38" fmla="*/ 231 w 803"/>
                  <a:gd name="T39" fmla="*/ 64 h 329"/>
                  <a:gd name="T40" fmla="*/ 245 w 803"/>
                  <a:gd name="T41" fmla="*/ 72 h 329"/>
                  <a:gd name="T42" fmla="*/ 251 w 803"/>
                  <a:gd name="T43" fmla="*/ 80 h 329"/>
                  <a:gd name="T44" fmla="*/ 256 w 803"/>
                  <a:gd name="T45" fmla="*/ 85 h 329"/>
                  <a:gd name="T46" fmla="*/ 288 w 803"/>
                  <a:gd name="T47" fmla="*/ 102 h 329"/>
                  <a:gd name="T48" fmla="*/ 296 w 803"/>
                  <a:gd name="T49" fmla="*/ 109 h 329"/>
                  <a:gd name="T50" fmla="*/ 332 w 803"/>
                  <a:gd name="T51" fmla="*/ 127 h 329"/>
                  <a:gd name="T52" fmla="*/ 343 w 803"/>
                  <a:gd name="T53" fmla="*/ 126 h 329"/>
                  <a:gd name="T54" fmla="*/ 353 w 803"/>
                  <a:gd name="T55" fmla="*/ 133 h 329"/>
                  <a:gd name="T56" fmla="*/ 359 w 803"/>
                  <a:gd name="T57" fmla="*/ 142 h 329"/>
                  <a:gd name="T58" fmla="*/ 371 w 803"/>
                  <a:gd name="T59" fmla="*/ 145 h 329"/>
                  <a:gd name="T60" fmla="*/ 386 w 803"/>
                  <a:gd name="T61" fmla="*/ 152 h 329"/>
                  <a:gd name="T62" fmla="*/ 401 w 803"/>
                  <a:gd name="T63" fmla="*/ 171 h 329"/>
                  <a:gd name="T64" fmla="*/ 428 w 803"/>
                  <a:gd name="T65" fmla="*/ 185 h 329"/>
                  <a:gd name="T66" fmla="*/ 464 w 803"/>
                  <a:gd name="T67" fmla="*/ 199 h 329"/>
                  <a:gd name="T68" fmla="*/ 478 w 803"/>
                  <a:gd name="T69" fmla="*/ 206 h 329"/>
                  <a:gd name="T70" fmla="*/ 489 w 803"/>
                  <a:gd name="T71" fmla="*/ 220 h 329"/>
                  <a:gd name="T72" fmla="*/ 504 w 803"/>
                  <a:gd name="T73" fmla="*/ 232 h 329"/>
                  <a:gd name="T74" fmla="*/ 518 w 803"/>
                  <a:gd name="T75" fmla="*/ 239 h 329"/>
                  <a:gd name="T76" fmla="*/ 547 w 803"/>
                  <a:gd name="T77" fmla="*/ 258 h 329"/>
                  <a:gd name="T78" fmla="*/ 557 w 803"/>
                  <a:gd name="T79" fmla="*/ 266 h 329"/>
                  <a:gd name="T80" fmla="*/ 567 w 803"/>
                  <a:gd name="T81" fmla="*/ 274 h 329"/>
                  <a:gd name="T82" fmla="*/ 580 w 803"/>
                  <a:gd name="T83" fmla="*/ 271 h 329"/>
                  <a:gd name="T84" fmla="*/ 615 w 803"/>
                  <a:gd name="T85" fmla="*/ 286 h 329"/>
                  <a:gd name="T86" fmla="*/ 626 w 803"/>
                  <a:gd name="T87" fmla="*/ 294 h 329"/>
                  <a:gd name="T88" fmla="*/ 652 w 803"/>
                  <a:gd name="T89" fmla="*/ 306 h 329"/>
                  <a:gd name="T90" fmla="*/ 663 w 803"/>
                  <a:gd name="T91" fmla="*/ 310 h 329"/>
                  <a:gd name="T92" fmla="*/ 681 w 803"/>
                  <a:gd name="T93" fmla="*/ 319 h 329"/>
                  <a:gd name="T94" fmla="*/ 691 w 803"/>
                  <a:gd name="T95" fmla="*/ 326 h 329"/>
                  <a:gd name="T96" fmla="*/ 700 w 803"/>
                  <a:gd name="T97" fmla="*/ 323 h 329"/>
                  <a:gd name="T98" fmla="*/ 718 w 803"/>
                  <a:gd name="T99" fmla="*/ 322 h 329"/>
                  <a:gd name="T100" fmla="*/ 729 w 803"/>
                  <a:gd name="T101" fmla="*/ 327 h 329"/>
                  <a:gd name="T102" fmla="*/ 776 w 803"/>
                  <a:gd name="T103" fmla="*/ 317 h 329"/>
                  <a:gd name="T104" fmla="*/ 794 w 803"/>
                  <a:gd name="T105" fmla="*/ 317 h 329"/>
                  <a:gd name="T106" fmla="*/ 800 w 803"/>
                  <a:gd name="T107" fmla="*/ 31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03" h="329">
                    <a:moveTo>
                      <a:pt x="0" y="2"/>
                    </a:moveTo>
                    <a:lnTo>
                      <a:pt x="11" y="20"/>
                    </a:lnTo>
                    <a:lnTo>
                      <a:pt x="12" y="22"/>
                    </a:lnTo>
                    <a:lnTo>
                      <a:pt x="14" y="23"/>
                    </a:lnTo>
                    <a:lnTo>
                      <a:pt x="16" y="24"/>
                    </a:lnTo>
                    <a:lnTo>
                      <a:pt x="17" y="24"/>
                    </a:lnTo>
                    <a:lnTo>
                      <a:pt x="21" y="25"/>
                    </a:lnTo>
                    <a:lnTo>
                      <a:pt x="22" y="25"/>
                    </a:lnTo>
                    <a:lnTo>
                      <a:pt x="22" y="26"/>
                    </a:lnTo>
                    <a:lnTo>
                      <a:pt x="25" y="26"/>
                    </a:lnTo>
                    <a:lnTo>
                      <a:pt x="25" y="28"/>
                    </a:lnTo>
                    <a:lnTo>
                      <a:pt x="26" y="29"/>
                    </a:lnTo>
                    <a:lnTo>
                      <a:pt x="27" y="30"/>
                    </a:lnTo>
                    <a:lnTo>
                      <a:pt x="27" y="31"/>
                    </a:lnTo>
                    <a:lnTo>
                      <a:pt x="27" y="32"/>
                    </a:lnTo>
                    <a:lnTo>
                      <a:pt x="27" y="34"/>
                    </a:lnTo>
                    <a:lnTo>
                      <a:pt x="27" y="35"/>
                    </a:lnTo>
                    <a:lnTo>
                      <a:pt x="27" y="36"/>
                    </a:lnTo>
                    <a:lnTo>
                      <a:pt x="28" y="37"/>
                    </a:lnTo>
                    <a:lnTo>
                      <a:pt x="31" y="37"/>
                    </a:lnTo>
                    <a:lnTo>
                      <a:pt x="32" y="37"/>
                    </a:lnTo>
                    <a:lnTo>
                      <a:pt x="38" y="35"/>
                    </a:lnTo>
                    <a:lnTo>
                      <a:pt x="39" y="32"/>
                    </a:lnTo>
                    <a:lnTo>
                      <a:pt x="43" y="31"/>
                    </a:lnTo>
                    <a:lnTo>
                      <a:pt x="43" y="30"/>
                    </a:lnTo>
                    <a:lnTo>
                      <a:pt x="44" y="30"/>
                    </a:lnTo>
                    <a:lnTo>
                      <a:pt x="45" y="29"/>
                    </a:lnTo>
                    <a:lnTo>
                      <a:pt x="46" y="29"/>
                    </a:lnTo>
                    <a:lnTo>
                      <a:pt x="46" y="28"/>
                    </a:lnTo>
                    <a:lnTo>
                      <a:pt x="48" y="26"/>
                    </a:lnTo>
                    <a:lnTo>
                      <a:pt x="49" y="25"/>
                    </a:lnTo>
                    <a:lnTo>
                      <a:pt x="49" y="24"/>
                    </a:lnTo>
                    <a:lnTo>
                      <a:pt x="50" y="22"/>
                    </a:lnTo>
                    <a:lnTo>
                      <a:pt x="50" y="20"/>
                    </a:lnTo>
                    <a:lnTo>
                      <a:pt x="52" y="19"/>
                    </a:lnTo>
                    <a:lnTo>
                      <a:pt x="56" y="17"/>
                    </a:lnTo>
                    <a:lnTo>
                      <a:pt x="57" y="17"/>
                    </a:lnTo>
                    <a:lnTo>
                      <a:pt x="58" y="17"/>
                    </a:lnTo>
                    <a:lnTo>
                      <a:pt x="61" y="17"/>
                    </a:lnTo>
                    <a:lnTo>
                      <a:pt x="62" y="16"/>
                    </a:lnTo>
                    <a:lnTo>
                      <a:pt x="63" y="16"/>
                    </a:lnTo>
                    <a:lnTo>
                      <a:pt x="65" y="16"/>
                    </a:lnTo>
                    <a:lnTo>
                      <a:pt x="67" y="14"/>
                    </a:lnTo>
                    <a:lnTo>
                      <a:pt x="69" y="14"/>
                    </a:lnTo>
                    <a:lnTo>
                      <a:pt x="73" y="14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78" y="13"/>
                    </a:lnTo>
                    <a:lnTo>
                      <a:pt x="79" y="13"/>
                    </a:lnTo>
                    <a:lnTo>
                      <a:pt x="89" y="8"/>
                    </a:lnTo>
                    <a:lnTo>
                      <a:pt x="92" y="6"/>
                    </a:lnTo>
                    <a:lnTo>
                      <a:pt x="94" y="5"/>
                    </a:lnTo>
                    <a:lnTo>
                      <a:pt x="95" y="5"/>
                    </a:lnTo>
                    <a:lnTo>
                      <a:pt x="97" y="3"/>
                    </a:lnTo>
                    <a:lnTo>
                      <a:pt x="98" y="3"/>
                    </a:lnTo>
                    <a:lnTo>
                      <a:pt x="100" y="2"/>
                    </a:lnTo>
                    <a:lnTo>
                      <a:pt x="101" y="2"/>
                    </a:lnTo>
                    <a:lnTo>
                      <a:pt x="103" y="1"/>
                    </a:lnTo>
                    <a:lnTo>
                      <a:pt x="111" y="1"/>
                    </a:lnTo>
                    <a:lnTo>
                      <a:pt x="114" y="2"/>
                    </a:lnTo>
                    <a:lnTo>
                      <a:pt x="115" y="2"/>
                    </a:lnTo>
                    <a:lnTo>
                      <a:pt x="117" y="3"/>
                    </a:lnTo>
                    <a:lnTo>
                      <a:pt x="124" y="3"/>
                    </a:lnTo>
                    <a:lnTo>
                      <a:pt x="124" y="2"/>
                    </a:lnTo>
                    <a:lnTo>
                      <a:pt x="125" y="2"/>
                    </a:lnTo>
                    <a:lnTo>
                      <a:pt x="126" y="2"/>
                    </a:lnTo>
                    <a:lnTo>
                      <a:pt x="128" y="2"/>
                    </a:lnTo>
                    <a:lnTo>
                      <a:pt x="130" y="1"/>
                    </a:lnTo>
                    <a:lnTo>
                      <a:pt x="131" y="1"/>
                    </a:lnTo>
                    <a:lnTo>
                      <a:pt x="132" y="0"/>
                    </a:lnTo>
                    <a:lnTo>
                      <a:pt x="134" y="0"/>
                    </a:lnTo>
                    <a:lnTo>
                      <a:pt x="140" y="0"/>
                    </a:lnTo>
                    <a:lnTo>
                      <a:pt x="142" y="0"/>
                    </a:lnTo>
                    <a:lnTo>
                      <a:pt x="144" y="0"/>
                    </a:lnTo>
                    <a:lnTo>
                      <a:pt x="148" y="0"/>
                    </a:lnTo>
                    <a:lnTo>
                      <a:pt x="149" y="0"/>
                    </a:lnTo>
                    <a:lnTo>
                      <a:pt x="151" y="0"/>
                    </a:lnTo>
                    <a:lnTo>
                      <a:pt x="153" y="1"/>
                    </a:lnTo>
                    <a:lnTo>
                      <a:pt x="153" y="2"/>
                    </a:lnTo>
                    <a:lnTo>
                      <a:pt x="155" y="3"/>
                    </a:lnTo>
                    <a:lnTo>
                      <a:pt x="169" y="17"/>
                    </a:lnTo>
                    <a:lnTo>
                      <a:pt x="171" y="18"/>
                    </a:lnTo>
                    <a:lnTo>
                      <a:pt x="174" y="20"/>
                    </a:lnTo>
                    <a:lnTo>
                      <a:pt x="175" y="20"/>
                    </a:lnTo>
                    <a:lnTo>
                      <a:pt x="176" y="20"/>
                    </a:lnTo>
                    <a:lnTo>
                      <a:pt x="182" y="22"/>
                    </a:lnTo>
                    <a:lnTo>
                      <a:pt x="184" y="22"/>
                    </a:lnTo>
                    <a:lnTo>
                      <a:pt x="186" y="22"/>
                    </a:lnTo>
                    <a:lnTo>
                      <a:pt x="187" y="22"/>
                    </a:lnTo>
                    <a:lnTo>
                      <a:pt x="188" y="22"/>
                    </a:lnTo>
                    <a:lnTo>
                      <a:pt x="189" y="23"/>
                    </a:lnTo>
                    <a:lnTo>
                      <a:pt x="192" y="24"/>
                    </a:lnTo>
                    <a:lnTo>
                      <a:pt x="193" y="24"/>
                    </a:lnTo>
                    <a:lnTo>
                      <a:pt x="203" y="31"/>
                    </a:lnTo>
                    <a:lnTo>
                      <a:pt x="205" y="32"/>
                    </a:lnTo>
                    <a:lnTo>
                      <a:pt x="206" y="34"/>
                    </a:lnTo>
                    <a:lnTo>
                      <a:pt x="206" y="35"/>
                    </a:lnTo>
                    <a:lnTo>
                      <a:pt x="208" y="36"/>
                    </a:lnTo>
                    <a:lnTo>
                      <a:pt x="209" y="37"/>
                    </a:lnTo>
                    <a:lnTo>
                      <a:pt x="209" y="39"/>
                    </a:lnTo>
                    <a:lnTo>
                      <a:pt x="210" y="40"/>
                    </a:lnTo>
                    <a:lnTo>
                      <a:pt x="210" y="46"/>
                    </a:lnTo>
                    <a:lnTo>
                      <a:pt x="209" y="47"/>
                    </a:lnTo>
                    <a:lnTo>
                      <a:pt x="209" y="48"/>
                    </a:lnTo>
                    <a:lnTo>
                      <a:pt x="210" y="48"/>
                    </a:lnTo>
                    <a:lnTo>
                      <a:pt x="210" y="49"/>
                    </a:lnTo>
                    <a:lnTo>
                      <a:pt x="211" y="53"/>
                    </a:lnTo>
                    <a:lnTo>
                      <a:pt x="212" y="53"/>
                    </a:lnTo>
                    <a:lnTo>
                      <a:pt x="214" y="54"/>
                    </a:lnTo>
                    <a:lnTo>
                      <a:pt x="216" y="58"/>
                    </a:lnTo>
                    <a:lnTo>
                      <a:pt x="218" y="60"/>
                    </a:lnTo>
                    <a:lnTo>
                      <a:pt x="218" y="62"/>
                    </a:lnTo>
                    <a:lnTo>
                      <a:pt x="220" y="62"/>
                    </a:lnTo>
                    <a:lnTo>
                      <a:pt x="221" y="62"/>
                    </a:lnTo>
                    <a:lnTo>
                      <a:pt x="222" y="63"/>
                    </a:lnTo>
                    <a:lnTo>
                      <a:pt x="227" y="63"/>
                    </a:lnTo>
                    <a:lnTo>
                      <a:pt x="228" y="63"/>
                    </a:lnTo>
                    <a:lnTo>
                      <a:pt x="229" y="63"/>
                    </a:lnTo>
                    <a:lnTo>
                      <a:pt x="229" y="64"/>
                    </a:lnTo>
                    <a:lnTo>
                      <a:pt x="231" y="64"/>
                    </a:lnTo>
                    <a:lnTo>
                      <a:pt x="232" y="64"/>
                    </a:lnTo>
                    <a:lnTo>
                      <a:pt x="233" y="64"/>
                    </a:lnTo>
                    <a:lnTo>
                      <a:pt x="235" y="65"/>
                    </a:lnTo>
                    <a:lnTo>
                      <a:pt x="237" y="66"/>
                    </a:lnTo>
                    <a:lnTo>
                      <a:pt x="240" y="69"/>
                    </a:lnTo>
                    <a:lnTo>
                      <a:pt x="245" y="72"/>
                    </a:lnTo>
                    <a:lnTo>
                      <a:pt x="245" y="74"/>
                    </a:lnTo>
                    <a:lnTo>
                      <a:pt x="248" y="75"/>
                    </a:lnTo>
                    <a:lnTo>
                      <a:pt x="248" y="76"/>
                    </a:lnTo>
                    <a:lnTo>
                      <a:pt x="249" y="77"/>
                    </a:lnTo>
                    <a:lnTo>
                      <a:pt x="250" y="77"/>
                    </a:lnTo>
                    <a:lnTo>
                      <a:pt x="251" y="80"/>
                    </a:lnTo>
                    <a:lnTo>
                      <a:pt x="251" y="81"/>
                    </a:lnTo>
                    <a:lnTo>
                      <a:pt x="252" y="82"/>
                    </a:lnTo>
                    <a:lnTo>
                      <a:pt x="254" y="82"/>
                    </a:lnTo>
                    <a:lnTo>
                      <a:pt x="255" y="82"/>
                    </a:lnTo>
                    <a:lnTo>
                      <a:pt x="255" y="83"/>
                    </a:lnTo>
                    <a:lnTo>
                      <a:pt x="256" y="85"/>
                    </a:lnTo>
                    <a:lnTo>
                      <a:pt x="261" y="87"/>
                    </a:lnTo>
                    <a:lnTo>
                      <a:pt x="278" y="94"/>
                    </a:lnTo>
                    <a:lnTo>
                      <a:pt x="279" y="96"/>
                    </a:lnTo>
                    <a:lnTo>
                      <a:pt x="286" y="99"/>
                    </a:lnTo>
                    <a:lnTo>
                      <a:pt x="288" y="100"/>
                    </a:lnTo>
                    <a:lnTo>
                      <a:pt x="288" y="102"/>
                    </a:lnTo>
                    <a:lnTo>
                      <a:pt x="289" y="102"/>
                    </a:lnTo>
                    <a:lnTo>
                      <a:pt x="290" y="103"/>
                    </a:lnTo>
                    <a:lnTo>
                      <a:pt x="292" y="106"/>
                    </a:lnTo>
                    <a:lnTo>
                      <a:pt x="294" y="106"/>
                    </a:lnTo>
                    <a:lnTo>
                      <a:pt x="295" y="108"/>
                    </a:lnTo>
                    <a:lnTo>
                      <a:pt x="296" y="109"/>
                    </a:lnTo>
                    <a:lnTo>
                      <a:pt x="326" y="126"/>
                    </a:lnTo>
                    <a:lnTo>
                      <a:pt x="327" y="126"/>
                    </a:lnTo>
                    <a:lnTo>
                      <a:pt x="329" y="127"/>
                    </a:lnTo>
                    <a:lnTo>
                      <a:pt x="330" y="127"/>
                    </a:lnTo>
                    <a:lnTo>
                      <a:pt x="331" y="127"/>
                    </a:lnTo>
                    <a:lnTo>
                      <a:pt x="332" y="127"/>
                    </a:lnTo>
                    <a:lnTo>
                      <a:pt x="334" y="127"/>
                    </a:lnTo>
                    <a:lnTo>
                      <a:pt x="337" y="126"/>
                    </a:lnTo>
                    <a:lnTo>
                      <a:pt x="338" y="126"/>
                    </a:lnTo>
                    <a:lnTo>
                      <a:pt x="340" y="126"/>
                    </a:lnTo>
                    <a:lnTo>
                      <a:pt x="341" y="126"/>
                    </a:lnTo>
                    <a:lnTo>
                      <a:pt x="343" y="126"/>
                    </a:lnTo>
                    <a:lnTo>
                      <a:pt x="344" y="127"/>
                    </a:lnTo>
                    <a:lnTo>
                      <a:pt x="346" y="127"/>
                    </a:lnTo>
                    <a:lnTo>
                      <a:pt x="351" y="129"/>
                    </a:lnTo>
                    <a:lnTo>
                      <a:pt x="352" y="131"/>
                    </a:lnTo>
                    <a:lnTo>
                      <a:pt x="353" y="132"/>
                    </a:lnTo>
                    <a:lnTo>
                      <a:pt x="353" y="133"/>
                    </a:lnTo>
                    <a:lnTo>
                      <a:pt x="354" y="133"/>
                    </a:lnTo>
                    <a:lnTo>
                      <a:pt x="355" y="136"/>
                    </a:lnTo>
                    <a:lnTo>
                      <a:pt x="357" y="138"/>
                    </a:lnTo>
                    <a:lnTo>
                      <a:pt x="358" y="139"/>
                    </a:lnTo>
                    <a:lnTo>
                      <a:pt x="359" y="140"/>
                    </a:lnTo>
                    <a:lnTo>
                      <a:pt x="359" y="142"/>
                    </a:lnTo>
                    <a:lnTo>
                      <a:pt x="360" y="142"/>
                    </a:lnTo>
                    <a:lnTo>
                      <a:pt x="360" y="143"/>
                    </a:lnTo>
                    <a:lnTo>
                      <a:pt x="364" y="144"/>
                    </a:lnTo>
                    <a:lnTo>
                      <a:pt x="365" y="144"/>
                    </a:lnTo>
                    <a:lnTo>
                      <a:pt x="367" y="144"/>
                    </a:lnTo>
                    <a:lnTo>
                      <a:pt x="371" y="145"/>
                    </a:lnTo>
                    <a:lnTo>
                      <a:pt x="374" y="145"/>
                    </a:lnTo>
                    <a:lnTo>
                      <a:pt x="375" y="145"/>
                    </a:lnTo>
                    <a:lnTo>
                      <a:pt x="383" y="149"/>
                    </a:lnTo>
                    <a:lnTo>
                      <a:pt x="384" y="150"/>
                    </a:lnTo>
                    <a:lnTo>
                      <a:pt x="386" y="151"/>
                    </a:lnTo>
                    <a:lnTo>
                      <a:pt x="386" y="152"/>
                    </a:lnTo>
                    <a:lnTo>
                      <a:pt x="387" y="154"/>
                    </a:lnTo>
                    <a:lnTo>
                      <a:pt x="394" y="166"/>
                    </a:lnTo>
                    <a:lnTo>
                      <a:pt x="395" y="167"/>
                    </a:lnTo>
                    <a:lnTo>
                      <a:pt x="397" y="167"/>
                    </a:lnTo>
                    <a:lnTo>
                      <a:pt x="398" y="168"/>
                    </a:lnTo>
                    <a:lnTo>
                      <a:pt x="401" y="171"/>
                    </a:lnTo>
                    <a:lnTo>
                      <a:pt x="404" y="172"/>
                    </a:lnTo>
                    <a:lnTo>
                      <a:pt x="406" y="172"/>
                    </a:lnTo>
                    <a:lnTo>
                      <a:pt x="422" y="180"/>
                    </a:lnTo>
                    <a:lnTo>
                      <a:pt x="423" y="182"/>
                    </a:lnTo>
                    <a:lnTo>
                      <a:pt x="424" y="182"/>
                    </a:lnTo>
                    <a:lnTo>
                      <a:pt x="428" y="185"/>
                    </a:lnTo>
                    <a:lnTo>
                      <a:pt x="434" y="189"/>
                    </a:lnTo>
                    <a:lnTo>
                      <a:pt x="444" y="192"/>
                    </a:lnTo>
                    <a:lnTo>
                      <a:pt x="446" y="192"/>
                    </a:lnTo>
                    <a:lnTo>
                      <a:pt x="450" y="194"/>
                    </a:lnTo>
                    <a:lnTo>
                      <a:pt x="460" y="196"/>
                    </a:lnTo>
                    <a:lnTo>
                      <a:pt x="464" y="199"/>
                    </a:lnTo>
                    <a:lnTo>
                      <a:pt x="466" y="199"/>
                    </a:lnTo>
                    <a:lnTo>
                      <a:pt x="469" y="200"/>
                    </a:lnTo>
                    <a:lnTo>
                      <a:pt x="471" y="201"/>
                    </a:lnTo>
                    <a:lnTo>
                      <a:pt x="474" y="205"/>
                    </a:lnTo>
                    <a:lnTo>
                      <a:pt x="477" y="205"/>
                    </a:lnTo>
                    <a:lnTo>
                      <a:pt x="478" y="206"/>
                    </a:lnTo>
                    <a:lnTo>
                      <a:pt x="480" y="208"/>
                    </a:lnTo>
                    <a:lnTo>
                      <a:pt x="485" y="217"/>
                    </a:lnTo>
                    <a:lnTo>
                      <a:pt x="485" y="218"/>
                    </a:lnTo>
                    <a:lnTo>
                      <a:pt x="486" y="219"/>
                    </a:lnTo>
                    <a:lnTo>
                      <a:pt x="487" y="220"/>
                    </a:lnTo>
                    <a:lnTo>
                      <a:pt x="489" y="220"/>
                    </a:lnTo>
                    <a:lnTo>
                      <a:pt x="489" y="222"/>
                    </a:lnTo>
                    <a:lnTo>
                      <a:pt x="492" y="225"/>
                    </a:lnTo>
                    <a:lnTo>
                      <a:pt x="494" y="225"/>
                    </a:lnTo>
                    <a:lnTo>
                      <a:pt x="496" y="226"/>
                    </a:lnTo>
                    <a:lnTo>
                      <a:pt x="503" y="231"/>
                    </a:lnTo>
                    <a:lnTo>
                      <a:pt x="504" y="232"/>
                    </a:lnTo>
                    <a:lnTo>
                      <a:pt x="506" y="234"/>
                    </a:lnTo>
                    <a:lnTo>
                      <a:pt x="508" y="234"/>
                    </a:lnTo>
                    <a:lnTo>
                      <a:pt x="509" y="235"/>
                    </a:lnTo>
                    <a:lnTo>
                      <a:pt x="512" y="235"/>
                    </a:lnTo>
                    <a:lnTo>
                      <a:pt x="517" y="237"/>
                    </a:lnTo>
                    <a:lnTo>
                      <a:pt x="518" y="239"/>
                    </a:lnTo>
                    <a:lnTo>
                      <a:pt x="524" y="242"/>
                    </a:lnTo>
                    <a:lnTo>
                      <a:pt x="525" y="243"/>
                    </a:lnTo>
                    <a:lnTo>
                      <a:pt x="544" y="254"/>
                    </a:lnTo>
                    <a:lnTo>
                      <a:pt x="544" y="256"/>
                    </a:lnTo>
                    <a:lnTo>
                      <a:pt x="546" y="257"/>
                    </a:lnTo>
                    <a:lnTo>
                      <a:pt x="547" y="258"/>
                    </a:lnTo>
                    <a:lnTo>
                      <a:pt x="548" y="258"/>
                    </a:lnTo>
                    <a:lnTo>
                      <a:pt x="550" y="262"/>
                    </a:lnTo>
                    <a:lnTo>
                      <a:pt x="550" y="263"/>
                    </a:lnTo>
                    <a:lnTo>
                      <a:pt x="552" y="263"/>
                    </a:lnTo>
                    <a:lnTo>
                      <a:pt x="553" y="265"/>
                    </a:lnTo>
                    <a:lnTo>
                      <a:pt x="557" y="266"/>
                    </a:lnTo>
                    <a:lnTo>
                      <a:pt x="557" y="268"/>
                    </a:lnTo>
                    <a:lnTo>
                      <a:pt x="561" y="270"/>
                    </a:lnTo>
                    <a:lnTo>
                      <a:pt x="561" y="271"/>
                    </a:lnTo>
                    <a:lnTo>
                      <a:pt x="565" y="272"/>
                    </a:lnTo>
                    <a:lnTo>
                      <a:pt x="566" y="272"/>
                    </a:lnTo>
                    <a:lnTo>
                      <a:pt x="567" y="274"/>
                    </a:lnTo>
                    <a:lnTo>
                      <a:pt x="572" y="274"/>
                    </a:lnTo>
                    <a:lnTo>
                      <a:pt x="575" y="272"/>
                    </a:lnTo>
                    <a:lnTo>
                      <a:pt x="576" y="272"/>
                    </a:lnTo>
                    <a:lnTo>
                      <a:pt x="577" y="271"/>
                    </a:lnTo>
                    <a:lnTo>
                      <a:pt x="578" y="271"/>
                    </a:lnTo>
                    <a:lnTo>
                      <a:pt x="580" y="271"/>
                    </a:lnTo>
                    <a:lnTo>
                      <a:pt x="583" y="271"/>
                    </a:lnTo>
                    <a:lnTo>
                      <a:pt x="584" y="271"/>
                    </a:lnTo>
                    <a:lnTo>
                      <a:pt x="586" y="271"/>
                    </a:lnTo>
                    <a:lnTo>
                      <a:pt x="612" y="285"/>
                    </a:lnTo>
                    <a:lnTo>
                      <a:pt x="614" y="286"/>
                    </a:lnTo>
                    <a:lnTo>
                      <a:pt x="615" y="286"/>
                    </a:lnTo>
                    <a:lnTo>
                      <a:pt x="616" y="287"/>
                    </a:lnTo>
                    <a:lnTo>
                      <a:pt x="620" y="291"/>
                    </a:lnTo>
                    <a:lnTo>
                      <a:pt x="621" y="291"/>
                    </a:lnTo>
                    <a:lnTo>
                      <a:pt x="622" y="293"/>
                    </a:lnTo>
                    <a:lnTo>
                      <a:pt x="623" y="293"/>
                    </a:lnTo>
                    <a:lnTo>
                      <a:pt x="626" y="294"/>
                    </a:lnTo>
                    <a:lnTo>
                      <a:pt x="641" y="303"/>
                    </a:lnTo>
                    <a:lnTo>
                      <a:pt x="643" y="304"/>
                    </a:lnTo>
                    <a:lnTo>
                      <a:pt x="645" y="304"/>
                    </a:lnTo>
                    <a:lnTo>
                      <a:pt x="647" y="305"/>
                    </a:lnTo>
                    <a:lnTo>
                      <a:pt x="651" y="306"/>
                    </a:lnTo>
                    <a:lnTo>
                      <a:pt x="652" y="306"/>
                    </a:lnTo>
                    <a:lnTo>
                      <a:pt x="656" y="308"/>
                    </a:lnTo>
                    <a:lnTo>
                      <a:pt x="657" y="308"/>
                    </a:lnTo>
                    <a:lnTo>
                      <a:pt x="658" y="308"/>
                    </a:lnTo>
                    <a:lnTo>
                      <a:pt x="658" y="309"/>
                    </a:lnTo>
                    <a:lnTo>
                      <a:pt x="661" y="309"/>
                    </a:lnTo>
                    <a:lnTo>
                      <a:pt x="663" y="310"/>
                    </a:lnTo>
                    <a:lnTo>
                      <a:pt x="664" y="310"/>
                    </a:lnTo>
                    <a:lnTo>
                      <a:pt x="667" y="310"/>
                    </a:lnTo>
                    <a:lnTo>
                      <a:pt x="677" y="316"/>
                    </a:lnTo>
                    <a:lnTo>
                      <a:pt x="679" y="317"/>
                    </a:lnTo>
                    <a:lnTo>
                      <a:pt x="680" y="319"/>
                    </a:lnTo>
                    <a:lnTo>
                      <a:pt x="681" y="319"/>
                    </a:lnTo>
                    <a:lnTo>
                      <a:pt x="683" y="320"/>
                    </a:lnTo>
                    <a:lnTo>
                      <a:pt x="684" y="321"/>
                    </a:lnTo>
                    <a:lnTo>
                      <a:pt x="687" y="323"/>
                    </a:lnTo>
                    <a:lnTo>
                      <a:pt x="689" y="325"/>
                    </a:lnTo>
                    <a:lnTo>
                      <a:pt x="690" y="326"/>
                    </a:lnTo>
                    <a:lnTo>
                      <a:pt x="691" y="326"/>
                    </a:lnTo>
                    <a:lnTo>
                      <a:pt x="692" y="327"/>
                    </a:lnTo>
                    <a:lnTo>
                      <a:pt x="693" y="326"/>
                    </a:lnTo>
                    <a:lnTo>
                      <a:pt x="696" y="326"/>
                    </a:lnTo>
                    <a:lnTo>
                      <a:pt x="698" y="325"/>
                    </a:lnTo>
                    <a:lnTo>
                      <a:pt x="698" y="323"/>
                    </a:lnTo>
                    <a:lnTo>
                      <a:pt x="700" y="323"/>
                    </a:lnTo>
                    <a:lnTo>
                      <a:pt x="700" y="322"/>
                    </a:lnTo>
                    <a:lnTo>
                      <a:pt x="702" y="322"/>
                    </a:lnTo>
                    <a:lnTo>
                      <a:pt x="704" y="322"/>
                    </a:lnTo>
                    <a:lnTo>
                      <a:pt x="707" y="322"/>
                    </a:lnTo>
                    <a:lnTo>
                      <a:pt x="717" y="322"/>
                    </a:lnTo>
                    <a:lnTo>
                      <a:pt x="718" y="322"/>
                    </a:lnTo>
                    <a:lnTo>
                      <a:pt x="719" y="322"/>
                    </a:lnTo>
                    <a:lnTo>
                      <a:pt x="723" y="323"/>
                    </a:lnTo>
                    <a:lnTo>
                      <a:pt x="724" y="323"/>
                    </a:lnTo>
                    <a:lnTo>
                      <a:pt x="725" y="323"/>
                    </a:lnTo>
                    <a:lnTo>
                      <a:pt x="729" y="326"/>
                    </a:lnTo>
                    <a:lnTo>
                      <a:pt x="729" y="327"/>
                    </a:lnTo>
                    <a:lnTo>
                      <a:pt x="750" y="329"/>
                    </a:lnTo>
                    <a:lnTo>
                      <a:pt x="772" y="319"/>
                    </a:lnTo>
                    <a:lnTo>
                      <a:pt x="773" y="319"/>
                    </a:lnTo>
                    <a:lnTo>
                      <a:pt x="775" y="319"/>
                    </a:lnTo>
                    <a:lnTo>
                      <a:pt x="776" y="319"/>
                    </a:lnTo>
                    <a:lnTo>
                      <a:pt x="776" y="317"/>
                    </a:lnTo>
                    <a:lnTo>
                      <a:pt x="781" y="317"/>
                    </a:lnTo>
                    <a:lnTo>
                      <a:pt x="782" y="319"/>
                    </a:lnTo>
                    <a:lnTo>
                      <a:pt x="792" y="319"/>
                    </a:lnTo>
                    <a:lnTo>
                      <a:pt x="792" y="317"/>
                    </a:lnTo>
                    <a:lnTo>
                      <a:pt x="793" y="317"/>
                    </a:lnTo>
                    <a:lnTo>
                      <a:pt x="794" y="317"/>
                    </a:lnTo>
                    <a:lnTo>
                      <a:pt x="795" y="316"/>
                    </a:lnTo>
                    <a:lnTo>
                      <a:pt x="797" y="315"/>
                    </a:lnTo>
                    <a:lnTo>
                      <a:pt x="798" y="314"/>
                    </a:lnTo>
                    <a:lnTo>
                      <a:pt x="798" y="312"/>
                    </a:lnTo>
                    <a:lnTo>
                      <a:pt x="800" y="311"/>
                    </a:lnTo>
                    <a:lnTo>
                      <a:pt x="800" y="310"/>
                    </a:lnTo>
                    <a:lnTo>
                      <a:pt x="801" y="309"/>
                    </a:lnTo>
                    <a:lnTo>
                      <a:pt x="801" y="308"/>
                    </a:lnTo>
                    <a:lnTo>
                      <a:pt x="803" y="306"/>
                    </a:lnTo>
                    <a:lnTo>
                      <a:pt x="803" y="305"/>
                    </a:lnTo>
                    <a:lnTo>
                      <a:pt x="803" y="302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458">
                <a:extLst>
                  <a:ext uri="{FF2B5EF4-FFF2-40B4-BE49-F238E27FC236}">
                    <a16:creationId xmlns:a16="http://schemas.microsoft.com/office/drawing/2014/main" id="{186955F3-9863-F521-9E01-1C882572E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2779"/>
                <a:ext cx="100" cy="32"/>
              </a:xfrm>
              <a:custGeom>
                <a:avLst/>
                <a:gdLst>
                  <a:gd name="T0" fmla="*/ 5 w 503"/>
                  <a:gd name="T1" fmla="*/ 157 h 162"/>
                  <a:gd name="T2" fmla="*/ 9 w 503"/>
                  <a:gd name="T3" fmla="*/ 153 h 162"/>
                  <a:gd name="T4" fmla="*/ 10 w 503"/>
                  <a:gd name="T5" fmla="*/ 145 h 162"/>
                  <a:gd name="T6" fmla="*/ 9 w 503"/>
                  <a:gd name="T7" fmla="*/ 134 h 162"/>
                  <a:gd name="T8" fmla="*/ 33 w 503"/>
                  <a:gd name="T9" fmla="*/ 118 h 162"/>
                  <a:gd name="T10" fmla="*/ 43 w 503"/>
                  <a:gd name="T11" fmla="*/ 113 h 162"/>
                  <a:gd name="T12" fmla="*/ 52 w 503"/>
                  <a:gd name="T13" fmla="*/ 104 h 162"/>
                  <a:gd name="T14" fmla="*/ 66 w 503"/>
                  <a:gd name="T15" fmla="*/ 92 h 162"/>
                  <a:gd name="T16" fmla="*/ 84 w 503"/>
                  <a:gd name="T17" fmla="*/ 84 h 162"/>
                  <a:gd name="T18" fmla="*/ 117 w 503"/>
                  <a:gd name="T19" fmla="*/ 77 h 162"/>
                  <a:gd name="T20" fmla="*/ 148 w 503"/>
                  <a:gd name="T21" fmla="*/ 67 h 162"/>
                  <a:gd name="T22" fmla="*/ 165 w 503"/>
                  <a:gd name="T23" fmla="*/ 64 h 162"/>
                  <a:gd name="T24" fmla="*/ 176 w 503"/>
                  <a:gd name="T25" fmla="*/ 61 h 162"/>
                  <a:gd name="T26" fmla="*/ 177 w 503"/>
                  <a:gd name="T27" fmla="*/ 60 h 162"/>
                  <a:gd name="T28" fmla="*/ 183 w 503"/>
                  <a:gd name="T29" fmla="*/ 60 h 162"/>
                  <a:gd name="T30" fmla="*/ 199 w 503"/>
                  <a:gd name="T31" fmla="*/ 57 h 162"/>
                  <a:gd name="T32" fmla="*/ 212 w 503"/>
                  <a:gd name="T33" fmla="*/ 54 h 162"/>
                  <a:gd name="T34" fmla="*/ 223 w 503"/>
                  <a:gd name="T35" fmla="*/ 54 h 162"/>
                  <a:gd name="T36" fmla="*/ 224 w 503"/>
                  <a:gd name="T37" fmla="*/ 53 h 162"/>
                  <a:gd name="T38" fmla="*/ 228 w 503"/>
                  <a:gd name="T39" fmla="*/ 50 h 162"/>
                  <a:gd name="T40" fmla="*/ 233 w 503"/>
                  <a:gd name="T41" fmla="*/ 42 h 162"/>
                  <a:gd name="T42" fmla="*/ 245 w 503"/>
                  <a:gd name="T43" fmla="*/ 36 h 162"/>
                  <a:gd name="T44" fmla="*/ 252 w 503"/>
                  <a:gd name="T45" fmla="*/ 32 h 162"/>
                  <a:gd name="T46" fmla="*/ 254 w 503"/>
                  <a:gd name="T47" fmla="*/ 31 h 162"/>
                  <a:gd name="T48" fmla="*/ 264 w 503"/>
                  <a:gd name="T49" fmla="*/ 18 h 162"/>
                  <a:gd name="T50" fmla="*/ 274 w 503"/>
                  <a:gd name="T51" fmla="*/ 8 h 162"/>
                  <a:gd name="T52" fmla="*/ 281 w 503"/>
                  <a:gd name="T53" fmla="*/ 7 h 162"/>
                  <a:gd name="T54" fmla="*/ 286 w 503"/>
                  <a:gd name="T55" fmla="*/ 4 h 162"/>
                  <a:gd name="T56" fmla="*/ 306 w 503"/>
                  <a:gd name="T57" fmla="*/ 0 h 162"/>
                  <a:gd name="T58" fmla="*/ 370 w 503"/>
                  <a:gd name="T59" fmla="*/ 19 h 162"/>
                  <a:gd name="T60" fmla="*/ 389 w 503"/>
                  <a:gd name="T61" fmla="*/ 21 h 162"/>
                  <a:gd name="T62" fmla="*/ 403 w 503"/>
                  <a:gd name="T63" fmla="*/ 23 h 162"/>
                  <a:gd name="T64" fmla="*/ 409 w 503"/>
                  <a:gd name="T65" fmla="*/ 21 h 162"/>
                  <a:gd name="T66" fmla="*/ 433 w 503"/>
                  <a:gd name="T67" fmla="*/ 17 h 162"/>
                  <a:gd name="T68" fmla="*/ 450 w 503"/>
                  <a:gd name="T69" fmla="*/ 15 h 162"/>
                  <a:gd name="T70" fmla="*/ 503 w 503"/>
                  <a:gd name="T71" fmla="*/ 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03" h="162">
                    <a:moveTo>
                      <a:pt x="0" y="162"/>
                    </a:moveTo>
                    <a:lnTo>
                      <a:pt x="5" y="157"/>
                    </a:lnTo>
                    <a:lnTo>
                      <a:pt x="6" y="155"/>
                    </a:lnTo>
                    <a:lnTo>
                      <a:pt x="9" y="153"/>
                    </a:lnTo>
                    <a:lnTo>
                      <a:pt x="10" y="149"/>
                    </a:lnTo>
                    <a:lnTo>
                      <a:pt x="10" y="145"/>
                    </a:lnTo>
                    <a:lnTo>
                      <a:pt x="8" y="138"/>
                    </a:lnTo>
                    <a:lnTo>
                      <a:pt x="9" y="134"/>
                    </a:lnTo>
                    <a:lnTo>
                      <a:pt x="27" y="123"/>
                    </a:lnTo>
                    <a:lnTo>
                      <a:pt x="33" y="118"/>
                    </a:lnTo>
                    <a:lnTo>
                      <a:pt x="39" y="116"/>
                    </a:lnTo>
                    <a:lnTo>
                      <a:pt x="43" y="113"/>
                    </a:lnTo>
                    <a:lnTo>
                      <a:pt x="45" y="112"/>
                    </a:lnTo>
                    <a:lnTo>
                      <a:pt x="52" y="104"/>
                    </a:lnTo>
                    <a:lnTo>
                      <a:pt x="58" y="100"/>
                    </a:lnTo>
                    <a:lnTo>
                      <a:pt x="66" y="92"/>
                    </a:lnTo>
                    <a:lnTo>
                      <a:pt x="75" y="88"/>
                    </a:lnTo>
                    <a:lnTo>
                      <a:pt x="84" y="84"/>
                    </a:lnTo>
                    <a:lnTo>
                      <a:pt x="96" y="84"/>
                    </a:lnTo>
                    <a:lnTo>
                      <a:pt x="117" y="77"/>
                    </a:lnTo>
                    <a:lnTo>
                      <a:pt x="134" y="71"/>
                    </a:lnTo>
                    <a:lnTo>
                      <a:pt x="148" y="67"/>
                    </a:lnTo>
                    <a:lnTo>
                      <a:pt x="158" y="65"/>
                    </a:lnTo>
                    <a:lnTo>
                      <a:pt x="165" y="64"/>
                    </a:lnTo>
                    <a:lnTo>
                      <a:pt x="171" y="61"/>
                    </a:lnTo>
                    <a:lnTo>
                      <a:pt x="176" y="61"/>
                    </a:lnTo>
                    <a:lnTo>
                      <a:pt x="176" y="60"/>
                    </a:lnTo>
                    <a:lnTo>
                      <a:pt x="177" y="60"/>
                    </a:lnTo>
                    <a:lnTo>
                      <a:pt x="180" y="60"/>
                    </a:lnTo>
                    <a:lnTo>
                      <a:pt x="183" y="60"/>
                    </a:lnTo>
                    <a:lnTo>
                      <a:pt x="195" y="57"/>
                    </a:lnTo>
                    <a:lnTo>
                      <a:pt x="199" y="57"/>
                    </a:lnTo>
                    <a:lnTo>
                      <a:pt x="201" y="57"/>
                    </a:lnTo>
                    <a:lnTo>
                      <a:pt x="212" y="54"/>
                    </a:lnTo>
                    <a:lnTo>
                      <a:pt x="221" y="55"/>
                    </a:lnTo>
                    <a:lnTo>
                      <a:pt x="223" y="54"/>
                    </a:lnTo>
                    <a:lnTo>
                      <a:pt x="223" y="53"/>
                    </a:lnTo>
                    <a:lnTo>
                      <a:pt x="224" y="53"/>
                    </a:lnTo>
                    <a:lnTo>
                      <a:pt x="227" y="53"/>
                    </a:lnTo>
                    <a:lnTo>
                      <a:pt x="228" y="50"/>
                    </a:lnTo>
                    <a:lnTo>
                      <a:pt x="231" y="49"/>
                    </a:lnTo>
                    <a:lnTo>
                      <a:pt x="233" y="42"/>
                    </a:lnTo>
                    <a:lnTo>
                      <a:pt x="241" y="38"/>
                    </a:lnTo>
                    <a:lnTo>
                      <a:pt x="245" y="36"/>
                    </a:lnTo>
                    <a:lnTo>
                      <a:pt x="250" y="35"/>
                    </a:lnTo>
                    <a:lnTo>
                      <a:pt x="252" y="32"/>
                    </a:lnTo>
                    <a:lnTo>
                      <a:pt x="252" y="31"/>
                    </a:lnTo>
                    <a:lnTo>
                      <a:pt x="254" y="31"/>
                    </a:lnTo>
                    <a:lnTo>
                      <a:pt x="256" y="31"/>
                    </a:lnTo>
                    <a:lnTo>
                      <a:pt x="264" y="18"/>
                    </a:lnTo>
                    <a:lnTo>
                      <a:pt x="271" y="10"/>
                    </a:lnTo>
                    <a:lnTo>
                      <a:pt x="274" y="8"/>
                    </a:lnTo>
                    <a:lnTo>
                      <a:pt x="277" y="7"/>
                    </a:lnTo>
                    <a:lnTo>
                      <a:pt x="281" y="7"/>
                    </a:lnTo>
                    <a:lnTo>
                      <a:pt x="283" y="6"/>
                    </a:lnTo>
                    <a:lnTo>
                      <a:pt x="286" y="4"/>
                    </a:lnTo>
                    <a:lnTo>
                      <a:pt x="297" y="1"/>
                    </a:lnTo>
                    <a:lnTo>
                      <a:pt x="306" y="0"/>
                    </a:lnTo>
                    <a:lnTo>
                      <a:pt x="323" y="3"/>
                    </a:lnTo>
                    <a:lnTo>
                      <a:pt x="370" y="19"/>
                    </a:lnTo>
                    <a:lnTo>
                      <a:pt x="378" y="20"/>
                    </a:lnTo>
                    <a:lnTo>
                      <a:pt x="389" y="21"/>
                    </a:lnTo>
                    <a:lnTo>
                      <a:pt x="395" y="20"/>
                    </a:lnTo>
                    <a:lnTo>
                      <a:pt x="403" y="23"/>
                    </a:lnTo>
                    <a:lnTo>
                      <a:pt x="404" y="21"/>
                    </a:lnTo>
                    <a:lnTo>
                      <a:pt x="409" y="21"/>
                    </a:lnTo>
                    <a:lnTo>
                      <a:pt x="424" y="19"/>
                    </a:lnTo>
                    <a:lnTo>
                      <a:pt x="433" y="17"/>
                    </a:lnTo>
                    <a:lnTo>
                      <a:pt x="440" y="15"/>
                    </a:lnTo>
                    <a:lnTo>
                      <a:pt x="450" y="15"/>
                    </a:lnTo>
                    <a:lnTo>
                      <a:pt x="491" y="4"/>
                    </a:lnTo>
                    <a:lnTo>
                      <a:pt x="503" y="3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459">
                <a:extLst>
                  <a:ext uri="{FF2B5EF4-FFF2-40B4-BE49-F238E27FC236}">
                    <a16:creationId xmlns:a16="http://schemas.microsoft.com/office/drawing/2014/main" id="{309104EE-2B71-56F8-2F40-F1C7DC363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811"/>
                <a:ext cx="72" cy="22"/>
              </a:xfrm>
              <a:custGeom>
                <a:avLst/>
                <a:gdLst>
                  <a:gd name="T0" fmla="*/ 0 w 360"/>
                  <a:gd name="T1" fmla="*/ 21 h 107"/>
                  <a:gd name="T2" fmla="*/ 4 w 360"/>
                  <a:gd name="T3" fmla="*/ 23 h 107"/>
                  <a:gd name="T4" fmla="*/ 10 w 360"/>
                  <a:gd name="T5" fmla="*/ 24 h 107"/>
                  <a:gd name="T6" fmla="*/ 19 w 360"/>
                  <a:gd name="T7" fmla="*/ 27 h 107"/>
                  <a:gd name="T8" fmla="*/ 28 w 360"/>
                  <a:gd name="T9" fmla="*/ 35 h 107"/>
                  <a:gd name="T10" fmla="*/ 32 w 360"/>
                  <a:gd name="T11" fmla="*/ 38 h 107"/>
                  <a:gd name="T12" fmla="*/ 37 w 360"/>
                  <a:gd name="T13" fmla="*/ 41 h 107"/>
                  <a:gd name="T14" fmla="*/ 48 w 360"/>
                  <a:gd name="T15" fmla="*/ 48 h 107"/>
                  <a:gd name="T16" fmla="*/ 51 w 360"/>
                  <a:gd name="T17" fmla="*/ 51 h 107"/>
                  <a:gd name="T18" fmla="*/ 56 w 360"/>
                  <a:gd name="T19" fmla="*/ 55 h 107"/>
                  <a:gd name="T20" fmla="*/ 59 w 360"/>
                  <a:gd name="T21" fmla="*/ 56 h 107"/>
                  <a:gd name="T22" fmla="*/ 62 w 360"/>
                  <a:gd name="T23" fmla="*/ 58 h 107"/>
                  <a:gd name="T24" fmla="*/ 65 w 360"/>
                  <a:gd name="T25" fmla="*/ 59 h 107"/>
                  <a:gd name="T26" fmla="*/ 68 w 360"/>
                  <a:gd name="T27" fmla="*/ 62 h 107"/>
                  <a:gd name="T28" fmla="*/ 75 w 360"/>
                  <a:gd name="T29" fmla="*/ 65 h 107"/>
                  <a:gd name="T30" fmla="*/ 78 w 360"/>
                  <a:gd name="T31" fmla="*/ 67 h 107"/>
                  <a:gd name="T32" fmla="*/ 82 w 360"/>
                  <a:gd name="T33" fmla="*/ 69 h 107"/>
                  <a:gd name="T34" fmla="*/ 85 w 360"/>
                  <a:gd name="T35" fmla="*/ 71 h 107"/>
                  <a:gd name="T36" fmla="*/ 88 w 360"/>
                  <a:gd name="T37" fmla="*/ 74 h 107"/>
                  <a:gd name="T38" fmla="*/ 95 w 360"/>
                  <a:gd name="T39" fmla="*/ 81 h 107"/>
                  <a:gd name="T40" fmla="*/ 102 w 360"/>
                  <a:gd name="T41" fmla="*/ 84 h 107"/>
                  <a:gd name="T42" fmla="*/ 103 w 360"/>
                  <a:gd name="T43" fmla="*/ 84 h 107"/>
                  <a:gd name="T44" fmla="*/ 108 w 360"/>
                  <a:gd name="T45" fmla="*/ 86 h 107"/>
                  <a:gd name="T46" fmla="*/ 115 w 360"/>
                  <a:gd name="T47" fmla="*/ 88 h 107"/>
                  <a:gd name="T48" fmla="*/ 126 w 360"/>
                  <a:gd name="T49" fmla="*/ 93 h 107"/>
                  <a:gd name="T50" fmla="*/ 135 w 360"/>
                  <a:gd name="T51" fmla="*/ 97 h 107"/>
                  <a:gd name="T52" fmla="*/ 135 w 360"/>
                  <a:gd name="T53" fmla="*/ 98 h 107"/>
                  <a:gd name="T54" fmla="*/ 136 w 360"/>
                  <a:gd name="T55" fmla="*/ 101 h 107"/>
                  <a:gd name="T56" fmla="*/ 138 w 360"/>
                  <a:gd name="T57" fmla="*/ 104 h 107"/>
                  <a:gd name="T58" fmla="*/ 143 w 360"/>
                  <a:gd name="T59" fmla="*/ 107 h 107"/>
                  <a:gd name="T60" fmla="*/ 162 w 360"/>
                  <a:gd name="T61" fmla="*/ 104 h 107"/>
                  <a:gd name="T62" fmla="*/ 245 w 360"/>
                  <a:gd name="T63" fmla="*/ 74 h 107"/>
                  <a:gd name="T64" fmla="*/ 248 w 360"/>
                  <a:gd name="T65" fmla="*/ 71 h 107"/>
                  <a:gd name="T66" fmla="*/ 248 w 360"/>
                  <a:gd name="T67" fmla="*/ 70 h 107"/>
                  <a:gd name="T68" fmla="*/ 249 w 360"/>
                  <a:gd name="T69" fmla="*/ 70 h 107"/>
                  <a:gd name="T70" fmla="*/ 251 w 360"/>
                  <a:gd name="T71" fmla="*/ 70 h 107"/>
                  <a:gd name="T72" fmla="*/ 257 w 360"/>
                  <a:gd name="T73" fmla="*/ 65 h 107"/>
                  <a:gd name="T74" fmla="*/ 262 w 360"/>
                  <a:gd name="T75" fmla="*/ 53 h 107"/>
                  <a:gd name="T76" fmla="*/ 268 w 360"/>
                  <a:gd name="T77" fmla="*/ 51 h 107"/>
                  <a:gd name="T78" fmla="*/ 272 w 360"/>
                  <a:gd name="T79" fmla="*/ 48 h 107"/>
                  <a:gd name="T80" fmla="*/ 271 w 360"/>
                  <a:gd name="T81" fmla="*/ 42 h 107"/>
                  <a:gd name="T82" fmla="*/ 274 w 360"/>
                  <a:gd name="T83" fmla="*/ 39 h 107"/>
                  <a:gd name="T84" fmla="*/ 278 w 360"/>
                  <a:gd name="T85" fmla="*/ 35 h 107"/>
                  <a:gd name="T86" fmla="*/ 285 w 360"/>
                  <a:gd name="T87" fmla="*/ 35 h 107"/>
                  <a:gd name="T88" fmla="*/ 300 w 360"/>
                  <a:gd name="T89" fmla="*/ 31 h 107"/>
                  <a:gd name="T90" fmla="*/ 307 w 360"/>
                  <a:gd name="T91" fmla="*/ 31 h 107"/>
                  <a:gd name="T92" fmla="*/ 309 w 360"/>
                  <a:gd name="T93" fmla="*/ 29 h 107"/>
                  <a:gd name="T94" fmla="*/ 313 w 360"/>
                  <a:gd name="T95" fmla="*/ 27 h 107"/>
                  <a:gd name="T96" fmla="*/ 319 w 360"/>
                  <a:gd name="T97" fmla="*/ 23 h 107"/>
                  <a:gd name="T98" fmla="*/ 328 w 360"/>
                  <a:gd name="T99" fmla="*/ 21 h 107"/>
                  <a:gd name="T100" fmla="*/ 329 w 360"/>
                  <a:gd name="T101" fmla="*/ 18 h 107"/>
                  <a:gd name="T102" fmla="*/ 331 w 360"/>
                  <a:gd name="T103" fmla="*/ 16 h 107"/>
                  <a:gd name="T104" fmla="*/ 336 w 360"/>
                  <a:gd name="T105" fmla="*/ 15 h 107"/>
                  <a:gd name="T106" fmla="*/ 340 w 360"/>
                  <a:gd name="T107" fmla="*/ 11 h 107"/>
                  <a:gd name="T108" fmla="*/ 346 w 360"/>
                  <a:gd name="T109" fmla="*/ 8 h 107"/>
                  <a:gd name="T110" fmla="*/ 352 w 360"/>
                  <a:gd name="T111" fmla="*/ 4 h 107"/>
                  <a:gd name="T112" fmla="*/ 360 w 360"/>
                  <a:gd name="T1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0" h="107">
                    <a:moveTo>
                      <a:pt x="0" y="21"/>
                    </a:moveTo>
                    <a:lnTo>
                      <a:pt x="4" y="23"/>
                    </a:lnTo>
                    <a:lnTo>
                      <a:pt x="10" y="24"/>
                    </a:lnTo>
                    <a:lnTo>
                      <a:pt x="19" y="27"/>
                    </a:lnTo>
                    <a:lnTo>
                      <a:pt x="28" y="35"/>
                    </a:lnTo>
                    <a:lnTo>
                      <a:pt x="32" y="38"/>
                    </a:lnTo>
                    <a:lnTo>
                      <a:pt x="37" y="41"/>
                    </a:lnTo>
                    <a:lnTo>
                      <a:pt x="48" y="48"/>
                    </a:lnTo>
                    <a:lnTo>
                      <a:pt x="51" y="51"/>
                    </a:lnTo>
                    <a:lnTo>
                      <a:pt x="56" y="55"/>
                    </a:lnTo>
                    <a:lnTo>
                      <a:pt x="59" y="56"/>
                    </a:lnTo>
                    <a:lnTo>
                      <a:pt x="62" y="58"/>
                    </a:lnTo>
                    <a:lnTo>
                      <a:pt x="65" y="59"/>
                    </a:lnTo>
                    <a:lnTo>
                      <a:pt x="68" y="62"/>
                    </a:lnTo>
                    <a:lnTo>
                      <a:pt x="75" y="65"/>
                    </a:lnTo>
                    <a:lnTo>
                      <a:pt x="78" y="67"/>
                    </a:lnTo>
                    <a:lnTo>
                      <a:pt x="82" y="69"/>
                    </a:lnTo>
                    <a:lnTo>
                      <a:pt x="85" y="71"/>
                    </a:lnTo>
                    <a:lnTo>
                      <a:pt x="88" y="74"/>
                    </a:lnTo>
                    <a:lnTo>
                      <a:pt x="95" y="81"/>
                    </a:lnTo>
                    <a:lnTo>
                      <a:pt x="102" y="84"/>
                    </a:lnTo>
                    <a:lnTo>
                      <a:pt x="103" y="84"/>
                    </a:lnTo>
                    <a:lnTo>
                      <a:pt x="108" y="86"/>
                    </a:lnTo>
                    <a:lnTo>
                      <a:pt x="115" y="88"/>
                    </a:lnTo>
                    <a:lnTo>
                      <a:pt x="126" y="93"/>
                    </a:lnTo>
                    <a:lnTo>
                      <a:pt x="135" y="97"/>
                    </a:lnTo>
                    <a:lnTo>
                      <a:pt x="135" y="98"/>
                    </a:lnTo>
                    <a:lnTo>
                      <a:pt x="136" y="101"/>
                    </a:lnTo>
                    <a:lnTo>
                      <a:pt x="138" y="104"/>
                    </a:lnTo>
                    <a:lnTo>
                      <a:pt x="143" y="107"/>
                    </a:lnTo>
                    <a:lnTo>
                      <a:pt x="162" y="104"/>
                    </a:lnTo>
                    <a:lnTo>
                      <a:pt x="245" y="74"/>
                    </a:lnTo>
                    <a:lnTo>
                      <a:pt x="248" y="71"/>
                    </a:lnTo>
                    <a:lnTo>
                      <a:pt x="248" y="70"/>
                    </a:lnTo>
                    <a:lnTo>
                      <a:pt x="249" y="70"/>
                    </a:lnTo>
                    <a:lnTo>
                      <a:pt x="251" y="70"/>
                    </a:lnTo>
                    <a:lnTo>
                      <a:pt x="257" y="65"/>
                    </a:lnTo>
                    <a:lnTo>
                      <a:pt x="262" y="53"/>
                    </a:lnTo>
                    <a:lnTo>
                      <a:pt x="268" y="51"/>
                    </a:lnTo>
                    <a:lnTo>
                      <a:pt x="272" y="48"/>
                    </a:lnTo>
                    <a:lnTo>
                      <a:pt x="271" y="42"/>
                    </a:lnTo>
                    <a:lnTo>
                      <a:pt x="274" y="39"/>
                    </a:lnTo>
                    <a:lnTo>
                      <a:pt x="278" y="35"/>
                    </a:lnTo>
                    <a:lnTo>
                      <a:pt x="285" y="35"/>
                    </a:lnTo>
                    <a:lnTo>
                      <a:pt x="300" y="31"/>
                    </a:lnTo>
                    <a:lnTo>
                      <a:pt x="307" y="31"/>
                    </a:lnTo>
                    <a:lnTo>
                      <a:pt x="309" y="29"/>
                    </a:lnTo>
                    <a:lnTo>
                      <a:pt x="313" y="27"/>
                    </a:lnTo>
                    <a:lnTo>
                      <a:pt x="319" y="23"/>
                    </a:lnTo>
                    <a:lnTo>
                      <a:pt x="328" y="21"/>
                    </a:lnTo>
                    <a:lnTo>
                      <a:pt x="329" y="18"/>
                    </a:lnTo>
                    <a:lnTo>
                      <a:pt x="331" y="16"/>
                    </a:lnTo>
                    <a:lnTo>
                      <a:pt x="336" y="15"/>
                    </a:lnTo>
                    <a:lnTo>
                      <a:pt x="340" y="11"/>
                    </a:lnTo>
                    <a:lnTo>
                      <a:pt x="346" y="8"/>
                    </a:lnTo>
                    <a:lnTo>
                      <a:pt x="352" y="4"/>
                    </a:lnTo>
                    <a:lnTo>
                      <a:pt x="36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460">
                <a:extLst>
                  <a:ext uri="{FF2B5EF4-FFF2-40B4-BE49-F238E27FC236}">
                    <a16:creationId xmlns:a16="http://schemas.microsoft.com/office/drawing/2014/main" id="{845CDC11-D5E3-1BE2-9FB8-12E09C618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2" y="1678"/>
                <a:ext cx="18" cy="30"/>
              </a:xfrm>
              <a:custGeom>
                <a:avLst/>
                <a:gdLst>
                  <a:gd name="T0" fmla="*/ 86 w 86"/>
                  <a:gd name="T1" fmla="*/ 0 h 149"/>
                  <a:gd name="T2" fmla="*/ 81 w 86"/>
                  <a:gd name="T3" fmla="*/ 9 h 149"/>
                  <a:gd name="T4" fmla="*/ 77 w 86"/>
                  <a:gd name="T5" fmla="*/ 15 h 149"/>
                  <a:gd name="T6" fmla="*/ 75 w 86"/>
                  <a:gd name="T7" fmla="*/ 24 h 149"/>
                  <a:gd name="T8" fmla="*/ 73 w 86"/>
                  <a:gd name="T9" fmla="*/ 28 h 149"/>
                  <a:gd name="T10" fmla="*/ 71 w 86"/>
                  <a:gd name="T11" fmla="*/ 32 h 149"/>
                  <a:gd name="T12" fmla="*/ 71 w 86"/>
                  <a:gd name="T13" fmla="*/ 38 h 149"/>
                  <a:gd name="T14" fmla="*/ 69 w 86"/>
                  <a:gd name="T15" fmla="*/ 52 h 149"/>
                  <a:gd name="T16" fmla="*/ 68 w 86"/>
                  <a:gd name="T17" fmla="*/ 61 h 149"/>
                  <a:gd name="T18" fmla="*/ 68 w 86"/>
                  <a:gd name="T19" fmla="*/ 73 h 149"/>
                  <a:gd name="T20" fmla="*/ 65 w 86"/>
                  <a:gd name="T21" fmla="*/ 85 h 149"/>
                  <a:gd name="T22" fmla="*/ 64 w 86"/>
                  <a:gd name="T23" fmla="*/ 108 h 149"/>
                  <a:gd name="T24" fmla="*/ 58 w 86"/>
                  <a:gd name="T25" fmla="*/ 110 h 149"/>
                  <a:gd name="T26" fmla="*/ 56 w 86"/>
                  <a:gd name="T27" fmla="*/ 114 h 149"/>
                  <a:gd name="T28" fmla="*/ 53 w 86"/>
                  <a:gd name="T29" fmla="*/ 115 h 149"/>
                  <a:gd name="T30" fmla="*/ 49 w 86"/>
                  <a:gd name="T31" fmla="*/ 119 h 149"/>
                  <a:gd name="T32" fmla="*/ 41 w 86"/>
                  <a:gd name="T33" fmla="*/ 124 h 149"/>
                  <a:gd name="T34" fmla="*/ 33 w 86"/>
                  <a:gd name="T35" fmla="*/ 132 h 149"/>
                  <a:gd name="T36" fmla="*/ 23 w 86"/>
                  <a:gd name="T37" fmla="*/ 138 h 149"/>
                  <a:gd name="T38" fmla="*/ 14 w 86"/>
                  <a:gd name="T39" fmla="*/ 143 h 149"/>
                  <a:gd name="T40" fmla="*/ 7 w 86"/>
                  <a:gd name="T41" fmla="*/ 147 h 149"/>
                  <a:gd name="T42" fmla="*/ 0 w 86"/>
                  <a:gd name="T43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6" h="149">
                    <a:moveTo>
                      <a:pt x="86" y="0"/>
                    </a:moveTo>
                    <a:lnTo>
                      <a:pt x="81" y="9"/>
                    </a:lnTo>
                    <a:lnTo>
                      <a:pt x="77" y="15"/>
                    </a:lnTo>
                    <a:lnTo>
                      <a:pt x="75" y="24"/>
                    </a:lnTo>
                    <a:lnTo>
                      <a:pt x="73" y="28"/>
                    </a:lnTo>
                    <a:lnTo>
                      <a:pt x="71" y="32"/>
                    </a:lnTo>
                    <a:lnTo>
                      <a:pt x="71" y="38"/>
                    </a:lnTo>
                    <a:lnTo>
                      <a:pt x="69" y="52"/>
                    </a:lnTo>
                    <a:lnTo>
                      <a:pt x="68" y="61"/>
                    </a:lnTo>
                    <a:lnTo>
                      <a:pt x="68" y="73"/>
                    </a:lnTo>
                    <a:lnTo>
                      <a:pt x="65" y="85"/>
                    </a:lnTo>
                    <a:lnTo>
                      <a:pt x="64" y="108"/>
                    </a:lnTo>
                    <a:lnTo>
                      <a:pt x="58" y="110"/>
                    </a:lnTo>
                    <a:lnTo>
                      <a:pt x="56" y="114"/>
                    </a:lnTo>
                    <a:lnTo>
                      <a:pt x="53" y="115"/>
                    </a:lnTo>
                    <a:lnTo>
                      <a:pt x="49" y="119"/>
                    </a:lnTo>
                    <a:lnTo>
                      <a:pt x="41" y="124"/>
                    </a:lnTo>
                    <a:lnTo>
                      <a:pt x="33" y="132"/>
                    </a:lnTo>
                    <a:lnTo>
                      <a:pt x="23" y="138"/>
                    </a:lnTo>
                    <a:lnTo>
                      <a:pt x="14" y="143"/>
                    </a:lnTo>
                    <a:lnTo>
                      <a:pt x="7" y="147"/>
                    </a:lnTo>
                    <a:lnTo>
                      <a:pt x="0" y="149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461">
                <a:extLst>
                  <a:ext uri="{FF2B5EF4-FFF2-40B4-BE49-F238E27FC236}">
                    <a16:creationId xmlns:a16="http://schemas.microsoft.com/office/drawing/2014/main" id="{D00B0785-C95B-E56C-8262-8E8F9C3CB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2" y="2580"/>
                <a:ext cx="10" cy="45"/>
              </a:xfrm>
              <a:custGeom>
                <a:avLst/>
                <a:gdLst>
                  <a:gd name="T0" fmla="*/ 32 w 51"/>
                  <a:gd name="T1" fmla="*/ 227 h 227"/>
                  <a:gd name="T2" fmla="*/ 31 w 51"/>
                  <a:gd name="T3" fmla="*/ 215 h 227"/>
                  <a:gd name="T4" fmla="*/ 32 w 51"/>
                  <a:gd name="T5" fmla="*/ 208 h 227"/>
                  <a:gd name="T6" fmla="*/ 33 w 51"/>
                  <a:gd name="T7" fmla="*/ 203 h 227"/>
                  <a:gd name="T8" fmla="*/ 37 w 51"/>
                  <a:gd name="T9" fmla="*/ 202 h 227"/>
                  <a:gd name="T10" fmla="*/ 39 w 51"/>
                  <a:gd name="T11" fmla="*/ 198 h 227"/>
                  <a:gd name="T12" fmla="*/ 42 w 51"/>
                  <a:gd name="T13" fmla="*/ 194 h 227"/>
                  <a:gd name="T14" fmla="*/ 44 w 51"/>
                  <a:gd name="T15" fmla="*/ 183 h 227"/>
                  <a:gd name="T16" fmla="*/ 48 w 51"/>
                  <a:gd name="T17" fmla="*/ 176 h 227"/>
                  <a:gd name="T18" fmla="*/ 50 w 51"/>
                  <a:gd name="T19" fmla="*/ 171 h 227"/>
                  <a:gd name="T20" fmla="*/ 51 w 51"/>
                  <a:gd name="T21" fmla="*/ 165 h 227"/>
                  <a:gd name="T22" fmla="*/ 51 w 51"/>
                  <a:gd name="T23" fmla="*/ 163 h 227"/>
                  <a:gd name="T24" fmla="*/ 49 w 51"/>
                  <a:gd name="T25" fmla="*/ 160 h 227"/>
                  <a:gd name="T26" fmla="*/ 45 w 51"/>
                  <a:gd name="T27" fmla="*/ 160 h 227"/>
                  <a:gd name="T28" fmla="*/ 39 w 51"/>
                  <a:gd name="T29" fmla="*/ 158 h 227"/>
                  <a:gd name="T30" fmla="*/ 38 w 51"/>
                  <a:gd name="T31" fmla="*/ 154 h 227"/>
                  <a:gd name="T32" fmla="*/ 36 w 51"/>
                  <a:gd name="T33" fmla="*/ 152 h 227"/>
                  <a:gd name="T34" fmla="*/ 32 w 51"/>
                  <a:gd name="T35" fmla="*/ 152 h 227"/>
                  <a:gd name="T36" fmla="*/ 28 w 51"/>
                  <a:gd name="T37" fmla="*/ 149 h 227"/>
                  <a:gd name="T38" fmla="*/ 27 w 51"/>
                  <a:gd name="T39" fmla="*/ 148 h 227"/>
                  <a:gd name="T40" fmla="*/ 27 w 51"/>
                  <a:gd name="T41" fmla="*/ 146 h 227"/>
                  <a:gd name="T42" fmla="*/ 26 w 51"/>
                  <a:gd name="T43" fmla="*/ 143 h 227"/>
                  <a:gd name="T44" fmla="*/ 26 w 51"/>
                  <a:gd name="T45" fmla="*/ 142 h 227"/>
                  <a:gd name="T46" fmla="*/ 23 w 51"/>
                  <a:gd name="T47" fmla="*/ 140 h 227"/>
                  <a:gd name="T48" fmla="*/ 19 w 51"/>
                  <a:gd name="T49" fmla="*/ 137 h 227"/>
                  <a:gd name="T50" fmla="*/ 13 w 51"/>
                  <a:gd name="T51" fmla="*/ 135 h 227"/>
                  <a:gd name="T52" fmla="*/ 9 w 51"/>
                  <a:gd name="T53" fmla="*/ 133 h 227"/>
                  <a:gd name="T54" fmla="*/ 8 w 51"/>
                  <a:gd name="T55" fmla="*/ 130 h 227"/>
                  <a:gd name="T56" fmla="*/ 8 w 51"/>
                  <a:gd name="T57" fmla="*/ 126 h 227"/>
                  <a:gd name="T58" fmla="*/ 11 w 51"/>
                  <a:gd name="T59" fmla="*/ 123 h 227"/>
                  <a:gd name="T60" fmla="*/ 15 w 51"/>
                  <a:gd name="T61" fmla="*/ 122 h 227"/>
                  <a:gd name="T62" fmla="*/ 17 w 51"/>
                  <a:gd name="T63" fmla="*/ 123 h 227"/>
                  <a:gd name="T64" fmla="*/ 22 w 51"/>
                  <a:gd name="T65" fmla="*/ 126 h 227"/>
                  <a:gd name="T66" fmla="*/ 25 w 51"/>
                  <a:gd name="T67" fmla="*/ 125 h 227"/>
                  <a:gd name="T68" fmla="*/ 25 w 51"/>
                  <a:gd name="T69" fmla="*/ 124 h 227"/>
                  <a:gd name="T70" fmla="*/ 26 w 51"/>
                  <a:gd name="T71" fmla="*/ 124 h 227"/>
                  <a:gd name="T72" fmla="*/ 26 w 51"/>
                  <a:gd name="T73" fmla="*/ 120 h 227"/>
                  <a:gd name="T74" fmla="*/ 25 w 51"/>
                  <a:gd name="T75" fmla="*/ 116 h 227"/>
                  <a:gd name="T76" fmla="*/ 23 w 51"/>
                  <a:gd name="T77" fmla="*/ 108 h 227"/>
                  <a:gd name="T78" fmla="*/ 21 w 51"/>
                  <a:gd name="T79" fmla="*/ 103 h 227"/>
                  <a:gd name="T80" fmla="*/ 16 w 51"/>
                  <a:gd name="T81" fmla="*/ 99 h 227"/>
                  <a:gd name="T82" fmla="*/ 15 w 51"/>
                  <a:gd name="T83" fmla="*/ 96 h 227"/>
                  <a:gd name="T84" fmla="*/ 16 w 51"/>
                  <a:gd name="T85" fmla="*/ 94 h 227"/>
                  <a:gd name="T86" fmla="*/ 21 w 51"/>
                  <a:gd name="T87" fmla="*/ 91 h 227"/>
                  <a:gd name="T88" fmla="*/ 23 w 51"/>
                  <a:gd name="T89" fmla="*/ 86 h 227"/>
                  <a:gd name="T90" fmla="*/ 25 w 51"/>
                  <a:gd name="T91" fmla="*/ 83 h 227"/>
                  <a:gd name="T92" fmla="*/ 23 w 51"/>
                  <a:gd name="T93" fmla="*/ 80 h 227"/>
                  <a:gd name="T94" fmla="*/ 21 w 51"/>
                  <a:gd name="T95" fmla="*/ 79 h 227"/>
                  <a:gd name="T96" fmla="*/ 7 w 51"/>
                  <a:gd name="T97" fmla="*/ 72 h 227"/>
                  <a:gd name="T98" fmla="*/ 0 w 51"/>
                  <a:gd name="T99" fmla="*/ 62 h 227"/>
                  <a:gd name="T100" fmla="*/ 2 w 51"/>
                  <a:gd name="T101" fmla="*/ 55 h 227"/>
                  <a:gd name="T102" fmla="*/ 4 w 51"/>
                  <a:gd name="T103" fmla="*/ 48 h 227"/>
                  <a:gd name="T104" fmla="*/ 4 w 51"/>
                  <a:gd name="T105" fmla="*/ 44 h 227"/>
                  <a:gd name="T106" fmla="*/ 8 w 51"/>
                  <a:gd name="T107" fmla="*/ 38 h 227"/>
                  <a:gd name="T108" fmla="*/ 7 w 51"/>
                  <a:gd name="T109" fmla="*/ 31 h 227"/>
                  <a:gd name="T110" fmla="*/ 4 w 51"/>
                  <a:gd name="T111" fmla="*/ 26 h 227"/>
                  <a:gd name="T112" fmla="*/ 3 w 51"/>
                  <a:gd name="T113" fmla="*/ 23 h 227"/>
                  <a:gd name="T114" fmla="*/ 3 w 51"/>
                  <a:gd name="T115" fmla="*/ 22 h 227"/>
                  <a:gd name="T116" fmla="*/ 2 w 51"/>
                  <a:gd name="T117" fmla="*/ 17 h 227"/>
                  <a:gd name="T118" fmla="*/ 7 w 51"/>
                  <a:gd name="T119" fmla="*/ 13 h 227"/>
                  <a:gd name="T120" fmla="*/ 9 w 51"/>
                  <a:gd name="T121" fmla="*/ 8 h 227"/>
                  <a:gd name="T122" fmla="*/ 14 w 51"/>
                  <a:gd name="T123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1" h="227">
                    <a:moveTo>
                      <a:pt x="32" y="227"/>
                    </a:moveTo>
                    <a:lnTo>
                      <a:pt x="31" y="215"/>
                    </a:lnTo>
                    <a:lnTo>
                      <a:pt x="32" y="208"/>
                    </a:lnTo>
                    <a:lnTo>
                      <a:pt x="33" y="203"/>
                    </a:lnTo>
                    <a:lnTo>
                      <a:pt x="37" y="202"/>
                    </a:lnTo>
                    <a:lnTo>
                      <a:pt x="39" y="198"/>
                    </a:lnTo>
                    <a:lnTo>
                      <a:pt x="42" y="194"/>
                    </a:lnTo>
                    <a:lnTo>
                      <a:pt x="44" y="183"/>
                    </a:lnTo>
                    <a:lnTo>
                      <a:pt x="48" y="176"/>
                    </a:lnTo>
                    <a:lnTo>
                      <a:pt x="50" y="171"/>
                    </a:lnTo>
                    <a:lnTo>
                      <a:pt x="51" y="165"/>
                    </a:lnTo>
                    <a:lnTo>
                      <a:pt x="51" y="163"/>
                    </a:lnTo>
                    <a:lnTo>
                      <a:pt x="49" y="160"/>
                    </a:lnTo>
                    <a:lnTo>
                      <a:pt x="45" y="160"/>
                    </a:lnTo>
                    <a:lnTo>
                      <a:pt x="39" y="158"/>
                    </a:lnTo>
                    <a:lnTo>
                      <a:pt x="38" y="154"/>
                    </a:lnTo>
                    <a:lnTo>
                      <a:pt x="36" y="152"/>
                    </a:lnTo>
                    <a:lnTo>
                      <a:pt x="32" y="152"/>
                    </a:lnTo>
                    <a:lnTo>
                      <a:pt x="28" y="149"/>
                    </a:lnTo>
                    <a:lnTo>
                      <a:pt x="27" y="148"/>
                    </a:lnTo>
                    <a:lnTo>
                      <a:pt x="27" y="146"/>
                    </a:lnTo>
                    <a:lnTo>
                      <a:pt x="26" y="143"/>
                    </a:lnTo>
                    <a:lnTo>
                      <a:pt x="26" y="142"/>
                    </a:lnTo>
                    <a:lnTo>
                      <a:pt x="23" y="140"/>
                    </a:lnTo>
                    <a:lnTo>
                      <a:pt x="19" y="137"/>
                    </a:lnTo>
                    <a:lnTo>
                      <a:pt x="13" y="135"/>
                    </a:lnTo>
                    <a:lnTo>
                      <a:pt x="9" y="133"/>
                    </a:lnTo>
                    <a:lnTo>
                      <a:pt x="8" y="130"/>
                    </a:lnTo>
                    <a:lnTo>
                      <a:pt x="8" y="126"/>
                    </a:lnTo>
                    <a:lnTo>
                      <a:pt x="11" y="123"/>
                    </a:lnTo>
                    <a:lnTo>
                      <a:pt x="15" y="122"/>
                    </a:lnTo>
                    <a:lnTo>
                      <a:pt x="17" y="123"/>
                    </a:lnTo>
                    <a:lnTo>
                      <a:pt x="22" y="126"/>
                    </a:lnTo>
                    <a:lnTo>
                      <a:pt x="25" y="125"/>
                    </a:lnTo>
                    <a:lnTo>
                      <a:pt x="25" y="124"/>
                    </a:lnTo>
                    <a:lnTo>
                      <a:pt x="26" y="124"/>
                    </a:lnTo>
                    <a:lnTo>
                      <a:pt x="26" y="120"/>
                    </a:lnTo>
                    <a:lnTo>
                      <a:pt x="25" y="116"/>
                    </a:lnTo>
                    <a:lnTo>
                      <a:pt x="23" y="108"/>
                    </a:lnTo>
                    <a:lnTo>
                      <a:pt x="21" y="103"/>
                    </a:lnTo>
                    <a:lnTo>
                      <a:pt x="16" y="99"/>
                    </a:lnTo>
                    <a:lnTo>
                      <a:pt x="15" y="96"/>
                    </a:lnTo>
                    <a:lnTo>
                      <a:pt x="16" y="94"/>
                    </a:lnTo>
                    <a:lnTo>
                      <a:pt x="21" y="91"/>
                    </a:lnTo>
                    <a:lnTo>
                      <a:pt x="23" y="86"/>
                    </a:lnTo>
                    <a:lnTo>
                      <a:pt x="25" y="83"/>
                    </a:lnTo>
                    <a:lnTo>
                      <a:pt x="23" y="80"/>
                    </a:lnTo>
                    <a:lnTo>
                      <a:pt x="21" y="79"/>
                    </a:lnTo>
                    <a:lnTo>
                      <a:pt x="7" y="72"/>
                    </a:lnTo>
                    <a:lnTo>
                      <a:pt x="0" y="62"/>
                    </a:lnTo>
                    <a:lnTo>
                      <a:pt x="2" y="55"/>
                    </a:lnTo>
                    <a:lnTo>
                      <a:pt x="4" y="48"/>
                    </a:lnTo>
                    <a:lnTo>
                      <a:pt x="4" y="44"/>
                    </a:lnTo>
                    <a:lnTo>
                      <a:pt x="8" y="38"/>
                    </a:lnTo>
                    <a:lnTo>
                      <a:pt x="7" y="31"/>
                    </a:lnTo>
                    <a:lnTo>
                      <a:pt x="4" y="26"/>
                    </a:lnTo>
                    <a:lnTo>
                      <a:pt x="3" y="23"/>
                    </a:lnTo>
                    <a:lnTo>
                      <a:pt x="3" y="22"/>
                    </a:lnTo>
                    <a:lnTo>
                      <a:pt x="2" y="17"/>
                    </a:lnTo>
                    <a:lnTo>
                      <a:pt x="7" y="13"/>
                    </a:lnTo>
                    <a:lnTo>
                      <a:pt x="9" y="8"/>
                    </a:lnTo>
                    <a:lnTo>
                      <a:pt x="14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462">
                <a:extLst>
                  <a:ext uri="{FF2B5EF4-FFF2-40B4-BE49-F238E27FC236}">
                    <a16:creationId xmlns:a16="http://schemas.microsoft.com/office/drawing/2014/main" id="{15F89855-49C5-5CA4-D7F3-0F2065318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478"/>
                <a:ext cx="67" cy="155"/>
              </a:xfrm>
              <a:custGeom>
                <a:avLst/>
                <a:gdLst>
                  <a:gd name="T0" fmla="*/ 254 w 336"/>
                  <a:gd name="T1" fmla="*/ 7 h 775"/>
                  <a:gd name="T2" fmla="*/ 233 w 336"/>
                  <a:gd name="T3" fmla="*/ 22 h 775"/>
                  <a:gd name="T4" fmla="*/ 211 w 336"/>
                  <a:gd name="T5" fmla="*/ 22 h 775"/>
                  <a:gd name="T6" fmla="*/ 183 w 336"/>
                  <a:gd name="T7" fmla="*/ 17 h 775"/>
                  <a:gd name="T8" fmla="*/ 169 w 336"/>
                  <a:gd name="T9" fmla="*/ 30 h 775"/>
                  <a:gd name="T10" fmla="*/ 147 w 336"/>
                  <a:gd name="T11" fmla="*/ 38 h 775"/>
                  <a:gd name="T12" fmla="*/ 124 w 336"/>
                  <a:gd name="T13" fmla="*/ 43 h 775"/>
                  <a:gd name="T14" fmla="*/ 115 w 336"/>
                  <a:gd name="T15" fmla="*/ 57 h 775"/>
                  <a:gd name="T16" fmla="*/ 115 w 336"/>
                  <a:gd name="T17" fmla="*/ 80 h 775"/>
                  <a:gd name="T18" fmla="*/ 132 w 336"/>
                  <a:gd name="T19" fmla="*/ 97 h 775"/>
                  <a:gd name="T20" fmla="*/ 138 w 336"/>
                  <a:gd name="T21" fmla="*/ 131 h 775"/>
                  <a:gd name="T22" fmla="*/ 151 w 336"/>
                  <a:gd name="T23" fmla="*/ 142 h 775"/>
                  <a:gd name="T24" fmla="*/ 178 w 336"/>
                  <a:gd name="T25" fmla="*/ 149 h 775"/>
                  <a:gd name="T26" fmla="*/ 198 w 336"/>
                  <a:gd name="T27" fmla="*/ 159 h 775"/>
                  <a:gd name="T28" fmla="*/ 198 w 336"/>
                  <a:gd name="T29" fmla="*/ 186 h 775"/>
                  <a:gd name="T30" fmla="*/ 203 w 336"/>
                  <a:gd name="T31" fmla="*/ 201 h 775"/>
                  <a:gd name="T32" fmla="*/ 197 w 336"/>
                  <a:gd name="T33" fmla="*/ 217 h 775"/>
                  <a:gd name="T34" fmla="*/ 178 w 336"/>
                  <a:gd name="T35" fmla="*/ 234 h 775"/>
                  <a:gd name="T36" fmla="*/ 193 w 336"/>
                  <a:gd name="T37" fmla="*/ 244 h 775"/>
                  <a:gd name="T38" fmla="*/ 193 w 336"/>
                  <a:gd name="T39" fmla="*/ 253 h 775"/>
                  <a:gd name="T40" fmla="*/ 191 w 336"/>
                  <a:gd name="T41" fmla="*/ 263 h 775"/>
                  <a:gd name="T42" fmla="*/ 185 w 336"/>
                  <a:gd name="T43" fmla="*/ 283 h 775"/>
                  <a:gd name="T44" fmla="*/ 177 w 336"/>
                  <a:gd name="T45" fmla="*/ 304 h 775"/>
                  <a:gd name="T46" fmla="*/ 158 w 336"/>
                  <a:gd name="T47" fmla="*/ 318 h 775"/>
                  <a:gd name="T48" fmla="*/ 112 w 336"/>
                  <a:gd name="T49" fmla="*/ 325 h 775"/>
                  <a:gd name="T50" fmla="*/ 100 w 336"/>
                  <a:gd name="T51" fmla="*/ 332 h 775"/>
                  <a:gd name="T52" fmla="*/ 91 w 336"/>
                  <a:gd name="T53" fmla="*/ 339 h 775"/>
                  <a:gd name="T54" fmla="*/ 71 w 336"/>
                  <a:gd name="T55" fmla="*/ 336 h 775"/>
                  <a:gd name="T56" fmla="*/ 60 w 336"/>
                  <a:gd name="T57" fmla="*/ 337 h 775"/>
                  <a:gd name="T58" fmla="*/ 52 w 336"/>
                  <a:gd name="T59" fmla="*/ 344 h 775"/>
                  <a:gd name="T60" fmla="*/ 40 w 336"/>
                  <a:gd name="T61" fmla="*/ 342 h 775"/>
                  <a:gd name="T62" fmla="*/ 5 w 336"/>
                  <a:gd name="T63" fmla="*/ 356 h 775"/>
                  <a:gd name="T64" fmla="*/ 6 w 336"/>
                  <a:gd name="T65" fmla="*/ 370 h 775"/>
                  <a:gd name="T66" fmla="*/ 6 w 336"/>
                  <a:gd name="T67" fmla="*/ 381 h 775"/>
                  <a:gd name="T68" fmla="*/ 5 w 336"/>
                  <a:gd name="T69" fmla="*/ 389 h 775"/>
                  <a:gd name="T70" fmla="*/ 22 w 336"/>
                  <a:gd name="T71" fmla="*/ 396 h 775"/>
                  <a:gd name="T72" fmla="*/ 26 w 336"/>
                  <a:gd name="T73" fmla="*/ 413 h 775"/>
                  <a:gd name="T74" fmla="*/ 21 w 336"/>
                  <a:gd name="T75" fmla="*/ 434 h 775"/>
                  <a:gd name="T76" fmla="*/ 57 w 336"/>
                  <a:gd name="T77" fmla="*/ 444 h 775"/>
                  <a:gd name="T78" fmla="*/ 73 w 336"/>
                  <a:gd name="T79" fmla="*/ 457 h 775"/>
                  <a:gd name="T80" fmla="*/ 69 w 336"/>
                  <a:gd name="T81" fmla="*/ 479 h 775"/>
                  <a:gd name="T82" fmla="*/ 58 w 336"/>
                  <a:gd name="T83" fmla="*/ 491 h 775"/>
                  <a:gd name="T84" fmla="*/ 71 w 336"/>
                  <a:gd name="T85" fmla="*/ 504 h 775"/>
                  <a:gd name="T86" fmla="*/ 91 w 336"/>
                  <a:gd name="T87" fmla="*/ 498 h 775"/>
                  <a:gd name="T88" fmla="*/ 100 w 336"/>
                  <a:gd name="T89" fmla="*/ 509 h 775"/>
                  <a:gd name="T90" fmla="*/ 117 w 336"/>
                  <a:gd name="T91" fmla="*/ 523 h 775"/>
                  <a:gd name="T92" fmla="*/ 140 w 336"/>
                  <a:gd name="T93" fmla="*/ 532 h 775"/>
                  <a:gd name="T94" fmla="*/ 158 w 336"/>
                  <a:gd name="T95" fmla="*/ 541 h 775"/>
                  <a:gd name="T96" fmla="*/ 160 w 336"/>
                  <a:gd name="T97" fmla="*/ 556 h 775"/>
                  <a:gd name="T98" fmla="*/ 163 w 336"/>
                  <a:gd name="T99" fmla="*/ 569 h 775"/>
                  <a:gd name="T100" fmla="*/ 185 w 336"/>
                  <a:gd name="T101" fmla="*/ 582 h 775"/>
                  <a:gd name="T102" fmla="*/ 192 w 336"/>
                  <a:gd name="T103" fmla="*/ 596 h 775"/>
                  <a:gd name="T104" fmla="*/ 201 w 336"/>
                  <a:gd name="T105" fmla="*/ 611 h 775"/>
                  <a:gd name="T106" fmla="*/ 208 w 336"/>
                  <a:gd name="T107" fmla="*/ 623 h 775"/>
                  <a:gd name="T108" fmla="*/ 214 w 336"/>
                  <a:gd name="T109" fmla="*/ 628 h 775"/>
                  <a:gd name="T110" fmla="*/ 250 w 336"/>
                  <a:gd name="T111" fmla="*/ 666 h 775"/>
                  <a:gd name="T112" fmla="*/ 258 w 336"/>
                  <a:gd name="T113" fmla="*/ 679 h 775"/>
                  <a:gd name="T114" fmla="*/ 283 w 336"/>
                  <a:gd name="T115" fmla="*/ 691 h 775"/>
                  <a:gd name="T116" fmla="*/ 306 w 336"/>
                  <a:gd name="T117" fmla="*/ 725 h 775"/>
                  <a:gd name="T118" fmla="*/ 331 w 336"/>
                  <a:gd name="T119" fmla="*/ 729 h 775"/>
                  <a:gd name="T120" fmla="*/ 336 w 336"/>
                  <a:gd name="T121" fmla="*/ 748 h 775"/>
                  <a:gd name="T122" fmla="*/ 330 w 336"/>
                  <a:gd name="T123" fmla="*/ 760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36" h="775">
                    <a:moveTo>
                      <a:pt x="271" y="0"/>
                    </a:moveTo>
                    <a:lnTo>
                      <a:pt x="261" y="3"/>
                    </a:lnTo>
                    <a:lnTo>
                      <a:pt x="260" y="4"/>
                    </a:lnTo>
                    <a:lnTo>
                      <a:pt x="258" y="4"/>
                    </a:lnTo>
                    <a:lnTo>
                      <a:pt x="257" y="5"/>
                    </a:lnTo>
                    <a:lnTo>
                      <a:pt x="256" y="5"/>
                    </a:lnTo>
                    <a:lnTo>
                      <a:pt x="255" y="6"/>
                    </a:lnTo>
                    <a:lnTo>
                      <a:pt x="255" y="7"/>
                    </a:lnTo>
                    <a:lnTo>
                      <a:pt x="254" y="7"/>
                    </a:lnTo>
                    <a:lnTo>
                      <a:pt x="252" y="9"/>
                    </a:lnTo>
                    <a:lnTo>
                      <a:pt x="249" y="13"/>
                    </a:lnTo>
                    <a:lnTo>
                      <a:pt x="248" y="15"/>
                    </a:lnTo>
                    <a:lnTo>
                      <a:pt x="246" y="16"/>
                    </a:lnTo>
                    <a:lnTo>
                      <a:pt x="245" y="17"/>
                    </a:lnTo>
                    <a:lnTo>
                      <a:pt x="243" y="18"/>
                    </a:lnTo>
                    <a:lnTo>
                      <a:pt x="241" y="19"/>
                    </a:lnTo>
                    <a:lnTo>
                      <a:pt x="234" y="22"/>
                    </a:lnTo>
                    <a:lnTo>
                      <a:pt x="233" y="22"/>
                    </a:lnTo>
                    <a:lnTo>
                      <a:pt x="232" y="23"/>
                    </a:lnTo>
                    <a:lnTo>
                      <a:pt x="232" y="22"/>
                    </a:lnTo>
                    <a:lnTo>
                      <a:pt x="229" y="22"/>
                    </a:lnTo>
                    <a:lnTo>
                      <a:pt x="226" y="22"/>
                    </a:lnTo>
                    <a:lnTo>
                      <a:pt x="225" y="22"/>
                    </a:lnTo>
                    <a:lnTo>
                      <a:pt x="223" y="21"/>
                    </a:lnTo>
                    <a:lnTo>
                      <a:pt x="217" y="21"/>
                    </a:lnTo>
                    <a:lnTo>
                      <a:pt x="217" y="22"/>
                    </a:lnTo>
                    <a:lnTo>
                      <a:pt x="211" y="22"/>
                    </a:lnTo>
                    <a:lnTo>
                      <a:pt x="210" y="22"/>
                    </a:lnTo>
                    <a:lnTo>
                      <a:pt x="206" y="22"/>
                    </a:lnTo>
                    <a:lnTo>
                      <a:pt x="205" y="22"/>
                    </a:lnTo>
                    <a:lnTo>
                      <a:pt x="201" y="22"/>
                    </a:lnTo>
                    <a:lnTo>
                      <a:pt x="200" y="22"/>
                    </a:lnTo>
                    <a:lnTo>
                      <a:pt x="189" y="18"/>
                    </a:lnTo>
                    <a:lnTo>
                      <a:pt x="188" y="17"/>
                    </a:lnTo>
                    <a:lnTo>
                      <a:pt x="187" y="17"/>
                    </a:lnTo>
                    <a:lnTo>
                      <a:pt x="183" y="17"/>
                    </a:lnTo>
                    <a:lnTo>
                      <a:pt x="182" y="17"/>
                    </a:lnTo>
                    <a:lnTo>
                      <a:pt x="180" y="18"/>
                    </a:lnTo>
                    <a:lnTo>
                      <a:pt x="178" y="19"/>
                    </a:lnTo>
                    <a:lnTo>
                      <a:pt x="178" y="21"/>
                    </a:lnTo>
                    <a:lnTo>
                      <a:pt x="177" y="22"/>
                    </a:lnTo>
                    <a:lnTo>
                      <a:pt x="171" y="28"/>
                    </a:lnTo>
                    <a:lnTo>
                      <a:pt x="171" y="29"/>
                    </a:lnTo>
                    <a:lnTo>
                      <a:pt x="170" y="29"/>
                    </a:lnTo>
                    <a:lnTo>
                      <a:pt x="169" y="30"/>
                    </a:lnTo>
                    <a:lnTo>
                      <a:pt x="168" y="32"/>
                    </a:lnTo>
                    <a:lnTo>
                      <a:pt x="168" y="33"/>
                    </a:lnTo>
                    <a:lnTo>
                      <a:pt x="160" y="35"/>
                    </a:lnTo>
                    <a:lnTo>
                      <a:pt x="159" y="35"/>
                    </a:lnTo>
                    <a:lnTo>
                      <a:pt x="158" y="36"/>
                    </a:lnTo>
                    <a:lnTo>
                      <a:pt x="157" y="36"/>
                    </a:lnTo>
                    <a:lnTo>
                      <a:pt x="155" y="36"/>
                    </a:lnTo>
                    <a:lnTo>
                      <a:pt x="153" y="36"/>
                    </a:lnTo>
                    <a:lnTo>
                      <a:pt x="147" y="38"/>
                    </a:lnTo>
                    <a:lnTo>
                      <a:pt x="145" y="38"/>
                    </a:lnTo>
                    <a:lnTo>
                      <a:pt x="135" y="39"/>
                    </a:lnTo>
                    <a:lnTo>
                      <a:pt x="134" y="39"/>
                    </a:lnTo>
                    <a:lnTo>
                      <a:pt x="132" y="39"/>
                    </a:lnTo>
                    <a:lnTo>
                      <a:pt x="131" y="39"/>
                    </a:lnTo>
                    <a:lnTo>
                      <a:pt x="129" y="40"/>
                    </a:lnTo>
                    <a:lnTo>
                      <a:pt x="128" y="40"/>
                    </a:lnTo>
                    <a:lnTo>
                      <a:pt x="124" y="41"/>
                    </a:lnTo>
                    <a:lnTo>
                      <a:pt x="124" y="43"/>
                    </a:lnTo>
                    <a:lnTo>
                      <a:pt x="123" y="43"/>
                    </a:lnTo>
                    <a:lnTo>
                      <a:pt x="120" y="45"/>
                    </a:lnTo>
                    <a:lnTo>
                      <a:pt x="120" y="46"/>
                    </a:lnTo>
                    <a:lnTo>
                      <a:pt x="119" y="47"/>
                    </a:lnTo>
                    <a:lnTo>
                      <a:pt x="119" y="49"/>
                    </a:lnTo>
                    <a:lnTo>
                      <a:pt x="115" y="53"/>
                    </a:lnTo>
                    <a:lnTo>
                      <a:pt x="115" y="55"/>
                    </a:lnTo>
                    <a:lnTo>
                      <a:pt x="115" y="56"/>
                    </a:lnTo>
                    <a:lnTo>
                      <a:pt x="115" y="57"/>
                    </a:lnTo>
                    <a:lnTo>
                      <a:pt x="115" y="58"/>
                    </a:lnTo>
                    <a:lnTo>
                      <a:pt x="113" y="67"/>
                    </a:lnTo>
                    <a:lnTo>
                      <a:pt x="113" y="69"/>
                    </a:lnTo>
                    <a:lnTo>
                      <a:pt x="113" y="70"/>
                    </a:lnTo>
                    <a:lnTo>
                      <a:pt x="113" y="72"/>
                    </a:lnTo>
                    <a:lnTo>
                      <a:pt x="113" y="74"/>
                    </a:lnTo>
                    <a:lnTo>
                      <a:pt x="114" y="76"/>
                    </a:lnTo>
                    <a:lnTo>
                      <a:pt x="114" y="78"/>
                    </a:lnTo>
                    <a:lnTo>
                      <a:pt x="115" y="80"/>
                    </a:lnTo>
                    <a:lnTo>
                      <a:pt x="117" y="81"/>
                    </a:lnTo>
                    <a:lnTo>
                      <a:pt x="118" y="83"/>
                    </a:lnTo>
                    <a:lnTo>
                      <a:pt x="119" y="84"/>
                    </a:lnTo>
                    <a:lnTo>
                      <a:pt x="124" y="91"/>
                    </a:lnTo>
                    <a:lnTo>
                      <a:pt x="129" y="95"/>
                    </a:lnTo>
                    <a:lnTo>
                      <a:pt x="130" y="95"/>
                    </a:lnTo>
                    <a:lnTo>
                      <a:pt x="130" y="96"/>
                    </a:lnTo>
                    <a:lnTo>
                      <a:pt x="131" y="96"/>
                    </a:lnTo>
                    <a:lnTo>
                      <a:pt x="132" y="97"/>
                    </a:lnTo>
                    <a:lnTo>
                      <a:pt x="137" y="99"/>
                    </a:lnTo>
                    <a:lnTo>
                      <a:pt x="137" y="101"/>
                    </a:lnTo>
                    <a:lnTo>
                      <a:pt x="138" y="102"/>
                    </a:lnTo>
                    <a:lnTo>
                      <a:pt x="140" y="103"/>
                    </a:lnTo>
                    <a:lnTo>
                      <a:pt x="140" y="104"/>
                    </a:lnTo>
                    <a:lnTo>
                      <a:pt x="140" y="107"/>
                    </a:lnTo>
                    <a:lnTo>
                      <a:pt x="140" y="113"/>
                    </a:lnTo>
                    <a:lnTo>
                      <a:pt x="138" y="124"/>
                    </a:lnTo>
                    <a:lnTo>
                      <a:pt x="138" y="131"/>
                    </a:lnTo>
                    <a:lnTo>
                      <a:pt x="138" y="132"/>
                    </a:lnTo>
                    <a:lnTo>
                      <a:pt x="140" y="133"/>
                    </a:lnTo>
                    <a:lnTo>
                      <a:pt x="140" y="135"/>
                    </a:lnTo>
                    <a:lnTo>
                      <a:pt x="142" y="136"/>
                    </a:lnTo>
                    <a:lnTo>
                      <a:pt x="145" y="139"/>
                    </a:lnTo>
                    <a:lnTo>
                      <a:pt x="146" y="139"/>
                    </a:lnTo>
                    <a:lnTo>
                      <a:pt x="147" y="141"/>
                    </a:lnTo>
                    <a:lnTo>
                      <a:pt x="149" y="142"/>
                    </a:lnTo>
                    <a:lnTo>
                      <a:pt x="151" y="142"/>
                    </a:lnTo>
                    <a:lnTo>
                      <a:pt x="151" y="143"/>
                    </a:lnTo>
                    <a:lnTo>
                      <a:pt x="158" y="144"/>
                    </a:lnTo>
                    <a:lnTo>
                      <a:pt x="160" y="144"/>
                    </a:lnTo>
                    <a:lnTo>
                      <a:pt x="163" y="144"/>
                    </a:lnTo>
                    <a:lnTo>
                      <a:pt x="166" y="146"/>
                    </a:lnTo>
                    <a:lnTo>
                      <a:pt x="168" y="147"/>
                    </a:lnTo>
                    <a:lnTo>
                      <a:pt x="175" y="148"/>
                    </a:lnTo>
                    <a:lnTo>
                      <a:pt x="177" y="149"/>
                    </a:lnTo>
                    <a:lnTo>
                      <a:pt x="178" y="149"/>
                    </a:lnTo>
                    <a:lnTo>
                      <a:pt x="180" y="149"/>
                    </a:lnTo>
                    <a:lnTo>
                      <a:pt x="181" y="150"/>
                    </a:lnTo>
                    <a:lnTo>
                      <a:pt x="185" y="150"/>
                    </a:lnTo>
                    <a:lnTo>
                      <a:pt x="186" y="150"/>
                    </a:lnTo>
                    <a:lnTo>
                      <a:pt x="194" y="152"/>
                    </a:lnTo>
                    <a:lnTo>
                      <a:pt x="195" y="152"/>
                    </a:lnTo>
                    <a:lnTo>
                      <a:pt x="198" y="154"/>
                    </a:lnTo>
                    <a:lnTo>
                      <a:pt x="198" y="155"/>
                    </a:lnTo>
                    <a:lnTo>
                      <a:pt x="198" y="159"/>
                    </a:lnTo>
                    <a:lnTo>
                      <a:pt x="198" y="160"/>
                    </a:lnTo>
                    <a:lnTo>
                      <a:pt x="198" y="161"/>
                    </a:lnTo>
                    <a:lnTo>
                      <a:pt x="195" y="172"/>
                    </a:lnTo>
                    <a:lnTo>
                      <a:pt x="195" y="173"/>
                    </a:lnTo>
                    <a:lnTo>
                      <a:pt x="194" y="175"/>
                    </a:lnTo>
                    <a:lnTo>
                      <a:pt x="194" y="178"/>
                    </a:lnTo>
                    <a:lnTo>
                      <a:pt x="195" y="179"/>
                    </a:lnTo>
                    <a:lnTo>
                      <a:pt x="198" y="184"/>
                    </a:lnTo>
                    <a:lnTo>
                      <a:pt x="198" y="186"/>
                    </a:lnTo>
                    <a:lnTo>
                      <a:pt x="200" y="189"/>
                    </a:lnTo>
                    <a:lnTo>
                      <a:pt x="201" y="189"/>
                    </a:lnTo>
                    <a:lnTo>
                      <a:pt x="201" y="190"/>
                    </a:lnTo>
                    <a:lnTo>
                      <a:pt x="201" y="192"/>
                    </a:lnTo>
                    <a:lnTo>
                      <a:pt x="203" y="194"/>
                    </a:lnTo>
                    <a:lnTo>
                      <a:pt x="203" y="195"/>
                    </a:lnTo>
                    <a:lnTo>
                      <a:pt x="204" y="196"/>
                    </a:lnTo>
                    <a:lnTo>
                      <a:pt x="204" y="200"/>
                    </a:lnTo>
                    <a:lnTo>
                      <a:pt x="203" y="201"/>
                    </a:lnTo>
                    <a:lnTo>
                      <a:pt x="201" y="206"/>
                    </a:lnTo>
                    <a:lnTo>
                      <a:pt x="201" y="207"/>
                    </a:lnTo>
                    <a:lnTo>
                      <a:pt x="201" y="209"/>
                    </a:lnTo>
                    <a:lnTo>
                      <a:pt x="201" y="210"/>
                    </a:lnTo>
                    <a:lnTo>
                      <a:pt x="201" y="212"/>
                    </a:lnTo>
                    <a:lnTo>
                      <a:pt x="200" y="213"/>
                    </a:lnTo>
                    <a:lnTo>
                      <a:pt x="199" y="215"/>
                    </a:lnTo>
                    <a:lnTo>
                      <a:pt x="198" y="217"/>
                    </a:lnTo>
                    <a:lnTo>
                      <a:pt x="197" y="217"/>
                    </a:lnTo>
                    <a:lnTo>
                      <a:pt x="194" y="218"/>
                    </a:lnTo>
                    <a:lnTo>
                      <a:pt x="189" y="222"/>
                    </a:lnTo>
                    <a:lnTo>
                      <a:pt x="187" y="224"/>
                    </a:lnTo>
                    <a:lnTo>
                      <a:pt x="183" y="226"/>
                    </a:lnTo>
                    <a:lnTo>
                      <a:pt x="182" y="226"/>
                    </a:lnTo>
                    <a:lnTo>
                      <a:pt x="181" y="227"/>
                    </a:lnTo>
                    <a:lnTo>
                      <a:pt x="181" y="228"/>
                    </a:lnTo>
                    <a:lnTo>
                      <a:pt x="178" y="233"/>
                    </a:lnTo>
                    <a:lnTo>
                      <a:pt x="178" y="234"/>
                    </a:lnTo>
                    <a:lnTo>
                      <a:pt x="178" y="235"/>
                    </a:lnTo>
                    <a:lnTo>
                      <a:pt x="178" y="236"/>
                    </a:lnTo>
                    <a:lnTo>
                      <a:pt x="178" y="238"/>
                    </a:lnTo>
                    <a:lnTo>
                      <a:pt x="180" y="238"/>
                    </a:lnTo>
                    <a:lnTo>
                      <a:pt x="181" y="239"/>
                    </a:lnTo>
                    <a:lnTo>
                      <a:pt x="182" y="239"/>
                    </a:lnTo>
                    <a:lnTo>
                      <a:pt x="188" y="241"/>
                    </a:lnTo>
                    <a:lnTo>
                      <a:pt x="192" y="243"/>
                    </a:lnTo>
                    <a:lnTo>
                      <a:pt x="193" y="244"/>
                    </a:lnTo>
                    <a:lnTo>
                      <a:pt x="194" y="244"/>
                    </a:lnTo>
                    <a:lnTo>
                      <a:pt x="195" y="245"/>
                    </a:lnTo>
                    <a:lnTo>
                      <a:pt x="195" y="246"/>
                    </a:lnTo>
                    <a:lnTo>
                      <a:pt x="197" y="247"/>
                    </a:lnTo>
                    <a:lnTo>
                      <a:pt x="197" y="249"/>
                    </a:lnTo>
                    <a:lnTo>
                      <a:pt x="195" y="249"/>
                    </a:lnTo>
                    <a:lnTo>
                      <a:pt x="195" y="250"/>
                    </a:lnTo>
                    <a:lnTo>
                      <a:pt x="194" y="252"/>
                    </a:lnTo>
                    <a:lnTo>
                      <a:pt x="193" y="253"/>
                    </a:lnTo>
                    <a:lnTo>
                      <a:pt x="193" y="255"/>
                    </a:lnTo>
                    <a:lnTo>
                      <a:pt x="192" y="255"/>
                    </a:lnTo>
                    <a:lnTo>
                      <a:pt x="192" y="256"/>
                    </a:lnTo>
                    <a:lnTo>
                      <a:pt x="191" y="256"/>
                    </a:lnTo>
                    <a:lnTo>
                      <a:pt x="191" y="257"/>
                    </a:lnTo>
                    <a:lnTo>
                      <a:pt x="191" y="258"/>
                    </a:lnTo>
                    <a:lnTo>
                      <a:pt x="189" y="259"/>
                    </a:lnTo>
                    <a:lnTo>
                      <a:pt x="189" y="262"/>
                    </a:lnTo>
                    <a:lnTo>
                      <a:pt x="191" y="263"/>
                    </a:lnTo>
                    <a:lnTo>
                      <a:pt x="191" y="266"/>
                    </a:lnTo>
                    <a:lnTo>
                      <a:pt x="192" y="268"/>
                    </a:lnTo>
                    <a:lnTo>
                      <a:pt x="192" y="269"/>
                    </a:lnTo>
                    <a:lnTo>
                      <a:pt x="192" y="274"/>
                    </a:lnTo>
                    <a:lnTo>
                      <a:pt x="192" y="275"/>
                    </a:lnTo>
                    <a:lnTo>
                      <a:pt x="191" y="275"/>
                    </a:lnTo>
                    <a:lnTo>
                      <a:pt x="191" y="276"/>
                    </a:lnTo>
                    <a:lnTo>
                      <a:pt x="186" y="281"/>
                    </a:lnTo>
                    <a:lnTo>
                      <a:pt x="185" y="283"/>
                    </a:lnTo>
                    <a:lnTo>
                      <a:pt x="185" y="284"/>
                    </a:lnTo>
                    <a:lnTo>
                      <a:pt x="183" y="285"/>
                    </a:lnTo>
                    <a:lnTo>
                      <a:pt x="182" y="286"/>
                    </a:lnTo>
                    <a:lnTo>
                      <a:pt x="181" y="289"/>
                    </a:lnTo>
                    <a:lnTo>
                      <a:pt x="181" y="290"/>
                    </a:lnTo>
                    <a:lnTo>
                      <a:pt x="181" y="291"/>
                    </a:lnTo>
                    <a:lnTo>
                      <a:pt x="180" y="292"/>
                    </a:lnTo>
                    <a:lnTo>
                      <a:pt x="180" y="299"/>
                    </a:lnTo>
                    <a:lnTo>
                      <a:pt x="177" y="304"/>
                    </a:lnTo>
                    <a:lnTo>
                      <a:pt x="176" y="307"/>
                    </a:lnTo>
                    <a:lnTo>
                      <a:pt x="175" y="308"/>
                    </a:lnTo>
                    <a:lnTo>
                      <a:pt x="174" y="308"/>
                    </a:lnTo>
                    <a:lnTo>
                      <a:pt x="172" y="309"/>
                    </a:lnTo>
                    <a:lnTo>
                      <a:pt x="171" y="310"/>
                    </a:lnTo>
                    <a:lnTo>
                      <a:pt x="162" y="315"/>
                    </a:lnTo>
                    <a:lnTo>
                      <a:pt x="160" y="316"/>
                    </a:lnTo>
                    <a:lnTo>
                      <a:pt x="159" y="318"/>
                    </a:lnTo>
                    <a:lnTo>
                      <a:pt x="158" y="318"/>
                    </a:lnTo>
                    <a:lnTo>
                      <a:pt x="154" y="319"/>
                    </a:lnTo>
                    <a:lnTo>
                      <a:pt x="143" y="323"/>
                    </a:lnTo>
                    <a:lnTo>
                      <a:pt x="140" y="323"/>
                    </a:lnTo>
                    <a:lnTo>
                      <a:pt x="137" y="324"/>
                    </a:lnTo>
                    <a:lnTo>
                      <a:pt x="136" y="324"/>
                    </a:lnTo>
                    <a:lnTo>
                      <a:pt x="123" y="326"/>
                    </a:lnTo>
                    <a:lnTo>
                      <a:pt x="119" y="326"/>
                    </a:lnTo>
                    <a:lnTo>
                      <a:pt x="117" y="326"/>
                    </a:lnTo>
                    <a:lnTo>
                      <a:pt x="112" y="325"/>
                    </a:lnTo>
                    <a:lnTo>
                      <a:pt x="108" y="325"/>
                    </a:lnTo>
                    <a:lnTo>
                      <a:pt x="108" y="326"/>
                    </a:lnTo>
                    <a:lnTo>
                      <a:pt x="107" y="326"/>
                    </a:lnTo>
                    <a:lnTo>
                      <a:pt x="106" y="327"/>
                    </a:lnTo>
                    <a:lnTo>
                      <a:pt x="103" y="329"/>
                    </a:lnTo>
                    <a:lnTo>
                      <a:pt x="102" y="330"/>
                    </a:lnTo>
                    <a:lnTo>
                      <a:pt x="102" y="331"/>
                    </a:lnTo>
                    <a:lnTo>
                      <a:pt x="101" y="332"/>
                    </a:lnTo>
                    <a:lnTo>
                      <a:pt x="100" y="332"/>
                    </a:lnTo>
                    <a:lnTo>
                      <a:pt x="100" y="333"/>
                    </a:lnTo>
                    <a:lnTo>
                      <a:pt x="98" y="336"/>
                    </a:lnTo>
                    <a:lnTo>
                      <a:pt x="97" y="337"/>
                    </a:lnTo>
                    <a:lnTo>
                      <a:pt x="97" y="338"/>
                    </a:lnTo>
                    <a:lnTo>
                      <a:pt x="96" y="338"/>
                    </a:lnTo>
                    <a:lnTo>
                      <a:pt x="95" y="339"/>
                    </a:lnTo>
                    <a:lnTo>
                      <a:pt x="94" y="339"/>
                    </a:lnTo>
                    <a:lnTo>
                      <a:pt x="92" y="339"/>
                    </a:lnTo>
                    <a:lnTo>
                      <a:pt x="91" y="339"/>
                    </a:lnTo>
                    <a:lnTo>
                      <a:pt x="90" y="339"/>
                    </a:lnTo>
                    <a:lnTo>
                      <a:pt x="88" y="339"/>
                    </a:lnTo>
                    <a:lnTo>
                      <a:pt x="86" y="341"/>
                    </a:lnTo>
                    <a:lnTo>
                      <a:pt x="82" y="341"/>
                    </a:lnTo>
                    <a:lnTo>
                      <a:pt x="82" y="339"/>
                    </a:lnTo>
                    <a:lnTo>
                      <a:pt x="79" y="339"/>
                    </a:lnTo>
                    <a:lnTo>
                      <a:pt x="78" y="339"/>
                    </a:lnTo>
                    <a:lnTo>
                      <a:pt x="77" y="339"/>
                    </a:lnTo>
                    <a:lnTo>
                      <a:pt x="71" y="336"/>
                    </a:lnTo>
                    <a:lnTo>
                      <a:pt x="68" y="336"/>
                    </a:lnTo>
                    <a:lnTo>
                      <a:pt x="67" y="336"/>
                    </a:lnTo>
                    <a:lnTo>
                      <a:pt x="66" y="335"/>
                    </a:lnTo>
                    <a:lnTo>
                      <a:pt x="65" y="335"/>
                    </a:lnTo>
                    <a:lnTo>
                      <a:pt x="63" y="336"/>
                    </a:lnTo>
                    <a:lnTo>
                      <a:pt x="62" y="336"/>
                    </a:lnTo>
                    <a:lnTo>
                      <a:pt x="61" y="336"/>
                    </a:lnTo>
                    <a:lnTo>
                      <a:pt x="60" y="336"/>
                    </a:lnTo>
                    <a:lnTo>
                      <a:pt x="60" y="337"/>
                    </a:lnTo>
                    <a:lnTo>
                      <a:pt x="60" y="338"/>
                    </a:lnTo>
                    <a:lnTo>
                      <a:pt x="60" y="339"/>
                    </a:lnTo>
                    <a:lnTo>
                      <a:pt x="58" y="339"/>
                    </a:lnTo>
                    <a:lnTo>
                      <a:pt x="58" y="341"/>
                    </a:lnTo>
                    <a:lnTo>
                      <a:pt x="58" y="342"/>
                    </a:lnTo>
                    <a:lnTo>
                      <a:pt x="57" y="343"/>
                    </a:lnTo>
                    <a:lnTo>
                      <a:pt x="56" y="344"/>
                    </a:lnTo>
                    <a:lnTo>
                      <a:pt x="55" y="344"/>
                    </a:lnTo>
                    <a:lnTo>
                      <a:pt x="52" y="344"/>
                    </a:lnTo>
                    <a:lnTo>
                      <a:pt x="51" y="346"/>
                    </a:lnTo>
                    <a:lnTo>
                      <a:pt x="50" y="344"/>
                    </a:lnTo>
                    <a:lnTo>
                      <a:pt x="49" y="344"/>
                    </a:lnTo>
                    <a:lnTo>
                      <a:pt x="48" y="344"/>
                    </a:lnTo>
                    <a:lnTo>
                      <a:pt x="45" y="344"/>
                    </a:lnTo>
                    <a:lnTo>
                      <a:pt x="45" y="343"/>
                    </a:lnTo>
                    <a:lnTo>
                      <a:pt x="44" y="343"/>
                    </a:lnTo>
                    <a:lnTo>
                      <a:pt x="42" y="343"/>
                    </a:lnTo>
                    <a:lnTo>
                      <a:pt x="40" y="342"/>
                    </a:lnTo>
                    <a:lnTo>
                      <a:pt x="32" y="342"/>
                    </a:lnTo>
                    <a:lnTo>
                      <a:pt x="32" y="343"/>
                    </a:lnTo>
                    <a:lnTo>
                      <a:pt x="31" y="343"/>
                    </a:lnTo>
                    <a:lnTo>
                      <a:pt x="17" y="347"/>
                    </a:lnTo>
                    <a:lnTo>
                      <a:pt x="11" y="349"/>
                    </a:lnTo>
                    <a:lnTo>
                      <a:pt x="6" y="354"/>
                    </a:lnTo>
                    <a:lnTo>
                      <a:pt x="5" y="354"/>
                    </a:lnTo>
                    <a:lnTo>
                      <a:pt x="5" y="355"/>
                    </a:lnTo>
                    <a:lnTo>
                      <a:pt x="5" y="356"/>
                    </a:lnTo>
                    <a:lnTo>
                      <a:pt x="5" y="358"/>
                    </a:lnTo>
                    <a:lnTo>
                      <a:pt x="4" y="358"/>
                    </a:lnTo>
                    <a:lnTo>
                      <a:pt x="4" y="361"/>
                    </a:lnTo>
                    <a:lnTo>
                      <a:pt x="5" y="363"/>
                    </a:lnTo>
                    <a:lnTo>
                      <a:pt x="5" y="364"/>
                    </a:lnTo>
                    <a:lnTo>
                      <a:pt x="5" y="365"/>
                    </a:lnTo>
                    <a:lnTo>
                      <a:pt x="5" y="366"/>
                    </a:lnTo>
                    <a:lnTo>
                      <a:pt x="5" y="367"/>
                    </a:lnTo>
                    <a:lnTo>
                      <a:pt x="6" y="370"/>
                    </a:lnTo>
                    <a:lnTo>
                      <a:pt x="8" y="372"/>
                    </a:lnTo>
                    <a:lnTo>
                      <a:pt x="8" y="373"/>
                    </a:lnTo>
                    <a:lnTo>
                      <a:pt x="8" y="375"/>
                    </a:lnTo>
                    <a:lnTo>
                      <a:pt x="8" y="376"/>
                    </a:lnTo>
                    <a:lnTo>
                      <a:pt x="8" y="377"/>
                    </a:lnTo>
                    <a:lnTo>
                      <a:pt x="8" y="378"/>
                    </a:lnTo>
                    <a:lnTo>
                      <a:pt x="8" y="379"/>
                    </a:lnTo>
                    <a:lnTo>
                      <a:pt x="6" y="379"/>
                    </a:lnTo>
                    <a:lnTo>
                      <a:pt x="6" y="381"/>
                    </a:lnTo>
                    <a:lnTo>
                      <a:pt x="4" y="383"/>
                    </a:lnTo>
                    <a:lnTo>
                      <a:pt x="2" y="384"/>
                    </a:lnTo>
                    <a:lnTo>
                      <a:pt x="2" y="386"/>
                    </a:lnTo>
                    <a:lnTo>
                      <a:pt x="0" y="386"/>
                    </a:lnTo>
                    <a:lnTo>
                      <a:pt x="0" y="387"/>
                    </a:lnTo>
                    <a:lnTo>
                      <a:pt x="2" y="388"/>
                    </a:lnTo>
                    <a:lnTo>
                      <a:pt x="3" y="389"/>
                    </a:lnTo>
                    <a:lnTo>
                      <a:pt x="4" y="389"/>
                    </a:lnTo>
                    <a:lnTo>
                      <a:pt x="5" y="389"/>
                    </a:lnTo>
                    <a:lnTo>
                      <a:pt x="8" y="389"/>
                    </a:lnTo>
                    <a:lnTo>
                      <a:pt x="11" y="389"/>
                    </a:lnTo>
                    <a:lnTo>
                      <a:pt x="14" y="389"/>
                    </a:lnTo>
                    <a:lnTo>
                      <a:pt x="18" y="392"/>
                    </a:lnTo>
                    <a:lnTo>
                      <a:pt x="18" y="393"/>
                    </a:lnTo>
                    <a:lnTo>
                      <a:pt x="21" y="393"/>
                    </a:lnTo>
                    <a:lnTo>
                      <a:pt x="21" y="394"/>
                    </a:lnTo>
                    <a:lnTo>
                      <a:pt x="22" y="394"/>
                    </a:lnTo>
                    <a:lnTo>
                      <a:pt x="22" y="396"/>
                    </a:lnTo>
                    <a:lnTo>
                      <a:pt x="23" y="396"/>
                    </a:lnTo>
                    <a:lnTo>
                      <a:pt x="25" y="398"/>
                    </a:lnTo>
                    <a:lnTo>
                      <a:pt x="26" y="403"/>
                    </a:lnTo>
                    <a:lnTo>
                      <a:pt x="26" y="404"/>
                    </a:lnTo>
                    <a:lnTo>
                      <a:pt x="26" y="405"/>
                    </a:lnTo>
                    <a:lnTo>
                      <a:pt x="27" y="406"/>
                    </a:lnTo>
                    <a:lnTo>
                      <a:pt x="27" y="410"/>
                    </a:lnTo>
                    <a:lnTo>
                      <a:pt x="26" y="412"/>
                    </a:lnTo>
                    <a:lnTo>
                      <a:pt x="26" y="413"/>
                    </a:lnTo>
                    <a:lnTo>
                      <a:pt x="21" y="423"/>
                    </a:lnTo>
                    <a:lnTo>
                      <a:pt x="18" y="426"/>
                    </a:lnTo>
                    <a:lnTo>
                      <a:pt x="18" y="427"/>
                    </a:lnTo>
                    <a:lnTo>
                      <a:pt x="18" y="428"/>
                    </a:lnTo>
                    <a:lnTo>
                      <a:pt x="17" y="429"/>
                    </a:lnTo>
                    <a:lnTo>
                      <a:pt x="18" y="429"/>
                    </a:lnTo>
                    <a:lnTo>
                      <a:pt x="18" y="430"/>
                    </a:lnTo>
                    <a:lnTo>
                      <a:pt x="18" y="432"/>
                    </a:lnTo>
                    <a:lnTo>
                      <a:pt x="21" y="434"/>
                    </a:lnTo>
                    <a:lnTo>
                      <a:pt x="22" y="434"/>
                    </a:lnTo>
                    <a:lnTo>
                      <a:pt x="23" y="434"/>
                    </a:lnTo>
                    <a:lnTo>
                      <a:pt x="25" y="434"/>
                    </a:lnTo>
                    <a:lnTo>
                      <a:pt x="26" y="435"/>
                    </a:lnTo>
                    <a:lnTo>
                      <a:pt x="50" y="441"/>
                    </a:lnTo>
                    <a:lnTo>
                      <a:pt x="52" y="441"/>
                    </a:lnTo>
                    <a:lnTo>
                      <a:pt x="54" y="441"/>
                    </a:lnTo>
                    <a:lnTo>
                      <a:pt x="56" y="443"/>
                    </a:lnTo>
                    <a:lnTo>
                      <a:pt x="57" y="444"/>
                    </a:lnTo>
                    <a:lnTo>
                      <a:pt x="58" y="444"/>
                    </a:lnTo>
                    <a:lnTo>
                      <a:pt x="58" y="445"/>
                    </a:lnTo>
                    <a:lnTo>
                      <a:pt x="62" y="449"/>
                    </a:lnTo>
                    <a:lnTo>
                      <a:pt x="65" y="450"/>
                    </a:lnTo>
                    <a:lnTo>
                      <a:pt x="66" y="452"/>
                    </a:lnTo>
                    <a:lnTo>
                      <a:pt x="67" y="453"/>
                    </a:lnTo>
                    <a:lnTo>
                      <a:pt x="68" y="455"/>
                    </a:lnTo>
                    <a:lnTo>
                      <a:pt x="72" y="457"/>
                    </a:lnTo>
                    <a:lnTo>
                      <a:pt x="73" y="457"/>
                    </a:lnTo>
                    <a:lnTo>
                      <a:pt x="74" y="458"/>
                    </a:lnTo>
                    <a:lnTo>
                      <a:pt x="74" y="461"/>
                    </a:lnTo>
                    <a:lnTo>
                      <a:pt x="74" y="470"/>
                    </a:lnTo>
                    <a:lnTo>
                      <a:pt x="74" y="472"/>
                    </a:lnTo>
                    <a:lnTo>
                      <a:pt x="74" y="473"/>
                    </a:lnTo>
                    <a:lnTo>
                      <a:pt x="73" y="475"/>
                    </a:lnTo>
                    <a:lnTo>
                      <a:pt x="72" y="476"/>
                    </a:lnTo>
                    <a:lnTo>
                      <a:pt x="71" y="476"/>
                    </a:lnTo>
                    <a:lnTo>
                      <a:pt x="69" y="479"/>
                    </a:lnTo>
                    <a:lnTo>
                      <a:pt x="66" y="480"/>
                    </a:lnTo>
                    <a:lnTo>
                      <a:pt x="65" y="480"/>
                    </a:lnTo>
                    <a:lnTo>
                      <a:pt x="63" y="481"/>
                    </a:lnTo>
                    <a:lnTo>
                      <a:pt x="61" y="484"/>
                    </a:lnTo>
                    <a:lnTo>
                      <a:pt x="60" y="486"/>
                    </a:lnTo>
                    <a:lnTo>
                      <a:pt x="60" y="487"/>
                    </a:lnTo>
                    <a:lnTo>
                      <a:pt x="58" y="487"/>
                    </a:lnTo>
                    <a:lnTo>
                      <a:pt x="58" y="489"/>
                    </a:lnTo>
                    <a:lnTo>
                      <a:pt x="58" y="491"/>
                    </a:lnTo>
                    <a:lnTo>
                      <a:pt x="58" y="492"/>
                    </a:lnTo>
                    <a:lnTo>
                      <a:pt x="61" y="497"/>
                    </a:lnTo>
                    <a:lnTo>
                      <a:pt x="62" y="498"/>
                    </a:lnTo>
                    <a:lnTo>
                      <a:pt x="62" y="499"/>
                    </a:lnTo>
                    <a:lnTo>
                      <a:pt x="63" y="499"/>
                    </a:lnTo>
                    <a:lnTo>
                      <a:pt x="65" y="501"/>
                    </a:lnTo>
                    <a:lnTo>
                      <a:pt x="66" y="502"/>
                    </a:lnTo>
                    <a:lnTo>
                      <a:pt x="68" y="503"/>
                    </a:lnTo>
                    <a:lnTo>
                      <a:pt x="71" y="504"/>
                    </a:lnTo>
                    <a:lnTo>
                      <a:pt x="72" y="504"/>
                    </a:lnTo>
                    <a:lnTo>
                      <a:pt x="75" y="504"/>
                    </a:lnTo>
                    <a:lnTo>
                      <a:pt x="77" y="504"/>
                    </a:lnTo>
                    <a:lnTo>
                      <a:pt x="79" y="503"/>
                    </a:lnTo>
                    <a:lnTo>
                      <a:pt x="85" y="498"/>
                    </a:lnTo>
                    <a:lnTo>
                      <a:pt x="86" y="497"/>
                    </a:lnTo>
                    <a:lnTo>
                      <a:pt x="89" y="497"/>
                    </a:lnTo>
                    <a:lnTo>
                      <a:pt x="90" y="498"/>
                    </a:lnTo>
                    <a:lnTo>
                      <a:pt x="91" y="498"/>
                    </a:lnTo>
                    <a:lnTo>
                      <a:pt x="92" y="499"/>
                    </a:lnTo>
                    <a:lnTo>
                      <a:pt x="94" y="501"/>
                    </a:lnTo>
                    <a:lnTo>
                      <a:pt x="94" y="502"/>
                    </a:lnTo>
                    <a:lnTo>
                      <a:pt x="95" y="502"/>
                    </a:lnTo>
                    <a:lnTo>
                      <a:pt x="95" y="503"/>
                    </a:lnTo>
                    <a:lnTo>
                      <a:pt x="97" y="506"/>
                    </a:lnTo>
                    <a:lnTo>
                      <a:pt x="98" y="507"/>
                    </a:lnTo>
                    <a:lnTo>
                      <a:pt x="98" y="508"/>
                    </a:lnTo>
                    <a:lnTo>
                      <a:pt x="100" y="509"/>
                    </a:lnTo>
                    <a:lnTo>
                      <a:pt x="102" y="512"/>
                    </a:lnTo>
                    <a:lnTo>
                      <a:pt x="103" y="513"/>
                    </a:lnTo>
                    <a:lnTo>
                      <a:pt x="107" y="516"/>
                    </a:lnTo>
                    <a:lnTo>
                      <a:pt x="108" y="518"/>
                    </a:lnTo>
                    <a:lnTo>
                      <a:pt x="109" y="519"/>
                    </a:lnTo>
                    <a:lnTo>
                      <a:pt x="112" y="520"/>
                    </a:lnTo>
                    <a:lnTo>
                      <a:pt x="114" y="521"/>
                    </a:lnTo>
                    <a:lnTo>
                      <a:pt x="115" y="521"/>
                    </a:lnTo>
                    <a:lnTo>
                      <a:pt x="117" y="523"/>
                    </a:lnTo>
                    <a:lnTo>
                      <a:pt x="119" y="523"/>
                    </a:lnTo>
                    <a:lnTo>
                      <a:pt x="123" y="521"/>
                    </a:lnTo>
                    <a:lnTo>
                      <a:pt x="128" y="521"/>
                    </a:lnTo>
                    <a:lnTo>
                      <a:pt x="129" y="523"/>
                    </a:lnTo>
                    <a:lnTo>
                      <a:pt x="130" y="524"/>
                    </a:lnTo>
                    <a:lnTo>
                      <a:pt x="132" y="525"/>
                    </a:lnTo>
                    <a:lnTo>
                      <a:pt x="137" y="531"/>
                    </a:lnTo>
                    <a:lnTo>
                      <a:pt x="138" y="532"/>
                    </a:lnTo>
                    <a:lnTo>
                      <a:pt x="140" y="532"/>
                    </a:lnTo>
                    <a:lnTo>
                      <a:pt x="141" y="533"/>
                    </a:lnTo>
                    <a:lnTo>
                      <a:pt x="145" y="536"/>
                    </a:lnTo>
                    <a:lnTo>
                      <a:pt x="147" y="537"/>
                    </a:lnTo>
                    <a:lnTo>
                      <a:pt x="148" y="537"/>
                    </a:lnTo>
                    <a:lnTo>
                      <a:pt x="151" y="538"/>
                    </a:lnTo>
                    <a:lnTo>
                      <a:pt x="152" y="539"/>
                    </a:lnTo>
                    <a:lnTo>
                      <a:pt x="155" y="541"/>
                    </a:lnTo>
                    <a:lnTo>
                      <a:pt x="157" y="541"/>
                    </a:lnTo>
                    <a:lnTo>
                      <a:pt x="158" y="541"/>
                    </a:lnTo>
                    <a:lnTo>
                      <a:pt x="160" y="542"/>
                    </a:lnTo>
                    <a:lnTo>
                      <a:pt x="160" y="543"/>
                    </a:lnTo>
                    <a:lnTo>
                      <a:pt x="162" y="544"/>
                    </a:lnTo>
                    <a:lnTo>
                      <a:pt x="163" y="547"/>
                    </a:lnTo>
                    <a:lnTo>
                      <a:pt x="163" y="548"/>
                    </a:lnTo>
                    <a:lnTo>
                      <a:pt x="163" y="552"/>
                    </a:lnTo>
                    <a:lnTo>
                      <a:pt x="163" y="553"/>
                    </a:lnTo>
                    <a:lnTo>
                      <a:pt x="162" y="554"/>
                    </a:lnTo>
                    <a:lnTo>
                      <a:pt x="160" y="556"/>
                    </a:lnTo>
                    <a:lnTo>
                      <a:pt x="160" y="558"/>
                    </a:lnTo>
                    <a:lnTo>
                      <a:pt x="159" y="559"/>
                    </a:lnTo>
                    <a:lnTo>
                      <a:pt x="159" y="560"/>
                    </a:lnTo>
                    <a:lnTo>
                      <a:pt x="159" y="564"/>
                    </a:lnTo>
                    <a:lnTo>
                      <a:pt x="160" y="565"/>
                    </a:lnTo>
                    <a:lnTo>
                      <a:pt x="160" y="566"/>
                    </a:lnTo>
                    <a:lnTo>
                      <a:pt x="160" y="567"/>
                    </a:lnTo>
                    <a:lnTo>
                      <a:pt x="162" y="569"/>
                    </a:lnTo>
                    <a:lnTo>
                      <a:pt x="163" y="569"/>
                    </a:lnTo>
                    <a:lnTo>
                      <a:pt x="163" y="570"/>
                    </a:lnTo>
                    <a:lnTo>
                      <a:pt x="166" y="573"/>
                    </a:lnTo>
                    <a:lnTo>
                      <a:pt x="168" y="575"/>
                    </a:lnTo>
                    <a:lnTo>
                      <a:pt x="169" y="575"/>
                    </a:lnTo>
                    <a:lnTo>
                      <a:pt x="169" y="576"/>
                    </a:lnTo>
                    <a:lnTo>
                      <a:pt x="181" y="581"/>
                    </a:lnTo>
                    <a:lnTo>
                      <a:pt x="182" y="581"/>
                    </a:lnTo>
                    <a:lnTo>
                      <a:pt x="183" y="582"/>
                    </a:lnTo>
                    <a:lnTo>
                      <a:pt x="185" y="582"/>
                    </a:lnTo>
                    <a:lnTo>
                      <a:pt x="185" y="583"/>
                    </a:lnTo>
                    <a:lnTo>
                      <a:pt x="186" y="584"/>
                    </a:lnTo>
                    <a:lnTo>
                      <a:pt x="187" y="586"/>
                    </a:lnTo>
                    <a:lnTo>
                      <a:pt x="188" y="587"/>
                    </a:lnTo>
                    <a:lnTo>
                      <a:pt x="188" y="588"/>
                    </a:lnTo>
                    <a:lnTo>
                      <a:pt x="189" y="589"/>
                    </a:lnTo>
                    <a:lnTo>
                      <a:pt x="192" y="594"/>
                    </a:lnTo>
                    <a:lnTo>
                      <a:pt x="192" y="595"/>
                    </a:lnTo>
                    <a:lnTo>
                      <a:pt x="192" y="596"/>
                    </a:lnTo>
                    <a:lnTo>
                      <a:pt x="193" y="601"/>
                    </a:lnTo>
                    <a:lnTo>
                      <a:pt x="193" y="603"/>
                    </a:lnTo>
                    <a:lnTo>
                      <a:pt x="193" y="604"/>
                    </a:lnTo>
                    <a:lnTo>
                      <a:pt x="194" y="606"/>
                    </a:lnTo>
                    <a:lnTo>
                      <a:pt x="195" y="606"/>
                    </a:lnTo>
                    <a:lnTo>
                      <a:pt x="195" y="607"/>
                    </a:lnTo>
                    <a:lnTo>
                      <a:pt x="199" y="610"/>
                    </a:lnTo>
                    <a:lnTo>
                      <a:pt x="200" y="610"/>
                    </a:lnTo>
                    <a:lnTo>
                      <a:pt x="201" y="611"/>
                    </a:lnTo>
                    <a:lnTo>
                      <a:pt x="201" y="612"/>
                    </a:lnTo>
                    <a:lnTo>
                      <a:pt x="203" y="613"/>
                    </a:lnTo>
                    <a:lnTo>
                      <a:pt x="205" y="616"/>
                    </a:lnTo>
                    <a:lnTo>
                      <a:pt x="205" y="617"/>
                    </a:lnTo>
                    <a:lnTo>
                      <a:pt x="205" y="618"/>
                    </a:lnTo>
                    <a:lnTo>
                      <a:pt x="205" y="619"/>
                    </a:lnTo>
                    <a:lnTo>
                      <a:pt x="206" y="622"/>
                    </a:lnTo>
                    <a:lnTo>
                      <a:pt x="206" y="623"/>
                    </a:lnTo>
                    <a:lnTo>
                      <a:pt x="208" y="623"/>
                    </a:lnTo>
                    <a:lnTo>
                      <a:pt x="208" y="624"/>
                    </a:lnTo>
                    <a:lnTo>
                      <a:pt x="208" y="626"/>
                    </a:lnTo>
                    <a:lnTo>
                      <a:pt x="209" y="626"/>
                    </a:lnTo>
                    <a:lnTo>
                      <a:pt x="209" y="627"/>
                    </a:lnTo>
                    <a:lnTo>
                      <a:pt x="210" y="628"/>
                    </a:lnTo>
                    <a:lnTo>
                      <a:pt x="211" y="628"/>
                    </a:lnTo>
                    <a:lnTo>
                      <a:pt x="212" y="629"/>
                    </a:lnTo>
                    <a:lnTo>
                      <a:pt x="214" y="629"/>
                    </a:lnTo>
                    <a:lnTo>
                      <a:pt x="214" y="628"/>
                    </a:lnTo>
                    <a:lnTo>
                      <a:pt x="215" y="628"/>
                    </a:lnTo>
                    <a:lnTo>
                      <a:pt x="217" y="627"/>
                    </a:lnTo>
                    <a:lnTo>
                      <a:pt x="232" y="644"/>
                    </a:lnTo>
                    <a:lnTo>
                      <a:pt x="233" y="645"/>
                    </a:lnTo>
                    <a:lnTo>
                      <a:pt x="233" y="646"/>
                    </a:lnTo>
                    <a:lnTo>
                      <a:pt x="234" y="652"/>
                    </a:lnTo>
                    <a:lnTo>
                      <a:pt x="235" y="652"/>
                    </a:lnTo>
                    <a:lnTo>
                      <a:pt x="243" y="662"/>
                    </a:lnTo>
                    <a:lnTo>
                      <a:pt x="250" y="666"/>
                    </a:lnTo>
                    <a:lnTo>
                      <a:pt x="250" y="667"/>
                    </a:lnTo>
                    <a:lnTo>
                      <a:pt x="251" y="667"/>
                    </a:lnTo>
                    <a:lnTo>
                      <a:pt x="254" y="668"/>
                    </a:lnTo>
                    <a:lnTo>
                      <a:pt x="254" y="669"/>
                    </a:lnTo>
                    <a:lnTo>
                      <a:pt x="255" y="670"/>
                    </a:lnTo>
                    <a:lnTo>
                      <a:pt x="257" y="675"/>
                    </a:lnTo>
                    <a:lnTo>
                      <a:pt x="257" y="676"/>
                    </a:lnTo>
                    <a:lnTo>
                      <a:pt x="258" y="678"/>
                    </a:lnTo>
                    <a:lnTo>
                      <a:pt x="258" y="679"/>
                    </a:lnTo>
                    <a:lnTo>
                      <a:pt x="260" y="679"/>
                    </a:lnTo>
                    <a:lnTo>
                      <a:pt x="261" y="680"/>
                    </a:lnTo>
                    <a:lnTo>
                      <a:pt x="262" y="680"/>
                    </a:lnTo>
                    <a:lnTo>
                      <a:pt x="262" y="681"/>
                    </a:lnTo>
                    <a:lnTo>
                      <a:pt x="265" y="683"/>
                    </a:lnTo>
                    <a:lnTo>
                      <a:pt x="268" y="684"/>
                    </a:lnTo>
                    <a:lnTo>
                      <a:pt x="279" y="689"/>
                    </a:lnTo>
                    <a:lnTo>
                      <a:pt x="280" y="690"/>
                    </a:lnTo>
                    <a:lnTo>
                      <a:pt x="283" y="691"/>
                    </a:lnTo>
                    <a:lnTo>
                      <a:pt x="284" y="691"/>
                    </a:lnTo>
                    <a:lnTo>
                      <a:pt x="284" y="692"/>
                    </a:lnTo>
                    <a:lnTo>
                      <a:pt x="285" y="693"/>
                    </a:lnTo>
                    <a:lnTo>
                      <a:pt x="286" y="695"/>
                    </a:lnTo>
                    <a:lnTo>
                      <a:pt x="288" y="696"/>
                    </a:lnTo>
                    <a:lnTo>
                      <a:pt x="300" y="716"/>
                    </a:lnTo>
                    <a:lnTo>
                      <a:pt x="303" y="723"/>
                    </a:lnTo>
                    <a:lnTo>
                      <a:pt x="305" y="724"/>
                    </a:lnTo>
                    <a:lnTo>
                      <a:pt x="306" y="725"/>
                    </a:lnTo>
                    <a:lnTo>
                      <a:pt x="306" y="726"/>
                    </a:lnTo>
                    <a:lnTo>
                      <a:pt x="308" y="729"/>
                    </a:lnTo>
                    <a:lnTo>
                      <a:pt x="309" y="729"/>
                    </a:lnTo>
                    <a:lnTo>
                      <a:pt x="311" y="729"/>
                    </a:lnTo>
                    <a:lnTo>
                      <a:pt x="312" y="730"/>
                    </a:lnTo>
                    <a:lnTo>
                      <a:pt x="315" y="730"/>
                    </a:lnTo>
                    <a:lnTo>
                      <a:pt x="317" y="730"/>
                    </a:lnTo>
                    <a:lnTo>
                      <a:pt x="330" y="729"/>
                    </a:lnTo>
                    <a:lnTo>
                      <a:pt x="331" y="729"/>
                    </a:lnTo>
                    <a:lnTo>
                      <a:pt x="332" y="730"/>
                    </a:lnTo>
                    <a:lnTo>
                      <a:pt x="334" y="731"/>
                    </a:lnTo>
                    <a:lnTo>
                      <a:pt x="335" y="732"/>
                    </a:lnTo>
                    <a:lnTo>
                      <a:pt x="336" y="733"/>
                    </a:lnTo>
                    <a:lnTo>
                      <a:pt x="336" y="735"/>
                    </a:lnTo>
                    <a:lnTo>
                      <a:pt x="336" y="736"/>
                    </a:lnTo>
                    <a:lnTo>
                      <a:pt x="336" y="738"/>
                    </a:lnTo>
                    <a:lnTo>
                      <a:pt x="336" y="739"/>
                    </a:lnTo>
                    <a:lnTo>
                      <a:pt x="336" y="748"/>
                    </a:lnTo>
                    <a:lnTo>
                      <a:pt x="336" y="749"/>
                    </a:lnTo>
                    <a:lnTo>
                      <a:pt x="336" y="750"/>
                    </a:lnTo>
                    <a:lnTo>
                      <a:pt x="335" y="752"/>
                    </a:lnTo>
                    <a:lnTo>
                      <a:pt x="335" y="753"/>
                    </a:lnTo>
                    <a:lnTo>
                      <a:pt x="335" y="754"/>
                    </a:lnTo>
                    <a:lnTo>
                      <a:pt x="334" y="754"/>
                    </a:lnTo>
                    <a:lnTo>
                      <a:pt x="332" y="756"/>
                    </a:lnTo>
                    <a:lnTo>
                      <a:pt x="331" y="758"/>
                    </a:lnTo>
                    <a:lnTo>
                      <a:pt x="330" y="760"/>
                    </a:lnTo>
                    <a:lnTo>
                      <a:pt x="324" y="765"/>
                    </a:lnTo>
                    <a:lnTo>
                      <a:pt x="324" y="766"/>
                    </a:lnTo>
                    <a:lnTo>
                      <a:pt x="323" y="769"/>
                    </a:lnTo>
                    <a:lnTo>
                      <a:pt x="323" y="771"/>
                    </a:lnTo>
                    <a:lnTo>
                      <a:pt x="321" y="771"/>
                    </a:lnTo>
                    <a:lnTo>
                      <a:pt x="321" y="77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463">
                <a:extLst>
                  <a:ext uri="{FF2B5EF4-FFF2-40B4-BE49-F238E27FC236}">
                    <a16:creationId xmlns:a16="http://schemas.microsoft.com/office/drawing/2014/main" id="{DC285946-6BC2-E796-26E0-C91CC2A60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1100"/>
                <a:ext cx="128" cy="99"/>
              </a:xfrm>
              <a:custGeom>
                <a:avLst/>
                <a:gdLst>
                  <a:gd name="T0" fmla="*/ 613 w 638"/>
                  <a:gd name="T1" fmla="*/ 486 h 495"/>
                  <a:gd name="T2" fmla="*/ 598 w 638"/>
                  <a:gd name="T3" fmla="*/ 493 h 495"/>
                  <a:gd name="T4" fmla="*/ 572 w 638"/>
                  <a:gd name="T5" fmla="*/ 489 h 495"/>
                  <a:gd name="T6" fmla="*/ 555 w 638"/>
                  <a:gd name="T7" fmla="*/ 468 h 495"/>
                  <a:gd name="T8" fmla="*/ 550 w 638"/>
                  <a:gd name="T9" fmla="*/ 454 h 495"/>
                  <a:gd name="T10" fmla="*/ 546 w 638"/>
                  <a:gd name="T11" fmla="*/ 439 h 495"/>
                  <a:gd name="T12" fmla="*/ 527 w 638"/>
                  <a:gd name="T13" fmla="*/ 417 h 495"/>
                  <a:gd name="T14" fmla="*/ 529 w 638"/>
                  <a:gd name="T15" fmla="*/ 397 h 495"/>
                  <a:gd name="T16" fmla="*/ 513 w 638"/>
                  <a:gd name="T17" fmla="*/ 381 h 495"/>
                  <a:gd name="T18" fmla="*/ 504 w 638"/>
                  <a:gd name="T19" fmla="*/ 360 h 495"/>
                  <a:gd name="T20" fmla="*/ 489 w 638"/>
                  <a:gd name="T21" fmla="*/ 347 h 495"/>
                  <a:gd name="T22" fmla="*/ 470 w 638"/>
                  <a:gd name="T23" fmla="*/ 329 h 495"/>
                  <a:gd name="T24" fmla="*/ 465 w 638"/>
                  <a:gd name="T25" fmla="*/ 312 h 495"/>
                  <a:gd name="T26" fmla="*/ 452 w 638"/>
                  <a:gd name="T27" fmla="*/ 319 h 495"/>
                  <a:gd name="T28" fmla="*/ 443 w 638"/>
                  <a:gd name="T29" fmla="*/ 320 h 495"/>
                  <a:gd name="T30" fmla="*/ 414 w 638"/>
                  <a:gd name="T31" fmla="*/ 306 h 495"/>
                  <a:gd name="T32" fmla="*/ 397 w 638"/>
                  <a:gd name="T33" fmla="*/ 307 h 495"/>
                  <a:gd name="T34" fmla="*/ 387 w 638"/>
                  <a:gd name="T35" fmla="*/ 322 h 495"/>
                  <a:gd name="T36" fmla="*/ 369 w 638"/>
                  <a:gd name="T37" fmla="*/ 322 h 495"/>
                  <a:gd name="T38" fmla="*/ 340 w 638"/>
                  <a:gd name="T39" fmla="*/ 322 h 495"/>
                  <a:gd name="T40" fmla="*/ 318 w 638"/>
                  <a:gd name="T41" fmla="*/ 329 h 495"/>
                  <a:gd name="T42" fmla="*/ 299 w 638"/>
                  <a:gd name="T43" fmla="*/ 312 h 495"/>
                  <a:gd name="T44" fmla="*/ 283 w 638"/>
                  <a:gd name="T45" fmla="*/ 311 h 495"/>
                  <a:gd name="T46" fmla="*/ 304 w 638"/>
                  <a:gd name="T47" fmla="*/ 295 h 495"/>
                  <a:gd name="T48" fmla="*/ 279 w 638"/>
                  <a:gd name="T49" fmla="*/ 295 h 495"/>
                  <a:gd name="T50" fmla="*/ 278 w 638"/>
                  <a:gd name="T51" fmla="*/ 306 h 495"/>
                  <a:gd name="T52" fmla="*/ 271 w 638"/>
                  <a:gd name="T53" fmla="*/ 294 h 495"/>
                  <a:gd name="T54" fmla="*/ 283 w 638"/>
                  <a:gd name="T55" fmla="*/ 283 h 495"/>
                  <a:gd name="T56" fmla="*/ 265 w 638"/>
                  <a:gd name="T57" fmla="*/ 293 h 495"/>
                  <a:gd name="T58" fmla="*/ 264 w 638"/>
                  <a:gd name="T59" fmla="*/ 302 h 495"/>
                  <a:gd name="T60" fmla="*/ 253 w 638"/>
                  <a:gd name="T61" fmla="*/ 289 h 495"/>
                  <a:gd name="T62" fmla="*/ 248 w 638"/>
                  <a:gd name="T63" fmla="*/ 276 h 495"/>
                  <a:gd name="T64" fmla="*/ 239 w 638"/>
                  <a:gd name="T65" fmla="*/ 284 h 495"/>
                  <a:gd name="T66" fmla="*/ 229 w 638"/>
                  <a:gd name="T67" fmla="*/ 273 h 495"/>
                  <a:gd name="T68" fmla="*/ 227 w 638"/>
                  <a:gd name="T69" fmla="*/ 262 h 495"/>
                  <a:gd name="T70" fmla="*/ 208 w 638"/>
                  <a:gd name="T71" fmla="*/ 251 h 495"/>
                  <a:gd name="T72" fmla="*/ 186 w 638"/>
                  <a:gd name="T73" fmla="*/ 232 h 495"/>
                  <a:gd name="T74" fmla="*/ 169 w 638"/>
                  <a:gd name="T75" fmla="*/ 213 h 495"/>
                  <a:gd name="T76" fmla="*/ 162 w 638"/>
                  <a:gd name="T77" fmla="*/ 197 h 495"/>
                  <a:gd name="T78" fmla="*/ 140 w 638"/>
                  <a:gd name="T79" fmla="*/ 183 h 495"/>
                  <a:gd name="T80" fmla="*/ 120 w 638"/>
                  <a:gd name="T81" fmla="*/ 164 h 495"/>
                  <a:gd name="T82" fmla="*/ 133 w 638"/>
                  <a:gd name="T83" fmla="*/ 153 h 495"/>
                  <a:gd name="T84" fmla="*/ 95 w 638"/>
                  <a:gd name="T85" fmla="*/ 131 h 495"/>
                  <a:gd name="T86" fmla="*/ 84 w 638"/>
                  <a:gd name="T87" fmla="*/ 105 h 495"/>
                  <a:gd name="T88" fmla="*/ 87 w 638"/>
                  <a:gd name="T89" fmla="*/ 94 h 495"/>
                  <a:gd name="T90" fmla="*/ 75 w 638"/>
                  <a:gd name="T91" fmla="*/ 99 h 495"/>
                  <a:gd name="T92" fmla="*/ 55 w 638"/>
                  <a:gd name="T93" fmla="*/ 91 h 495"/>
                  <a:gd name="T94" fmla="*/ 64 w 638"/>
                  <a:gd name="T95" fmla="*/ 80 h 495"/>
                  <a:gd name="T96" fmla="*/ 48 w 638"/>
                  <a:gd name="T97" fmla="*/ 84 h 495"/>
                  <a:gd name="T98" fmla="*/ 36 w 638"/>
                  <a:gd name="T99" fmla="*/ 65 h 495"/>
                  <a:gd name="T100" fmla="*/ 30 w 638"/>
                  <a:gd name="T101" fmla="*/ 45 h 495"/>
                  <a:gd name="T102" fmla="*/ 0 w 638"/>
                  <a:gd name="T103" fmla="*/ 28 h 495"/>
                  <a:gd name="T104" fmla="*/ 13 w 638"/>
                  <a:gd name="T105" fmla="*/ 2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38" h="495">
                    <a:moveTo>
                      <a:pt x="638" y="489"/>
                    </a:moveTo>
                    <a:lnTo>
                      <a:pt x="630" y="485"/>
                    </a:lnTo>
                    <a:lnTo>
                      <a:pt x="622" y="484"/>
                    </a:lnTo>
                    <a:lnTo>
                      <a:pt x="618" y="486"/>
                    </a:lnTo>
                    <a:lnTo>
                      <a:pt x="613" y="486"/>
                    </a:lnTo>
                    <a:lnTo>
                      <a:pt x="610" y="486"/>
                    </a:lnTo>
                    <a:lnTo>
                      <a:pt x="607" y="486"/>
                    </a:lnTo>
                    <a:lnTo>
                      <a:pt x="605" y="490"/>
                    </a:lnTo>
                    <a:lnTo>
                      <a:pt x="599" y="491"/>
                    </a:lnTo>
                    <a:lnTo>
                      <a:pt x="598" y="493"/>
                    </a:lnTo>
                    <a:lnTo>
                      <a:pt x="593" y="494"/>
                    </a:lnTo>
                    <a:lnTo>
                      <a:pt x="587" y="495"/>
                    </a:lnTo>
                    <a:lnTo>
                      <a:pt x="586" y="495"/>
                    </a:lnTo>
                    <a:lnTo>
                      <a:pt x="579" y="490"/>
                    </a:lnTo>
                    <a:lnTo>
                      <a:pt x="572" y="489"/>
                    </a:lnTo>
                    <a:lnTo>
                      <a:pt x="568" y="488"/>
                    </a:lnTo>
                    <a:lnTo>
                      <a:pt x="567" y="484"/>
                    </a:lnTo>
                    <a:lnTo>
                      <a:pt x="563" y="474"/>
                    </a:lnTo>
                    <a:lnTo>
                      <a:pt x="557" y="471"/>
                    </a:lnTo>
                    <a:lnTo>
                      <a:pt x="555" y="468"/>
                    </a:lnTo>
                    <a:lnTo>
                      <a:pt x="555" y="465"/>
                    </a:lnTo>
                    <a:lnTo>
                      <a:pt x="555" y="460"/>
                    </a:lnTo>
                    <a:lnTo>
                      <a:pt x="552" y="459"/>
                    </a:lnTo>
                    <a:lnTo>
                      <a:pt x="550" y="457"/>
                    </a:lnTo>
                    <a:lnTo>
                      <a:pt x="550" y="454"/>
                    </a:lnTo>
                    <a:lnTo>
                      <a:pt x="550" y="450"/>
                    </a:lnTo>
                    <a:lnTo>
                      <a:pt x="547" y="448"/>
                    </a:lnTo>
                    <a:lnTo>
                      <a:pt x="544" y="446"/>
                    </a:lnTo>
                    <a:lnTo>
                      <a:pt x="546" y="444"/>
                    </a:lnTo>
                    <a:lnTo>
                      <a:pt x="546" y="439"/>
                    </a:lnTo>
                    <a:lnTo>
                      <a:pt x="542" y="434"/>
                    </a:lnTo>
                    <a:lnTo>
                      <a:pt x="536" y="427"/>
                    </a:lnTo>
                    <a:lnTo>
                      <a:pt x="530" y="423"/>
                    </a:lnTo>
                    <a:lnTo>
                      <a:pt x="527" y="420"/>
                    </a:lnTo>
                    <a:lnTo>
                      <a:pt x="527" y="417"/>
                    </a:lnTo>
                    <a:lnTo>
                      <a:pt x="525" y="415"/>
                    </a:lnTo>
                    <a:lnTo>
                      <a:pt x="524" y="413"/>
                    </a:lnTo>
                    <a:lnTo>
                      <a:pt x="524" y="409"/>
                    </a:lnTo>
                    <a:lnTo>
                      <a:pt x="529" y="399"/>
                    </a:lnTo>
                    <a:lnTo>
                      <a:pt x="529" y="397"/>
                    </a:lnTo>
                    <a:lnTo>
                      <a:pt x="529" y="394"/>
                    </a:lnTo>
                    <a:lnTo>
                      <a:pt x="523" y="391"/>
                    </a:lnTo>
                    <a:lnTo>
                      <a:pt x="521" y="387"/>
                    </a:lnTo>
                    <a:lnTo>
                      <a:pt x="515" y="383"/>
                    </a:lnTo>
                    <a:lnTo>
                      <a:pt x="513" y="381"/>
                    </a:lnTo>
                    <a:lnTo>
                      <a:pt x="510" y="374"/>
                    </a:lnTo>
                    <a:lnTo>
                      <a:pt x="511" y="374"/>
                    </a:lnTo>
                    <a:lnTo>
                      <a:pt x="510" y="368"/>
                    </a:lnTo>
                    <a:lnTo>
                      <a:pt x="509" y="364"/>
                    </a:lnTo>
                    <a:lnTo>
                      <a:pt x="504" y="360"/>
                    </a:lnTo>
                    <a:lnTo>
                      <a:pt x="498" y="359"/>
                    </a:lnTo>
                    <a:lnTo>
                      <a:pt x="492" y="356"/>
                    </a:lnTo>
                    <a:lnTo>
                      <a:pt x="490" y="351"/>
                    </a:lnTo>
                    <a:lnTo>
                      <a:pt x="489" y="348"/>
                    </a:lnTo>
                    <a:lnTo>
                      <a:pt x="489" y="347"/>
                    </a:lnTo>
                    <a:lnTo>
                      <a:pt x="487" y="343"/>
                    </a:lnTo>
                    <a:lnTo>
                      <a:pt x="479" y="330"/>
                    </a:lnTo>
                    <a:lnTo>
                      <a:pt x="476" y="326"/>
                    </a:lnTo>
                    <a:lnTo>
                      <a:pt x="473" y="329"/>
                    </a:lnTo>
                    <a:lnTo>
                      <a:pt x="470" y="329"/>
                    </a:lnTo>
                    <a:lnTo>
                      <a:pt x="467" y="328"/>
                    </a:lnTo>
                    <a:lnTo>
                      <a:pt x="466" y="325"/>
                    </a:lnTo>
                    <a:lnTo>
                      <a:pt x="466" y="322"/>
                    </a:lnTo>
                    <a:lnTo>
                      <a:pt x="465" y="316"/>
                    </a:lnTo>
                    <a:lnTo>
                      <a:pt x="465" y="312"/>
                    </a:lnTo>
                    <a:lnTo>
                      <a:pt x="462" y="309"/>
                    </a:lnTo>
                    <a:lnTo>
                      <a:pt x="460" y="309"/>
                    </a:lnTo>
                    <a:lnTo>
                      <a:pt x="459" y="312"/>
                    </a:lnTo>
                    <a:lnTo>
                      <a:pt x="454" y="319"/>
                    </a:lnTo>
                    <a:lnTo>
                      <a:pt x="452" y="319"/>
                    </a:lnTo>
                    <a:lnTo>
                      <a:pt x="450" y="319"/>
                    </a:lnTo>
                    <a:lnTo>
                      <a:pt x="450" y="320"/>
                    </a:lnTo>
                    <a:lnTo>
                      <a:pt x="448" y="322"/>
                    </a:lnTo>
                    <a:lnTo>
                      <a:pt x="446" y="322"/>
                    </a:lnTo>
                    <a:lnTo>
                      <a:pt x="443" y="320"/>
                    </a:lnTo>
                    <a:lnTo>
                      <a:pt x="429" y="303"/>
                    </a:lnTo>
                    <a:lnTo>
                      <a:pt x="424" y="300"/>
                    </a:lnTo>
                    <a:lnTo>
                      <a:pt x="419" y="301"/>
                    </a:lnTo>
                    <a:lnTo>
                      <a:pt x="415" y="302"/>
                    </a:lnTo>
                    <a:lnTo>
                      <a:pt x="414" y="306"/>
                    </a:lnTo>
                    <a:lnTo>
                      <a:pt x="412" y="309"/>
                    </a:lnTo>
                    <a:lnTo>
                      <a:pt x="410" y="312"/>
                    </a:lnTo>
                    <a:lnTo>
                      <a:pt x="407" y="312"/>
                    </a:lnTo>
                    <a:lnTo>
                      <a:pt x="404" y="311"/>
                    </a:lnTo>
                    <a:lnTo>
                      <a:pt x="397" y="307"/>
                    </a:lnTo>
                    <a:lnTo>
                      <a:pt x="393" y="307"/>
                    </a:lnTo>
                    <a:lnTo>
                      <a:pt x="391" y="309"/>
                    </a:lnTo>
                    <a:lnTo>
                      <a:pt x="391" y="316"/>
                    </a:lnTo>
                    <a:lnTo>
                      <a:pt x="389" y="319"/>
                    </a:lnTo>
                    <a:lnTo>
                      <a:pt x="387" y="322"/>
                    </a:lnTo>
                    <a:lnTo>
                      <a:pt x="385" y="322"/>
                    </a:lnTo>
                    <a:lnTo>
                      <a:pt x="384" y="322"/>
                    </a:lnTo>
                    <a:lnTo>
                      <a:pt x="384" y="323"/>
                    </a:lnTo>
                    <a:lnTo>
                      <a:pt x="380" y="323"/>
                    </a:lnTo>
                    <a:lnTo>
                      <a:pt x="369" y="322"/>
                    </a:lnTo>
                    <a:lnTo>
                      <a:pt x="362" y="325"/>
                    </a:lnTo>
                    <a:lnTo>
                      <a:pt x="355" y="328"/>
                    </a:lnTo>
                    <a:lnTo>
                      <a:pt x="350" y="329"/>
                    </a:lnTo>
                    <a:lnTo>
                      <a:pt x="345" y="324"/>
                    </a:lnTo>
                    <a:lnTo>
                      <a:pt x="340" y="322"/>
                    </a:lnTo>
                    <a:lnTo>
                      <a:pt x="336" y="322"/>
                    </a:lnTo>
                    <a:lnTo>
                      <a:pt x="329" y="328"/>
                    </a:lnTo>
                    <a:lnTo>
                      <a:pt x="324" y="330"/>
                    </a:lnTo>
                    <a:lnTo>
                      <a:pt x="321" y="331"/>
                    </a:lnTo>
                    <a:lnTo>
                      <a:pt x="318" y="329"/>
                    </a:lnTo>
                    <a:lnTo>
                      <a:pt x="316" y="325"/>
                    </a:lnTo>
                    <a:lnTo>
                      <a:pt x="312" y="319"/>
                    </a:lnTo>
                    <a:lnTo>
                      <a:pt x="310" y="317"/>
                    </a:lnTo>
                    <a:lnTo>
                      <a:pt x="306" y="314"/>
                    </a:lnTo>
                    <a:lnTo>
                      <a:pt x="299" y="312"/>
                    </a:lnTo>
                    <a:lnTo>
                      <a:pt x="295" y="311"/>
                    </a:lnTo>
                    <a:lnTo>
                      <a:pt x="294" y="312"/>
                    </a:lnTo>
                    <a:lnTo>
                      <a:pt x="289" y="316"/>
                    </a:lnTo>
                    <a:lnTo>
                      <a:pt x="287" y="316"/>
                    </a:lnTo>
                    <a:lnTo>
                      <a:pt x="283" y="311"/>
                    </a:lnTo>
                    <a:lnTo>
                      <a:pt x="284" y="306"/>
                    </a:lnTo>
                    <a:lnTo>
                      <a:pt x="288" y="301"/>
                    </a:lnTo>
                    <a:lnTo>
                      <a:pt x="293" y="300"/>
                    </a:lnTo>
                    <a:lnTo>
                      <a:pt x="301" y="297"/>
                    </a:lnTo>
                    <a:lnTo>
                      <a:pt x="304" y="295"/>
                    </a:lnTo>
                    <a:lnTo>
                      <a:pt x="303" y="293"/>
                    </a:lnTo>
                    <a:lnTo>
                      <a:pt x="299" y="289"/>
                    </a:lnTo>
                    <a:lnTo>
                      <a:pt x="296" y="290"/>
                    </a:lnTo>
                    <a:lnTo>
                      <a:pt x="283" y="295"/>
                    </a:lnTo>
                    <a:lnTo>
                      <a:pt x="279" y="295"/>
                    </a:lnTo>
                    <a:lnTo>
                      <a:pt x="279" y="297"/>
                    </a:lnTo>
                    <a:lnTo>
                      <a:pt x="279" y="302"/>
                    </a:lnTo>
                    <a:lnTo>
                      <a:pt x="278" y="302"/>
                    </a:lnTo>
                    <a:lnTo>
                      <a:pt x="278" y="303"/>
                    </a:lnTo>
                    <a:lnTo>
                      <a:pt x="278" y="306"/>
                    </a:lnTo>
                    <a:lnTo>
                      <a:pt x="278" y="307"/>
                    </a:lnTo>
                    <a:lnTo>
                      <a:pt x="275" y="306"/>
                    </a:lnTo>
                    <a:lnTo>
                      <a:pt x="273" y="303"/>
                    </a:lnTo>
                    <a:lnTo>
                      <a:pt x="271" y="297"/>
                    </a:lnTo>
                    <a:lnTo>
                      <a:pt x="271" y="294"/>
                    </a:lnTo>
                    <a:lnTo>
                      <a:pt x="272" y="291"/>
                    </a:lnTo>
                    <a:lnTo>
                      <a:pt x="276" y="291"/>
                    </a:lnTo>
                    <a:lnTo>
                      <a:pt x="283" y="289"/>
                    </a:lnTo>
                    <a:lnTo>
                      <a:pt x="286" y="286"/>
                    </a:lnTo>
                    <a:lnTo>
                      <a:pt x="283" y="283"/>
                    </a:lnTo>
                    <a:lnTo>
                      <a:pt x="282" y="282"/>
                    </a:lnTo>
                    <a:lnTo>
                      <a:pt x="276" y="283"/>
                    </a:lnTo>
                    <a:lnTo>
                      <a:pt x="267" y="285"/>
                    </a:lnTo>
                    <a:lnTo>
                      <a:pt x="264" y="288"/>
                    </a:lnTo>
                    <a:lnTo>
                      <a:pt x="265" y="293"/>
                    </a:lnTo>
                    <a:lnTo>
                      <a:pt x="265" y="295"/>
                    </a:lnTo>
                    <a:lnTo>
                      <a:pt x="265" y="299"/>
                    </a:lnTo>
                    <a:lnTo>
                      <a:pt x="264" y="299"/>
                    </a:lnTo>
                    <a:lnTo>
                      <a:pt x="264" y="300"/>
                    </a:lnTo>
                    <a:lnTo>
                      <a:pt x="264" y="302"/>
                    </a:lnTo>
                    <a:lnTo>
                      <a:pt x="261" y="302"/>
                    </a:lnTo>
                    <a:lnTo>
                      <a:pt x="259" y="301"/>
                    </a:lnTo>
                    <a:lnTo>
                      <a:pt x="258" y="296"/>
                    </a:lnTo>
                    <a:lnTo>
                      <a:pt x="255" y="289"/>
                    </a:lnTo>
                    <a:lnTo>
                      <a:pt x="253" y="289"/>
                    </a:lnTo>
                    <a:lnTo>
                      <a:pt x="249" y="289"/>
                    </a:lnTo>
                    <a:lnTo>
                      <a:pt x="249" y="286"/>
                    </a:lnTo>
                    <a:lnTo>
                      <a:pt x="249" y="280"/>
                    </a:lnTo>
                    <a:lnTo>
                      <a:pt x="248" y="277"/>
                    </a:lnTo>
                    <a:lnTo>
                      <a:pt x="248" y="276"/>
                    </a:lnTo>
                    <a:lnTo>
                      <a:pt x="247" y="274"/>
                    </a:lnTo>
                    <a:lnTo>
                      <a:pt x="244" y="276"/>
                    </a:lnTo>
                    <a:lnTo>
                      <a:pt x="243" y="277"/>
                    </a:lnTo>
                    <a:lnTo>
                      <a:pt x="243" y="280"/>
                    </a:lnTo>
                    <a:lnTo>
                      <a:pt x="239" y="284"/>
                    </a:lnTo>
                    <a:lnTo>
                      <a:pt x="238" y="285"/>
                    </a:lnTo>
                    <a:lnTo>
                      <a:pt x="237" y="284"/>
                    </a:lnTo>
                    <a:lnTo>
                      <a:pt x="237" y="280"/>
                    </a:lnTo>
                    <a:lnTo>
                      <a:pt x="232" y="277"/>
                    </a:lnTo>
                    <a:lnTo>
                      <a:pt x="229" y="273"/>
                    </a:lnTo>
                    <a:lnTo>
                      <a:pt x="227" y="271"/>
                    </a:lnTo>
                    <a:lnTo>
                      <a:pt x="229" y="269"/>
                    </a:lnTo>
                    <a:lnTo>
                      <a:pt x="229" y="266"/>
                    </a:lnTo>
                    <a:lnTo>
                      <a:pt x="227" y="263"/>
                    </a:lnTo>
                    <a:lnTo>
                      <a:pt x="227" y="262"/>
                    </a:lnTo>
                    <a:lnTo>
                      <a:pt x="221" y="256"/>
                    </a:lnTo>
                    <a:lnTo>
                      <a:pt x="215" y="257"/>
                    </a:lnTo>
                    <a:lnTo>
                      <a:pt x="213" y="257"/>
                    </a:lnTo>
                    <a:lnTo>
                      <a:pt x="210" y="256"/>
                    </a:lnTo>
                    <a:lnTo>
                      <a:pt x="208" y="251"/>
                    </a:lnTo>
                    <a:lnTo>
                      <a:pt x="204" y="248"/>
                    </a:lnTo>
                    <a:lnTo>
                      <a:pt x="199" y="246"/>
                    </a:lnTo>
                    <a:lnTo>
                      <a:pt x="197" y="244"/>
                    </a:lnTo>
                    <a:lnTo>
                      <a:pt x="190" y="236"/>
                    </a:lnTo>
                    <a:lnTo>
                      <a:pt x="186" y="232"/>
                    </a:lnTo>
                    <a:lnTo>
                      <a:pt x="185" y="233"/>
                    </a:lnTo>
                    <a:lnTo>
                      <a:pt x="181" y="233"/>
                    </a:lnTo>
                    <a:lnTo>
                      <a:pt x="179" y="232"/>
                    </a:lnTo>
                    <a:lnTo>
                      <a:pt x="170" y="219"/>
                    </a:lnTo>
                    <a:lnTo>
                      <a:pt x="169" y="213"/>
                    </a:lnTo>
                    <a:lnTo>
                      <a:pt x="172" y="203"/>
                    </a:lnTo>
                    <a:lnTo>
                      <a:pt x="170" y="200"/>
                    </a:lnTo>
                    <a:lnTo>
                      <a:pt x="168" y="199"/>
                    </a:lnTo>
                    <a:lnTo>
                      <a:pt x="163" y="198"/>
                    </a:lnTo>
                    <a:lnTo>
                      <a:pt x="162" y="197"/>
                    </a:lnTo>
                    <a:lnTo>
                      <a:pt x="157" y="189"/>
                    </a:lnTo>
                    <a:lnTo>
                      <a:pt x="152" y="187"/>
                    </a:lnTo>
                    <a:lnTo>
                      <a:pt x="149" y="187"/>
                    </a:lnTo>
                    <a:lnTo>
                      <a:pt x="143" y="185"/>
                    </a:lnTo>
                    <a:lnTo>
                      <a:pt x="140" y="183"/>
                    </a:lnTo>
                    <a:lnTo>
                      <a:pt x="127" y="171"/>
                    </a:lnTo>
                    <a:lnTo>
                      <a:pt x="124" y="169"/>
                    </a:lnTo>
                    <a:lnTo>
                      <a:pt x="123" y="168"/>
                    </a:lnTo>
                    <a:lnTo>
                      <a:pt x="121" y="165"/>
                    </a:lnTo>
                    <a:lnTo>
                      <a:pt x="120" y="164"/>
                    </a:lnTo>
                    <a:lnTo>
                      <a:pt x="118" y="160"/>
                    </a:lnTo>
                    <a:lnTo>
                      <a:pt x="120" y="159"/>
                    </a:lnTo>
                    <a:lnTo>
                      <a:pt x="127" y="158"/>
                    </a:lnTo>
                    <a:lnTo>
                      <a:pt x="132" y="156"/>
                    </a:lnTo>
                    <a:lnTo>
                      <a:pt x="133" y="153"/>
                    </a:lnTo>
                    <a:lnTo>
                      <a:pt x="130" y="149"/>
                    </a:lnTo>
                    <a:lnTo>
                      <a:pt x="128" y="148"/>
                    </a:lnTo>
                    <a:lnTo>
                      <a:pt x="127" y="149"/>
                    </a:lnTo>
                    <a:lnTo>
                      <a:pt x="115" y="151"/>
                    </a:lnTo>
                    <a:lnTo>
                      <a:pt x="95" y="131"/>
                    </a:lnTo>
                    <a:lnTo>
                      <a:pt x="93" y="128"/>
                    </a:lnTo>
                    <a:lnTo>
                      <a:pt x="93" y="124"/>
                    </a:lnTo>
                    <a:lnTo>
                      <a:pt x="92" y="117"/>
                    </a:lnTo>
                    <a:lnTo>
                      <a:pt x="88" y="108"/>
                    </a:lnTo>
                    <a:lnTo>
                      <a:pt x="84" y="105"/>
                    </a:lnTo>
                    <a:lnTo>
                      <a:pt x="81" y="105"/>
                    </a:lnTo>
                    <a:lnTo>
                      <a:pt x="77" y="101"/>
                    </a:lnTo>
                    <a:lnTo>
                      <a:pt x="81" y="100"/>
                    </a:lnTo>
                    <a:lnTo>
                      <a:pt x="87" y="97"/>
                    </a:lnTo>
                    <a:lnTo>
                      <a:pt x="87" y="94"/>
                    </a:lnTo>
                    <a:lnTo>
                      <a:pt x="87" y="93"/>
                    </a:lnTo>
                    <a:lnTo>
                      <a:pt x="84" y="91"/>
                    </a:lnTo>
                    <a:lnTo>
                      <a:pt x="80" y="93"/>
                    </a:lnTo>
                    <a:lnTo>
                      <a:pt x="77" y="96"/>
                    </a:lnTo>
                    <a:lnTo>
                      <a:pt x="75" y="99"/>
                    </a:lnTo>
                    <a:lnTo>
                      <a:pt x="72" y="100"/>
                    </a:lnTo>
                    <a:lnTo>
                      <a:pt x="67" y="100"/>
                    </a:lnTo>
                    <a:lnTo>
                      <a:pt x="63" y="99"/>
                    </a:lnTo>
                    <a:lnTo>
                      <a:pt x="56" y="94"/>
                    </a:lnTo>
                    <a:lnTo>
                      <a:pt x="55" y="91"/>
                    </a:lnTo>
                    <a:lnTo>
                      <a:pt x="56" y="89"/>
                    </a:lnTo>
                    <a:lnTo>
                      <a:pt x="61" y="86"/>
                    </a:lnTo>
                    <a:lnTo>
                      <a:pt x="64" y="83"/>
                    </a:lnTo>
                    <a:lnTo>
                      <a:pt x="65" y="82"/>
                    </a:lnTo>
                    <a:lnTo>
                      <a:pt x="64" y="80"/>
                    </a:lnTo>
                    <a:lnTo>
                      <a:pt x="60" y="82"/>
                    </a:lnTo>
                    <a:lnTo>
                      <a:pt x="54" y="84"/>
                    </a:lnTo>
                    <a:lnTo>
                      <a:pt x="50" y="85"/>
                    </a:lnTo>
                    <a:lnTo>
                      <a:pt x="49" y="85"/>
                    </a:lnTo>
                    <a:lnTo>
                      <a:pt x="48" y="84"/>
                    </a:lnTo>
                    <a:lnTo>
                      <a:pt x="48" y="82"/>
                    </a:lnTo>
                    <a:lnTo>
                      <a:pt x="50" y="69"/>
                    </a:lnTo>
                    <a:lnTo>
                      <a:pt x="49" y="66"/>
                    </a:lnTo>
                    <a:lnTo>
                      <a:pt x="48" y="65"/>
                    </a:lnTo>
                    <a:lnTo>
                      <a:pt x="36" y="65"/>
                    </a:lnTo>
                    <a:lnTo>
                      <a:pt x="32" y="63"/>
                    </a:lnTo>
                    <a:lnTo>
                      <a:pt x="32" y="60"/>
                    </a:lnTo>
                    <a:lnTo>
                      <a:pt x="32" y="53"/>
                    </a:lnTo>
                    <a:lnTo>
                      <a:pt x="31" y="46"/>
                    </a:lnTo>
                    <a:lnTo>
                      <a:pt x="30" y="45"/>
                    </a:lnTo>
                    <a:lnTo>
                      <a:pt x="7" y="40"/>
                    </a:lnTo>
                    <a:lnTo>
                      <a:pt x="3" y="38"/>
                    </a:lnTo>
                    <a:lnTo>
                      <a:pt x="2" y="34"/>
                    </a:lnTo>
                    <a:lnTo>
                      <a:pt x="0" y="31"/>
                    </a:lnTo>
                    <a:lnTo>
                      <a:pt x="0" y="28"/>
                    </a:lnTo>
                    <a:lnTo>
                      <a:pt x="4" y="23"/>
                    </a:lnTo>
                    <a:lnTo>
                      <a:pt x="8" y="17"/>
                    </a:lnTo>
                    <a:lnTo>
                      <a:pt x="8" y="14"/>
                    </a:lnTo>
                    <a:lnTo>
                      <a:pt x="9" y="10"/>
                    </a:lnTo>
                    <a:lnTo>
                      <a:pt x="13" y="2"/>
                    </a:lnTo>
                    <a:lnTo>
                      <a:pt x="15" y="0"/>
                    </a:lnTo>
                    <a:lnTo>
                      <a:pt x="24" y="3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464">
                <a:extLst>
                  <a:ext uri="{FF2B5EF4-FFF2-40B4-BE49-F238E27FC236}">
                    <a16:creationId xmlns:a16="http://schemas.microsoft.com/office/drawing/2014/main" id="{239926C2-A866-FE2C-4D0B-7E23DD799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8" y="1015"/>
                <a:ext cx="50" cy="85"/>
              </a:xfrm>
              <a:custGeom>
                <a:avLst/>
                <a:gdLst>
                  <a:gd name="T0" fmla="*/ 6 w 252"/>
                  <a:gd name="T1" fmla="*/ 429 h 429"/>
                  <a:gd name="T2" fmla="*/ 17 w 252"/>
                  <a:gd name="T3" fmla="*/ 423 h 429"/>
                  <a:gd name="T4" fmla="*/ 17 w 252"/>
                  <a:gd name="T5" fmla="*/ 390 h 429"/>
                  <a:gd name="T6" fmla="*/ 8 w 252"/>
                  <a:gd name="T7" fmla="*/ 382 h 429"/>
                  <a:gd name="T8" fmla="*/ 2 w 252"/>
                  <a:gd name="T9" fmla="*/ 379 h 429"/>
                  <a:gd name="T10" fmla="*/ 2 w 252"/>
                  <a:gd name="T11" fmla="*/ 372 h 429"/>
                  <a:gd name="T12" fmla="*/ 9 w 252"/>
                  <a:gd name="T13" fmla="*/ 371 h 429"/>
                  <a:gd name="T14" fmla="*/ 16 w 252"/>
                  <a:gd name="T15" fmla="*/ 365 h 429"/>
                  <a:gd name="T16" fmla="*/ 16 w 252"/>
                  <a:gd name="T17" fmla="*/ 361 h 429"/>
                  <a:gd name="T18" fmla="*/ 17 w 252"/>
                  <a:gd name="T19" fmla="*/ 352 h 429"/>
                  <a:gd name="T20" fmla="*/ 22 w 252"/>
                  <a:gd name="T21" fmla="*/ 345 h 429"/>
                  <a:gd name="T22" fmla="*/ 23 w 252"/>
                  <a:gd name="T23" fmla="*/ 327 h 429"/>
                  <a:gd name="T24" fmla="*/ 31 w 252"/>
                  <a:gd name="T25" fmla="*/ 306 h 429"/>
                  <a:gd name="T26" fmla="*/ 31 w 252"/>
                  <a:gd name="T27" fmla="*/ 303 h 429"/>
                  <a:gd name="T28" fmla="*/ 31 w 252"/>
                  <a:gd name="T29" fmla="*/ 300 h 429"/>
                  <a:gd name="T30" fmla="*/ 31 w 252"/>
                  <a:gd name="T31" fmla="*/ 289 h 429"/>
                  <a:gd name="T32" fmla="*/ 38 w 252"/>
                  <a:gd name="T33" fmla="*/ 282 h 429"/>
                  <a:gd name="T34" fmla="*/ 44 w 252"/>
                  <a:gd name="T35" fmla="*/ 277 h 429"/>
                  <a:gd name="T36" fmla="*/ 49 w 252"/>
                  <a:gd name="T37" fmla="*/ 285 h 429"/>
                  <a:gd name="T38" fmla="*/ 52 w 252"/>
                  <a:gd name="T39" fmla="*/ 286 h 429"/>
                  <a:gd name="T40" fmla="*/ 54 w 252"/>
                  <a:gd name="T41" fmla="*/ 279 h 429"/>
                  <a:gd name="T42" fmla="*/ 60 w 252"/>
                  <a:gd name="T43" fmla="*/ 266 h 429"/>
                  <a:gd name="T44" fmla="*/ 69 w 252"/>
                  <a:gd name="T45" fmla="*/ 248 h 429"/>
                  <a:gd name="T46" fmla="*/ 84 w 252"/>
                  <a:gd name="T47" fmla="*/ 239 h 429"/>
                  <a:gd name="T48" fmla="*/ 102 w 252"/>
                  <a:gd name="T49" fmla="*/ 240 h 429"/>
                  <a:gd name="T50" fmla="*/ 109 w 252"/>
                  <a:gd name="T51" fmla="*/ 237 h 429"/>
                  <a:gd name="T52" fmla="*/ 106 w 252"/>
                  <a:gd name="T53" fmla="*/ 217 h 429"/>
                  <a:gd name="T54" fmla="*/ 96 w 252"/>
                  <a:gd name="T55" fmla="*/ 207 h 429"/>
                  <a:gd name="T56" fmla="*/ 86 w 252"/>
                  <a:gd name="T57" fmla="*/ 206 h 429"/>
                  <a:gd name="T58" fmla="*/ 85 w 252"/>
                  <a:gd name="T59" fmla="*/ 196 h 429"/>
                  <a:gd name="T60" fmla="*/ 94 w 252"/>
                  <a:gd name="T61" fmla="*/ 185 h 429"/>
                  <a:gd name="T62" fmla="*/ 97 w 252"/>
                  <a:gd name="T63" fmla="*/ 171 h 429"/>
                  <a:gd name="T64" fmla="*/ 105 w 252"/>
                  <a:gd name="T65" fmla="*/ 167 h 429"/>
                  <a:gd name="T66" fmla="*/ 112 w 252"/>
                  <a:gd name="T67" fmla="*/ 171 h 429"/>
                  <a:gd name="T68" fmla="*/ 119 w 252"/>
                  <a:gd name="T69" fmla="*/ 168 h 429"/>
                  <a:gd name="T70" fmla="*/ 120 w 252"/>
                  <a:gd name="T71" fmla="*/ 157 h 429"/>
                  <a:gd name="T72" fmla="*/ 124 w 252"/>
                  <a:gd name="T73" fmla="*/ 149 h 429"/>
                  <a:gd name="T74" fmla="*/ 129 w 252"/>
                  <a:gd name="T75" fmla="*/ 142 h 429"/>
                  <a:gd name="T76" fmla="*/ 140 w 252"/>
                  <a:gd name="T77" fmla="*/ 137 h 429"/>
                  <a:gd name="T78" fmla="*/ 153 w 252"/>
                  <a:gd name="T79" fmla="*/ 135 h 429"/>
                  <a:gd name="T80" fmla="*/ 165 w 252"/>
                  <a:gd name="T81" fmla="*/ 132 h 429"/>
                  <a:gd name="T82" fmla="*/ 166 w 252"/>
                  <a:gd name="T83" fmla="*/ 131 h 429"/>
                  <a:gd name="T84" fmla="*/ 169 w 252"/>
                  <a:gd name="T85" fmla="*/ 128 h 429"/>
                  <a:gd name="T86" fmla="*/ 170 w 252"/>
                  <a:gd name="T87" fmla="*/ 127 h 429"/>
                  <a:gd name="T88" fmla="*/ 174 w 252"/>
                  <a:gd name="T89" fmla="*/ 110 h 429"/>
                  <a:gd name="T90" fmla="*/ 181 w 252"/>
                  <a:gd name="T91" fmla="*/ 100 h 429"/>
                  <a:gd name="T92" fmla="*/ 202 w 252"/>
                  <a:gd name="T93" fmla="*/ 79 h 429"/>
                  <a:gd name="T94" fmla="*/ 217 w 252"/>
                  <a:gd name="T95" fmla="*/ 57 h 429"/>
                  <a:gd name="T96" fmla="*/ 226 w 252"/>
                  <a:gd name="T97" fmla="*/ 39 h 429"/>
                  <a:gd name="T98" fmla="*/ 231 w 252"/>
                  <a:gd name="T99" fmla="*/ 30 h 429"/>
                  <a:gd name="T100" fmla="*/ 249 w 252"/>
                  <a:gd name="T101" fmla="*/ 19 h 429"/>
                  <a:gd name="T102" fmla="*/ 251 w 252"/>
                  <a:gd name="T103" fmla="*/ 14 h 429"/>
                  <a:gd name="T104" fmla="*/ 252 w 252"/>
                  <a:gd name="T105" fmla="*/ 13 h 429"/>
                  <a:gd name="T106" fmla="*/ 251 w 252"/>
                  <a:gd name="T107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52" h="429">
                    <a:moveTo>
                      <a:pt x="3" y="429"/>
                    </a:moveTo>
                    <a:lnTo>
                      <a:pt x="6" y="429"/>
                    </a:lnTo>
                    <a:lnTo>
                      <a:pt x="11" y="428"/>
                    </a:lnTo>
                    <a:lnTo>
                      <a:pt x="17" y="423"/>
                    </a:lnTo>
                    <a:lnTo>
                      <a:pt x="17" y="399"/>
                    </a:lnTo>
                    <a:lnTo>
                      <a:pt x="17" y="390"/>
                    </a:lnTo>
                    <a:lnTo>
                      <a:pt x="14" y="384"/>
                    </a:lnTo>
                    <a:lnTo>
                      <a:pt x="8" y="382"/>
                    </a:lnTo>
                    <a:lnTo>
                      <a:pt x="5" y="383"/>
                    </a:lnTo>
                    <a:lnTo>
                      <a:pt x="2" y="379"/>
                    </a:lnTo>
                    <a:lnTo>
                      <a:pt x="0" y="375"/>
                    </a:lnTo>
                    <a:lnTo>
                      <a:pt x="2" y="372"/>
                    </a:lnTo>
                    <a:lnTo>
                      <a:pt x="6" y="372"/>
                    </a:lnTo>
                    <a:lnTo>
                      <a:pt x="9" y="371"/>
                    </a:lnTo>
                    <a:lnTo>
                      <a:pt x="14" y="369"/>
                    </a:lnTo>
                    <a:lnTo>
                      <a:pt x="16" y="365"/>
                    </a:lnTo>
                    <a:lnTo>
                      <a:pt x="16" y="362"/>
                    </a:lnTo>
                    <a:lnTo>
                      <a:pt x="16" y="361"/>
                    </a:lnTo>
                    <a:lnTo>
                      <a:pt x="17" y="361"/>
                    </a:lnTo>
                    <a:lnTo>
                      <a:pt x="17" y="352"/>
                    </a:lnTo>
                    <a:lnTo>
                      <a:pt x="20" y="350"/>
                    </a:lnTo>
                    <a:lnTo>
                      <a:pt x="22" y="345"/>
                    </a:lnTo>
                    <a:lnTo>
                      <a:pt x="25" y="338"/>
                    </a:lnTo>
                    <a:lnTo>
                      <a:pt x="23" y="327"/>
                    </a:lnTo>
                    <a:lnTo>
                      <a:pt x="27" y="314"/>
                    </a:lnTo>
                    <a:lnTo>
                      <a:pt x="31" y="306"/>
                    </a:lnTo>
                    <a:lnTo>
                      <a:pt x="31" y="304"/>
                    </a:lnTo>
                    <a:lnTo>
                      <a:pt x="31" y="303"/>
                    </a:lnTo>
                    <a:lnTo>
                      <a:pt x="32" y="303"/>
                    </a:lnTo>
                    <a:lnTo>
                      <a:pt x="31" y="300"/>
                    </a:lnTo>
                    <a:lnTo>
                      <a:pt x="31" y="299"/>
                    </a:lnTo>
                    <a:lnTo>
                      <a:pt x="31" y="289"/>
                    </a:lnTo>
                    <a:lnTo>
                      <a:pt x="33" y="285"/>
                    </a:lnTo>
                    <a:lnTo>
                      <a:pt x="38" y="282"/>
                    </a:lnTo>
                    <a:lnTo>
                      <a:pt x="40" y="279"/>
                    </a:lnTo>
                    <a:lnTo>
                      <a:pt x="44" y="277"/>
                    </a:lnTo>
                    <a:lnTo>
                      <a:pt x="46" y="279"/>
                    </a:lnTo>
                    <a:lnTo>
                      <a:pt x="49" y="285"/>
                    </a:lnTo>
                    <a:lnTo>
                      <a:pt x="50" y="287"/>
                    </a:lnTo>
                    <a:lnTo>
                      <a:pt x="52" y="286"/>
                    </a:lnTo>
                    <a:lnTo>
                      <a:pt x="55" y="283"/>
                    </a:lnTo>
                    <a:lnTo>
                      <a:pt x="54" y="279"/>
                    </a:lnTo>
                    <a:lnTo>
                      <a:pt x="56" y="275"/>
                    </a:lnTo>
                    <a:lnTo>
                      <a:pt x="60" y="266"/>
                    </a:lnTo>
                    <a:lnTo>
                      <a:pt x="62" y="263"/>
                    </a:lnTo>
                    <a:lnTo>
                      <a:pt x="69" y="248"/>
                    </a:lnTo>
                    <a:lnTo>
                      <a:pt x="75" y="242"/>
                    </a:lnTo>
                    <a:lnTo>
                      <a:pt x="84" y="239"/>
                    </a:lnTo>
                    <a:lnTo>
                      <a:pt x="100" y="241"/>
                    </a:lnTo>
                    <a:lnTo>
                      <a:pt x="102" y="240"/>
                    </a:lnTo>
                    <a:lnTo>
                      <a:pt x="106" y="240"/>
                    </a:lnTo>
                    <a:lnTo>
                      <a:pt x="109" y="237"/>
                    </a:lnTo>
                    <a:lnTo>
                      <a:pt x="108" y="226"/>
                    </a:lnTo>
                    <a:lnTo>
                      <a:pt x="106" y="217"/>
                    </a:lnTo>
                    <a:lnTo>
                      <a:pt x="99" y="208"/>
                    </a:lnTo>
                    <a:lnTo>
                      <a:pt x="96" y="207"/>
                    </a:lnTo>
                    <a:lnTo>
                      <a:pt x="92" y="207"/>
                    </a:lnTo>
                    <a:lnTo>
                      <a:pt x="86" y="206"/>
                    </a:lnTo>
                    <a:lnTo>
                      <a:pt x="85" y="202"/>
                    </a:lnTo>
                    <a:lnTo>
                      <a:pt x="85" y="196"/>
                    </a:lnTo>
                    <a:lnTo>
                      <a:pt x="89" y="195"/>
                    </a:lnTo>
                    <a:lnTo>
                      <a:pt x="94" y="185"/>
                    </a:lnTo>
                    <a:lnTo>
                      <a:pt x="96" y="177"/>
                    </a:lnTo>
                    <a:lnTo>
                      <a:pt x="97" y="171"/>
                    </a:lnTo>
                    <a:lnTo>
                      <a:pt x="101" y="168"/>
                    </a:lnTo>
                    <a:lnTo>
                      <a:pt x="105" y="167"/>
                    </a:lnTo>
                    <a:lnTo>
                      <a:pt x="111" y="171"/>
                    </a:lnTo>
                    <a:lnTo>
                      <a:pt x="112" y="171"/>
                    </a:lnTo>
                    <a:lnTo>
                      <a:pt x="114" y="171"/>
                    </a:lnTo>
                    <a:lnTo>
                      <a:pt x="119" y="168"/>
                    </a:lnTo>
                    <a:lnTo>
                      <a:pt x="119" y="161"/>
                    </a:lnTo>
                    <a:lnTo>
                      <a:pt x="120" y="157"/>
                    </a:lnTo>
                    <a:lnTo>
                      <a:pt x="123" y="154"/>
                    </a:lnTo>
                    <a:lnTo>
                      <a:pt x="124" y="149"/>
                    </a:lnTo>
                    <a:lnTo>
                      <a:pt x="128" y="144"/>
                    </a:lnTo>
                    <a:lnTo>
                      <a:pt x="129" y="142"/>
                    </a:lnTo>
                    <a:lnTo>
                      <a:pt x="135" y="140"/>
                    </a:lnTo>
                    <a:lnTo>
                      <a:pt x="140" y="137"/>
                    </a:lnTo>
                    <a:lnTo>
                      <a:pt x="146" y="135"/>
                    </a:lnTo>
                    <a:lnTo>
                      <a:pt x="153" y="135"/>
                    </a:lnTo>
                    <a:lnTo>
                      <a:pt x="163" y="134"/>
                    </a:lnTo>
                    <a:lnTo>
                      <a:pt x="165" y="132"/>
                    </a:lnTo>
                    <a:lnTo>
                      <a:pt x="165" y="131"/>
                    </a:lnTo>
                    <a:lnTo>
                      <a:pt x="166" y="131"/>
                    </a:lnTo>
                    <a:lnTo>
                      <a:pt x="169" y="131"/>
                    </a:lnTo>
                    <a:lnTo>
                      <a:pt x="169" y="128"/>
                    </a:lnTo>
                    <a:lnTo>
                      <a:pt x="169" y="127"/>
                    </a:lnTo>
                    <a:lnTo>
                      <a:pt x="170" y="127"/>
                    </a:lnTo>
                    <a:lnTo>
                      <a:pt x="172" y="123"/>
                    </a:lnTo>
                    <a:lnTo>
                      <a:pt x="174" y="110"/>
                    </a:lnTo>
                    <a:lnTo>
                      <a:pt x="175" y="105"/>
                    </a:lnTo>
                    <a:lnTo>
                      <a:pt x="181" y="100"/>
                    </a:lnTo>
                    <a:lnTo>
                      <a:pt x="198" y="83"/>
                    </a:lnTo>
                    <a:lnTo>
                      <a:pt x="202" y="79"/>
                    </a:lnTo>
                    <a:lnTo>
                      <a:pt x="204" y="76"/>
                    </a:lnTo>
                    <a:lnTo>
                      <a:pt x="217" y="57"/>
                    </a:lnTo>
                    <a:lnTo>
                      <a:pt x="221" y="46"/>
                    </a:lnTo>
                    <a:lnTo>
                      <a:pt x="226" y="39"/>
                    </a:lnTo>
                    <a:lnTo>
                      <a:pt x="228" y="32"/>
                    </a:lnTo>
                    <a:lnTo>
                      <a:pt x="231" y="30"/>
                    </a:lnTo>
                    <a:lnTo>
                      <a:pt x="238" y="23"/>
                    </a:lnTo>
                    <a:lnTo>
                      <a:pt x="249" y="19"/>
                    </a:lnTo>
                    <a:lnTo>
                      <a:pt x="251" y="17"/>
                    </a:lnTo>
                    <a:lnTo>
                      <a:pt x="251" y="14"/>
                    </a:lnTo>
                    <a:lnTo>
                      <a:pt x="251" y="13"/>
                    </a:lnTo>
                    <a:lnTo>
                      <a:pt x="252" y="13"/>
                    </a:lnTo>
                    <a:lnTo>
                      <a:pt x="252" y="7"/>
                    </a:lnTo>
                    <a:lnTo>
                      <a:pt x="251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465">
                <a:extLst>
                  <a:ext uri="{FF2B5EF4-FFF2-40B4-BE49-F238E27FC236}">
                    <a16:creationId xmlns:a16="http://schemas.microsoft.com/office/drawing/2014/main" id="{57259A96-FB37-3BB4-FEA1-E056828F6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4" y="988"/>
                <a:ext cx="53" cy="163"/>
              </a:xfrm>
              <a:custGeom>
                <a:avLst/>
                <a:gdLst>
                  <a:gd name="T0" fmla="*/ 262 w 265"/>
                  <a:gd name="T1" fmla="*/ 804 h 816"/>
                  <a:gd name="T2" fmla="*/ 265 w 265"/>
                  <a:gd name="T3" fmla="*/ 792 h 816"/>
                  <a:gd name="T4" fmla="*/ 242 w 265"/>
                  <a:gd name="T5" fmla="*/ 729 h 816"/>
                  <a:gd name="T6" fmla="*/ 226 w 265"/>
                  <a:gd name="T7" fmla="*/ 733 h 816"/>
                  <a:gd name="T8" fmla="*/ 219 w 265"/>
                  <a:gd name="T9" fmla="*/ 714 h 816"/>
                  <a:gd name="T10" fmla="*/ 203 w 265"/>
                  <a:gd name="T11" fmla="*/ 702 h 816"/>
                  <a:gd name="T12" fmla="*/ 217 w 265"/>
                  <a:gd name="T13" fmla="*/ 657 h 816"/>
                  <a:gd name="T14" fmla="*/ 221 w 265"/>
                  <a:gd name="T15" fmla="*/ 608 h 816"/>
                  <a:gd name="T16" fmla="*/ 221 w 265"/>
                  <a:gd name="T17" fmla="*/ 594 h 816"/>
                  <a:gd name="T18" fmla="*/ 214 w 265"/>
                  <a:gd name="T19" fmla="*/ 563 h 816"/>
                  <a:gd name="T20" fmla="*/ 199 w 265"/>
                  <a:gd name="T21" fmla="*/ 556 h 816"/>
                  <a:gd name="T22" fmla="*/ 187 w 265"/>
                  <a:gd name="T23" fmla="*/ 565 h 816"/>
                  <a:gd name="T24" fmla="*/ 176 w 265"/>
                  <a:gd name="T25" fmla="*/ 570 h 816"/>
                  <a:gd name="T26" fmla="*/ 159 w 265"/>
                  <a:gd name="T27" fmla="*/ 569 h 816"/>
                  <a:gd name="T28" fmla="*/ 152 w 265"/>
                  <a:gd name="T29" fmla="*/ 569 h 816"/>
                  <a:gd name="T30" fmla="*/ 141 w 265"/>
                  <a:gd name="T31" fmla="*/ 563 h 816"/>
                  <a:gd name="T32" fmla="*/ 131 w 265"/>
                  <a:gd name="T33" fmla="*/ 556 h 816"/>
                  <a:gd name="T34" fmla="*/ 114 w 265"/>
                  <a:gd name="T35" fmla="*/ 566 h 816"/>
                  <a:gd name="T36" fmla="*/ 100 w 265"/>
                  <a:gd name="T37" fmla="*/ 564 h 816"/>
                  <a:gd name="T38" fmla="*/ 84 w 265"/>
                  <a:gd name="T39" fmla="*/ 570 h 816"/>
                  <a:gd name="T40" fmla="*/ 92 w 265"/>
                  <a:gd name="T41" fmla="*/ 553 h 816"/>
                  <a:gd name="T42" fmla="*/ 80 w 265"/>
                  <a:gd name="T43" fmla="*/ 528 h 816"/>
                  <a:gd name="T44" fmla="*/ 72 w 265"/>
                  <a:gd name="T45" fmla="*/ 531 h 816"/>
                  <a:gd name="T46" fmla="*/ 73 w 265"/>
                  <a:gd name="T47" fmla="*/ 507 h 816"/>
                  <a:gd name="T48" fmla="*/ 71 w 265"/>
                  <a:gd name="T49" fmla="*/ 497 h 816"/>
                  <a:gd name="T50" fmla="*/ 76 w 265"/>
                  <a:gd name="T51" fmla="*/ 468 h 816"/>
                  <a:gd name="T52" fmla="*/ 85 w 265"/>
                  <a:gd name="T53" fmla="*/ 460 h 816"/>
                  <a:gd name="T54" fmla="*/ 91 w 265"/>
                  <a:gd name="T55" fmla="*/ 444 h 816"/>
                  <a:gd name="T56" fmla="*/ 76 w 265"/>
                  <a:gd name="T57" fmla="*/ 444 h 816"/>
                  <a:gd name="T58" fmla="*/ 95 w 265"/>
                  <a:gd name="T59" fmla="*/ 416 h 816"/>
                  <a:gd name="T60" fmla="*/ 86 w 265"/>
                  <a:gd name="T61" fmla="*/ 416 h 816"/>
                  <a:gd name="T62" fmla="*/ 74 w 265"/>
                  <a:gd name="T63" fmla="*/ 386 h 816"/>
                  <a:gd name="T64" fmla="*/ 33 w 265"/>
                  <a:gd name="T65" fmla="*/ 354 h 816"/>
                  <a:gd name="T66" fmla="*/ 31 w 265"/>
                  <a:gd name="T67" fmla="*/ 335 h 816"/>
                  <a:gd name="T68" fmla="*/ 52 w 265"/>
                  <a:gd name="T69" fmla="*/ 323 h 816"/>
                  <a:gd name="T70" fmla="*/ 40 w 265"/>
                  <a:gd name="T71" fmla="*/ 309 h 816"/>
                  <a:gd name="T72" fmla="*/ 16 w 265"/>
                  <a:gd name="T73" fmla="*/ 311 h 816"/>
                  <a:gd name="T74" fmla="*/ 37 w 265"/>
                  <a:gd name="T75" fmla="*/ 233 h 816"/>
                  <a:gd name="T76" fmla="*/ 65 w 265"/>
                  <a:gd name="T77" fmla="*/ 197 h 816"/>
                  <a:gd name="T78" fmla="*/ 62 w 265"/>
                  <a:gd name="T79" fmla="*/ 180 h 816"/>
                  <a:gd name="T80" fmla="*/ 63 w 265"/>
                  <a:gd name="T81" fmla="*/ 160 h 816"/>
                  <a:gd name="T82" fmla="*/ 59 w 265"/>
                  <a:gd name="T83" fmla="*/ 148 h 816"/>
                  <a:gd name="T84" fmla="*/ 55 w 265"/>
                  <a:gd name="T85" fmla="*/ 142 h 816"/>
                  <a:gd name="T86" fmla="*/ 46 w 265"/>
                  <a:gd name="T87" fmla="*/ 141 h 816"/>
                  <a:gd name="T88" fmla="*/ 33 w 265"/>
                  <a:gd name="T89" fmla="*/ 131 h 816"/>
                  <a:gd name="T90" fmla="*/ 26 w 265"/>
                  <a:gd name="T91" fmla="*/ 113 h 816"/>
                  <a:gd name="T92" fmla="*/ 39 w 265"/>
                  <a:gd name="T93" fmla="*/ 108 h 816"/>
                  <a:gd name="T94" fmla="*/ 39 w 265"/>
                  <a:gd name="T95" fmla="*/ 101 h 816"/>
                  <a:gd name="T96" fmla="*/ 23 w 265"/>
                  <a:gd name="T97" fmla="*/ 74 h 816"/>
                  <a:gd name="T98" fmla="*/ 45 w 265"/>
                  <a:gd name="T99" fmla="*/ 46 h 816"/>
                  <a:gd name="T100" fmla="*/ 50 w 265"/>
                  <a:gd name="T101" fmla="*/ 37 h 816"/>
                  <a:gd name="T102" fmla="*/ 44 w 265"/>
                  <a:gd name="T103" fmla="*/ 22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65" h="816">
                    <a:moveTo>
                      <a:pt x="250" y="816"/>
                    </a:moveTo>
                    <a:lnTo>
                      <a:pt x="252" y="810"/>
                    </a:lnTo>
                    <a:lnTo>
                      <a:pt x="256" y="806"/>
                    </a:lnTo>
                    <a:lnTo>
                      <a:pt x="259" y="804"/>
                    </a:lnTo>
                    <a:lnTo>
                      <a:pt x="262" y="804"/>
                    </a:lnTo>
                    <a:lnTo>
                      <a:pt x="263" y="802"/>
                    </a:lnTo>
                    <a:lnTo>
                      <a:pt x="263" y="799"/>
                    </a:lnTo>
                    <a:lnTo>
                      <a:pt x="263" y="798"/>
                    </a:lnTo>
                    <a:lnTo>
                      <a:pt x="265" y="798"/>
                    </a:lnTo>
                    <a:lnTo>
                      <a:pt x="265" y="792"/>
                    </a:lnTo>
                    <a:lnTo>
                      <a:pt x="265" y="786"/>
                    </a:lnTo>
                    <a:lnTo>
                      <a:pt x="257" y="742"/>
                    </a:lnTo>
                    <a:lnTo>
                      <a:pt x="250" y="734"/>
                    </a:lnTo>
                    <a:lnTo>
                      <a:pt x="245" y="730"/>
                    </a:lnTo>
                    <a:lnTo>
                      <a:pt x="242" y="729"/>
                    </a:lnTo>
                    <a:lnTo>
                      <a:pt x="235" y="726"/>
                    </a:lnTo>
                    <a:lnTo>
                      <a:pt x="232" y="726"/>
                    </a:lnTo>
                    <a:lnTo>
                      <a:pt x="228" y="726"/>
                    </a:lnTo>
                    <a:lnTo>
                      <a:pt x="228" y="729"/>
                    </a:lnTo>
                    <a:lnTo>
                      <a:pt x="226" y="733"/>
                    </a:lnTo>
                    <a:lnTo>
                      <a:pt x="223" y="734"/>
                    </a:lnTo>
                    <a:lnTo>
                      <a:pt x="221" y="733"/>
                    </a:lnTo>
                    <a:lnTo>
                      <a:pt x="221" y="730"/>
                    </a:lnTo>
                    <a:lnTo>
                      <a:pt x="219" y="722"/>
                    </a:lnTo>
                    <a:lnTo>
                      <a:pt x="219" y="714"/>
                    </a:lnTo>
                    <a:lnTo>
                      <a:pt x="217" y="708"/>
                    </a:lnTo>
                    <a:lnTo>
                      <a:pt x="215" y="706"/>
                    </a:lnTo>
                    <a:lnTo>
                      <a:pt x="211" y="703"/>
                    </a:lnTo>
                    <a:lnTo>
                      <a:pt x="206" y="703"/>
                    </a:lnTo>
                    <a:lnTo>
                      <a:pt x="203" y="702"/>
                    </a:lnTo>
                    <a:lnTo>
                      <a:pt x="202" y="701"/>
                    </a:lnTo>
                    <a:lnTo>
                      <a:pt x="202" y="697"/>
                    </a:lnTo>
                    <a:lnTo>
                      <a:pt x="204" y="694"/>
                    </a:lnTo>
                    <a:lnTo>
                      <a:pt x="215" y="668"/>
                    </a:lnTo>
                    <a:lnTo>
                      <a:pt x="217" y="657"/>
                    </a:lnTo>
                    <a:lnTo>
                      <a:pt x="217" y="653"/>
                    </a:lnTo>
                    <a:lnTo>
                      <a:pt x="219" y="650"/>
                    </a:lnTo>
                    <a:lnTo>
                      <a:pt x="217" y="620"/>
                    </a:lnTo>
                    <a:lnTo>
                      <a:pt x="217" y="610"/>
                    </a:lnTo>
                    <a:lnTo>
                      <a:pt x="221" y="608"/>
                    </a:lnTo>
                    <a:lnTo>
                      <a:pt x="223" y="605"/>
                    </a:lnTo>
                    <a:lnTo>
                      <a:pt x="225" y="603"/>
                    </a:lnTo>
                    <a:lnTo>
                      <a:pt x="223" y="600"/>
                    </a:lnTo>
                    <a:lnTo>
                      <a:pt x="222" y="598"/>
                    </a:lnTo>
                    <a:lnTo>
                      <a:pt x="221" y="594"/>
                    </a:lnTo>
                    <a:lnTo>
                      <a:pt x="222" y="591"/>
                    </a:lnTo>
                    <a:lnTo>
                      <a:pt x="221" y="586"/>
                    </a:lnTo>
                    <a:lnTo>
                      <a:pt x="217" y="581"/>
                    </a:lnTo>
                    <a:lnTo>
                      <a:pt x="214" y="574"/>
                    </a:lnTo>
                    <a:lnTo>
                      <a:pt x="214" y="563"/>
                    </a:lnTo>
                    <a:lnTo>
                      <a:pt x="212" y="558"/>
                    </a:lnTo>
                    <a:lnTo>
                      <a:pt x="211" y="556"/>
                    </a:lnTo>
                    <a:lnTo>
                      <a:pt x="209" y="553"/>
                    </a:lnTo>
                    <a:lnTo>
                      <a:pt x="206" y="554"/>
                    </a:lnTo>
                    <a:lnTo>
                      <a:pt x="199" y="556"/>
                    </a:lnTo>
                    <a:lnTo>
                      <a:pt x="196" y="559"/>
                    </a:lnTo>
                    <a:lnTo>
                      <a:pt x="191" y="563"/>
                    </a:lnTo>
                    <a:lnTo>
                      <a:pt x="188" y="564"/>
                    </a:lnTo>
                    <a:lnTo>
                      <a:pt x="187" y="564"/>
                    </a:lnTo>
                    <a:lnTo>
                      <a:pt x="187" y="565"/>
                    </a:lnTo>
                    <a:lnTo>
                      <a:pt x="183" y="564"/>
                    </a:lnTo>
                    <a:lnTo>
                      <a:pt x="182" y="568"/>
                    </a:lnTo>
                    <a:lnTo>
                      <a:pt x="179" y="570"/>
                    </a:lnTo>
                    <a:lnTo>
                      <a:pt x="177" y="571"/>
                    </a:lnTo>
                    <a:lnTo>
                      <a:pt x="176" y="570"/>
                    </a:lnTo>
                    <a:lnTo>
                      <a:pt x="176" y="568"/>
                    </a:lnTo>
                    <a:lnTo>
                      <a:pt x="174" y="564"/>
                    </a:lnTo>
                    <a:lnTo>
                      <a:pt x="170" y="564"/>
                    </a:lnTo>
                    <a:lnTo>
                      <a:pt x="163" y="564"/>
                    </a:lnTo>
                    <a:lnTo>
                      <a:pt x="159" y="569"/>
                    </a:lnTo>
                    <a:lnTo>
                      <a:pt x="157" y="570"/>
                    </a:lnTo>
                    <a:lnTo>
                      <a:pt x="156" y="570"/>
                    </a:lnTo>
                    <a:lnTo>
                      <a:pt x="156" y="571"/>
                    </a:lnTo>
                    <a:lnTo>
                      <a:pt x="153" y="570"/>
                    </a:lnTo>
                    <a:lnTo>
                      <a:pt x="152" y="569"/>
                    </a:lnTo>
                    <a:lnTo>
                      <a:pt x="153" y="564"/>
                    </a:lnTo>
                    <a:lnTo>
                      <a:pt x="152" y="562"/>
                    </a:lnTo>
                    <a:lnTo>
                      <a:pt x="147" y="559"/>
                    </a:lnTo>
                    <a:lnTo>
                      <a:pt x="145" y="562"/>
                    </a:lnTo>
                    <a:lnTo>
                      <a:pt x="141" y="563"/>
                    </a:lnTo>
                    <a:lnTo>
                      <a:pt x="139" y="564"/>
                    </a:lnTo>
                    <a:lnTo>
                      <a:pt x="136" y="563"/>
                    </a:lnTo>
                    <a:lnTo>
                      <a:pt x="135" y="560"/>
                    </a:lnTo>
                    <a:lnTo>
                      <a:pt x="132" y="557"/>
                    </a:lnTo>
                    <a:lnTo>
                      <a:pt x="131" y="556"/>
                    </a:lnTo>
                    <a:lnTo>
                      <a:pt x="128" y="557"/>
                    </a:lnTo>
                    <a:lnTo>
                      <a:pt x="125" y="563"/>
                    </a:lnTo>
                    <a:lnTo>
                      <a:pt x="120" y="566"/>
                    </a:lnTo>
                    <a:lnTo>
                      <a:pt x="117" y="568"/>
                    </a:lnTo>
                    <a:lnTo>
                      <a:pt x="114" y="566"/>
                    </a:lnTo>
                    <a:lnTo>
                      <a:pt x="113" y="565"/>
                    </a:lnTo>
                    <a:lnTo>
                      <a:pt x="109" y="562"/>
                    </a:lnTo>
                    <a:lnTo>
                      <a:pt x="107" y="560"/>
                    </a:lnTo>
                    <a:lnTo>
                      <a:pt x="103" y="560"/>
                    </a:lnTo>
                    <a:lnTo>
                      <a:pt x="100" y="564"/>
                    </a:lnTo>
                    <a:lnTo>
                      <a:pt x="94" y="566"/>
                    </a:lnTo>
                    <a:lnTo>
                      <a:pt x="90" y="569"/>
                    </a:lnTo>
                    <a:lnTo>
                      <a:pt x="86" y="570"/>
                    </a:lnTo>
                    <a:lnTo>
                      <a:pt x="85" y="571"/>
                    </a:lnTo>
                    <a:lnTo>
                      <a:pt x="84" y="570"/>
                    </a:lnTo>
                    <a:lnTo>
                      <a:pt x="85" y="568"/>
                    </a:lnTo>
                    <a:lnTo>
                      <a:pt x="88" y="564"/>
                    </a:lnTo>
                    <a:lnTo>
                      <a:pt x="92" y="560"/>
                    </a:lnTo>
                    <a:lnTo>
                      <a:pt x="92" y="557"/>
                    </a:lnTo>
                    <a:lnTo>
                      <a:pt x="92" y="553"/>
                    </a:lnTo>
                    <a:lnTo>
                      <a:pt x="94" y="551"/>
                    </a:lnTo>
                    <a:lnTo>
                      <a:pt x="88" y="534"/>
                    </a:lnTo>
                    <a:lnTo>
                      <a:pt x="84" y="528"/>
                    </a:lnTo>
                    <a:lnTo>
                      <a:pt x="82" y="526"/>
                    </a:lnTo>
                    <a:lnTo>
                      <a:pt x="80" y="528"/>
                    </a:lnTo>
                    <a:lnTo>
                      <a:pt x="80" y="534"/>
                    </a:lnTo>
                    <a:lnTo>
                      <a:pt x="77" y="537"/>
                    </a:lnTo>
                    <a:lnTo>
                      <a:pt x="74" y="539"/>
                    </a:lnTo>
                    <a:lnTo>
                      <a:pt x="72" y="536"/>
                    </a:lnTo>
                    <a:lnTo>
                      <a:pt x="72" y="531"/>
                    </a:lnTo>
                    <a:lnTo>
                      <a:pt x="72" y="523"/>
                    </a:lnTo>
                    <a:lnTo>
                      <a:pt x="73" y="520"/>
                    </a:lnTo>
                    <a:lnTo>
                      <a:pt x="76" y="517"/>
                    </a:lnTo>
                    <a:lnTo>
                      <a:pt x="77" y="512"/>
                    </a:lnTo>
                    <a:lnTo>
                      <a:pt x="73" y="507"/>
                    </a:lnTo>
                    <a:lnTo>
                      <a:pt x="69" y="505"/>
                    </a:lnTo>
                    <a:lnTo>
                      <a:pt x="63" y="502"/>
                    </a:lnTo>
                    <a:lnTo>
                      <a:pt x="67" y="500"/>
                    </a:lnTo>
                    <a:lnTo>
                      <a:pt x="69" y="497"/>
                    </a:lnTo>
                    <a:lnTo>
                      <a:pt x="71" y="497"/>
                    </a:lnTo>
                    <a:lnTo>
                      <a:pt x="69" y="495"/>
                    </a:lnTo>
                    <a:lnTo>
                      <a:pt x="68" y="494"/>
                    </a:lnTo>
                    <a:lnTo>
                      <a:pt x="65" y="489"/>
                    </a:lnTo>
                    <a:lnTo>
                      <a:pt x="66" y="486"/>
                    </a:lnTo>
                    <a:lnTo>
                      <a:pt x="76" y="468"/>
                    </a:lnTo>
                    <a:lnTo>
                      <a:pt x="78" y="463"/>
                    </a:lnTo>
                    <a:lnTo>
                      <a:pt x="82" y="462"/>
                    </a:lnTo>
                    <a:lnTo>
                      <a:pt x="82" y="461"/>
                    </a:lnTo>
                    <a:lnTo>
                      <a:pt x="83" y="461"/>
                    </a:lnTo>
                    <a:lnTo>
                      <a:pt x="85" y="460"/>
                    </a:lnTo>
                    <a:lnTo>
                      <a:pt x="86" y="457"/>
                    </a:lnTo>
                    <a:lnTo>
                      <a:pt x="89" y="455"/>
                    </a:lnTo>
                    <a:lnTo>
                      <a:pt x="89" y="450"/>
                    </a:lnTo>
                    <a:lnTo>
                      <a:pt x="90" y="448"/>
                    </a:lnTo>
                    <a:lnTo>
                      <a:pt x="91" y="444"/>
                    </a:lnTo>
                    <a:lnTo>
                      <a:pt x="88" y="443"/>
                    </a:lnTo>
                    <a:lnTo>
                      <a:pt x="83" y="446"/>
                    </a:lnTo>
                    <a:lnTo>
                      <a:pt x="78" y="446"/>
                    </a:lnTo>
                    <a:lnTo>
                      <a:pt x="77" y="446"/>
                    </a:lnTo>
                    <a:lnTo>
                      <a:pt x="76" y="444"/>
                    </a:lnTo>
                    <a:lnTo>
                      <a:pt x="79" y="442"/>
                    </a:lnTo>
                    <a:lnTo>
                      <a:pt x="85" y="434"/>
                    </a:lnTo>
                    <a:lnTo>
                      <a:pt x="90" y="428"/>
                    </a:lnTo>
                    <a:lnTo>
                      <a:pt x="94" y="425"/>
                    </a:lnTo>
                    <a:lnTo>
                      <a:pt x="95" y="416"/>
                    </a:lnTo>
                    <a:lnTo>
                      <a:pt x="96" y="413"/>
                    </a:lnTo>
                    <a:lnTo>
                      <a:pt x="94" y="413"/>
                    </a:lnTo>
                    <a:lnTo>
                      <a:pt x="91" y="414"/>
                    </a:lnTo>
                    <a:lnTo>
                      <a:pt x="90" y="417"/>
                    </a:lnTo>
                    <a:lnTo>
                      <a:pt x="86" y="416"/>
                    </a:lnTo>
                    <a:lnTo>
                      <a:pt x="84" y="415"/>
                    </a:lnTo>
                    <a:lnTo>
                      <a:pt x="77" y="402"/>
                    </a:lnTo>
                    <a:lnTo>
                      <a:pt x="76" y="398"/>
                    </a:lnTo>
                    <a:lnTo>
                      <a:pt x="76" y="392"/>
                    </a:lnTo>
                    <a:lnTo>
                      <a:pt x="74" y="386"/>
                    </a:lnTo>
                    <a:lnTo>
                      <a:pt x="73" y="385"/>
                    </a:lnTo>
                    <a:lnTo>
                      <a:pt x="60" y="369"/>
                    </a:lnTo>
                    <a:lnTo>
                      <a:pt x="50" y="359"/>
                    </a:lnTo>
                    <a:lnTo>
                      <a:pt x="40" y="357"/>
                    </a:lnTo>
                    <a:lnTo>
                      <a:pt x="33" y="354"/>
                    </a:lnTo>
                    <a:lnTo>
                      <a:pt x="29" y="352"/>
                    </a:lnTo>
                    <a:lnTo>
                      <a:pt x="27" y="347"/>
                    </a:lnTo>
                    <a:lnTo>
                      <a:pt x="27" y="342"/>
                    </a:lnTo>
                    <a:lnTo>
                      <a:pt x="27" y="337"/>
                    </a:lnTo>
                    <a:lnTo>
                      <a:pt x="31" y="335"/>
                    </a:lnTo>
                    <a:lnTo>
                      <a:pt x="36" y="333"/>
                    </a:lnTo>
                    <a:lnTo>
                      <a:pt x="43" y="333"/>
                    </a:lnTo>
                    <a:lnTo>
                      <a:pt x="48" y="330"/>
                    </a:lnTo>
                    <a:lnTo>
                      <a:pt x="51" y="328"/>
                    </a:lnTo>
                    <a:lnTo>
                      <a:pt x="52" y="323"/>
                    </a:lnTo>
                    <a:lnTo>
                      <a:pt x="52" y="318"/>
                    </a:lnTo>
                    <a:lnTo>
                      <a:pt x="50" y="313"/>
                    </a:lnTo>
                    <a:lnTo>
                      <a:pt x="48" y="311"/>
                    </a:lnTo>
                    <a:lnTo>
                      <a:pt x="44" y="308"/>
                    </a:lnTo>
                    <a:lnTo>
                      <a:pt x="40" y="309"/>
                    </a:lnTo>
                    <a:lnTo>
                      <a:pt x="37" y="309"/>
                    </a:lnTo>
                    <a:lnTo>
                      <a:pt x="33" y="309"/>
                    </a:lnTo>
                    <a:lnTo>
                      <a:pt x="31" y="311"/>
                    </a:lnTo>
                    <a:lnTo>
                      <a:pt x="22" y="313"/>
                    </a:lnTo>
                    <a:lnTo>
                      <a:pt x="16" y="311"/>
                    </a:lnTo>
                    <a:lnTo>
                      <a:pt x="5" y="302"/>
                    </a:lnTo>
                    <a:lnTo>
                      <a:pt x="0" y="295"/>
                    </a:lnTo>
                    <a:lnTo>
                      <a:pt x="2" y="289"/>
                    </a:lnTo>
                    <a:lnTo>
                      <a:pt x="33" y="238"/>
                    </a:lnTo>
                    <a:lnTo>
                      <a:pt x="37" y="233"/>
                    </a:lnTo>
                    <a:lnTo>
                      <a:pt x="44" y="232"/>
                    </a:lnTo>
                    <a:lnTo>
                      <a:pt x="46" y="229"/>
                    </a:lnTo>
                    <a:lnTo>
                      <a:pt x="48" y="227"/>
                    </a:lnTo>
                    <a:lnTo>
                      <a:pt x="50" y="225"/>
                    </a:lnTo>
                    <a:lnTo>
                      <a:pt x="65" y="197"/>
                    </a:lnTo>
                    <a:lnTo>
                      <a:pt x="65" y="192"/>
                    </a:lnTo>
                    <a:lnTo>
                      <a:pt x="65" y="188"/>
                    </a:lnTo>
                    <a:lnTo>
                      <a:pt x="63" y="183"/>
                    </a:lnTo>
                    <a:lnTo>
                      <a:pt x="62" y="181"/>
                    </a:lnTo>
                    <a:lnTo>
                      <a:pt x="62" y="180"/>
                    </a:lnTo>
                    <a:lnTo>
                      <a:pt x="60" y="174"/>
                    </a:lnTo>
                    <a:lnTo>
                      <a:pt x="62" y="169"/>
                    </a:lnTo>
                    <a:lnTo>
                      <a:pt x="63" y="164"/>
                    </a:lnTo>
                    <a:lnTo>
                      <a:pt x="63" y="162"/>
                    </a:lnTo>
                    <a:lnTo>
                      <a:pt x="63" y="160"/>
                    </a:lnTo>
                    <a:lnTo>
                      <a:pt x="65" y="160"/>
                    </a:lnTo>
                    <a:lnTo>
                      <a:pt x="62" y="158"/>
                    </a:lnTo>
                    <a:lnTo>
                      <a:pt x="60" y="157"/>
                    </a:lnTo>
                    <a:lnTo>
                      <a:pt x="57" y="151"/>
                    </a:lnTo>
                    <a:lnTo>
                      <a:pt x="59" y="148"/>
                    </a:lnTo>
                    <a:lnTo>
                      <a:pt x="60" y="146"/>
                    </a:lnTo>
                    <a:lnTo>
                      <a:pt x="59" y="143"/>
                    </a:lnTo>
                    <a:lnTo>
                      <a:pt x="59" y="142"/>
                    </a:lnTo>
                    <a:lnTo>
                      <a:pt x="55" y="141"/>
                    </a:lnTo>
                    <a:lnTo>
                      <a:pt x="55" y="142"/>
                    </a:lnTo>
                    <a:lnTo>
                      <a:pt x="55" y="146"/>
                    </a:lnTo>
                    <a:lnTo>
                      <a:pt x="55" y="147"/>
                    </a:lnTo>
                    <a:lnTo>
                      <a:pt x="54" y="146"/>
                    </a:lnTo>
                    <a:lnTo>
                      <a:pt x="51" y="145"/>
                    </a:lnTo>
                    <a:lnTo>
                      <a:pt x="46" y="141"/>
                    </a:lnTo>
                    <a:lnTo>
                      <a:pt x="40" y="139"/>
                    </a:lnTo>
                    <a:lnTo>
                      <a:pt x="39" y="140"/>
                    </a:lnTo>
                    <a:lnTo>
                      <a:pt x="33" y="139"/>
                    </a:lnTo>
                    <a:lnTo>
                      <a:pt x="32" y="134"/>
                    </a:lnTo>
                    <a:lnTo>
                      <a:pt x="33" y="131"/>
                    </a:lnTo>
                    <a:lnTo>
                      <a:pt x="34" y="126"/>
                    </a:lnTo>
                    <a:lnTo>
                      <a:pt x="33" y="124"/>
                    </a:lnTo>
                    <a:lnTo>
                      <a:pt x="32" y="123"/>
                    </a:lnTo>
                    <a:lnTo>
                      <a:pt x="26" y="117"/>
                    </a:lnTo>
                    <a:lnTo>
                      <a:pt x="26" y="113"/>
                    </a:lnTo>
                    <a:lnTo>
                      <a:pt x="27" y="107"/>
                    </a:lnTo>
                    <a:lnTo>
                      <a:pt x="32" y="107"/>
                    </a:lnTo>
                    <a:lnTo>
                      <a:pt x="36" y="107"/>
                    </a:lnTo>
                    <a:lnTo>
                      <a:pt x="37" y="107"/>
                    </a:lnTo>
                    <a:lnTo>
                      <a:pt x="39" y="108"/>
                    </a:lnTo>
                    <a:lnTo>
                      <a:pt x="40" y="108"/>
                    </a:lnTo>
                    <a:lnTo>
                      <a:pt x="43" y="108"/>
                    </a:lnTo>
                    <a:lnTo>
                      <a:pt x="42" y="106"/>
                    </a:lnTo>
                    <a:lnTo>
                      <a:pt x="42" y="105"/>
                    </a:lnTo>
                    <a:lnTo>
                      <a:pt x="39" y="101"/>
                    </a:lnTo>
                    <a:lnTo>
                      <a:pt x="37" y="99"/>
                    </a:lnTo>
                    <a:lnTo>
                      <a:pt x="32" y="94"/>
                    </a:lnTo>
                    <a:lnTo>
                      <a:pt x="28" y="88"/>
                    </a:lnTo>
                    <a:lnTo>
                      <a:pt x="27" y="83"/>
                    </a:lnTo>
                    <a:lnTo>
                      <a:pt x="23" y="74"/>
                    </a:lnTo>
                    <a:lnTo>
                      <a:pt x="23" y="68"/>
                    </a:lnTo>
                    <a:lnTo>
                      <a:pt x="25" y="63"/>
                    </a:lnTo>
                    <a:lnTo>
                      <a:pt x="28" y="61"/>
                    </a:lnTo>
                    <a:lnTo>
                      <a:pt x="45" y="49"/>
                    </a:lnTo>
                    <a:lnTo>
                      <a:pt x="45" y="46"/>
                    </a:lnTo>
                    <a:lnTo>
                      <a:pt x="45" y="45"/>
                    </a:lnTo>
                    <a:lnTo>
                      <a:pt x="46" y="45"/>
                    </a:lnTo>
                    <a:lnTo>
                      <a:pt x="49" y="43"/>
                    </a:lnTo>
                    <a:lnTo>
                      <a:pt x="49" y="39"/>
                    </a:lnTo>
                    <a:lnTo>
                      <a:pt x="50" y="37"/>
                    </a:lnTo>
                    <a:lnTo>
                      <a:pt x="49" y="34"/>
                    </a:lnTo>
                    <a:lnTo>
                      <a:pt x="49" y="33"/>
                    </a:lnTo>
                    <a:lnTo>
                      <a:pt x="48" y="28"/>
                    </a:lnTo>
                    <a:lnTo>
                      <a:pt x="45" y="25"/>
                    </a:lnTo>
                    <a:lnTo>
                      <a:pt x="44" y="22"/>
                    </a:lnTo>
                    <a:lnTo>
                      <a:pt x="42" y="15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466">
                <a:extLst>
                  <a:ext uri="{FF2B5EF4-FFF2-40B4-BE49-F238E27FC236}">
                    <a16:creationId xmlns:a16="http://schemas.microsoft.com/office/drawing/2014/main" id="{40E874DC-73F1-6666-822A-690FBDF18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8" y="698"/>
                <a:ext cx="27" cy="15"/>
              </a:xfrm>
              <a:custGeom>
                <a:avLst/>
                <a:gdLst>
                  <a:gd name="T0" fmla="*/ 132 w 132"/>
                  <a:gd name="T1" fmla="*/ 74 h 74"/>
                  <a:gd name="T2" fmla="*/ 125 w 132"/>
                  <a:gd name="T3" fmla="*/ 74 h 74"/>
                  <a:gd name="T4" fmla="*/ 112 w 132"/>
                  <a:gd name="T5" fmla="*/ 70 h 74"/>
                  <a:gd name="T6" fmla="*/ 106 w 132"/>
                  <a:gd name="T7" fmla="*/ 68 h 74"/>
                  <a:gd name="T8" fmla="*/ 98 w 132"/>
                  <a:gd name="T9" fmla="*/ 65 h 74"/>
                  <a:gd name="T10" fmla="*/ 96 w 132"/>
                  <a:gd name="T11" fmla="*/ 63 h 74"/>
                  <a:gd name="T12" fmla="*/ 96 w 132"/>
                  <a:gd name="T13" fmla="*/ 62 h 74"/>
                  <a:gd name="T14" fmla="*/ 95 w 132"/>
                  <a:gd name="T15" fmla="*/ 58 h 74"/>
                  <a:gd name="T16" fmla="*/ 80 w 132"/>
                  <a:gd name="T17" fmla="*/ 41 h 74"/>
                  <a:gd name="T18" fmla="*/ 77 w 132"/>
                  <a:gd name="T19" fmla="*/ 38 h 74"/>
                  <a:gd name="T20" fmla="*/ 73 w 132"/>
                  <a:gd name="T21" fmla="*/ 36 h 74"/>
                  <a:gd name="T22" fmla="*/ 71 w 132"/>
                  <a:gd name="T23" fmla="*/ 35 h 74"/>
                  <a:gd name="T24" fmla="*/ 69 w 132"/>
                  <a:gd name="T25" fmla="*/ 35 h 74"/>
                  <a:gd name="T26" fmla="*/ 60 w 132"/>
                  <a:gd name="T27" fmla="*/ 32 h 74"/>
                  <a:gd name="T28" fmla="*/ 52 w 132"/>
                  <a:gd name="T29" fmla="*/ 29 h 74"/>
                  <a:gd name="T30" fmla="*/ 46 w 132"/>
                  <a:gd name="T31" fmla="*/ 28 h 74"/>
                  <a:gd name="T32" fmla="*/ 44 w 132"/>
                  <a:gd name="T33" fmla="*/ 29 h 74"/>
                  <a:gd name="T34" fmla="*/ 38 w 132"/>
                  <a:gd name="T35" fmla="*/ 30 h 74"/>
                  <a:gd name="T36" fmla="*/ 33 w 132"/>
                  <a:gd name="T37" fmla="*/ 30 h 74"/>
                  <a:gd name="T38" fmla="*/ 29 w 132"/>
                  <a:gd name="T39" fmla="*/ 28 h 74"/>
                  <a:gd name="T40" fmla="*/ 28 w 132"/>
                  <a:gd name="T41" fmla="*/ 26 h 74"/>
                  <a:gd name="T42" fmla="*/ 27 w 132"/>
                  <a:gd name="T43" fmla="*/ 22 h 74"/>
                  <a:gd name="T44" fmla="*/ 26 w 132"/>
                  <a:gd name="T45" fmla="*/ 17 h 74"/>
                  <a:gd name="T46" fmla="*/ 22 w 132"/>
                  <a:gd name="T47" fmla="*/ 14 h 74"/>
                  <a:gd name="T48" fmla="*/ 16 w 132"/>
                  <a:gd name="T49" fmla="*/ 7 h 74"/>
                  <a:gd name="T50" fmla="*/ 11 w 132"/>
                  <a:gd name="T51" fmla="*/ 3 h 74"/>
                  <a:gd name="T52" fmla="*/ 5 w 132"/>
                  <a:gd name="T53" fmla="*/ 0 h 74"/>
                  <a:gd name="T54" fmla="*/ 0 w 132"/>
                  <a:gd name="T5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74">
                    <a:moveTo>
                      <a:pt x="132" y="74"/>
                    </a:moveTo>
                    <a:lnTo>
                      <a:pt x="125" y="74"/>
                    </a:lnTo>
                    <a:lnTo>
                      <a:pt x="112" y="70"/>
                    </a:lnTo>
                    <a:lnTo>
                      <a:pt x="106" y="68"/>
                    </a:lnTo>
                    <a:lnTo>
                      <a:pt x="98" y="65"/>
                    </a:lnTo>
                    <a:lnTo>
                      <a:pt x="96" y="63"/>
                    </a:lnTo>
                    <a:lnTo>
                      <a:pt x="96" y="62"/>
                    </a:lnTo>
                    <a:lnTo>
                      <a:pt x="95" y="58"/>
                    </a:lnTo>
                    <a:lnTo>
                      <a:pt x="80" y="41"/>
                    </a:lnTo>
                    <a:lnTo>
                      <a:pt x="77" y="38"/>
                    </a:lnTo>
                    <a:lnTo>
                      <a:pt x="73" y="36"/>
                    </a:lnTo>
                    <a:lnTo>
                      <a:pt x="71" y="35"/>
                    </a:lnTo>
                    <a:lnTo>
                      <a:pt x="69" y="35"/>
                    </a:lnTo>
                    <a:lnTo>
                      <a:pt x="60" y="32"/>
                    </a:lnTo>
                    <a:lnTo>
                      <a:pt x="52" y="29"/>
                    </a:lnTo>
                    <a:lnTo>
                      <a:pt x="46" y="28"/>
                    </a:lnTo>
                    <a:lnTo>
                      <a:pt x="44" y="29"/>
                    </a:lnTo>
                    <a:lnTo>
                      <a:pt x="38" y="30"/>
                    </a:lnTo>
                    <a:lnTo>
                      <a:pt x="33" y="30"/>
                    </a:lnTo>
                    <a:lnTo>
                      <a:pt x="29" y="28"/>
                    </a:lnTo>
                    <a:lnTo>
                      <a:pt x="28" y="26"/>
                    </a:lnTo>
                    <a:lnTo>
                      <a:pt x="27" y="22"/>
                    </a:lnTo>
                    <a:lnTo>
                      <a:pt x="26" y="17"/>
                    </a:lnTo>
                    <a:lnTo>
                      <a:pt x="22" y="14"/>
                    </a:lnTo>
                    <a:lnTo>
                      <a:pt x="16" y="7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467">
                <a:extLst>
                  <a:ext uri="{FF2B5EF4-FFF2-40B4-BE49-F238E27FC236}">
                    <a16:creationId xmlns:a16="http://schemas.microsoft.com/office/drawing/2014/main" id="{00C481FF-85C7-CBBD-AA39-B5ECB82F0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2420"/>
                <a:ext cx="57" cy="160"/>
              </a:xfrm>
              <a:custGeom>
                <a:avLst/>
                <a:gdLst>
                  <a:gd name="T0" fmla="*/ 25 w 285"/>
                  <a:gd name="T1" fmla="*/ 753 h 800"/>
                  <a:gd name="T2" fmla="*/ 25 w 285"/>
                  <a:gd name="T3" fmla="*/ 736 h 800"/>
                  <a:gd name="T4" fmla="*/ 30 w 285"/>
                  <a:gd name="T5" fmla="*/ 716 h 800"/>
                  <a:gd name="T6" fmla="*/ 41 w 285"/>
                  <a:gd name="T7" fmla="*/ 684 h 800"/>
                  <a:gd name="T8" fmla="*/ 39 w 285"/>
                  <a:gd name="T9" fmla="*/ 654 h 800"/>
                  <a:gd name="T10" fmla="*/ 30 w 285"/>
                  <a:gd name="T11" fmla="*/ 642 h 800"/>
                  <a:gd name="T12" fmla="*/ 36 w 285"/>
                  <a:gd name="T13" fmla="*/ 627 h 800"/>
                  <a:gd name="T14" fmla="*/ 51 w 285"/>
                  <a:gd name="T15" fmla="*/ 627 h 800"/>
                  <a:gd name="T16" fmla="*/ 52 w 285"/>
                  <a:gd name="T17" fmla="*/ 619 h 800"/>
                  <a:gd name="T18" fmla="*/ 54 w 285"/>
                  <a:gd name="T19" fmla="*/ 602 h 800"/>
                  <a:gd name="T20" fmla="*/ 57 w 285"/>
                  <a:gd name="T21" fmla="*/ 576 h 800"/>
                  <a:gd name="T22" fmla="*/ 62 w 285"/>
                  <a:gd name="T23" fmla="*/ 568 h 800"/>
                  <a:gd name="T24" fmla="*/ 69 w 285"/>
                  <a:gd name="T25" fmla="*/ 557 h 800"/>
                  <a:gd name="T26" fmla="*/ 77 w 285"/>
                  <a:gd name="T27" fmla="*/ 546 h 800"/>
                  <a:gd name="T28" fmla="*/ 94 w 285"/>
                  <a:gd name="T29" fmla="*/ 533 h 800"/>
                  <a:gd name="T30" fmla="*/ 91 w 285"/>
                  <a:gd name="T31" fmla="*/ 518 h 800"/>
                  <a:gd name="T32" fmla="*/ 111 w 285"/>
                  <a:gd name="T33" fmla="*/ 517 h 800"/>
                  <a:gd name="T34" fmla="*/ 122 w 285"/>
                  <a:gd name="T35" fmla="*/ 499 h 800"/>
                  <a:gd name="T36" fmla="*/ 129 w 285"/>
                  <a:gd name="T37" fmla="*/ 478 h 800"/>
                  <a:gd name="T38" fmla="*/ 115 w 285"/>
                  <a:gd name="T39" fmla="*/ 468 h 800"/>
                  <a:gd name="T40" fmla="*/ 110 w 285"/>
                  <a:gd name="T41" fmla="*/ 439 h 800"/>
                  <a:gd name="T42" fmla="*/ 117 w 285"/>
                  <a:gd name="T43" fmla="*/ 411 h 800"/>
                  <a:gd name="T44" fmla="*/ 134 w 285"/>
                  <a:gd name="T45" fmla="*/ 402 h 800"/>
                  <a:gd name="T46" fmla="*/ 157 w 285"/>
                  <a:gd name="T47" fmla="*/ 405 h 800"/>
                  <a:gd name="T48" fmla="*/ 171 w 285"/>
                  <a:gd name="T49" fmla="*/ 408 h 800"/>
                  <a:gd name="T50" fmla="*/ 176 w 285"/>
                  <a:gd name="T51" fmla="*/ 397 h 800"/>
                  <a:gd name="T52" fmla="*/ 197 w 285"/>
                  <a:gd name="T53" fmla="*/ 375 h 800"/>
                  <a:gd name="T54" fmla="*/ 201 w 285"/>
                  <a:gd name="T55" fmla="*/ 359 h 800"/>
                  <a:gd name="T56" fmla="*/ 211 w 285"/>
                  <a:gd name="T57" fmla="*/ 349 h 800"/>
                  <a:gd name="T58" fmla="*/ 219 w 285"/>
                  <a:gd name="T59" fmla="*/ 345 h 800"/>
                  <a:gd name="T60" fmla="*/ 224 w 285"/>
                  <a:gd name="T61" fmla="*/ 316 h 800"/>
                  <a:gd name="T62" fmla="*/ 234 w 285"/>
                  <a:gd name="T63" fmla="*/ 312 h 800"/>
                  <a:gd name="T64" fmla="*/ 237 w 285"/>
                  <a:gd name="T65" fmla="*/ 299 h 800"/>
                  <a:gd name="T66" fmla="*/ 241 w 285"/>
                  <a:gd name="T67" fmla="*/ 289 h 800"/>
                  <a:gd name="T68" fmla="*/ 257 w 285"/>
                  <a:gd name="T69" fmla="*/ 278 h 800"/>
                  <a:gd name="T70" fmla="*/ 263 w 285"/>
                  <a:gd name="T71" fmla="*/ 277 h 800"/>
                  <a:gd name="T72" fmla="*/ 258 w 285"/>
                  <a:gd name="T73" fmla="*/ 265 h 800"/>
                  <a:gd name="T74" fmla="*/ 264 w 285"/>
                  <a:gd name="T75" fmla="*/ 259 h 800"/>
                  <a:gd name="T76" fmla="*/ 269 w 285"/>
                  <a:gd name="T77" fmla="*/ 246 h 800"/>
                  <a:gd name="T78" fmla="*/ 279 w 285"/>
                  <a:gd name="T79" fmla="*/ 225 h 800"/>
                  <a:gd name="T80" fmla="*/ 281 w 285"/>
                  <a:gd name="T81" fmla="*/ 217 h 800"/>
                  <a:gd name="T82" fmla="*/ 283 w 285"/>
                  <a:gd name="T83" fmla="*/ 182 h 800"/>
                  <a:gd name="T84" fmla="*/ 272 w 285"/>
                  <a:gd name="T85" fmla="*/ 171 h 800"/>
                  <a:gd name="T86" fmla="*/ 248 w 285"/>
                  <a:gd name="T87" fmla="*/ 156 h 800"/>
                  <a:gd name="T88" fmla="*/ 236 w 285"/>
                  <a:gd name="T89" fmla="*/ 141 h 800"/>
                  <a:gd name="T90" fmla="*/ 235 w 285"/>
                  <a:gd name="T91" fmla="*/ 125 h 800"/>
                  <a:gd name="T92" fmla="*/ 237 w 285"/>
                  <a:gd name="T93" fmla="*/ 108 h 800"/>
                  <a:gd name="T94" fmla="*/ 239 w 285"/>
                  <a:gd name="T95" fmla="*/ 90 h 800"/>
                  <a:gd name="T96" fmla="*/ 234 w 285"/>
                  <a:gd name="T97" fmla="*/ 79 h 800"/>
                  <a:gd name="T98" fmla="*/ 229 w 285"/>
                  <a:gd name="T99" fmla="*/ 57 h 800"/>
                  <a:gd name="T100" fmla="*/ 226 w 285"/>
                  <a:gd name="T101" fmla="*/ 42 h 800"/>
                  <a:gd name="T102" fmla="*/ 236 w 285"/>
                  <a:gd name="T103" fmla="*/ 36 h 800"/>
                  <a:gd name="T104" fmla="*/ 224 w 285"/>
                  <a:gd name="T105" fmla="*/ 21 h 800"/>
                  <a:gd name="T106" fmla="*/ 232 w 285"/>
                  <a:gd name="T107" fmla="*/ 9 h 800"/>
                  <a:gd name="T108" fmla="*/ 239 w 285"/>
                  <a:gd name="T109" fmla="*/ 6 h 800"/>
                  <a:gd name="T110" fmla="*/ 239 w 285"/>
                  <a:gd name="T111" fmla="*/ 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5" h="800">
                    <a:moveTo>
                      <a:pt x="0" y="800"/>
                    </a:moveTo>
                    <a:lnTo>
                      <a:pt x="12" y="764"/>
                    </a:lnTo>
                    <a:lnTo>
                      <a:pt x="18" y="757"/>
                    </a:lnTo>
                    <a:lnTo>
                      <a:pt x="25" y="753"/>
                    </a:lnTo>
                    <a:lnTo>
                      <a:pt x="25" y="749"/>
                    </a:lnTo>
                    <a:lnTo>
                      <a:pt x="26" y="745"/>
                    </a:lnTo>
                    <a:lnTo>
                      <a:pt x="25" y="740"/>
                    </a:lnTo>
                    <a:lnTo>
                      <a:pt x="25" y="736"/>
                    </a:lnTo>
                    <a:lnTo>
                      <a:pt x="25" y="728"/>
                    </a:lnTo>
                    <a:lnTo>
                      <a:pt x="24" y="724"/>
                    </a:lnTo>
                    <a:lnTo>
                      <a:pt x="26" y="720"/>
                    </a:lnTo>
                    <a:lnTo>
                      <a:pt x="30" y="716"/>
                    </a:lnTo>
                    <a:lnTo>
                      <a:pt x="37" y="711"/>
                    </a:lnTo>
                    <a:lnTo>
                      <a:pt x="40" y="705"/>
                    </a:lnTo>
                    <a:lnTo>
                      <a:pt x="41" y="700"/>
                    </a:lnTo>
                    <a:lnTo>
                      <a:pt x="41" y="684"/>
                    </a:lnTo>
                    <a:lnTo>
                      <a:pt x="40" y="677"/>
                    </a:lnTo>
                    <a:lnTo>
                      <a:pt x="43" y="666"/>
                    </a:lnTo>
                    <a:lnTo>
                      <a:pt x="41" y="659"/>
                    </a:lnTo>
                    <a:lnTo>
                      <a:pt x="39" y="654"/>
                    </a:lnTo>
                    <a:lnTo>
                      <a:pt x="35" y="651"/>
                    </a:lnTo>
                    <a:lnTo>
                      <a:pt x="30" y="646"/>
                    </a:lnTo>
                    <a:lnTo>
                      <a:pt x="29" y="644"/>
                    </a:lnTo>
                    <a:lnTo>
                      <a:pt x="30" y="642"/>
                    </a:lnTo>
                    <a:lnTo>
                      <a:pt x="36" y="639"/>
                    </a:lnTo>
                    <a:lnTo>
                      <a:pt x="39" y="634"/>
                    </a:lnTo>
                    <a:lnTo>
                      <a:pt x="37" y="632"/>
                    </a:lnTo>
                    <a:lnTo>
                      <a:pt x="36" y="627"/>
                    </a:lnTo>
                    <a:lnTo>
                      <a:pt x="39" y="622"/>
                    </a:lnTo>
                    <a:lnTo>
                      <a:pt x="42" y="622"/>
                    </a:lnTo>
                    <a:lnTo>
                      <a:pt x="48" y="627"/>
                    </a:lnTo>
                    <a:lnTo>
                      <a:pt x="51" y="627"/>
                    </a:lnTo>
                    <a:lnTo>
                      <a:pt x="53" y="626"/>
                    </a:lnTo>
                    <a:lnTo>
                      <a:pt x="53" y="622"/>
                    </a:lnTo>
                    <a:lnTo>
                      <a:pt x="52" y="620"/>
                    </a:lnTo>
                    <a:lnTo>
                      <a:pt x="52" y="619"/>
                    </a:lnTo>
                    <a:lnTo>
                      <a:pt x="52" y="616"/>
                    </a:lnTo>
                    <a:lnTo>
                      <a:pt x="52" y="611"/>
                    </a:lnTo>
                    <a:lnTo>
                      <a:pt x="53" y="609"/>
                    </a:lnTo>
                    <a:lnTo>
                      <a:pt x="54" y="602"/>
                    </a:lnTo>
                    <a:lnTo>
                      <a:pt x="57" y="598"/>
                    </a:lnTo>
                    <a:lnTo>
                      <a:pt x="57" y="592"/>
                    </a:lnTo>
                    <a:lnTo>
                      <a:pt x="57" y="585"/>
                    </a:lnTo>
                    <a:lnTo>
                      <a:pt x="57" y="576"/>
                    </a:lnTo>
                    <a:lnTo>
                      <a:pt x="60" y="571"/>
                    </a:lnTo>
                    <a:lnTo>
                      <a:pt x="60" y="569"/>
                    </a:lnTo>
                    <a:lnTo>
                      <a:pt x="60" y="568"/>
                    </a:lnTo>
                    <a:lnTo>
                      <a:pt x="62" y="568"/>
                    </a:lnTo>
                    <a:lnTo>
                      <a:pt x="64" y="565"/>
                    </a:lnTo>
                    <a:lnTo>
                      <a:pt x="69" y="560"/>
                    </a:lnTo>
                    <a:lnTo>
                      <a:pt x="69" y="558"/>
                    </a:lnTo>
                    <a:lnTo>
                      <a:pt x="69" y="557"/>
                    </a:lnTo>
                    <a:lnTo>
                      <a:pt x="70" y="557"/>
                    </a:lnTo>
                    <a:lnTo>
                      <a:pt x="72" y="554"/>
                    </a:lnTo>
                    <a:lnTo>
                      <a:pt x="77" y="548"/>
                    </a:lnTo>
                    <a:lnTo>
                      <a:pt x="77" y="546"/>
                    </a:lnTo>
                    <a:lnTo>
                      <a:pt x="80" y="545"/>
                    </a:lnTo>
                    <a:lnTo>
                      <a:pt x="83" y="541"/>
                    </a:lnTo>
                    <a:lnTo>
                      <a:pt x="91" y="537"/>
                    </a:lnTo>
                    <a:lnTo>
                      <a:pt x="94" y="533"/>
                    </a:lnTo>
                    <a:lnTo>
                      <a:pt x="96" y="530"/>
                    </a:lnTo>
                    <a:lnTo>
                      <a:pt x="94" y="525"/>
                    </a:lnTo>
                    <a:lnTo>
                      <a:pt x="92" y="523"/>
                    </a:lnTo>
                    <a:lnTo>
                      <a:pt x="91" y="518"/>
                    </a:lnTo>
                    <a:lnTo>
                      <a:pt x="92" y="516"/>
                    </a:lnTo>
                    <a:lnTo>
                      <a:pt x="98" y="516"/>
                    </a:lnTo>
                    <a:lnTo>
                      <a:pt x="104" y="514"/>
                    </a:lnTo>
                    <a:lnTo>
                      <a:pt x="111" y="517"/>
                    </a:lnTo>
                    <a:lnTo>
                      <a:pt x="116" y="514"/>
                    </a:lnTo>
                    <a:lnTo>
                      <a:pt x="117" y="512"/>
                    </a:lnTo>
                    <a:lnTo>
                      <a:pt x="120" y="508"/>
                    </a:lnTo>
                    <a:lnTo>
                      <a:pt x="122" y="499"/>
                    </a:lnTo>
                    <a:lnTo>
                      <a:pt x="128" y="490"/>
                    </a:lnTo>
                    <a:lnTo>
                      <a:pt x="129" y="485"/>
                    </a:lnTo>
                    <a:lnTo>
                      <a:pt x="131" y="482"/>
                    </a:lnTo>
                    <a:lnTo>
                      <a:pt x="129" y="478"/>
                    </a:lnTo>
                    <a:lnTo>
                      <a:pt x="127" y="476"/>
                    </a:lnTo>
                    <a:lnTo>
                      <a:pt x="122" y="474"/>
                    </a:lnTo>
                    <a:lnTo>
                      <a:pt x="117" y="471"/>
                    </a:lnTo>
                    <a:lnTo>
                      <a:pt x="115" y="468"/>
                    </a:lnTo>
                    <a:lnTo>
                      <a:pt x="115" y="465"/>
                    </a:lnTo>
                    <a:lnTo>
                      <a:pt x="112" y="460"/>
                    </a:lnTo>
                    <a:lnTo>
                      <a:pt x="112" y="454"/>
                    </a:lnTo>
                    <a:lnTo>
                      <a:pt x="110" y="439"/>
                    </a:lnTo>
                    <a:lnTo>
                      <a:pt x="109" y="432"/>
                    </a:lnTo>
                    <a:lnTo>
                      <a:pt x="110" y="426"/>
                    </a:lnTo>
                    <a:lnTo>
                      <a:pt x="114" y="419"/>
                    </a:lnTo>
                    <a:lnTo>
                      <a:pt x="117" y="411"/>
                    </a:lnTo>
                    <a:lnTo>
                      <a:pt x="122" y="409"/>
                    </a:lnTo>
                    <a:lnTo>
                      <a:pt x="126" y="408"/>
                    </a:lnTo>
                    <a:lnTo>
                      <a:pt x="132" y="405"/>
                    </a:lnTo>
                    <a:lnTo>
                      <a:pt x="134" y="402"/>
                    </a:lnTo>
                    <a:lnTo>
                      <a:pt x="139" y="400"/>
                    </a:lnTo>
                    <a:lnTo>
                      <a:pt x="152" y="403"/>
                    </a:lnTo>
                    <a:lnTo>
                      <a:pt x="155" y="404"/>
                    </a:lnTo>
                    <a:lnTo>
                      <a:pt x="157" y="405"/>
                    </a:lnTo>
                    <a:lnTo>
                      <a:pt x="162" y="409"/>
                    </a:lnTo>
                    <a:lnTo>
                      <a:pt x="165" y="411"/>
                    </a:lnTo>
                    <a:lnTo>
                      <a:pt x="169" y="410"/>
                    </a:lnTo>
                    <a:lnTo>
                      <a:pt x="171" y="408"/>
                    </a:lnTo>
                    <a:lnTo>
                      <a:pt x="173" y="406"/>
                    </a:lnTo>
                    <a:lnTo>
                      <a:pt x="176" y="404"/>
                    </a:lnTo>
                    <a:lnTo>
                      <a:pt x="176" y="400"/>
                    </a:lnTo>
                    <a:lnTo>
                      <a:pt x="176" y="397"/>
                    </a:lnTo>
                    <a:lnTo>
                      <a:pt x="177" y="392"/>
                    </a:lnTo>
                    <a:lnTo>
                      <a:pt x="180" y="389"/>
                    </a:lnTo>
                    <a:lnTo>
                      <a:pt x="192" y="381"/>
                    </a:lnTo>
                    <a:lnTo>
                      <a:pt x="197" y="375"/>
                    </a:lnTo>
                    <a:lnTo>
                      <a:pt x="197" y="373"/>
                    </a:lnTo>
                    <a:lnTo>
                      <a:pt x="196" y="369"/>
                    </a:lnTo>
                    <a:lnTo>
                      <a:pt x="200" y="365"/>
                    </a:lnTo>
                    <a:lnTo>
                      <a:pt x="201" y="359"/>
                    </a:lnTo>
                    <a:lnTo>
                      <a:pt x="206" y="356"/>
                    </a:lnTo>
                    <a:lnTo>
                      <a:pt x="207" y="352"/>
                    </a:lnTo>
                    <a:lnTo>
                      <a:pt x="209" y="351"/>
                    </a:lnTo>
                    <a:lnTo>
                      <a:pt x="211" y="349"/>
                    </a:lnTo>
                    <a:lnTo>
                      <a:pt x="213" y="351"/>
                    </a:lnTo>
                    <a:lnTo>
                      <a:pt x="214" y="348"/>
                    </a:lnTo>
                    <a:lnTo>
                      <a:pt x="217" y="347"/>
                    </a:lnTo>
                    <a:lnTo>
                      <a:pt x="219" y="345"/>
                    </a:lnTo>
                    <a:lnTo>
                      <a:pt x="217" y="330"/>
                    </a:lnTo>
                    <a:lnTo>
                      <a:pt x="220" y="323"/>
                    </a:lnTo>
                    <a:lnTo>
                      <a:pt x="223" y="319"/>
                    </a:lnTo>
                    <a:lnTo>
                      <a:pt x="224" y="316"/>
                    </a:lnTo>
                    <a:lnTo>
                      <a:pt x="229" y="316"/>
                    </a:lnTo>
                    <a:lnTo>
                      <a:pt x="231" y="314"/>
                    </a:lnTo>
                    <a:lnTo>
                      <a:pt x="234" y="314"/>
                    </a:lnTo>
                    <a:lnTo>
                      <a:pt x="234" y="312"/>
                    </a:lnTo>
                    <a:lnTo>
                      <a:pt x="231" y="307"/>
                    </a:lnTo>
                    <a:lnTo>
                      <a:pt x="232" y="301"/>
                    </a:lnTo>
                    <a:lnTo>
                      <a:pt x="234" y="299"/>
                    </a:lnTo>
                    <a:lnTo>
                      <a:pt x="237" y="299"/>
                    </a:lnTo>
                    <a:lnTo>
                      <a:pt x="239" y="296"/>
                    </a:lnTo>
                    <a:lnTo>
                      <a:pt x="241" y="295"/>
                    </a:lnTo>
                    <a:lnTo>
                      <a:pt x="241" y="291"/>
                    </a:lnTo>
                    <a:lnTo>
                      <a:pt x="241" y="289"/>
                    </a:lnTo>
                    <a:lnTo>
                      <a:pt x="241" y="284"/>
                    </a:lnTo>
                    <a:lnTo>
                      <a:pt x="247" y="279"/>
                    </a:lnTo>
                    <a:lnTo>
                      <a:pt x="252" y="277"/>
                    </a:lnTo>
                    <a:lnTo>
                      <a:pt x="257" y="278"/>
                    </a:lnTo>
                    <a:lnTo>
                      <a:pt x="260" y="278"/>
                    </a:lnTo>
                    <a:lnTo>
                      <a:pt x="260" y="277"/>
                    </a:lnTo>
                    <a:lnTo>
                      <a:pt x="262" y="277"/>
                    </a:lnTo>
                    <a:lnTo>
                      <a:pt x="263" y="277"/>
                    </a:lnTo>
                    <a:lnTo>
                      <a:pt x="262" y="274"/>
                    </a:lnTo>
                    <a:lnTo>
                      <a:pt x="260" y="272"/>
                    </a:lnTo>
                    <a:lnTo>
                      <a:pt x="260" y="271"/>
                    </a:lnTo>
                    <a:lnTo>
                      <a:pt x="258" y="265"/>
                    </a:lnTo>
                    <a:lnTo>
                      <a:pt x="258" y="259"/>
                    </a:lnTo>
                    <a:lnTo>
                      <a:pt x="258" y="255"/>
                    </a:lnTo>
                    <a:lnTo>
                      <a:pt x="262" y="257"/>
                    </a:lnTo>
                    <a:lnTo>
                      <a:pt x="264" y="259"/>
                    </a:lnTo>
                    <a:lnTo>
                      <a:pt x="264" y="257"/>
                    </a:lnTo>
                    <a:lnTo>
                      <a:pt x="264" y="256"/>
                    </a:lnTo>
                    <a:lnTo>
                      <a:pt x="265" y="256"/>
                    </a:lnTo>
                    <a:lnTo>
                      <a:pt x="269" y="246"/>
                    </a:lnTo>
                    <a:lnTo>
                      <a:pt x="271" y="238"/>
                    </a:lnTo>
                    <a:lnTo>
                      <a:pt x="274" y="228"/>
                    </a:lnTo>
                    <a:lnTo>
                      <a:pt x="279" y="226"/>
                    </a:lnTo>
                    <a:lnTo>
                      <a:pt x="279" y="225"/>
                    </a:lnTo>
                    <a:lnTo>
                      <a:pt x="279" y="223"/>
                    </a:lnTo>
                    <a:lnTo>
                      <a:pt x="280" y="223"/>
                    </a:lnTo>
                    <a:lnTo>
                      <a:pt x="280" y="220"/>
                    </a:lnTo>
                    <a:lnTo>
                      <a:pt x="281" y="217"/>
                    </a:lnTo>
                    <a:lnTo>
                      <a:pt x="280" y="211"/>
                    </a:lnTo>
                    <a:lnTo>
                      <a:pt x="281" y="208"/>
                    </a:lnTo>
                    <a:lnTo>
                      <a:pt x="285" y="188"/>
                    </a:lnTo>
                    <a:lnTo>
                      <a:pt x="283" y="182"/>
                    </a:lnTo>
                    <a:lnTo>
                      <a:pt x="281" y="181"/>
                    </a:lnTo>
                    <a:lnTo>
                      <a:pt x="277" y="180"/>
                    </a:lnTo>
                    <a:lnTo>
                      <a:pt x="276" y="177"/>
                    </a:lnTo>
                    <a:lnTo>
                      <a:pt x="272" y="171"/>
                    </a:lnTo>
                    <a:lnTo>
                      <a:pt x="269" y="170"/>
                    </a:lnTo>
                    <a:lnTo>
                      <a:pt x="260" y="166"/>
                    </a:lnTo>
                    <a:lnTo>
                      <a:pt x="255" y="164"/>
                    </a:lnTo>
                    <a:lnTo>
                      <a:pt x="248" y="156"/>
                    </a:lnTo>
                    <a:lnTo>
                      <a:pt x="243" y="152"/>
                    </a:lnTo>
                    <a:lnTo>
                      <a:pt x="240" y="149"/>
                    </a:lnTo>
                    <a:lnTo>
                      <a:pt x="240" y="146"/>
                    </a:lnTo>
                    <a:lnTo>
                      <a:pt x="236" y="141"/>
                    </a:lnTo>
                    <a:lnTo>
                      <a:pt x="234" y="139"/>
                    </a:lnTo>
                    <a:lnTo>
                      <a:pt x="234" y="137"/>
                    </a:lnTo>
                    <a:lnTo>
                      <a:pt x="235" y="134"/>
                    </a:lnTo>
                    <a:lnTo>
                      <a:pt x="235" y="125"/>
                    </a:lnTo>
                    <a:lnTo>
                      <a:pt x="237" y="119"/>
                    </a:lnTo>
                    <a:lnTo>
                      <a:pt x="239" y="114"/>
                    </a:lnTo>
                    <a:lnTo>
                      <a:pt x="239" y="112"/>
                    </a:lnTo>
                    <a:lnTo>
                      <a:pt x="237" y="108"/>
                    </a:lnTo>
                    <a:lnTo>
                      <a:pt x="235" y="106"/>
                    </a:lnTo>
                    <a:lnTo>
                      <a:pt x="232" y="100"/>
                    </a:lnTo>
                    <a:lnTo>
                      <a:pt x="235" y="97"/>
                    </a:lnTo>
                    <a:lnTo>
                      <a:pt x="239" y="90"/>
                    </a:lnTo>
                    <a:lnTo>
                      <a:pt x="239" y="83"/>
                    </a:lnTo>
                    <a:lnTo>
                      <a:pt x="237" y="79"/>
                    </a:lnTo>
                    <a:lnTo>
                      <a:pt x="236" y="79"/>
                    </a:lnTo>
                    <a:lnTo>
                      <a:pt x="234" y="79"/>
                    </a:lnTo>
                    <a:lnTo>
                      <a:pt x="231" y="82"/>
                    </a:lnTo>
                    <a:lnTo>
                      <a:pt x="228" y="79"/>
                    </a:lnTo>
                    <a:lnTo>
                      <a:pt x="226" y="74"/>
                    </a:lnTo>
                    <a:lnTo>
                      <a:pt x="229" y="57"/>
                    </a:lnTo>
                    <a:lnTo>
                      <a:pt x="229" y="49"/>
                    </a:lnTo>
                    <a:lnTo>
                      <a:pt x="228" y="45"/>
                    </a:lnTo>
                    <a:lnTo>
                      <a:pt x="225" y="43"/>
                    </a:lnTo>
                    <a:lnTo>
                      <a:pt x="226" y="42"/>
                    </a:lnTo>
                    <a:lnTo>
                      <a:pt x="232" y="39"/>
                    </a:lnTo>
                    <a:lnTo>
                      <a:pt x="235" y="37"/>
                    </a:lnTo>
                    <a:lnTo>
                      <a:pt x="235" y="36"/>
                    </a:lnTo>
                    <a:lnTo>
                      <a:pt x="236" y="36"/>
                    </a:lnTo>
                    <a:lnTo>
                      <a:pt x="235" y="33"/>
                    </a:lnTo>
                    <a:lnTo>
                      <a:pt x="235" y="32"/>
                    </a:lnTo>
                    <a:lnTo>
                      <a:pt x="232" y="29"/>
                    </a:lnTo>
                    <a:lnTo>
                      <a:pt x="224" y="21"/>
                    </a:lnTo>
                    <a:lnTo>
                      <a:pt x="220" y="16"/>
                    </a:lnTo>
                    <a:lnTo>
                      <a:pt x="222" y="13"/>
                    </a:lnTo>
                    <a:lnTo>
                      <a:pt x="225" y="10"/>
                    </a:lnTo>
                    <a:lnTo>
                      <a:pt x="232" y="9"/>
                    </a:lnTo>
                    <a:lnTo>
                      <a:pt x="232" y="8"/>
                    </a:lnTo>
                    <a:lnTo>
                      <a:pt x="234" y="8"/>
                    </a:lnTo>
                    <a:lnTo>
                      <a:pt x="236" y="8"/>
                    </a:lnTo>
                    <a:lnTo>
                      <a:pt x="239" y="6"/>
                    </a:lnTo>
                    <a:lnTo>
                      <a:pt x="239" y="4"/>
                    </a:lnTo>
                    <a:lnTo>
                      <a:pt x="239" y="3"/>
                    </a:lnTo>
                    <a:lnTo>
                      <a:pt x="240" y="3"/>
                    </a:lnTo>
                    <a:lnTo>
                      <a:pt x="239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468">
                <a:extLst>
                  <a:ext uri="{FF2B5EF4-FFF2-40B4-BE49-F238E27FC236}">
                    <a16:creationId xmlns:a16="http://schemas.microsoft.com/office/drawing/2014/main" id="{45F61707-6EBF-6631-185C-F1141D4A3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4" y="2403"/>
                <a:ext cx="28" cy="16"/>
              </a:xfrm>
              <a:custGeom>
                <a:avLst/>
                <a:gdLst>
                  <a:gd name="T0" fmla="*/ 139 w 139"/>
                  <a:gd name="T1" fmla="*/ 82 h 82"/>
                  <a:gd name="T2" fmla="*/ 133 w 139"/>
                  <a:gd name="T3" fmla="*/ 67 h 82"/>
                  <a:gd name="T4" fmla="*/ 121 w 139"/>
                  <a:gd name="T5" fmla="*/ 53 h 82"/>
                  <a:gd name="T6" fmla="*/ 119 w 139"/>
                  <a:gd name="T7" fmla="*/ 50 h 82"/>
                  <a:gd name="T8" fmla="*/ 115 w 139"/>
                  <a:gd name="T9" fmla="*/ 48 h 82"/>
                  <a:gd name="T10" fmla="*/ 110 w 139"/>
                  <a:gd name="T11" fmla="*/ 46 h 82"/>
                  <a:gd name="T12" fmla="*/ 104 w 139"/>
                  <a:gd name="T13" fmla="*/ 46 h 82"/>
                  <a:gd name="T14" fmla="*/ 93 w 139"/>
                  <a:gd name="T15" fmla="*/ 44 h 82"/>
                  <a:gd name="T16" fmla="*/ 86 w 139"/>
                  <a:gd name="T17" fmla="*/ 44 h 82"/>
                  <a:gd name="T18" fmla="*/ 76 w 139"/>
                  <a:gd name="T19" fmla="*/ 42 h 82"/>
                  <a:gd name="T20" fmla="*/ 58 w 139"/>
                  <a:gd name="T21" fmla="*/ 37 h 82"/>
                  <a:gd name="T22" fmla="*/ 53 w 139"/>
                  <a:gd name="T23" fmla="*/ 35 h 82"/>
                  <a:gd name="T24" fmla="*/ 47 w 139"/>
                  <a:gd name="T25" fmla="*/ 32 h 82"/>
                  <a:gd name="T26" fmla="*/ 40 w 139"/>
                  <a:gd name="T27" fmla="*/ 29 h 82"/>
                  <a:gd name="T28" fmla="*/ 33 w 139"/>
                  <a:gd name="T29" fmla="*/ 25 h 82"/>
                  <a:gd name="T30" fmla="*/ 13 w 139"/>
                  <a:gd name="T31" fmla="*/ 20 h 82"/>
                  <a:gd name="T32" fmla="*/ 7 w 139"/>
                  <a:gd name="T33" fmla="*/ 15 h 82"/>
                  <a:gd name="T34" fmla="*/ 6 w 139"/>
                  <a:gd name="T35" fmla="*/ 9 h 82"/>
                  <a:gd name="T36" fmla="*/ 5 w 139"/>
                  <a:gd name="T37" fmla="*/ 4 h 82"/>
                  <a:gd name="T38" fmla="*/ 4 w 139"/>
                  <a:gd name="T39" fmla="*/ 2 h 82"/>
                  <a:gd name="T40" fmla="*/ 1 w 139"/>
                  <a:gd name="T41" fmla="*/ 0 h 82"/>
                  <a:gd name="T42" fmla="*/ 0 w 139"/>
                  <a:gd name="T4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9" h="82">
                    <a:moveTo>
                      <a:pt x="139" y="82"/>
                    </a:moveTo>
                    <a:lnTo>
                      <a:pt x="133" y="67"/>
                    </a:lnTo>
                    <a:lnTo>
                      <a:pt x="121" y="53"/>
                    </a:lnTo>
                    <a:lnTo>
                      <a:pt x="119" y="50"/>
                    </a:lnTo>
                    <a:lnTo>
                      <a:pt x="115" y="48"/>
                    </a:lnTo>
                    <a:lnTo>
                      <a:pt x="110" y="46"/>
                    </a:lnTo>
                    <a:lnTo>
                      <a:pt x="104" y="46"/>
                    </a:lnTo>
                    <a:lnTo>
                      <a:pt x="93" y="44"/>
                    </a:lnTo>
                    <a:lnTo>
                      <a:pt x="86" y="44"/>
                    </a:lnTo>
                    <a:lnTo>
                      <a:pt x="76" y="42"/>
                    </a:lnTo>
                    <a:lnTo>
                      <a:pt x="58" y="37"/>
                    </a:lnTo>
                    <a:lnTo>
                      <a:pt x="53" y="35"/>
                    </a:lnTo>
                    <a:lnTo>
                      <a:pt x="47" y="32"/>
                    </a:lnTo>
                    <a:lnTo>
                      <a:pt x="40" y="29"/>
                    </a:lnTo>
                    <a:lnTo>
                      <a:pt x="33" y="25"/>
                    </a:lnTo>
                    <a:lnTo>
                      <a:pt x="13" y="20"/>
                    </a:lnTo>
                    <a:lnTo>
                      <a:pt x="7" y="15"/>
                    </a:lnTo>
                    <a:lnTo>
                      <a:pt x="6" y="9"/>
                    </a:lnTo>
                    <a:lnTo>
                      <a:pt x="5" y="4"/>
                    </a:lnTo>
                    <a:lnTo>
                      <a:pt x="4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469">
                <a:extLst>
                  <a:ext uri="{FF2B5EF4-FFF2-40B4-BE49-F238E27FC236}">
                    <a16:creationId xmlns:a16="http://schemas.microsoft.com/office/drawing/2014/main" id="{F091D6F5-7718-CA84-4CD9-8BDF138AB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" y="2242"/>
                <a:ext cx="45" cy="156"/>
              </a:xfrm>
              <a:custGeom>
                <a:avLst/>
                <a:gdLst>
                  <a:gd name="T0" fmla="*/ 2 w 224"/>
                  <a:gd name="T1" fmla="*/ 20 h 779"/>
                  <a:gd name="T2" fmla="*/ 7 w 224"/>
                  <a:gd name="T3" fmla="*/ 29 h 779"/>
                  <a:gd name="T4" fmla="*/ 34 w 224"/>
                  <a:gd name="T5" fmla="*/ 43 h 779"/>
                  <a:gd name="T6" fmla="*/ 42 w 224"/>
                  <a:gd name="T7" fmla="*/ 47 h 779"/>
                  <a:gd name="T8" fmla="*/ 57 w 224"/>
                  <a:gd name="T9" fmla="*/ 60 h 779"/>
                  <a:gd name="T10" fmla="*/ 58 w 224"/>
                  <a:gd name="T11" fmla="*/ 69 h 779"/>
                  <a:gd name="T12" fmla="*/ 75 w 224"/>
                  <a:gd name="T13" fmla="*/ 82 h 779"/>
                  <a:gd name="T14" fmla="*/ 92 w 224"/>
                  <a:gd name="T15" fmla="*/ 108 h 779"/>
                  <a:gd name="T16" fmla="*/ 94 w 224"/>
                  <a:gd name="T17" fmla="*/ 116 h 779"/>
                  <a:gd name="T18" fmla="*/ 99 w 224"/>
                  <a:gd name="T19" fmla="*/ 127 h 779"/>
                  <a:gd name="T20" fmla="*/ 108 w 224"/>
                  <a:gd name="T21" fmla="*/ 131 h 779"/>
                  <a:gd name="T22" fmla="*/ 120 w 224"/>
                  <a:gd name="T23" fmla="*/ 144 h 779"/>
                  <a:gd name="T24" fmla="*/ 144 w 224"/>
                  <a:gd name="T25" fmla="*/ 178 h 779"/>
                  <a:gd name="T26" fmla="*/ 167 w 224"/>
                  <a:gd name="T27" fmla="*/ 188 h 779"/>
                  <a:gd name="T28" fmla="*/ 172 w 224"/>
                  <a:gd name="T29" fmla="*/ 194 h 779"/>
                  <a:gd name="T30" fmla="*/ 179 w 224"/>
                  <a:gd name="T31" fmla="*/ 218 h 779"/>
                  <a:gd name="T32" fmla="*/ 181 w 224"/>
                  <a:gd name="T33" fmla="*/ 231 h 779"/>
                  <a:gd name="T34" fmla="*/ 197 w 224"/>
                  <a:gd name="T35" fmla="*/ 255 h 779"/>
                  <a:gd name="T36" fmla="*/ 195 w 224"/>
                  <a:gd name="T37" fmla="*/ 266 h 779"/>
                  <a:gd name="T38" fmla="*/ 195 w 224"/>
                  <a:gd name="T39" fmla="*/ 276 h 779"/>
                  <a:gd name="T40" fmla="*/ 199 w 224"/>
                  <a:gd name="T41" fmla="*/ 287 h 779"/>
                  <a:gd name="T42" fmla="*/ 199 w 224"/>
                  <a:gd name="T43" fmla="*/ 300 h 779"/>
                  <a:gd name="T44" fmla="*/ 193 w 224"/>
                  <a:gd name="T45" fmla="*/ 310 h 779"/>
                  <a:gd name="T46" fmla="*/ 191 w 224"/>
                  <a:gd name="T47" fmla="*/ 320 h 779"/>
                  <a:gd name="T48" fmla="*/ 194 w 224"/>
                  <a:gd name="T49" fmla="*/ 327 h 779"/>
                  <a:gd name="T50" fmla="*/ 199 w 224"/>
                  <a:gd name="T51" fmla="*/ 346 h 779"/>
                  <a:gd name="T52" fmla="*/ 202 w 224"/>
                  <a:gd name="T53" fmla="*/ 354 h 779"/>
                  <a:gd name="T54" fmla="*/ 205 w 224"/>
                  <a:gd name="T55" fmla="*/ 363 h 779"/>
                  <a:gd name="T56" fmla="*/ 211 w 224"/>
                  <a:gd name="T57" fmla="*/ 371 h 779"/>
                  <a:gd name="T58" fmla="*/ 220 w 224"/>
                  <a:gd name="T59" fmla="*/ 395 h 779"/>
                  <a:gd name="T60" fmla="*/ 216 w 224"/>
                  <a:gd name="T61" fmla="*/ 403 h 779"/>
                  <a:gd name="T62" fmla="*/ 212 w 224"/>
                  <a:gd name="T63" fmla="*/ 409 h 779"/>
                  <a:gd name="T64" fmla="*/ 208 w 224"/>
                  <a:gd name="T65" fmla="*/ 434 h 779"/>
                  <a:gd name="T66" fmla="*/ 208 w 224"/>
                  <a:gd name="T67" fmla="*/ 452 h 779"/>
                  <a:gd name="T68" fmla="*/ 202 w 224"/>
                  <a:gd name="T69" fmla="*/ 465 h 779"/>
                  <a:gd name="T70" fmla="*/ 196 w 224"/>
                  <a:gd name="T71" fmla="*/ 472 h 779"/>
                  <a:gd name="T72" fmla="*/ 191 w 224"/>
                  <a:gd name="T73" fmla="*/ 486 h 779"/>
                  <a:gd name="T74" fmla="*/ 188 w 224"/>
                  <a:gd name="T75" fmla="*/ 515 h 779"/>
                  <a:gd name="T76" fmla="*/ 185 w 224"/>
                  <a:gd name="T77" fmla="*/ 552 h 779"/>
                  <a:gd name="T78" fmla="*/ 181 w 224"/>
                  <a:gd name="T79" fmla="*/ 575 h 779"/>
                  <a:gd name="T80" fmla="*/ 181 w 224"/>
                  <a:gd name="T81" fmla="*/ 602 h 779"/>
                  <a:gd name="T82" fmla="*/ 172 w 224"/>
                  <a:gd name="T83" fmla="*/ 609 h 779"/>
                  <a:gd name="T84" fmla="*/ 172 w 224"/>
                  <a:gd name="T85" fmla="*/ 622 h 779"/>
                  <a:gd name="T86" fmla="*/ 171 w 224"/>
                  <a:gd name="T87" fmla="*/ 630 h 779"/>
                  <a:gd name="T88" fmla="*/ 164 w 224"/>
                  <a:gd name="T89" fmla="*/ 649 h 779"/>
                  <a:gd name="T90" fmla="*/ 167 w 224"/>
                  <a:gd name="T91" fmla="*/ 660 h 779"/>
                  <a:gd name="T92" fmla="*/ 173 w 224"/>
                  <a:gd name="T93" fmla="*/ 668 h 779"/>
                  <a:gd name="T94" fmla="*/ 172 w 224"/>
                  <a:gd name="T95" fmla="*/ 677 h 779"/>
                  <a:gd name="T96" fmla="*/ 167 w 224"/>
                  <a:gd name="T97" fmla="*/ 681 h 779"/>
                  <a:gd name="T98" fmla="*/ 155 w 224"/>
                  <a:gd name="T99" fmla="*/ 685 h 779"/>
                  <a:gd name="T100" fmla="*/ 150 w 224"/>
                  <a:gd name="T101" fmla="*/ 697 h 779"/>
                  <a:gd name="T102" fmla="*/ 151 w 224"/>
                  <a:gd name="T103" fmla="*/ 710 h 779"/>
                  <a:gd name="T104" fmla="*/ 160 w 224"/>
                  <a:gd name="T105" fmla="*/ 716 h 779"/>
                  <a:gd name="T106" fmla="*/ 171 w 224"/>
                  <a:gd name="T107" fmla="*/ 718 h 779"/>
                  <a:gd name="T108" fmla="*/ 179 w 224"/>
                  <a:gd name="T109" fmla="*/ 723 h 779"/>
                  <a:gd name="T110" fmla="*/ 183 w 224"/>
                  <a:gd name="T111" fmla="*/ 729 h 779"/>
                  <a:gd name="T112" fmla="*/ 182 w 224"/>
                  <a:gd name="T113" fmla="*/ 738 h 779"/>
                  <a:gd name="T114" fmla="*/ 185 w 224"/>
                  <a:gd name="T115" fmla="*/ 762 h 779"/>
                  <a:gd name="T116" fmla="*/ 194 w 224"/>
                  <a:gd name="T117" fmla="*/ 767 h 779"/>
                  <a:gd name="T118" fmla="*/ 210 w 224"/>
                  <a:gd name="T119" fmla="*/ 771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24" h="779">
                    <a:moveTo>
                      <a:pt x="0" y="0"/>
                    </a:moveTo>
                    <a:lnTo>
                      <a:pt x="0" y="11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1" y="19"/>
                    </a:lnTo>
                    <a:lnTo>
                      <a:pt x="2" y="20"/>
                    </a:lnTo>
                    <a:lnTo>
                      <a:pt x="2" y="23"/>
                    </a:lnTo>
                    <a:lnTo>
                      <a:pt x="4" y="25"/>
                    </a:lnTo>
                    <a:lnTo>
                      <a:pt x="5" y="25"/>
                    </a:lnTo>
                    <a:lnTo>
                      <a:pt x="6" y="28"/>
                    </a:lnTo>
                    <a:lnTo>
                      <a:pt x="6" y="29"/>
                    </a:lnTo>
                    <a:lnTo>
                      <a:pt x="7" y="29"/>
                    </a:lnTo>
                    <a:lnTo>
                      <a:pt x="8" y="30"/>
                    </a:lnTo>
                    <a:lnTo>
                      <a:pt x="10" y="31"/>
                    </a:lnTo>
                    <a:lnTo>
                      <a:pt x="30" y="42"/>
                    </a:lnTo>
                    <a:lnTo>
                      <a:pt x="33" y="42"/>
                    </a:lnTo>
                    <a:lnTo>
                      <a:pt x="33" y="43"/>
                    </a:lnTo>
                    <a:lnTo>
                      <a:pt x="34" y="43"/>
                    </a:lnTo>
                    <a:lnTo>
                      <a:pt x="38" y="45"/>
                    </a:lnTo>
                    <a:lnTo>
                      <a:pt x="39" y="45"/>
                    </a:lnTo>
                    <a:lnTo>
                      <a:pt x="40" y="45"/>
                    </a:lnTo>
                    <a:lnTo>
                      <a:pt x="41" y="46"/>
                    </a:lnTo>
                    <a:lnTo>
                      <a:pt x="42" y="46"/>
                    </a:lnTo>
                    <a:lnTo>
                      <a:pt x="42" y="47"/>
                    </a:lnTo>
                    <a:lnTo>
                      <a:pt x="44" y="48"/>
                    </a:lnTo>
                    <a:lnTo>
                      <a:pt x="45" y="48"/>
                    </a:lnTo>
                    <a:lnTo>
                      <a:pt x="48" y="51"/>
                    </a:lnTo>
                    <a:lnTo>
                      <a:pt x="56" y="58"/>
                    </a:lnTo>
                    <a:lnTo>
                      <a:pt x="56" y="59"/>
                    </a:lnTo>
                    <a:lnTo>
                      <a:pt x="57" y="60"/>
                    </a:lnTo>
                    <a:lnTo>
                      <a:pt x="57" y="62"/>
                    </a:lnTo>
                    <a:lnTo>
                      <a:pt x="57" y="63"/>
                    </a:lnTo>
                    <a:lnTo>
                      <a:pt x="58" y="65"/>
                    </a:lnTo>
                    <a:lnTo>
                      <a:pt x="58" y="66"/>
                    </a:lnTo>
                    <a:lnTo>
                      <a:pt x="58" y="68"/>
                    </a:lnTo>
                    <a:lnTo>
                      <a:pt x="58" y="69"/>
                    </a:lnTo>
                    <a:lnTo>
                      <a:pt x="59" y="69"/>
                    </a:lnTo>
                    <a:lnTo>
                      <a:pt x="59" y="70"/>
                    </a:lnTo>
                    <a:lnTo>
                      <a:pt x="61" y="70"/>
                    </a:lnTo>
                    <a:lnTo>
                      <a:pt x="64" y="74"/>
                    </a:lnTo>
                    <a:lnTo>
                      <a:pt x="74" y="82"/>
                    </a:lnTo>
                    <a:lnTo>
                      <a:pt x="75" y="82"/>
                    </a:lnTo>
                    <a:lnTo>
                      <a:pt x="75" y="83"/>
                    </a:lnTo>
                    <a:lnTo>
                      <a:pt x="76" y="85"/>
                    </a:lnTo>
                    <a:lnTo>
                      <a:pt x="77" y="85"/>
                    </a:lnTo>
                    <a:lnTo>
                      <a:pt x="77" y="86"/>
                    </a:lnTo>
                    <a:lnTo>
                      <a:pt x="79" y="87"/>
                    </a:lnTo>
                    <a:lnTo>
                      <a:pt x="92" y="108"/>
                    </a:lnTo>
                    <a:lnTo>
                      <a:pt x="92" y="109"/>
                    </a:lnTo>
                    <a:lnTo>
                      <a:pt x="93" y="110"/>
                    </a:lnTo>
                    <a:lnTo>
                      <a:pt x="93" y="111"/>
                    </a:lnTo>
                    <a:lnTo>
                      <a:pt x="94" y="114"/>
                    </a:lnTo>
                    <a:lnTo>
                      <a:pt x="94" y="115"/>
                    </a:lnTo>
                    <a:lnTo>
                      <a:pt x="94" y="116"/>
                    </a:lnTo>
                    <a:lnTo>
                      <a:pt x="94" y="117"/>
                    </a:lnTo>
                    <a:lnTo>
                      <a:pt x="94" y="118"/>
                    </a:lnTo>
                    <a:lnTo>
                      <a:pt x="94" y="121"/>
                    </a:lnTo>
                    <a:lnTo>
                      <a:pt x="97" y="125"/>
                    </a:lnTo>
                    <a:lnTo>
                      <a:pt x="98" y="126"/>
                    </a:lnTo>
                    <a:lnTo>
                      <a:pt x="99" y="127"/>
                    </a:lnTo>
                    <a:lnTo>
                      <a:pt x="101" y="127"/>
                    </a:lnTo>
                    <a:lnTo>
                      <a:pt x="101" y="128"/>
                    </a:lnTo>
                    <a:lnTo>
                      <a:pt x="102" y="128"/>
                    </a:lnTo>
                    <a:lnTo>
                      <a:pt x="103" y="128"/>
                    </a:lnTo>
                    <a:lnTo>
                      <a:pt x="105" y="129"/>
                    </a:lnTo>
                    <a:lnTo>
                      <a:pt x="108" y="131"/>
                    </a:lnTo>
                    <a:lnTo>
                      <a:pt x="109" y="132"/>
                    </a:lnTo>
                    <a:lnTo>
                      <a:pt x="114" y="135"/>
                    </a:lnTo>
                    <a:lnTo>
                      <a:pt x="116" y="138"/>
                    </a:lnTo>
                    <a:lnTo>
                      <a:pt x="117" y="139"/>
                    </a:lnTo>
                    <a:lnTo>
                      <a:pt x="119" y="140"/>
                    </a:lnTo>
                    <a:lnTo>
                      <a:pt x="120" y="144"/>
                    </a:lnTo>
                    <a:lnTo>
                      <a:pt x="122" y="146"/>
                    </a:lnTo>
                    <a:lnTo>
                      <a:pt x="124" y="151"/>
                    </a:lnTo>
                    <a:lnTo>
                      <a:pt x="142" y="174"/>
                    </a:lnTo>
                    <a:lnTo>
                      <a:pt x="143" y="175"/>
                    </a:lnTo>
                    <a:lnTo>
                      <a:pt x="143" y="177"/>
                    </a:lnTo>
                    <a:lnTo>
                      <a:pt x="144" y="178"/>
                    </a:lnTo>
                    <a:lnTo>
                      <a:pt x="145" y="179"/>
                    </a:lnTo>
                    <a:lnTo>
                      <a:pt x="151" y="183"/>
                    </a:lnTo>
                    <a:lnTo>
                      <a:pt x="162" y="188"/>
                    </a:lnTo>
                    <a:lnTo>
                      <a:pt x="164" y="188"/>
                    </a:lnTo>
                    <a:lnTo>
                      <a:pt x="166" y="188"/>
                    </a:lnTo>
                    <a:lnTo>
                      <a:pt x="167" y="188"/>
                    </a:lnTo>
                    <a:lnTo>
                      <a:pt x="170" y="190"/>
                    </a:lnTo>
                    <a:lnTo>
                      <a:pt x="170" y="191"/>
                    </a:lnTo>
                    <a:lnTo>
                      <a:pt x="171" y="191"/>
                    </a:lnTo>
                    <a:lnTo>
                      <a:pt x="171" y="192"/>
                    </a:lnTo>
                    <a:lnTo>
                      <a:pt x="171" y="194"/>
                    </a:lnTo>
                    <a:lnTo>
                      <a:pt x="172" y="194"/>
                    </a:lnTo>
                    <a:lnTo>
                      <a:pt x="172" y="198"/>
                    </a:lnTo>
                    <a:lnTo>
                      <a:pt x="172" y="200"/>
                    </a:lnTo>
                    <a:lnTo>
                      <a:pt x="172" y="201"/>
                    </a:lnTo>
                    <a:lnTo>
                      <a:pt x="177" y="214"/>
                    </a:lnTo>
                    <a:lnTo>
                      <a:pt x="178" y="215"/>
                    </a:lnTo>
                    <a:lnTo>
                      <a:pt x="179" y="218"/>
                    </a:lnTo>
                    <a:lnTo>
                      <a:pt x="179" y="219"/>
                    </a:lnTo>
                    <a:lnTo>
                      <a:pt x="179" y="220"/>
                    </a:lnTo>
                    <a:lnTo>
                      <a:pt x="181" y="222"/>
                    </a:lnTo>
                    <a:lnTo>
                      <a:pt x="181" y="229"/>
                    </a:lnTo>
                    <a:lnTo>
                      <a:pt x="181" y="230"/>
                    </a:lnTo>
                    <a:lnTo>
                      <a:pt x="181" y="231"/>
                    </a:lnTo>
                    <a:lnTo>
                      <a:pt x="182" y="232"/>
                    </a:lnTo>
                    <a:lnTo>
                      <a:pt x="183" y="234"/>
                    </a:lnTo>
                    <a:lnTo>
                      <a:pt x="183" y="236"/>
                    </a:lnTo>
                    <a:lnTo>
                      <a:pt x="194" y="249"/>
                    </a:lnTo>
                    <a:lnTo>
                      <a:pt x="195" y="251"/>
                    </a:lnTo>
                    <a:lnTo>
                      <a:pt x="197" y="255"/>
                    </a:lnTo>
                    <a:lnTo>
                      <a:pt x="197" y="259"/>
                    </a:lnTo>
                    <a:lnTo>
                      <a:pt x="197" y="260"/>
                    </a:lnTo>
                    <a:lnTo>
                      <a:pt x="196" y="260"/>
                    </a:lnTo>
                    <a:lnTo>
                      <a:pt x="196" y="263"/>
                    </a:lnTo>
                    <a:lnTo>
                      <a:pt x="195" y="265"/>
                    </a:lnTo>
                    <a:lnTo>
                      <a:pt x="195" y="266"/>
                    </a:lnTo>
                    <a:lnTo>
                      <a:pt x="195" y="269"/>
                    </a:lnTo>
                    <a:lnTo>
                      <a:pt x="195" y="270"/>
                    </a:lnTo>
                    <a:lnTo>
                      <a:pt x="195" y="272"/>
                    </a:lnTo>
                    <a:lnTo>
                      <a:pt x="195" y="274"/>
                    </a:lnTo>
                    <a:lnTo>
                      <a:pt x="195" y="275"/>
                    </a:lnTo>
                    <a:lnTo>
                      <a:pt x="195" y="276"/>
                    </a:lnTo>
                    <a:lnTo>
                      <a:pt x="195" y="277"/>
                    </a:lnTo>
                    <a:lnTo>
                      <a:pt x="196" y="278"/>
                    </a:lnTo>
                    <a:lnTo>
                      <a:pt x="196" y="280"/>
                    </a:lnTo>
                    <a:lnTo>
                      <a:pt x="197" y="285"/>
                    </a:lnTo>
                    <a:lnTo>
                      <a:pt x="199" y="286"/>
                    </a:lnTo>
                    <a:lnTo>
                      <a:pt x="199" y="287"/>
                    </a:lnTo>
                    <a:lnTo>
                      <a:pt x="199" y="289"/>
                    </a:lnTo>
                    <a:lnTo>
                      <a:pt x="200" y="292"/>
                    </a:lnTo>
                    <a:lnTo>
                      <a:pt x="200" y="294"/>
                    </a:lnTo>
                    <a:lnTo>
                      <a:pt x="199" y="297"/>
                    </a:lnTo>
                    <a:lnTo>
                      <a:pt x="199" y="298"/>
                    </a:lnTo>
                    <a:lnTo>
                      <a:pt x="199" y="300"/>
                    </a:lnTo>
                    <a:lnTo>
                      <a:pt x="199" y="302"/>
                    </a:lnTo>
                    <a:lnTo>
                      <a:pt x="197" y="302"/>
                    </a:lnTo>
                    <a:lnTo>
                      <a:pt x="197" y="303"/>
                    </a:lnTo>
                    <a:lnTo>
                      <a:pt x="196" y="305"/>
                    </a:lnTo>
                    <a:lnTo>
                      <a:pt x="195" y="306"/>
                    </a:lnTo>
                    <a:lnTo>
                      <a:pt x="193" y="310"/>
                    </a:lnTo>
                    <a:lnTo>
                      <a:pt x="191" y="311"/>
                    </a:lnTo>
                    <a:lnTo>
                      <a:pt x="191" y="312"/>
                    </a:lnTo>
                    <a:lnTo>
                      <a:pt x="191" y="314"/>
                    </a:lnTo>
                    <a:lnTo>
                      <a:pt x="190" y="315"/>
                    </a:lnTo>
                    <a:lnTo>
                      <a:pt x="190" y="318"/>
                    </a:lnTo>
                    <a:lnTo>
                      <a:pt x="191" y="320"/>
                    </a:lnTo>
                    <a:lnTo>
                      <a:pt x="191" y="321"/>
                    </a:lnTo>
                    <a:lnTo>
                      <a:pt x="191" y="322"/>
                    </a:lnTo>
                    <a:lnTo>
                      <a:pt x="193" y="325"/>
                    </a:lnTo>
                    <a:lnTo>
                      <a:pt x="194" y="325"/>
                    </a:lnTo>
                    <a:lnTo>
                      <a:pt x="194" y="326"/>
                    </a:lnTo>
                    <a:lnTo>
                      <a:pt x="194" y="327"/>
                    </a:lnTo>
                    <a:lnTo>
                      <a:pt x="195" y="329"/>
                    </a:lnTo>
                    <a:lnTo>
                      <a:pt x="197" y="343"/>
                    </a:lnTo>
                    <a:lnTo>
                      <a:pt x="197" y="344"/>
                    </a:lnTo>
                    <a:lnTo>
                      <a:pt x="197" y="345"/>
                    </a:lnTo>
                    <a:lnTo>
                      <a:pt x="197" y="346"/>
                    </a:lnTo>
                    <a:lnTo>
                      <a:pt x="199" y="346"/>
                    </a:lnTo>
                    <a:lnTo>
                      <a:pt x="199" y="348"/>
                    </a:lnTo>
                    <a:lnTo>
                      <a:pt x="199" y="349"/>
                    </a:lnTo>
                    <a:lnTo>
                      <a:pt x="200" y="349"/>
                    </a:lnTo>
                    <a:lnTo>
                      <a:pt x="200" y="350"/>
                    </a:lnTo>
                    <a:lnTo>
                      <a:pt x="202" y="352"/>
                    </a:lnTo>
                    <a:lnTo>
                      <a:pt x="202" y="354"/>
                    </a:lnTo>
                    <a:lnTo>
                      <a:pt x="202" y="355"/>
                    </a:lnTo>
                    <a:lnTo>
                      <a:pt x="204" y="355"/>
                    </a:lnTo>
                    <a:lnTo>
                      <a:pt x="204" y="356"/>
                    </a:lnTo>
                    <a:lnTo>
                      <a:pt x="205" y="358"/>
                    </a:lnTo>
                    <a:lnTo>
                      <a:pt x="205" y="360"/>
                    </a:lnTo>
                    <a:lnTo>
                      <a:pt x="205" y="363"/>
                    </a:lnTo>
                    <a:lnTo>
                      <a:pt x="206" y="363"/>
                    </a:lnTo>
                    <a:lnTo>
                      <a:pt x="206" y="365"/>
                    </a:lnTo>
                    <a:lnTo>
                      <a:pt x="207" y="367"/>
                    </a:lnTo>
                    <a:lnTo>
                      <a:pt x="208" y="367"/>
                    </a:lnTo>
                    <a:lnTo>
                      <a:pt x="208" y="368"/>
                    </a:lnTo>
                    <a:lnTo>
                      <a:pt x="211" y="371"/>
                    </a:lnTo>
                    <a:lnTo>
                      <a:pt x="212" y="371"/>
                    </a:lnTo>
                    <a:lnTo>
                      <a:pt x="216" y="378"/>
                    </a:lnTo>
                    <a:lnTo>
                      <a:pt x="216" y="379"/>
                    </a:lnTo>
                    <a:lnTo>
                      <a:pt x="219" y="391"/>
                    </a:lnTo>
                    <a:lnTo>
                      <a:pt x="219" y="394"/>
                    </a:lnTo>
                    <a:lnTo>
                      <a:pt x="220" y="395"/>
                    </a:lnTo>
                    <a:lnTo>
                      <a:pt x="220" y="396"/>
                    </a:lnTo>
                    <a:lnTo>
                      <a:pt x="219" y="397"/>
                    </a:lnTo>
                    <a:lnTo>
                      <a:pt x="219" y="398"/>
                    </a:lnTo>
                    <a:lnTo>
                      <a:pt x="218" y="400"/>
                    </a:lnTo>
                    <a:lnTo>
                      <a:pt x="217" y="401"/>
                    </a:lnTo>
                    <a:lnTo>
                      <a:pt x="216" y="403"/>
                    </a:lnTo>
                    <a:lnTo>
                      <a:pt x="214" y="403"/>
                    </a:lnTo>
                    <a:lnTo>
                      <a:pt x="214" y="405"/>
                    </a:lnTo>
                    <a:lnTo>
                      <a:pt x="213" y="406"/>
                    </a:lnTo>
                    <a:lnTo>
                      <a:pt x="213" y="407"/>
                    </a:lnTo>
                    <a:lnTo>
                      <a:pt x="213" y="408"/>
                    </a:lnTo>
                    <a:lnTo>
                      <a:pt x="212" y="409"/>
                    </a:lnTo>
                    <a:lnTo>
                      <a:pt x="213" y="424"/>
                    </a:lnTo>
                    <a:lnTo>
                      <a:pt x="212" y="425"/>
                    </a:lnTo>
                    <a:lnTo>
                      <a:pt x="211" y="428"/>
                    </a:lnTo>
                    <a:lnTo>
                      <a:pt x="208" y="431"/>
                    </a:lnTo>
                    <a:lnTo>
                      <a:pt x="208" y="432"/>
                    </a:lnTo>
                    <a:lnTo>
                      <a:pt x="208" y="434"/>
                    </a:lnTo>
                    <a:lnTo>
                      <a:pt x="208" y="435"/>
                    </a:lnTo>
                    <a:lnTo>
                      <a:pt x="208" y="436"/>
                    </a:lnTo>
                    <a:lnTo>
                      <a:pt x="208" y="438"/>
                    </a:lnTo>
                    <a:lnTo>
                      <a:pt x="208" y="448"/>
                    </a:lnTo>
                    <a:lnTo>
                      <a:pt x="208" y="449"/>
                    </a:lnTo>
                    <a:lnTo>
                      <a:pt x="208" y="452"/>
                    </a:lnTo>
                    <a:lnTo>
                      <a:pt x="208" y="453"/>
                    </a:lnTo>
                    <a:lnTo>
                      <a:pt x="208" y="454"/>
                    </a:lnTo>
                    <a:lnTo>
                      <a:pt x="207" y="454"/>
                    </a:lnTo>
                    <a:lnTo>
                      <a:pt x="207" y="457"/>
                    </a:lnTo>
                    <a:lnTo>
                      <a:pt x="204" y="464"/>
                    </a:lnTo>
                    <a:lnTo>
                      <a:pt x="202" y="465"/>
                    </a:lnTo>
                    <a:lnTo>
                      <a:pt x="201" y="466"/>
                    </a:lnTo>
                    <a:lnTo>
                      <a:pt x="199" y="469"/>
                    </a:lnTo>
                    <a:lnTo>
                      <a:pt x="197" y="469"/>
                    </a:lnTo>
                    <a:lnTo>
                      <a:pt x="196" y="470"/>
                    </a:lnTo>
                    <a:lnTo>
                      <a:pt x="196" y="471"/>
                    </a:lnTo>
                    <a:lnTo>
                      <a:pt x="196" y="472"/>
                    </a:lnTo>
                    <a:lnTo>
                      <a:pt x="194" y="477"/>
                    </a:lnTo>
                    <a:lnTo>
                      <a:pt x="193" y="480"/>
                    </a:lnTo>
                    <a:lnTo>
                      <a:pt x="193" y="481"/>
                    </a:lnTo>
                    <a:lnTo>
                      <a:pt x="193" y="483"/>
                    </a:lnTo>
                    <a:lnTo>
                      <a:pt x="191" y="485"/>
                    </a:lnTo>
                    <a:lnTo>
                      <a:pt x="191" y="486"/>
                    </a:lnTo>
                    <a:lnTo>
                      <a:pt x="191" y="487"/>
                    </a:lnTo>
                    <a:lnTo>
                      <a:pt x="190" y="489"/>
                    </a:lnTo>
                    <a:lnTo>
                      <a:pt x="189" y="510"/>
                    </a:lnTo>
                    <a:lnTo>
                      <a:pt x="189" y="512"/>
                    </a:lnTo>
                    <a:lnTo>
                      <a:pt x="189" y="514"/>
                    </a:lnTo>
                    <a:lnTo>
                      <a:pt x="188" y="515"/>
                    </a:lnTo>
                    <a:lnTo>
                      <a:pt x="188" y="517"/>
                    </a:lnTo>
                    <a:lnTo>
                      <a:pt x="184" y="526"/>
                    </a:lnTo>
                    <a:lnTo>
                      <a:pt x="183" y="527"/>
                    </a:lnTo>
                    <a:lnTo>
                      <a:pt x="183" y="533"/>
                    </a:lnTo>
                    <a:lnTo>
                      <a:pt x="184" y="551"/>
                    </a:lnTo>
                    <a:lnTo>
                      <a:pt x="185" y="552"/>
                    </a:lnTo>
                    <a:lnTo>
                      <a:pt x="185" y="557"/>
                    </a:lnTo>
                    <a:lnTo>
                      <a:pt x="184" y="558"/>
                    </a:lnTo>
                    <a:lnTo>
                      <a:pt x="184" y="561"/>
                    </a:lnTo>
                    <a:lnTo>
                      <a:pt x="184" y="563"/>
                    </a:lnTo>
                    <a:lnTo>
                      <a:pt x="181" y="574"/>
                    </a:lnTo>
                    <a:lnTo>
                      <a:pt x="181" y="575"/>
                    </a:lnTo>
                    <a:lnTo>
                      <a:pt x="179" y="588"/>
                    </a:lnTo>
                    <a:lnTo>
                      <a:pt x="179" y="595"/>
                    </a:lnTo>
                    <a:lnTo>
                      <a:pt x="179" y="596"/>
                    </a:lnTo>
                    <a:lnTo>
                      <a:pt x="181" y="598"/>
                    </a:lnTo>
                    <a:lnTo>
                      <a:pt x="181" y="600"/>
                    </a:lnTo>
                    <a:lnTo>
                      <a:pt x="181" y="602"/>
                    </a:lnTo>
                    <a:lnTo>
                      <a:pt x="181" y="603"/>
                    </a:lnTo>
                    <a:lnTo>
                      <a:pt x="179" y="605"/>
                    </a:lnTo>
                    <a:lnTo>
                      <a:pt x="176" y="607"/>
                    </a:lnTo>
                    <a:lnTo>
                      <a:pt x="173" y="608"/>
                    </a:lnTo>
                    <a:lnTo>
                      <a:pt x="173" y="609"/>
                    </a:lnTo>
                    <a:lnTo>
                      <a:pt x="172" y="609"/>
                    </a:lnTo>
                    <a:lnTo>
                      <a:pt x="172" y="611"/>
                    </a:lnTo>
                    <a:lnTo>
                      <a:pt x="172" y="612"/>
                    </a:lnTo>
                    <a:lnTo>
                      <a:pt x="172" y="613"/>
                    </a:lnTo>
                    <a:lnTo>
                      <a:pt x="172" y="614"/>
                    </a:lnTo>
                    <a:lnTo>
                      <a:pt x="172" y="618"/>
                    </a:lnTo>
                    <a:lnTo>
                      <a:pt x="172" y="622"/>
                    </a:lnTo>
                    <a:lnTo>
                      <a:pt x="172" y="625"/>
                    </a:lnTo>
                    <a:lnTo>
                      <a:pt x="172" y="626"/>
                    </a:lnTo>
                    <a:lnTo>
                      <a:pt x="172" y="628"/>
                    </a:lnTo>
                    <a:lnTo>
                      <a:pt x="171" y="628"/>
                    </a:lnTo>
                    <a:lnTo>
                      <a:pt x="171" y="629"/>
                    </a:lnTo>
                    <a:lnTo>
                      <a:pt x="171" y="630"/>
                    </a:lnTo>
                    <a:lnTo>
                      <a:pt x="164" y="643"/>
                    </a:lnTo>
                    <a:lnTo>
                      <a:pt x="164" y="645"/>
                    </a:lnTo>
                    <a:lnTo>
                      <a:pt x="164" y="646"/>
                    </a:lnTo>
                    <a:lnTo>
                      <a:pt x="162" y="647"/>
                    </a:lnTo>
                    <a:lnTo>
                      <a:pt x="162" y="648"/>
                    </a:lnTo>
                    <a:lnTo>
                      <a:pt x="164" y="649"/>
                    </a:lnTo>
                    <a:lnTo>
                      <a:pt x="164" y="651"/>
                    </a:lnTo>
                    <a:lnTo>
                      <a:pt x="164" y="653"/>
                    </a:lnTo>
                    <a:lnTo>
                      <a:pt x="165" y="657"/>
                    </a:lnTo>
                    <a:lnTo>
                      <a:pt x="165" y="658"/>
                    </a:lnTo>
                    <a:lnTo>
                      <a:pt x="166" y="659"/>
                    </a:lnTo>
                    <a:lnTo>
                      <a:pt x="167" y="660"/>
                    </a:lnTo>
                    <a:lnTo>
                      <a:pt x="167" y="662"/>
                    </a:lnTo>
                    <a:lnTo>
                      <a:pt x="168" y="663"/>
                    </a:lnTo>
                    <a:lnTo>
                      <a:pt x="170" y="664"/>
                    </a:lnTo>
                    <a:lnTo>
                      <a:pt x="172" y="666"/>
                    </a:lnTo>
                    <a:lnTo>
                      <a:pt x="172" y="668"/>
                    </a:lnTo>
                    <a:lnTo>
                      <a:pt x="173" y="668"/>
                    </a:lnTo>
                    <a:lnTo>
                      <a:pt x="173" y="669"/>
                    </a:lnTo>
                    <a:lnTo>
                      <a:pt x="174" y="670"/>
                    </a:lnTo>
                    <a:lnTo>
                      <a:pt x="174" y="671"/>
                    </a:lnTo>
                    <a:lnTo>
                      <a:pt x="173" y="672"/>
                    </a:lnTo>
                    <a:lnTo>
                      <a:pt x="173" y="674"/>
                    </a:lnTo>
                    <a:lnTo>
                      <a:pt x="172" y="677"/>
                    </a:lnTo>
                    <a:lnTo>
                      <a:pt x="171" y="677"/>
                    </a:lnTo>
                    <a:lnTo>
                      <a:pt x="171" y="678"/>
                    </a:lnTo>
                    <a:lnTo>
                      <a:pt x="170" y="678"/>
                    </a:lnTo>
                    <a:lnTo>
                      <a:pt x="168" y="680"/>
                    </a:lnTo>
                    <a:lnTo>
                      <a:pt x="167" y="680"/>
                    </a:lnTo>
                    <a:lnTo>
                      <a:pt x="167" y="681"/>
                    </a:lnTo>
                    <a:lnTo>
                      <a:pt x="164" y="682"/>
                    </a:lnTo>
                    <a:lnTo>
                      <a:pt x="162" y="683"/>
                    </a:lnTo>
                    <a:lnTo>
                      <a:pt x="159" y="683"/>
                    </a:lnTo>
                    <a:lnTo>
                      <a:pt x="157" y="683"/>
                    </a:lnTo>
                    <a:lnTo>
                      <a:pt x="156" y="685"/>
                    </a:lnTo>
                    <a:lnTo>
                      <a:pt x="155" y="685"/>
                    </a:lnTo>
                    <a:lnTo>
                      <a:pt x="154" y="686"/>
                    </a:lnTo>
                    <a:lnTo>
                      <a:pt x="151" y="691"/>
                    </a:lnTo>
                    <a:lnTo>
                      <a:pt x="151" y="692"/>
                    </a:lnTo>
                    <a:lnTo>
                      <a:pt x="151" y="693"/>
                    </a:lnTo>
                    <a:lnTo>
                      <a:pt x="151" y="695"/>
                    </a:lnTo>
                    <a:lnTo>
                      <a:pt x="150" y="697"/>
                    </a:lnTo>
                    <a:lnTo>
                      <a:pt x="150" y="698"/>
                    </a:lnTo>
                    <a:lnTo>
                      <a:pt x="151" y="700"/>
                    </a:lnTo>
                    <a:lnTo>
                      <a:pt x="151" y="704"/>
                    </a:lnTo>
                    <a:lnTo>
                      <a:pt x="151" y="705"/>
                    </a:lnTo>
                    <a:lnTo>
                      <a:pt x="151" y="708"/>
                    </a:lnTo>
                    <a:lnTo>
                      <a:pt x="151" y="710"/>
                    </a:lnTo>
                    <a:lnTo>
                      <a:pt x="154" y="714"/>
                    </a:lnTo>
                    <a:lnTo>
                      <a:pt x="155" y="714"/>
                    </a:lnTo>
                    <a:lnTo>
                      <a:pt x="155" y="715"/>
                    </a:lnTo>
                    <a:lnTo>
                      <a:pt x="157" y="715"/>
                    </a:lnTo>
                    <a:lnTo>
                      <a:pt x="159" y="715"/>
                    </a:lnTo>
                    <a:lnTo>
                      <a:pt x="160" y="716"/>
                    </a:lnTo>
                    <a:lnTo>
                      <a:pt x="161" y="716"/>
                    </a:lnTo>
                    <a:lnTo>
                      <a:pt x="162" y="717"/>
                    </a:lnTo>
                    <a:lnTo>
                      <a:pt x="164" y="717"/>
                    </a:lnTo>
                    <a:lnTo>
                      <a:pt x="167" y="718"/>
                    </a:lnTo>
                    <a:lnTo>
                      <a:pt x="170" y="718"/>
                    </a:lnTo>
                    <a:lnTo>
                      <a:pt x="171" y="718"/>
                    </a:lnTo>
                    <a:lnTo>
                      <a:pt x="172" y="718"/>
                    </a:lnTo>
                    <a:lnTo>
                      <a:pt x="173" y="718"/>
                    </a:lnTo>
                    <a:lnTo>
                      <a:pt x="174" y="720"/>
                    </a:lnTo>
                    <a:lnTo>
                      <a:pt x="177" y="722"/>
                    </a:lnTo>
                    <a:lnTo>
                      <a:pt x="178" y="722"/>
                    </a:lnTo>
                    <a:lnTo>
                      <a:pt x="179" y="723"/>
                    </a:lnTo>
                    <a:lnTo>
                      <a:pt x="181" y="725"/>
                    </a:lnTo>
                    <a:lnTo>
                      <a:pt x="181" y="726"/>
                    </a:lnTo>
                    <a:lnTo>
                      <a:pt x="182" y="726"/>
                    </a:lnTo>
                    <a:lnTo>
                      <a:pt x="183" y="727"/>
                    </a:lnTo>
                    <a:lnTo>
                      <a:pt x="183" y="728"/>
                    </a:lnTo>
                    <a:lnTo>
                      <a:pt x="183" y="729"/>
                    </a:lnTo>
                    <a:lnTo>
                      <a:pt x="184" y="731"/>
                    </a:lnTo>
                    <a:lnTo>
                      <a:pt x="184" y="732"/>
                    </a:lnTo>
                    <a:lnTo>
                      <a:pt x="183" y="733"/>
                    </a:lnTo>
                    <a:lnTo>
                      <a:pt x="183" y="734"/>
                    </a:lnTo>
                    <a:lnTo>
                      <a:pt x="183" y="738"/>
                    </a:lnTo>
                    <a:lnTo>
                      <a:pt x="182" y="738"/>
                    </a:lnTo>
                    <a:lnTo>
                      <a:pt x="183" y="756"/>
                    </a:lnTo>
                    <a:lnTo>
                      <a:pt x="184" y="757"/>
                    </a:lnTo>
                    <a:lnTo>
                      <a:pt x="184" y="758"/>
                    </a:lnTo>
                    <a:lnTo>
                      <a:pt x="184" y="760"/>
                    </a:lnTo>
                    <a:lnTo>
                      <a:pt x="185" y="761"/>
                    </a:lnTo>
                    <a:lnTo>
                      <a:pt x="185" y="762"/>
                    </a:lnTo>
                    <a:lnTo>
                      <a:pt x="187" y="763"/>
                    </a:lnTo>
                    <a:lnTo>
                      <a:pt x="188" y="763"/>
                    </a:lnTo>
                    <a:lnTo>
                      <a:pt x="190" y="766"/>
                    </a:lnTo>
                    <a:lnTo>
                      <a:pt x="193" y="766"/>
                    </a:lnTo>
                    <a:lnTo>
                      <a:pt x="193" y="767"/>
                    </a:lnTo>
                    <a:lnTo>
                      <a:pt x="194" y="767"/>
                    </a:lnTo>
                    <a:lnTo>
                      <a:pt x="200" y="768"/>
                    </a:lnTo>
                    <a:lnTo>
                      <a:pt x="202" y="768"/>
                    </a:lnTo>
                    <a:lnTo>
                      <a:pt x="206" y="769"/>
                    </a:lnTo>
                    <a:lnTo>
                      <a:pt x="207" y="769"/>
                    </a:lnTo>
                    <a:lnTo>
                      <a:pt x="208" y="771"/>
                    </a:lnTo>
                    <a:lnTo>
                      <a:pt x="210" y="771"/>
                    </a:lnTo>
                    <a:lnTo>
                      <a:pt x="211" y="772"/>
                    </a:lnTo>
                    <a:lnTo>
                      <a:pt x="212" y="772"/>
                    </a:lnTo>
                    <a:lnTo>
                      <a:pt x="224" y="779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470">
                <a:extLst>
                  <a:ext uri="{FF2B5EF4-FFF2-40B4-BE49-F238E27FC236}">
                    <a16:creationId xmlns:a16="http://schemas.microsoft.com/office/drawing/2014/main" id="{2F317629-E091-3F95-8D40-377B5C4B26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2" y="1194"/>
                <a:ext cx="129" cy="79"/>
              </a:xfrm>
              <a:custGeom>
                <a:avLst/>
                <a:gdLst>
                  <a:gd name="T0" fmla="*/ 607 w 644"/>
                  <a:gd name="T1" fmla="*/ 25 h 394"/>
                  <a:gd name="T2" fmla="*/ 551 w 644"/>
                  <a:gd name="T3" fmla="*/ 61 h 394"/>
                  <a:gd name="T4" fmla="*/ 544 w 644"/>
                  <a:gd name="T5" fmla="*/ 88 h 394"/>
                  <a:gd name="T6" fmla="*/ 527 w 644"/>
                  <a:gd name="T7" fmla="*/ 113 h 394"/>
                  <a:gd name="T8" fmla="*/ 501 w 644"/>
                  <a:gd name="T9" fmla="*/ 107 h 394"/>
                  <a:gd name="T10" fmla="*/ 481 w 644"/>
                  <a:gd name="T11" fmla="*/ 103 h 394"/>
                  <a:gd name="T12" fmla="*/ 475 w 644"/>
                  <a:gd name="T13" fmla="*/ 117 h 394"/>
                  <a:gd name="T14" fmla="*/ 465 w 644"/>
                  <a:gd name="T15" fmla="*/ 153 h 394"/>
                  <a:gd name="T16" fmla="*/ 465 w 644"/>
                  <a:gd name="T17" fmla="*/ 174 h 394"/>
                  <a:gd name="T18" fmla="*/ 457 w 644"/>
                  <a:gd name="T19" fmla="*/ 199 h 394"/>
                  <a:gd name="T20" fmla="*/ 453 w 644"/>
                  <a:gd name="T21" fmla="*/ 212 h 394"/>
                  <a:gd name="T22" fmla="*/ 455 w 644"/>
                  <a:gd name="T23" fmla="*/ 229 h 394"/>
                  <a:gd name="T24" fmla="*/ 443 w 644"/>
                  <a:gd name="T25" fmla="*/ 259 h 394"/>
                  <a:gd name="T26" fmla="*/ 435 w 644"/>
                  <a:gd name="T27" fmla="*/ 281 h 394"/>
                  <a:gd name="T28" fmla="*/ 442 w 644"/>
                  <a:gd name="T29" fmla="*/ 294 h 394"/>
                  <a:gd name="T30" fmla="*/ 427 w 644"/>
                  <a:gd name="T31" fmla="*/ 294 h 394"/>
                  <a:gd name="T32" fmla="*/ 420 w 644"/>
                  <a:gd name="T33" fmla="*/ 313 h 394"/>
                  <a:gd name="T34" fmla="*/ 411 w 644"/>
                  <a:gd name="T35" fmla="*/ 320 h 394"/>
                  <a:gd name="T36" fmla="*/ 402 w 644"/>
                  <a:gd name="T37" fmla="*/ 326 h 394"/>
                  <a:gd name="T38" fmla="*/ 407 w 644"/>
                  <a:gd name="T39" fmla="*/ 338 h 394"/>
                  <a:gd name="T40" fmla="*/ 397 w 644"/>
                  <a:gd name="T41" fmla="*/ 338 h 394"/>
                  <a:gd name="T42" fmla="*/ 384 w 644"/>
                  <a:gd name="T43" fmla="*/ 343 h 394"/>
                  <a:gd name="T44" fmla="*/ 381 w 644"/>
                  <a:gd name="T45" fmla="*/ 354 h 394"/>
                  <a:gd name="T46" fmla="*/ 385 w 644"/>
                  <a:gd name="T47" fmla="*/ 365 h 394"/>
                  <a:gd name="T48" fmla="*/ 381 w 644"/>
                  <a:gd name="T49" fmla="*/ 368 h 394"/>
                  <a:gd name="T50" fmla="*/ 369 w 644"/>
                  <a:gd name="T51" fmla="*/ 376 h 394"/>
                  <a:gd name="T52" fmla="*/ 363 w 644"/>
                  <a:gd name="T53" fmla="*/ 382 h 394"/>
                  <a:gd name="T54" fmla="*/ 357 w 644"/>
                  <a:gd name="T55" fmla="*/ 366 h 394"/>
                  <a:gd name="T56" fmla="*/ 351 w 644"/>
                  <a:gd name="T57" fmla="*/ 382 h 394"/>
                  <a:gd name="T58" fmla="*/ 347 w 644"/>
                  <a:gd name="T59" fmla="*/ 387 h 394"/>
                  <a:gd name="T60" fmla="*/ 337 w 644"/>
                  <a:gd name="T61" fmla="*/ 355 h 394"/>
                  <a:gd name="T62" fmla="*/ 335 w 644"/>
                  <a:gd name="T63" fmla="*/ 342 h 394"/>
                  <a:gd name="T64" fmla="*/ 328 w 644"/>
                  <a:gd name="T65" fmla="*/ 365 h 394"/>
                  <a:gd name="T66" fmla="*/ 323 w 644"/>
                  <a:gd name="T67" fmla="*/ 388 h 394"/>
                  <a:gd name="T68" fmla="*/ 311 w 644"/>
                  <a:gd name="T69" fmla="*/ 393 h 394"/>
                  <a:gd name="T70" fmla="*/ 253 w 644"/>
                  <a:gd name="T71" fmla="*/ 360 h 394"/>
                  <a:gd name="T72" fmla="*/ 235 w 644"/>
                  <a:gd name="T73" fmla="*/ 368 h 394"/>
                  <a:gd name="T74" fmla="*/ 229 w 644"/>
                  <a:gd name="T75" fmla="*/ 353 h 394"/>
                  <a:gd name="T76" fmla="*/ 214 w 644"/>
                  <a:gd name="T77" fmla="*/ 344 h 394"/>
                  <a:gd name="T78" fmla="*/ 204 w 644"/>
                  <a:gd name="T79" fmla="*/ 336 h 394"/>
                  <a:gd name="T80" fmla="*/ 194 w 644"/>
                  <a:gd name="T81" fmla="*/ 328 h 394"/>
                  <a:gd name="T82" fmla="*/ 174 w 644"/>
                  <a:gd name="T83" fmla="*/ 339 h 394"/>
                  <a:gd name="T84" fmla="*/ 167 w 644"/>
                  <a:gd name="T85" fmla="*/ 326 h 394"/>
                  <a:gd name="T86" fmla="*/ 154 w 644"/>
                  <a:gd name="T87" fmla="*/ 322 h 394"/>
                  <a:gd name="T88" fmla="*/ 157 w 644"/>
                  <a:gd name="T89" fmla="*/ 310 h 394"/>
                  <a:gd name="T90" fmla="*/ 151 w 644"/>
                  <a:gd name="T91" fmla="*/ 324 h 394"/>
                  <a:gd name="T92" fmla="*/ 145 w 644"/>
                  <a:gd name="T93" fmla="*/ 325 h 394"/>
                  <a:gd name="T94" fmla="*/ 141 w 644"/>
                  <a:gd name="T95" fmla="*/ 304 h 394"/>
                  <a:gd name="T96" fmla="*/ 137 w 644"/>
                  <a:gd name="T97" fmla="*/ 322 h 394"/>
                  <a:gd name="T98" fmla="*/ 134 w 644"/>
                  <a:gd name="T99" fmla="*/ 336 h 394"/>
                  <a:gd name="T100" fmla="*/ 127 w 644"/>
                  <a:gd name="T101" fmla="*/ 344 h 394"/>
                  <a:gd name="T102" fmla="*/ 122 w 644"/>
                  <a:gd name="T103" fmla="*/ 331 h 394"/>
                  <a:gd name="T104" fmla="*/ 124 w 644"/>
                  <a:gd name="T105" fmla="*/ 315 h 394"/>
                  <a:gd name="T106" fmla="*/ 106 w 644"/>
                  <a:gd name="T107" fmla="*/ 321 h 394"/>
                  <a:gd name="T108" fmla="*/ 94 w 644"/>
                  <a:gd name="T109" fmla="*/ 332 h 394"/>
                  <a:gd name="T110" fmla="*/ 91 w 644"/>
                  <a:gd name="T111" fmla="*/ 319 h 394"/>
                  <a:gd name="T112" fmla="*/ 105 w 644"/>
                  <a:gd name="T113" fmla="*/ 294 h 394"/>
                  <a:gd name="T114" fmla="*/ 81 w 644"/>
                  <a:gd name="T115" fmla="*/ 305 h 394"/>
                  <a:gd name="T116" fmla="*/ 66 w 644"/>
                  <a:gd name="T117" fmla="*/ 298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4" h="394">
                    <a:moveTo>
                      <a:pt x="644" y="0"/>
                    </a:moveTo>
                    <a:lnTo>
                      <a:pt x="626" y="18"/>
                    </a:lnTo>
                    <a:lnTo>
                      <a:pt x="617" y="22"/>
                    </a:lnTo>
                    <a:lnTo>
                      <a:pt x="607" y="25"/>
                    </a:lnTo>
                    <a:lnTo>
                      <a:pt x="592" y="33"/>
                    </a:lnTo>
                    <a:lnTo>
                      <a:pt x="573" y="41"/>
                    </a:lnTo>
                    <a:lnTo>
                      <a:pt x="556" y="54"/>
                    </a:lnTo>
                    <a:lnTo>
                      <a:pt x="551" y="61"/>
                    </a:lnTo>
                    <a:lnTo>
                      <a:pt x="549" y="67"/>
                    </a:lnTo>
                    <a:lnTo>
                      <a:pt x="546" y="75"/>
                    </a:lnTo>
                    <a:lnTo>
                      <a:pt x="544" y="85"/>
                    </a:lnTo>
                    <a:lnTo>
                      <a:pt x="544" y="88"/>
                    </a:lnTo>
                    <a:lnTo>
                      <a:pt x="544" y="91"/>
                    </a:lnTo>
                    <a:lnTo>
                      <a:pt x="539" y="101"/>
                    </a:lnTo>
                    <a:lnTo>
                      <a:pt x="537" y="108"/>
                    </a:lnTo>
                    <a:lnTo>
                      <a:pt x="527" y="113"/>
                    </a:lnTo>
                    <a:lnTo>
                      <a:pt x="520" y="114"/>
                    </a:lnTo>
                    <a:lnTo>
                      <a:pt x="514" y="111"/>
                    </a:lnTo>
                    <a:lnTo>
                      <a:pt x="509" y="110"/>
                    </a:lnTo>
                    <a:lnTo>
                      <a:pt x="501" y="107"/>
                    </a:lnTo>
                    <a:lnTo>
                      <a:pt x="498" y="104"/>
                    </a:lnTo>
                    <a:lnTo>
                      <a:pt x="495" y="103"/>
                    </a:lnTo>
                    <a:lnTo>
                      <a:pt x="487" y="101"/>
                    </a:lnTo>
                    <a:lnTo>
                      <a:pt x="481" y="103"/>
                    </a:lnTo>
                    <a:lnTo>
                      <a:pt x="477" y="107"/>
                    </a:lnTo>
                    <a:lnTo>
                      <a:pt x="476" y="115"/>
                    </a:lnTo>
                    <a:lnTo>
                      <a:pt x="475" y="115"/>
                    </a:lnTo>
                    <a:lnTo>
                      <a:pt x="475" y="117"/>
                    </a:lnTo>
                    <a:lnTo>
                      <a:pt x="471" y="126"/>
                    </a:lnTo>
                    <a:lnTo>
                      <a:pt x="467" y="134"/>
                    </a:lnTo>
                    <a:lnTo>
                      <a:pt x="466" y="147"/>
                    </a:lnTo>
                    <a:lnTo>
                      <a:pt x="465" y="153"/>
                    </a:lnTo>
                    <a:lnTo>
                      <a:pt x="467" y="162"/>
                    </a:lnTo>
                    <a:lnTo>
                      <a:pt x="466" y="164"/>
                    </a:lnTo>
                    <a:lnTo>
                      <a:pt x="466" y="168"/>
                    </a:lnTo>
                    <a:lnTo>
                      <a:pt x="465" y="174"/>
                    </a:lnTo>
                    <a:lnTo>
                      <a:pt x="465" y="183"/>
                    </a:lnTo>
                    <a:lnTo>
                      <a:pt x="460" y="195"/>
                    </a:lnTo>
                    <a:lnTo>
                      <a:pt x="458" y="196"/>
                    </a:lnTo>
                    <a:lnTo>
                      <a:pt x="457" y="199"/>
                    </a:lnTo>
                    <a:lnTo>
                      <a:pt x="454" y="202"/>
                    </a:lnTo>
                    <a:lnTo>
                      <a:pt x="450" y="205"/>
                    </a:lnTo>
                    <a:lnTo>
                      <a:pt x="452" y="208"/>
                    </a:lnTo>
                    <a:lnTo>
                      <a:pt x="453" y="212"/>
                    </a:lnTo>
                    <a:lnTo>
                      <a:pt x="458" y="218"/>
                    </a:lnTo>
                    <a:lnTo>
                      <a:pt x="458" y="219"/>
                    </a:lnTo>
                    <a:lnTo>
                      <a:pt x="458" y="224"/>
                    </a:lnTo>
                    <a:lnTo>
                      <a:pt x="455" y="229"/>
                    </a:lnTo>
                    <a:lnTo>
                      <a:pt x="453" y="237"/>
                    </a:lnTo>
                    <a:lnTo>
                      <a:pt x="449" y="241"/>
                    </a:lnTo>
                    <a:lnTo>
                      <a:pt x="447" y="248"/>
                    </a:lnTo>
                    <a:lnTo>
                      <a:pt x="443" y="259"/>
                    </a:lnTo>
                    <a:lnTo>
                      <a:pt x="440" y="273"/>
                    </a:lnTo>
                    <a:lnTo>
                      <a:pt x="435" y="275"/>
                    </a:lnTo>
                    <a:lnTo>
                      <a:pt x="434" y="279"/>
                    </a:lnTo>
                    <a:lnTo>
                      <a:pt x="435" y="281"/>
                    </a:lnTo>
                    <a:lnTo>
                      <a:pt x="438" y="286"/>
                    </a:lnTo>
                    <a:lnTo>
                      <a:pt x="440" y="287"/>
                    </a:lnTo>
                    <a:lnTo>
                      <a:pt x="441" y="290"/>
                    </a:lnTo>
                    <a:lnTo>
                      <a:pt x="442" y="294"/>
                    </a:lnTo>
                    <a:lnTo>
                      <a:pt x="437" y="299"/>
                    </a:lnTo>
                    <a:lnTo>
                      <a:pt x="435" y="299"/>
                    </a:lnTo>
                    <a:lnTo>
                      <a:pt x="432" y="298"/>
                    </a:lnTo>
                    <a:lnTo>
                      <a:pt x="427" y="294"/>
                    </a:lnTo>
                    <a:lnTo>
                      <a:pt x="424" y="296"/>
                    </a:lnTo>
                    <a:lnTo>
                      <a:pt x="421" y="298"/>
                    </a:lnTo>
                    <a:lnTo>
                      <a:pt x="420" y="304"/>
                    </a:lnTo>
                    <a:lnTo>
                      <a:pt x="420" y="313"/>
                    </a:lnTo>
                    <a:lnTo>
                      <a:pt x="421" y="326"/>
                    </a:lnTo>
                    <a:lnTo>
                      <a:pt x="420" y="325"/>
                    </a:lnTo>
                    <a:lnTo>
                      <a:pt x="414" y="321"/>
                    </a:lnTo>
                    <a:lnTo>
                      <a:pt x="411" y="320"/>
                    </a:lnTo>
                    <a:lnTo>
                      <a:pt x="407" y="319"/>
                    </a:lnTo>
                    <a:lnTo>
                      <a:pt x="403" y="319"/>
                    </a:lnTo>
                    <a:lnTo>
                      <a:pt x="402" y="322"/>
                    </a:lnTo>
                    <a:lnTo>
                      <a:pt x="402" y="326"/>
                    </a:lnTo>
                    <a:lnTo>
                      <a:pt x="406" y="332"/>
                    </a:lnTo>
                    <a:lnTo>
                      <a:pt x="406" y="334"/>
                    </a:lnTo>
                    <a:lnTo>
                      <a:pt x="406" y="336"/>
                    </a:lnTo>
                    <a:lnTo>
                      <a:pt x="407" y="338"/>
                    </a:lnTo>
                    <a:lnTo>
                      <a:pt x="404" y="343"/>
                    </a:lnTo>
                    <a:lnTo>
                      <a:pt x="402" y="342"/>
                    </a:lnTo>
                    <a:lnTo>
                      <a:pt x="401" y="341"/>
                    </a:lnTo>
                    <a:lnTo>
                      <a:pt x="397" y="338"/>
                    </a:lnTo>
                    <a:lnTo>
                      <a:pt x="395" y="336"/>
                    </a:lnTo>
                    <a:lnTo>
                      <a:pt x="391" y="333"/>
                    </a:lnTo>
                    <a:lnTo>
                      <a:pt x="389" y="334"/>
                    </a:lnTo>
                    <a:lnTo>
                      <a:pt x="384" y="343"/>
                    </a:lnTo>
                    <a:lnTo>
                      <a:pt x="380" y="347"/>
                    </a:lnTo>
                    <a:lnTo>
                      <a:pt x="379" y="350"/>
                    </a:lnTo>
                    <a:lnTo>
                      <a:pt x="379" y="351"/>
                    </a:lnTo>
                    <a:lnTo>
                      <a:pt x="381" y="354"/>
                    </a:lnTo>
                    <a:lnTo>
                      <a:pt x="385" y="356"/>
                    </a:lnTo>
                    <a:lnTo>
                      <a:pt x="387" y="362"/>
                    </a:lnTo>
                    <a:lnTo>
                      <a:pt x="386" y="365"/>
                    </a:lnTo>
                    <a:lnTo>
                      <a:pt x="385" y="365"/>
                    </a:lnTo>
                    <a:lnTo>
                      <a:pt x="385" y="366"/>
                    </a:lnTo>
                    <a:lnTo>
                      <a:pt x="385" y="368"/>
                    </a:lnTo>
                    <a:lnTo>
                      <a:pt x="383" y="368"/>
                    </a:lnTo>
                    <a:lnTo>
                      <a:pt x="381" y="368"/>
                    </a:lnTo>
                    <a:lnTo>
                      <a:pt x="381" y="370"/>
                    </a:lnTo>
                    <a:lnTo>
                      <a:pt x="379" y="372"/>
                    </a:lnTo>
                    <a:lnTo>
                      <a:pt x="373" y="373"/>
                    </a:lnTo>
                    <a:lnTo>
                      <a:pt x="369" y="376"/>
                    </a:lnTo>
                    <a:lnTo>
                      <a:pt x="367" y="377"/>
                    </a:lnTo>
                    <a:lnTo>
                      <a:pt x="367" y="379"/>
                    </a:lnTo>
                    <a:lnTo>
                      <a:pt x="364" y="381"/>
                    </a:lnTo>
                    <a:lnTo>
                      <a:pt x="363" y="382"/>
                    </a:lnTo>
                    <a:lnTo>
                      <a:pt x="362" y="381"/>
                    </a:lnTo>
                    <a:lnTo>
                      <a:pt x="362" y="378"/>
                    </a:lnTo>
                    <a:lnTo>
                      <a:pt x="362" y="371"/>
                    </a:lnTo>
                    <a:lnTo>
                      <a:pt x="357" y="366"/>
                    </a:lnTo>
                    <a:lnTo>
                      <a:pt x="355" y="365"/>
                    </a:lnTo>
                    <a:lnTo>
                      <a:pt x="352" y="365"/>
                    </a:lnTo>
                    <a:lnTo>
                      <a:pt x="352" y="368"/>
                    </a:lnTo>
                    <a:lnTo>
                      <a:pt x="351" y="382"/>
                    </a:lnTo>
                    <a:lnTo>
                      <a:pt x="350" y="382"/>
                    </a:lnTo>
                    <a:lnTo>
                      <a:pt x="350" y="383"/>
                    </a:lnTo>
                    <a:lnTo>
                      <a:pt x="350" y="385"/>
                    </a:lnTo>
                    <a:lnTo>
                      <a:pt x="347" y="387"/>
                    </a:lnTo>
                    <a:lnTo>
                      <a:pt x="343" y="385"/>
                    </a:lnTo>
                    <a:lnTo>
                      <a:pt x="338" y="383"/>
                    </a:lnTo>
                    <a:lnTo>
                      <a:pt x="338" y="366"/>
                    </a:lnTo>
                    <a:lnTo>
                      <a:pt x="337" y="355"/>
                    </a:lnTo>
                    <a:lnTo>
                      <a:pt x="337" y="348"/>
                    </a:lnTo>
                    <a:lnTo>
                      <a:pt x="335" y="344"/>
                    </a:lnTo>
                    <a:lnTo>
                      <a:pt x="335" y="343"/>
                    </a:lnTo>
                    <a:lnTo>
                      <a:pt x="335" y="342"/>
                    </a:lnTo>
                    <a:lnTo>
                      <a:pt x="333" y="343"/>
                    </a:lnTo>
                    <a:lnTo>
                      <a:pt x="332" y="347"/>
                    </a:lnTo>
                    <a:lnTo>
                      <a:pt x="329" y="354"/>
                    </a:lnTo>
                    <a:lnTo>
                      <a:pt x="328" y="365"/>
                    </a:lnTo>
                    <a:lnTo>
                      <a:pt x="327" y="384"/>
                    </a:lnTo>
                    <a:lnTo>
                      <a:pt x="324" y="387"/>
                    </a:lnTo>
                    <a:lnTo>
                      <a:pt x="323" y="387"/>
                    </a:lnTo>
                    <a:lnTo>
                      <a:pt x="323" y="388"/>
                    </a:lnTo>
                    <a:lnTo>
                      <a:pt x="323" y="390"/>
                    </a:lnTo>
                    <a:lnTo>
                      <a:pt x="321" y="391"/>
                    </a:lnTo>
                    <a:lnTo>
                      <a:pt x="318" y="394"/>
                    </a:lnTo>
                    <a:lnTo>
                      <a:pt x="311" y="393"/>
                    </a:lnTo>
                    <a:lnTo>
                      <a:pt x="304" y="389"/>
                    </a:lnTo>
                    <a:lnTo>
                      <a:pt x="283" y="379"/>
                    </a:lnTo>
                    <a:lnTo>
                      <a:pt x="264" y="366"/>
                    </a:lnTo>
                    <a:lnTo>
                      <a:pt x="253" y="360"/>
                    </a:lnTo>
                    <a:lnTo>
                      <a:pt x="249" y="359"/>
                    </a:lnTo>
                    <a:lnTo>
                      <a:pt x="247" y="362"/>
                    </a:lnTo>
                    <a:lnTo>
                      <a:pt x="240" y="366"/>
                    </a:lnTo>
                    <a:lnTo>
                      <a:pt x="235" y="368"/>
                    </a:lnTo>
                    <a:lnTo>
                      <a:pt x="232" y="367"/>
                    </a:lnTo>
                    <a:lnTo>
                      <a:pt x="230" y="364"/>
                    </a:lnTo>
                    <a:lnTo>
                      <a:pt x="229" y="359"/>
                    </a:lnTo>
                    <a:lnTo>
                      <a:pt x="229" y="353"/>
                    </a:lnTo>
                    <a:lnTo>
                      <a:pt x="226" y="347"/>
                    </a:lnTo>
                    <a:lnTo>
                      <a:pt x="224" y="343"/>
                    </a:lnTo>
                    <a:lnTo>
                      <a:pt x="219" y="342"/>
                    </a:lnTo>
                    <a:lnTo>
                      <a:pt x="214" y="344"/>
                    </a:lnTo>
                    <a:lnTo>
                      <a:pt x="211" y="344"/>
                    </a:lnTo>
                    <a:lnTo>
                      <a:pt x="208" y="343"/>
                    </a:lnTo>
                    <a:lnTo>
                      <a:pt x="206" y="339"/>
                    </a:lnTo>
                    <a:lnTo>
                      <a:pt x="204" y="336"/>
                    </a:lnTo>
                    <a:lnTo>
                      <a:pt x="202" y="331"/>
                    </a:lnTo>
                    <a:lnTo>
                      <a:pt x="201" y="328"/>
                    </a:lnTo>
                    <a:lnTo>
                      <a:pt x="198" y="327"/>
                    </a:lnTo>
                    <a:lnTo>
                      <a:pt x="194" y="328"/>
                    </a:lnTo>
                    <a:lnTo>
                      <a:pt x="189" y="334"/>
                    </a:lnTo>
                    <a:lnTo>
                      <a:pt x="181" y="339"/>
                    </a:lnTo>
                    <a:lnTo>
                      <a:pt x="178" y="342"/>
                    </a:lnTo>
                    <a:lnTo>
                      <a:pt x="174" y="339"/>
                    </a:lnTo>
                    <a:lnTo>
                      <a:pt x="174" y="333"/>
                    </a:lnTo>
                    <a:lnTo>
                      <a:pt x="173" y="328"/>
                    </a:lnTo>
                    <a:lnTo>
                      <a:pt x="171" y="327"/>
                    </a:lnTo>
                    <a:lnTo>
                      <a:pt x="167" y="326"/>
                    </a:lnTo>
                    <a:lnTo>
                      <a:pt x="163" y="327"/>
                    </a:lnTo>
                    <a:lnTo>
                      <a:pt x="155" y="326"/>
                    </a:lnTo>
                    <a:lnTo>
                      <a:pt x="152" y="325"/>
                    </a:lnTo>
                    <a:lnTo>
                      <a:pt x="154" y="322"/>
                    </a:lnTo>
                    <a:lnTo>
                      <a:pt x="156" y="320"/>
                    </a:lnTo>
                    <a:lnTo>
                      <a:pt x="161" y="319"/>
                    </a:lnTo>
                    <a:lnTo>
                      <a:pt x="158" y="313"/>
                    </a:lnTo>
                    <a:lnTo>
                      <a:pt x="157" y="310"/>
                    </a:lnTo>
                    <a:lnTo>
                      <a:pt x="155" y="310"/>
                    </a:lnTo>
                    <a:lnTo>
                      <a:pt x="152" y="314"/>
                    </a:lnTo>
                    <a:lnTo>
                      <a:pt x="151" y="317"/>
                    </a:lnTo>
                    <a:lnTo>
                      <a:pt x="151" y="324"/>
                    </a:lnTo>
                    <a:lnTo>
                      <a:pt x="149" y="325"/>
                    </a:lnTo>
                    <a:lnTo>
                      <a:pt x="148" y="325"/>
                    </a:lnTo>
                    <a:lnTo>
                      <a:pt x="148" y="326"/>
                    </a:lnTo>
                    <a:lnTo>
                      <a:pt x="145" y="325"/>
                    </a:lnTo>
                    <a:lnTo>
                      <a:pt x="144" y="324"/>
                    </a:lnTo>
                    <a:lnTo>
                      <a:pt x="145" y="315"/>
                    </a:lnTo>
                    <a:lnTo>
                      <a:pt x="150" y="308"/>
                    </a:lnTo>
                    <a:lnTo>
                      <a:pt x="141" y="304"/>
                    </a:lnTo>
                    <a:lnTo>
                      <a:pt x="138" y="304"/>
                    </a:lnTo>
                    <a:lnTo>
                      <a:pt x="137" y="307"/>
                    </a:lnTo>
                    <a:lnTo>
                      <a:pt x="135" y="313"/>
                    </a:lnTo>
                    <a:lnTo>
                      <a:pt x="137" y="322"/>
                    </a:lnTo>
                    <a:lnTo>
                      <a:pt x="135" y="332"/>
                    </a:lnTo>
                    <a:lnTo>
                      <a:pt x="134" y="332"/>
                    </a:lnTo>
                    <a:lnTo>
                      <a:pt x="134" y="333"/>
                    </a:lnTo>
                    <a:lnTo>
                      <a:pt x="134" y="336"/>
                    </a:lnTo>
                    <a:lnTo>
                      <a:pt x="134" y="341"/>
                    </a:lnTo>
                    <a:lnTo>
                      <a:pt x="132" y="343"/>
                    </a:lnTo>
                    <a:lnTo>
                      <a:pt x="129" y="344"/>
                    </a:lnTo>
                    <a:lnTo>
                      <a:pt x="127" y="344"/>
                    </a:lnTo>
                    <a:lnTo>
                      <a:pt x="124" y="343"/>
                    </a:lnTo>
                    <a:lnTo>
                      <a:pt x="122" y="341"/>
                    </a:lnTo>
                    <a:lnTo>
                      <a:pt x="122" y="337"/>
                    </a:lnTo>
                    <a:lnTo>
                      <a:pt x="122" y="331"/>
                    </a:lnTo>
                    <a:lnTo>
                      <a:pt x="126" y="324"/>
                    </a:lnTo>
                    <a:lnTo>
                      <a:pt x="126" y="319"/>
                    </a:lnTo>
                    <a:lnTo>
                      <a:pt x="126" y="316"/>
                    </a:lnTo>
                    <a:lnTo>
                      <a:pt x="124" y="315"/>
                    </a:lnTo>
                    <a:lnTo>
                      <a:pt x="122" y="315"/>
                    </a:lnTo>
                    <a:lnTo>
                      <a:pt x="116" y="314"/>
                    </a:lnTo>
                    <a:lnTo>
                      <a:pt x="112" y="316"/>
                    </a:lnTo>
                    <a:lnTo>
                      <a:pt x="106" y="321"/>
                    </a:lnTo>
                    <a:lnTo>
                      <a:pt x="103" y="326"/>
                    </a:lnTo>
                    <a:lnTo>
                      <a:pt x="100" y="328"/>
                    </a:lnTo>
                    <a:lnTo>
                      <a:pt x="100" y="331"/>
                    </a:lnTo>
                    <a:lnTo>
                      <a:pt x="94" y="332"/>
                    </a:lnTo>
                    <a:lnTo>
                      <a:pt x="91" y="332"/>
                    </a:lnTo>
                    <a:lnTo>
                      <a:pt x="88" y="326"/>
                    </a:lnTo>
                    <a:lnTo>
                      <a:pt x="91" y="321"/>
                    </a:lnTo>
                    <a:lnTo>
                      <a:pt x="91" y="319"/>
                    </a:lnTo>
                    <a:lnTo>
                      <a:pt x="93" y="316"/>
                    </a:lnTo>
                    <a:lnTo>
                      <a:pt x="101" y="307"/>
                    </a:lnTo>
                    <a:lnTo>
                      <a:pt x="105" y="298"/>
                    </a:lnTo>
                    <a:lnTo>
                      <a:pt x="105" y="294"/>
                    </a:lnTo>
                    <a:lnTo>
                      <a:pt x="106" y="293"/>
                    </a:lnTo>
                    <a:lnTo>
                      <a:pt x="103" y="292"/>
                    </a:lnTo>
                    <a:lnTo>
                      <a:pt x="97" y="296"/>
                    </a:lnTo>
                    <a:lnTo>
                      <a:pt x="81" y="305"/>
                    </a:lnTo>
                    <a:lnTo>
                      <a:pt x="77" y="305"/>
                    </a:lnTo>
                    <a:lnTo>
                      <a:pt x="75" y="305"/>
                    </a:lnTo>
                    <a:lnTo>
                      <a:pt x="70" y="303"/>
                    </a:lnTo>
                    <a:lnTo>
                      <a:pt x="66" y="298"/>
                    </a:lnTo>
                    <a:lnTo>
                      <a:pt x="66" y="294"/>
                    </a:lnTo>
                    <a:lnTo>
                      <a:pt x="0" y="25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471">
                <a:extLst>
                  <a:ext uri="{FF2B5EF4-FFF2-40B4-BE49-F238E27FC236}">
                    <a16:creationId xmlns:a16="http://schemas.microsoft.com/office/drawing/2014/main" id="{EB9C6C23-F988-10A5-FC0E-53ABEEDA3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1057"/>
                <a:ext cx="20" cy="112"/>
              </a:xfrm>
              <a:custGeom>
                <a:avLst/>
                <a:gdLst>
                  <a:gd name="T0" fmla="*/ 77 w 102"/>
                  <a:gd name="T1" fmla="*/ 561 h 561"/>
                  <a:gd name="T2" fmla="*/ 98 w 102"/>
                  <a:gd name="T3" fmla="*/ 548 h 561"/>
                  <a:gd name="T4" fmla="*/ 100 w 102"/>
                  <a:gd name="T5" fmla="*/ 544 h 561"/>
                  <a:gd name="T6" fmla="*/ 102 w 102"/>
                  <a:gd name="T7" fmla="*/ 539 h 561"/>
                  <a:gd name="T8" fmla="*/ 100 w 102"/>
                  <a:gd name="T9" fmla="*/ 537 h 561"/>
                  <a:gd name="T10" fmla="*/ 100 w 102"/>
                  <a:gd name="T11" fmla="*/ 535 h 561"/>
                  <a:gd name="T12" fmla="*/ 100 w 102"/>
                  <a:gd name="T13" fmla="*/ 533 h 561"/>
                  <a:gd name="T14" fmla="*/ 98 w 102"/>
                  <a:gd name="T15" fmla="*/ 529 h 561"/>
                  <a:gd name="T16" fmla="*/ 97 w 102"/>
                  <a:gd name="T17" fmla="*/ 527 h 561"/>
                  <a:gd name="T18" fmla="*/ 91 w 102"/>
                  <a:gd name="T19" fmla="*/ 516 h 561"/>
                  <a:gd name="T20" fmla="*/ 90 w 102"/>
                  <a:gd name="T21" fmla="*/ 508 h 561"/>
                  <a:gd name="T22" fmla="*/ 88 w 102"/>
                  <a:gd name="T23" fmla="*/ 503 h 561"/>
                  <a:gd name="T24" fmla="*/ 85 w 102"/>
                  <a:gd name="T25" fmla="*/ 499 h 561"/>
                  <a:gd name="T26" fmla="*/ 80 w 102"/>
                  <a:gd name="T27" fmla="*/ 497 h 561"/>
                  <a:gd name="T28" fmla="*/ 74 w 102"/>
                  <a:gd name="T29" fmla="*/ 497 h 561"/>
                  <a:gd name="T30" fmla="*/ 69 w 102"/>
                  <a:gd name="T31" fmla="*/ 494 h 561"/>
                  <a:gd name="T32" fmla="*/ 65 w 102"/>
                  <a:gd name="T33" fmla="*/ 491 h 561"/>
                  <a:gd name="T34" fmla="*/ 63 w 102"/>
                  <a:gd name="T35" fmla="*/ 484 h 561"/>
                  <a:gd name="T36" fmla="*/ 60 w 102"/>
                  <a:gd name="T37" fmla="*/ 477 h 561"/>
                  <a:gd name="T38" fmla="*/ 50 w 102"/>
                  <a:gd name="T39" fmla="*/ 430 h 561"/>
                  <a:gd name="T40" fmla="*/ 44 w 102"/>
                  <a:gd name="T41" fmla="*/ 401 h 561"/>
                  <a:gd name="T42" fmla="*/ 46 w 102"/>
                  <a:gd name="T43" fmla="*/ 374 h 561"/>
                  <a:gd name="T44" fmla="*/ 46 w 102"/>
                  <a:gd name="T45" fmla="*/ 363 h 561"/>
                  <a:gd name="T46" fmla="*/ 46 w 102"/>
                  <a:gd name="T47" fmla="*/ 354 h 561"/>
                  <a:gd name="T48" fmla="*/ 45 w 102"/>
                  <a:gd name="T49" fmla="*/ 341 h 561"/>
                  <a:gd name="T50" fmla="*/ 44 w 102"/>
                  <a:gd name="T51" fmla="*/ 339 h 561"/>
                  <a:gd name="T52" fmla="*/ 44 w 102"/>
                  <a:gd name="T53" fmla="*/ 338 h 561"/>
                  <a:gd name="T54" fmla="*/ 44 w 102"/>
                  <a:gd name="T55" fmla="*/ 335 h 561"/>
                  <a:gd name="T56" fmla="*/ 44 w 102"/>
                  <a:gd name="T57" fmla="*/ 331 h 561"/>
                  <a:gd name="T58" fmla="*/ 40 w 102"/>
                  <a:gd name="T59" fmla="*/ 308 h 561"/>
                  <a:gd name="T60" fmla="*/ 41 w 102"/>
                  <a:gd name="T61" fmla="*/ 288 h 561"/>
                  <a:gd name="T62" fmla="*/ 41 w 102"/>
                  <a:gd name="T63" fmla="*/ 276 h 561"/>
                  <a:gd name="T64" fmla="*/ 42 w 102"/>
                  <a:gd name="T65" fmla="*/ 268 h 561"/>
                  <a:gd name="T66" fmla="*/ 41 w 102"/>
                  <a:gd name="T67" fmla="*/ 259 h 561"/>
                  <a:gd name="T68" fmla="*/ 41 w 102"/>
                  <a:gd name="T69" fmla="*/ 254 h 561"/>
                  <a:gd name="T70" fmla="*/ 33 w 102"/>
                  <a:gd name="T71" fmla="*/ 189 h 561"/>
                  <a:gd name="T72" fmla="*/ 29 w 102"/>
                  <a:gd name="T73" fmla="*/ 171 h 561"/>
                  <a:gd name="T74" fmla="*/ 29 w 102"/>
                  <a:gd name="T75" fmla="*/ 156 h 561"/>
                  <a:gd name="T76" fmla="*/ 29 w 102"/>
                  <a:gd name="T77" fmla="*/ 143 h 561"/>
                  <a:gd name="T78" fmla="*/ 31 w 102"/>
                  <a:gd name="T79" fmla="*/ 132 h 561"/>
                  <a:gd name="T80" fmla="*/ 31 w 102"/>
                  <a:gd name="T81" fmla="*/ 114 h 561"/>
                  <a:gd name="T82" fmla="*/ 30 w 102"/>
                  <a:gd name="T83" fmla="*/ 100 h 561"/>
                  <a:gd name="T84" fmla="*/ 25 w 102"/>
                  <a:gd name="T85" fmla="*/ 88 h 561"/>
                  <a:gd name="T86" fmla="*/ 19 w 102"/>
                  <a:gd name="T87" fmla="*/ 80 h 561"/>
                  <a:gd name="T88" fmla="*/ 10 w 102"/>
                  <a:gd name="T89" fmla="*/ 69 h 561"/>
                  <a:gd name="T90" fmla="*/ 4 w 102"/>
                  <a:gd name="T91" fmla="*/ 60 h 561"/>
                  <a:gd name="T92" fmla="*/ 0 w 102"/>
                  <a:gd name="T93" fmla="*/ 52 h 561"/>
                  <a:gd name="T94" fmla="*/ 1 w 102"/>
                  <a:gd name="T95" fmla="*/ 44 h 561"/>
                  <a:gd name="T96" fmla="*/ 4 w 102"/>
                  <a:gd name="T97" fmla="*/ 29 h 561"/>
                  <a:gd name="T98" fmla="*/ 6 w 102"/>
                  <a:gd name="T99" fmla="*/ 18 h 561"/>
                  <a:gd name="T100" fmla="*/ 7 w 102"/>
                  <a:gd name="T101" fmla="*/ 7 h 561"/>
                  <a:gd name="T102" fmla="*/ 10 w 102"/>
                  <a:gd name="T103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2" h="561">
                    <a:moveTo>
                      <a:pt x="77" y="561"/>
                    </a:moveTo>
                    <a:lnTo>
                      <a:pt x="98" y="548"/>
                    </a:lnTo>
                    <a:lnTo>
                      <a:pt x="100" y="544"/>
                    </a:lnTo>
                    <a:lnTo>
                      <a:pt x="102" y="539"/>
                    </a:lnTo>
                    <a:lnTo>
                      <a:pt x="100" y="537"/>
                    </a:lnTo>
                    <a:lnTo>
                      <a:pt x="100" y="535"/>
                    </a:lnTo>
                    <a:lnTo>
                      <a:pt x="100" y="533"/>
                    </a:lnTo>
                    <a:lnTo>
                      <a:pt x="98" y="529"/>
                    </a:lnTo>
                    <a:lnTo>
                      <a:pt x="97" y="527"/>
                    </a:lnTo>
                    <a:lnTo>
                      <a:pt x="91" y="516"/>
                    </a:lnTo>
                    <a:lnTo>
                      <a:pt x="90" y="508"/>
                    </a:lnTo>
                    <a:lnTo>
                      <a:pt x="88" y="503"/>
                    </a:lnTo>
                    <a:lnTo>
                      <a:pt x="85" y="499"/>
                    </a:lnTo>
                    <a:lnTo>
                      <a:pt x="80" y="497"/>
                    </a:lnTo>
                    <a:lnTo>
                      <a:pt x="74" y="497"/>
                    </a:lnTo>
                    <a:lnTo>
                      <a:pt x="69" y="494"/>
                    </a:lnTo>
                    <a:lnTo>
                      <a:pt x="65" y="491"/>
                    </a:lnTo>
                    <a:lnTo>
                      <a:pt x="63" y="484"/>
                    </a:lnTo>
                    <a:lnTo>
                      <a:pt x="60" y="477"/>
                    </a:lnTo>
                    <a:lnTo>
                      <a:pt x="50" y="430"/>
                    </a:lnTo>
                    <a:lnTo>
                      <a:pt x="44" y="401"/>
                    </a:lnTo>
                    <a:lnTo>
                      <a:pt x="46" y="374"/>
                    </a:lnTo>
                    <a:lnTo>
                      <a:pt x="46" y="363"/>
                    </a:lnTo>
                    <a:lnTo>
                      <a:pt x="46" y="354"/>
                    </a:lnTo>
                    <a:lnTo>
                      <a:pt x="45" y="341"/>
                    </a:lnTo>
                    <a:lnTo>
                      <a:pt x="44" y="339"/>
                    </a:lnTo>
                    <a:lnTo>
                      <a:pt x="44" y="338"/>
                    </a:lnTo>
                    <a:lnTo>
                      <a:pt x="44" y="335"/>
                    </a:lnTo>
                    <a:lnTo>
                      <a:pt x="44" y="331"/>
                    </a:lnTo>
                    <a:lnTo>
                      <a:pt x="40" y="308"/>
                    </a:lnTo>
                    <a:lnTo>
                      <a:pt x="41" y="288"/>
                    </a:lnTo>
                    <a:lnTo>
                      <a:pt x="41" y="276"/>
                    </a:lnTo>
                    <a:lnTo>
                      <a:pt x="42" y="268"/>
                    </a:lnTo>
                    <a:lnTo>
                      <a:pt x="41" y="259"/>
                    </a:lnTo>
                    <a:lnTo>
                      <a:pt x="41" y="254"/>
                    </a:lnTo>
                    <a:lnTo>
                      <a:pt x="33" y="189"/>
                    </a:lnTo>
                    <a:lnTo>
                      <a:pt x="29" y="171"/>
                    </a:lnTo>
                    <a:lnTo>
                      <a:pt x="29" y="156"/>
                    </a:lnTo>
                    <a:lnTo>
                      <a:pt x="29" y="143"/>
                    </a:lnTo>
                    <a:lnTo>
                      <a:pt x="31" y="132"/>
                    </a:lnTo>
                    <a:lnTo>
                      <a:pt x="31" y="114"/>
                    </a:lnTo>
                    <a:lnTo>
                      <a:pt x="30" y="100"/>
                    </a:lnTo>
                    <a:lnTo>
                      <a:pt x="25" y="88"/>
                    </a:lnTo>
                    <a:lnTo>
                      <a:pt x="19" y="80"/>
                    </a:lnTo>
                    <a:lnTo>
                      <a:pt x="10" y="69"/>
                    </a:lnTo>
                    <a:lnTo>
                      <a:pt x="4" y="60"/>
                    </a:lnTo>
                    <a:lnTo>
                      <a:pt x="0" y="52"/>
                    </a:lnTo>
                    <a:lnTo>
                      <a:pt x="1" y="44"/>
                    </a:lnTo>
                    <a:lnTo>
                      <a:pt x="4" y="29"/>
                    </a:lnTo>
                    <a:lnTo>
                      <a:pt x="6" y="18"/>
                    </a:lnTo>
                    <a:lnTo>
                      <a:pt x="7" y="7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472">
                <a:extLst>
                  <a:ext uri="{FF2B5EF4-FFF2-40B4-BE49-F238E27FC236}">
                    <a16:creationId xmlns:a16="http://schemas.microsoft.com/office/drawing/2014/main" id="{51DC66D2-5C5E-0B24-8C7D-2B9C3209F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1984"/>
                <a:ext cx="15" cy="13"/>
              </a:xfrm>
              <a:custGeom>
                <a:avLst/>
                <a:gdLst>
                  <a:gd name="T0" fmla="*/ 9 w 75"/>
                  <a:gd name="T1" fmla="*/ 0 h 66"/>
                  <a:gd name="T2" fmla="*/ 3 w 75"/>
                  <a:gd name="T3" fmla="*/ 3 h 66"/>
                  <a:gd name="T4" fmla="*/ 0 w 75"/>
                  <a:gd name="T5" fmla="*/ 9 h 66"/>
                  <a:gd name="T6" fmla="*/ 0 w 75"/>
                  <a:gd name="T7" fmla="*/ 14 h 66"/>
                  <a:gd name="T8" fmla="*/ 7 w 75"/>
                  <a:gd name="T9" fmla="*/ 18 h 66"/>
                  <a:gd name="T10" fmla="*/ 19 w 75"/>
                  <a:gd name="T11" fmla="*/ 28 h 66"/>
                  <a:gd name="T12" fmla="*/ 27 w 75"/>
                  <a:gd name="T13" fmla="*/ 38 h 66"/>
                  <a:gd name="T14" fmla="*/ 31 w 75"/>
                  <a:gd name="T15" fmla="*/ 39 h 66"/>
                  <a:gd name="T16" fmla="*/ 35 w 75"/>
                  <a:gd name="T17" fmla="*/ 43 h 66"/>
                  <a:gd name="T18" fmla="*/ 43 w 75"/>
                  <a:gd name="T19" fmla="*/ 61 h 66"/>
                  <a:gd name="T20" fmla="*/ 46 w 75"/>
                  <a:gd name="T21" fmla="*/ 64 h 66"/>
                  <a:gd name="T22" fmla="*/ 50 w 75"/>
                  <a:gd name="T23" fmla="*/ 66 h 66"/>
                  <a:gd name="T24" fmla="*/ 53 w 75"/>
                  <a:gd name="T25" fmla="*/ 62 h 66"/>
                  <a:gd name="T26" fmla="*/ 55 w 75"/>
                  <a:gd name="T27" fmla="*/ 55 h 66"/>
                  <a:gd name="T28" fmla="*/ 57 w 75"/>
                  <a:gd name="T29" fmla="*/ 49 h 66"/>
                  <a:gd name="T30" fmla="*/ 61 w 75"/>
                  <a:gd name="T31" fmla="*/ 47 h 66"/>
                  <a:gd name="T32" fmla="*/ 63 w 75"/>
                  <a:gd name="T33" fmla="*/ 45 h 66"/>
                  <a:gd name="T34" fmla="*/ 65 w 75"/>
                  <a:gd name="T35" fmla="*/ 44 h 66"/>
                  <a:gd name="T36" fmla="*/ 67 w 75"/>
                  <a:gd name="T37" fmla="*/ 39 h 66"/>
                  <a:gd name="T38" fmla="*/ 69 w 75"/>
                  <a:gd name="T39" fmla="*/ 31 h 66"/>
                  <a:gd name="T40" fmla="*/ 75 w 75"/>
                  <a:gd name="T41" fmla="*/ 2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5" h="66">
                    <a:moveTo>
                      <a:pt x="9" y="0"/>
                    </a:moveTo>
                    <a:lnTo>
                      <a:pt x="3" y="3"/>
                    </a:lnTo>
                    <a:lnTo>
                      <a:pt x="0" y="9"/>
                    </a:lnTo>
                    <a:lnTo>
                      <a:pt x="0" y="14"/>
                    </a:lnTo>
                    <a:lnTo>
                      <a:pt x="7" y="18"/>
                    </a:lnTo>
                    <a:lnTo>
                      <a:pt x="19" y="28"/>
                    </a:lnTo>
                    <a:lnTo>
                      <a:pt x="27" y="38"/>
                    </a:lnTo>
                    <a:lnTo>
                      <a:pt x="31" y="39"/>
                    </a:lnTo>
                    <a:lnTo>
                      <a:pt x="35" y="43"/>
                    </a:lnTo>
                    <a:lnTo>
                      <a:pt x="43" y="61"/>
                    </a:lnTo>
                    <a:lnTo>
                      <a:pt x="46" y="64"/>
                    </a:lnTo>
                    <a:lnTo>
                      <a:pt x="50" y="66"/>
                    </a:lnTo>
                    <a:lnTo>
                      <a:pt x="53" y="62"/>
                    </a:lnTo>
                    <a:lnTo>
                      <a:pt x="55" y="55"/>
                    </a:lnTo>
                    <a:lnTo>
                      <a:pt x="57" y="49"/>
                    </a:lnTo>
                    <a:lnTo>
                      <a:pt x="61" y="47"/>
                    </a:lnTo>
                    <a:lnTo>
                      <a:pt x="63" y="45"/>
                    </a:lnTo>
                    <a:lnTo>
                      <a:pt x="65" y="44"/>
                    </a:lnTo>
                    <a:lnTo>
                      <a:pt x="67" y="39"/>
                    </a:lnTo>
                    <a:lnTo>
                      <a:pt x="69" y="31"/>
                    </a:lnTo>
                    <a:lnTo>
                      <a:pt x="75" y="27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473">
                <a:extLst>
                  <a:ext uri="{FF2B5EF4-FFF2-40B4-BE49-F238E27FC236}">
                    <a16:creationId xmlns:a16="http://schemas.microsoft.com/office/drawing/2014/main" id="{4BA4C25D-DFE9-19F1-0990-9639A3E1A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549"/>
                <a:ext cx="163" cy="25"/>
              </a:xfrm>
              <a:custGeom>
                <a:avLst/>
                <a:gdLst>
                  <a:gd name="T0" fmla="*/ 778 w 813"/>
                  <a:gd name="T1" fmla="*/ 109 h 128"/>
                  <a:gd name="T2" fmla="*/ 766 w 813"/>
                  <a:gd name="T3" fmla="*/ 112 h 128"/>
                  <a:gd name="T4" fmla="*/ 752 w 813"/>
                  <a:gd name="T5" fmla="*/ 90 h 128"/>
                  <a:gd name="T6" fmla="*/ 731 w 813"/>
                  <a:gd name="T7" fmla="*/ 79 h 128"/>
                  <a:gd name="T8" fmla="*/ 715 w 813"/>
                  <a:gd name="T9" fmla="*/ 75 h 128"/>
                  <a:gd name="T10" fmla="*/ 685 w 813"/>
                  <a:gd name="T11" fmla="*/ 72 h 128"/>
                  <a:gd name="T12" fmla="*/ 647 w 813"/>
                  <a:gd name="T13" fmla="*/ 58 h 128"/>
                  <a:gd name="T14" fmla="*/ 641 w 813"/>
                  <a:gd name="T15" fmla="*/ 71 h 128"/>
                  <a:gd name="T16" fmla="*/ 634 w 813"/>
                  <a:gd name="T17" fmla="*/ 83 h 128"/>
                  <a:gd name="T18" fmla="*/ 629 w 813"/>
                  <a:gd name="T19" fmla="*/ 90 h 128"/>
                  <a:gd name="T20" fmla="*/ 619 w 813"/>
                  <a:gd name="T21" fmla="*/ 83 h 128"/>
                  <a:gd name="T22" fmla="*/ 614 w 813"/>
                  <a:gd name="T23" fmla="*/ 96 h 128"/>
                  <a:gd name="T24" fmla="*/ 605 w 813"/>
                  <a:gd name="T25" fmla="*/ 90 h 128"/>
                  <a:gd name="T26" fmla="*/ 600 w 813"/>
                  <a:gd name="T27" fmla="*/ 106 h 128"/>
                  <a:gd name="T28" fmla="*/ 586 w 813"/>
                  <a:gd name="T29" fmla="*/ 97 h 128"/>
                  <a:gd name="T30" fmla="*/ 573 w 813"/>
                  <a:gd name="T31" fmla="*/ 98 h 128"/>
                  <a:gd name="T32" fmla="*/ 557 w 813"/>
                  <a:gd name="T33" fmla="*/ 92 h 128"/>
                  <a:gd name="T34" fmla="*/ 538 w 813"/>
                  <a:gd name="T35" fmla="*/ 91 h 128"/>
                  <a:gd name="T36" fmla="*/ 510 w 813"/>
                  <a:gd name="T37" fmla="*/ 101 h 128"/>
                  <a:gd name="T38" fmla="*/ 498 w 813"/>
                  <a:gd name="T39" fmla="*/ 119 h 128"/>
                  <a:gd name="T40" fmla="*/ 474 w 813"/>
                  <a:gd name="T41" fmla="*/ 113 h 128"/>
                  <a:gd name="T42" fmla="*/ 469 w 813"/>
                  <a:gd name="T43" fmla="*/ 121 h 128"/>
                  <a:gd name="T44" fmla="*/ 442 w 813"/>
                  <a:gd name="T45" fmla="*/ 117 h 128"/>
                  <a:gd name="T46" fmla="*/ 441 w 813"/>
                  <a:gd name="T47" fmla="*/ 112 h 128"/>
                  <a:gd name="T48" fmla="*/ 451 w 813"/>
                  <a:gd name="T49" fmla="*/ 98 h 128"/>
                  <a:gd name="T50" fmla="*/ 435 w 813"/>
                  <a:gd name="T51" fmla="*/ 94 h 128"/>
                  <a:gd name="T52" fmla="*/ 411 w 813"/>
                  <a:gd name="T53" fmla="*/ 84 h 128"/>
                  <a:gd name="T54" fmla="*/ 412 w 813"/>
                  <a:gd name="T55" fmla="*/ 74 h 128"/>
                  <a:gd name="T56" fmla="*/ 399 w 813"/>
                  <a:gd name="T57" fmla="*/ 74 h 128"/>
                  <a:gd name="T58" fmla="*/ 380 w 813"/>
                  <a:gd name="T59" fmla="*/ 79 h 128"/>
                  <a:gd name="T60" fmla="*/ 391 w 813"/>
                  <a:gd name="T61" fmla="*/ 67 h 128"/>
                  <a:gd name="T62" fmla="*/ 379 w 813"/>
                  <a:gd name="T63" fmla="*/ 60 h 128"/>
                  <a:gd name="T64" fmla="*/ 370 w 813"/>
                  <a:gd name="T65" fmla="*/ 54 h 128"/>
                  <a:gd name="T66" fmla="*/ 317 w 813"/>
                  <a:gd name="T67" fmla="*/ 52 h 128"/>
                  <a:gd name="T68" fmla="*/ 305 w 813"/>
                  <a:gd name="T69" fmla="*/ 58 h 128"/>
                  <a:gd name="T70" fmla="*/ 288 w 813"/>
                  <a:gd name="T71" fmla="*/ 52 h 128"/>
                  <a:gd name="T72" fmla="*/ 257 w 813"/>
                  <a:gd name="T73" fmla="*/ 66 h 128"/>
                  <a:gd name="T74" fmla="*/ 252 w 813"/>
                  <a:gd name="T75" fmla="*/ 69 h 128"/>
                  <a:gd name="T76" fmla="*/ 218 w 813"/>
                  <a:gd name="T77" fmla="*/ 73 h 128"/>
                  <a:gd name="T78" fmla="*/ 197 w 813"/>
                  <a:gd name="T79" fmla="*/ 72 h 128"/>
                  <a:gd name="T80" fmla="*/ 180 w 813"/>
                  <a:gd name="T81" fmla="*/ 58 h 128"/>
                  <a:gd name="T82" fmla="*/ 163 w 813"/>
                  <a:gd name="T83" fmla="*/ 43 h 128"/>
                  <a:gd name="T84" fmla="*/ 139 w 813"/>
                  <a:gd name="T85" fmla="*/ 43 h 128"/>
                  <a:gd name="T86" fmla="*/ 128 w 813"/>
                  <a:gd name="T87" fmla="*/ 40 h 128"/>
                  <a:gd name="T88" fmla="*/ 115 w 813"/>
                  <a:gd name="T89" fmla="*/ 34 h 128"/>
                  <a:gd name="T90" fmla="*/ 85 w 813"/>
                  <a:gd name="T91" fmla="*/ 17 h 128"/>
                  <a:gd name="T92" fmla="*/ 80 w 813"/>
                  <a:gd name="T93" fmla="*/ 1 h 128"/>
                  <a:gd name="T94" fmla="*/ 71 w 813"/>
                  <a:gd name="T95" fmla="*/ 11 h 128"/>
                  <a:gd name="T96" fmla="*/ 65 w 813"/>
                  <a:gd name="T97" fmla="*/ 14 h 128"/>
                  <a:gd name="T98" fmla="*/ 46 w 813"/>
                  <a:gd name="T99" fmla="*/ 28 h 128"/>
                  <a:gd name="T100" fmla="*/ 24 w 813"/>
                  <a:gd name="T101" fmla="*/ 49 h 128"/>
                  <a:gd name="T102" fmla="*/ 13 w 813"/>
                  <a:gd name="T103" fmla="*/ 49 h 128"/>
                  <a:gd name="T104" fmla="*/ 1 w 813"/>
                  <a:gd name="T105" fmla="*/ 3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13" h="128">
                    <a:moveTo>
                      <a:pt x="813" y="128"/>
                    </a:moveTo>
                    <a:lnTo>
                      <a:pt x="795" y="119"/>
                    </a:lnTo>
                    <a:lnTo>
                      <a:pt x="786" y="114"/>
                    </a:lnTo>
                    <a:lnTo>
                      <a:pt x="782" y="111"/>
                    </a:lnTo>
                    <a:lnTo>
                      <a:pt x="778" y="109"/>
                    </a:lnTo>
                    <a:lnTo>
                      <a:pt x="773" y="113"/>
                    </a:lnTo>
                    <a:lnTo>
                      <a:pt x="769" y="115"/>
                    </a:lnTo>
                    <a:lnTo>
                      <a:pt x="767" y="117"/>
                    </a:lnTo>
                    <a:lnTo>
                      <a:pt x="766" y="115"/>
                    </a:lnTo>
                    <a:lnTo>
                      <a:pt x="766" y="112"/>
                    </a:lnTo>
                    <a:lnTo>
                      <a:pt x="763" y="107"/>
                    </a:lnTo>
                    <a:lnTo>
                      <a:pt x="761" y="104"/>
                    </a:lnTo>
                    <a:lnTo>
                      <a:pt x="755" y="101"/>
                    </a:lnTo>
                    <a:lnTo>
                      <a:pt x="754" y="95"/>
                    </a:lnTo>
                    <a:lnTo>
                      <a:pt x="752" y="90"/>
                    </a:lnTo>
                    <a:lnTo>
                      <a:pt x="750" y="88"/>
                    </a:lnTo>
                    <a:lnTo>
                      <a:pt x="742" y="83"/>
                    </a:lnTo>
                    <a:lnTo>
                      <a:pt x="735" y="84"/>
                    </a:lnTo>
                    <a:lnTo>
                      <a:pt x="732" y="83"/>
                    </a:lnTo>
                    <a:lnTo>
                      <a:pt x="731" y="79"/>
                    </a:lnTo>
                    <a:lnTo>
                      <a:pt x="728" y="75"/>
                    </a:lnTo>
                    <a:lnTo>
                      <a:pt x="726" y="74"/>
                    </a:lnTo>
                    <a:lnTo>
                      <a:pt x="722" y="74"/>
                    </a:lnTo>
                    <a:lnTo>
                      <a:pt x="720" y="77"/>
                    </a:lnTo>
                    <a:lnTo>
                      <a:pt x="715" y="75"/>
                    </a:lnTo>
                    <a:lnTo>
                      <a:pt x="711" y="75"/>
                    </a:lnTo>
                    <a:lnTo>
                      <a:pt x="703" y="75"/>
                    </a:lnTo>
                    <a:lnTo>
                      <a:pt x="692" y="75"/>
                    </a:lnTo>
                    <a:lnTo>
                      <a:pt x="686" y="74"/>
                    </a:lnTo>
                    <a:lnTo>
                      <a:pt x="685" y="72"/>
                    </a:lnTo>
                    <a:lnTo>
                      <a:pt x="683" y="66"/>
                    </a:lnTo>
                    <a:lnTo>
                      <a:pt x="681" y="64"/>
                    </a:lnTo>
                    <a:lnTo>
                      <a:pt x="676" y="62"/>
                    </a:lnTo>
                    <a:lnTo>
                      <a:pt x="669" y="62"/>
                    </a:lnTo>
                    <a:lnTo>
                      <a:pt x="647" y="58"/>
                    </a:lnTo>
                    <a:lnTo>
                      <a:pt x="642" y="60"/>
                    </a:lnTo>
                    <a:lnTo>
                      <a:pt x="643" y="67"/>
                    </a:lnTo>
                    <a:lnTo>
                      <a:pt x="642" y="69"/>
                    </a:lnTo>
                    <a:lnTo>
                      <a:pt x="641" y="69"/>
                    </a:lnTo>
                    <a:lnTo>
                      <a:pt x="641" y="71"/>
                    </a:lnTo>
                    <a:lnTo>
                      <a:pt x="641" y="73"/>
                    </a:lnTo>
                    <a:lnTo>
                      <a:pt x="639" y="74"/>
                    </a:lnTo>
                    <a:lnTo>
                      <a:pt x="636" y="75"/>
                    </a:lnTo>
                    <a:lnTo>
                      <a:pt x="634" y="78"/>
                    </a:lnTo>
                    <a:lnTo>
                      <a:pt x="634" y="83"/>
                    </a:lnTo>
                    <a:lnTo>
                      <a:pt x="632" y="85"/>
                    </a:lnTo>
                    <a:lnTo>
                      <a:pt x="632" y="88"/>
                    </a:lnTo>
                    <a:lnTo>
                      <a:pt x="630" y="89"/>
                    </a:lnTo>
                    <a:lnTo>
                      <a:pt x="629" y="89"/>
                    </a:lnTo>
                    <a:lnTo>
                      <a:pt x="629" y="90"/>
                    </a:lnTo>
                    <a:lnTo>
                      <a:pt x="626" y="89"/>
                    </a:lnTo>
                    <a:lnTo>
                      <a:pt x="625" y="89"/>
                    </a:lnTo>
                    <a:lnTo>
                      <a:pt x="623" y="86"/>
                    </a:lnTo>
                    <a:lnTo>
                      <a:pt x="622" y="83"/>
                    </a:lnTo>
                    <a:lnTo>
                      <a:pt x="619" y="83"/>
                    </a:lnTo>
                    <a:lnTo>
                      <a:pt x="618" y="84"/>
                    </a:lnTo>
                    <a:lnTo>
                      <a:pt x="618" y="91"/>
                    </a:lnTo>
                    <a:lnTo>
                      <a:pt x="616" y="95"/>
                    </a:lnTo>
                    <a:lnTo>
                      <a:pt x="614" y="95"/>
                    </a:lnTo>
                    <a:lnTo>
                      <a:pt x="614" y="96"/>
                    </a:lnTo>
                    <a:lnTo>
                      <a:pt x="612" y="95"/>
                    </a:lnTo>
                    <a:lnTo>
                      <a:pt x="611" y="92"/>
                    </a:lnTo>
                    <a:lnTo>
                      <a:pt x="611" y="91"/>
                    </a:lnTo>
                    <a:lnTo>
                      <a:pt x="608" y="90"/>
                    </a:lnTo>
                    <a:lnTo>
                      <a:pt x="605" y="90"/>
                    </a:lnTo>
                    <a:lnTo>
                      <a:pt x="602" y="92"/>
                    </a:lnTo>
                    <a:lnTo>
                      <a:pt x="599" y="96"/>
                    </a:lnTo>
                    <a:lnTo>
                      <a:pt x="601" y="102"/>
                    </a:lnTo>
                    <a:lnTo>
                      <a:pt x="601" y="103"/>
                    </a:lnTo>
                    <a:lnTo>
                      <a:pt x="600" y="106"/>
                    </a:lnTo>
                    <a:lnTo>
                      <a:pt x="597" y="107"/>
                    </a:lnTo>
                    <a:lnTo>
                      <a:pt x="594" y="109"/>
                    </a:lnTo>
                    <a:lnTo>
                      <a:pt x="590" y="107"/>
                    </a:lnTo>
                    <a:lnTo>
                      <a:pt x="589" y="100"/>
                    </a:lnTo>
                    <a:lnTo>
                      <a:pt x="586" y="97"/>
                    </a:lnTo>
                    <a:lnTo>
                      <a:pt x="584" y="97"/>
                    </a:lnTo>
                    <a:lnTo>
                      <a:pt x="580" y="97"/>
                    </a:lnTo>
                    <a:lnTo>
                      <a:pt x="577" y="100"/>
                    </a:lnTo>
                    <a:lnTo>
                      <a:pt x="574" y="98"/>
                    </a:lnTo>
                    <a:lnTo>
                      <a:pt x="573" y="98"/>
                    </a:lnTo>
                    <a:lnTo>
                      <a:pt x="571" y="98"/>
                    </a:lnTo>
                    <a:lnTo>
                      <a:pt x="568" y="97"/>
                    </a:lnTo>
                    <a:lnTo>
                      <a:pt x="567" y="97"/>
                    </a:lnTo>
                    <a:lnTo>
                      <a:pt x="565" y="96"/>
                    </a:lnTo>
                    <a:lnTo>
                      <a:pt x="557" y="92"/>
                    </a:lnTo>
                    <a:lnTo>
                      <a:pt x="555" y="91"/>
                    </a:lnTo>
                    <a:lnTo>
                      <a:pt x="549" y="91"/>
                    </a:lnTo>
                    <a:lnTo>
                      <a:pt x="546" y="91"/>
                    </a:lnTo>
                    <a:lnTo>
                      <a:pt x="543" y="90"/>
                    </a:lnTo>
                    <a:lnTo>
                      <a:pt x="538" y="91"/>
                    </a:lnTo>
                    <a:lnTo>
                      <a:pt x="523" y="100"/>
                    </a:lnTo>
                    <a:lnTo>
                      <a:pt x="520" y="100"/>
                    </a:lnTo>
                    <a:lnTo>
                      <a:pt x="517" y="101"/>
                    </a:lnTo>
                    <a:lnTo>
                      <a:pt x="514" y="101"/>
                    </a:lnTo>
                    <a:lnTo>
                      <a:pt x="510" y="101"/>
                    </a:lnTo>
                    <a:lnTo>
                      <a:pt x="503" y="103"/>
                    </a:lnTo>
                    <a:lnTo>
                      <a:pt x="502" y="108"/>
                    </a:lnTo>
                    <a:lnTo>
                      <a:pt x="502" y="118"/>
                    </a:lnTo>
                    <a:lnTo>
                      <a:pt x="499" y="119"/>
                    </a:lnTo>
                    <a:lnTo>
                      <a:pt x="498" y="119"/>
                    </a:lnTo>
                    <a:lnTo>
                      <a:pt x="498" y="120"/>
                    </a:lnTo>
                    <a:lnTo>
                      <a:pt x="494" y="120"/>
                    </a:lnTo>
                    <a:lnTo>
                      <a:pt x="491" y="120"/>
                    </a:lnTo>
                    <a:lnTo>
                      <a:pt x="477" y="114"/>
                    </a:lnTo>
                    <a:lnTo>
                      <a:pt x="474" y="113"/>
                    </a:lnTo>
                    <a:lnTo>
                      <a:pt x="473" y="113"/>
                    </a:lnTo>
                    <a:lnTo>
                      <a:pt x="469" y="111"/>
                    </a:lnTo>
                    <a:lnTo>
                      <a:pt x="468" y="112"/>
                    </a:lnTo>
                    <a:lnTo>
                      <a:pt x="468" y="115"/>
                    </a:lnTo>
                    <a:lnTo>
                      <a:pt x="469" y="121"/>
                    </a:lnTo>
                    <a:lnTo>
                      <a:pt x="464" y="121"/>
                    </a:lnTo>
                    <a:lnTo>
                      <a:pt x="463" y="118"/>
                    </a:lnTo>
                    <a:lnTo>
                      <a:pt x="458" y="114"/>
                    </a:lnTo>
                    <a:lnTo>
                      <a:pt x="449" y="115"/>
                    </a:lnTo>
                    <a:lnTo>
                      <a:pt x="442" y="117"/>
                    </a:lnTo>
                    <a:lnTo>
                      <a:pt x="437" y="119"/>
                    </a:lnTo>
                    <a:lnTo>
                      <a:pt x="434" y="119"/>
                    </a:lnTo>
                    <a:lnTo>
                      <a:pt x="434" y="117"/>
                    </a:lnTo>
                    <a:lnTo>
                      <a:pt x="437" y="115"/>
                    </a:lnTo>
                    <a:lnTo>
                      <a:pt x="441" y="112"/>
                    </a:lnTo>
                    <a:lnTo>
                      <a:pt x="448" y="108"/>
                    </a:lnTo>
                    <a:lnTo>
                      <a:pt x="452" y="103"/>
                    </a:lnTo>
                    <a:lnTo>
                      <a:pt x="453" y="101"/>
                    </a:lnTo>
                    <a:lnTo>
                      <a:pt x="452" y="98"/>
                    </a:lnTo>
                    <a:lnTo>
                      <a:pt x="451" y="98"/>
                    </a:lnTo>
                    <a:lnTo>
                      <a:pt x="446" y="100"/>
                    </a:lnTo>
                    <a:lnTo>
                      <a:pt x="443" y="98"/>
                    </a:lnTo>
                    <a:lnTo>
                      <a:pt x="442" y="98"/>
                    </a:lnTo>
                    <a:lnTo>
                      <a:pt x="440" y="97"/>
                    </a:lnTo>
                    <a:lnTo>
                      <a:pt x="435" y="94"/>
                    </a:lnTo>
                    <a:lnTo>
                      <a:pt x="430" y="90"/>
                    </a:lnTo>
                    <a:lnTo>
                      <a:pt x="426" y="88"/>
                    </a:lnTo>
                    <a:lnTo>
                      <a:pt x="424" y="86"/>
                    </a:lnTo>
                    <a:lnTo>
                      <a:pt x="423" y="86"/>
                    </a:lnTo>
                    <a:lnTo>
                      <a:pt x="411" y="84"/>
                    </a:lnTo>
                    <a:lnTo>
                      <a:pt x="406" y="81"/>
                    </a:lnTo>
                    <a:lnTo>
                      <a:pt x="405" y="80"/>
                    </a:lnTo>
                    <a:lnTo>
                      <a:pt x="406" y="78"/>
                    </a:lnTo>
                    <a:lnTo>
                      <a:pt x="411" y="78"/>
                    </a:lnTo>
                    <a:lnTo>
                      <a:pt x="412" y="74"/>
                    </a:lnTo>
                    <a:lnTo>
                      <a:pt x="412" y="72"/>
                    </a:lnTo>
                    <a:lnTo>
                      <a:pt x="408" y="68"/>
                    </a:lnTo>
                    <a:lnTo>
                      <a:pt x="406" y="71"/>
                    </a:lnTo>
                    <a:lnTo>
                      <a:pt x="402" y="72"/>
                    </a:lnTo>
                    <a:lnTo>
                      <a:pt x="399" y="74"/>
                    </a:lnTo>
                    <a:lnTo>
                      <a:pt x="395" y="74"/>
                    </a:lnTo>
                    <a:lnTo>
                      <a:pt x="393" y="78"/>
                    </a:lnTo>
                    <a:lnTo>
                      <a:pt x="386" y="78"/>
                    </a:lnTo>
                    <a:lnTo>
                      <a:pt x="383" y="79"/>
                    </a:lnTo>
                    <a:lnTo>
                      <a:pt x="380" y="79"/>
                    </a:lnTo>
                    <a:lnTo>
                      <a:pt x="380" y="77"/>
                    </a:lnTo>
                    <a:lnTo>
                      <a:pt x="383" y="75"/>
                    </a:lnTo>
                    <a:lnTo>
                      <a:pt x="385" y="73"/>
                    </a:lnTo>
                    <a:lnTo>
                      <a:pt x="391" y="71"/>
                    </a:lnTo>
                    <a:lnTo>
                      <a:pt x="391" y="67"/>
                    </a:lnTo>
                    <a:lnTo>
                      <a:pt x="389" y="64"/>
                    </a:lnTo>
                    <a:lnTo>
                      <a:pt x="385" y="64"/>
                    </a:lnTo>
                    <a:lnTo>
                      <a:pt x="382" y="63"/>
                    </a:lnTo>
                    <a:lnTo>
                      <a:pt x="380" y="62"/>
                    </a:lnTo>
                    <a:lnTo>
                      <a:pt x="379" y="60"/>
                    </a:lnTo>
                    <a:lnTo>
                      <a:pt x="382" y="57"/>
                    </a:lnTo>
                    <a:lnTo>
                      <a:pt x="383" y="51"/>
                    </a:lnTo>
                    <a:lnTo>
                      <a:pt x="382" y="49"/>
                    </a:lnTo>
                    <a:lnTo>
                      <a:pt x="377" y="50"/>
                    </a:lnTo>
                    <a:lnTo>
                      <a:pt x="370" y="54"/>
                    </a:lnTo>
                    <a:lnTo>
                      <a:pt x="336" y="56"/>
                    </a:lnTo>
                    <a:lnTo>
                      <a:pt x="331" y="55"/>
                    </a:lnTo>
                    <a:lnTo>
                      <a:pt x="327" y="55"/>
                    </a:lnTo>
                    <a:lnTo>
                      <a:pt x="322" y="54"/>
                    </a:lnTo>
                    <a:lnTo>
                      <a:pt x="317" y="52"/>
                    </a:lnTo>
                    <a:lnTo>
                      <a:pt x="313" y="51"/>
                    </a:lnTo>
                    <a:lnTo>
                      <a:pt x="311" y="55"/>
                    </a:lnTo>
                    <a:lnTo>
                      <a:pt x="308" y="60"/>
                    </a:lnTo>
                    <a:lnTo>
                      <a:pt x="306" y="61"/>
                    </a:lnTo>
                    <a:lnTo>
                      <a:pt x="305" y="58"/>
                    </a:lnTo>
                    <a:lnTo>
                      <a:pt x="306" y="51"/>
                    </a:lnTo>
                    <a:lnTo>
                      <a:pt x="305" y="49"/>
                    </a:lnTo>
                    <a:lnTo>
                      <a:pt x="304" y="49"/>
                    </a:lnTo>
                    <a:lnTo>
                      <a:pt x="299" y="50"/>
                    </a:lnTo>
                    <a:lnTo>
                      <a:pt x="288" y="52"/>
                    </a:lnTo>
                    <a:lnTo>
                      <a:pt x="282" y="57"/>
                    </a:lnTo>
                    <a:lnTo>
                      <a:pt x="275" y="60"/>
                    </a:lnTo>
                    <a:lnTo>
                      <a:pt x="265" y="58"/>
                    </a:lnTo>
                    <a:lnTo>
                      <a:pt x="259" y="60"/>
                    </a:lnTo>
                    <a:lnTo>
                      <a:pt x="257" y="66"/>
                    </a:lnTo>
                    <a:lnTo>
                      <a:pt x="256" y="66"/>
                    </a:lnTo>
                    <a:lnTo>
                      <a:pt x="256" y="67"/>
                    </a:lnTo>
                    <a:lnTo>
                      <a:pt x="256" y="69"/>
                    </a:lnTo>
                    <a:lnTo>
                      <a:pt x="253" y="69"/>
                    </a:lnTo>
                    <a:lnTo>
                      <a:pt x="252" y="69"/>
                    </a:lnTo>
                    <a:lnTo>
                      <a:pt x="252" y="71"/>
                    </a:lnTo>
                    <a:lnTo>
                      <a:pt x="241" y="72"/>
                    </a:lnTo>
                    <a:lnTo>
                      <a:pt x="236" y="72"/>
                    </a:lnTo>
                    <a:lnTo>
                      <a:pt x="234" y="73"/>
                    </a:lnTo>
                    <a:lnTo>
                      <a:pt x="218" y="73"/>
                    </a:lnTo>
                    <a:lnTo>
                      <a:pt x="214" y="73"/>
                    </a:lnTo>
                    <a:lnTo>
                      <a:pt x="213" y="74"/>
                    </a:lnTo>
                    <a:lnTo>
                      <a:pt x="206" y="75"/>
                    </a:lnTo>
                    <a:lnTo>
                      <a:pt x="202" y="74"/>
                    </a:lnTo>
                    <a:lnTo>
                      <a:pt x="197" y="72"/>
                    </a:lnTo>
                    <a:lnTo>
                      <a:pt x="194" y="73"/>
                    </a:lnTo>
                    <a:lnTo>
                      <a:pt x="188" y="71"/>
                    </a:lnTo>
                    <a:lnTo>
                      <a:pt x="185" y="63"/>
                    </a:lnTo>
                    <a:lnTo>
                      <a:pt x="183" y="60"/>
                    </a:lnTo>
                    <a:lnTo>
                      <a:pt x="180" y="58"/>
                    </a:lnTo>
                    <a:lnTo>
                      <a:pt x="173" y="60"/>
                    </a:lnTo>
                    <a:lnTo>
                      <a:pt x="170" y="56"/>
                    </a:lnTo>
                    <a:lnTo>
                      <a:pt x="170" y="51"/>
                    </a:lnTo>
                    <a:lnTo>
                      <a:pt x="167" y="46"/>
                    </a:lnTo>
                    <a:lnTo>
                      <a:pt x="163" y="43"/>
                    </a:lnTo>
                    <a:lnTo>
                      <a:pt x="157" y="39"/>
                    </a:lnTo>
                    <a:lnTo>
                      <a:pt x="153" y="39"/>
                    </a:lnTo>
                    <a:lnTo>
                      <a:pt x="147" y="38"/>
                    </a:lnTo>
                    <a:lnTo>
                      <a:pt x="143" y="39"/>
                    </a:lnTo>
                    <a:lnTo>
                      <a:pt x="139" y="43"/>
                    </a:lnTo>
                    <a:lnTo>
                      <a:pt x="136" y="45"/>
                    </a:lnTo>
                    <a:lnTo>
                      <a:pt x="133" y="46"/>
                    </a:lnTo>
                    <a:lnTo>
                      <a:pt x="131" y="45"/>
                    </a:lnTo>
                    <a:lnTo>
                      <a:pt x="130" y="43"/>
                    </a:lnTo>
                    <a:lnTo>
                      <a:pt x="128" y="40"/>
                    </a:lnTo>
                    <a:lnTo>
                      <a:pt x="125" y="40"/>
                    </a:lnTo>
                    <a:lnTo>
                      <a:pt x="122" y="39"/>
                    </a:lnTo>
                    <a:lnTo>
                      <a:pt x="121" y="38"/>
                    </a:lnTo>
                    <a:lnTo>
                      <a:pt x="117" y="35"/>
                    </a:lnTo>
                    <a:lnTo>
                      <a:pt x="115" y="34"/>
                    </a:lnTo>
                    <a:lnTo>
                      <a:pt x="99" y="18"/>
                    </a:lnTo>
                    <a:lnTo>
                      <a:pt x="96" y="16"/>
                    </a:lnTo>
                    <a:lnTo>
                      <a:pt x="93" y="16"/>
                    </a:lnTo>
                    <a:lnTo>
                      <a:pt x="88" y="18"/>
                    </a:lnTo>
                    <a:lnTo>
                      <a:pt x="85" y="17"/>
                    </a:lnTo>
                    <a:lnTo>
                      <a:pt x="83" y="15"/>
                    </a:lnTo>
                    <a:lnTo>
                      <a:pt x="82" y="11"/>
                    </a:lnTo>
                    <a:lnTo>
                      <a:pt x="83" y="6"/>
                    </a:lnTo>
                    <a:lnTo>
                      <a:pt x="81" y="3"/>
                    </a:lnTo>
                    <a:lnTo>
                      <a:pt x="80" y="1"/>
                    </a:lnTo>
                    <a:lnTo>
                      <a:pt x="77" y="0"/>
                    </a:lnTo>
                    <a:lnTo>
                      <a:pt x="75" y="1"/>
                    </a:lnTo>
                    <a:lnTo>
                      <a:pt x="71" y="4"/>
                    </a:lnTo>
                    <a:lnTo>
                      <a:pt x="73" y="11"/>
                    </a:lnTo>
                    <a:lnTo>
                      <a:pt x="71" y="11"/>
                    </a:lnTo>
                    <a:lnTo>
                      <a:pt x="71" y="12"/>
                    </a:lnTo>
                    <a:lnTo>
                      <a:pt x="70" y="12"/>
                    </a:lnTo>
                    <a:lnTo>
                      <a:pt x="70" y="14"/>
                    </a:lnTo>
                    <a:lnTo>
                      <a:pt x="68" y="14"/>
                    </a:lnTo>
                    <a:lnTo>
                      <a:pt x="65" y="14"/>
                    </a:lnTo>
                    <a:lnTo>
                      <a:pt x="62" y="12"/>
                    </a:lnTo>
                    <a:lnTo>
                      <a:pt x="58" y="14"/>
                    </a:lnTo>
                    <a:lnTo>
                      <a:pt x="53" y="16"/>
                    </a:lnTo>
                    <a:lnTo>
                      <a:pt x="50" y="22"/>
                    </a:lnTo>
                    <a:lnTo>
                      <a:pt x="46" y="28"/>
                    </a:lnTo>
                    <a:lnTo>
                      <a:pt x="45" y="37"/>
                    </a:lnTo>
                    <a:lnTo>
                      <a:pt x="42" y="38"/>
                    </a:lnTo>
                    <a:lnTo>
                      <a:pt x="40" y="40"/>
                    </a:lnTo>
                    <a:lnTo>
                      <a:pt x="34" y="45"/>
                    </a:lnTo>
                    <a:lnTo>
                      <a:pt x="24" y="49"/>
                    </a:lnTo>
                    <a:lnTo>
                      <a:pt x="19" y="49"/>
                    </a:lnTo>
                    <a:lnTo>
                      <a:pt x="17" y="49"/>
                    </a:lnTo>
                    <a:lnTo>
                      <a:pt x="16" y="49"/>
                    </a:lnTo>
                    <a:lnTo>
                      <a:pt x="16" y="50"/>
                    </a:lnTo>
                    <a:lnTo>
                      <a:pt x="13" y="49"/>
                    </a:lnTo>
                    <a:lnTo>
                      <a:pt x="12" y="49"/>
                    </a:lnTo>
                    <a:lnTo>
                      <a:pt x="10" y="46"/>
                    </a:lnTo>
                    <a:lnTo>
                      <a:pt x="8" y="45"/>
                    </a:lnTo>
                    <a:lnTo>
                      <a:pt x="4" y="40"/>
                    </a:lnTo>
                    <a:lnTo>
                      <a:pt x="1" y="37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474">
                <a:extLst>
                  <a:ext uri="{FF2B5EF4-FFF2-40B4-BE49-F238E27FC236}">
                    <a16:creationId xmlns:a16="http://schemas.microsoft.com/office/drawing/2014/main" id="{432D4EA6-946D-25F5-009D-427C7F740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6" y="2354"/>
                <a:ext cx="96" cy="150"/>
              </a:xfrm>
              <a:custGeom>
                <a:avLst/>
                <a:gdLst>
                  <a:gd name="T0" fmla="*/ 473 w 481"/>
                  <a:gd name="T1" fmla="*/ 744 h 751"/>
                  <a:gd name="T2" fmla="*/ 455 w 481"/>
                  <a:gd name="T3" fmla="*/ 632 h 751"/>
                  <a:gd name="T4" fmla="*/ 480 w 481"/>
                  <a:gd name="T5" fmla="*/ 590 h 751"/>
                  <a:gd name="T6" fmla="*/ 478 w 481"/>
                  <a:gd name="T7" fmla="*/ 573 h 751"/>
                  <a:gd name="T8" fmla="*/ 450 w 481"/>
                  <a:gd name="T9" fmla="*/ 537 h 751"/>
                  <a:gd name="T10" fmla="*/ 457 w 481"/>
                  <a:gd name="T11" fmla="*/ 497 h 751"/>
                  <a:gd name="T12" fmla="*/ 457 w 481"/>
                  <a:gd name="T13" fmla="*/ 477 h 751"/>
                  <a:gd name="T14" fmla="*/ 449 w 481"/>
                  <a:gd name="T15" fmla="*/ 457 h 751"/>
                  <a:gd name="T16" fmla="*/ 448 w 481"/>
                  <a:gd name="T17" fmla="*/ 427 h 751"/>
                  <a:gd name="T18" fmla="*/ 451 w 481"/>
                  <a:gd name="T19" fmla="*/ 419 h 751"/>
                  <a:gd name="T20" fmla="*/ 449 w 481"/>
                  <a:gd name="T21" fmla="*/ 407 h 751"/>
                  <a:gd name="T22" fmla="*/ 439 w 481"/>
                  <a:gd name="T23" fmla="*/ 404 h 751"/>
                  <a:gd name="T24" fmla="*/ 412 w 481"/>
                  <a:gd name="T25" fmla="*/ 392 h 751"/>
                  <a:gd name="T26" fmla="*/ 385 w 481"/>
                  <a:gd name="T27" fmla="*/ 380 h 751"/>
                  <a:gd name="T28" fmla="*/ 358 w 481"/>
                  <a:gd name="T29" fmla="*/ 392 h 751"/>
                  <a:gd name="T30" fmla="*/ 341 w 481"/>
                  <a:gd name="T31" fmla="*/ 390 h 751"/>
                  <a:gd name="T32" fmla="*/ 326 w 481"/>
                  <a:gd name="T33" fmla="*/ 388 h 751"/>
                  <a:gd name="T34" fmla="*/ 313 w 481"/>
                  <a:gd name="T35" fmla="*/ 381 h 751"/>
                  <a:gd name="T36" fmla="*/ 283 w 481"/>
                  <a:gd name="T37" fmla="*/ 377 h 751"/>
                  <a:gd name="T38" fmla="*/ 267 w 481"/>
                  <a:gd name="T39" fmla="*/ 380 h 751"/>
                  <a:gd name="T40" fmla="*/ 245 w 481"/>
                  <a:gd name="T41" fmla="*/ 375 h 751"/>
                  <a:gd name="T42" fmla="*/ 216 w 481"/>
                  <a:gd name="T43" fmla="*/ 374 h 751"/>
                  <a:gd name="T44" fmla="*/ 194 w 481"/>
                  <a:gd name="T45" fmla="*/ 373 h 751"/>
                  <a:gd name="T46" fmla="*/ 182 w 481"/>
                  <a:gd name="T47" fmla="*/ 373 h 751"/>
                  <a:gd name="T48" fmla="*/ 169 w 481"/>
                  <a:gd name="T49" fmla="*/ 376 h 751"/>
                  <a:gd name="T50" fmla="*/ 151 w 481"/>
                  <a:gd name="T51" fmla="*/ 376 h 751"/>
                  <a:gd name="T52" fmla="*/ 130 w 481"/>
                  <a:gd name="T53" fmla="*/ 374 h 751"/>
                  <a:gd name="T54" fmla="*/ 89 w 481"/>
                  <a:gd name="T55" fmla="*/ 375 h 751"/>
                  <a:gd name="T56" fmla="*/ 73 w 481"/>
                  <a:gd name="T57" fmla="*/ 364 h 751"/>
                  <a:gd name="T58" fmla="*/ 52 w 481"/>
                  <a:gd name="T59" fmla="*/ 365 h 751"/>
                  <a:gd name="T60" fmla="*/ 43 w 481"/>
                  <a:gd name="T61" fmla="*/ 348 h 751"/>
                  <a:gd name="T62" fmla="*/ 34 w 481"/>
                  <a:gd name="T63" fmla="*/ 344 h 751"/>
                  <a:gd name="T64" fmla="*/ 37 w 481"/>
                  <a:gd name="T65" fmla="*/ 327 h 751"/>
                  <a:gd name="T66" fmla="*/ 54 w 481"/>
                  <a:gd name="T67" fmla="*/ 310 h 751"/>
                  <a:gd name="T68" fmla="*/ 62 w 481"/>
                  <a:gd name="T69" fmla="*/ 302 h 751"/>
                  <a:gd name="T70" fmla="*/ 79 w 481"/>
                  <a:gd name="T71" fmla="*/ 283 h 751"/>
                  <a:gd name="T72" fmla="*/ 109 w 481"/>
                  <a:gd name="T73" fmla="*/ 248 h 751"/>
                  <a:gd name="T74" fmla="*/ 118 w 481"/>
                  <a:gd name="T75" fmla="*/ 222 h 751"/>
                  <a:gd name="T76" fmla="*/ 116 w 481"/>
                  <a:gd name="T77" fmla="*/ 198 h 751"/>
                  <a:gd name="T78" fmla="*/ 114 w 481"/>
                  <a:gd name="T79" fmla="*/ 192 h 751"/>
                  <a:gd name="T80" fmla="*/ 102 w 481"/>
                  <a:gd name="T81" fmla="*/ 173 h 751"/>
                  <a:gd name="T82" fmla="*/ 82 w 481"/>
                  <a:gd name="T83" fmla="*/ 165 h 751"/>
                  <a:gd name="T84" fmla="*/ 60 w 481"/>
                  <a:gd name="T85" fmla="*/ 159 h 751"/>
                  <a:gd name="T86" fmla="*/ 31 w 481"/>
                  <a:gd name="T87" fmla="*/ 137 h 751"/>
                  <a:gd name="T88" fmla="*/ 22 w 481"/>
                  <a:gd name="T89" fmla="*/ 118 h 751"/>
                  <a:gd name="T90" fmla="*/ 16 w 481"/>
                  <a:gd name="T91" fmla="*/ 99 h 751"/>
                  <a:gd name="T92" fmla="*/ 11 w 481"/>
                  <a:gd name="T93" fmla="*/ 84 h 751"/>
                  <a:gd name="T94" fmla="*/ 0 w 481"/>
                  <a:gd name="T95" fmla="*/ 39 h 751"/>
                  <a:gd name="T96" fmla="*/ 8 w 481"/>
                  <a:gd name="T97" fmla="*/ 19 h 751"/>
                  <a:gd name="T98" fmla="*/ 8 w 481"/>
                  <a:gd name="T99" fmla="*/ 11 h 751"/>
                  <a:gd name="T100" fmla="*/ 8 w 481"/>
                  <a:gd name="T101" fmla="*/ 8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81" h="751">
                    <a:moveTo>
                      <a:pt x="473" y="751"/>
                    </a:moveTo>
                    <a:lnTo>
                      <a:pt x="473" y="747"/>
                    </a:lnTo>
                    <a:lnTo>
                      <a:pt x="473" y="744"/>
                    </a:lnTo>
                    <a:lnTo>
                      <a:pt x="455" y="657"/>
                    </a:lnTo>
                    <a:lnTo>
                      <a:pt x="454" y="639"/>
                    </a:lnTo>
                    <a:lnTo>
                      <a:pt x="455" y="632"/>
                    </a:lnTo>
                    <a:lnTo>
                      <a:pt x="461" y="625"/>
                    </a:lnTo>
                    <a:lnTo>
                      <a:pt x="478" y="597"/>
                    </a:lnTo>
                    <a:lnTo>
                      <a:pt x="480" y="590"/>
                    </a:lnTo>
                    <a:lnTo>
                      <a:pt x="481" y="584"/>
                    </a:lnTo>
                    <a:lnTo>
                      <a:pt x="480" y="577"/>
                    </a:lnTo>
                    <a:lnTo>
                      <a:pt x="478" y="573"/>
                    </a:lnTo>
                    <a:lnTo>
                      <a:pt x="457" y="552"/>
                    </a:lnTo>
                    <a:lnTo>
                      <a:pt x="451" y="545"/>
                    </a:lnTo>
                    <a:lnTo>
                      <a:pt x="450" y="537"/>
                    </a:lnTo>
                    <a:lnTo>
                      <a:pt x="449" y="529"/>
                    </a:lnTo>
                    <a:lnTo>
                      <a:pt x="452" y="522"/>
                    </a:lnTo>
                    <a:lnTo>
                      <a:pt x="457" y="497"/>
                    </a:lnTo>
                    <a:lnTo>
                      <a:pt x="458" y="491"/>
                    </a:lnTo>
                    <a:lnTo>
                      <a:pt x="457" y="488"/>
                    </a:lnTo>
                    <a:lnTo>
                      <a:pt x="457" y="477"/>
                    </a:lnTo>
                    <a:lnTo>
                      <a:pt x="456" y="470"/>
                    </a:lnTo>
                    <a:lnTo>
                      <a:pt x="451" y="462"/>
                    </a:lnTo>
                    <a:lnTo>
                      <a:pt x="449" y="457"/>
                    </a:lnTo>
                    <a:lnTo>
                      <a:pt x="448" y="450"/>
                    </a:lnTo>
                    <a:lnTo>
                      <a:pt x="449" y="432"/>
                    </a:lnTo>
                    <a:lnTo>
                      <a:pt x="448" y="427"/>
                    </a:lnTo>
                    <a:lnTo>
                      <a:pt x="451" y="422"/>
                    </a:lnTo>
                    <a:lnTo>
                      <a:pt x="451" y="420"/>
                    </a:lnTo>
                    <a:lnTo>
                      <a:pt x="451" y="419"/>
                    </a:lnTo>
                    <a:lnTo>
                      <a:pt x="452" y="419"/>
                    </a:lnTo>
                    <a:lnTo>
                      <a:pt x="452" y="416"/>
                    </a:lnTo>
                    <a:lnTo>
                      <a:pt x="449" y="407"/>
                    </a:lnTo>
                    <a:lnTo>
                      <a:pt x="446" y="403"/>
                    </a:lnTo>
                    <a:lnTo>
                      <a:pt x="442" y="403"/>
                    </a:lnTo>
                    <a:lnTo>
                      <a:pt x="439" y="404"/>
                    </a:lnTo>
                    <a:lnTo>
                      <a:pt x="437" y="404"/>
                    </a:lnTo>
                    <a:lnTo>
                      <a:pt x="422" y="398"/>
                    </a:lnTo>
                    <a:lnTo>
                      <a:pt x="412" y="392"/>
                    </a:lnTo>
                    <a:lnTo>
                      <a:pt x="405" y="385"/>
                    </a:lnTo>
                    <a:lnTo>
                      <a:pt x="394" y="381"/>
                    </a:lnTo>
                    <a:lnTo>
                      <a:pt x="385" y="380"/>
                    </a:lnTo>
                    <a:lnTo>
                      <a:pt x="378" y="381"/>
                    </a:lnTo>
                    <a:lnTo>
                      <a:pt x="375" y="388"/>
                    </a:lnTo>
                    <a:lnTo>
                      <a:pt x="358" y="392"/>
                    </a:lnTo>
                    <a:lnTo>
                      <a:pt x="348" y="392"/>
                    </a:lnTo>
                    <a:lnTo>
                      <a:pt x="343" y="392"/>
                    </a:lnTo>
                    <a:lnTo>
                      <a:pt x="341" y="390"/>
                    </a:lnTo>
                    <a:lnTo>
                      <a:pt x="340" y="390"/>
                    </a:lnTo>
                    <a:lnTo>
                      <a:pt x="334" y="391"/>
                    </a:lnTo>
                    <a:lnTo>
                      <a:pt x="326" y="388"/>
                    </a:lnTo>
                    <a:lnTo>
                      <a:pt x="322" y="385"/>
                    </a:lnTo>
                    <a:lnTo>
                      <a:pt x="318" y="382"/>
                    </a:lnTo>
                    <a:lnTo>
                      <a:pt x="313" y="381"/>
                    </a:lnTo>
                    <a:lnTo>
                      <a:pt x="309" y="381"/>
                    </a:lnTo>
                    <a:lnTo>
                      <a:pt x="305" y="381"/>
                    </a:lnTo>
                    <a:lnTo>
                      <a:pt x="283" y="377"/>
                    </a:lnTo>
                    <a:lnTo>
                      <a:pt x="280" y="377"/>
                    </a:lnTo>
                    <a:lnTo>
                      <a:pt x="277" y="377"/>
                    </a:lnTo>
                    <a:lnTo>
                      <a:pt x="267" y="380"/>
                    </a:lnTo>
                    <a:lnTo>
                      <a:pt x="255" y="377"/>
                    </a:lnTo>
                    <a:lnTo>
                      <a:pt x="249" y="374"/>
                    </a:lnTo>
                    <a:lnTo>
                      <a:pt x="245" y="375"/>
                    </a:lnTo>
                    <a:lnTo>
                      <a:pt x="229" y="379"/>
                    </a:lnTo>
                    <a:lnTo>
                      <a:pt x="223" y="376"/>
                    </a:lnTo>
                    <a:lnTo>
                      <a:pt x="216" y="374"/>
                    </a:lnTo>
                    <a:lnTo>
                      <a:pt x="211" y="373"/>
                    </a:lnTo>
                    <a:lnTo>
                      <a:pt x="206" y="373"/>
                    </a:lnTo>
                    <a:lnTo>
                      <a:pt x="194" y="373"/>
                    </a:lnTo>
                    <a:lnTo>
                      <a:pt x="188" y="374"/>
                    </a:lnTo>
                    <a:lnTo>
                      <a:pt x="187" y="374"/>
                    </a:lnTo>
                    <a:lnTo>
                      <a:pt x="182" y="373"/>
                    </a:lnTo>
                    <a:lnTo>
                      <a:pt x="180" y="373"/>
                    </a:lnTo>
                    <a:lnTo>
                      <a:pt x="179" y="375"/>
                    </a:lnTo>
                    <a:lnTo>
                      <a:pt x="169" y="376"/>
                    </a:lnTo>
                    <a:lnTo>
                      <a:pt x="162" y="375"/>
                    </a:lnTo>
                    <a:lnTo>
                      <a:pt x="157" y="376"/>
                    </a:lnTo>
                    <a:lnTo>
                      <a:pt x="151" y="376"/>
                    </a:lnTo>
                    <a:lnTo>
                      <a:pt x="146" y="375"/>
                    </a:lnTo>
                    <a:lnTo>
                      <a:pt x="141" y="375"/>
                    </a:lnTo>
                    <a:lnTo>
                      <a:pt x="130" y="374"/>
                    </a:lnTo>
                    <a:lnTo>
                      <a:pt x="119" y="376"/>
                    </a:lnTo>
                    <a:lnTo>
                      <a:pt x="99" y="377"/>
                    </a:lnTo>
                    <a:lnTo>
                      <a:pt x="89" y="375"/>
                    </a:lnTo>
                    <a:lnTo>
                      <a:pt x="79" y="368"/>
                    </a:lnTo>
                    <a:lnTo>
                      <a:pt x="76" y="364"/>
                    </a:lnTo>
                    <a:lnTo>
                      <a:pt x="73" y="364"/>
                    </a:lnTo>
                    <a:lnTo>
                      <a:pt x="60" y="365"/>
                    </a:lnTo>
                    <a:lnTo>
                      <a:pt x="55" y="365"/>
                    </a:lnTo>
                    <a:lnTo>
                      <a:pt x="52" y="365"/>
                    </a:lnTo>
                    <a:lnTo>
                      <a:pt x="49" y="362"/>
                    </a:lnTo>
                    <a:lnTo>
                      <a:pt x="48" y="356"/>
                    </a:lnTo>
                    <a:lnTo>
                      <a:pt x="43" y="348"/>
                    </a:lnTo>
                    <a:lnTo>
                      <a:pt x="39" y="347"/>
                    </a:lnTo>
                    <a:lnTo>
                      <a:pt x="36" y="346"/>
                    </a:lnTo>
                    <a:lnTo>
                      <a:pt x="34" y="344"/>
                    </a:lnTo>
                    <a:lnTo>
                      <a:pt x="33" y="340"/>
                    </a:lnTo>
                    <a:lnTo>
                      <a:pt x="36" y="334"/>
                    </a:lnTo>
                    <a:lnTo>
                      <a:pt x="37" y="327"/>
                    </a:lnTo>
                    <a:lnTo>
                      <a:pt x="44" y="319"/>
                    </a:lnTo>
                    <a:lnTo>
                      <a:pt x="49" y="313"/>
                    </a:lnTo>
                    <a:lnTo>
                      <a:pt x="54" y="310"/>
                    </a:lnTo>
                    <a:lnTo>
                      <a:pt x="57" y="306"/>
                    </a:lnTo>
                    <a:lnTo>
                      <a:pt x="60" y="306"/>
                    </a:lnTo>
                    <a:lnTo>
                      <a:pt x="62" y="302"/>
                    </a:lnTo>
                    <a:lnTo>
                      <a:pt x="66" y="300"/>
                    </a:lnTo>
                    <a:lnTo>
                      <a:pt x="72" y="293"/>
                    </a:lnTo>
                    <a:lnTo>
                      <a:pt x="79" y="283"/>
                    </a:lnTo>
                    <a:lnTo>
                      <a:pt x="107" y="255"/>
                    </a:lnTo>
                    <a:lnTo>
                      <a:pt x="108" y="253"/>
                    </a:lnTo>
                    <a:lnTo>
                      <a:pt x="109" y="248"/>
                    </a:lnTo>
                    <a:lnTo>
                      <a:pt x="112" y="240"/>
                    </a:lnTo>
                    <a:lnTo>
                      <a:pt x="116" y="230"/>
                    </a:lnTo>
                    <a:lnTo>
                      <a:pt x="118" y="222"/>
                    </a:lnTo>
                    <a:lnTo>
                      <a:pt x="118" y="211"/>
                    </a:lnTo>
                    <a:lnTo>
                      <a:pt x="118" y="205"/>
                    </a:lnTo>
                    <a:lnTo>
                      <a:pt x="116" y="198"/>
                    </a:lnTo>
                    <a:lnTo>
                      <a:pt x="114" y="196"/>
                    </a:lnTo>
                    <a:lnTo>
                      <a:pt x="114" y="194"/>
                    </a:lnTo>
                    <a:lnTo>
                      <a:pt x="114" y="192"/>
                    </a:lnTo>
                    <a:lnTo>
                      <a:pt x="108" y="180"/>
                    </a:lnTo>
                    <a:lnTo>
                      <a:pt x="105" y="175"/>
                    </a:lnTo>
                    <a:lnTo>
                      <a:pt x="102" y="173"/>
                    </a:lnTo>
                    <a:lnTo>
                      <a:pt x="92" y="169"/>
                    </a:lnTo>
                    <a:lnTo>
                      <a:pt x="85" y="168"/>
                    </a:lnTo>
                    <a:lnTo>
                      <a:pt x="82" y="165"/>
                    </a:lnTo>
                    <a:lnTo>
                      <a:pt x="74" y="162"/>
                    </a:lnTo>
                    <a:lnTo>
                      <a:pt x="66" y="160"/>
                    </a:lnTo>
                    <a:lnTo>
                      <a:pt x="60" y="159"/>
                    </a:lnTo>
                    <a:lnTo>
                      <a:pt x="55" y="156"/>
                    </a:lnTo>
                    <a:lnTo>
                      <a:pt x="38" y="145"/>
                    </a:lnTo>
                    <a:lnTo>
                      <a:pt x="31" y="137"/>
                    </a:lnTo>
                    <a:lnTo>
                      <a:pt x="26" y="131"/>
                    </a:lnTo>
                    <a:lnTo>
                      <a:pt x="22" y="124"/>
                    </a:lnTo>
                    <a:lnTo>
                      <a:pt x="22" y="118"/>
                    </a:lnTo>
                    <a:lnTo>
                      <a:pt x="20" y="110"/>
                    </a:lnTo>
                    <a:lnTo>
                      <a:pt x="17" y="104"/>
                    </a:lnTo>
                    <a:lnTo>
                      <a:pt x="16" y="99"/>
                    </a:lnTo>
                    <a:lnTo>
                      <a:pt x="14" y="95"/>
                    </a:lnTo>
                    <a:lnTo>
                      <a:pt x="14" y="90"/>
                    </a:lnTo>
                    <a:lnTo>
                      <a:pt x="11" y="84"/>
                    </a:lnTo>
                    <a:lnTo>
                      <a:pt x="10" y="77"/>
                    </a:lnTo>
                    <a:lnTo>
                      <a:pt x="2" y="48"/>
                    </a:lnTo>
                    <a:lnTo>
                      <a:pt x="0" y="39"/>
                    </a:lnTo>
                    <a:lnTo>
                      <a:pt x="3" y="33"/>
                    </a:lnTo>
                    <a:lnTo>
                      <a:pt x="4" y="25"/>
                    </a:lnTo>
                    <a:lnTo>
                      <a:pt x="8" y="19"/>
                    </a:lnTo>
                    <a:lnTo>
                      <a:pt x="8" y="15"/>
                    </a:lnTo>
                    <a:lnTo>
                      <a:pt x="8" y="13"/>
                    </a:lnTo>
                    <a:lnTo>
                      <a:pt x="8" y="11"/>
                    </a:lnTo>
                    <a:lnTo>
                      <a:pt x="9" y="11"/>
                    </a:lnTo>
                    <a:lnTo>
                      <a:pt x="8" y="9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475">
                <a:extLst>
                  <a:ext uri="{FF2B5EF4-FFF2-40B4-BE49-F238E27FC236}">
                    <a16:creationId xmlns:a16="http://schemas.microsoft.com/office/drawing/2014/main" id="{D819F2BB-6CDF-C6D8-7872-81AFCB25D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1012"/>
                <a:ext cx="69" cy="141"/>
              </a:xfrm>
              <a:custGeom>
                <a:avLst/>
                <a:gdLst>
                  <a:gd name="T0" fmla="*/ 60 w 346"/>
                  <a:gd name="T1" fmla="*/ 3 h 706"/>
                  <a:gd name="T2" fmla="*/ 49 w 346"/>
                  <a:gd name="T3" fmla="*/ 19 h 706"/>
                  <a:gd name="T4" fmla="*/ 54 w 346"/>
                  <a:gd name="T5" fmla="*/ 31 h 706"/>
                  <a:gd name="T6" fmla="*/ 55 w 346"/>
                  <a:gd name="T7" fmla="*/ 35 h 706"/>
                  <a:gd name="T8" fmla="*/ 51 w 346"/>
                  <a:gd name="T9" fmla="*/ 41 h 706"/>
                  <a:gd name="T10" fmla="*/ 49 w 346"/>
                  <a:gd name="T11" fmla="*/ 55 h 706"/>
                  <a:gd name="T12" fmla="*/ 32 w 346"/>
                  <a:gd name="T13" fmla="*/ 84 h 706"/>
                  <a:gd name="T14" fmla="*/ 30 w 346"/>
                  <a:gd name="T15" fmla="*/ 88 h 706"/>
                  <a:gd name="T16" fmla="*/ 18 w 346"/>
                  <a:gd name="T17" fmla="*/ 78 h 706"/>
                  <a:gd name="T18" fmla="*/ 14 w 346"/>
                  <a:gd name="T19" fmla="*/ 77 h 706"/>
                  <a:gd name="T20" fmla="*/ 23 w 346"/>
                  <a:gd name="T21" fmla="*/ 91 h 706"/>
                  <a:gd name="T22" fmla="*/ 22 w 346"/>
                  <a:gd name="T23" fmla="*/ 98 h 706"/>
                  <a:gd name="T24" fmla="*/ 18 w 346"/>
                  <a:gd name="T25" fmla="*/ 99 h 706"/>
                  <a:gd name="T26" fmla="*/ 15 w 346"/>
                  <a:gd name="T27" fmla="*/ 104 h 706"/>
                  <a:gd name="T28" fmla="*/ 12 w 346"/>
                  <a:gd name="T29" fmla="*/ 110 h 706"/>
                  <a:gd name="T30" fmla="*/ 3 w 346"/>
                  <a:gd name="T31" fmla="*/ 122 h 706"/>
                  <a:gd name="T32" fmla="*/ 3 w 346"/>
                  <a:gd name="T33" fmla="*/ 145 h 706"/>
                  <a:gd name="T34" fmla="*/ 11 w 346"/>
                  <a:gd name="T35" fmla="*/ 149 h 706"/>
                  <a:gd name="T36" fmla="*/ 34 w 346"/>
                  <a:gd name="T37" fmla="*/ 152 h 706"/>
                  <a:gd name="T38" fmla="*/ 53 w 346"/>
                  <a:gd name="T39" fmla="*/ 168 h 706"/>
                  <a:gd name="T40" fmla="*/ 76 w 346"/>
                  <a:gd name="T41" fmla="*/ 178 h 706"/>
                  <a:gd name="T42" fmla="*/ 86 w 346"/>
                  <a:gd name="T43" fmla="*/ 187 h 706"/>
                  <a:gd name="T44" fmla="*/ 88 w 346"/>
                  <a:gd name="T45" fmla="*/ 201 h 706"/>
                  <a:gd name="T46" fmla="*/ 83 w 346"/>
                  <a:gd name="T47" fmla="*/ 215 h 706"/>
                  <a:gd name="T48" fmla="*/ 87 w 346"/>
                  <a:gd name="T49" fmla="*/ 229 h 706"/>
                  <a:gd name="T50" fmla="*/ 92 w 346"/>
                  <a:gd name="T51" fmla="*/ 240 h 706"/>
                  <a:gd name="T52" fmla="*/ 93 w 346"/>
                  <a:gd name="T53" fmla="*/ 252 h 706"/>
                  <a:gd name="T54" fmla="*/ 88 w 346"/>
                  <a:gd name="T55" fmla="*/ 260 h 706"/>
                  <a:gd name="T56" fmla="*/ 78 w 346"/>
                  <a:gd name="T57" fmla="*/ 274 h 706"/>
                  <a:gd name="T58" fmla="*/ 106 w 346"/>
                  <a:gd name="T59" fmla="*/ 310 h 706"/>
                  <a:gd name="T60" fmla="*/ 116 w 346"/>
                  <a:gd name="T61" fmla="*/ 335 h 706"/>
                  <a:gd name="T62" fmla="*/ 115 w 346"/>
                  <a:gd name="T63" fmla="*/ 343 h 706"/>
                  <a:gd name="T64" fmla="*/ 112 w 346"/>
                  <a:gd name="T65" fmla="*/ 357 h 706"/>
                  <a:gd name="T66" fmla="*/ 101 w 346"/>
                  <a:gd name="T67" fmla="*/ 378 h 706"/>
                  <a:gd name="T68" fmla="*/ 74 w 346"/>
                  <a:gd name="T69" fmla="*/ 411 h 706"/>
                  <a:gd name="T70" fmla="*/ 59 w 346"/>
                  <a:gd name="T71" fmla="*/ 438 h 706"/>
                  <a:gd name="T72" fmla="*/ 64 w 346"/>
                  <a:gd name="T73" fmla="*/ 472 h 706"/>
                  <a:gd name="T74" fmla="*/ 70 w 346"/>
                  <a:gd name="T75" fmla="*/ 506 h 706"/>
                  <a:gd name="T76" fmla="*/ 60 w 346"/>
                  <a:gd name="T77" fmla="*/ 524 h 706"/>
                  <a:gd name="T78" fmla="*/ 74 w 346"/>
                  <a:gd name="T79" fmla="*/ 541 h 706"/>
                  <a:gd name="T80" fmla="*/ 78 w 346"/>
                  <a:gd name="T81" fmla="*/ 550 h 706"/>
                  <a:gd name="T82" fmla="*/ 78 w 346"/>
                  <a:gd name="T83" fmla="*/ 555 h 706"/>
                  <a:gd name="T84" fmla="*/ 97 w 346"/>
                  <a:gd name="T85" fmla="*/ 566 h 706"/>
                  <a:gd name="T86" fmla="*/ 111 w 346"/>
                  <a:gd name="T87" fmla="*/ 586 h 706"/>
                  <a:gd name="T88" fmla="*/ 160 w 346"/>
                  <a:gd name="T89" fmla="*/ 618 h 706"/>
                  <a:gd name="T90" fmla="*/ 174 w 346"/>
                  <a:gd name="T91" fmla="*/ 627 h 706"/>
                  <a:gd name="T92" fmla="*/ 185 w 346"/>
                  <a:gd name="T93" fmla="*/ 640 h 706"/>
                  <a:gd name="T94" fmla="*/ 191 w 346"/>
                  <a:gd name="T95" fmla="*/ 648 h 706"/>
                  <a:gd name="T96" fmla="*/ 202 w 346"/>
                  <a:gd name="T97" fmla="*/ 654 h 706"/>
                  <a:gd name="T98" fmla="*/ 217 w 346"/>
                  <a:gd name="T99" fmla="*/ 663 h 706"/>
                  <a:gd name="T100" fmla="*/ 224 w 346"/>
                  <a:gd name="T101" fmla="*/ 666 h 706"/>
                  <a:gd name="T102" fmla="*/ 264 w 346"/>
                  <a:gd name="T103" fmla="*/ 663 h 706"/>
                  <a:gd name="T104" fmla="*/ 289 w 346"/>
                  <a:gd name="T105" fmla="*/ 672 h 706"/>
                  <a:gd name="T106" fmla="*/ 295 w 346"/>
                  <a:gd name="T107" fmla="*/ 689 h 706"/>
                  <a:gd name="T108" fmla="*/ 299 w 346"/>
                  <a:gd name="T109" fmla="*/ 701 h 706"/>
                  <a:gd name="T110" fmla="*/ 333 w 346"/>
                  <a:gd name="T111" fmla="*/ 706 h 706"/>
                  <a:gd name="T112" fmla="*/ 337 w 346"/>
                  <a:gd name="T113" fmla="*/ 705 h 706"/>
                  <a:gd name="T114" fmla="*/ 346 w 346"/>
                  <a:gd name="T115" fmla="*/ 70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46" h="706">
                    <a:moveTo>
                      <a:pt x="64" y="0"/>
                    </a:moveTo>
                    <a:lnTo>
                      <a:pt x="61" y="1"/>
                    </a:lnTo>
                    <a:lnTo>
                      <a:pt x="60" y="3"/>
                    </a:lnTo>
                    <a:lnTo>
                      <a:pt x="58" y="8"/>
                    </a:lnTo>
                    <a:lnTo>
                      <a:pt x="53" y="14"/>
                    </a:lnTo>
                    <a:lnTo>
                      <a:pt x="49" y="19"/>
                    </a:lnTo>
                    <a:lnTo>
                      <a:pt x="48" y="24"/>
                    </a:lnTo>
                    <a:lnTo>
                      <a:pt x="49" y="27"/>
                    </a:lnTo>
                    <a:lnTo>
                      <a:pt x="54" y="31"/>
                    </a:lnTo>
                    <a:lnTo>
                      <a:pt x="55" y="32"/>
                    </a:lnTo>
                    <a:lnTo>
                      <a:pt x="57" y="35"/>
                    </a:lnTo>
                    <a:lnTo>
                      <a:pt x="55" y="35"/>
                    </a:lnTo>
                    <a:lnTo>
                      <a:pt x="55" y="36"/>
                    </a:lnTo>
                    <a:lnTo>
                      <a:pt x="54" y="38"/>
                    </a:lnTo>
                    <a:lnTo>
                      <a:pt x="51" y="41"/>
                    </a:lnTo>
                    <a:lnTo>
                      <a:pt x="52" y="46"/>
                    </a:lnTo>
                    <a:lnTo>
                      <a:pt x="49" y="53"/>
                    </a:lnTo>
                    <a:lnTo>
                      <a:pt x="49" y="55"/>
                    </a:lnTo>
                    <a:lnTo>
                      <a:pt x="41" y="63"/>
                    </a:lnTo>
                    <a:lnTo>
                      <a:pt x="34" y="75"/>
                    </a:lnTo>
                    <a:lnTo>
                      <a:pt x="32" y="84"/>
                    </a:lnTo>
                    <a:lnTo>
                      <a:pt x="31" y="87"/>
                    </a:lnTo>
                    <a:lnTo>
                      <a:pt x="30" y="87"/>
                    </a:lnTo>
                    <a:lnTo>
                      <a:pt x="30" y="88"/>
                    </a:lnTo>
                    <a:lnTo>
                      <a:pt x="28" y="88"/>
                    </a:lnTo>
                    <a:lnTo>
                      <a:pt x="26" y="87"/>
                    </a:lnTo>
                    <a:lnTo>
                      <a:pt x="18" y="78"/>
                    </a:lnTo>
                    <a:lnTo>
                      <a:pt x="15" y="76"/>
                    </a:lnTo>
                    <a:lnTo>
                      <a:pt x="15" y="77"/>
                    </a:lnTo>
                    <a:lnTo>
                      <a:pt x="14" y="77"/>
                    </a:lnTo>
                    <a:lnTo>
                      <a:pt x="15" y="81"/>
                    </a:lnTo>
                    <a:lnTo>
                      <a:pt x="18" y="84"/>
                    </a:lnTo>
                    <a:lnTo>
                      <a:pt x="23" y="91"/>
                    </a:lnTo>
                    <a:lnTo>
                      <a:pt x="24" y="93"/>
                    </a:lnTo>
                    <a:lnTo>
                      <a:pt x="24" y="97"/>
                    </a:lnTo>
                    <a:lnTo>
                      <a:pt x="22" y="98"/>
                    </a:lnTo>
                    <a:lnTo>
                      <a:pt x="19" y="98"/>
                    </a:lnTo>
                    <a:lnTo>
                      <a:pt x="18" y="98"/>
                    </a:lnTo>
                    <a:lnTo>
                      <a:pt x="18" y="99"/>
                    </a:lnTo>
                    <a:lnTo>
                      <a:pt x="14" y="99"/>
                    </a:lnTo>
                    <a:lnTo>
                      <a:pt x="15" y="103"/>
                    </a:lnTo>
                    <a:lnTo>
                      <a:pt x="15" y="104"/>
                    </a:lnTo>
                    <a:lnTo>
                      <a:pt x="15" y="106"/>
                    </a:lnTo>
                    <a:lnTo>
                      <a:pt x="13" y="109"/>
                    </a:lnTo>
                    <a:lnTo>
                      <a:pt x="12" y="110"/>
                    </a:lnTo>
                    <a:lnTo>
                      <a:pt x="7" y="112"/>
                    </a:lnTo>
                    <a:lnTo>
                      <a:pt x="5" y="116"/>
                    </a:lnTo>
                    <a:lnTo>
                      <a:pt x="3" y="122"/>
                    </a:lnTo>
                    <a:lnTo>
                      <a:pt x="0" y="132"/>
                    </a:lnTo>
                    <a:lnTo>
                      <a:pt x="2" y="143"/>
                    </a:lnTo>
                    <a:lnTo>
                      <a:pt x="3" y="145"/>
                    </a:lnTo>
                    <a:lnTo>
                      <a:pt x="5" y="146"/>
                    </a:lnTo>
                    <a:lnTo>
                      <a:pt x="8" y="149"/>
                    </a:lnTo>
                    <a:lnTo>
                      <a:pt x="11" y="149"/>
                    </a:lnTo>
                    <a:lnTo>
                      <a:pt x="15" y="150"/>
                    </a:lnTo>
                    <a:lnTo>
                      <a:pt x="26" y="152"/>
                    </a:lnTo>
                    <a:lnTo>
                      <a:pt x="34" y="152"/>
                    </a:lnTo>
                    <a:lnTo>
                      <a:pt x="41" y="156"/>
                    </a:lnTo>
                    <a:lnTo>
                      <a:pt x="47" y="161"/>
                    </a:lnTo>
                    <a:lnTo>
                      <a:pt x="53" y="168"/>
                    </a:lnTo>
                    <a:lnTo>
                      <a:pt x="58" y="173"/>
                    </a:lnTo>
                    <a:lnTo>
                      <a:pt x="65" y="177"/>
                    </a:lnTo>
                    <a:lnTo>
                      <a:pt x="76" y="178"/>
                    </a:lnTo>
                    <a:lnTo>
                      <a:pt x="80" y="180"/>
                    </a:lnTo>
                    <a:lnTo>
                      <a:pt x="85" y="185"/>
                    </a:lnTo>
                    <a:lnTo>
                      <a:pt x="86" y="187"/>
                    </a:lnTo>
                    <a:lnTo>
                      <a:pt x="88" y="191"/>
                    </a:lnTo>
                    <a:lnTo>
                      <a:pt x="89" y="198"/>
                    </a:lnTo>
                    <a:lnTo>
                      <a:pt x="88" y="201"/>
                    </a:lnTo>
                    <a:lnTo>
                      <a:pt x="88" y="204"/>
                    </a:lnTo>
                    <a:lnTo>
                      <a:pt x="87" y="212"/>
                    </a:lnTo>
                    <a:lnTo>
                      <a:pt x="83" y="215"/>
                    </a:lnTo>
                    <a:lnTo>
                      <a:pt x="83" y="220"/>
                    </a:lnTo>
                    <a:lnTo>
                      <a:pt x="83" y="224"/>
                    </a:lnTo>
                    <a:lnTo>
                      <a:pt x="87" y="229"/>
                    </a:lnTo>
                    <a:lnTo>
                      <a:pt x="89" y="234"/>
                    </a:lnTo>
                    <a:lnTo>
                      <a:pt x="92" y="238"/>
                    </a:lnTo>
                    <a:lnTo>
                      <a:pt x="92" y="240"/>
                    </a:lnTo>
                    <a:lnTo>
                      <a:pt x="93" y="242"/>
                    </a:lnTo>
                    <a:lnTo>
                      <a:pt x="94" y="247"/>
                    </a:lnTo>
                    <a:lnTo>
                      <a:pt x="93" y="252"/>
                    </a:lnTo>
                    <a:lnTo>
                      <a:pt x="92" y="257"/>
                    </a:lnTo>
                    <a:lnTo>
                      <a:pt x="89" y="258"/>
                    </a:lnTo>
                    <a:lnTo>
                      <a:pt x="88" y="260"/>
                    </a:lnTo>
                    <a:lnTo>
                      <a:pt x="86" y="264"/>
                    </a:lnTo>
                    <a:lnTo>
                      <a:pt x="80" y="269"/>
                    </a:lnTo>
                    <a:lnTo>
                      <a:pt x="78" y="274"/>
                    </a:lnTo>
                    <a:lnTo>
                      <a:pt x="80" y="278"/>
                    </a:lnTo>
                    <a:lnTo>
                      <a:pt x="85" y="284"/>
                    </a:lnTo>
                    <a:lnTo>
                      <a:pt x="106" y="310"/>
                    </a:lnTo>
                    <a:lnTo>
                      <a:pt x="114" y="318"/>
                    </a:lnTo>
                    <a:lnTo>
                      <a:pt x="117" y="331"/>
                    </a:lnTo>
                    <a:lnTo>
                      <a:pt x="116" y="335"/>
                    </a:lnTo>
                    <a:lnTo>
                      <a:pt x="116" y="341"/>
                    </a:lnTo>
                    <a:lnTo>
                      <a:pt x="115" y="341"/>
                    </a:lnTo>
                    <a:lnTo>
                      <a:pt x="115" y="343"/>
                    </a:lnTo>
                    <a:lnTo>
                      <a:pt x="115" y="345"/>
                    </a:lnTo>
                    <a:lnTo>
                      <a:pt x="115" y="350"/>
                    </a:lnTo>
                    <a:lnTo>
                      <a:pt x="112" y="357"/>
                    </a:lnTo>
                    <a:lnTo>
                      <a:pt x="111" y="360"/>
                    </a:lnTo>
                    <a:lnTo>
                      <a:pt x="111" y="363"/>
                    </a:lnTo>
                    <a:lnTo>
                      <a:pt x="101" y="378"/>
                    </a:lnTo>
                    <a:lnTo>
                      <a:pt x="91" y="392"/>
                    </a:lnTo>
                    <a:lnTo>
                      <a:pt x="81" y="401"/>
                    </a:lnTo>
                    <a:lnTo>
                      <a:pt x="74" y="411"/>
                    </a:lnTo>
                    <a:lnTo>
                      <a:pt x="68" y="418"/>
                    </a:lnTo>
                    <a:lnTo>
                      <a:pt x="64" y="426"/>
                    </a:lnTo>
                    <a:lnTo>
                      <a:pt x="59" y="438"/>
                    </a:lnTo>
                    <a:lnTo>
                      <a:pt x="59" y="444"/>
                    </a:lnTo>
                    <a:lnTo>
                      <a:pt x="61" y="452"/>
                    </a:lnTo>
                    <a:lnTo>
                      <a:pt x="64" y="472"/>
                    </a:lnTo>
                    <a:lnTo>
                      <a:pt x="72" y="498"/>
                    </a:lnTo>
                    <a:lnTo>
                      <a:pt x="71" y="500"/>
                    </a:lnTo>
                    <a:lnTo>
                      <a:pt x="70" y="506"/>
                    </a:lnTo>
                    <a:lnTo>
                      <a:pt x="66" y="512"/>
                    </a:lnTo>
                    <a:lnTo>
                      <a:pt x="61" y="522"/>
                    </a:lnTo>
                    <a:lnTo>
                      <a:pt x="60" y="524"/>
                    </a:lnTo>
                    <a:lnTo>
                      <a:pt x="61" y="529"/>
                    </a:lnTo>
                    <a:lnTo>
                      <a:pt x="65" y="534"/>
                    </a:lnTo>
                    <a:lnTo>
                      <a:pt x="74" y="541"/>
                    </a:lnTo>
                    <a:lnTo>
                      <a:pt x="76" y="544"/>
                    </a:lnTo>
                    <a:lnTo>
                      <a:pt x="78" y="547"/>
                    </a:lnTo>
                    <a:lnTo>
                      <a:pt x="78" y="550"/>
                    </a:lnTo>
                    <a:lnTo>
                      <a:pt x="78" y="551"/>
                    </a:lnTo>
                    <a:lnTo>
                      <a:pt x="80" y="554"/>
                    </a:lnTo>
                    <a:lnTo>
                      <a:pt x="78" y="555"/>
                    </a:lnTo>
                    <a:lnTo>
                      <a:pt x="82" y="557"/>
                    </a:lnTo>
                    <a:lnTo>
                      <a:pt x="88" y="561"/>
                    </a:lnTo>
                    <a:lnTo>
                      <a:pt x="97" y="566"/>
                    </a:lnTo>
                    <a:lnTo>
                      <a:pt x="104" y="573"/>
                    </a:lnTo>
                    <a:lnTo>
                      <a:pt x="109" y="581"/>
                    </a:lnTo>
                    <a:lnTo>
                      <a:pt x="111" y="586"/>
                    </a:lnTo>
                    <a:lnTo>
                      <a:pt x="117" y="590"/>
                    </a:lnTo>
                    <a:lnTo>
                      <a:pt x="135" y="600"/>
                    </a:lnTo>
                    <a:lnTo>
                      <a:pt x="160" y="618"/>
                    </a:lnTo>
                    <a:lnTo>
                      <a:pt x="166" y="620"/>
                    </a:lnTo>
                    <a:lnTo>
                      <a:pt x="171" y="625"/>
                    </a:lnTo>
                    <a:lnTo>
                      <a:pt x="174" y="627"/>
                    </a:lnTo>
                    <a:lnTo>
                      <a:pt x="177" y="631"/>
                    </a:lnTo>
                    <a:lnTo>
                      <a:pt x="180" y="637"/>
                    </a:lnTo>
                    <a:lnTo>
                      <a:pt x="185" y="640"/>
                    </a:lnTo>
                    <a:lnTo>
                      <a:pt x="186" y="640"/>
                    </a:lnTo>
                    <a:lnTo>
                      <a:pt x="189" y="642"/>
                    </a:lnTo>
                    <a:lnTo>
                      <a:pt x="191" y="648"/>
                    </a:lnTo>
                    <a:lnTo>
                      <a:pt x="191" y="649"/>
                    </a:lnTo>
                    <a:lnTo>
                      <a:pt x="194" y="652"/>
                    </a:lnTo>
                    <a:lnTo>
                      <a:pt x="202" y="654"/>
                    </a:lnTo>
                    <a:lnTo>
                      <a:pt x="206" y="654"/>
                    </a:lnTo>
                    <a:lnTo>
                      <a:pt x="214" y="660"/>
                    </a:lnTo>
                    <a:lnTo>
                      <a:pt x="217" y="663"/>
                    </a:lnTo>
                    <a:lnTo>
                      <a:pt x="220" y="665"/>
                    </a:lnTo>
                    <a:lnTo>
                      <a:pt x="223" y="666"/>
                    </a:lnTo>
                    <a:lnTo>
                      <a:pt x="224" y="666"/>
                    </a:lnTo>
                    <a:lnTo>
                      <a:pt x="226" y="667"/>
                    </a:lnTo>
                    <a:lnTo>
                      <a:pt x="253" y="664"/>
                    </a:lnTo>
                    <a:lnTo>
                      <a:pt x="264" y="663"/>
                    </a:lnTo>
                    <a:lnTo>
                      <a:pt x="274" y="665"/>
                    </a:lnTo>
                    <a:lnTo>
                      <a:pt x="282" y="667"/>
                    </a:lnTo>
                    <a:lnTo>
                      <a:pt x="289" y="672"/>
                    </a:lnTo>
                    <a:lnTo>
                      <a:pt x="294" y="678"/>
                    </a:lnTo>
                    <a:lnTo>
                      <a:pt x="295" y="683"/>
                    </a:lnTo>
                    <a:lnTo>
                      <a:pt x="295" y="689"/>
                    </a:lnTo>
                    <a:lnTo>
                      <a:pt x="294" y="694"/>
                    </a:lnTo>
                    <a:lnTo>
                      <a:pt x="295" y="699"/>
                    </a:lnTo>
                    <a:lnTo>
                      <a:pt x="299" y="701"/>
                    </a:lnTo>
                    <a:lnTo>
                      <a:pt x="301" y="701"/>
                    </a:lnTo>
                    <a:lnTo>
                      <a:pt x="306" y="703"/>
                    </a:lnTo>
                    <a:lnTo>
                      <a:pt x="333" y="706"/>
                    </a:lnTo>
                    <a:lnTo>
                      <a:pt x="333" y="705"/>
                    </a:lnTo>
                    <a:lnTo>
                      <a:pt x="334" y="705"/>
                    </a:lnTo>
                    <a:lnTo>
                      <a:pt x="337" y="705"/>
                    </a:lnTo>
                    <a:lnTo>
                      <a:pt x="340" y="705"/>
                    </a:lnTo>
                    <a:lnTo>
                      <a:pt x="343" y="703"/>
                    </a:lnTo>
                    <a:lnTo>
                      <a:pt x="346" y="70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476">
                <a:extLst>
                  <a:ext uri="{FF2B5EF4-FFF2-40B4-BE49-F238E27FC236}">
                    <a16:creationId xmlns:a16="http://schemas.microsoft.com/office/drawing/2014/main" id="{92AB7441-4B1E-2E29-442D-951037B73F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2" y="995"/>
                <a:ext cx="23" cy="61"/>
              </a:xfrm>
              <a:custGeom>
                <a:avLst/>
                <a:gdLst>
                  <a:gd name="T0" fmla="*/ 114 w 114"/>
                  <a:gd name="T1" fmla="*/ 304 h 304"/>
                  <a:gd name="T2" fmla="*/ 114 w 114"/>
                  <a:gd name="T3" fmla="*/ 290 h 304"/>
                  <a:gd name="T4" fmla="*/ 112 w 114"/>
                  <a:gd name="T5" fmla="*/ 278 h 304"/>
                  <a:gd name="T6" fmla="*/ 110 w 114"/>
                  <a:gd name="T7" fmla="*/ 267 h 304"/>
                  <a:gd name="T8" fmla="*/ 108 w 114"/>
                  <a:gd name="T9" fmla="*/ 259 h 304"/>
                  <a:gd name="T10" fmla="*/ 105 w 114"/>
                  <a:gd name="T11" fmla="*/ 250 h 304"/>
                  <a:gd name="T12" fmla="*/ 108 w 114"/>
                  <a:gd name="T13" fmla="*/ 240 h 304"/>
                  <a:gd name="T14" fmla="*/ 108 w 114"/>
                  <a:gd name="T15" fmla="*/ 236 h 304"/>
                  <a:gd name="T16" fmla="*/ 109 w 114"/>
                  <a:gd name="T17" fmla="*/ 231 h 304"/>
                  <a:gd name="T18" fmla="*/ 109 w 114"/>
                  <a:gd name="T19" fmla="*/ 223 h 304"/>
                  <a:gd name="T20" fmla="*/ 111 w 114"/>
                  <a:gd name="T21" fmla="*/ 215 h 304"/>
                  <a:gd name="T22" fmla="*/ 110 w 114"/>
                  <a:gd name="T23" fmla="*/ 212 h 304"/>
                  <a:gd name="T24" fmla="*/ 110 w 114"/>
                  <a:gd name="T25" fmla="*/ 211 h 304"/>
                  <a:gd name="T26" fmla="*/ 110 w 114"/>
                  <a:gd name="T27" fmla="*/ 208 h 304"/>
                  <a:gd name="T28" fmla="*/ 110 w 114"/>
                  <a:gd name="T29" fmla="*/ 202 h 304"/>
                  <a:gd name="T30" fmla="*/ 110 w 114"/>
                  <a:gd name="T31" fmla="*/ 189 h 304"/>
                  <a:gd name="T32" fmla="*/ 109 w 114"/>
                  <a:gd name="T33" fmla="*/ 184 h 304"/>
                  <a:gd name="T34" fmla="*/ 109 w 114"/>
                  <a:gd name="T35" fmla="*/ 181 h 304"/>
                  <a:gd name="T36" fmla="*/ 109 w 114"/>
                  <a:gd name="T37" fmla="*/ 173 h 304"/>
                  <a:gd name="T38" fmla="*/ 108 w 114"/>
                  <a:gd name="T39" fmla="*/ 164 h 304"/>
                  <a:gd name="T40" fmla="*/ 108 w 114"/>
                  <a:gd name="T41" fmla="*/ 155 h 304"/>
                  <a:gd name="T42" fmla="*/ 105 w 114"/>
                  <a:gd name="T43" fmla="*/ 142 h 304"/>
                  <a:gd name="T44" fmla="*/ 101 w 114"/>
                  <a:gd name="T45" fmla="*/ 131 h 304"/>
                  <a:gd name="T46" fmla="*/ 97 w 114"/>
                  <a:gd name="T47" fmla="*/ 120 h 304"/>
                  <a:gd name="T48" fmla="*/ 91 w 114"/>
                  <a:gd name="T49" fmla="*/ 113 h 304"/>
                  <a:gd name="T50" fmla="*/ 77 w 114"/>
                  <a:gd name="T51" fmla="*/ 101 h 304"/>
                  <a:gd name="T52" fmla="*/ 68 w 114"/>
                  <a:gd name="T53" fmla="*/ 92 h 304"/>
                  <a:gd name="T54" fmla="*/ 59 w 114"/>
                  <a:gd name="T55" fmla="*/ 86 h 304"/>
                  <a:gd name="T56" fmla="*/ 55 w 114"/>
                  <a:gd name="T57" fmla="*/ 85 h 304"/>
                  <a:gd name="T58" fmla="*/ 45 w 114"/>
                  <a:gd name="T59" fmla="*/ 80 h 304"/>
                  <a:gd name="T60" fmla="*/ 36 w 114"/>
                  <a:gd name="T61" fmla="*/ 78 h 304"/>
                  <a:gd name="T62" fmla="*/ 30 w 114"/>
                  <a:gd name="T63" fmla="*/ 74 h 304"/>
                  <a:gd name="T64" fmla="*/ 26 w 114"/>
                  <a:gd name="T65" fmla="*/ 71 h 304"/>
                  <a:gd name="T66" fmla="*/ 21 w 114"/>
                  <a:gd name="T67" fmla="*/ 65 h 304"/>
                  <a:gd name="T68" fmla="*/ 21 w 114"/>
                  <a:gd name="T69" fmla="*/ 62 h 304"/>
                  <a:gd name="T70" fmla="*/ 21 w 114"/>
                  <a:gd name="T71" fmla="*/ 59 h 304"/>
                  <a:gd name="T72" fmla="*/ 20 w 114"/>
                  <a:gd name="T73" fmla="*/ 57 h 304"/>
                  <a:gd name="T74" fmla="*/ 14 w 114"/>
                  <a:gd name="T75" fmla="*/ 57 h 304"/>
                  <a:gd name="T76" fmla="*/ 12 w 114"/>
                  <a:gd name="T77" fmla="*/ 56 h 304"/>
                  <a:gd name="T78" fmla="*/ 12 w 114"/>
                  <a:gd name="T79" fmla="*/ 55 h 304"/>
                  <a:gd name="T80" fmla="*/ 13 w 114"/>
                  <a:gd name="T81" fmla="*/ 51 h 304"/>
                  <a:gd name="T82" fmla="*/ 15 w 114"/>
                  <a:gd name="T83" fmla="*/ 42 h 304"/>
                  <a:gd name="T84" fmla="*/ 18 w 114"/>
                  <a:gd name="T85" fmla="*/ 36 h 304"/>
                  <a:gd name="T86" fmla="*/ 19 w 114"/>
                  <a:gd name="T87" fmla="*/ 30 h 304"/>
                  <a:gd name="T88" fmla="*/ 19 w 114"/>
                  <a:gd name="T89" fmla="*/ 27 h 304"/>
                  <a:gd name="T90" fmla="*/ 17 w 114"/>
                  <a:gd name="T91" fmla="*/ 22 h 304"/>
                  <a:gd name="T92" fmla="*/ 14 w 114"/>
                  <a:gd name="T93" fmla="*/ 18 h 304"/>
                  <a:gd name="T94" fmla="*/ 13 w 114"/>
                  <a:gd name="T95" fmla="*/ 16 h 304"/>
                  <a:gd name="T96" fmla="*/ 7 w 114"/>
                  <a:gd name="T97" fmla="*/ 8 h 304"/>
                  <a:gd name="T98" fmla="*/ 0 w 114"/>
                  <a:gd name="T9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4" h="304">
                    <a:moveTo>
                      <a:pt x="114" y="304"/>
                    </a:moveTo>
                    <a:lnTo>
                      <a:pt x="114" y="290"/>
                    </a:lnTo>
                    <a:lnTo>
                      <a:pt x="112" y="278"/>
                    </a:lnTo>
                    <a:lnTo>
                      <a:pt x="110" y="267"/>
                    </a:lnTo>
                    <a:lnTo>
                      <a:pt x="108" y="259"/>
                    </a:lnTo>
                    <a:lnTo>
                      <a:pt x="105" y="250"/>
                    </a:lnTo>
                    <a:lnTo>
                      <a:pt x="108" y="240"/>
                    </a:lnTo>
                    <a:lnTo>
                      <a:pt x="108" y="236"/>
                    </a:lnTo>
                    <a:lnTo>
                      <a:pt x="109" y="231"/>
                    </a:lnTo>
                    <a:lnTo>
                      <a:pt x="109" y="223"/>
                    </a:lnTo>
                    <a:lnTo>
                      <a:pt x="111" y="215"/>
                    </a:lnTo>
                    <a:lnTo>
                      <a:pt x="110" y="212"/>
                    </a:lnTo>
                    <a:lnTo>
                      <a:pt x="110" y="211"/>
                    </a:lnTo>
                    <a:lnTo>
                      <a:pt x="110" y="208"/>
                    </a:lnTo>
                    <a:lnTo>
                      <a:pt x="110" y="202"/>
                    </a:lnTo>
                    <a:lnTo>
                      <a:pt x="110" y="189"/>
                    </a:lnTo>
                    <a:lnTo>
                      <a:pt x="109" y="184"/>
                    </a:lnTo>
                    <a:lnTo>
                      <a:pt x="109" y="181"/>
                    </a:lnTo>
                    <a:lnTo>
                      <a:pt x="109" y="173"/>
                    </a:lnTo>
                    <a:lnTo>
                      <a:pt x="108" y="164"/>
                    </a:lnTo>
                    <a:lnTo>
                      <a:pt x="108" y="155"/>
                    </a:lnTo>
                    <a:lnTo>
                      <a:pt x="105" y="142"/>
                    </a:lnTo>
                    <a:lnTo>
                      <a:pt x="101" y="131"/>
                    </a:lnTo>
                    <a:lnTo>
                      <a:pt x="97" y="120"/>
                    </a:lnTo>
                    <a:lnTo>
                      <a:pt x="91" y="113"/>
                    </a:lnTo>
                    <a:lnTo>
                      <a:pt x="77" y="101"/>
                    </a:lnTo>
                    <a:lnTo>
                      <a:pt x="68" y="92"/>
                    </a:lnTo>
                    <a:lnTo>
                      <a:pt x="59" y="86"/>
                    </a:lnTo>
                    <a:lnTo>
                      <a:pt x="55" y="85"/>
                    </a:lnTo>
                    <a:lnTo>
                      <a:pt x="45" y="80"/>
                    </a:lnTo>
                    <a:lnTo>
                      <a:pt x="36" y="78"/>
                    </a:lnTo>
                    <a:lnTo>
                      <a:pt x="30" y="74"/>
                    </a:lnTo>
                    <a:lnTo>
                      <a:pt x="26" y="71"/>
                    </a:lnTo>
                    <a:lnTo>
                      <a:pt x="21" y="65"/>
                    </a:lnTo>
                    <a:lnTo>
                      <a:pt x="21" y="62"/>
                    </a:lnTo>
                    <a:lnTo>
                      <a:pt x="21" y="59"/>
                    </a:lnTo>
                    <a:lnTo>
                      <a:pt x="20" y="57"/>
                    </a:lnTo>
                    <a:lnTo>
                      <a:pt x="14" y="57"/>
                    </a:lnTo>
                    <a:lnTo>
                      <a:pt x="12" y="56"/>
                    </a:lnTo>
                    <a:lnTo>
                      <a:pt x="12" y="55"/>
                    </a:lnTo>
                    <a:lnTo>
                      <a:pt x="13" y="51"/>
                    </a:lnTo>
                    <a:lnTo>
                      <a:pt x="15" y="42"/>
                    </a:lnTo>
                    <a:lnTo>
                      <a:pt x="18" y="36"/>
                    </a:lnTo>
                    <a:lnTo>
                      <a:pt x="19" y="30"/>
                    </a:lnTo>
                    <a:lnTo>
                      <a:pt x="19" y="27"/>
                    </a:lnTo>
                    <a:lnTo>
                      <a:pt x="17" y="22"/>
                    </a:lnTo>
                    <a:lnTo>
                      <a:pt x="14" y="18"/>
                    </a:lnTo>
                    <a:lnTo>
                      <a:pt x="13" y="16"/>
                    </a:lnTo>
                    <a:lnTo>
                      <a:pt x="7" y="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477">
                <a:extLst>
                  <a:ext uri="{FF2B5EF4-FFF2-40B4-BE49-F238E27FC236}">
                    <a16:creationId xmlns:a16="http://schemas.microsoft.com/office/drawing/2014/main" id="{6D99E2DA-49AA-2566-96D5-5382D132F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8" y="1792"/>
                <a:ext cx="91" cy="12"/>
              </a:xfrm>
              <a:custGeom>
                <a:avLst/>
                <a:gdLst>
                  <a:gd name="T0" fmla="*/ 441 w 456"/>
                  <a:gd name="T1" fmla="*/ 48 h 61"/>
                  <a:gd name="T2" fmla="*/ 420 w 456"/>
                  <a:gd name="T3" fmla="*/ 49 h 61"/>
                  <a:gd name="T4" fmla="*/ 415 w 456"/>
                  <a:gd name="T5" fmla="*/ 54 h 61"/>
                  <a:gd name="T6" fmla="*/ 412 w 456"/>
                  <a:gd name="T7" fmla="*/ 57 h 61"/>
                  <a:gd name="T8" fmla="*/ 398 w 456"/>
                  <a:gd name="T9" fmla="*/ 59 h 61"/>
                  <a:gd name="T10" fmla="*/ 391 w 456"/>
                  <a:gd name="T11" fmla="*/ 60 h 61"/>
                  <a:gd name="T12" fmla="*/ 390 w 456"/>
                  <a:gd name="T13" fmla="*/ 61 h 61"/>
                  <a:gd name="T14" fmla="*/ 373 w 456"/>
                  <a:gd name="T15" fmla="*/ 55 h 61"/>
                  <a:gd name="T16" fmla="*/ 367 w 456"/>
                  <a:gd name="T17" fmla="*/ 52 h 61"/>
                  <a:gd name="T18" fmla="*/ 357 w 456"/>
                  <a:gd name="T19" fmla="*/ 43 h 61"/>
                  <a:gd name="T20" fmla="*/ 353 w 456"/>
                  <a:gd name="T21" fmla="*/ 40 h 61"/>
                  <a:gd name="T22" fmla="*/ 334 w 456"/>
                  <a:gd name="T23" fmla="*/ 36 h 61"/>
                  <a:gd name="T24" fmla="*/ 328 w 456"/>
                  <a:gd name="T25" fmla="*/ 37 h 61"/>
                  <a:gd name="T26" fmla="*/ 318 w 456"/>
                  <a:gd name="T27" fmla="*/ 35 h 61"/>
                  <a:gd name="T28" fmla="*/ 311 w 456"/>
                  <a:gd name="T29" fmla="*/ 29 h 61"/>
                  <a:gd name="T30" fmla="*/ 303 w 456"/>
                  <a:gd name="T31" fmla="*/ 25 h 61"/>
                  <a:gd name="T32" fmla="*/ 303 w 456"/>
                  <a:gd name="T33" fmla="*/ 15 h 61"/>
                  <a:gd name="T34" fmla="*/ 307 w 456"/>
                  <a:gd name="T35" fmla="*/ 7 h 61"/>
                  <a:gd name="T36" fmla="*/ 306 w 456"/>
                  <a:gd name="T37" fmla="*/ 4 h 61"/>
                  <a:gd name="T38" fmla="*/ 299 w 456"/>
                  <a:gd name="T39" fmla="*/ 7 h 61"/>
                  <a:gd name="T40" fmla="*/ 284 w 456"/>
                  <a:gd name="T41" fmla="*/ 12 h 61"/>
                  <a:gd name="T42" fmla="*/ 280 w 456"/>
                  <a:gd name="T43" fmla="*/ 8 h 61"/>
                  <a:gd name="T44" fmla="*/ 276 w 456"/>
                  <a:gd name="T45" fmla="*/ 1 h 61"/>
                  <a:gd name="T46" fmla="*/ 269 w 456"/>
                  <a:gd name="T47" fmla="*/ 2 h 61"/>
                  <a:gd name="T48" fmla="*/ 261 w 456"/>
                  <a:gd name="T49" fmla="*/ 18 h 61"/>
                  <a:gd name="T50" fmla="*/ 261 w 456"/>
                  <a:gd name="T51" fmla="*/ 32 h 61"/>
                  <a:gd name="T52" fmla="*/ 260 w 456"/>
                  <a:gd name="T53" fmla="*/ 34 h 61"/>
                  <a:gd name="T54" fmla="*/ 258 w 456"/>
                  <a:gd name="T55" fmla="*/ 36 h 61"/>
                  <a:gd name="T56" fmla="*/ 257 w 456"/>
                  <a:gd name="T57" fmla="*/ 37 h 61"/>
                  <a:gd name="T58" fmla="*/ 248 w 456"/>
                  <a:gd name="T59" fmla="*/ 34 h 61"/>
                  <a:gd name="T60" fmla="*/ 242 w 456"/>
                  <a:gd name="T61" fmla="*/ 24 h 61"/>
                  <a:gd name="T62" fmla="*/ 235 w 456"/>
                  <a:gd name="T63" fmla="*/ 20 h 61"/>
                  <a:gd name="T64" fmla="*/ 223 w 456"/>
                  <a:gd name="T65" fmla="*/ 25 h 61"/>
                  <a:gd name="T66" fmla="*/ 207 w 456"/>
                  <a:gd name="T67" fmla="*/ 37 h 61"/>
                  <a:gd name="T68" fmla="*/ 187 w 456"/>
                  <a:gd name="T69" fmla="*/ 38 h 61"/>
                  <a:gd name="T70" fmla="*/ 184 w 456"/>
                  <a:gd name="T71" fmla="*/ 37 h 61"/>
                  <a:gd name="T72" fmla="*/ 174 w 456"/>
                  <a:gd name="T73" fmla="*/ 34 h 61"/>
                  <a:gd name="T74" fmla="*/ 168 w 456"/>
                  <a:gd name="T75" fmla="*/ 30 h 61"/>
                  <a:gd name="T76" fmla="*/ 144 w 456"/>
                  <a:gd name="T77" fmla="*/ 29 h 61"/>
                  <a:gd name="T78" fmla="*/ 128 w 456"/>
                  <a:gd name="T79" fmla="*/ 34 h 61"/>
                  <a:gd name="T80" fmla="*/ 121 w 456"/>
                  <a:gd name="T81" fmla="*/ 35 h 61"/>
                  <a:gd name="T82" fmla="*/ 109 w 456"/>
                  <a:gd name="T83" fmla="*/ 31 h 61"/>
                  <a:gd name="T84" fmla="*/ 97 w 456"/>
                  <a:gd name="T85" fmla="*/ 29 h 61"/>
                  <a:gd name="T86" fmla="*/ 80 w 456"/>
                  <a:gd name="T87" fmla="*/ 25 h 61"/>
                  <a:gd name="T88" fmla="*/ 53 w 456"/>
                  <a:gd name="T89" fmla="*/ 26 h 61"/>
                  <a:gd name="T90" fmla="*/ 41 w 456"/>
                  <a:gd name="T91" fmla="*/ 27 h 61"/>
                  <a:gd name="T92" fmla="*/ 29 w 456"/>
                  <a:gd name="T93" fmla="*/ 27 h 61"/>
                  <a:gd name="T94" fmla="*/ 19 w 456"/>
                  <a:gd name="T95" fmla="*/ 20 h 61"/>
                  <a:gd name="T96" fmla="*/ 14 w 456"/>
                  <a:gd name="T97" fmla="*/ 20 h 61"/>
                  <a:gd name="T98" fmla="*/ 8 w 456"/>
                  <a:gd name="T99" fmla="*/ 24 h 61"/>
                  <a:gd name="T100" fmla="*/ 0 w 456"/>
                  <a:gd name="T101" fmla="*/ 3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56" h="61">
                    <a:moveTo>
                      <a:pt x="456" y="53"/>
                    </a:moveTo>
                    <a:lnTo>
                      <a:pt x="441" y="48"/>
                    </a:lnTo>
                    <a:lnTo>
                      <a:pt x="430" y="48"/>
                    </a:lnTo>
                    <a:lnTo>
                      <a:pt x="420" y="49"/>
                    </a:lnTo>
                    <a:lnTo>
                      <a:pt x="418" y="53"/>
                    </a:lnTo>
                    <a:lnTo>
                      <a:pt x="415" y="54"/>
                    </a:lnTo>
                    <a:lnTo>
                      <a:pt x="414" y="57"/>
                    </a:lnTo>
                    <a:lnTo>
                      <a:pt x="412" y="57"/>
                    </a:lnTo>
                    <a:lnTo>
                      <a:pt x="403" y="55"/>
                    </a:lnTo>
                    <a:lnTo>
                      <a:pt x="398" y="59"/>
                    </a:lnTo>
                    <a:lnTo>
                      <a:pt x="393" y="60"/>
                    </a:lnTo>
                    <a:lnTo>
                      <a:pt x="391" y="60"/>
                    </a:lnTo>
                    <a:lnTo>
                      <a:pt x="390" y="60"/>
                    </a:lnTo>
                    <a:lnTo>
                      <a:pt x="390" y="61"/>
                    </a:lnTo>
                    <a:lnTo>
                      <a:pt x="380" y="59"/>
                    </a:lnTo>
                    <a:lnTo>
                      <a:pt x="373" y="55"/>
                    </a:lnTo>
                    <a:lnTo>
                      <a:pt x="369" y="53"/>
                    </a:lnTo>
                    <a:lnTo>
                      <a:pt x="367" y="52"/>
                    </a:lnTo>
                    <a:lnTo>
                      <a:pt x="360" y="46"/>
                    </a:lnTo>
                    <a:lnTo>
                      <a:pt x="357" y="43"/>
                    </a:lnTo>
                    <a:lnTo>
                      <a:pt x="356" y="42"/>
                    </a:lnTo>
                    <a:lnTo>
                      <a:pt x="353" y="40"/>
                    </a:lnTo>
                    <a:lnTo>
                      <a:pt x="343" y="34"/>
                    </a:lnTo>
                    <a:lnTo>
                      <a:pt x="334" y="36"/>
                    </a:lnTo>
                    <a:lnTo>
                      <a:pt x="330" y="36"/>
                    </a:lnTo>
                    <a:lnTo>
                      <a:pt x="328" y="37"/>
                    </a:lnTo>
                    <a:lnTo>
                      <a:pt x="323" y="38"/>
                    </a:lnTo>
                    <a:lnTo>
                      <a:pt x="318" y="35"/>
                    </a:lnTo>
                    <a:lnTo>
                      <a:pt x="313" y="31"/>
                    </a:lnTo>
                    <a:lnTo>
                      <a:pt x="311" y="29"/>
                    </a:lnTo>
                    <a:lnTo>
                      <a:pt x="310" y="27"/>
                    </a:lnTo>
                    <a:lnTo>
                      <a:pt x="303" y="25"/>
                    </a:lnTo>
                    <a:lnTo>
                      <a:pt x="300" y="19"/>
                    </a:lnTo>
                    <a:lnTo>
                      <a:pt x="303" y="15"/>
                    </a:lnTo>
                    <a:lnTo>
                      <a:pt x="306" y="9"/>
                    </a:lnTo>
                    <a:lnTo>
                      <a:pt x="307" y="7"/>
                    </a:lnTo>
                    <a:lnTo>
                      <a:pt x="309" y="7"/>
                    </a:lnTo>
                    <a:lnTo>
                      <a:pt x="306" y="4"/>
                    </a:lnTo>
                    <a:lnTo>
                      <a:pt x="304" y="6"/>
                    </a:lnTo>
                    <a:lnTo>
                      <a:pt x="299" y="7"/>
                    </a:lnTo>
                    <a:lnTo>
                      <a:pt x="295" y="12"/>
                    </a:lnTo>
                    <a:lnTo>
                      <a:pt x="284" y="12"/>
                    </a:lnTo>
                    <a:lnTo>
                      <a:pt x="281" y="10"/>
                    </a:lnTo>
                    <a:lnTo>
                      <a:pt x="280" y="8"/>
                    </a:lnTo>
                    <a:lnTo>
                      <a:pt x="277" y="3"/>
                    </a:lnTo>
                    <a:lnTo>
                      <a:pt x="276" y="1"/>
                    </a:lnTo>
                    <a:lnTo>
                      <a:pt x="273" y="0"/>
                    </a:lnTo>
                    <a:lnTo>
                      <a:pt x="269" y="2"/>
                    </a:lnTo>
                    <a:lnTo>
                      <a:pt x="265" y="10"/>
                    </a:lnTo>
                    <a:lnTo>
                      <a:pt x="261" y="18"/>
                    </a:lnTo>
                    <a:lnTo>
                      <a:pt x="264" y="29"/>
                    </a:lnTo>
                    <a:lnTo>
                      <a:pt x="261" y="32"/>
                    </a:lnTo>
                    <a:lnTo>
                      <a:pt x="260" y="32"/>
                    </a:lnTo>
                    <a:lnTo>
                      <a:pt x="260" y="34"/>
                    </a:lnTo>
                    <a:lnTo>
                      <a:pt x="260" y="36"/>
                    </a:lnTo>
                    <a:lnTo>
                      <a:pt x="258" y="36"/>
                    </a:lnTo>
                    <a:lnTo>
                      <a:pt x="257" y="36"/>
                    </a:lnTo>
                    <a:lnTo>
                      <a:pt x="257" y="37"/>
                    </a:lnTo>
                    <a:lnTo>
                      <a:pt x="254" y="37"/>
                    </a:lnTo>
                    <a:lnTo>
                      <a:pt x="248" y="34"/>
                    </a:lnTo>
                    <a:lnTo>
                      <a:pt x="244" y="29"/>
                    </a:lnTo>
                    <a:lnTo>
                      <a:pt x="242" y="24"/>
                    </a:lnTo>
                    <a:lnTo>
                      <a:pt x="241" y="21"/>
                    </a:lnTo>
                    <a:lnTo>
                      <a:pt x="235" y="20"/>
                    </a:lnTo>
                    <a:lnTo>
                      <a:pt x="227" y="23"/>
                    </a:lnTo>
                    <a:lnTo>
                      <a:pt x="223" y="25"/>
                    </a:lnTo>
                    <a:lnTo>
                      <a:pt x="219" y="30"/>
                    </a:lnTo>
                    <a:lnTo>
                      <a:pt x="207" y="37"/>
                    </a:lnTo>
                    <a:lnTo>
                      <a:pt x="195" y="40"/>
                    </a:lnTo>
                    <a:lnTo>
                      <a:pt x="187" y="38"/>
                    </a:lnTo>
                    <a:lnTo>
                      <a:pt x="185" y="37"/>
                    </a:lnTo>
                    <a:lnTo>
                      <a:pt x="184" y="37"/>
                    </a:lnTo>
                    <a:lnTo>
                      <a:pt x="181" y="37"/>
                    </a:lnTo>
                    <a:lnTo>
                      <a:pt x="174" y="34"/>
                    </a:lnTo>
                    <a:lnTo>
                      <a:pt x="170" y="31"/>
                    </a:lnTo>
                    <a:lnTo>
                      <a:pt x="168" y="30"/>
                    </a:lnTo>
                    <a:lnTo>
                      <a:pt x="156" y="25"/>
                    </a:lnTo>
                    <a:lnTo>
                      <a:pt x="144" y="29"/>
                    </a:lnTo>
                    <a:lnTo>
                      <a:pt x="134" y="31"/>
                    </a:lnTo>
                    <a:lnTo>
                      <a:pt x="128" y="34"/>
                    </a:lnTo>
                    <a:lnTo>
                      <a:pt x="123" y="34"/>
                    </a:lnTo>
                    <a:lnTo>
                      <a:pt x="121" y="35"/>
                    </a:lnTo>
                    <a:lnTo>
                      <a:pt x="114" y="32"/>
                    </a:lnTo>
                    <a:lnTo>
                      <a:pt x="109" y="31"/>
                    </a:lnTo>
                    <a:lnTo>
                      <a:pt x="104" y="31"/>
                    </a:lnTo>
                    <a:lnTo>
                      <a:pt x="97" y="29"/>
                    </a:lnTo>
                    <a:lnTo>
                      <a:pt x="89" y="27"/>
                    </a:lnTo>
                    <a:lnTo>
                      <a:pt x="80" y="25"/>
                    </a:lnTo>
                    <a:lnTo>
                      <a:pt x="70" y="24"/>
                    </a:lnTo>
                    <a:lnTo>
                      <a:pt x="53" y="26"/>
                    </a:lnTo>
                    <a:lnTo>
                      <a:pt x="46" y="26"/>
                    </a:lnTo>
                    <a:lnTo>
                      <a:pt x="41" y="27"/>
                    </a:lnTo>
                    <a:lnTo>
                      <a:pt x="32" y="27"/>
                    </a:lnTo>
                    <a:lnTo>
                      <a:pt x="29" y="27"/>
                    </a:lnTo>
                    <a:lnTo>
                      <a:pt x="23" y="23"/>
                    </a:lnTo>
                    <a:lnTo>
                      <a:pt x="19" y="20"/>
                    </a:lnTo>
                    <a:lnTo>
                      <a:pt x="15" y="19"/>
                    </a:lnTo>
                    <a:lnTo>
                      <a:pt x="14" y="20"/>
                    </a:lnTo>
                    <a:lnTo>
                      <a:pt x="11" y="20"/>
                    </a:lnTo>
                    <a:lnTo>
                      <a:pt x="8" y="24"/>
                    </a:lnTo>
                    <a:lnTo>
                      <a:pt x="3" y="27"/>
                    </a:lnTo>
                    <a:lnTo>
                      <a:pt x="0" y="3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478">
                <a:extLst>
                  <a:ext uri="{FF2B5EF4-FFF2-40B4-BE49-F238E27FC236}">
                    <a16:creationId xmlns:a16="http://schemas.microsoft.com/office/drawing/2014/main" id="{E1EEA813-286A-A5A2-DE6E-519C77CD4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" y="1208"/>
                <a:ext cx="97" cy="64"/>
              </a:xfrm>
              <a:custGeom>
                <a:avLst/>
                <a:gdLst>
                  <a:gd name="T0" fmla="*/ 482 w 488"/>
                  <a:gd name="T1" fmla="*/ 3 h 321"/>
                  <a:gd name="T2" fmla="*/ 484 w 488"/>
                  <a:gd name="T3" fmla="*/ 16 h 321"/>
                  <a:gd name="T4" fmla="*/ 482 w 488"/>
                  <a:gd name="T5" fmla="*/ 17 h 321"/>
                  <a:gd name="T6" fmla="*/ 477 w 488"/>
                  <a:gd name="T7" fmla="*/ 28 h 321"/>
                  <a:gd name="T8" fmla="*/ 472 w 488"/>
                  <a:gd name="T9" fmla="*/ 30 h 321"/>
                  <a:gd name="T10" fmla="*/ 461 w 488"/>
                  <a:gd name="T11" fmla="*/ 34 h 321"/>
                  <a:gd name="T12" fmla="*/ 444 w 488"/>
                  <a:gd name="T13" fmla="*/ 73 h 321"/>
                  <a:gd name="T14" fmla="*/ 458 w 488"/>
                  <a:gd name="T15" fmla="*/ 89 h 321"/>
                  <a:gd name="T16" fmla="*/ 464 w 488"/>
                  <a:gd name="T17" fmla="*/ 94 h 321"/>
                  <a:gd name="T18" fmla="*/ 473 w 488"/>
                  <a:gd name="T19" fmla="*/ 134 h 321"/>
                  <a:gd name="T20" fmla="*/ 480 w 488"/>
                  <a:gd name="T21" fmla="*/ 151 h 321"/>
                  <a:gd name="T22" fmla="*/ 476 w 488"/>
                  <a:gd name="T23" fmla="*/ 162 h 321"/>
                  <a:gd name="T24" fmla="*/ 460 w 488"/>
                  <a:gd name="T25" fmla="*/ 180 h 321"/>
                  <a:gd name="T26" fmla="*/ 447 w 488"/>
                  <a:gd name="T27" fmla="*/ 191 h 321"/>
                  <a:gd name="T28" fmla="*/ 433 w 488"/>
                  <a:gd name="T29" fmla="*/ 214 h 321"/>
                  <a:gd name="T30" fmla="*/ 430 w 488"/>
                  <a:gd name="T31" fmla="*/ 218 h 321"/>
                  <a:gd name="T32" fmla="*/ 418 w 488"/>
                  <a:gd name="T33" fmla="*/ 219 h 321"/>
                  <a:gd name="T34" fmla="*/ 418 w 488"/>
                  <a:gd name="T35" fmla="*/ 236 h 321"/>
                  <a:gd name="T36" fmla="*/ 418 w 488"/>
                  <a:gd name="T37" fmla="*/ 245 h 321"/>
                  <a:gd name="T38" fmla="*/ 403 w 488"/>
                  <a:gd name="T39" fmla="*/ 254 h 321"/>
                  <a:gd name="T40" fmla="*/ 391 w 488"/>
                  <a:gd name="T41" fmla="*/ 253 h 321"/>
                  <a:gd name="T42" fmla="*/ 386 w 488"/>
                  <a:gd name="T43" fmla="*/ 245 h 321"/>
                  <a:gd name="T44" fmla="*/ 381 w 488"/>
                  <a:gd name="T45" fmla="*/ 247 h 321"/>
                  <a:gd name="T46" fmla="*/ 370 w 488"/>
                  <a:gd name="T47" fmla="*/ 249 h 321"/>
                  <a:gd name="T48" fmla="*/ 355 w 488"/>
                  <a:gd name="T49" fmla="*/ 253 h 321"/>
                  <a:gd name="T50" fmla="*/ 340 w 488"/>
                  <a:gd name="T51" fmla="*/ 268 h 321"/>
                  <a:gd name="T52" fmla="*/ 334 w 488"/>
                  <a:gd name="T53" fmla="*/ 292 h 321"/>
                  <a:gd name="T54" fmla="*/ 312 w 488"/>
                  <a:gd name="T55" fmla="*/ 311 h 321"/>
                  <a:gd name="T56" fmla="*/ 290 w 488"/>
                  <a:gd name="T57" fmla="*/ 320 h 321"/>
                  <a:gd name="T58" fmla="*/ 274 w 488"/>
                  <a:gd name="T59" fmla="*/ 320 h 321"/>
                  <a:gd name="T60" fmla="*/ 210 w 488"/>
                  <a:gd name="T61" fmla="*/ 305 h 321"/>
                  <a:gd name="T62" fmla="*/ 200 w 488"/>
                  <a:gd name="T63" fmla="*/ 302 h 321"/>
                  <a:gd name="T64" fmla="*/ 173 w 488"/>
                  <a:gd name="T65" fmla="*/ 302 h 321"/>
                  <a:gd name="T66" fmla="*/ 156 w 488"/>
                  <a:gd name="T67" fmla="*/ 313 h 321"/>
                  <a:gd name="T68" fmla="*/ 141 w 488"/>
                  <a:gd name="T69" fmla="*/ 316 h 321"/>
                  <a:gd name="T70" fmla="*/ 131 w 488"/>
                  <a:gd name="T71" fmla="*/ 313 h 321"/>
                  <a:gd name="T72" fmla="*/ 115 w 488"/>
                  <a:gd name="T73" fmla="*/ 308 h 321"/>
                  <a:gd name="T74" fmla="*/ 89 w 488"/>
                  <a:gd name="T75" fmla="*/ 292 h 321"/>
                  <a:gd name="T76" fmla="*/ 76 w 488"/>
                  <a:gd name="T77" fmla="*/ 276 h 321"/>
                  <a:gd name="T78" fmla="*/ 67 w 488"/>
                  <a:gd name="T79" fmla="*/ 265 h 321"/>
                  <a:gd name="T80" fmla="*/ 54 w 488"/>
                  <a:gd name="T81" fmla="*/ 245 h 321"/>
                  <a:gd name="T82" fmla="*/ 37 w 488"/>
                  <a:gd name="T83" fmla="*/ 237 h 321"/>
                  <a:gd name="T84" fmla="*/ 17 w 488"/>
                  <a:gd name="T85" fmla="*/ 23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88" h="321">
                    <a:moveTo>
                      <a:pt x="488" y="0"/>
                    </a:moveTo>
                    <a:lnTo>
                      <a:pt x="483" y="2"/>
                    </a:lnTo>
                    <a:lnTo>
                      <a:pt x="482" y="3"/>
                    </a:lnTo>
                    <a:lnTo>
                      <a:pt x="484" y="6"/>
                    </a:lnTo>
                    <a:lnTo>
                      <a:pt x="486" y="13"/>
                    </a:lnTo>
                    <a:lnTo>
                      <a:pt x="484" y="16"/>
                    </a:lnTo>
                    <a:lnTo>
                      <a:pt x="483" y="16"/>
                    </a:lnTo>
                    <a:lnTo>
                      <a:pt x="482" y="16"/>
                    </a:lnTo>
                    <a:lnTo>
                      <a:pt x="482" y="17"/>
                    </a:lnTo>
                    <a:lnTo>
                      <a:pt x="480" y="19"/>
                    </a:lnTo>
                    <a:lnTo>
                      <a:pt x="478" y="25"/>
                    </a:lnTo>
                    <a:lnTo>
                      <a:pt x="477" y="28"/>
                    </a:lnTo>
                    <a:lnTo>
                      <a:pt x="476" y="30"/>
                    </a:lnTo>
                    <a:lnTo>
                      <a:pt x="473" y="30"/>
                    </a:lnTo>
                    <a:lnTo>
                      <a:pt x="472" y="30"/>
                    </a:lnTo>
                    <a:lnTo>
                      <a:pt x="472" y="31"/>
                    </a:lnTo>
                    <a:lnTo>
                      <a:pt x="470" y="33"/>
                    </a:lnTo>
                    <a:lnTo>
                      <a:pt x="461" y="34"/>
                    </a:lnTo>
                    <a:lnTo>
                      <a:pt x="458" y="41"/>
                    </a:lnTo>
                    <a:lnTo>
                      <a:pt x="447" y="64"/>
                    </a:lnTo>
                    <a:lnTo>
                      <a:pt x="444" y="73"/>
                    </a:lnTo>
                    <a:lnTo>
                      <a:pt x="449" y="85"/>
                    </a:lnTo>
                    <a:lnTo>
                      <a:pt x="452" y="88"/>
                    </a:lnTo>
                    <a:lnTo>
                      <a:pt x="458" y="89"/>
                    </a:lnTo>
                    <a:lnTo>
                      <a:pt x="460" y="89"/>
                    </a:lnTo>
                    <a:lnTo>
                      <a:pt x="463" y="92"/>
                    </a:lnTo>
                    <a:lnTo>
                      <a:pt x="464" y="94"/>
                    </a:lnTo>
                    <a:lnTo>
                      <a:pt x="466" y="100"/>
                    </a:lnTo>
                    <a:lnTo>
                      <a:pt x="470" y="125"/>
                    </a:lnTo>
                    <a:lnTo>
                      <a:pt x="473" y="134"/>
                    </a:lnTo>
                    <a:lnTo>
                      <a:pt x="478" y="143"/>
                    </a:lnTo>
                    <a:lnTo>
                      <a:pt x="480" y="149"/>
                    </a:lnTo>
                    <a:lnTo>
                      <a:pt x="480" y="151"/>
                    </a:lnTo>
                    <a:lnTo>
                      <a:pt x="480" y="155"/>
                    </a:lnTo>
                    <a:lnTo>
                      <a:pt x="478" y="160"/>
                    </a:lnTo>
                    <a:lnTo>
                      <a:pt x="476" y="162"/>
                    </a:lnTo>
                    <a:lnTo>
                      <a:pt x="472" y="167"/>
                    </a:lnTo>
                    <a:lnTo>
                      <a:pt x="466" y="172"/>
                    </a:lnTo>
                    <a:lnTo>
                      <a:pt x="460" y="180"/>
                    </a:lnTo>
                    <a:lnTo>
                      <a:pt x="454" y="184"/>
                    </a:lnTo>
                    <a:lnTo>
                      <a:pt x="450" y="189"/>
                    </a:lnTo>
                    <a:lnTo>
                      <a:pt x="447" y="191"/>
                    </a:lnTo>
                    <a:lnTo>
                      <a:pt x="447" y="194"/>
                    </a:lnTo>
                    <a:lnTo>
                      <a:pt x="436" y="214"/>
                    </a:lnTo>
                    <a:lnTo>
                      <a:pt x="433" y="214"/>
                    </a:lnTo>
                    <a:lnTo>
                      <a:pt x="432" y="214"/>
                    </a:lnTo>
                    <a:lnTo>
                      <a:pt x="432" y="216"/>
                    </a:lnTo>
                    <a:lnTo>
                      <a:pt x="430" y="218"/>
                    </a:lnTo>
                    <a:lnTo>
                      <a:pt x="425" y="219"/>
                    </a:lnTo>
                    <a:lnTo>
                      <a:pt x="420" y="218"/>
                    </a:lnTo>
                    <a:lnTo>
                      <a:pt x="418" y="219"/>
                    </a:lnTo>
                    <a:lnTo>
                      <a:pt x="415" y="225"/>
                    </a:lnTo>
                    <a:lnTo>
                      <a:pt x="415" y="230"/>
                    </a:lnTo>
                    <a:lnTo>
                      <a:pt x="418" y="236"/>
                    </a:lnTo>
                    <a:lnTo>
                      <a:pt x="418" y="237"/>
                    </a:lnTo>
                    <a:lnTo>
                      <a:pt x="419" y="240"/>
                    </a:lnTo>
                    <a:lnTo>
                      <a:pt x="418" y="245"/>
                    </a:lnTo>
                    <a:lnTo>
                      <a:pt x="409" y="253"/>
                    </a:lnTo>
                    <a:lnTo>
                      <a:pt x="404" y="254"/>
                    </a:lnTo>
                    <a:lnTo>
                      <a:pt x="403" y="254"/>
                    </a:lnTo>
                    <a:lnTo>
                      <a:pt x="398" y="251"/>
                    </a:lnTo>
                    <a:lnTo>
                      <a:pt x="396" y="253"/>
                    </a:lnTo>
                    <a:lnTo>
                      <a:pt x="391" y="253"/>
                    </a:lnTo>
                    <a:lnTo>
                      <a:pt x="389" y="252"/>
                    </a:lnTo>
                    <a:lnTo>
                      <a:pt x="389" y="249"/>
                    </a:lnTo>
                    <a:lnTo>
                      <a:pt x="386" y="245"/>
                    </a:lnTo>
                    <a:lnTo>
                      <a:pt x="385" y="243"/>
                    </a:lnTo>
                    <a:lnTo>
                      <a:pt x="383" y="243"/>
                    </a:lnTo>
                    <a:lnTo>
                      <a:pt x="381" y="247"/>
                    </a:lnTo>
                    <a:lnTo>
                      <a:pt x="377" y="249"/>
                    </a:lnTo>
                    <a:lnTo>
                      <a:pt x="373" y="249"/>
                    </a:lnTo>
                    <a:lnTo>
                      <a:pt x="370" y="249"/>
                    </a:lnTo>
                    <a:lnTo>
                      <a:pt x="369" y="249"/>
                    </a:lnTo>
                    <a:lnTo>
                      <a:pt x="369" y="251"/>
                    </a:lnTo>
                    <a:lnTo>
                      <a:pt x="355" y="253"/>
                    </a:lnTo>
                    <a:lnTo>
                      <a:pt x="344" y="260"/>
                    </a:lnTo>
                    <a:lnTo>
                      <a:pt x="341" y="262"/>
                    </a:lnTo>
                    <a:lnTo>
                      <a:pt x="340" y="268"/>
                    </a:lnTo>
                    <a:lnTo>
                      <a:pt x="338" y="271"/>
                    </a:lnTo>
                    <a:lnTo>
                      <a:pt x="337" y="277"/>
                    </a:lnTo>
                    <a:lnTo>
                      <a:pt x="334" y="292"/>
                    </a:lnTo>
                    <a:lnTo>
                      <a:pt x="329" y="297"/>
                    </a:lnTo>
                    <a:lnTo>
                      <a:pt x="323" y="304"/>
                    </a:lnTo>
                    <a:lnTo>
                      <a:pt x="312" y="311"/>
                    </a:lnTo>
                    <a:lnTo>
                      <a:pt x="301" y="319"/>
                    </a:lnTo>
                    <a:lnTo>
                      <a:pt x="294" y="320"/>
                    </a:lnTo>
                    <a:lnTo>
                      <a:pt x="290" y="320"/>
                    </a:lnTo>
                    <a:lnTo>
                      <a:pt x="288" y="321"/>
                    </a:lnTo>
                    <a:lnTo>
                      <a:pt x="281" y="321"/>
                    </a:lnTo>
                    <a:lnTo>
                      <a:pt x="274" y="320"/>
                    </a:lnTo>
                    <a:lnTo>
                      <a:pt x="232" y="313"/>
                    </a:lnTo>
                    <a:lnTo>
                      <a:pt x="215" y="308"/>
                    </a:lnTo>
                    <a:lnTo>
                      <a:pt x="210" y="305"/>
                    </a:lnTo>
                    <a:lnTo>
                      <a:pt x="208" y="304"/>
                    </a:lnTo>
                    <a:lnTo>
                      <a:pt x="207" y="304"/>
                    </a:lnTo>
                    <a:lnTo>
                      <a:pt x="200" y="302"/>
                    </a:lnTo>
                    <a:lnTo>
                      <a:pt x="190" y="298"/>
                    </a:lnTo>
                    <a:lnTo>
                      <a:pt x="183" y="298"/>
                    </a:lnTo>
                    <a:lnTo>
                      <a:pt x="173" y="302"/>
                    </a:lnTo>
                    <a:lnTo>
                      <a:pt x="164" y="308"/>
                    </a:lnTo>
                    <a:lnTo>
                      <a:pt x="161" y="311"/>
                    </a:lnTo>
                    <a:lnTo>
                      <a:pt x="156" y="313"/>
                    </a:lnTo>
                    <a:lnTo>
                      <a:pt x="152" y="315"/>
                    </a:lnTo>
                    <a:lnTo>
                      <a:pt x="146" y="315"/>
                    </a:lnTo>
                    <a:lnTo>
                      <a:pt x="141" y="316"/>
                    </a:lnTo>
                    <a:lnTo>
                      <a:pt x="134" y="314"/>
                    </a:lnTo>
                    <a:lnTo>
                      <a:pt x="132" y="313"/>
                    </a:lnTo>
                    <a:lnTo>
                      <a:pt x="131" y="313"/>
                    </a:lnTo>
                    <a:lnTo>
                      <a:pt x="128" y="313"/>
                    </a:lnTo>
                    <a:lnTo>
                      <a:pt x="121" y="310"/>
                    </a:lnTo>
                    <a:lnTo>
                      <a:pt x="115" y="308"/>
                    </a:lnTo>
                    <a:lnTo>
                      <a:pt x="104" y="302"/>
                    </a:lnTo>
                    <a:lnTo>
                      <a:pt x="98" y="298"/>
                    </a:lnTo>
                    <a:lnTo>
                      <a:pt x="89" y="292"/>
                    </a:lnTo>
                    <a:lnTo>
                      <a:pt x="83" y="285"/>
                    </a:lnTo>
                    <a:lnTo>
                      <a:pt x="78" y="279"/>
                    </a:lnTo>
                    <a:lnTo>
                      <a:pt x="76" y="276"/>
                    </a:lnTo>
                    <a:lnTo>
                      <a:pt x="75" y="275"/>
                    </a:lnTo>
                    <a:lnTo>
                      <a:pt x="72" y="271"/>
                    </a:lnTo>
                    <a:lnTo>
                      <a:pt x="67" y="265"/>
                    </a:lnTo>
                    <a:lnTo>
                      <a:pt x="65" y="262"/>
                    </a:lnTo>
                    <a:lnTo>
                      <a:pt x="64" y="259"/>
                    </a:lnTo>
                    <a:lnTo>
                      <a:pt x="54" y="245"/>
                    </a:lnTo>
                    <a:lnTo>
                      <a:pt x="48" y="240"/>
                    </a:lnTo>
                    <a:lnTo>
                      <a:pt x="43" y="239"/>
                    </a:lnTo>
                    <a:lnTo>
                      <a:pt x="37" y="237"/>
                    </a:lnTo>
                    <a:lnTo>
                      <a:pt x="32" y="241"/>
                    </a:lnTo>
                    <a:lnTo>
                      <a:pt x="24" y="241"/>
                    </a:lnTo>
                    <a:lnTo>
                      <a:pt x="17" y="239"/>
                    </a:lnTo>
                    <a:lnTo>
                      <a:pt x="0" y="223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479">
                <a:extLst>
                  <a:ext uri="{FF2B5EF4-FFF2-40B4-BE49-F238E27FC236}">
                    <a16:creationId xmlns:a16="http://schemas.microsoft.com/office/drawing/2014/main" id="{C31F6C97-858C-5CF6-6DCD-36EDE57C6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789"/>
                <a:ext cx="18" cy="23"/>
              </a:xfrm>
              <a:custGeom>
                <a:avLst/>
                <a:gdLst>
                  <a:gd name="T0" fmla="*/ 34 w 89"/>
                  <a:gd name="T1" fmla="*/ 116 h 116"/>
                  <a:gd name="T2" fmla="*/ 37 w 89"/>
                  <a:gd name="T3" fmla="*/ 114 h 116"/>
                  <a:gd name="T4" fmla="*/ 40 w 89"/>
                  <a:gd name="T5" fmla="*/ 114 h 116"/>
                  <a:gd name="T6" fmla="*/ 47 w 89"/>
                  <a:gd name="T7" fmla="*/ 114 h 116"/>
                  <a:gd name="T8" fmla="*/ 60 w 89"/>
                  <a:gd name="T9" fmla="*/ 111 h 116"/>
                  <a:gd name="T10" fmla="*/ 67 w 89"/>
                  <a:gd name="T11" fmla="*/ 101 h 116"/>
                  <a:gd name="T12" fmla="*/ 71 w 89"/>
                  <a:gd name="T13" fmla="*/ 97 h 116"/>
                  <a:gd name="T14" fmla="*/ 75 w 89"/>
                  <a:gd name="T15" fmla="*/ 97 h 116"/>
                  <a:gd name="T16" fmla="*/ 80 w 89"/>
                  <a:gd name="T17" fmla="*/ 95 h 116"/>
                  <a:gd name="T18" fmla="*/ 84 w 89"/>
                  <a:gd name="T19" fmla="*/ 93 h 116"/>
                  <a:gd name="T20" fmla="*/ 89 w 89"/>
                  <a:gd name="T21" fmla="*/ 90 h 116"/>
                  <a:gd name="T22" fmla="*/ 87 w 89"/>
                  <a:gd name="T23" fmla="*/ 85 h 116"/>
                  <a:gd name="T24" fmla="*/ 85 w 89"/>
                  <a:gd name="T25" fmla="*/ 83 h 116"/>
                  <a:gd name="T26" fmla="*/ 78 w 89"/>
                  <a:gd name="T27" fmla="*/ 76 h 116"/>
                  <a:gd name="T28" fmla="*/ 72 w 89"/>
                  <a:gd name="T29" fmla="*/ 72 h 116"/>
                  <a:gd name="T30" fmla="*/ 68 w 89"/>
                  <a:gd name="T31" fmla="*/ 70 h 116"/>
                  <a:gd name="T32" fmla="*/ 66 w 89"/>
                  <a:gd name="T33" fmla="*/ 66 h 116"/>
                  <a:gd name="T34" fmla="*/ 67 w 89"/>
                  <a:gd name="T35" fmla="*/ 63 h 116"/>
                  <a:gd name="T36" fmla="*/ 66 w 89"/>
                  <a:gd name="T37" fmla="*/ 59 h 116"/>
                  <a:gd name="T38" fmla="*/ 63 w 89"/>
                  <a:gd name="T39" fmla="*/ 56 h 116"/>
                  <a:gd name="T40" fmla="*/ 62 w 89"/>
                  <a:gd name="T41" fmla="*/ 55 h 116"/>
                  <a:gd name="T42" fmla="*/ 60 w 89"/>
                  <a:gd name="T43" fmla="*/ 53 h 116"/>
                  <a:gd name="T44" fmla="*/ 58 w 89"/>
                  <a:gd name="T45" fmla="*/ 51 h 116"/>
                  <a:gd name="T46" fmla="*/ 56 w 89"/>
                  <a:gd name="T47" fmla="*/ 49 h 116"/>
                  <a:gd name="T48" fmla="*/ 49 w 89"/>
                  <a:gd name="T49" fmla="*/ 44 h 116"/>
                  <a:gd name="T50" fmla="*/ 33 w 89"/>
                  <a:gd name="T51" fmla="*/ 32 h 116"/>
                  <a:gd name="T52" fmla="*/ 24 w 89"/>
                  <a:gd name="T53" fmla="*/ 31 h 116"/>
                  <a:gd name="T54" fmla="*/ 20 w 89"/>
                  <a:gd name="T55" fmla="*/ 30 h 116"/>
                  <a:gd name="T56" fmla="*/ 15 w 89"/>
                  <a:gd name="T57" fmla="*/ 23 h 116"/>
                  <a:gd name="T58" fmla="*/ 14 w 89"/>
                  <a:gd name="T59" fmla="*/ 17 h 116"/>
                  <a:gd name="T60" fmla="*/ 9 w 89"/>
                  <a:gd name="T61" fmla="*/ 7 h 116"/>
                  <a:gd name="T62" fmla="*/ 0 w 89"/>
                  <a:gd name="T63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9" h="116">
                    <a:moveTo>
                      <a:pt x="34" y="116"/>
                    </a:moveTo>
                    <a:lnTo>
                      <a:pt x="37" y="114"/>
                    </a:lnTo>
                    <a:lnTo>
                      <a:pt x="40" y="114"/>
                    </a:lnTo>
                    <a:lnTo>
                      <a:pt x="47" y="114"/>
                    </a:lnTo>
                    <a:lnTo>
                      <a:pt x="60" y="111"/>
                    </a:lnTo>
                    <a:lnTo>
                      <a:pt x="67" y="101"/>
                    </a:lnTo>
                    <a:lnTo>
                      <a:pt x="71" y="97"/>
                    </a:lnTo>
                    <a:lnTo>
                      <a:pt x="75" y="97"/>
                    </a:lnTo>
                    <a:lnTo>
                      <a:pt x="80" y="95"/>
                    </a:lnTo>
                    <a:lnTo>
                      <a:pt x="84" y="93"/>
                    </a:lnTo>
                    <a:lnTo>
                      <a:pt x="89" y="90"/>
                    </a:lnTo>
                    <a:lnTo>
                      <a:pt x="87" y="85"/>
                    </a:lnTo>
                    <a:lnTo>
                      <a:pt x="85" y="83"/>
                    </a:lnTo>
                    <a:lnTo>
                      <a:pt x="78" y="76"/>
                    </a:lnTo>
                    <a:lnTo>
                      <a:pt x="72" y="72"/>
                    </a:lnTo>
                    <a:lnTo>
                      <a:pt x="68" y="70"/>
                    </a:lnTo>
                    <a:lnTo>
                      <a:pt x="66" y="66"/>
                    </a:lnTo>
                    <a:lnTo>
                      <a:pt x="67" y="63"/>
                    </a:lnTo>
                    <a:lnTo>
                      <a:pt x="66" y="59"/>
                    </a:lnTo>
                    <a:lnTo>
                      <a:pt x="63" y="56"/>
                    </a:lnTo>
                    <a:lnTo>
                      <a:pt x="62" y="55"/>
                    </a:lnTo>
                    <a:lnTo>
                      <a:pt x="60" y="53"/>
                    </a:lnTo>
                    <a:lnTo>
                      <a:pt x="58" y="51"/>
                    </a:lnTo>
                    <a:lnTo>
                      <a:pt x="56" y="49"/>
                    </a:lnTo>
                    <a:lnTo>
                      <a:pt x="49" y="44"/>
                    </a:lnTo>
                    <a:lnTo>
                      <a:pt x="33" y="32"/>
                    </a:lnTo>
                    <a:lnTo>
                      <a:pt x="24" y="31"/>
                    </a:lnTo>
                    <a:lnTo>
                      <a:pt x="20" y="30"/>
                    </a:lnTo>
                    <a:lnTo>
                      <a:pt x="15" y="23"/>
                    </a:lnTo>
                    <a:lnTo>
                      <a:pt x="14" y="17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480">
                <a:extLst>
                  <a:ext uri="{FF2B5EF4-FFF2-40B4-BE49-F238E27FC236}">
                    <a16:creationId xmlns:a16="http://schemas.microsoft.com/office/drawing/2014/main" id="{D912D8F2-AAFC-101B-9A82-717C7E0905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1779"/>
                <a:ext cx="93" cy="23"/>
              </a:xfrm>
              <a:custGeom>
                <a:avLst/>
                <a:gdLst>
                  <a:gd name="T0" fmla="*/ 440 w 462"/>
                  <a:gd name="T1" fmla="*/ 36 h 116"/>
                  <a:gd name="T2" fmla="*/ 432 w 462"/>
                  <a:gd name="T3" fmla="*/ 25 h 116"/>
                  <a:gd name="T4" fmla="*/ 427 w 462"/>
                  <a:gd name="T5" fmla="*/ 14 h 116"/>
                  <a:gd name="T6" fmla="*/ 415 w 462"/>
                  <a:gd name="T7" fmla="*/ 3 h 116"/>
                  <a:gd name="T8" fmla="*/ 397 w 462"/>
                  <a:gd name="T9" fmla="*/ 5 h 116"/>
                  <a:gd name="T10" fmla="*/ 382 w 462"/>
                  <a:gd name="T11" fmla="*/ 14 h 116"/>
                  <a:gd name="T12" fmla="*/ 365 w 462"/>
                  <a:gd name="T13" fmla="*/ 24 h 116"/>
                  <a:gd name="T14" fmla="*/ 354 w 462"/>
                  <a:gd name="T15" fmla="*/ 28 h 116"/>
                  <a:gd name="T16" fmla="*/ 351 w 462"/>
                  <a:gd name="T17" fmla="*/ 31 h 116"/>
                  <a:gd name="T18" fmla="*/ 334 w 462"/>
                  <a:gd name="T19" fmla="*/ 40 h 116"/>
                  <a:gd name="T20" fmla="*/ 324 w 462"/>
                  <a:gd name="T21" fmla="*/ 43 h 116"/>
                  <a:gd name="T22" fmla="*/ 313 w 462"/>
                  <a:gd name="T23" fmla="*/ 48 h 116"/>
                  <a:gd name="T24" fmla="*/ 299 w 462"/>
                  <a:gd name="T25" fmla="*/ 62 h 116"/>
                  <a:gd name="T26" fmla="*/ 293 w 462"/>
                  <a:gd name="T27" fmla="*/ 59 h 116"/>
                  <a:gd name="T28" fmla="*/ 270 w 462"/>
                  <a:gd name="T29" fmla="*/ 43 h 116"/>
                  <a:gd name="T30" fmla="*/ 260 w 462"/>
                  <a:gd name="T31" fmla="*/ 42 h 116"/>
                  <a:gd name="T32" fmla="*/ 254 w 462"/>
                  <a:gd name="T33" fmla="*/ 53 h 116"/>
                  <a:gd name="T34" fmla="*/ 244 w 462"/>
                  <a:gd name="T35" fmla="*/ 51 h 116"/>
                  <a:gd name="T36" fmla="*/ 239 w 462"/>
                  <a:gd name="T37" fmla="*/ 34 h 116"/>
                  <a:gd name="T38" fmla="*/ 228 w 462"/>
                  <a:gd name="T39" fmla="*/ 20 h 116"/>
                  <a:gd name="T40" fmla="*/ 220 w 462"/>
                  <a:gd name="T41" fmla="*/ 13 h 116"/>
                  <a:gd name="T42" fmla="*/ 210 w 462"/>
                  <a:gd name="T43" fmla="*/ 14 h 116"/>
                  <a:gd name="T44" fmla="*/ 198 w 462"/>
                  <a:gd name="T45" fmla="*/ 11 h 116"/>
                  <a:gd name="T46" fmla="*/ 198 w 462"/>
                  <a:gd name="T47" fmla="*/ 0 h 116"/>
                  <a:gd name="T48" fmla="*/ 186 w 462"/>
                  <a:gd name="T49" fmla="*/ 13 h 116"/>
                  <a:gd name="T50" fmla="*/ 174 w 462"/>
                  <a:gd name="T51" fmla="*/ 16 h 116"/>
                  <a:gd name="T52" fmla="*/ 168 w 462"/>
                  <a:gd name="T53" fmla="*/ 7 h 116"/>
                  <a:gd name="T54" fmla="*/ 156 w 462"/>
                  <a:gd name="T55" fmla="*/ 8 h 116"/>
                  <a:gd name="T56" fmla="*/ 164 w 462"/>
                  <a:gd name="T57" fmla="*/ 26 h 116"/>
                  <a:gd name="T58" fmla="*/ 154 w 462"/>
                  <a:gd name="T59" fmla="*/ 28 h 116"/>
                  <a:gd name="T60" fmla="*/ 146 w 462"/>
                  <a:gd name="T61" fmla="*/ 32 h 116"/>
                  <a:gd name="T62" fmla="*/ 174 w 462"/>
                  <a:gd name="T63" fmla="*/ 37 h 116"/>
                  <a:gd name="T64" fmla="*/ 174 w 462"/>
                  <a:gd name="T65" fmla="*/ 45 h 116"/>
                  <a:gd name="T66" fmla="*/ 165 w 462"/>
                  <a:gd name="T67" fmla="*/ 53 h 116"/>
                  <a:gd name="T68" fmla="*/ 154 w 462"/>
                  <a:gd name="T69" fmla="*/ 57 h 116"/>
                  <a:gd name="T70" fmla="*/ 170 w 462"/>
                  <a:gd name="T71" fmla="*/ 68 h 116"/>
                  <a:gd name="T72" fmla="*/ 158 w 462"/>
                  <a:gd name="T73" fmla="*/ 74 h 116"/>
                  <a:gd name="T74" fmla="*/ 157 w 462"/>
                  <a:gd name="T75" fmla="*/ 91 h 116"/>
                  <a:gd name="T76" fmla="*/ 160 w 462"/>
                  <a:gd name="T77" fmla="*/ 100 h 116"/>
                  <a:gd name="T78" fmla="*/ 153 w 462"/>
                  <a:gd name="T79" fmla="*/ 105 h 116"/>
                  <a:gd name="T80" fmla="*/ 146 w 462"/>
                  <a:gd name="T81" fmla="*/ 97 h 116"/>
                  <a:gd name="T82" fmla="*/ 139 w 462"/>
                  <a:gd name="T83" fmla="*/ 91 h 116"/>
                  <a:gd name="T84" fmla="*/ 133 w 462"/>
                  <a:gd name="T85" fmla="*/ 102 h 116"/>
                  <a:gd name="T86" fmla="*/ 131 w 462"/>
                  <a:gd name="T87" fmla="*/ 105 h 116"/>
                  <a:gd name="T88" fmla="*/ 130 w 462"/>
                  <a:gd name="T89" fmla="*/ 109 h 116"/>
                  <a:gd name="T90" fmla="*/ 127 w 462"/>
                  <a:gd name="T91" fmla="*/ 110 h 116"/>
                  <a:gd name="T92" fmla="*/ 123 w 462"/>
                  <a:gd name="T93" fmla="*/ 111 h 116"/>
                  <a:gd name="T94" fmla="*/ 117 w 462"/>
                  <a:gd name="T95" fmla="*/ 104 h 116"/>
                  <a:gd name="T96" fmla="*/ 120 w 462"/>
                  <a:gd name="T97" fmla="*/ 94 h 116"/>
                  <a:gd name="T98" fmla="*/ 112 w 462"/>
                  <a:gd name="T99" fmla="*/ 91 h 116"/>
                  <a:gd name="T100" fmla="*/ 101 w 462"/>
                  <a:gd name="T101" fmla="*/ 109 h 116"/>
                  <a:gd name="T102" fmla="*/ 94 w 462"/>
                  <a:gd name="T103" fmla="*/ 116 h 116"/>
                  <a:gd name="T104" fmla="*/ 89 w 462"/>
                  <a:gd name="T105" fmla="*/ 110 h 116"/>
                  <a:gd name="T106" fmla="*/ 87 w 462"/>
                  <a:gd name="T107" fmla="*/ 102 h 116"/>
                  <a:gd name="T108" fmla="*/ 70 w 462"/>
                  <a:gd name="T109" fmla="*/ 98 h 116"/>
                  <a:gd name="T110" fmla="*/ 55 w 462"/>
                  <a:gd name="T111" fmla="*/ 99 h 116"/>
                  <a:gd name="T112" fmla="*/ 22 w 462"/>
                  <a:gd name="T113" fmla="*/ 11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62" h="116">
                    <a:moveTo>
                      <a:pt x="462" y="49"/>
                    </a:moveTo>
                    <a:lnTo>
                      <a:pt x="449" y="41"/>
                    </a:lnTo>
                    <a:lnTo>
                      <a:pt x="440" y="36"/>
                    </a:lnTo>
                    <a:lnTo>
                      <a:pt x="436" y="32"/>
                    </a:lnTo>
                    <a:lnTo>
                      <a:pt x="434" y="31"/>
                    </a:lnTo>
                    <a:lnTo>
                      <a:pt x="432" y="25"/>
                    </a:lnTo>
                    <a:lnTo>
                      <a:pt x="431" y="20"/>
                    </a:lnTo>
                    <a:lnTo>
                      <a:pt x="428" y="17"/>
                    </a:lnTo>
                    <a:lnTo>
                      <a:pt x="427" y="14"/>
                    </a:lnTo>
                    <a:lnTo>
                      <a:pt x="425" y="9"/>
                    </a:lnTo>
                    <a:lnTo>
                      <a:pt x="419" y="5"/>
                    </a:lnTo>
                    <a:lnTo>
                      <a:pt x="415" y="3"/>
                    </a:lnTo>
                    <a:lnTo>
                      <a:pt x="406" y="1"/>
                    </a:lnTo>
                    <a:lnTo>
                      <a:pt x="402" y="2"/>
                    </a:lnTo>
                    <a:lnTo>
                      <a:pt x="397" y="5"/>
                    </a:lnTo>
                    <a:lnTo>
                      <a:pt x="394" y="8"/>
                    </a:lnTo>
                    <a:lnTo>
                      <a:pt x="391" y="11"/>
                    </a:lnTo>
                    <a:lnTo>
                      <a:pt x="382" y="14"/>
                    </a:lnTo>
                    <a:lnTo>
                      <a:pt x="379" y="17"/>
                    </a:lnTo>
                    <a:lnTo>
                      <a:pt x="373" y="22"/>
                    </a:lnTo>
                    <a:lnTo>
                      <a:pt x="365" y="24"/>
                    </a:lnTo>
                    <a:lnTo>
                      <a:pt x="360" y="25"/>
                    </a:lnTo>
                    <a:lnTo>
                      <a:pt x="357" y="28"/>
                    </a:lnTo>
                    <a:lnTo>
                      <a:pt x="354" y="28"/>
                    </a:lnTo>
                    <a:lnTo>
                      <a:pt x="353" y="28"/>
                    </a:lnTo>
                    <a:lnTo>
                      <a:pt x="353" y="29"/>
                    </a:lnTo>
                    <a:lnTo>
                      <a:pt x="351" y="31"/>
                    </a:lnTo>
                    <a:lnTo>
                      <a:pt x="345" y="36"/>
                    </a:lnTo>
                    <a:lnTo>
                      <a:pt x="337" y="37"/>
                    </a:lnTo>
                    <a:lnTo>
                      <a:pt x="334" y="40"/>
                    </a:lnTo>
                    <a:lnTo>
                      <a:pt x="330" y="42"/>
                    </a:lnTo>
                    <a:lnTo>
                      <a:pt x="326" y="42"/>
                    </a:lnTo>
                    <a:lnTo>
                      <a:pt x="324" y="43"/>
                    </a:lnTo>
                    <a:lnTo>
                      <a:pt x="317" y="46"/>
                    </a:lnTo>
                    <a:lnTo>
                      <a:pt x="314" y="46"/>
                    </a:lnTo>
                    <a:lnTo>
                      <a:pt x="313" y="48"/>
                    </a:lnTo>
                    <a:lnTo>
                      <a:pt x="308" y="58"/>
                    </a:lnTo>
                    <a:lnTo>
                      <a:pt x="303" y="60"/>
                    </a:lnTo>
                    <a:lnTo>
                      <a:pt x="299" y="62"/>
                    </a:lnTo>
                    <a:lnTo>
                      <a:pt x="296" y="60"/>
                    </a:lnTo>
                    <a:lnTo>
                      <a:pt x="295" y="60"/>
                    </a:lnTo>
                    <a:lnTo>
                      <a:pt x="293" y="59"/>
                    </a:lnTo>
                    <a:lnTo>
                      <a:pt x="285" y="54"/>
                    </a:lnTo>
                    <a:lnTo>
                      <a:pt x="276" y="47"/>
                    </a:lnTo>
                    <a:lnTo>
                      <a:pt x="270" y="43"/>
                    </a:lnTo>
                    <a:lnTo>
                      <a:pt x="266" y="41"/>
                    </a:lnTo>
                    <a:lnTo>
                      <a:pt x="265" y="41"/>
                    </a:lnTo>
                    <a:lnTo>
                      <a:pt x="260" y="42"/>
                    </a:lnTo>
                    <a:lnTo>
                      <a:pt x="257" y="48"/>
                    </a:lnTo>
                    <a:lnTo>
                      <a:pt x="255" y="51"/>
                    </a:lnTo>
                    <a:lnTo>
                      <a:pt x="254" y="53"/>
                    </a:lnTo>
                    <a:lnTo>
                      <a:pt x="250" y="53"/>
                    </a:lnTo>
                    <a:lnTo>
                      <a:pt x="248" y="54"/>
                    </a:lnTo>
                    <a:lnTo>
                      <a:pt x="244" y="51"/>
                    </a:lnTo>
                    <a:lnTo>
                      <a:pt x="242" y="47"/>
                    </a:lnTo>
                    <a:lnTo>
                      <a:pt x="239" y="41"/>
                    </a:lnTo>
                    <a:lnTo>
                      <a:pt x="239" y="34"/>
                    </a:lnTo>
                    <a:lnTo>
                      <a:pt x="233" y="30"/>
                    </a:lnTo>
                    <a:lnTo>
                      <a:pt x="231" y="26"/>
                    </a:lnTo>
                    <a:lnTo>
                      <a:pt x="228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0" y="13"/>
                    </a:lnTo>
                    <a:lnTo>
                      <a:pt x="217" y="13"/>
                    </a:lnTo>
                    <a:lnTo>
                      <a:pt x="215" y="14"/>
                    </a:lnTo>
                    <a:lnTo>
                      <a:pt x="210" y="14"/>
                    </a:lnTo>
                    <a:lnTo>
                      <a:pt x="205" y="16"/>
                    </a:lnTo>
                    <a:lnTo>
                      <a:pt x="199" y="13"/>
                    </a:lnTo>
                    <a:lnTo>
                      <a:pt x="198" y="11"/>
                    </a:lnTo>
                    <a:lnTo>
                      <a:pt x="199" y="6"/>
                    </a:lnTo>
                    <a:lnTo>
                      <a:pt x="203" y="0"/>
                    </a:lnTo>
                    <a:lnTo>
                      <a:pt x="198" y="0"/>
                    </a:lnTo>
                    <a:lnTo>
                      <a:pt x="196" y="1"/>
                    </a:lnTo>
                    <a:lnTo>
                      <a:pt x="194" y="5"/>
                    </a:lnTo>
                    <a:lnTo>
                      <a:pt x="186" y="13"/>
                    </a:lnTo>
                    <a:lnTo>
                      <a:pt x="181" y="18"/>
                    </a:lnTo>
                    <a:lnTo>
                      <a:pt x="176" y="17"/>
                    </a:lnTo>
                    <a:lnTo>
                      <a:pt x="174" y="16"/>
                    </a:lnTo>
                    <a:lnTo>
                      <a:pt x="171" y="13"/>
                    </a:lnTo>
                    <a:lnTo>
                      <a:pt x="170" y="12"/>
                    </a:lnTo>
                    <a:lnTo>
                      <a:pt x="168" y="7"/>
                    </a:lnTo>
                    <a:lnTo>
                      <a:pt x="160" y="6"/>
                    </a:lnTo>
                    <a:lnTo>
                      <a:pt x="157" y="7"/>
                    </a:lnTo>
                    <a:lnTo>
                      <a:pt x="156" y="8"/>
                    </a:lnTo>
                    <a:lnTo>
                      <a:pt x="157" y="12"/>
                    </a:lnTo>
                    <a:lnTo>
                      <a:pt x="167" y="25"/>
                    </a:lnTo>
                    <a:lnTo>
                      <a:pt x="164" y="26"/>
                    </a:lnTo>
                    <a:lnTo>
                      <a:pt x="162" y="28"/>
                    </a:lnTo>
                    <a:lnTo>
                      <a:pt x="158" y="28"/>
                    </a:lnTo>
                    <a:lnTo>
                      <a:pt x="154" y="28"/>
                    </a:lnTo>
                    <a:lnTo>
                      <a:pt x="148" y="28"/>
                    </a:lnTo>
                    <a:lnTo>
                      <a:pt x="145" y="32"/>
                    </a:lnTo>
                    <a:lnTo>
                      <a:pt x="146" y="32"/>
                    </a:lnTo>
                    <a:lnTo>
                      <a:pt x="152" y="34"/>
                    </a:lnTo>
                    <a:lnTo>
                      <a:pt x="160" y="35"/>
                    </a:lnTo>
                    <a:lnTo>
                      <a:pt x="174" y="37"/>
                    </a:lnTo>
                    <a:lnTo>
                      <a:pt x="175" y="37"/>
                    </a:lnTo>
                    <a:lnTo>
                      <a:pt x="175" y="41"/>
                    </a:lnTo>
                    <a:lnTo>
                      <a:pt x="174" y="45"/>
                    </a:lnTo>
                    <a:lnTo>
                      <a:pt x="170" y="52"/>
                    </a:lnTo>
                    <a:lnTo>
                      <a:pt x="168" y="52"/>
                    </a:lnTo>
                    <a:lnTo>
                      <a:pt x="165" y="53"/>
                    </a:lnTo>
                    <a:lnTo>
                      <a:pt x="160" y="53"/>
                    </a:lnTo>
                    <a:lnTo>
                      <a:pt x="156" y="54"/>
                    </a:lnTo>
                    <a:lnTo>
                      <a:pt x="154" y="57"/>
                    </a:lnTo>
                    <a:lnTo>
                      <a:pt x="157" y="62"/>
                    </a:lnTo>
                    <a:lnTo>
                      <a:pt x="162" y="64"/>
                    </a:lnTo>
                    <a:lnTo>
                      <a:pt x="170" y="68"/>
                    </a:lnTo>
                    <a:lnTo>
                      <a:pt x="168" y="70"/>
                    </a:lnTo>
                    <a:lnTo>
                      <a:pt x="164" y="72"/>
                    </a:lnTo>
                    <a:lnTo>
                      <a:pt x="158" y="74"/>
                    </a:lnTo>
                    <a:lnTo>
                      <a:pt x="153" y="81"/>
                    </a:lnTo>
                    <a:lnTo>
                      <a:pt x="152" y="86"/>
                    </a:lnTo>
                    <a:lnTo>
                      <a:pt x="157" y="91"/>
                    </a:lnTo>
                    <a:lnTo>
                      <a:pt x="162" y="94"/>
                    </a:lnTo>
                    <a:lnTo>
                      <a:pt x="162" y="97"/>
                    </a:lnTo>
                    <a:lnTo>
                      <a:pt x="160" y="100"/>
                    </a:lnTo>
                    <a:lnTo>
                      <a:pt x="158" y="103"/>
                    </a:lnTo>
                    <a:lnTo>
                      <a:pt x="157" y="105"/>
                    </a:lnTo>
                    <a:lnTo>
                      <a:pt x="153" y="105"/>
                    </a:lnTo>
                    <a:lnTo>
                      <a:pt x="151" y="106"/>
                    </a:lnTo>
                    <a:lnTo>
                      <a:pt x="147" y="103"/>
                    </a:lnTo>
                    <a:lnTo>
                      <a:pt x="146" y="97"/>
                    </a:lnTo>
                    <a:lnTo>
                      <a:pt x="145" y="93"/>
                    </a:lnTo>
                    <a:lnTo>
                      <a:pt x="143" y="92"/>
                    </a:lnTo>
                    <a:lnTo>
                      <a:pt x="139" y="91"/>
                    </a:lnTo>
                    <a:lnTo>
                      <a:pt x="135" y="89"/>
                    </a:lnTo>
                    <a:lnTo>
                      <a:pt x="134" y="92"/>
                    </a:lnTo>
                    <a:lnTo>
                      <a:pt x="133" y="102"/>
                    </a:lnTo>
                    <a:lnTo>
                      <a:pt x="131" y="102"/>
                    </a:lnTo>
                    <a:lnTo>
                      <a:pt x="131" y="103"/>
                    </a:lnTo>
                    <a:lnTo>
                      <a:pt x="131" y="105"/>
                    </a:lnTo>
                    <a:lnTo>
                      <a:pt x="130" y="105"/>
                    </a:lnTo>
                    <a:lnTo>
                      <a:pt x="130" y="106"/>
                    </a:lnTo>
                    <a:lnTo>
                      <a:pt x="130" y="109"/>
                    </a:lnTo>
                    <a:lnTo>
                      <a:pt x="128" y="109"/>
                    </a:lnTo>
                    <a:lnTo>
                      <a:pt x="127" y="109"/>
                    </a:lnTo>
                    <a:lnTo>
                      <a:pt x="127" y="110"/>
                    </a:lnTo>
                    <a:lnTo>
                      <a:pt x="124" y="110"/>
                    </a:lnTo>
                    <a:lnTo>
                      <a:pt x="123" y="110"/>
                    </a:lnTo>
                    <a:lnTo>
                      <a:pt x="123" y="111"/>
                    </a:lnTo>
                    <a:lnTo>
                      <a:pt x="119" y="109"/>
                    </a:lnTo>
                    <a:lnTo>
                      <a:pt x="118" y="108"/>
                    </a:lnTo>
                    <a:lnTo>
                      <a:pt x="117" y="104"/>
                    </a:lnTo>
                    <a:lnTo>
                      <a:pt x="119" y="102"/>
                    </a:lnTo>
                    <a:lnTo>
                      <a:pt x="119" y="97"/>
                    </a:lnTo>
                    <a:lnTo>
                      <a:pt x="120" y="94"/>
                    </a:lnTo>
                    <a:lnTo>
                      <a:pt x="118" y="91"/>
                    </a:lnTo>
                    <a:lnTo>
                      <a:pt x="114" y="89"/>
                    </a:lnTo>
                    <a:lnTo>
                      <a:pt x="112" y="91"/>
                    </a:lnTo>
                    <a:lnTo>
                      <a:pt x="108" y="94"/>
                    </a:lnTo>
                    <a:lnTo>
                      <a:pt x="106" y="103"/>
                    </a:lnTo>
                    <a:lnTo>
                      <a:pt x="101" y="109"/>
                    </a:lnTo>
                    <a:lnTo>
                      <a:pt x="99" y="112"/>
                    </a:lnTo>
                    <a:lnTo>
                      <a:pt x="96" y="115"/>
                    </a:lnTo>
                    <a:lnTo>
                      <a:pt x="94" y="116"/>
                    </a:lnTo>
                    <a:lnTo>
                      <a:pt x="90" y="115"/>
                    </a:lnTo>
                    <a:lnTo>
                      <a:pt x="89" y="114"/>
                    </a:lnTo>
                    <a:lnTo>
                      <a:pt x="89" y="110"/>
                    </a:lnTo>
                    <a:lnTo>
                      <a:pt x="93" y="106"/>
                    </a:lnTo>
                    <a:lnTo>
                      <a:pt x="90" y="104"/>
                    </a:lnTo>
                    <a:lnTo>
                      <a:pt x="87" y="102"/>
                    </a:lnTo>
                    <a:lnTo>
                      <a:pt x="79" y="99"/>
                    </a:lnTo>
                    <a:lnTo>
                      <a:pt x="74" y="98"/>
                    </a:lnTo>
                    <a:lnTo>
                      <a:pt x="70" y="98"/>
                    </a:lnTo>
                    <a:lnTo>
                      <a:pt x="65" y="97"/>
                    </a:lnTo>
                    <a:lnTo>
                      <a:pt x="61" y="98"/>
                    </a:lnTo>
                    <a:lnTo>
                      <a:pt x="55" y="99"/>
                    </a:lnTo>
                    <a:lnTo>
                      <a:pt x="50" y="104"/>
                    </a:lnTo>
                    <a:lnTo>
                      <a:pt x="36" y="110"/>
                    </a:lnTo>
                    <a:lnTo>
                      <a:pt x="22" y="115"/>
                    </a:lnTo>
                    <a:lnTo>
                      <a:pt x="10" y="116"/>
                    </a:lnTo>
                    <a:lnTo>
                      <a:pt x="0" y="11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481">
                <a:extLst>
                  <a:ext uri="{FF2B5EF4-FFF2-40B4-BE49-F238E27FC236}">
                    <a16:creationId xmlns:a16="http://schemas.microsoft.com/office/drawing/2014/main" id="{00BC65CA-677C-EDCB-33E4-B3F16DCF2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0" y="1677"/>
                <a:ext cx="41" cy="19"/>
              </a:xfrm>
              <a:custGeom>
                <a:avLst/>
                <a:gdLst>
                  <a:gd name="T0" fmla="*/ 206 w 206"/>
                  <a:gd name="T1" fmla="*/ 94 h 94"/>
                  <a:gd name="T2" fmla="*/ 201 w 206"/>
                  <a:gd name="T3" fmla="*/ 90 h 94"/>
                  <a:gd name="T4" fmla="*/ 197 w 206"/>
                  <a:gd name="T5" fmla="*/ 89 h 94"/>
                  <a:gd name="T6" fmla="*/ 193 w 206"/>
                  <a:gd name="T7" fmla="*/ 88 h 94"/>
                  <a:gd name="T8" fmla="*/ 189 w 206"/>
                  <a:gd name="T9" fmla="*/ 89 h 94"/>
                  <a:gd name="T10" fmla="*/ 182 w 206"/>
                  <a:gd name="T11" fmla="*/ 90 h 94"/>
                  <a:gd name="T12" fmla="*/ 174 w 206"/>
                  <a:gd name="T13" fmla="*/ 90 h 94"/>
                  <a:gd name="T14" fmla="*/ 166 w 206"/>
                  <a:gd name="T15" fmla="*/ 88 h 94"/>
                  <a:gd name="T16" fmla="*/ 161 w 206"/>
                  <a:gd name="T17" fmla="*/ 85 h 94"/>
                  <a:gd name="T18" fmla="*/ 159 w 206"/>
                  <a:gd name="T19" fmla="*/ 84 h 94"/>
                  <a:gd name="T20" fmla="*/ 157 w 206"/>
                  <a:gd name="T21" fmla="*/ 84 h 94"/>
                  <a:gd name="T22" fmla="*/ 140 w 206"/>
                  <a:gd name="T23" fmla="*/ 76 h 94"/>
                  <a:gd name="T24" fmla="*/ 125 w 206"/>
                  <a:gd name="T25" fmla="*/ 72 h 94"/>
                  <a:gd name="T26" fmla="*/ 119 w 206"/>
                  <a:gd name="T27" fmla="*/ 70 h 94"/>
                  <a:gd name="T28" fmla="*/ 114 w 206"/>
                  <a:gd name="T29" fmla="*/ 68 h 94"/>
                  <a:gd name="T30" fmla="*/ 108 w 206"/>
                  <a:gd name="T31" fmla="*/ 66 h 94"/>
                  <a:gd name="T32" fmla="*/ 103 w 206"/>
                  <a:gd name="T33" fmla="*/ 63 h 94"/>
                  <a:gd name="T34" fmla="*/ 91 w 206"/>
                  <a:gd name="T35" fmla="*/ 55 h 94"/>
                  <a:gd name="T36" fmla="*/ 88 w 206"/>
                  <a:gd name="T37" fmla="*/ 53 h 94"/>
                  <a:gd name="T38" fmla="*/ 87 w 206"/>
                  <a:gd name="T39" fmla="*/ 51 h 94"/>
                  <a:gd name="T40" fmla="*/ 85 w 206"/>
                  <a:gd name="T41" fmla="*/ 49 h 94"/>
                  <a:gd name="T42" fmla="*/ 80 w 206"/>
                  <a:gd name="T43" fmla="*/ 44 h 94"/>
                  <a:gd name="T44" fmla="*/ 70 w 206"/>
                  <a:gd name="T45" fmla="*/ 42 h 94"/>
                  <a:gd name="T46" fmla="*/ 62 w 206"/>
                  <a:gd name="T47" fmla="*/ 38 h 94"/>
                  <a:gd name="T48" fmla="*/ 52 w 206"/>
                  <a:gd name="T49" fmla="*/ 33 h 94"/>
                  <a:gd name="T50" fmla="*/ 45 w 206"/>
                  <a:gd name="T51" fmla="*/ 27 h 94"/>
                  <a:gd name="T52" fmla="*/ 37 w 206"/>
                  <a:gd name="T53" fmla="*/ 25 h 94"/>
                  <a:gd name="T54" fmla="*/ 31 w 206"/>
                  <a:gd name="T55" fmla="*/ 21 h 94"/>
                  <a:gd name="T56" fmla="*/ 25 w 206"/>
                  <a:gd name="T57" fmla="*/ 14 h 94"/>
                  <a:gd name="T58" fmla="*/ 20 w 206"/>
                  <a:gd name="T59" fmla="*/ 5 h 94"/>
                  <a:gd name="T60" fmla="*/ 17 w 206"/>
                  <a:gd name="T61" fmla="*/ 2 h 94"/>
                  <a:gd name="T62" fmla="*/ 11 w 206"/>
                  <a:gd name="T63" fmla="*/ 2 h 94"/>
                  <a:gd name="T64" fmla="*/ 3 w 206"/>
                  <a:gd name="T65" fmla="*/ 0 h 94"/>
                  <a:gd name="T66" fmla="*/ 0 w 206"/>
                  <a:gd name="T67" fmla="*/ 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6" h="94">
                    <a:moveTo>
                      <a:pt x="206" y="94"/>
                    </a:moveTo>
                    <a:lnTo>
                      <a:pt x="201" y="90"/>
                    </a:lnTo>
                    <a:lnTo>
                      <a:pt x="197" y="89"/>
                    </a:lnTo>
                    <a:lnTo>
                      <a:pt x="193" y="88"/>
                    </a:lnTo>
                    <a:lnTo>
                      <a:pt x="189" y="89"/>
                    </a:lnTo>
                    <a:lnTo>
                      <a:pt x="182" y="90"/>
                    </a:lnTo>
                    <a:lnTo>
                      <a:pt x="174" y="90"/>
                    </a:lnTo>
                    <a:lnTo>
                      <a:pt x="166" y="88"/>
                    </a:lnTo>
                    <a:lnTo>
                      <a:pt x="161" y="85"/>
                    </a:lnTo>
                    <a:lnTo>
                      <a:pt x="159" y="84"/>
                    </a:lnTo>
                    <a:lnTo>
                      <a:pt x="157" y="84"/>
                    </a:lnTo>
                    <a:lnTo>
                      <a:pt x="140" y="76"/>
                    </a:lnTo>
                    <a:lnTo>
                      <a:pt x="125" y="72"/>
                    </a:lnTo>
                    <a:lnTo>
                      <a:pt x="119" y="70"/>
                    </a:lnTo>
                    <a:lnTo>
                      <a:pt x="114" y="68"/>
                    </a:lnTo>
                    <a:lnTo>
                      <a:pt x="108" y="66"/>
                    </a:lnTo>
                    <a:lnTo>
                      <a:pt x="103" y="63"/>
                    </a:lnTo>
                    <a:lnTo>
                      <a:pt x="91" y="55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5" y="49"/>
                    </a:lnTo>
                    <a:lnTo>
                      <a:pt x="80" y="44"/>
                    </a:lnTo>
                    <a:lnTo>
                      <a:pt x="70" y="42"/>
                    </a:lnTo>
                    <a:lnTo>
                      <a:pt x="62" y="38"/>
                    </a:lnTo>
                    <a:lnTo>
                      <a:pt x="52" y="33"/>
                    </a:lnTo>
                    <a:lnTo>
                      <a:pt x="45" y="27"/>
                    </a:lnTo>
                    <a:lnTo>
                      <a:pt x="37" y="25"/>
                    </a:lnTo>
                    <a:lnTo>
                      <a:pt x="31" y="21"/>
                    </a:lnTo>
                    <a:lnTo>
                      <a:pt x="25" y="14"/>
                    </a:lnTo>
                    <a:lnTo>
                      <a:pt x="20" y="5"/>
                    </a:lnTo>
                    <a:lnTo>
                      <a:pt x="17" y="2"/>
                    </a:lnTo>
                    <a:lnTo>
                      <a:pt x="11" y="2"/>
                    </a:lnTo>
                    <a:lnTo>
                      <a:pt x="3" y="0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482">
                <a:extLst>
                  <a:ext uri="{FF2B5EF4-FFF2-40B4-BE49-F238E27FC236}">
                    <a16:creationId xmlns:a16="http://schemas.microsoft.com/office/drawing/2014/main" id="{1CD21391-2112-3672-5136-57D0A4A2A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9" y="1449"/>
                <a:ext cx="1" cy="3"/>
              </a:xfrm>
              <a:custGeom>
                <a:avLst/>
                <a:gdLst>
                  <a:gd name="T0" fmla="*/ 3 w 4"/>
                  <a:gd name="T1" fmla="*/ 0 h 12"/>
                  <a:gd name="T2" fmla="*/ 0 w 4"/>
                  <a:gd name="T3" fmla="*/ 2 h 12"/>
                  <a:gd name="T4" fmla="*/ 3 w 4"/>
                  <a:gd name="T5" fmla="*/ 7 h 12"/>
                  <a:gd name="T6" fmla="*/ 4 w 4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2">
                    <a:moveTo>
                      <a:pt x="3" y="0"/>
                    </a:moveTo>
                    <a:lnTo>
                      <a:pt x="0" y="2"/>
                    </a:lnTo>
                    <a:lnTo>
                      <a:pt x="3" y="7"/>
                    </a:lnTo>
                    <a:lnTo>
                      <a:pt x="4" y="12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483">
                <a:extLst>
                  <a:ext uri="{FF2B5EF4-FFF2-40B4-BE49-F238E27FC236}">
                    <a16:creationId xmlns:a16="http://schemas.microsoft.com/office/drawing/2014/main" id="{7279DE4C-1815-DF0A-B541-1412F2C159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0" y="1449"/>
                <a:ext cx="1" cy="0"/>
              </a:xfrm>
              <a:custGeom>
                <a:avLst/>
                <a:gdLst>
                  <a:gd name="T0" fmla="*/ 8 w 8"/>
                  <a:gd name="T1" fmla="*/ 0 h 1"/>
                  <a:gd name="T2" fmla="*/ 2 w 8"/>
                  <a:gd name="T3" fmla="*/ 1 h 1"/>
                  <a:gd name="T4" fmla="*/ 0 w 8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8" y="0"/>
                    </a:moveTo>
                    <a:lnTo>
                      <a:pt x="2" y="1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484">
                <a:extLst>
                  <a:ext uri="{FF2B5EF4-FFF2-40B4-BE49-F238E27FC236}">
                    <a16:creationId xmlns:a16="http://schemas.microsoft.com/office/drawing/2014/main" id="{BB4AA98C-1986-0AA3-5911-B341A0DF8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2" y="1449"/>
                <a:ext cx="28" cy="20"/>
              </a:xfrm>
              <a:custGeom>
                <a:avLst/>
                <a:gdLst>
                  <a:gd name="T0" fmla="*/ 138 w 138"/>
                  <a:gd name="T1" fmla="*/ 0 h 97"/>
                  <a:gd name="T2" fmla="*/ 129 w 138"/>
                  <a:gd name="T3" fmla="*/ 4 h 97"/>
                  <a:gd name="T4" fmla="*/ 130 w 138"/>
                  <a:gd name="T5" fmla="*/ 10 h 97"/>
                  <a:gd name="T6" fmla="*/ 132 w 138"/>
                  <a:gd name="T7" fmla="*/ 15 h 97"/>
                  <a:gd name="T8" fmla="*/ 132 w 138"/>
                  <a:gd name="T9" fmla="*/ 22 h 97"/>
                  <a:gd name="T10" fmla="*/ 129 w 138"/>
                  <a:gd name="T11" fmla="*/ 22 h 97"/>
                  <a:gd name="T12" fmla="*/ 128 w 138"/>
                  <a:gd name="T13" fmla="*/ 22 h 97"/>
                  <a:gd name="T14" fmla="*/ 128 w 138"/>
                  <a:gd name="T15" fmla="*/ 23 h 97"/>
                  <a:gd name="T16" fmla="*/ 126 w 138"/>
                  <a:gd name="T17" fmla="*/ 23 h 97"/>
                  <a:gd name="T18" fmla="*/ 124 w 138"/>
                  <a:gd name="T19" fmla="*/ 23 h 97"/>
                  <a:gd name="T20" fmla="*/ 117 w 138"/>
                  <a:gd name="T21" fmla="*/ 23 h 97"/>
                  <a:gd name="T22" fmla="*/ 112 w 138"/>
                  <a:gd name="T23" fmla="*/ 29 h 97"/>
                  <a:gd name="T24" fmla="*/ 106 w 138"/>
                  <a:gd name="T25" fmla="*/ 34 h 97"/>
                  <a:gd name="T26" fmla="*/ 105 w 138"/>
                  <a:gd name="T27" fmla="*/ 40 h 97"/>
                  <a:gd name="T28" fmla="*/ 105 w 138"/>
                  <a:gd name="T29" fmla="*/ 45 h 97"/>
                  <a:gd name="T30" fmla="*/ 109 w 138"/>
                  <a:gd name="T31" fmla="*/ 50 h 97"/>
                  <a:gd name="T32" fmla="*/ 110 w 138"/>
                  <a:gd name="T33" fmla="*/ 53 h 97"/>
                  <a:gd name="T34" fmla="*/ 110 w 138"/>
                  <a:gd name="T35" fmla="*/ 59 h 97"/>
                  <a:gd name="T36" fmla="*/ 105 w 138"/>
                  <a:gd name="T37" fmla="*/ 67 h 97"/>
                  <a:gd name="T38" fmla="*/ 98 w 138"/>
                  <a:gd name="T39" fmla="*/ 76 h 97"/>
                  <a:gd name="T40" fmla="*/ 90 w 138"/>
                  <a:gd name="T41" fmla="*/ 80 h 97"/>
                  <a:gd name="T42" fmla="*/ 84 w 138"/>
                  <a:gd name="T43" fmla="*/ 82 h 97"/>
                  <a:gd name="T44" fmla="*/ 76 w 138"/>
                  <a:gd name="T45" fmla="*/ 82 h 97"/>
                  <a:gd name="T46" fmla="*/ 70 w 138"/>
                  <a:gd name="T47" fmla="*/ 79 h 97"/>
                  <a:gd name="T48" fmla="*/ 66 w 138"/>
                  <a:gd name="T49" fmla="*/ 78 h 97"/>
                  <a:gd name="T50" fmla="*/ 63 w 138"/>
                  <a:gd name="T51" fmla="*/ 79 h 97"/>
                  <a:gd name="T52" fmla="*/ 48 w 138"/>
                  <a:gd name="T53" fmla="*/ 91 h 97"/>
                  <a:gd name="T54" fmla="*/ 42 w 138"/>
                  <a:gd name="T55" fmla="*/ 95 h 97"/>
                  <a:gd name="T56" fmla="*/ 37 w 138"/>
                  <a:gd name="T57" fmla="*/ 96 h 97"/>
                  <a:gd name="T58" fmla="*/ 34 w 138"/>
                  <a:gd name="T59" fmla="*/ 95 h 97"/>
                  <a:gd name="T60" fmla="*/ 31 w 138"/>
                  <a:gd name="T61" fmla="*/ 93 h 97"/>
                  <a:gd name="T62" fmla="*/ 24 w 138"/>
                  <a:gd name="T63" fmla="*/ 90 h 97"/>
                  <a:gd name="T64" fmla="*/ 20 w 138"/>
                  <a:gd name="T65" fmla="*/ 91 h 97"/>
                  <a:gd name="T66" fmla="*/ 18 w 138"/>
                  <a:gd name="T67" fmla="*/ 95 h 97"/>
                  <a:gd name="T68" fmla="*/ 15 w 138"/>
                  <a:gd name="T69" fmla="*/ 95 h 97"/>
                  <a:gd name="T70" fmla="*/ 14 w 138"/>
                  <a:gd name="T71" fmla="*/ 95 h 97"/>
                  <a:gd name="T72" fmla="*/ 14 w 138"/>
                  <a:gd name="T73" fmla="*/ 96 h 97"/>
                  <a:gd name="T74" fmla="*/ 12 w 138"/>
                  <a:gd name="T75" fmla="*/ 96 h 97"/>
                  <a:gd name="T76" fmla="*/ 10 w 138"/>
                  <a:gd name="T77" fmla="*/ 96 h 97"/>
                  <a:gd name="T78" fmla="*/ 10 w 138"/>
                  <a:gd name="T79" fmla="*/ 97 h 97"/>
                  <a:gd name="T80" fmla="*/ 4 w 138"/>
                  <a:gd name="T81" fmla="*/ 97 h 97"/>
                  <a:gd name="T82" fmla="*/ 0 w 138"/>
                  <a:gd name="T83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8" h="97">
                    <a:moveTo>
                      <a:pt x="138" y="0"/>
                    </a:moveTo>
                    <a:lnTo>
                      <a:pt x="129" y="4"/>
                    </a:lnTo>
                    <a:lnTo>
                      <a:pt x="130" y="10"/>
                    </a:lnTo>
                    <a:lnTo>
                      <a:pt x="132" y="15"/>
                    </a:lnTo>
                    <a:lnTo>
                      <a:pt x="132" y="22"/>
                    </a:lnTo>
                    <a:lnTo>
                      <a:pt x="129" y="22"/>
                    </a:lnTo>
                    <a:lnTo>
                      <a:pt x="128" y="22"/>
                    </a:lnTo>
                    <a:lnTo>
                      <a:pt x="128" y="23"/>
                    </a:lnTo>
                    <a:lnTo>
                      <a:pt x="126" y="23"/>
                    </a:lnTo>
                    <a:lnTo>
                      <a:pt x="124" y="23"/>
                    </a:lnTo>
                    <a:lnTo>
                      <a:pt x="117" y="23"/>
                    </a:lnTo>
                    <a:lnTo>
                      <a:pt x="112" y="29"/>
                    </a:lnTo>
                    <a:lnTo>
                      <a:pt x="106" y="34"/>
                    </a:lnTo>
                    <a:lnTo>
                      <a:pt x="105" y="40"/>
                    </a:lnTo>
                    <a:lnTo>
                      <a:pt x="105" y="45"/>
                    </a:lnTo>
                    <a:lnTo>
                      <a:pt x="109" y="50"/>
                    </a:lnTo>
                    <a:lnTo>
                      <a:pt x="110" y="53"/>
                    </a:lnTo>
                    <a:lnTo>
                      <a:pt x="110" y="59"/>
                    </a:lnTo>
                    <a:lnTo>
                      <a:pt x="105" y="67"/>
                    </a:lnTo>
                    <a:lnTo>
                      <a:pt x="98" y="76"/>
                    </a:lnTo>
                    <a:lnTo>
                      <a:pt x="90" y="80"/>
                    </a:lnTo>
                    <a:lnTo>
                      <a:pt x="84" y="82"/>
                    </a:lnTo>
                    <a:lnTo>
                      <a:pt x="76" y="82"/>
                    </a:lnTo>
                    <a:lnTo>
                      <a:pt x="70" y="79"/>
                    </a:lnTo>
                    <a:lnTo>
                      <a:pt x="66" y="78"/>
                    </a:lnTo>
                    <a:lnTo>
                      <a:pt x="63" y="79"/>
                    </a:lnTo>
                    <a:lnTo>
                      <a:pt x="48" y="91"/>
                    </a:lnTo>
                    <a:lnTo>
                      <a:pt x="42" y="95"/>
                    </a:lnTo>
                    <a:lnTo>
                      <a:pt x="37" y="96"/>
                    </a:lnTo>
                    <a:lnTo>
                      <a:pt x="34" y="95"/>
                    </a:lnTo>
                    <a:lnTo>
                      <a:pt x="31" y="93"/>
                    </a:lnTo>
                    <a:lnTo>
                      <a:pt x="24" y="90"/>
                    </a:lnTo>
                    <a:lnTo>
                      <a:pt x="20" y="91"/>
                    </a:lnTo>
                    <a:lnTo>
                      <a:pt x="18" y="95"/>
                    </a:lnTo>
                    <a:lnTo>
                      <a:pt x="15" y="95"/>
                    </a:lnTo>
                    <a:lnTo>
                      <a:pt x="14" y="95"/>
                    </a:lnTo>
                    <a:lnTo>
                      <a:pt x="14" y="96"/>
                    </a:lnTo>
                    <a:lnTo>
                      <a:pt x="12" y="96"/>
                    </a:lnTo>
                    <a:lnTo>
                      <a:pt x="10" y="96"/>
                    </a:lnTo>
                    <a:lnTo>
                      <a:pt x="10" y="97"/>
                    </a:lnTo>
                    <a:lnTo>
                      <a:pt x="4" y="97"/>
                    </a:lnTo>
                    <a:lnTo>
                      <a:pt x="0" y="97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485">
                <a:extLst>
                  <a:ext uri="{FF2B5EF4-FFF2-40B4-BE49-F238E27FC236}">
                    <a16:creationId xmlns:a16="http://schemas.microsoft.com/office/drawing/2014/main" id="{984A9DA0-D6A9-E967-6B5C-191B990DB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0" y="1449"/>
                <a:ext cx="1" cy="0"/>
              </a:xfrm>
              <a:custGeom>
                <a:avLst/>
                <a:gdLst>
                  <a:gd name="T0" fmla="*/ 8 w 8"/>
                  <a:gd name="T1" fmla="*/ 1 h 2"/>
                  <a:gd name="T2" fmla="*/ 2 w 8"/>
                  <a:gd name="T3" fmla="*/ 0 h 2"/>
                  <a:gd name="T4" fmla="*/ 0 w 8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">
                    <a:moveTo>
                      <a:pt x="8" y="1"/>
                    </a:move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486">
                <a:extLst>
                  <a:ext uri="{FF2B5EF4-FFF2-40B4-BE49-F238E27FC236}">
                    <a16:creationId xmlns:a16="http://schemas.microsoft.com/office/drawing/2014/main" id="{EF18B97F-E1CA-62BE-8038-A43DBF921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1" y="1445"/>
                <a:ext cx="2" cy="1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4 h 4"/>
                  <a:gd name="T4" fmla="*/ 0 w 8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1" y="4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Line 487">
                <a:extLst>
                  <a:ext uri="{FF2B5EF4-FFF2-40B4-BE49-F238E27FC236}">
                    <a16:creationId xmlns:a16="http://schemas.microsoft.com/office/drawing/2014/main" id="{5929C05D-D7FE-4750-9BE7-0933ECB14F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11" y="1445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488">
                <a:extLst>
                  <a:ext uri="{FF2B5EF4-FFF2-40B4-BE49-F238E27FC236}">
                    <a16:creationId xmlns:a16="http://schemas.microsoft.com/office/drawing/2014/main" id="{82C957E7-A5D4-3153-5F26-B7117DA9F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308"/>
                <a:ext cx="195" cy="124"/>
              </a:xfrm>
              <a:custGeom>
                <a:avLst/>
                <a:gdLst>
                  <a:gd name="T0" fmla="*/ 966 w 976"/>
                  <a:gd name="T1" fmla="*/ 66 h 621"/>
                  <a:gd name="T2" fmla="*/ 940 w 976"/>
                  <a:gd name="T3" fmla="*/ 61 h 621"/>
                  <a:gd name="T4" fmla="*/ 884 w 976"/>
                  <a:gd name="T5" fmla="*/ 65 h 621"/>
                  <a:gd name="T6" fmla="*/ 855 w 976"/>
                  <a:gd name="T7" fmla="*/ 99 h 621"/>
                  <a:gd name="T8" fmla="*/ 841 w 976"/>
                  <a:gd name="T9" fmla="*/ 106 h 621"/>
                  <a:gd name="T10" fmla="*/ 827 w 976"/>
                  <a:gd name="T11" fmla="*/ 96 h 621"/>
                  <a:gd name="T12" fmla="*/ 806 w 976"/>
                  <a:gd name="T13" fmla="*/ 89 h 621"/>
                  <a:gd name="T14" fmla="*/ 794 w 976"/>
                  <a:gd name="T15" fmla="*/ 77 h 621"/>
                  <a:gd name="T16" fmla="*/ 771 w 976"/>
                  <a:gd name="T17" fmla="*/ 68 h 621"/>
                  <a:gd name="T18" fmla="*/ 743 w 976"/>
                  <a:gd name="T19" fmla="*/ 50 h 621"/>
                  <a:gd name="T20" fmla="*/ 725 w 976"/>
                  <a:gd name="T21" fmla="*/ 45 h 621"/>
                  <a:gd name="T22" fmla="*/ 712 w 976"/>
                  <a:gd name="T23" fmla="*/ 49 h 621"/>
                  <a:gd name="T24" fmla="*/ 687 w 976"/>
                  <a:gd name="T25" fmla="*/ 50 h 621"/>
                  <a:gd name="T26" fmla="*/ 672 w 976"/>
                  <a:gd name="T27" fmla="*/ 55 h 621"/>
                  <a:gd name="T28" fmla="*/ 657 w 976"/>
                  <a:gd name="T29" fmla="*/ 66 h 621"/>
                  <a:gd name="T30" fmla="*/ 638 w 976"/>
                  <a:gd name="T31" fmla="*/ 54 h 621"/>
                  <a:gd name="T32" fmla="*/ 612 w 976"/>
                  <a:gd name="T33" fmla="*/ 45 h 621"/>
                  <a:gd name="T34" fmla="*/ 591 w 976"/>
                  <a:gd name="T35" fmla="*/ 34 h 621"/>
                  <a:gd name="T36" fmla="*/ 569 w 976"/>
                  <a:gd name="T37" fmla="*/ 29 h 621"/>
                  <a:gd name="T38" fmla="*/ 558 w 976"/>
                  <a:gd name="T39" fmla="*/ 27 h 621"/>
                  <a:gd name="T40" fmla="*/ 540 w 976"/>
                  <a:gd name="T41" fmla="*/ 21 h 621"/>
                  <a:gd name="T42" fmla="*/ 514 w 976"/>
                  <a:gd name="T43" fmla="*/ 25 h 621"/>
                  <a:gd name="T44" fmla="*/ 497 w 976"/>
                  <a:gd name="T45" fmla="*/ 6 h 621"/>
                  <a:gd name="T46" fmla="*/ 475 w 976"/>
                  <a:gd name="T47" fmla="*/ 21 h 621"/>
                  <a:gd name="T48" fmla="*/ 445 w 976"/>
                  <a:gd name="T49" fmla="*/ 33 h 621"/>
                  <a:gd name="T50" fmla="*/ 420 w 976"/>
                  <a:gd name="T51" fmla="*/ 36 h 621"/>
                  <a:gd name="T52" fmla="*/ 384 w 976"/>
                  <a:gd name="T53" fmla="*/ 33 h 621"/>
                  <a:gd name="T54" fmla="*/ 348 w 976"/>
                  <a:gd name="T55" fmla="*/ 42 h 621"/>
                  <a:gd name="T56" fmla="*/ 315 w 976"/>
                  <a:gd name="T57" fmla="*/ 100 h 621"/>
                  <a:gd name="T58" fmla="*/ 305 w 976"/>
                  <a:gd name="T59" fmla="*/ 140 h 621"/>
                  <a:gd name="T60" fmla="*/ 295 w 976"/>
                  <a:gd name="T61" fmla="*/ 168 h 621"/>
                  <a:gd name="T62" fmla="*/ 323 w 976"/>
                  <a:gd name="T63" fmla="*/ 182 h 621"/>
                  <a:gd name="T64" fmla="*/ 329 w 976"/>
                  <a:gd name="T65" fmla="*/ 226 h 621"/>
                  <a:gd name="T66" fmla="*/ 312 w 976"/>
                  <a:gd name="T67" fmla="*/ 269 h 621"/>
                  <a:gd name="T68" fmla="*/ 321 w 976"/>
                  <a:gd name="T69" fmla="*/ 279 h 621"/>
                  <a:gd name="T70" fmla="*/ 312 w 976"/>
                  <a:gd name="T71" fmla="*/ 279 h 621"/>
                  <a:gd name="T72" fmla="*/ 312 w 976"/>
                  <a:gd name="T73" fmla="*/ 308 h 621"/>
                  <a:gd name="T74" fmla="*/ 290 w 976"/>
                  <a:gd name="T75" fmla="*/ 317 h 621"/>
                  <a:gd name="T76" fmla="*/ 285 w 976"/>
                  <a:gd name="T77" fmla="*/ 349 h 621"/>
                  <a:gd name="T78" fmla="*/ 268 w 976"/>
                  <a:gd name="T79" fmla="*/ 389 h 621"/>
                  <a:gd name="T80" fmla="*/ 250 w 976"/>
                  <a:gd name="T81" fmla="*/ 403 h 621"/>
                  <a:gd name="T82" fmla="*/ 222 w 976"/>
                  <a:gd name="T83" fmla="*/ 434 h 621"/>
                  <a:gd name="T84" fmla="*/ 221 w 976"/>
                  <a:gd name="T85" fmla="*/ 468 h 621"/>
                  <a:gd name="T86" fmla="*/ 222 w 976"/>
                  <a:gd name="T87" fmla="*/ 483 h 621"/>
                  <a:gd name="T88" fmla="*/ 241 w 976"/>
                  <a:gd name="T89" fmla="*/ 486 h 621"/>
                  <a:gd name="T90" fmla="*/ 220 w 976"/>
                  <a:gd name="T91" fmla="*/ 519 h 621"/>
                  <a:gd name="T92" fmla="*/ 226 w 976"/>
                  <a:gd name="T93" fmla="*/ 559 h 621"/>
                  <a:gd name="T94" fmla="*/ 215 w 976"/>
                  <a:gd name="T95" fmla="*/ 562 h 621"/>
                  <a:gd name="T96" fmla="*/ 199 w 976"/>
                  <a:gd name="T97" fmla="*/ 574 h 621"/>
                  <a:gd name="T98" fmla="*/ 180 w 976"/>
                  <a:gd name="T99" fmla="*/ 573 h 621"/>
                  <a:gd name="T100" fmla="*/ 118 w 976"/>
                  <a:gd name="T101" fmla="*/ 588 h 621"/>
                  <a:gd name="T102" fmla="*/ 108 w 976"/>
                  <a:gd name="T103" fmla="*/ 593 h 621"/>
                  <a:gd name="T104" fmla="*/ 82 w 976"/>
                  <a:gd name="T105" fmla="*/ 587 h 621"/>
                  <a:gd name="T106" fmla="*/ 42 w 976"/>
                  <a:gd name="T107" fmla="*/ 596 h 621"/>
                  <a:gd name="T108" fmla="*/ 0 w 976"/>
                  <a:gd name="T109" fmla="*/ 621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76" h="621">
                    <a:moveTo>
                      <a:pt x="975" y="72"/>
                    </a:moveTo>
                    <a:lnTo>
                      <a:pt x="976" y="66"/>
                    </a:lnTo>
                    <a:lnTo>
                      <a:pt x="976" y="63"/>
                    </a:lnTo>
                    <a:lnTo>
                      <a:pt x="972" y="62"/>
                    </a:lnTo>
                    <a:lnTo>
                      <a:pt x="969" y="66"/>
                    </a:lnTo>
                    <a:lnTo>
                      <a:pt x="966" y="66"/>
                    </a:lnTo>
                    <a:lnTo>
                      <a:pt x="964" y="65"/>
                    </a:lnTo>
                    <a:lnTo>
                      <a:pt x="955" y="60"/>
                    </a:lnTo>
                    <a:lnTo>
                      <a:pt x="949" y="57"/>
                    </a:lnTo>
                    <a:lnTo>
                      <a:pt x="946" y="60"/>
                    </a:lnTo>
                    <a:lnTo>
                      <a:pt x="942" y="60"/>
                    </a:lnTo>
                    <a:lnTo>
                      <a:pt x="940" y="61"/>
                    </a:lnTo>
                    <a:lnTo>
                      <a:pt x="936" y="61"/>
                    </a:lnTo>
                    <a:lnTo>
                      <a:pt x="933" y="62"/>
                    </a:lnTo>
                    <a:lnTo>
                      <a:pt x="908" y="60"/>
                    </a:lnTo>
                    <a:lnTo>
                      <a:pt x="901" y="59"/>
                    </a:lnTo>
                    <a:lnTo>
                      <a:pt x="893" y="61"/>
                    </a:lnTo>
                    <a:lnTo>
                      <a:pt x="884" y="65"/>
                    </a:lnTo>
                    <a:lnTo>
                      <a:pt x="875" y="66"/>
                    </a:lnTo>
                    <a:lnTo>
                      <a:pt x="869" y="65"/>
                    </a:lnTo>
                    <a:lnTo>
                      <a:pt x="866" y="67"/>
                    </a:lnTo>
                    <a:lnTo>
                      <a:pt x="862" y="71"/>
                    </a:lnTo>
                    <a:lnTo>
                      <a:pt x="861" y="77"/>
                    </a:lnTo>
                    <a:lnTo>
                      <a:pt x="855" y="99"/>
                    </a:lnTo>
                    <a:lnTo>
                      <a:pt x="852" y="101"/>
                    </a:lnTo>
                    <a:lnTo>
                      <a:pt x="850" y="103"/>
                    </a:lnTo>
                    <a:lnTo>
                      <a:pt x="847" y="103"/>
                    </a:lnTo>
                    <a:lnTo>
                      <a:pt x="846" y="103"/>
                    </a:lnTo>
                    <a:lnTo>
                      <a:pt x="846" y="105"/>
                    </a:lnTo>
                    <a:lnTo>
                      <a:pt x="841" y="106"/>
                    </a:lnTo>
                    <a:lnTo>
                      <a:pt x="837" y="105"/>
                    </a:lnTo>
                    <a:lnTo>
                      <a:pt x="834" y="103"/>
                    </a:lnTo>
                    <a:lnTo>
                      <a:pt x="832" y="101"/>
                    </a:lnTo>
                    <a:lnTo>
                      <a:pt x="832" y="100"/>
                    </a:lnTo>
                    <a:lnTo>
                      <a:pt x="829" y="96"/>
                    </a:lnTo>
                    <a:lnTo>
                      <a:pt x="827" y="96"/>
                    </a:lnTo>
                    <a:lnTo>
                      <a:pt x="822" y="95"/>
                    </a:lnTo>
                    <a:lnTo>
                      <a:pt x="820" y="93"/>
                    </a:lnTo>
                    <a:lnTo>
                      <a:pt x="815" y="89"/>
                    </a:lnTo>
                    <a:lnTo>
                      <a:pt x="812" y="90"/>
                    </a:lnTo>
                    <a:lnTo>
                      <a:pt x="809" y="90"/>
                    </a:lnTo>
                    <a:lnTo>
                      <a:pt x="806" y="89"/>
                    </a:lnTo>
                    <a:lnTo>
                      <a:pt x="803" y="84"/>
                    </a:lnTo>
                    <a:lnTo>
                      <a:pt x="800" y="83"/>
                    </a:lnTo>
                    <a:lnTo>
                      <a:pt x="799" y="82"/>
                    </a:lnTo>
                    <a:lnTo>
                      <a:pt x="798" y="80"/>
                    </a:lnTo>
                    <a:lnTo>
                      <a:pt x="795" y="78"/>
                    </a:lnTo>
                    <a:lnTo>
                      <a:pt x="794" y="77"/>
                    </a:lnTo>
                    <a:lnTo>
                      <a:pt x="792" y="74"/>
                    </a:lnTo>
                    <a:lnTo>
                      <a:pt x="790" y="73"/>
                    </a:lnTo>
                    <a:lnTo>
                      <a:pt x="788" y="71"/>
                    </a:lnTo>
                    <a:lnTo>
                      <a:pt x="784" y="71"/>
                    </a:lnTo>
                    <a:lnTo>
                      <a:pt x="778" y="68"/>
                    </a:lnTo>
                    <a:lnTo>
                      <a:pt x="771" y="68"/>
                    </a:lnTo>
                    <a:lnTo>
                      <a:pt x="763" y="66"/>
                    </a:lnTo>
                    <a:lnTo>
                      <a:pt x="760" y="63"/>
                    </a:lnTo>
                    <a:lnTo>
                      <a:pt x="758" y="57"/>
                    </a:lnTo>
                    <a:lnTo>
                      <a:pt x="753" y="56"/>
                    </a:lnTo>
                    <a:lnTo>
                      <a:pt x="746" y="53"/>
                    </a:lnTo>
                    <a:lnTo>
                      <a:pt x="743" y="50"/>
                    </a:lnTo>
                    <a:lnTo>
                      <a:pt x="742" y="46"/>
                    </a:lnTo>
                    <a:lnTo>
                      <a:pt x="741" y="45"/>
                    </a:lnTo>
                    <a:lnTo>
                      <a:pt x="738" y="44"/>
                    </a:lnTo>
                    <a:lnTo>
                      <a:pt x="736" y="45"/>
                    </a:lnTo>
                    <a:lnTo>
                      <a:pt x="729" y="45"/>
                    </a:lnTo>
                    <a:lnTo>
                      <a:pt x="725" y="45"/>
                    </a:lnTo>
                    <a:lnTo>
                      <a:pt x="720" y="43"/>
                    </a:lnTo>
                    <a:lnTo>
                      <a:pt x="718" y="43"/>
                    </a:lnTo>
                    <a:lnTo>
                      <a:pt x="715" y="43"/>
                    </a:lnTo>
                    <a:lnTo>
                      <a:pt x="715" y="46"/>
                    </a:lnTo>
                    <a:lnTo>
                      <a:pt x="714" y="46"/>
                    </a:lnTo>
                    <a:lnTo>
                      <a:pt x="712" y="49"/>
                    </a:lnTo>
                    <a:lnTo>
                      <a:pt x="708" y="51"/>
                    </a:lnTo>
                    <a:lnTo>
                      <a:pt x="703" y="54"/>
                    </a:lnTo>
                    <a:lnTo>
                      <a:pt x="696" y="54"/>
                    </a:lnTo>
                    <a:lnTo>
                      <a:pt x="691" y="51"/>
                    </a:lnTo>
                    <a:lnTo>
                      <a:pt x="689" y="50"/>
                    </a:lnTo>
                    <a:lnTo>
                      <a:pt x="687" y="50"/>
                    </a:lnTo>
                    <a:lnTo>
                      <a:pt x="681" y="44"/>
                    </a:lnTo>
                    <a:lnTo>
                      <a:pt x="678" y="43"/>
                    </a:lnTo>
                    <a:lnTo>
                      <a:pt x="674" y="42"/>
                    </a:lnTo>
                    <a:lnTo>
                      <a:pt x="673" y="45"/>
                    </a:lnTo>
                    <a:lnTo>
                      <a:pt x="672" y="50"/>
                    </a:lnTo>
                    <a:lnTo>
                      <a:pt x="672" y="55"/>
                    </a:lnTo>
                    <a:lnTo>
                      <a:pt x="669" y="57"/>
                    </a:lnTo>
                    <a:lnTo>
                      <a:pt x="668" y="57"/>
                    </a:lnTo>
                    <a:lnTo>
                      <a:pt x="668" y="59"/>
                    </a:lnTo>
                    <a:lnTo>
                      <a:pt x="668" y="61"/>
                    </a:lnTo>
                    <a:lnTo>
                      <a:pt x="662" y="65"/>
                    </a:lnTo>
                    <a:lnTo>
                      <a:pt x="657" y="66"/>
                    </a:lnTo>
                    <a:lnTo>
                      <a:pt x="651" y="62"/>
                    </a:lnTo>
                    <a:lnTo>
                      <a:pt x="649" y="60"/>
                    </a:lnTo>
                    <a:lnTo>
                      <a:pt x="649" y="59"/>
                    </a:lnTo>
                    <a:lnTo>
                      <a:pt x="645" y="55"/>
                    </a:lnTo>
                    <a:lnTo>
                      <a:pt x="643" y="54"/>
                    </a:lnTo>
                    <a:lnTo>
                      <a:pt x="638" y="54"/>
                    </a:lnTo>
                    <a:lnTo>
                      <a:pt x="634" y="56"/>
                    </a:lnTo>
                    <a:lnTo>
                      <a:pt x="629" y="54"/>
                    </a:lnTo>
                    <a:lnTo>
                      <a:pt x="627" y="50"/>
                    </a:lnTo>
                    <a:lnTo>
                      <a:pt x="624" y="45"/>
                    </a:lnTo>
                    <a:lnTo>
                      <a:pt x="617" y="42"/>
                    </a:lnTo>
                    <a:lnTo>
                      <a:pt x="612" y="45"/>
                    </a:lnTo>
                    <a:lnTo>
                      <a:pt x="606" y="46"/>
                    </a:lnTo>
                    <a:lnTo>
                      <a:pt x="603" y="45"/>
                    </a:lnTo>
                    <a:lnTo>
                      <a:pt x="599" y="40"/>
                    </a:lnTo>
                    <a:lnTo>
                      <a:pt x="600" y="38"/>
                    </a:lnTo>
                    <a:lnTo>
                      <a:pt x="597" y="34"/>
                    </a:lnTo>
                    <a:lnTo>
                      <a:pt x="591" y="34"/>
                    </a:lnTo>
                    <a:lnTo>
                      <a:pt x="582" y="34"/>
                    </a:lnTo>
                    <a:lnTo>
                      <a:pt x="576" y="37"/>
                    </a:lnTo>
                    <a:lnTo>
                      <a:pt x="571" y="38"/>
                    </a:lnTo>
                    <a:lnTo>
                      <a:pt x="569" y="37"/>
                    </a:lnTo>
                    <a:lnTo>
                      <a:pt x="567" y="33"/>
                    </a:lnTo>
                    <a:lnTo>
                      <a:pt x="569" y="29"/>
                    </a:lnTo>
                    <a:lnTo>
                      <a:pt x="569" y="23"/>
                    </a:lnTo>
                    <a:lnTo>
                      <a:pt x="567" y="22"/>
                    </a:lnTo>
                    <a:lnTo>
                      <a:pt x="565" y="22"/>
                    </a:lnTo>
                    <a:lnTo>
                      <a:pt x="563" y="26"/>
                    </a:lnTo>
                    <a:lnTo>
                      <a:pt x="560" y="26"/>
                    </a:lnTo>
                    <a:lnTo>
                      <a:pt x="558" y="27"/>
                    </a:lnTo>
                    <a:lnTo>
                      <a:pt x="554" y="27"/>
                    </a:lnTo>
                    <a:lnTo>
                      <a:pt x="552" y="28"/>
                    </a:lnTo>
                    <a:lnTo>
                      <a:pt x="546" y="26"/>
                    </a:lnTo>
                    <a:lnTo>
                      <a:pt x="542" y="25"/>
                    </a:lnTo>
                    <a:lnTo>
                      <a:pt x="540" y="22"/>
                    </a:lnTo>
                    <a:lnTo>
                      <a:pt x="540" y="21"/>
                    </a:lnTo>
                    <a:lnTo>
                      <a:pt x="535" y="15"/>
                    </a:lnTo>
                    <a:lnTo>
                      <a:pt x="527" y="14"/>
                    </a:lnTo>
                    <a:lnTo>
                      <a:pt x="525" y="13"/>
                    </a:lnTo>
                    <a:lnTo>
                      <a:pt x="523" y="15"/>
                    </a:lnTo>
                    <a:lnTo>
                      <a:pt x="518" y="19"/>
                    </a:lnTo>
                    <a:lnTo>
                      <a:pt x="514" y="25"/>
                    </a:lnTo>
                    <a:lnTo>
                      <a:pt x="512" y="25"/>
                    </a:lnTo>
                    <a:lnTo>
                      <a:pt x="508" y="25"/>
                    </a:lnTo>
                    <a:lnTo>
                      <a:pt x="503" y="22"/>
                    </a:lnTo>
                    <a:lnTo>
                      <a:pt x="498" y="20"/>
                    </a:lnTo>
                    <a:lnTo>
                      <a:pt x="497" y="15"/>
                    </a:lnTo>
                    <a:lnTo>
                      <a:pt x="497" y="6"/>
                    </a:lnTo>
                    <a:lnTo>
                      <a:pt x="496" y="2"/>
                    </a:lnTo>
                    <a:lnTo>
                      <a:pt x="495" y="0"/>
                    </a:lnTo>
                    <a:lnTo>
                      <a:pt x="492" y="2"/>
                    </a:lnTo>
                    <a:lnTo>
                      <a:pt x="490" y="5"/>
                    </a:lnTo>
                    <a:lnTo>
                      <a:pt x="479" y="21"/>
                    </a:lnTo>
                    <a:lnTo>
                      <a:pt x="475" y="21"/>
                    </a:lnTo>
                    <a:lnTo>
                      <a:pt x="472" y="23"/>
                    </a:lnTo>
                    <a:lnTo>
                      <a:pt x="464" y="27"/>
                    </a:lnTo>
                    <a:lnTo>
                      <a:pt x="456" y="34"/>
                    </a:lnTo>
                    <a:lnTo>
                      <a:pt x="451" y="34"/>
                    </a:lnTo>
                    <a:lnTo>
                      <a:pt x="448" y="34"/>
                    </a:lnTo>
                    <a:lnTo>
                      <a:pt x="445" y="33"/>
                    </a:lnTo>
                    <a:lnTo>
                      <a:pt x="444" y="33"/>
                    </a:lnTo>
                    <a:lnTo>
                      <a:pt x="441" y="33"/>
                    </a:lnTo>
                    <a:lnTo>
                      <a:pt x="437" y="33"/>
                    </a:lnTo>
                    <a:lnTo>
                      <a:pt x="428" y="33"/>
                    </a:lnTo>
                    <a:lnTo>
                      <a:pt x="423" y="36"/>
                    </a:lnTo>
                    <a:lnTo>
                      <a:pt x="420" y="36"/>
                    </a:lnTo>
                    <a:lnTo>
                      <a:pt x="417" y="37"/>
                    </a:lnTo>
                    <a:lnTo>
                      <a:pt x="412" y="36"/>
                    </a:lnTo>
                    <a:lnTo>
                      <a:pt x="409" y="36"/>
                    </a:lnTo>
                    <a:lnTo>
                      <a:pt x="401" y="33"/>
                    </a:lnTo>
                    <a:lnTo>
                      <a:pt x="393" y="33"/>
                    </a:lnTo>
                    <a:lnTo>
                      <a:pt x="384" y="33"/>
                    </a:lnTo>
                    <a:lnTo>
                      <a:pt x="376" y="33"/>
                    </a:lnTo>
                    <a:lnTo>
                      <a:pt x="370" y="37"/>
                    </a:lnTo>
                    <a:lnTo>
                      <a:pt x="363" y="40"/>
                    </a:lnTo>
                    <a:lnTo>
                      <a:pt x="358" y="43"/>
                    </a:lnTo>
                    <a:lnTo>
                      <a:pt x="353" y="43"/>
                    </a:lnTo>
                    <a:lnTo>
                      <a:pt x="348" y="42"/>
                    </a:lnTo>
                    <a:lnTo>
                      <a:pt x="340" y="40"/>
                    </a:lnTo>
                    <a:lnTo>
                      <a:pt x="337" y="43"/>
                    </a:lnTo>
                    <a:lnTo>
                      <a:pt x="337" y="49"/>
                    </a:lnTo>
                    <a:lnTo>
                      <a:pt x="332" y="69"/>
                    </a:lnTo>
                    <a:lnTo>
                      <a:pt x="319" y="93"/>
                    </a:lnTo>
                    <a:lnTo>
                      <a:pt x="315" y="100"/>
                    </a:lnTo>
                    <a:lnTo>
                      <a:pt x="314" y="113"/>
                    </a:lnTo>
                    <a:lnTo>
                      <a:pt x="313" y="118"/>
                    </a:lnTo>
                    <a:lnTo>
                      <a:pt x="312" y="120"/>
                    </a:lnTo>
                    <a:lnTo>
                      <a:pt x="312" y="124"/>
                    </a:lnTo>
                    <a:lnTo>
                      <a:pt x="308" y="136"/>
                    </a:lnTo>
                    <a:lnTo>
                      <a:pt x="305" y="140"/>
                    </a:lnTo>
                    <a:lnTo>
                      <a:pt x="302" y="146"/>
                    </a:lnTo>
                    <a:lnTo>
                      <a:pt x="297" y="152"/>
                    </a:lnTo>
                    <a:lnTo>
                      <a:pt x="294" y="160"/>
                    </a:lnTo>
                    <a:lnTo>
                      <a:pt x="291" y="163"/>
                    </a:lnTo>
                    <a:lnTo>
                      <a:pt x="292" y="166"/>
                    </a:lnTo>
                    <a:lnTo>
                      <a:pt x="295" y="168"/>
                    </a:lnTo>
                    <a:lnTo>
                      <a:pt x="300" y="170"/>
                    </a:lnTo>
                    <a:lnTo>
                      <a:pt x="307" y="170"/>
                    </a:lnTo>
                    <a:lnTo>
                      <a:pt x="315" y="174"/>
                    </a:lnTo>
                    <a:lnTo>
                      <a:pt x="319" y="176"/>
                    </a:lnTo>
                    <a:lnTo>
                      <a:pt x="321" y="180"/>
                    </a:lnTo>
                    <a:lnTo>
                      <a:pt x="323" y="182"/>
                    </a:lnTo>
                    <a:lnTo>
                      <a:pt x="323" y="185"/>
                    </a:lnTo>
                    <a:lnTo>
                      <a:pt x="321" y="189"/>
                    </a:lnTo>
                    <a:lnTo>
                      <a:pt x="325" y="200"/>
                    </a:lnTo>
                    <a:lnTo>
                      <a:pt x="330" y="220"/>
                    </a:lnTo>
                    <a:lnTo>
                      <a:pt x="329" y="222"/>
                    </a:lnTo>
                    <a:lnTo>
                      <a:pt x="329" y="226"/>
                    </a:lnTo>
                    <a:lnTo>
                      <a:pt x="329" y="233"/>
                    </a:lnTo>
                    <a:lnTo>
                      <a:pt x="326" y="246"/>
                    </a:lnTo>
                    <a:lnTo>
                      <a:pt x="320" y="256"/>
                    </a:lnTo>
                    <a:lnTo>
                      <a:pt x="314" y="266"/>
                    </a:lnTo>
                    <a:lnTo>
                      <a:pt x="312" y="267"/>
                    </a:lnTo>
                    <a:lnTo>
                      <a:pt x="312" y="269"/>
                    </a:lnTo>
                    <a:lnTo>
                      <a:pt x="312" y="271"/>
                    </a:lnTo>
                    <a:lnTo>
                      <a:pt x="315" y="273"/>
                    </a:lnTo>
                    <a:lnTo>
                      <a:pt x="319" y="273"/>
                    </a:lnTo>
                    <a:lnTo>
                      <a:pt x="321" y="274"/>
                    </a:lnTo>
                    <a:lnTo>
                      <a:pt x="321" y="276"/>
                    </a:lnTo>
                    <a:lnTo>
                      <a:pt x="321" y="279"/>
                    </a:lnTo>
                    <a:lnTo>
                      <a:pt x="319" y="279"/>
                    </a:lnTo>
                    <a:lnTo>
                      <a:pt x="318" y="279"/>
                    </a:lnTo>
                    <a:lnTo>
                      <a:pt x="318" y="280"/>
                    </a:lnTo>
                    <a:lnTo>
                      <a:pt x="315" y="279"/>
                    </a:lnTo>
                    <a:lnTo>
                      <a:pt x="314" y="279"/>
                    </a:lnTo>
                    <a:lnTo>
                      <a:pt x="312" y="279"/>
                    </a:lnTo>
                    <a:lnTo>
                      <a:pt x="306" y="277"/>
                    </a:lnTo>
                    <a:lnTo>
                      <a:pt x="303" y="278"/>
                    </a:lnTo>
                    <a:lnTo>
                      <a:pt x="302" y="280"/>
                    </a:lnTo>
                    <a:lnTo>
                      <a:pt x="303" y="286"/>
                    </a:lnTo>
                    <a:lnTo>
                      <a:pt x="311" y="303"/>
                    </a:lnTo>
                    <a:lnTo>
                      <a:pt x="312" y="308"/>
                    </a:lnTo>
                    <a:lnTo>
                      <a:pt x="312" y="312"/>
                    </a:lnTo>
                    <a:lnTo>
                      <a:pt x="309" y="314"/>
                    </a:lnTo>
                    <a:lnTo>
                      <a:pt x="307" y="314"/>
                    </a:lnTo>
                    <a:lnTo>
                      <a:pt x="306" y="314"/>
                    </a:lnTo>
                    <a:lnTo>
                      <a:pt x="306" y="316"/>
                    </a:lnTo>
                    <a:lnTo>
                      <a:pt x="290" y="317"/>
                    </a:lnTo>
                    <a:lnTo>
                      <a:pt x="284" y="318"/>
                    </a:lnTo>
                    <a:lnTo>
                      <a:pt x="281" y="322"/>
                    </a:lnTo>
                    <a:lnTo>
                      <a:pt x="280" y="325"/>
                    </a:lnTo>
                    <a:lnTo>
                      <a:pt x="281" y="331"/>
                    </a:lnTo>
                    <a:lnTo>
                      <a:pt x="285" y="343"/>
                    </a:lnTo>
                    <a:lnTo>
                      <a:pt x="285" y="349"/>
                    </a:lnTo>
                    <a:lnTo>
                      <a:pt x="286" y="357"/>
                    </a:lnTo>
                    <a:lnTo>
                      <a:pt x="284" y="369"/>
                    </a:lnTo>
                    <a:lnTo>
                      <a:pt x="280" y="383"/>
                    </a:lnTo>
                    <a:lnTo>
                      <a:pt x="275" y="387"/>
                    </a:lnTo>
                    <a:lnTo>
                      <a:pt x="272" y="389"/>
                    </a:lnTo>
                    <a:lnTo>
                      <a:pt x="268" y="389"/>
                    </a:lnTo>
                    <a:lnTo>
                      <a:pt x="266" y="391"/>
                    </a:lnTo>
                    <a:lnTo>
                      <a:pt x="261" y="391"/>
                    </a:lnTo>
                    <a:lnTo>
                      <a:pt x="255" y="392"/>
                    </a:lnTo>
                    <a:lnTo>
                      <a:pt x="254" y="397"/>
                    </a:lnTo>
                    <a:lnTo>
                      <a:pt x="252" y="399"/>
                    </a:lnTo>
                    <a:lnTo>
                      <a:pt x="250" y="403"/>
                    </a:lnTo>
                    <a:lnTo>
                      <a:pt x="238" y="411"/>
                    </a:lnTo>
                    <a:lnTo>
                      <a:pt x="232" y="413"/>
                    </a:lnTo>
                    <a:lnTo>
                      <a:pt x="231" y="414"/>
                    </a:lnTo>
                    <a:lnTo>
                      <a:pt x="225" y="419"/>
                    </a:lnTo>
                    <a:lnTo>
                      <a:pt x="220" y="426"/>
                    </a:lnTo>
                    <a:lnTo>
                      <a:pt x="222" y="434"/>
                    </a:lnTo>
                    <a:lnTo>
                      <a:pt x="222" y="438"/>
                    </a:lnTo>
                    <a:lnTo>
                      <a:pt x="222" y="443"/>
                    </a:lnTo>
                    <a:lnTo>
                      <a:pt x="221" y="450"/>
                    </a:lnTo>
                    <a:lnTo>
                      <a:pt x="218" y="454"/>
                    </a:lnTo>
                    <a:lnTo>
                      <a:pt x="221" y="462"/>
                    </a:lnTo>
                    <a:lnTo>
                      <a:pt x="221" y="468"/>
                    </a:lnTo>
                    <a:lnTo>
                      <a:pt x="217" y="477"/>
                    </a:lnTo>
                    <a:lnTo>
                      <a:pt x="215" y="479"/>
                    </a:lnTo>
                    <a:lnTo>
                      <a:pt x="215" y="482"/>
                    </a:lnTo>
                    <a:lnTo>
                      <a:pt x="216" y="485"/>
                    </a:lnTo>
                    <a:lnTo>
                      <a:pt x="220" y="484"/>
                    </a:lnTo>
                    <a:lnTo>
                      <a:pt x="222" y="483"/>
                    </a:lnTo>
                    <a:lnTo>
                      <a:pt x="227" y="483"/>
                    </a:lnTo>
                    <a:lnTo>
                      <a:pt x="234" y="479"/>
                    </a:lnTo>
                    <a:lnTo>
                      <a:pt x="237" y="479"/>
                    </a:lnTo>
                    <a:lnTo>
                      <a:pt x="240" y="482"/>
                    </a:lnTo>
                    <a:lnTo>
                      <a:pt x="241" y="483"/>
                    </a:lnTo>
                    <a:lnTo>
                      <a:pt x="241" y="486"/>
                    </a:lnTo>
                    <a:lnTo>
                      <a:pt x="240" y="490"/>
                    </a:lnTo>
                    <a:lnTo>
                      <a:pt x="239" y="496"/>
                    </a:lnTo>
                    <a:lnTo>
                      <a:pt x="234" y="502"/>
                    </a:lnTo>
                    <a:lnTo>
                      <a:pt x="225" y="513"/>
                    </a:lnTo>
                    <a:lnTo>
                      <a:pt x="221" y="516"/>
                    </a:lnTo>
                    <a:lnTo>
                      <a:pt x="220" y="519"/>
                    </a:lnTo>
                    <a:lnTo>
                      <a:pt x="223" y="526"/>
                    </a:lnTo>
                    <a:lnTo>
                      <a:pt x="225" y="528"/>
                    </a:lnTo>
                    <a:lnTo>
                      <a:pt x="225" y="534"/>
                    </a:lnTo>
                    <a:lnTo>
                      <a:pt x="223" y="541"/>
                    </a:lnTo>
                    <a:lnTo>
                      <a:pt x="226" y="554"/>
                    </a:lnTo>
                    <a:lnTo>
                      <a:pt x="226" y="559"/>
                    </a:lnTo>
                    <a:lnTo>
                      <a:pt x="225" y="559"/>
                    </a:lnTo>
                    <a:lnTo>
                      <a:pt x="225" y="560"/>
                    </a:lnTo>
                    <a:lnTo>
                      <a:pt x="225" y="563"/>
                    </a:lnTo>
                    <a:lnTo>
                      <a:pt x="222" y="564"/>
                    </a:lnTo>
                    <a:lnTo>
                      <a:pt x="220" y="564"/>
                    </a:lnTo>
                    <a:lnTo>
                      <a:pt x="215" y="562"/>
                    </a:lnTo>
                    <a:lnTo>
                      <a:pt x="211" y="563"/>
                    </a:lnTo>
                    <a:lnTo>
                      <a:pt x="206" y="566"/>
                    </a:lnTo>
                    <a:lnTo>
                      <a:pt x="203" y="573"/>
                    </a:lnTo>
                    <a:lnTo>
                      <a:pt x="200" y="573"/>
                    </a:lnTo>
                    <a:lnTo>
                      <a:pt x="199" y="573"/>
                    </a:lnTo>
                    <a:lnTo>
                      <a:pt x="199" y="574"/>
                    </a:lnTo>
                    <a:lnTo>
                      <a:pt x="194" y="575"/>
                    </a:lnTo>
                    <a:lnTo>
                      <a:pt x="192" y="574"/>
                    </a:lnTo>
                    <a:lnTo>
                      <a:pt x="191" y="574"/>
                    </a:lnTo>
                    <a:lnTo>
                      <a:pt x="188" y="574"/>
                    </a:lnTo>
                    <a:lnTo>
                      <a:pt x="183" y="573"/>
                    </a:lnTo>
                    <a:lnTo>
                      <a:pt x="180" y="573"/>
                    </a:lnTo>
                    <a:lnTo>
                      <a:pt x="168" y="573"/>
                    </a:lnTo>
                    <a:lnTo>
                      <a:pt x="138" y="577"/>
                    </a:lnTo>
                    <a:lnTo>
                      <a:pt x="128" y="581"/>
                    </a:lnTo>
                    <a:lnTo>
                      <a:pt x="122" y="588"/>
                    </a:lnTo>
                    <a:lnTo>
                      <a:pt x="119" y="588"/>
                    </a:lnTo>
                    <a:lnTo>
                      <a:pt x="118" y="588"/>
                    </a:lnTo>
                    <a:lnTo>
                      <a:pt x="118" y="589"/>
                    </a:lnTo>
                    <a:lnTo>
                      <a:pt x="115" y="592"/>
                    </a:lnTo>
                    <a:lnTo>
                      <a:pt x="112" y="592"/>
                    </a:lnTo>
                    <a:lnTo>
                      <a:pt x="109" y="592"/>
                    </a:lnTo>
                    <a:lnTo>
                      <a:pt x="108" y="592"/>
                    </a:lnTo>
                    <a:lnTo>
                      <a:pt x="108" y="593"/>
                    </a:lnTo>
                    <a:lnTo>
                      <a:pt x="102" y="592"/>
                    </a:lnTo>
                    <a:lnTo>
                      <a:pt x="98" y="592"/>
                    </a:lnTo>
                    <a:lnTo>
                      <a:pt x="96" y="591"/>
                    </a:lnTo>
                    <a:lnTo>
                      <a:pt x="92" y="587"/>
                    </a:lnTo>
                    <a:lnTo>
                      <a:pt x="89" y="586"/>
                    </a:lnTo>
                    <a:lnTo>
                      <a:pt x="82" y="587"/>
                    </a:lnTo>
                    <a:lnTo>
                      <a:pt x="75" y="592"/>
                    </a:lnTo>
                    <a:lnTo>
                      <a:pt x="69" y="594"/>
                    </a:lnTo>
                    <a:lnTo>
                      <a:pt x="66" y="594"/>
                    </a:lnTo>
                    <a:lnTo>
                      <a:pt x="56" y="593"/>
                    </a:lnTo>
                    <a:lnTo>
                      <a:pt x="45" y="594"/>
                    </a:lnTo>
                    <a:lnTo>
                      <a:pt x="42" y="596"/>
                    </a:lnTo>
                    <a:lnTo>
                      <a:pt x="38" y="599"/>
                    </a:lnTo>
                    <a:lnTo>
                      <a:pt x="31" y="602"/>
                    </a:lnTo>
                    <a:lnTo>
                      <a:pt x="23" y="611"/>
                    </a:lnTo>
                    <a:lnTo>
                      <a:pt x="8" y="619"/>
                    </a:lnTo>
                    <a:lnTo>
                      <a:pt x="4" y="617"/>
                    </a:lnTo>
                    <a:lnTo>
                      <a:pt x="0" y="621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489">
                <a:extLst>
                  <a:ext uri="{FF2B5EF4-FFF2-40B4-BE49-F238E27FC236}">
                    <a16:creationId xmlns:a16="http://schemas.microsoft.com/office/drawing/2014/main" id="{A7DC492D-8AD1-ADBF-40FE-6AB1544A5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1432"/>
                <a:ext cx="4" cy="13"/>
              </a:xfrm>
              <a:custGeom>
                <a:avLst/>
                <a:gdLst>
                  <a:gd name="T0" fmla="*/ 17 w 17"/>
                  <a:gd name="T1" fmla="*/ 0 h 64"/>
                  <a:gd name="T2" fmla="*/ 11 w 17"/>
                  <a:gd name="T3" fmla="*/ 6 h 64"/>
                  <a:gd name="T4" fmla="*/ 2 w 17"/>
                  <a:gd name="T5" fmla="*/ 21 h 64"/>
                  <a:gd name="T6" fmla="*/ 0 w 17"/>
                  <a:gd name="T7" fmla="*/ 23 h 64"/>
                  <a:gd name="T8" fmla="*/ 2 w 17"/>
                  <a:gd name="T9" fmla="*/ 25 h 64"/>
                  <a:gd name="T10" fmla="*/ 5 w 17"/>
                  <a:gd name="T11" fmla="*/ 30 h 64"/>
                  <a:gd name="T12" fmla="*/ 8 w 17"/>
                  <a:gd name="T13" fmla="*/ 35 h 64"/>
                  <a:gd name="T14" fmla="*/ 8 w 17"/>
                  <a:gd name="T15" fmla="*/ 38 h 64"/>
                  <a:gd name="T16" fmla="*/ 8 w 17"/>
                  <a:gd name="T17" fmla="*/ 39 h 64"/>
                  <a:gd name="T18" fmla="*/ 9 w 17"/>
                  <a:gd name="T19" fmla="*/ 41 h 64"/>
                  <a:gd name="T20" fmla="*/ 6 w 17"/>
                  <a:gd name="T21" fmla="*/ 53 h 64"/>
                  <a:gd name="T22" fmla="*/ 4 w 17"/>
                  <a:gd name="T23" fmla="*/ 59 h 64"/>
                  <a:gd name="T24" fmla="*/ 3 w 17"/>
                  <a:gd name="T25" fmla="*/ 59 h 64"/>
                  <a:gd name="T26" fmla="*/ 3 w 17"/>
                  <a:gd name="T27" fmla="*/ 61 h 64"/>
                  <a:gd name="T28" fmla="*/ 3 w 17"/>
                  <a:gd name="T29" fmla="*/ 63 h 64"/>
                  <a:gd name="T30" fmla="*/ 2 w 17"/>
                  <a:gd name="T3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" h="64">
                    <a:moveTo>
                      <a:pt x="17" y="0"/>
                    </a:moveTo>
                    <a:lnTo>
                      <a:pt x="11" y="6"/>
                    </a:lnTo>
                    <a:lnTo>
                      <a:pt x="2" y="21"/>
                    </a:lnTo>
                    <a:lnTo>
                      <a:pt x="0" y="23"/>
                    </a:lnTo>
                    <a:lnTo>
                      <a:pt x="2" y="25"/>
                    </a:lnTo>
                    <a:lnTo>
                      <a:pt x="5" y="30"/>
                    </a:lnTo>
                    <a:lnTo>
                      <a:pt x="8" y="35"/>
                    </a:lnTo>
                    <a:lnTo>
                      <a:pt x="8" y="38"/>
                    </a:lnTo>
                    <a:lnTo>
                      <a:pt x="8" y="39"/>
                    </a:lnTo>
                    <a:lnTo>
                      <a:pt x="9" y="41"/>
                    </a:lnTo>
                    <a:lnTo>
                      <a:pt x="6" y="53"/>
                    </a:lnTo>
                    <a:lnTo>
                      <a:pt x="4" y="59"/>
                    </a:lnTo>
                    <a:lnTo>
                      <a:pt x="3" y="59"/>
                    </a:lnTo>
                    <a:lnTo>
                      <a:pt x="3" y="61"/>
                    </a:lnTo>
                    <a:lnTo>
                      <a:pt x="3" y="63"/>
                    </a:lnTo>
                    <a:lnTo>
                      <a:pt x="2" y="6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490">
                <a:extLst>
                  <a:ext uri="{FF2B5EF4-FFF2-40B4-BE49-F238E27FC236}">
                    <a16:creationId xmlns:a16="http://schemas.microsoft.com/office/drawing/2014/main" id="{8E0EA801-CA8D-BC05-DAA4-ADD87ACB5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1081"/>
                <a:ext cx="68" cy="105"/>
              </a:xfrm>
              <a:custGeom>
                <a:avLst/>
                <a:gdLst>
                  <a:gd name="T0" fmla="*/ 0 w 342"/>
                  <a:gd name="T1" fmla="*/ 524 h 524"/>
                  <a:gd name="T2" fmla="*/ 26 w 342"/>
                  <a:gd name="T3" fmla="*/ 473 h 524"/>
                  <a:gd name="T4" fmla="*/ 27 w 342"/>
                  <a:gd name="T5" fmla="*/ 464 h 524"/>
                  <a:gd name="T6" fmla="*/ 28 w 342"/>
                  <a:gd name="T7" fmla="*/ 458 h 524"/>
                  <a:gd name="T8" fmla="*/ 32 w 342"/>
                  <a:gd name="T9" fmla="*/ 453 h 524"/>
                  <a:gd name="T10" fmla="*/ 36 w 342"/>
                  <a:gd name="T11" fmla="*/ 445 h 524"/>
                  <a:gd name="T12" fmla="*/ 44 w 342"/>
                  <a:gd name="T13" fmla="*/ 438 h 524"/>
                  <a:gd name="T14" fmla="*/ 69 w 342"/>
                  <a:gd name="T15" fmla="*/ 419 h 524"/>
                  <a:gd name="T16" fmla="*/ 77 w 342"/>
                  <a:gd name="T17" fmla="*/ 411 h 524"/>
                  <a:gd name="T18" fmla="*/ 84 w 342"/>
                  <a:gd name="T19" fmla="*/ 402 h 524"/>
                  <a:gd name="T20" fmla="*/ 128 w 342"/>
                  <a:gd name="T21" fmla="*/ 338 h 524"/>
                  <a:gd name="T22" fmla="*/ 131 w 342"/>
                  <a:gd name="T23" fmla="*/ 330 h 524"/>
                  <a:gd name="T24" fmla="*/ 132 w 342"/>
                  <a:gd name="T25" fmla="*/ 324 h 524"/>
                  <a:gd name="T26" fmla="*/ 132 w 342"/>
                  <a:gd name="T27" fmla="*/ 302 h 524"/>
                  <a:gd name="T28" fmla="*/ 132 w 342"/>
                  <a:gd name="T29" fmla="*/ 295 h 524"/>
                  <a:gd name="T30" fmla="*/ 136 w 342"/>
                  <a:gd name="T31" fmla="*/ 290 h 524"/>
                  <a:gd name="T32" fmla="*/ 140 w 342"/>
                  <a:gd name="T33" fmla="*/ 286 h 524"/>
                  <a:gd name="T34" fmla="*/ 146 w 342"/>
                  <a:gd name="T35" fmla="*/ 285 h 524"/>
                  <a:gd name="T36" fmla="*/ 152 w 342"/>
                  <a:gd name="T37" fmla="*/ 282 h 524"/>
                  <a:gd name="T38" fmla="*/ 168 w 342"/>
                  <a:gd name="T39" fmla="*/ 282 h 524"/>
                  <a:gd name="T40" fmla="*/ 172 w 342"/>
                  <a:gd name="T41" fmla="*/ 280 h 524"/>
                  <a:gd name="T42" fmla="*/ 174 w 342"/>
                  <a:gd name="T43" fmla="*/ 278 h 524"/>
                  <a:gd name="T44" fmla="*/ 176 w 342"/>
                  <a:gd name="T45" fmla="*/ 276 h 524"/>
                  <a:gd name="T46" fmla="*/ 183 w 342"/>
                  <a:gd name="T47" fmla="*/ 253 h 524"/>
                  <a:gd name="T48" fmla="*/ 185 w 342"/>
                  <a:gd name="T49" fmla="*/ 250 h 524"/>
                  <a:gd name="T50" fmla="*/ 189 w 342"/>
                  <a:gd name="T51" fmla="*/ 247 h 524"/>
                  <a:gd name="T52" fmla="*/ 195 w 342"/>
                  <a:gd name="T53" fmla="*/ 245 h 524"/>
                  <a:gd name="T54" fmla="*/ 206 w 342"/>
                  <a:gd name="T55" fmla="*/ 242 h 524"/>
                  <a:gd name="T56" fmla="*/ 216 w 342"/>
                  <a:gd name="T57" fmla="*/ 238 h 524"/>
                  <a:gd name="T58" fmla="*/ 226 w 342"/>
                  <a:gd name="T59" fmla="*/ 232 h 524"/>
                  <a:gd name="T60" fmla="*/ 238 w 342"/>
                  <a:gd name="T61" fmla="*/ 213 h 524"/>
                  <a:gd name="T62" fmla="*/ 245 w 342"/>
                  <a:gd name="T63" fmla="*/ 193 h 524"/>
                  <a:gd name="T64" fmla="*/ 248 w 342"/>
                  <a:gd name="T65" fmla="*/ 183 h 524"/>
                  <a:gd name="T66" fmla="*/ 250 w 342"/>
                  <a:gd name="T67" fmla="*/ 176 h 524"/>
                  <a:gd name="T68" fmla="*/ 255 w 342"/>
                  <a:gd name="T69" fmla="*/ 144 h 524"/>
                  <a:gd name="T70" fmla="*/ 263 w 342"/>
                  <a:gd name="T71" fmla="*/ 120 h 524"/>
                  <a:gd name="T72" fmla="*/ 312 w 342"/>
                  <a:gd name="T73" fmla="*/ 22 h 524"/>
                  <a:gd name="T74" fmla="*/ 319 w 342"/>
                  <a:gd name="T75" fmla="*/ 10 h 524"/>
                  <a:gd name="T76" fmla="*/ 329 w 342"/>
                  <a:gd name="T77" fmla="*/ 5 h 524"/>
                  <a:gd name="T78" fmla="*/ 342 w 342"/>
                  <a:gd name="T79" fmla="*/ 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2" h="524">
                    <a:moveTo>
                      <a:pt x="0" y="524"/>
                    </a:moveTo>
                    <a:lnTo>
                      <a:pt x="26" y="473"/>
                    </a:lnTo>
                    <a:lnTo>
                      <a:pt x="27" y="464"/>
                    </a:lnTo>
                    <a:lnTo>
                      <a:pt x="28" y="458"/>
                    </a:lnTo>
                    <a:lnTo>
                      <a:pt x="32" y="453"/>
                    </a:lnTo>
                    <a:lnTo>
                      <a:pt x="36" y="445"/>
                    </a:lnTo>
                    <a:lnTo>
                      <a:pt x="44" y="438"/>
                    </a:lnTo>
                    <a:lnTo>
                      <a:pt x="69" y="419"/>
                    </a:lnTo>
                    <a:lnTo>
                      <a:pt x="77" y="411"/>
                    </a:lnTo>
                    <a:lnTo>
                      <a:pt x="84" y="402"/>
                    </a:lnTo>
                    <a:lnTo>
                      <a:pt x="128" y="338"/>
                    </a:lnTo>
                    <a:lnTo>
                      <a:pt x="131" y="330"/>
                    </a:lnTo>
                    <a:lnTo>
                      <a:pt x="132" y="324"/>
                    </a:lnTo>
                    <a:lnTo>
                      <a:pt x="132" y="302"/>
                    </a:lnTo>
                    <a:lnTo>
                      <a:pt x="132" y="295"/>
                    </a:lnTo>
                    <a:lnTo>
                      <a:pt x="136" y="290"/>
                    </a:lnTo>
                    <a:lnTo>
                      <a:pt x="140" y="286"/>
                    </a:lnTo>
                    <a:lnTo>
                      <a:pt x="146" y="285"/>
                    </a:lnTo>
                    <a:lnTo>
                      <a:pt x="152" y="282"/>
                    </a:lnTo>
                    <a:lnTo>
                      <a:pt x="168" y="282"/>
                    </a:lnTo>
                    <a:lnTo>
                      <a:pt x="172" y="280"/>
                    </a:lnTo>
                    <a:lnTo>
                      <a:pt x="174" y="278"/>
                    </a:lnTo>
                    <a:lnTo>
                      <a:pt x="176" y="276"/>
                    </a:lnTo>
                    <a:lnTo>
                      <a:pt x="183" y="253"/>
                    </a:lnTo>
                    <a:lnTo>
                      <a:pt x="185" y="250"/>
                    </a:lnTo>
                    <a:lnTo>
                      <a:pt x="189" y="247"/>
                    </a:lnTo>
                    <a:lnTo>
                      <a:pt x="195" y="245"/>
                    </a:lnTo>
                    <a:lnTo>
                      <a:pt x="206" y="242"/>
                    </a:lnTo>
                    <a:lnTo>
                      <a:pt x="216" y="238"/>
                    </a:lnTo>
                    <a:lnTo>
                      <a:pt x="226" y="232"/>
                    </a:lnTo>
                    <a:lnTo>
                      <a:pt x="238" y="213"/>
                    </a:lnTo>
                    <a:lnTo>
                      <a:pt x="245" y="193"/>
                    </a:lnTo>
                    <a:lnTo>
                      <a:pt x="248" y="183"/>
                    </a:lnTo>
                    <a:lnTo>
                      <a:pt x="250" y="176"/>
                    </a:lnTo>
                    <a:lnTo>
                      <a:pt x="255" y="144"/>
                    </a:lnTo>
                    <a:lnTo>
                      <a:pt x="263" y="120"/>
                    </a:lnTo>
                    <a:lnTo>
                      <a:pt x="312" y="22"/>
                    </a:lnTo>
                    <a:lnTo>
                      <a:pt x="319" y="10"/>
                    </a:lnTo>
                    <a:lnTo>
                      <a:pt x="329" y="5"/>
                    </a:lnTo>
                    <a:lnTo>
                      <a:pt x="342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491">
                <a:extLst>
                  <a:ext uri="{FF2B5EF4-FFF2-40B4-BE49-F238E27FC236}">
                    <a16:creationId xmlns:a16="http://schemas.microsoft.com/office/drawing/2014/main" id="{26810A80-C23A-3A67-D1F5-18D43B7BA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" y="1850"/>
                <a:ext cx="137" cy="110"/>
              </a:xfrm>
              <a:custGeom>
                <a:avLst/>
                <a:gdLst>
                  <a:gd name="T0" fmla="*/ 668 w 687"/>
                  <a:gd name="T1" fmla="*/ 512 h 548"/>
                  <a:gd name="T2" fmla="*/ 636 w 687"/>
                  <a:gd name="T3" fmla="*/ 479 h 548"/>
                  <a:gd name="T4" fmla="*/ 614 w 687"/>
                  <a:gd name="T5" fmla="*/ 455 h 548"/>
                  <a:gd name="T6" fmla="*/ 578 w 687"/>
                  <a:gd name="T7" fmla="*/ 432 h 548"/>
                  <a:gd name="T8" fmla="*/ 539 w 687"/>
                  <a:gd name="T9" fmla="*/ 382 h 548"/>
                  <a:gd name="T10" fmla="*/ 541 w 687"/>
                  <a:gd name="T11" fmla="*/ 353 h 548"/>
                  <a:gd name="T12" fmla="*/ 509 w 687"/>
                  <a:gd name="T13" fmla="*/ 338 h 548"/>
                  <a:gd name="T14" fmla="*/ 476 w 687"/>
                  <a:gd name="T15" fmla="*/ 281 h 548"/>
                  <a:gd name="T16" fmla="*/ 475 w 687"/>
                  <a:gd name="T17" fmla="*/ 217 h 548"/>
                  <a:gd name="T18" fmla="*/ 457 w 687"/>
                  <a:gd name="T19" fmla="*/ 183 h 548"/>
                  <a:gd name="T20" fmla="*/ 410 w 687"/>
                  <a:gd name="T21" fmla="*/ 154 h 548"/>
                  <a:gd name="T22" fmla="*/ 391 w 687"/>
                  <a:gd name="T23" fmla="*/ 101 h 548"/>
                  <a:gd name="T24" fmla="*/ 376 w 687"/>
                  <a:gd name="T25" fmla="*/ 84 h 548"/>
                  <a:gd name="T26" fmla="*/ 376 w 687"/>
                  <a:gd name="T27" fmla="*/ 61 h 548"/>
                  <a:gd name="T28" fmla="*/ 356 w 687"/>
                  <a:gd name="T29" fmla="*/ 52 h 548"/>
                  <a:gd name="T30" fmla="*/ 343 w 687"/>
                  <a:gd name="T31" fmla="*/ 20 h 548"/>
                  <a:gd name="T32" fmla="*/ 309 w 687"/>
                  <a:gd name="T33" fmla="*/ 1 h 548"/>
                  <a:gd name="T34" fmla="*/ 278 w 687"/>
                  <a:gd name="T35" fmla="*/ 9 h 548"/>
                  <a:gd name="T36" fmla="*/ 269 w 687"/>
                  <a:gd name="T37" fmla="*/ 12 h 548"/>
                  <a:gd name="T38" fmla="*/ 230 w 687"/>
                  <a:gd name="T39" fmla="*/ 21 h 548"/>
                  <a:gd name="T40" fmla="*/ 221 w 687"/>
                  <a:gd name="T41" fmla="*/ 32 h 548"/>
                  <a:gd name="T42" fmla="*/ 207 w 687"/>
                  <a:gd name="T43" fmla="*/ 28 h 548"/>
                  <a:gd name="T44" fmla="*/ 213 w 687"/>
                  <a:gd name="T45" fmla="*/ 44 h 548"/>
                  <a:gd name="T46" fmla="*/ 208 w 687"/>
                  <a:gd name="T47" fmla="*/ 62 h 548"/>
                  <a:gd name="T48" fmla="*/ 202 w 687"/>
                  <a:gd name="T49" fmla="*/ 74 h 548"/>
                  <a:gd name="T50" fmla="*/ 218 w 687"/>
                  <a:gd name="T51" fmla="*/ 86 h 548"/>
                  <a:gd name="T52" fmla="*/ 214 w 687"/>
                  <a:gd name="T53" fmla="*/ 100 h 548"/>
                  <a:gd name="T54" fmla="*/ 225 w 687"/>
                  <a:gd name="T55" fmla="*/ 108 h 548"/>
                  <a:gd name="T56" fmla="*/ 208 w 687"/>
                  <a:gd name="T57" fmla="*/ 140 h 548"/>
                  <a:gd name="T58" fmla="*/ 205 w 687"/>
                  <a:gd name="T59" fmla="*/ 152 h 548"/>
                  <a:gd name="T60" fmla="*/ 198 w 687"/>
                  <a:gd name="T61" fmla="*/ 173 h 548"/>
                  <a:gd name="T62" fmla="*/ 187 w 687"/>
                  <a:gd name="T63" fmla="*/ 186 h 548"/>
                  <a:gd name="T64" fmla="*/ 208 w 687"/>
                  <a:gd name="T65" fmla="*/ 186 h 548"/>
                  <a:gd name="T66" fmla="*/ 193 w 687"/>
                  <a:gd name="T67" fmla="*/ 211 h 548"/>
                  <a:gd name="T68" fmla="*/ 206 w 687"/>
                  <a:gd name="T69" fmla="*/ 221 h 548"/>
                  <a:gd name="T70" fmla="*/ 208 w 687"/>
                  <a:gd name="T71" fmla="*/ 251 h 548"/>
                  <a:gd name="T72" fmla="*/ 190 w 687"/>
                  <a:gd name="T73" fmla="*/ 263 h 548"/>
                  <a:gd name="T74" fmla="*/ 211 w 687"/>
                  <a:gd name="T75" fmla="*/ 274 h 548"/>
                  <a:gd name="T76" fmla="*/ 202 w 687"/>
                  <a:gd name="T77" fmla="*/ 302 h 548"/>
                  <a:gd name="T78" fmla="*/ 204 w 687"/>
                  <a:gd name="T79" fmla="*/ 314 h 548"/>
                  <a:gd name="T80" fmla="*/ 210 w 687"/>
                  <a:gd name="T81" fmla="*/ 326 h 548"/>
                  <a:gd name="T82" fmla="*/ 208 w 687"/>
                  <a:gd name="T83" fmla="*/ 335 h 548"/>
                  <a:gd name="T84" fmla="*/ 199 w 687"/>
                  <a:gd name="T85" fmla="*/ 333 h 548"/>
                  <a:gd name="T86" fmla="*/ 187 w 687"/>
                  <a:gd name="T87" fmla="*/ 344 h 548"/>
                  <a:gd name="T88" fmla="*/ 179 w 687"/>
                  <a:gd name="T89" fmla="*/ 349 h 548"/>
                  <a:gd name="T90" fmla="*/ 170 w 687"/>
                  <a:gd name="T91" fmla="*/ 366 h 548"/>
                  <a:gd name="T92" fmla="*/ 144 w 687"/>
                  <a:gd name="T93" fmla="*/ 366 h 548"/>
                  <a:gd name="T94" fmla="*/ 138 w 687"/>
                  <a:gd name="T95" fmla="*/ 337 h 548"/>
                  <a:gd name="T96" fmla="*/ 115 w 687"/>
                  <a:gd name="T97" fmla="*/ 347 h 548"/>
                  <a:gd name="T98" fmla="*/ 88 w 687"/>
                  <a:gd name="T99" fmla="*/ 355 h 548"/>
                  <a:gd name="T100" fmla="*/ 67 w 687"/>
                  <a:gd name="T101" fmla="*/ 364 h 548"/>
                  <a:gd name="T102" fmla="*/ 41 w 687"/>
                  <a:gd name="T103" fmla="*/ 393 h 548"/>
                  <a:gd name="T104" fmla="*/ 44 w 687"/>
                  <a:gd name="T105" fmla="*/ 413 h 548"/>
                  <a:gd name="T106" fmla="*/ 19 w 687"/>
                  <a:gd name="T107" fmla="*/ 410 h 548"/>
                  <a:gd name="T108" fmla="*/ 2 w 687"/>
                  <a:gd name="T109" fmla="*/ 434 h 548"/>
                  <a:gd name="T110" fmla="*/ 35 w 687"/>
                  <a:gd name="T111" fmla="*/ 445 h 548"/>
                  <a:gd name="T112" fmla="*/ 42 w 687"/>
                  <a:gd name="T113" fmla="*/ 469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7" h="548">
                    <a:moveTo>
                      <a:pt x="687" y="548"/>
                    </a:moveTo>
                    <a:lnTo>
                      <a:pt x="682" y="538"/>
                    </a:lnTo>
                    <a:lnTo>
                      <a:pt x="674" y="531"/>
                    </a:lnTo>
                    <a:lnTo>
                      <a:pt x="670" y="524"/>
                    </a:lnTo>
                    <a:lnTo>
                      <a:pt x="667" y="516"/>
                    </a:lnTo>
                    <a:lnTo>
                      <a:pt x="668" y="512"/>
                    </a:lnTo>
                    <a:lnTo>
                      <a:pt x="667" y="501"/>
                    </a:lnTo>
                    <a:lnTo>
                      <a:pt x="664" y="492"/>
                    </a:lnTo>
                    <a:lnTo>
                      <a:pt x="657" y="486"/>
                    </a:lnTo>
                    <a:lnTo>
                      <a:pt x="648" y="483"/>
                    </a:lnTo>
                    <a:lnTo>
                      <a:pt x="641" y="479"/>
                    </a:lnTo>
                    <a:lnTo>
                      <a:pt x="636" y="479"/>
                    </a:lnTo>
                    <a:lnTo>
                      <a:pt x="628" y="485"/>
                    </a:lnTo>
                    <a:lnTo>
                      <a:pt x="622" y="478"/>
                    </a:lnTo>
                    <a:lnTo>
                      <a:pt x="619" y="473"/>
                    </a:lnTo>
                    <a:lnTo>
                      <a:pt x="618" y="467"/>
                    </a:lnTo>
                    <a:lnTo>
                      <a:pt x="616" y="460"/>
                    </a:lnTo>
                    <a:lnTo>
                      <a:pt x="614" y="455"/>
                    </a:lnTo>
                    <a:lnTo>
                      <a:pt x="611" y="451"/>
                    </a:lnTo>
                    <a:lnTo>
                      <a:pt x="608" y="450"/>
                    </a:lnTo>
                    <a:lnTo>
                      <a:pt x="599" y="441"/>
                    </a:lnTo>
                    <a:lnTo>
                      <a:pt x="590" y="435"/>
                    </a:lnTo>
                    <a:lnTo>
                      <a:pt x="583" y="432"/>
                    </a:lnTo>
                    <a:lnTo>
                      <a:pt x="578" y="432"/>
                    </a:lnTo>
                    <a:lnTo>
                      <a:pt x="571" y="428"/>
                    </a:lnTo>
                    <a:lnTo>
                      <a:pt x="565" y="423"/>
                    </a:lnTo>
                    <a:lnTo>
                      <a:pt x="557" y="415"/>
                    </a:lnTo>
                    <a:lnTo>
                      <a:pt x="553" y="404"/>
                    </a:lnTo>
                    <a:lnTo>
                      <a:pt x="545" y="388"/>
                    </a:lnTo>
                    <a:lnTo>
                      <a:pt x="539" y="382"/>
                    </a:lnTo>
                    <a:lnTo>
                      <a:pt x="537" y="380"/>
                    </a:lnTo>
                    <a:lnTo>
                      <a:pt x="537" y="376"/>
                    </a:lnTo>
                    <a:lnTo>
                      <a:pt x="537" y="371"/>
                    </a:lnTo>
                    <a:lnTo>
                      <a:pt x="541" y="365"/>
                    </a:lnTo>
                    <a:lnTo>
                      <a:pt x="542" y="358"/>
                    </a:lnTo>
                    <a:lnTo>
                      <a:pt x="541" y="353"/>
                    </a:lnTo>
                    <a:lnTo>
                      <a:pt x="537" y="349"/>
                    </a:lnTo>
                    <a:lnTo>
                      <a:pt x="532" y="348"/>
                    </a:lnTo>
                    <a:lnTo>
                      <a:pt x="521" y="346"/>
                    </a:lnTo>
                    <a:lnTo>
                      <a:pt x="515" y="344"/>
                    </a:lnTo>
                    <a:lnTo>
                      <a:pt x="510" y="341"/>
                    </a:lnTo>
                    <a:lnTo>
                      <a:pt x="509" y="338"/>
                    </a:lnTo>
                    <a:lnTo>
                      <a:pt x="510" y="325"/>
                    </a:lnTo>
                    <a:lnTo>
                      <a:pt x="508" y="321"/>
                    </a:lnTo>
                    <a:lnTo>
                      <a:pt x="504" y="320"/>
                    </a:lnTo>
                    <a:lnTo>
                      <a:pt x="499" y="319"/>
                    </a:lnTo>
                    <a:lnTo>
                      <a:pt x="496" y="318"/>
                    </a:lnTo>
                    <a:lnTo>
                      <a:pt x="476" y="281"/>
                    </a:lnTo>
                    <a:lnTo>
                      <a:pt x="474" y="275"/>
                    </a:lnTo>
                    <a:lnTo>
                      <a:pt x="474" y="266"/>
                    </a:lnTo>
                    <a:lnTo>
                      <a:pt x="474" y="252"/>
                    </a:lnTo>
                    <a:lnTo>
                      <a:pt x="476" y="236"/>
                    </a:lnTo>
                    <a:lnTo>
                      <a:pt x="474" y="228"/>
                    </a:lnTo>
                    <a:lnTo>
                      <a:pt x="475" y="217"/>
                    </a:lnTo>
                    <a:lnTo>
                      <a:pt x="469" y="212"/>
                    </a:lnTo>
                    <a:lnTo>
                      <a:pt x="467" y="207"/>
                    </a:lnTo>
                    <a:lnTo>
                      <a:pt x="465" y="201"/>
                    </a:lnTo>
                    <a:lnTo>
                      <a:pt x="467" y="196"/>
                    </a:lnTo>
                    <a:lnTo>
                      <a:pt x="464" y="188"/>
                    </a:lnTo>
                    <a:lnTo>
                      <a:pt x="457" y="183"/>
                    </a:lnTo>
                    <a:lnTo>
                      <a:pt x="441" y="173"/>
                    </a:lnTo>
                    <a:lnTo>
                      <a:pt x="435" y="169"/>
                    </a:lnTo>
                    <a:lnTo>
                      <a:pt x="431" y="165"/>
                    </a:lnTo>
                    <a:lnTo>
                      <a:pt x="423" y="156"/>
                    </a:lnTo>
                    <a:lnTo>
                      <a:pt x="418" y="155"/>
                    </a:lnTo>
                    <a:lnTo>
                      <a:pt x="410" y="154"/>
                    </a:lnTo>
                    <a:lnTo>
                      <a:pt x="406" y="153"/>
                    </a:lnTo>
                    <a:lnTo>
                      <a:pt x="400" y="148"/>
                    </a:lnTo>
                    <a:lnTo>
                      <a:pt x="399" y="143"/>
                    </a:lnTo>
                    <a:lnTo>
                      <a:pt x="397" y="131"/>
                    </a:lnTo>
                    <a:lnTo>
                      <a:pt x="393" y="108"/>
                    </a:lnTo>
                    <a:lnTo>
                      <a:pt x="391" y="101"/>
                    </a:lnTo>
                    <a:lnTo>
                      <a:pt x="387" y="92"/>
                    </a:lnTo>
                    <a:lnTo>
                      <a:pt x="384" y="90"/>
                    </a:lnTo>
                    <a:lnTo>
                      <a:pt x="382" y="89"/>
                    </a:lnTo>
                    <a:lnTo>
                      <a:pt x="379" y="87"/>
                    </a:lnTo>
                    <a:lnTo>
                      <a:pt x="377" y="85"/>
                    </a:lnTo>
                    <a:lnTo>
                      <a:pt x="376" y="84"/>
                    </a:lnTo>
                    <a:lnTo>
                      <a:pt x="373" y="80"/>
                    </a:lnTo>
                    <a:lnTo>
                      <a:pt x="370" y="74"/>
                    </a:lnTo>
                    <a:lnTo>
                      <a:pt x="368" y="70"/>
                    </a:lnTo>
                    <a:lnTo>
                      <a:pt x="371" y="67"/>
                    </a:lnTo>
                    <a:lnTo>
                      <a:pt x="377" y="64"/>
                    </a:lnTo>
                    <a:lnTo>
                      <a:pt x="376" y="61"/>
                    </a:lnTo>
                    <a:lnTo>
                      <a:pt x="374" y="60"/>
                    </a:lnTo>
                    <a:lnTo>
                      <a:pt x="372" y="58"/>
                    </a:lnTo>
                    <a:lnTo>
                      <a:pt x="370" y="60"/>
                    </a:lnTo>
                    <a:lnTo>
                      <a:pt x="365" y="58"/>
                    </a:lnTo>
                    <a:lnTo>
                      <a:pt x="360" y="56"/>
                    </a:lnTo>
                    <a:lnTo>
                      <a:pt x="356" y="52"/>
                    </a:lnTo>
                    <a:lnTo>
                      <a:pt x="354" y="47"/>
                    </a:lnTo>
                    <a:lnTo>
                      <a:pt x="349" y="34"/>
                    </a:lnTo>
                    <a:lnTo>
                      <a:pt x="348" y="28"/>
                    </a:lnTo>
                    <a:lnTo>
                      <a:pt x="349" y="24"/>
                    </a:lnTo>
                    <a:lnTo>
                      <a:pt x="347" y="22"/>
                    </a:lnTo>
                    <a:lnTo>
                      <a:pt x="343" y="20"/>
                    </a:lnTo>
                    <a:lnTo>
                      <a:pt x="339" y="17"/>
                    </a:lnTo>
                    <a:lnTo>
                      <a:pt x="337" y="16"/>
                    </a:lnTo>
                    <a:lnTo>
                      <a:pt x="330" y="13"/>
                    </a:lnTo>
                    <a:lnTo>
                      <a:pt x="321" y="9"/>
                    </a:lnTo>
                    <a:lnTo>
                      <a:pt x="318" y="5"/>
                    </a:lnTo>
                    <a:lnTo>
                      <a:pt x="309" y="1"/>
                    </a:lnTo>
                    <a:lnTo>
                      <a:pt x="298" y="0"/>
                    </a:lnTo>
                    <a:lnTo>
                      <a:pt x="290" y="1"/>
                    </a:lnTo>
                    <a:lnTo>
                      <a:pt x="284" y="5"/>
                    </a:lnTo>
                    <a:lnTo>
                      <a:pt x="281" y="9"/>
                    </a:lnTo>
                    <a:lnTo>
                      <a:pt x="280" y="10"/>
                    </a:lnTo>
                    <a:lnTo>
                      <a:pt x="278" y="9"/>
                    </a:lnTo>
                    <a:lnTo>
                      <a:pt x="275" y="6"/>
                    </a:lnTo>
                    <a:lnTo>
                      <a:pt x="273" y="3"/>
                    </a:lnTo>
                    <a:lnTo>
                      <a:pt x="271" y="3"/>
                    </a:lnTo>
                    <a:lnTo>
                      <a:pt x="269" y="4"/>
                    </a:lnTo>
                    <a:lnTo>
                      <a:pt x="270" y="10"/>
                    </a:lnTo>
                    <a:lnTo>
                      <a:pt x="269" y="12"/>
                    </a:lnTo>
                    <a:lnTo>
                      <a:pt x="269" y="15"/>
                    </a:lnTo>
                    <a:lnTo>
                      <a:pt x="267" y="15"/>
                    </a:lnTo>
                    <a:lnTo>
                      <a:pt x="264" y="16"/>
                    </a:lnTo>
                    <a:lnTo>
                      <a:pt x="245" y="17"/>
                    </a:lnTo>
                    <a:lnTo>
                      <a:pt x="234" y="21"/>
                    </a:lnTo>
                    <a:lnTo>
                      <a:pt x="230" y="21"/>
                    </a:lnTo>
                    <a:lnTo>
                      <a:pt x="228" y="22"/>
                    </a:lnTo>
                    <a:lnTo>
                      <a:pt x="225" y="21"/>
                    </a:lnTo>
                    <a:lnTo>
                      <a:pt x="224" y="21"/>
                    </a:lnTo>
                    <a:lnTo>
                      <a:pt x="222" y="20"/>
                    </a:lnTo>
                    <a:lnTo>
                      <a:pt x="218" y="24"/>
                    </a:lnTo>
                    <a:lnTo>
                      <a:pt x="221" y="32"/>
                    </a:lnTo>
                    <a:lnTo>
                      <a:pt x="218" y="30"/>
                    </a:lnTo>
                    <a:lnTo>
                      <a:pt x="217" y="30"/>
                    </a:lnTo>
                    <a:lnTo>
                      <a:pt x="214" y="30"/>
                    </a:lnTo>
                    <a:lnTo>
                      <a:pt x="207" y="26"/>
                    </a:lnTo>
                    <a:lnTo>
                      <a:pt x="206" y="26"/>
                    </a:lnTo>
                    <a:lnTo>
                      <a:pt x="207" y="28"/>
                    </a:lnTo>
                    <a:lnTo>
                      <a:pt x="208" y="30"/>
                    </a:lnTo>
                    <a:lnTo>
                      <a:pt x="212" y="35"/>
                    </a:lnTo>
                    <a:lnTo>
                      <a:pt x="212" y="38"/>
                    </a:lnTo>
                    <a:lnTo>
                      <a:pt x="212" y="39"/>
                    </a:lnTo>
                    <a:lnTo>
                      <a:pt x="213" y="41"/>
                    </a:lnTo>
                    <a:lnTo>
                      <a:pt x="213" y="44"/>
                    </a:lnTo>
                    <a:lnTo>
                      <a:pt x="213" y="47"/>
                    </a:lnTo>
                    <a:lnTo>
                      <a:pt x="212" y="50"/>
                    </a:lnTo>
                    <a:lnTo>
                      <a:pt x="210" y="53"/>
                    </a:lnTo>
                    <a:lnTo>
                      <a:pt x="206" y="55"/>
                    </a:lnTo>
                    <a:lnTo>
                      <a:pt x="206" y="57"/>
                    </a:lnTo>
                    <a:lnTo>
                      <a:pt x="208" y="62"/>
                    </a:lnTo>
                    <a:lnTo>
                      <a:pt x="210" y="63"/>
                    </a:lnTo>
                    <a:lnTo>
                      <a:pt x="212" y="66"/>
                    </a:lnTo>
                    <a:lnTo>
                      <a:pt x="212" y="67"/>
                    </a:lnTo>
                    <a:lnTo>
                      <a:pt x="213" y="69"/>
                    </a:lnTo>
                    <a:lnTo>
                      <a:pt x="206" y="72"/>
                    </a:lnTo>
                    <a:lnTo>
                      <a:pt x="202" y="74"/>
                    </a:lnTo>
                    <a:lnTo>
                      <a:pt x="201" y="78"/>
                    </a:lnTo>
                    <a:lnTo>
                      <a:pt x="204" y="80"/>
                    </a:lnTo>
                    <a:lnTo>
                      <a:pt x="210" y="83"/>
                    </a:lnTo>
                    <a:lnTo>
                      <a:pt x="212" y="81"/>
                    </a:lnTo>
                    <a:lnTo>
                      <a:pt x="216" y="83"/>
                    </a:lnTo>
                    <a:lnTo>
                      <a:pt x="218" y="86"/>
                    </a:lnTo>
                    <a:lnTo>
                      <a:pt x="217" y="87"/>
                    </a:lnTo>
                    <a:lnTo>
                      <a:pt x="214" y="93"/>
                    </a:lnTo>
                    <a:lnTo>
                      <a:pt x="211" y="96"/>
                    </a:lnTo>
                    <a:lnTo>
                      <a:pt x="212" y="98"/>
                    </a:lnTo>
                    <a:lnTo>
                      <a:pt x="213" y="100"/>
                    </a:lnTo>
                    <a:lnTo>
                      <a:pt x="214" y="100"/>
                    </a:lnTo>
                    <a:lnTo>
                      <a:pt x="218" y="101"/>
                    </a:lnTo>
                    <a:lnTo>
                      <a:pt x="219" y="101"/>
                    </a:lnTo>
                    <a:lnTo>
                      <a:pt x="225" y="103"/>
                    </a:lnTo>
                    <a:lnTo>
                      <a:pt x="228" y="106"/>
                    </a:lnTo>
                    <a:lnTo>
                      <a:pt x="227" y="106"/>
                    </a:lnTo>
                    <a:lnTo>
                      <a:pt x="225" y="108"/>
                    </a:lnTo>
                    <a:lnTo>
                      <a:pt x="218" y="114"/>
                    </a:lnTo>
                    <a:lnTo>
                      <a:pt x="210" y="119"/>
                    </a:lnTo>
                    <a:lnTo>
                      <a:pt x="206" y="124"/>
                    </a:lnTo>
                    <a:lnTo>
                      <a:pt x="205" y="129"/>
                    </a:lnTo>
                    <a:lnTo>
                      <a:pt x="206" y="135"/>
                    </a:lnTo>
                    <a:lnTo>
                      <a:pt x="208" y="140"/>
                    </a:lnTo>
                    <a:lnTo>
                      <a:pt x="218" y="148"/>
                    </a:lnTo>
                    <a:lnTo>
                      <a:pt x="217" y="148"/>
                    </a:lnTo>
                    <a:lnTo>
                      <a:pt x="217" y="149"/>
                    </a:lnTo>
                    <a:lnTo>
                      <a:pt x="213" y="152"/>
                    </a:lnTo>
                    <a:lnTo>
                      <a:pt x="208" y="152"/>
                    </a:lnTo>
                    <a:lnTo>
                      <a:pt x="205" y="152"/>
                    </a:lnTo>
                    <a:lnTo>
                      <a:pt x="202" y="153"/>
                    </a:lnTo>
                    <a:lnTo>
                      <a:pt x="195" y="155"/>
                    </a:lnTo>
                    <a:lnTo>
                      <a:pt x="193" y="160"/>
                    </a:lnTo>
                    <a:lnTo>
                      <a:pt x="194" y="165"/>
                    </a:lnTo>
                    <a:lnTo>
                      <a:pt x="200" y="171"/>
                    </a:lnTo>
                    <a:lnTo>
                      <a:pt x="198" y="173"/>
                    </a:lnTo>
                    <a:lnTo>
                      <a:pt x="196" y="173"/>
                    </a:lnTo>
                    <a:lnTo>
                      <a:pt x="196" y="175"/>
                    </a:lnTo>
                    <a:lnTo>
                      <a:pt x="196" y="177"/>
                    </a:lnTo>
                    <a:lnTo>
                      <a:pt x="194" y="182"/>
                    </a:lnTo>
                    <a:lnTo>
                      <a:pt x="189" y="184"/>
                    </a:lnTo>
                    <a:lnTo>
                      <a:pt x="187" y="186"/>
                    </a:lnTo>
                    <a:lnTo>
                      <a:pt x="185" y="188"/>
                    </a:lnTo>
                    <a:lnTo>
                      <a:pt x="188" y="189"/>
                    </a:lnTo>
                    <a:lnTo>
                      <a:pt x="190" y="189"/>
                    </a:lnTo>
                    <a:lnTo>
                      <a:pt x="196" y="189"/>
                    </a:lnTo>
                    <a:lnTo>
                      <a:pt x="206" y="186"/>
                    </a:lnTo>
                    <a:lnTo>
                      <a:pt x="208" y="186"/>
                    </a:lnTo>
                    <a:lnTo>
                      <a:pt x="211" y="188"/>
                    </a:lnTo>
                    <a:lnTo>
                      <a:pt x="210" y="189"/>
                    </a:lnTo>
                    <a:lnTo>
                      <a:pt x="207" y="192"/>
                    </a:lnTo>
                    <a:lnTo>
                      <a:pt x="198" y="199"/>
                    </a:lnTo>
                    <a:lnTo>
                      <a:pt x="191" y="204"/>
                    </a:lnTo>
                    <a:lnTo>
                      <a:pt x="193" y="211"/>
                    </a:lnTo>
                    <a:lnTo>
                      <a:pt x="194" y="212"/>
                    </a:lnTo>
                    <a:lnTo>
                      <a:pt x="198" y="213"/>
                    </a:lnTo>
                    <a:lnTo>
                      <a:pt x="206" y="215"/>
                    </a:lnTo>
                    <a:lnTo>
                      <a:pt x="206" y="213"/>
                    </a:lnTo>
                    <a:lnTo>
                      <a:pt x="207" y="217"/>
                    </a:lnTo>
                    <a:lnTo>
                      <a:pt x="206" y="221"/>
                    </a:lnTo>
                    <a:lnTo>
                      <a:pt x="206" y="228"/>
                    </a:lnTo>
                    <a:lnTo>
                      <a:pt x="202" y="230"/>
                    </a:lnTo>
                    <a:lnTo>
                      <a:pt x="204" y="238"/>
                    </a:lnTo>
                    <a:lnTo>
                      <a:pt x="205" y="243"/>
                    </a:lnTo>
                    <a:lnTo>
                      <a:pt x="208" y="250"/>
                    </a:lnTo>
                    <a:lnTo>
                      <a:pt x="208" y="251"/>
                    </a:lnTo>
                    <a:lnTo>
                      <a:pt x="208" y="253"/>
                    </a:lnTo>
                    <a:lnTo>
                      <a:pt x="206" y="255"/>
                    </a:lnTo>
                    <a:lnTo>
                      <a:pt x="202" y="257"/>
                    </a:lnTo>
                    <a:lnTo>
                      <a:pt x="194" y="258"/>
                    </a:lnTo>
                    <a:lnTo>
                      <a:pt x="191" y="262"/>
                    </a:lnTo>
                    <a:lnTo>
                      <a:pt x="190" y="263"/>
                    </a:lnTo>
                    <a:lnTo>
                      <a:pt x="193" y="266"/>
                    </a:lnTo>
                    <a:lnTo>
                      <a:pt x="195" y="267"/>
                    </a:lnTo>
                    <a:lnTo>
                      <a:pt x="201" y="269"/>
                    </a:lnTo>
                    <a:lnTo>
                      <a:pt x="205" y="269"/>
                    </a:lnTo>
                    <a:lnTo>
                      <a:pt x="208" y="272"/>
                    </a:lnTo>
                    <a:lnTo>
                      <a:pt x="211" y="274"/>
                    </a:lnTo>
                    <a:lnTo>
                      <a:pt x="213" y="279"/>
                    </a:lnTo>
                    <a:lnTo>
                      <a:pt x="212" y="283"/>
                    </a:lnTo>
                    <a:lnTo>
                      <a:pt x="208" y="289"/>
                    </a:lnTo>
                    <a:lnTo>
                      <a:pt x="202" y="292"/>
                    </a:lnTo>
                    <a:lnTo>
                      <a:pt x="202" y="298"/>
                    </a:lnTo>
                    <a:lnTo>
                      <a:pt x="202" y="302"/>
                    </a:lnTo>
                    <a:lnTo>
                      <a:pt x="204" y="307"/>
                    </a:lnTo>
                    <a:lnTo>
                      <a:pt x="204" y="309"/>
                    </a:lnTo>
                    <a:lnTo>
                      <a:pt x="204" y="310"/>
                    </a:lnTo>
                    <a:lnTo>
                      <a:pt x="205" y="313"/>
                    </a:lnTo>
                    <a:lnTo>
                      <a:pt x="204" y="313"/>
                    </a:lnTo>
                    <a:lnTo>
                      <a:pt x="204" y="314"/>
                    </a:lnTo>
                    <a:lnTo>
                      <a:pt x="202" y="316"/>
                    </a:lnTo>
                    <a:lnTo>
                      <a:pt x="199" y="319"/>
                    </a:lnTo>
                    <a:lnTo>
                      <a:pt x="200" y="323"/>
                    </a:lnTo>
                    <a:lnTo>
                      <a:pt x="206" y="326"/>
                    </a:lnTo>
                    <a:lnTo>
                      <a:pt x="207" y="325"/>
                    </a:lnTo>
                    <a:lnTo>
                      <a:pt x="210" y="326"/>
                    </a:lnTo>
                    <a:lnTo>
                      <a:pt x="211" y="329"/>
                    </a:lnTo>
                    <a:lnTo>
                      <a:pt x="213" y="333"/>
                    </a:lnTo>
                    <a:lnTo>
                      <a:pt x="212" y="333"/>
                    </a:lnTo>
                    <a:lnTo>
                      <a:pt x="212" y="335"/>
                    </a:lnTo>
                    <a:lnTo>
                      <a:pt x="210" y="335"/>
                    </a:lnTo>
                    <a:lnTo>
                      <a:pt x="208" y="335"/>
                    </a:lnTo>
                    <a:lnTo>
                      <a:pt x="208" y="336"/>
                    </a:lnTo>
                    <a:lnTo>
                      <a:pt x="206" y="335"/>
                    </a:lnTo>
                    <a:lnTo>
                      <a:pt x="205" y="335"/>
                    </a:lnTo>
                    <a:lnTo>
                      <a:pt x="202" y="335"/>
                    </a:lnTo>
                    <a:lnTo>
                      <a:pt x="200" y="333"/>
                    </a:lnTo>
                    <a:lnTo>
                      <a:pt x="199" y="333"/>
                    </a:lnTo>
                    <a:lnTo>
                      <a:pt x="196" y="333"/>
                    </a:lnTo>
                    <a:lnTo>
                      <a:pt x="189" y="332"/>
                    </a:lnTo>
                    <a:lnTo>
                      <a:pt x="185" y="333"/>
                    </a:lnTo>
                    <a:lnTo>
                      <a:pt x="184" y="336"/>
                    </a:lnTo>
                    <a:lnTo>
                      <a:pt x="185" y="342"/>
                    </a:lnTo>
                    <a:lnTo>
                      <a:pt x="187" y="344"/>
                    </a:lnTo>
                    <a:lnTo>
                      <a:pt x="187" y="348"/>
                    </a:lnTo>
                    <a:lnTo>
                      <a:pt x="184" y="349"/>
                    </a:lnTo>
                    <a:lnTo>
                      <a:pt x="182" y="349"/>
                    </a:lnTo>
                    <a:lnTo>
                      <a:pt x="181" y="349"/>
                    </a:lnTo>
                    <a:lnTo>
                      <a:pt x="181" y="350"/>
                    </a:lnTo>
                    <a:lnTo>
                      <a:pt x="179" y="349"/>
                    </a:lnTo>
                    <a:lnTo>
                      <a:pt x="178" y="352"/>
                    </a:lnTo>
                    <a:lnTo>
                      <a:pt x="175" y="355"/>
                    </a:lnTo>
                    <a:lnTo>
                      <a:pt x="172" y="363"/>
                    </a:lnTo>
                    <a:lnTo>
                      <a:pt x="171" y="365"/>
                    </a:lnTo>
                    <a:lnTo>
                      <a:pt x="170" y="365"/>
                    </a:lnTo>
                    <a:lnTo>
                      <a:pt x="170" y="366"/>
                    </a:lnTo>
                    <a:lnTo>
                      <a:pt x="170" y="369"/>
                    </a:lnTo>
                    <a:lnTo>
                      <a:pt x="167" y="371"/>
                    </a:lnTo>
                    <a:lnTo>
                      <a:pt x="162" y="370"/>
                    </a:lnTo>
                    <a:lnTo>
                      <a:pt x="158" y="370"/>
                    </a:lnTo>
                    <a:lnTo>
                      <a:pt x="151" y="367"/>
                    </a:lnTo>
                    <a:lnTo>
                      <a:pt x="144" y="366"/>
                    </a:lnTo>
                    <a:lnTo>
                      <a:pt x="138" y="363"/>
                    </a:lnTo>
                    <a:lnTo>
                      <a:pt x="137" y="360"/>
                    </a:lnTo>
                    <a:lnTo>
                      <a:pt x="136" y="355"/>
                    </a:lnTo>
                    <a:lnTo>
                      <a:pt x="138" y="352"/>
                    </a:lnTo>
                    <a:lnTo>
                      <a:pt x="139" y="341"/>
                    </a:lnTo>
                    <a:lnTo>
                      <a:pt x="138" y="337"/>
                    </a:lnTo>
                    <a:lnTo>
                      <a:pt x="137" y="336"/>
                    </a:lnTo>
                    <a:lnTo>
                      <a:pt x="133" y="333"/>
                    </a:lnTo>
                    <a:lnTo>
                      <a:pt x="131" y="333"/>
                    </a:lnTo>
                    <a:lnTo>
                      <a:pt x="126" y="335"/>
                    </a:lnTo>
                    <a:lnTo>
                      <a:pt x="120" y="338"/>
                    </a:lnTo>
                    <a:lnTo>
                      <a:pt x="115" y="347"/>
                    </a:lnTo>
                    <a:lnTo>
                      <a:pt x="108" y="354"/>
                    </a:lnTo>
                    <a:lnTo>
                      <a:pt x="104" y="356"/>
                    </a:lnTo>
                    <a:lnTo>
                      <a:pt x="102" y="359"/>
                    </a:lnTo>
                    <a:lnTo>
                      <a:pt x="95" y="359"/>
                    </a:lnTo>
                    <a:lnTo>
                      <a:pt x="91" y="356"/>
                    </a:lnTo>
                    <a:lnTo>
                      <a:pt x="88" y="355"/>
                    </a:lnTo>
                    <a:lnTo>
                      <a:pt x="81" y="349"/>
                    </a:lnTo>
                    <a:lnTo>
                      <a:pt x="76" y="347"/>
                    </a:lnTo>
                    <a:lnTo>
                      <a:pt x="71" y="346"/>
                    </a:lnTo>
                    <a:lnTo>
                      <a:pt x="70" y="347"/>
                    </a:lnTo>
                    <a:lnTo>
                      <a:pt x="65" y="353"/>
                    </a:lnTo>
                    <a:lnTo>
                      <a:pt x="67" y="364"/>
                    </a:lnTo>
                    <a:lnTo>
                      <a:pt x="65" y="371"/>
                    </a:lnTo>
                    <a:lnTo>
                      <a:pt x="62" y="378"/>
                    </a:lnTo>
                    <a:lnTo>
                      <a:pt x="55" y="383"/>
                    </a:lnTo>
                    <a:lnTo>
                      <a:pt x="51" y="387"/>
                    </a:lnTo>
                    <a:lnTo>
                      <a:pt x="42" y="387"/>
                    </a:lnTo>
                    <a:lnTo>
                      <a:pt x="41" y="393"/>
                    </a:lnTo>
                    <a:lnTo>
                      <a:pt x="42" y="399"/>
                    </a:lnTo>
                    <a:lnTo>
                      <a:pt x="46" y="407"/>
                    </a:lnTo>
                    <a:lnTo>
                      <a:pt x="45" y="407"/>
                    </a:lnTo>
                    <a:lnTo>
                      <a:pt x="45" y="409"/>
                    </a:lnTo>
                    <a:lnTo>
                      <a:pt x="45" y="411"/>
                    </a:lnTo>
                    <a:lnTo>
                      <a:pt x="44" y="413"/>
                    </a:lnTo>
                    <a:lnTo>
                      <a:pt x="40" y="413"/>
                    </a:lnTo>
                    <a:lnTo>
                      <a:pt x="38" y="415"/>
                    </a:lnTo>
                    <a:lnTo>
                      <a:pt x="35" y="413"/>
                    </a:lnTo>
                    <a:lnTo>
                      <a:pt x="34" y="413"/>
                    </a:lnTo>
                    <a:lnTo>
                      <a:pt x="30" y="413"/>
                    </a:lnTo>
                    <a:lnTo>
                      <a:pt x="19" y="410"/>
                    </a:lnTo>
                    <a:lnTo>
                      <a:pt x="12" y="410"/>
                    </a:lnTo>
                    <a:lnTo>
                      <a:pt x="6" y="411"/>
                    </a:lnTo>
                    <a:lnTo>
                      <a:pt x="4" y="416"/>
                    </a:lnTo>
                    <a:lnTo>
                      <a:pt x="0" y="421"/>
                    </a:lnTo>
                    <a:lnTo>
                      <a:pt x="1" y="428"/>
                    </a:lnTo>
                    <a:lnTo>
                      <a:pt x="2" y="434"/>
                    </a:lnTo>
                    <a:lnTo>
                      <a:pt x="8" y="441"/>
                    </a:lnTo>
                    <a:lnTo>
                      <a:pt x="13" y="445"/>
                    </a:lnTo>
                    <a:lnTo>
                      <a:pt x="21" y="449"/>
                    </a:lnTo>
                    <a:lnTo>
                      <a:pt x="27" y="449"/>
                    </a:lnTo>
                    <a:lnTo>
                      <a:pt x="34" y="447"/>
                    </a:lnTo>
                    <a:lnTo>
                      <a:pt x="35" y="445"/>
                    </a:lnTo>
                    <a:lnTo>
                      <a:pt x="38" y="445"/>
                    </a:lnTo>
                    <a:lnTo>
                      <a:pt x="39" y="445"/>
                    </a:lnTo>
                    <a:lnTo>
                      <a:pt x="41" y="447"/>
                    </a:lnTo>
                    <a:lnTo>
                      <a:pt x="44" y="452"/>
                    </a:lnTo>
                    <a:lnTo>
                      <a:pt x="45" y="461"/>
                    </a:lnTo>
                    <a:lnTo>
                      <a:pt x="42" y="469"/>
                    </a:lnTo>
                    <a:lnTo>
                      <a:pt x="39" y="475"/>
                    </a:lnTo>
                    <a:lnTo>
                      <a:pt x="34" y="483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492">
                <a:extLst>
                  <a:ext uri="{FF2B5EF4-FFF2-40B4-BE49-F238E27FC236}">
                    <a16:creationId xmlns:a16="http://schemas.microsoft.com/office/drawing/2014/main" id="{6934C6F0-D07A-AF90-9B7F-0A8F49507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1889"/>
                <a:ext cx="223" cy="106"/>
              </a:xfrm>
              <a:custGeom>
                <a:avLst/>
                <a:gdLst>
                  <a:gd name="T0" fmla="*/ 1046 w 1112"/>
                  <a:gd name="T1" fmla="*/ 303 h 530"/>
                  <a:gd name="T2" fmla="*/ 1061 w 1112"/>
                  <a:gd name="T3" fmla="*/ 304 h 530"/>
                  <a:gd name="T4" fmla="*/ 1080 w 1112"/>
                  <a:gd name="T5" fmla="*/ 296 h 530"/>
                  <a:gd name="T6" fmla="*/ 1061 w 1112"/>
                  <a:gd name="T7" fmla="*/ 342 h 530"/>
                  <a:gd name="T8" fmla="*/ 1054 w 1112"/>
                  <a:gd name="T9" fmla="*/ 364 h 530"/>
                  <a:gd name="T10" fmla="*/ 1097 w 1112"/>
                  <a:gd name="T11" fmla="*/ 360 h 530"/>
                  <a:gd name="T12" fmla="*/ 1086 w 1112"/>
                  <a:gd name="T13" fmla="*/ 386 h 530"/>
                  <a:gd name="T14" fmla="*/ 1075 w 1112"/>
                  <a:gd name="T15" fmla="*/ 410 h 530"/>
                  <a:gd name="T16" fmla="*/ 1106 w 1112"/>
                  <a:gd name="T17" fmla="*/ 432 h 530"/>
                  <a:gd name="T18" fmla="*/ 1110 w 1112"/>
                  <a:gd name="T19" fmla="*/ 466 h 530"/>
                  <a:gd name="T20" fmla="*/ 1087 w 1112"/>
                  <a:gd name="T21" fmla="*/ 459 h 530"/>
                  <a:gd name="T22" fmla="*/ 1065 w 1112"/>
                  <a:gd name="T23" fmla="*/ 447 h 530"/>
                  <a:gd name="T24" fmla="*/ 1065 w 1112"/>
                  <a:gd name="T25" fmla="*/ 469 h 530"/>
                  <a:gd name="T26" fmla="*/ 1007 w 1112"/>
                  <a:gd name="T27" fmla="*/ 493 h 530"/>
                  <a:gd name="T28" fmla="*/ 1000 w 1112"/>
                  <a:gd name="T29" fmla="*/ 519 h 530"/>
                  <a:gd name="T30" fmla="*/ 987 w 1112"/>
                  <a:gd name="T31" fmla="*/ 522 h 530"/>
                  <a:gd name="T32" fmla="*/ 966 w 1112"/>
                  <a:gd name="T33" fmla="*/ 498 h 530"/>
                  <a:gd name="T34" fmla="*/ 933 w 1112"/>
                  <a:gd name="T35" fmla="*/ 526 h 530"/>
                  <a:gd name="T36" fmla="*/ 914 w 1112"/>
                  <a:gd name="T37" fmla="*/ 521 h 530"/>
                  <a:gd name="T38" fmla="*/ 914 w 1112"/>
                  <a:gd name="T39" fmla="*/ 499 h 530"/>
                  <a:gd name="T40" fmla="*/ 883 w 1112"/>
                  <a:gd name="T41" fmla="*/ 466 h 530"/>
                  <a:gd name="T42" fmla="*/ 855 w 1112"/>
                  <a:gd name="T43" fmla="*/ 452 h 530"/>
                  <a:gd name="T44" fmla="*/ 844 w 1112"/>
                  <a:gd name="T45" fmla="*/ 430 h 530"/>
                  <a:gd name="T46" fmla="*/ 792 w 1112"/>
                  <a:gd name="T47" fmla="*/ 421 h 530"/>
                  <a:gd name="T48" fmla="*/ 755 w 1112"/>
                  <a:gd name="T49" fmla="*/ 432 h 530"/>
                  <a:gd name="T50" fmla="*/ 724 w 1112"/>
                  <a:gd name="T51" fmla="*/ 416 h 530"/>
                  <a:gd name="T52" fmla="*/ 683 w 1112"/>
                  <a:gd name="T53" fmla="*/ 386 h 530"/>
                  <a:gd name="T54" fmla="*/ 649 w 1112"/>
                  <a:gd name="T55" fmla="*/ 409 h 530"/>
                  <a:gd name="T56" fmla="*/ 619 w 1112"/>
                  <a:gd name="T57" fmla="*/ 415 h 530"/>
                  <a:gd name="T58" fmla="*/ 590 w 1112"/>
                  <a:gd name="T59" fmla="*/ 407 h 530"/>
                  <a:gd name="T60" fmla="*/ 562 w 1112"/>
                  <a:gd name="T61" fmla="*/ 405 h 530"/>
                  <a:gd name="T62" fmla="*/ 549 w 1112"/>
                  <a:gd name="T63" fmla="*/ 412 h 530"/>
                  <a:gd name="T64" fmla="*/ 534 w 1112"/>
                  <a:gd name="T65" fmla="*/ 398 h 530"/>
                  <a:gd name="T66" fmla="*/ 511 w 1112"/>
                  <a:gd name="T67" fmla="*/ 392 h 530"/>
                  <a:gd name="T68" fmla="*/ 478 w 1112"/>
                  <a:gd name="T69" fmla="*/ 373 h 530"/>
                  <a:gd name="T70" fmla="*/ 449 w 1112"/>
                  <a:gd name="T71" fmla="*/ 372 h 530"/>
                  <a:gd name="T72" fmla="*/ 418 w 1112"/>
                  <a:gd name="T73" fmla="*/ 352 h 530"/>
                  <a:gd name="T74" fmla="*/ 380 w 1112"/>
                  <a:gd name="T75" fmla="*/ 346 h 530"/>
                  <a:gd name="T76" fmla="*/ 384 w 1112"/>
                  <a:gd name="T77" fmla="*/ 292 h 530"/>
                  <a:gd name="T78" fmla="*/ 372 w 1112"/>
                  <a:gd name="T79" fmla="*/ 234 h 530"/>
                  <a:gd name="T80" fmla="*/ 352 w 1112"/>
                  <a:gd name="T81" fmla="*/ 198 h 530"/>
                  <a:gd name="T82" fmla="*/ 335 w 1112"/>
                  <a:gd name="T83" fmla="*/ 177 h 530"/>
                  <a:gd name="T84" fmla="*/ 332 w 1112"/>
                  <a:gd name="T85" fmla="*/ 154 h 530"/>
                  <a:gd name="T86" fmla="*/ 333 w 1112"/>
                  <a:gd name="T87" fmla="*/ 143 h 530"/>
                  <a:gd name="T88" fmla="*/ 292 w 1112"/>
                  <a:gd name="T89" fmla="*/ 141 h 530"/>
                  <a:gd name="T90" fmla="*/ 225 w 1112"/>
                  <a:gd name="T91" fmla="*/ 125 h 530"/>
                  <a:gd name="T92" fmla="*/ 183 w 1112"/>
                  <a:gd name="T93" fmla="*/ 95 h 530"/>
                  <a:gd name="T94" fmla="*/ 162 w 1112"/>
                  <a:gd name="T95" fmla="*/ 63 h 530"/>
                  <a:gd name="T96" fmla="*/ 129 w 1112"/>
                  <a:gd name="T97" fmla="*/ 59 h 530"/>
                  <a:gd name="T98" fmla="*/ 99 w 1112"/>
                  <a:gd name="T99" fmla="*/ 42 h 530"/>
                  <a:gd name="T100" fmla="*/ 92 w 1112"/>
                  <a:gd name="T101" fmla="*/ 78 h 530"/>
                  <a:gd name="T102" fmla="*/ 80 w 1112"/>
                  <a:gd name="T103" fmla="*/ 81 h 530"/>
                  <a:gd name="T104" fmla="*/ 62 w 1112"/>
                  <a:gd name="T105" fmla="*/ 70 h 530"/>
                  <a:gd name="T106" fmla="*/ 48 w 1112"/>
                  <a:gd name="T107" fmla="*/ 45 h 530"/>
                  <a:gd name="T108" fmla="*/ 64 w 1112"/>
                  <a:gd name="T109" fmla="*/ 11 h 530"/>
                  <a:gd name="T110" fmla="*/ 48 w 1112"/>
                  <a:gd name="T111" fmla="*/ 1 h 530"/>
                  <a:gd name="T112" fmla="*/ 36 w 1112"/>
                  <a:gd name="T113" fmla="*/ 13 h 530"/>
                  <a:gd name="T114" fmla="*/ 6 w 1112"/>
                  <a:gd name="T115" fmla="*/ 21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12" h="530">
                    <a:moveTo>
                      <a:pt x="1036" y="289"/>
                    </a:moveTo>
                    <a:lnTo>
                      <a:pt x="1035" y="295"/>
                    </a:lnTo>
                    <a:lnTo>
                      <a:pt x="1036" y="299"/>
                    </a:lnTo>
                    <a:lnTo>
                      <a:pt x="1037" y="303"/>
                    </a:lnTo>
                    <a:lnTo>
                      <a:pt x="1040" y="306"/>
                    </a:lnTo>
                    <a:lnTo>
                      <a:pt x="1046" y="303"/>
                    </a:lnTo>
                    <a:lnTo>
                      <a:pt x="1050" y="304"/>
                    </a:lnTo>
                    <a:lnTo>
                      <a:pt x="1052" y="304"/>
                    </a:lnTo>
                    <a:lnTo>
                      <a:pt x="1054" y="306"/>
                    </a:lnTo>
                    <a:lnTo>
                      <a:pt x="1059" y="307"/>
                    </a:lnTo>
                    <a:lnTo>
                      <a:pt x="1061" y="306"/>
                    </a:lnTo>
                    <a:lnTo>
                      <a:pt x="1061" y="304"/>
                    </a:lnTo>
                    <a:lnTo>
                      <a:pt x="1063" y="304"/>
                    </a:lnTo>
                    <a:lnTo>
                      <a:pt x="1065" y="304"/>
                    </a:lnTo>
                    <a:lnTo>
                      <a:pt x="1070" y="297"/>
                    </a:lnTo>
                    <a:lnTo>
                      <a:pt x="1072" y="295"/>
                    </a:lnTo>
                    <a:lnTo>
                      <a:pt x="1076" y="295"/>
                    </a:lnTo>
                    <a:lnTo>
                      <a:pt x="1080" y="296"/>
                    </a:lnTo>
                    <a:lnTo>
                      <a:pt x="1084" y="303"/>
                    </a:lnTo>
                    <a:lnTo>
                      <a:pt x="1083" y="308"/>
                    </a:lnTo>
                    <a:lnTo>
                      <a:pt x="1082" y="315"/>
                    </a:lnTo>
                    <a:lnTo>
                      <a:pt x="1078" y="322"/>
                    </a:lnTo>
                    <a:lnTo>
                      <a:pt x="1072" y="331"/>
                    </a:lnTo>
                    <a:lnTo>
                      <a:pt x="1061" y="342"/>
                    </a:lnTo>
                    <a:lnTo>
                      <a:pt x="1055" y="350"/>
                    </a:lnTo>
                    <a:lnTo>
                      <a:pt x="1052" y="356"/>
                    </a:lnTo>
                    <a:lnTo>
                      <a:pt x="1050" y="358"/>
                    </a:lnTo>
                    <a:lnTo>
                      <a:pt x="1052" y="360"/>
                    </a:lnTo>
                    <a:lnTo>
                      <a:pt x="1053" y="364"/>
                    </a:lnTo>
                    <a:lnTo>
                      <a:pt x="1054" y="364"/>
                    </a:lnTo>
                    <a:lnTo>
                      <a:pt x="1058" y="365"/>
                    </a:lnTo>
                    <a:lnTo>
                      <a:pt x="1060" y="364"/>
                    </a:lnTo>
                    <a:lnTo>
                      <a:pt x="1065" y="364"/>
                    </a:lnTo>
                    <a:lnTo>
                      <a:pt x="1076" y="362"/>
                    </a:lnTo>
                    <a:lnTo>
                      <a:pt x="1087" y="360"/>
                    </a:lnTo>
                    <a:lnTo>
                      <a:pt x="1097" y="360"/>
                    </a:lnTo>
                    <a:lnTo>
                      <a:pt x="1101" y="361"/>
                    </a:lnTo>
                    <a:lnTo>
                      <a:pt x="1105" y="366"/>
                    </a:lnTo>
                    <a:lnTo>
                      <a:pt x="1104" y="370"/>
                    </a:lnTo>
                    <a:lnTo>
                      <a:pt x="1101" y="375"/>
                    </a:lnTo>
                    <a:lnTo>
                      <a:pt x="1094" y="379"/>
                    </a:lnTo>
                    <a:lnTo>
                      <a:pt x="1086" y="386"/>
                    </a:lnTo>
                    <a:lnTo>
                      <a:pt x="1075" y="390"/>
                    </a:lnTo>
                    <a:lnTo>
                      <a:pt x="1069" y="395"/>
                    </a:lnTo>
                    <a:lnTo>
                      <a:pt x="1066" y="400"/>
                    </a:lnTo>
                    <a:lnTo>
                      <a:pt x="1067" y="406"/>
                    </a:lnTo>
                    <a:lnTo>
                      <a:pt x="1069" y="407"/>
                    </a:lnTo>
                    <a:lnTo>
                      <a:pt x="1075" y="410"/>
                    </a:lnTo>
                    <a:lnTo>
                      <a:pt x="1083" y="411"/>
                    </a:lnTo>
                    <a:lnTo>
                      <a:pt x="1095" y="413"/>
                    </a:lnTo>
                    <a:lnTo>
                      <a:pt x="1100" y="415"/>
                    </a:lnTo>
                    <a:lnTo>
                      <a:pt x="1104" y="418"/>
                    </a:lnTo>
                    <a:lnTo>
                      <a:pt x="1105" y="423"/>
                    </a:lnTo>
                    <a:lnTo>
                      <a:pt x="1106" y="432"/>
                    </a:lnTo>
                    <a:lnTo>
                      <a:pt x="1106" y="442"/>
                    </a:lnTo>
                    <a:lnTo>
                      <a:pt x="1112" y="453"/>
                    </a:lnTo>
                    <a:lnTo>
                      <a:pt x="1111" y="456"/>
                    </a:lnTo>
                    <a:lnTo>
                      <a:pt x="1111" y="459"/>
                    </a:lnTo>
                    <a:lnTo>
                      <a:pt x="1110" y="462"/>
                    </a:lnTo>
                    <a:lnTo>
                      <a:pt x="1110" y="466"/>
                    </a:lnTo>
                    <a:lnTo>
                      <a:pt x="1107" y="466"/>
                    </a:lnTo>
                    <a:lnTo>
                      <a:pt x="1105" y="467"/>
                    </a:lnTo>
                    <a:lnTo>
                      <a:pt x="1099" y="467"/>
                    </a:lnTo>
                    <a:lnTo>
                      <a:pt x="1094" y="464"/>
                    </a:lnTo>
                    <a:lnTo>
                      <a:pt x="1090" y="462"/>
                    </a:lnTo>
                    <a:lnTo>
                      <a:pt x="1087" y="459"/>
                    </a:lnTo>
                    <a:lnTo>
                      <a:pt x="1084" y="458"/>
                    </a:lnTo>
                    <a:lnTo>
                      <a:pt x="1081" y="456"/>
                    </a:lnTo>
                    <a:lnTo>
                      <a:pt x="1078" y="455"/>
                    </a:lnTo>
                    <a:lnTo>
                      <a:pt x="1072" y="450"/>
                    </a:lnTo>
                    <a:lnTo>
                      <a:pt x="1069" y="447"/>
                    </a:lnTo>
                    <a:lnTo>
                      <a:pt x="1065" y="447"/>
                    </a:lnTo>
                    <a:lnTo>
                      <a:pt x="1061" y="449"/>
                    </a:lnTo>
                    <a:lnTo>
                      <a:pt x="1061" y="452"/>
                    </a:lnTo>
                    <a:lnTo>
                      <a:pt x="1061" y="456"/>
                    </a:lnTo>
                    <a:lnTo>
                      <a:pt x="1065" y="463"/>
                    </a:lnTo>
                    <a:lnTo>
                      <a:pt x="1065" y="466"/>
                    </a:lnTo>
                    <a:lnTo>
                      <a:pt x="1065" y="469"/>
                    </a:lnTo>
                    <a:lnTo>
                      <a:pt x="1063" y="470"/>
                    </a:lnTo>
                    <a:lnTo>
                      <a:pt x="1061" y="473"/>
                    </a:lnTo>
                    <a:lnTo>
                      <a:pt x="1027" y="481"/>
                    </a:lnTo>
                    <a:lnTo>
                      <a:pt x="1017" y="482"/>
                    </a:lnTo>
                    <a:lnTo>
                      <a:pt x="1010" y="487"/>
                    </a:lnTo>
                    <a:lnTo>
                      <a:pt x="1007" y="493"/>
                    </a:lnTo>
                    <a:lnTo>
                      <a:pt x="1006" y="503"/>
                    </a:lnTo>
                    <a:lnTo>
                      <a:pt x="1003" y="512"/>
                    </a:lnTo>
                    <a:lnTo>
                      <a:pt x="1001" y="515"/>
                    </a:lnTo>
                    <a:lnTo>
                      <a:pt x="1000" y="515"/>
                    </a:lnTo>
                    <a:lnTo>
                      <a:pt x="1000" y="516"/>
                    </a:lnTo>
                    <a:lnTo>
                      <a:pt x="1000" y="519"/>
                    </a:lnTo>
                    <a:lnTo>
                      <a:pt x="997" y="519"/>
                    </a:lnTo>
                    <a:lnTo>
                      <a:pt x="996" y="519"/>
                    </a:lnTo>
                    <a:lnTo>
                      <a:pt x="996" y="520"/>
                    </a:lnTo>
                    <a:lnTo>
                      <a:pt x="994" y="521"/>
                    </a:lnTo>
                    <a:lnTo>
                      <a:pt x="990" y="521"/>
                    </a:lnTo>
                    <a:lnTo>
                      <a:pt x="987" y="522"/>
                    </a:lnTo>
                    <a:lnTo>
                      <a:pt x="984" y="520"/>
                    </a:lnTo>
                    <a:lnTo>
                      <a:pt x="981" y="518"/>
                    </a:lnTo>
                    <a:lnTo>
                      <a:pt x="977" y="514"/>
                    </a:lnTo>
                    <a:lnTo>
                      <a:pt x="973" y="509"/>
                    </a:lnTo>
                    <a:lnTo>
                      <a:pt x="969" y="502"/>
                    </a:lnTo>
                    <a:lnTo>
                      <a:pt x="966" y="498"/>
                    </a:lnTo>
                    <a:lnTo>
                      <a:pt x="961" y="496"/>
                    </a:lnTo>
                    <a:lnTo>
                      <a:pt x="957" y="497"/>
                    </a:lnTo>
                    <a:lnTo>
                      <a:pt x="946" y="503"/>
                    </a:lnTo>
                    <a:lnTo>
                      <a:pt x="940" y="518"/>
                    </a:lnTo>
                    <a:lnTo>
                      <a:pt x="935" y="524"/>
                    </a:lnTo>
                    <a:lnTo>
                      <a:pt x="933" y="526"/>
                    </a:lnTo>
                    <a:lnTo>
                      <a:pt x="932" y="529"/>
                    </a:lnTo>
                    <a:lnTo>
                      <a:pt x="928" y="529"/>
                    </a:lnTo>
                    <a:lnTo>
                      <a:pt x="926" y="530"/>
                    </a:lnTo>
                    <a:lnTo>
                      <a:pt x="921" y="529"/>
                    </a:lnTo>
                    <a:lnTo>
                      <a:pt x="915" y="525"/>
                    </a:lnTo>
                    <a:lnTo>
                      <a:pt x="914" y="521"/>
                    </a:lnTo>
                    <a:lnTo>
                      <a:pt x="912" y="516"/>
                    </a:lnTo>
                    <a:lnTo>
                      <a:pt x="916" y="513"/>
                    </a:lnTo>
                    <a:lnTo>
                      <a:pt x="915" y="510"/>
                    </a:lnTo>
                    <a:lnTo>
                      <a:pt x="915" y="509"/>
                    </a:lnTo>
                    <a:lnTo>
                      <a:pt x="915" y="507"/>
                    </a:lnTo>
                    <a:lnTo>
                      <a:pt x="914" y="499"/>
                    </a:lnTo>
                    <a:lnTo>
                      <a:pt x="910" y="490"/>
                    </a:lnTo>
                    <a:lnTo>
                      <a:pt x="905" y="480"/>
                    </a:lnTo>
                    <a:lnTo>
                      <a:pt x="899" y="473"/>
                    </a:lnTo>
                    <a:lnTo>
                      <a:pt x="894" y="469"/>
                    </a:lnTo>
                    <a:lnTo>
                      <a:pt x="888" y="466"/>
                    </a:lnTo>
                    <a:lnTo>
                      <a:pt x="883" y="466"/>
                    </a:lnTo>
                    <a:lnTo>
                      <a:pt x="878" y="464"/>
                    </a:lnTo>
                    <a:lnTo>
                      <a:pt x="875" y="464"/>
                    </a:lnTo>
                    <a:lnTo>
                      <a:pt x="869" y="462"/>
                    </a:lnTo>
                    <a:lnTo>
                      <a:pt x="864" y="459"/>
                    </a:lnTo>
                    <a:lnTo>
                      <a:pt x="858" y="456"/>
                    </a:lnTo>
                    <a:lnTo>
                      <a:pt x="855" y="452"/>
                    </a:lnTo>
                    <a:lnTo>
                      <a:pt x="854" y="447"/>
                    </a:lnTo>
                    <a:lnTo>
                      <a:pt x="857" y="444"/>
                    </a:lnTo>
                    <a:lnTo>
                      <a:pt x="855" y="438"/>
                    </a:lnTo>
                    <a:lnTo>
                      <a:pt x="854" y="434"/>
                    </a:lnTo>
                    <a:lnTo>
                      <a:pt x="851" y="432"/>
                    </a:lnTo>
                    <a:lnTo>
                      <a:pt x="844" y="430"/>
                    </a:lnTo>
                    <a:lnTo>
                      <a:pt x="835" y="433"/>
                    </a:lnTo>
                    <a:lnTo>
                      <a:pt x="825" y="433"/>
                    </a:lnTo>
                    <a:lnTo>
                      <a:pt x="817" y="432"/>
                    </a:lnTo>
                    <a:lnTo>
                      <a:pt x="803" y="424"/>
                    </a:lnTo>
                    <a:lnTo>
                      <a:pt x="797" y="421"/>
                    </a:lnTo>
                    <a:lnTo>
                      <a:pt x="792" y="421"/>
                    </a:lnTo>
                    <a:lnTo>
                      <a:pt x="785" y="422"/>
                    </a:lnTo>
                    <a:lnTo>
                      <a:pt x="779" y="427"/>
                    </a:lnTo>
                    <a:lnTo>
                      <a:pt x="774" y="426"/>
                    </a:lnTo>
                    <a:lnTo>
                      <a:pt x="769" y="427"/>
                    </a:lnTo>
                    <a:lnTo>
                      <a:pt x="762" y="428"/>
                    </a:lnTo>
                    <a:lnTo>
                      <a:pt x="755" y="432"/>
                    </a:lnTo>
                    <a:lnTo>
                      <a:pt x="747" y="432"/>
                    </a:lnTo>
                    <a:lnTo>
                      <a:pt x="743" y="432"/>
                    </a:lnTo>
                    <a:lnTo>
                      <a:pt x="738" y="429"/>
                    </a:lnTo>
                    <a:lnTo>
                      <a:pt x="734" y="426"/>
                    </a:lnTo>
                    <a:lnTo>
                      <a:pt x="729" y="419"/>
                    </a:lnTo>
                    <a:lnTo>
                      <a:pt x="724" y="416"/>
                    </a:lnTo>
                    <a:lnTo>
                      <a:pt x="714" y="412"/>
                    </a:lnTo>
                    <a:lnTo>
                      <a:pt x="701" y="407"/>
                    </a:lnTo>
                    <a:lnTo>
                      <a:pt x="697" y="404"/>
                    </a:lnTo>
                    <a:lnTo>
                      <a:pt x="693" y="399"/>
                    </a:lnTo>
                    <a:lnTo>
                      <a:pt x="687" y="390"/>
                    </a:lnTo>
                    <a:lnTo>
                      <a:pt x="683" y="386"/>
                    </a:lnTo>
                    <a:lnTo>
                      <a:pt x="680" y="382"/>
                    </a:lnTo>
                    <a:lnTo>
                      <a:pt x="680" y="381"/>
                    </a:lnTo>
                    <a:lnTo>
                      <a:pt x="672" y="379"/>
                    </a:lnTo>
                    <a:lnTo>
                      <a:pt x="669" y="384"/>
                    </a:lnTo>
                    <a:lnTo>
                      <a:pt x="659" y="398"/>
                    </a:lnTo>
                    <a:lnTo>
                      <a:pt x="649" y="409"/>
                    </a:lnTo>
                    <a:lnTo>
                      <a:pt x="643" y="411"/>
                    </a:lnTo>
                    <a:lnTo>
                      <a:pt x="638" y="415"/>
                    </a:lnTo>
                    <a:lnTo>
                      <a:pt x="635" y="415"/>
                    </a:lnTo>
                    <a:lnTo>
                      <a:pt x="632" y="416"/>
                    </a:lnTo>
                    <a:lnTo>
                      <a:pt x="628" y="417"/>
                    </a:lnTo>
                    <a:lnTo>
                      <a:pt x="619" y="415"/>
                    </a:lnTo>
                    <a:lnTo>
                      <a:pt x="613" y="415"/>
                    </a:lnTo>
                    <a:lnTo>
                      <a:pt x="608" y="413"/>
                    </a:lnTo>
                    <a:lnTo>
                      <a:pt x="607" y="413"/>
                    </a:lnTo>
                    <a:lnTo>
                      <a:pt x="600" y="407"/>
                    </a:lnTo>
                    <a:lnTo>
                      <a:pt x="595" y="406"/>
                    </a:lnTo>
                    <a:lnTo>
                      <a:pt x="590" y="407"/>
                    </a:lnTo>
                    <a:lnTo>
                      <a:pt x="586" y="411"/>
                    </a:lnTo>
                    <a:lnTo>
                      <a:pt x="580" y="411"/>
                    </a:lnTo>
                    <a:lnTo>
                      <a:pt x="575" y="407"/>
                    </a:lnTo>
                    <a:lnTo>
                      <a:pt x="569" y="404"/>
                    </a:lnTo>
                    <a:lnTo>
                      <a:pt x="566" y="404"/>
                    </a:lnTo>
                    <a:lnTo>
                      <a:pt x="562" y="405"/>
                    </a:lnTo>
                    <a:lnTo>
                      <a:pt x="562" y="409"/>
                    </a:lnTo>
                    <a:lnTo>
                      <a:pt x="560" y="409"/>
                    </a:lnTo>
                    <a:lnTo>
                      <a:pt x="558" y="409"/>
                    </a:lnTo>
                    <a:lnTo>
                      <a:pt x="558" y="410"/>
                    </a:lnTo>
                    <a:lnTo>
                      <a:pt x="555" y="412"/>
                    </a:lnTo>
                    <a:lnTo>
                      <a:pt x="549" y="412"/>
                    </a:lnTo>
                    <a:lnTo>
                      <a:pt x="541" y="412"/>
                    </a:lnTo>
                    <a:lnTo>
                      <a:pt x="537" y="412"/>
                    </a:lnTo>
                    <a:lnTo>
                      <a:pt x="535" y="412"/>
                    </a:lnTo>
                    <a:lnTo>
                      <a:pt x="534" y="410"/>
                    </a:lnTo>
                    <a:lnTo>
                      <a:pt x="535" y="406"/>
                    </a:lnTo>
                    <a:lnTo>
                      <a:pt x="534" y="398"/>
                    </a:lnTo>
                    <a:lnTo>
                      <a:pt x="533" y="394"/>
                    </a:lnTo>
                    <a:lnTo>
                      <a:pt x="532" y="393"/>
                    </a:lnTo>
                    <a:lnTo>
                      <a:pt x="528" y="390"/>
                    </a:lnTo>
                    <a:lnTo>
                      <a:pt x="526" y="390"/>
                    </a:lnTo>
                    <a:lnTo>
                      <a:pt x="518" y="392"/>
                    </a:lnTo>
                    <a:lnTo>
                      <a:pt x="511" y="392"/>
                    </a:lnTo>
                    <a:lnTo>
                      <a:pt x="501" y="387"/>
                    </a:lnTo>
                    <a:lnTo>
                      <a:pt x="495" y="383"/>
                    </a:lnTo>
                    <a:lnTo>
                      <a:pt x="493" y="379"/>
                    </a:lnTo>
                    <a:lnTo>
                      <a:pt x="488" y="375"/>
                    </a:lnTo>
                    <a:lnTo>
                      <a:pt x="482" y="373"/>
                    </a:lnTo>
                    <a:lnTo>
                      <a:pt x="478" y="373"/>
                    </a:lnTo>
                    <a:lnTo>
                      <a:pt x="474" y="375"/>
                    </a:lnTo>
                    <a:lnTo>
                      <a:pt x="465" y="376"/>
                    </a:lnTo>
                    <a:lnTo>
                      <a:pt x="457" y="378"/>
                    </a:lnTo>
                    <a:lnTo>
                      <a:pt x="454" y="376"/>
                    </a:lnTo>
                    <a:lnTo>
                      <a:pt x="452" y="375"/>
                    </a:lnTo>
                    <a:lnTo>
                      <a:pt x="449" y="372"/>
                    </a:lnTo>
                    <a:lnTo>
                      <a:pt x="448" y="371"/>
                    </a:lnTo>
                    <a:lnTo>
                      <a:pt x="446" y="367"/>
                    </a:lnTo>
                    <a:lnTo>
                      <a:pt x="431" y="360"/>
                    </a:lnTo>
                    <a:lnTo>
                      <a:pt x="426" y="359"/>
                    </a:lnTo>
                    <a:lnTo>
                      <a:pt x="423" y="356"/>
                    </a:lnTo>
                    <a:lnTo>
                      <a:pt x="418" y="352"/>
                    </a:lnTo>
                    <a:lnTo>
                      <a:pt x="414" y="349"/>
                    </a:lnTo>
                    <a:lnTo>
                      <a:pt x="407" y="348"/>
                    </a:lnTo>
                    <a:lnTo>
                      <a:pt x="400" y="348"/>
                    </a:lnTo>
                    <a:lnTo>
                      <a:pt x="391" y="350"/>
                    </a:lnTo>
                    <a:lnTo>
                      <a:pt x="384" y="348"/>
                    </a:lnTo>
                    <a:lnTo>
                      <a:pt x="380" y="346"/>
                    </a:lnTo>
                    <a:lnTo>
                      <a:pt x="377" y="342"/>
                    </a:lnTo>
                    <a:lnTo>
                      <a:pt x="378" y="337"/>
                    </a:lnTo>
                    <a:lnTo>
                      <a:pt x="378" y="329"/>
                    </a:lnTo>
                    <a:lnTo>
                      <a:pt x="381" y="318"/>
                    </a:lnTo>
                    <a:lnTo>
                      <a:pt x="383" y="304"/>
                    </a:lnTo>
                    <a:lnTo>
                      <a:pt x="384" y="292"/>
                    </a:lnTo>
                    <a:lnTo>
                      <a:pt x="383" y="284"/>
                    </a:lnTo>
                    <a:lnTo>
                      <a:pt x="380" y="279"/>
                    </a:lnTo>
                    <a:lnTo>
                      <a:pt x="374" y="268"/>
                    </a:lnTo>
                    <a:lnTo>
                      <a:pt x="373" y="262"/>
                    </a:lnTo>
                    <a:lnTo>
                      <a:pt x="373" y="240"/>
                    </a:lnTo>
                    <a:lnTo>
                      <a:pt x="372" y="234"/>
                    </a:lnTo>
                    <a:lnTo>
                      <a:pt x="372" y="232"/>
                    </a:lnTo>
                    <a:lnTo>
                      <a:pt x="374" y="222"/>
                    </a:lnTo>
                    <a:lnTo>
                      <a:pt x="366" y="206"/>
                    </a:lnTo>
                    <a:lnTo>
                      <a:pt x="362" y="201"/>
                    </a:lnTo>
                    <a:lnTo>
                      <a:pt x="360" y="199"/>
                    </a:lnTo>
                    <a:lnTo>
                      <a:pt x="352" y="198"/>
                    </a:lnTo>
                    <a:lnTo>
                      <a:pt x="345" y="196"/>
                    </a:lnTo>
                    <a:lnTo>
                      <a:pt x="342" y="194"/>
                    </a:lnTo>
                    <a:lnTo>
                      <a:pt x="339" y="190"/>
                    </a:lnTo>
                    <a:lnTo>
                      <a:pt x="339" y="184"/>
                    </a:lnTo>
                    <a:lnTo>
                      <a:pt x="337" y="179"/>
                    </a:lnTo>
                    <a:lnTo>
                      <a:pt x="335" y="177"/>
                    </a:lnTo>
                    <a:lnTo>
                      <a:pt x="331" y="175"/>
                    </a:lnTo>
                    <a:lnTo>
                      <a:pt x="326" y="165"/>
                    </a:lnTo>
                    <a:lnTo>
                      <a:pt x="323" y="159"/>
                    </a:lnTo>
                    <a:lnTo>
                      <a:pt x="325" y="156"/>
                    </a:lnTo>
                    <a:lnTo>
                      <a:pt x="326" y="154"/>
                    </a:lnTo>
                    <a:lnTo>
                      <a:pt x="332" y="154"/>
                    </a:lnTo>
                    <a:lnTo>
                      <a:pt x="335" y="152"/>
                    </a:lnTo>
                    <a:lnTo>
                      <a:pt x="338" y="150"/>
                    </a:lnTo>
                    <a:lnTo>
                      <a:pt x="339" y="148"/>
                    </a:lnTo>
                    <a:lnTo>
                      <a:pt x="339" y="147"/>
                    </a:lnTo>
                    <a:lnTo>
                      <a:pt x="337" y="144"/>
                    </a:lnTo>
                    <a:lnTo>
                      <a:pt x="333" y="143"/>
                    </a:lnTo>
                    <a:lnTo>
                      <a:pt x="327" y="143"/>
                    </a:lnTo>
                    <a:lnTo>
                      <a:pt x="321" y="146"/>
                    </a:lnTo>
                    <a:lnTo>
                      <a:pt x="314" y="144"/>
                    </a:lnTo>
                    <a:lnTo>
                      <a:pt x="308" y="144"/>
                    </a:lnTo>
                    <a:lnTo>
                      <a:pt x="299" y="142"/>
                    </a:lnTo>
                    <a:lnTo>
                      <a:pt x="292" y="141"/>
                    </a:lnTo>
                    <a:lnTo>
                      <a:pt x="272" y="138"/>
                    </a:lnTo>
                    <a:lnTo>
                      <a:pt x="258" y="135"/>
                    </a:lnTo>
                    <a:lnTo>
                      <a:pt x="248" y="133"/>
                    </a:lnTo>
                    <a:lnTo>
                      <a:pt x="238" y="132"/>
                    </a:lnTo>
                    <a:lnTo>
                      <a:pt x="231" y="130"/>
                    </a:lnTo>
                    <a:lnTo>
                      <a:pt x="225" y="125"/>
                    </a:lnTo>
                    <a:lnTo>
                      <a:pt x="222" y="119"/>
                    </a:lnTo>
                    <a:lnTo>
                      <a:pt x="212" y="106"/>
                    </a:lnTo>
                    <a:lnTo>
                      <a:pt x="202" y="99"/>
                    </a:lnTo>
                    <a:lnTo>
                      <a:pt x="196" y="97"/>
                    </a:lnTo>
                    <a:lnTo>
                      <a:pt x="189" y="97"/>
                    </a:lnTo>
                    <a:lnTo>
                      <a:pt x="183" y="95"/>
                    </a:lnTo>
                    <a:lnTo>
                      <a:pt x="178" y="91"/>
                    </a:lnTo>
                    <a:lnTo>
                      <a:pt x="174" y="85"/>
                    </a:lnTo>
                    <a:lnTo>
                      <a:pt x="173" y="79"/>
                    </a:lnTo>
                    <a:lnTo>
                      <a:pt x="172" y="74"/>
                    </a:lnTo>
                    <a:lnTo>
                      <a:pt x="169" y="70"/>
                    </a:lnTo>
                    <a:lnTo>
                      <a:pt x="162" y="63"/>
                    </a:lnTo>
                    <a:lnTo>
                      <a:pt x="155" y="57"/>
                    </a:lnTo>
                    <a:lnTo>
                      <a:pt x="149" y="56"/>
                    </a:lnTo>
                    <a:lnTo>
                      <a:pt x="142" y="56"/>
                    </a:lnTo>
                    <a:lnTo>
                      <a:pt x="137" y="59"/>
                    </a:lnTo>
                    <a:lnTo>
                      <a:pt x="133" y="59"/>
                    </a:lnTo>
                    <a:lnTo>
                      <a:pt x="129" y="59"/>
                    </a:lnTo>
                    <a:lnTo>
                      <a:pt x="125" y="58"/>
                    </a:lnTo>
                    <a:lnTo>
                      <a:pt x="120" y="57"/>
                    </a:lnTo>
                    <a:lnTo>
                      <a:pt x="114" y="53"/>
                    </a:lnTo>
                    <a:lnTo>
                      <a:pt x="109" y="47"/>
                    </a:lnTo>
                    <a:lnTo>
                      <a:pt x="103" y="42"/>
                    </a:lnTo>
                    <a:lnTo>
                      <a:pt x="99" y="42"/>
                    </a:lnTo>
                    <a:lnTo>
                      <a:pt x="97" y="46"/>
                    </a:lnTo>
                    <a:lnTo>
                      <a:pt x="97" y="55"/>
                    </a:lnTo>
                    <a:lnTo>
                      <a:pt x="95" y="63"/>
                    </a:lnTo>
                    <a:lnTo>
                      <a:pt x="95" y="75"/>
                    </a:lnTo>
                    <a:lnTo>
                      <a:pt x="93" y="78"/>
                    </a:lnTo>
                    <a:lnTo>
                      <a:pt x="92" y="78"/>
                    </a:lnTo>
                    <a:lnTo>
                      <a:pt x="92" y="79"/>
                    </a:lnTo>
                    <a:lnTo>
                      <a:pt x="92" y="81"/>
                    </a:lnTo>
                    <a:lnTo>
                      <a:pt x="89" y="82"/>
                    </a:lnTo>
                    <a:lnTo>
                      <a:pt x="87" y="84"/>
                    </a:lnTo>
                    <a:lnTo>
                      <a:pt x="82" y="82"/>
                    </a:lnTo>
                    <a:lnTo>
                      <a:pt x="80" y="81"/>
                    </a:lnTo>
                    <a:lnTo>
                      <a:pt x="79" y="81"/>
                    </a:lnTo>
                    <a:lnTo>
                      <a:pt x="74" y="79"/>
                    </a:lnTo>
                    <a:lnTo>
                      <a:pt x="69" y="76"/>
                    </a:lnTo>
                    <a:lnTo>
                      <a:pt x="65" y="74"/>
                    </a:lnTo>
                    <a:lnTo>
                      <a:pt x="63" y="72"/>
                    </a:lnTo>
                    <a:lnTo>
                      <a:pt x="62" y="70"/>
                    </a:lnTo>
                    <a:lnTo>
                      <a:pt x="57" y="64"/>
                    </a:lnTo>
                    <a:lnTo>
                      <a:pt x="52" y="58"/>
                    </a:lnTo>
                    <a:lnTo>
                      <a:pt x="48" y="55"/>
                    </a:lnTo>
                    <a:lnTo>
                      <a:pt x="47" y="52"/>
                    </a:lnTo>
                    <a:lnTo>
                      <a:pt x="48" y="50"/>
                    </a:lnTo>
                    <a:lnTo>
                      <a:pt x="48" y="45"/>
                    </a:lnTo>
                    <a:lnTo>
                      <a:pt x="51" y="41"/>
                    </a:lnTo>
                    <a:lnTo>
                      <a:pt x="53" y="36"/>
                    </a:lnTo>
                    <a:lnTo>
                      <a:pt x="58" y="32"/>
                    </a:lnTo>
                    <a:lnTo>
                      <a:pt x="62" y="24"/>
                    </a:lnTo>
                    <a:lnTo>
                      <a:pt x="64" y="19"/>
                    </a:lnTo>
                    <a:lnTo>
                      <a:pt x="64" y="11"/>
                    </a:lnTo>
                    <a:lnTo>
                      <a:pt x="63" y="6"/>
                    </a:lnTo>
                    <a:lnTo>
                      <a:pt x="62" y="4"/>
                    </a:lnTo>
                    <a:lnTo>
                      <a:pt x="59" y="1"/>
                    </a:lnTo>
                    <a:lnTo>
                      <a:pt x="58" y="1"/>
                    </a:lnTo>
                    <a:lnTo>
                      <a:pt x="52" y="0"/>
                    </a:lnTo>
                    <a:lnTo>
                      <a:pt x="48" y="1"/>
                    </a:lnTo>
                    <a:lnTo>
                      <a:pt x="45" y="6"/>
                    </a:lnTo>
                    <a:lnTo>
                      <a:pt x="42" y="9"/>
                    </a:lnTo>
                    <a:lnTo>
                      <a:pt x="40" y="12"/>
                    </a:lnTo>
                    <a:lnTo>
                      <a:pt x="37" y="12"/>
                    </a:lnTo>
                    <a:lnTo>
                      <a:pt x="36" y="12"/>
                    </a:lnTo>
                    <a:lnTo>
                      <a:pt x="36" y="13"/>
                    </a:lnTo>
                    <a:lnTo>
                      <a:pt x="34" y="15"/>
                    </a:lnTo>
                    <a:lnTo>
                      <a:pt x="30" y="13"/>
                    </a:lnTo>
                    <a:lnTo>
                      <a:pt x="26" y="15"/>
                    </a:lnTo>
                    <a:lnTo>
                      <a:pt x="18" y="16"/>
                    </a:lnTo>
                    <a:lnTo>
                      <a:pt x="9" y="19"/>
                    </a:lnTo>
                    <a:lnTo>
                      <a:pt x="6" y="21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493">
                <a:extLst>
                  <a:ext uri="{FF2B5EF4-FFF2-40B4-BE49-F238E27FC236}">
                    <a16:creationId xmlns:a16="http://schemas.microsoft.com/office/drawing/2014/main" id="{423A58CA-BB6B-058B-F87E-5D4BF250F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946"/>
                <a:ext cx="69" cy="327"/>
              </a:xfrm>
              <a:custGeom>
                <a:avLst/>
                <a:gdLst>
                  <a:gd name="T0" fmla="*/ 27 w 341"/>
                  <a:gd name="T1" fmla="*/ 1602 h 1634"/>
                  <a:gd name="T2" fmla="*/ 50 w 341"/>
                  <a:gd name="T3" fmla="*/ 1560 h 1634"/>
                  <a:gd name="T4" fmla="*/ 57 w 341"/>
                  <a:gd name="T5" fmla="*/ 1539 h 1634"/>
                  <a:gd name="T6" fmla="*/ 51 w 341"/>
                  <a:gd name="T7" fmla="*/ 1486 h 1634"/>
                  <a:gd name="T8" fmla="*/ 44 w 341"/>
                  <a:gd name="T9" fmla="*/ 1442 h 1634"/>
                  <a:gd name="T10" fmla="*/ 34 w 341"/>
                  <a:gd name="T11" fmla="*/ 1421 h 1634"/>
                  <a:gd name="T12" fmla="*/ 56 w 341"/>
                  <a:gd name="T13" fmla="*/ 1360 h 1634"/>
                  <a:gd name="T14" fmla="*/ 85 w 341"/>
                  <a:gd name="T15" fmla="*/ 1330 h 1634"/>
                  <a:gd name="T16" fmla="*/ 103 w 341"/>
                  <a:gd name="T17" fmla="*/ 1291 h 1634"/>
                  <a:gd name="T18" fmla="*/ 120 w 341"/>
                  <a:gd name="T19" fmla="*/ 1264 h 1634"/>
                  <a:gd name="T20" fmla="*/ 126 w 341"/>
                  <a:gd name="T21" fmla="*/ 1237 h 1634"/>
                  <a:gd name="T22" fmla="*/ 129 w 341"/>
                  <a:gd name="T23" fmla="*/ 1210 h 1634"/>
                  <a:gd name="T24" fmla="*/ 141 w 341"/>
                  <a:gd name="T25" fmla="*/ 1177 h 1634"/>
                  <a:gd name="T26" fmla="*/ 141 w 341"/>
                  <a:gd name="T27" fmla="*/ 1157 h 1634"/>
                  <a:gd name="T28" fmla="*/ 123 w 341"/>
                  <a:gd name="T29" fmla="*/ 1120 h 1634"/>
                  <a:gd name="T30" fmla="*/ 106 w 341"/>
                  <a:gd name="T31" fmla="*/ 1085 h 1634"/>
                  <a:gd name="T32" fmla="*/ 104 w 341"/>
                  <a:gd name="T33" fmla="*/ 1062 h 1634"/>
                  <a:gd name="T34" fmla="*/ 102 w 341"/>
                  <a:gd name="T35" fmla="*/ 1044 h 1634"/>
                  <a:gd name="T36" fmla="*/ 117 w 341"/>
                  <a:gd name="T37" fmla="*/ 1013 h 1634"/>
                  <a:gd name="T38" fmla="*/ 100 w 341"/>
                  <a:gd name="T39" fmla="*/ 999 h 1634"/>
                  <a:gd name="T40" fmla="*/ 90 w 341"/>
                  <a:gd name="T41" fmla="*/ 960 h 1634"/>
                  <a:gd name="T42" fmla="*/ 70 w 341"/>
                  <a:gd name="T43" fmla="*/ 928 h 1634"/>
                  <a:gd name="T44" fmla="*/ 75 w 341"/>
                  <a:gd name="T45" fmla="*/ 898 h 1634"/>
                  <a:gd name="T46" fmla="*/ 84 w 341"/>
                  <a:gd name="T47" fmla="*/ 875 h 1634"/>
                  <a:gd name="T48" fmla="*/ 69 w 341"/>
                  <a:gd name="T49" fmla="*/ 865 h 1634"/>
                  <a:gd name="T50" fmla="*/ 69 w 341"/>
                  <a:gd name="T51" fmla="*/ 842 h 1634"/>
                  <a:gd name="T52" fmla="*/ 68 w 341"/>
                  <a:gd name="T53" fmla="*/ 819 h 1634"/>
                  <a:gd name="T54" fmla="*/ 61 w 341"/>
                  <a:gd name="T55" fmla="*/ 777 h 1634"/>
                  <a:gd name="T56" fmla="*/ 64 w 341"/>
                  <a:gd name="T57" fmla="*/ 734 h 1634"/>
                  <a:gd name="T58" fmla="*/ 58 w 341"/>
                  <a:gd name="T59" fmla="*/ 696 h 1634"/>
                  <a:gd name="T60" fmla="*/ 43 w 341"/>
                  <a:gd name="T61" fmla="*/ 657 h 1634"/>
                  <a:gd name="T62" fmla="*/ 21 w 341"/>
                  <a:gd name="T63" fmla="*/ 590 h 1634"/>
                  <a:gd name="T64" fmla="*/ 0 w 341"/>
                  <a:gd name="T65" fmla="*/ 541 h 1634"/>
                  <a:gd name="T66" fmla="*/ 10 w 341"/>
                  <a:gd name="T67" fmla="*/ 514 h 1634"/>
                  <a:gd name="T68" fmla="*/ 20 w 341"/>
                  <a:gd name="T69" fmla="*/ 484 h 1634"/>
                  <a:gd name="T70" fmla="*/ 34 w 341"/>
                  <a:gd name="T71" fmla="*/ 471 h 1634"/>
                  <a:gd name="T72" fmla="*/ 56 w 341"/>
                  <a:gd name="T73" fmla="*/ 445 h 1634"/>
                  <a:gd name="T74" fmla="*/ 84 w 341"/>
                  <a:gd name="T75" fmla="*/ 427 h 1634"/>
                  <a:gd name="T76" fmla="*/ 104 w 341"/>
                  <a:gd name="T77" fmla="*/ 402 h 1634"/>
                  <a:gd name="T78" fmla="*/ 103 w 341"/>
                  <a:gd name="T79" fmla="*/ 373 h 1634"/>
                  <a:gd name="T80" fmla="*/ 60 w 341"/>
                  <a:gd name="T81" fmla="*/ 343 h 1634"/>
                  <a:gd name="T82" fmla="*/ 34 w 341"/>
                  <a:gd name="T83" fmla="*/ 320 h 1634"/>
                  <a:gd name="T84" fmla="*/ 33 w 341"/>
                  <a:gd name="T85" fmla="*/ 302 h 1634"/>
                  <a:gd name="T86" fmla="*/ 46 w 341"/>
                  <a:gd name="T87" fmla="*/ 279 h 1634"/>
                  <a:gd name="T88" fmla="*/ 64 w 341"/>
                  <a:gd name="T89" fmla="*/ 230 h 1634"/>
                  <a:gd name="T90" fmla="*/ 79 w 341"/>
                  <a:gd name="T91" fmla="*/ 195 h 1634"/>
                  <a:gd name="T92" fmla="*/ 80 w 341"/>
                  <a:gd name="T93" fmla="*/ 160 h 1634"/>
                  <a:gd name="T94" fmla="*/ 64 w 341"/>
                  <a:gd name="T95" fmla="*/ 131 h 1634"/>
                  <a:gd name="T96" fmla="*/ 74 w 341"/>
                  <a:gd name="T97" fmla="*/ 90 h 1634"/>
                  <a:gd name="T98" fmla="*/ 77 w 341"/>
                  <a:gd name="T99" fmla="*/ 71 h 1634"/>
                  <a:gd name="T100" fmla="*/ 97 w 341"/>
                  <a:gd name="T101" fmla="*/ 42 h 1634"/>
                  <a:gd name="T102" fmla="*/ 109 w 341"/>
                  <a:gd name="T103" fmla="*/ 44 h 1634"/>
                  <a:gd name="T104" fmla="*/ 134 w 341"/>
                  <a:gd name="T105" fmla="*/ 61 h 1634"/>
                  <a:gd name="T106" fmla="*/ 172 w 341"/>
                  <a:gd name="T107" fmla="*/ 56 h 1634"/>
                  <a:gd name="T108" fmla="*/ 210 w 341"/>
                  <a:gd name="T109" fmla="*/ 35 h 1634"/>
                  <a:gd name="T110" fmla="*/ 230 w 341"/>
                  <a:gd name="T111" fmla="*/ 37 h 1634"/>
                  <a:gd name="T112" fmla="*/ 256 w 341"/>
                  <a:gd name="T113" fmla="*/ 23 h 1634"/>
                  <a:gd name="T114" fmla="*/ 297 w 341"/>
                  <a:gd name="T115" fmla="*/ 5 h 1634"/>
                  <a:gd name="T116" fmla="*/ 335 w 341"/>
                  <a:gd name="T117" fmla="*/ 0 h 1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41" h="1634">
                    <a:moveTo>
                      <a:pt x="9" y="1634"/>
                    </a:moveTo>
                    <a:lnTo>
                      <a:pt x="14" y="1628"/>
                    </a:lnTo>
                    <a:lnTo>
                      <a:pt x="20" y="1619"/>
                    </a:lnTo>
                    <a:lnTo>
                      <a:pt x="23" y="1613"/>
                    </a:lnTo>
                    <a:lnTo>
                      <a:pt x="27" y="1602"/>
                    </a:lnTo>
                    <a:lnTo>
                      <a:pt x="32" y="1595"/>
                    </a:lnTo>
                    <a:lnTo>
                      <a:pt x="37" y="1583"/>
                    </a:lnTo>
                    <a:lnTo>
                      <a:pt x="41" y="1574"/>
                    </a:lnTo>
                    <a:lnTo>
                      <a:pt x="45" y="1566"/>
                    </a:lnTo>
                    <a:lnTo>
                      <a:pt x="50" y="1560"/>
                    </a:lnTo>
                    <a:lnTo>
                      <a:pt x="51" y="1554"/>
                    </a:lnTo>
                    <a:lnTo>
                      <a:pt x="54" y="1550"/>
                    </a:lnTo>
                    <a:lnTo>
                      <a:pt x="55" y="1547"/>
                    </a:lnTo>
                    <a:lnTo>
                      <a:pt x="57" y="1547"/>
                    </a:lnTo>
                    <a:lnTo>
                      <a:pt x="57" y="1539"/>
                    </a:lnTo>
                    <a:lnTo>
                      <a:pt x="57" y="1536"/>
                    </a:lnTo>
                    <a:lnTo>
                      <a:pt x="58" y="1533"/>
                    </a:lnTo>
                    <a:lnTo>
                      <a:pt x="58" y="1525"/>
                    </a:lnTo>
                    <a:lnTo>
                      <a:pt x="60" y="1517"/>
                    </a:lnTo>
                    <a:lnTo>
                      <a:pt x="51" y="1486"/>
                    </a:lnTo>
                    <a:lnTo>
                      <a:pt x="47" y="1475"/>
                    </a:lnTo>
                    <a:lnTo>
                      <a:pt x="45" y="1467"/>
                    </a:lnTo>
                    <a:lnTo>
                      <a:pt x="44" y="1459"/>
                    </a:lnTo>
                    <a:lnTo>
                      <a:pt x="45" y="1450"/>
                    </a:lnTo>
                    <a:lnTo>
                      <a:pt x="44" y="1442"/>
                    </a:lnTo>
                    <a:lnTo>
                      <a:pt x="41" y="1437"/>
                    </a:lnTo>
                    <a:lnTo>
                      <a:pt x="35" y="1430"/>
                    </a:lnTo>
                    <a:lnTo>
                      <a:pt x="34" y="1425"/>
                    </a:lnTo>
                    <a:lnTo>
                      <a:pt x="34" y="1423"/>
                    </a:lnTo>
                    <a:lnTo>
                      <a:pt x="34" y="1421"/>
                    </a:lnTo>
                    <a:lnTo>
                      <a:pt x="31" y="1416"/>
                    </a:lnTo>
                    <a:lnTo>
                      <a:pt x="31" y="1407"/>
                    </a:lnTo>
                    <a:lnTo>
                      <a:pt x="31" y="1399"/>
                    </a:lnTo>
                    <a:lnTo>
                      <a:pt x="32" y="1395"/>
                    </a:lnTo>
                    <a:lnTo>
                      <a:pt x="56" y="1360"/>
                    </a:lnTo>
                    <a:lnTo>
                      <a:pt x="60" y="1355"/>
                    </a:lnTo>
                    <a:lnTo>
                      <a:pt x="68" y="1350"/>
                    </a:lnTo>
                    <a:lnTo>
                      <a:pt x="81" y="1339"/>
                    </a:lnTo>
                    <a:lnTo>
                      <a:pt x="83" y="1334"/>
                    </a:lnTo>
                    <a:lnTo>
                      <a:pt x="85" y="1330"/>
                    </a:lnTo>
                    <a:lnTo>
                      <a:pt x="85" y="1324"/>
                    </a:lnTo>
                    <a:lnTo>
                      <a:pt x="87" y="1316"/>
                    </a:lnTo>
                    <a:lnTo>
                      <a:pt x="90" y="1305"/>
                    </a:lnTo>
                    <a:lnTo>
                      <a:pt x="92" y="1302"/>
                    </a:lnTo>
                    <a:lnTo>
                      <a:pt x="103" y="1291"/>
                    </a:lnTo>
                    <a:lnTo>
                      <a:pt x="103" y="1290"/>
                    </a:lnTo>
                    <a:lnTo>
                      <a:pt x="106" y="1287"/>
                    </a:lnTo>
                    <a:lnTo>
                      <a:pt x="112" y="1277"/>
                    </a:lnTo>
                    <a:lnTo>
                      <a:pt x="114" y="1269"/>
                    </a:lnTo>
                    <a:lnTo>
                      <a:pt x="120" y="1264"/>
                    </a:lnTo>
                    <a:lnTo>
                      <a:pt x="126" y="1251"/>
                    </a:lnTo>
                    <a:lnTo>
                      <a:pt x="127" y="1244"/>
                    </a:lnTo>
                    <a:lnTo>
                      <a:pt x="126" y="1241"/>
                    </a:lnTo>
                    <a:lnTo>
                      <a:pt x="126" y="1240"/>
                    </a:lnTo>
                    <a:lnTo>
                      <a:pt x="126" y="1237"/>
                    </a:lnTo>
                    <a:lnTo>
                      <a:pt x="124" y="1225"/>
                    </a:lnTo>
                    <a:lnTo>
                      <a:pt x="125" y="1216"/>
                    </a:lnTo>
                    <a:lnTo>
                      <a:pt x="129" y="1213"/>
                    </a:lnTo>
                    <a:lnTo>
                      <a:pt x="129" y="1211"/>
                    </a:lnTo>
                    <a:lnTo>
                      <a:pt x="129" y="1210"/>
                    </a:lnTo>
                    <a:lnTo>
                      <a:pt x="130" y="1210"/>
                    </a:lnTo>
                    <a:lnTo>
                      <a:pt x="132" y="1206"/>
                    </a:lnTo>
                    <a:lnTo>
                      <a:pt x="135" y="1197"/>
                    </a:lnTo>
                    <a:lnTo>
                      <a:pt x="136" y="1184"/>
                    </a:lnTo>
                    <a:lnTo>
                      <a:pt x="141" y="1177"/>
                    </a:lnTo>
                    <a:lnTo>
                      <a:pt x="143" y="1172"/>
                    </a:lnTo>
                    <a:lnTo>
                      <a:pt x="144" y="1168"/>
                    </a:lnTo>
                    <a:lnTo>
                      <a:pt x="144" y="1165"/>
                    </a:lnTo>
                    <a:lnTo>
                      <a:pt x="143" y="1162"/>
                    </a:lnTo>
                    <a:lnTo>
                      <a:pt x="141" y="1157"/>
                    </a:lnTo>
                    <a:lnTo>
                      <a:pt x="141" y="1151"/>
                    </a:lnTo>
                    <a:lnTo>
                      <a:pt x="138" y="1144"/>
                    </a:lnTo>
                    <a:lnTo>
                      <a:pt x="136" y="1141"/>
                    </a:lnTo>
                    <a:lnTo>
                      <a:pt x="134" y="1138"/>
                    </a:lnTo>
                    <a:lnTo>
                      <a:pt x="123" y="1120"/>
                    </a:lnTo>
                    <a:lnTo>
                      <a:pt x="117" y="1110"/>
                    </a:lnTo>
                    <a:lnTo>
                      <a:pt x="114" y="1099"/>
                    </a:lnTo>
                    <a:lnTo>
                      <a:pt x="109" y="1088"/>
                    </a:lnTo>
                    <a:lnTo>
                      <a:pt x="107" y="1085"/>
                    </a:lnTo>
                    <a:lnTo>
                      <a:pt x="106" y="1085"/>
                    </a:lnTo>
                    <a:lnTo>
                      <a:pt x="103" y="1082"/>
                    </a:lnTo>
                    <a:lnTo>
                      <a:pt x="102" y="1079"/>
                    </a:lnTo>
                    <a:lnTo>
                      <a:pt x="102" y="1074"/>
                    </a:lnTo>
                    <a:lnTo>
                      <a:pt x="104" y="1068"/>
                    </a:lnTo>
                    <a:lnTo>
                      <a:pt x="104" y="1062"/>
                    </a:lnTo>
                    <a:lnTo>
                      <a:pt x="106" y="1058"/>
                    </a:lnTo>
                    <a:lnTo>
                      <a:pt x="104" y="1054"/>
                    </a:lnTo>
                    <a:lnTo>
                      <a:pt x="104" y="1053"/>
                    </a:lnTo>
                    <a:lnTo>
                      <a:pt x="102" y="1047"/>
                    </a:lnTo>
                    <a:lnTo>
                      <a:pt x="102" y="1044"/>
                    </a:lnTo>
                    <a:lnTo>
                      <a:pt x="103" y="1037"/>
                    </a:lnTo>
                    <a:lnTo>
                      <a:pt x="104" y="1034"/>
                    </a:lnTo>
                    <a:lnTo>
                      <a:pt x="110" y="1028"/>
                    </a:lnTo>
                    <a:lnTo>
                      <a:pt x="114" y="1021"/>
                    </a:lnTo>
                    <a:lnTo>
                      <a:pt x="117" y="1013"/>
                    </a:lnTo>
                    <a:lnTo>
                      <a:pt x="115" y="1008"/>
                    </a:lnTo>
                    <a:lnTo>
                      <a:pt x="115" y="1006"/>
                    </a:lnTo>
                    <a:lnTo>
                      <a:pt x="113" y="1004"/>
                    </a:lnTo>
                    <a:lnTo>
                      <a:pt x="112" y="1004"/>
                    </a:lnTo>
                    <a:lnTo>
                      <a:pt x="100" y="999"/>
                    </a:lnTo>
                    <a:lnTo>
                      <a:pt x="91" y="994"/>
                    </a:lnTo>
                    <a:lnTo>
                      <a:pt x="87" y="987"/>
                    </a:lnTo>
                    <a:lnTo>
                      <a:pt x="90" y="976"/>
                    </a:lnTo>
                    <a:lnTo>
                      <a:pt x="90" y="965"/>
                    </a:lnTo>
                    <a:lnTo>
                      <a:pt x="90" y="960"/>
                    </a:lnTo>
                    <a:lnTo>
                      <a:pt x="91" y="957"/>
                    </a:lnTo>
                    <a:lnTo>
                      <a:pt x="89" y="954"/>
                    </a:lnTo>
                    <a:lnTo>
                      <a:pt x="87" y="951"/>
                    </a:lnTo>
                    <a:lnTo>
                      <a:pt x="83" y="944"/>
                    </a:lnTo>
                    <a:lnTo>
                      <a:pt x="70" y="928"/>
                    </a:lnTo>
                    <a:lnTo>
                      <a:pt x="68" y="924"/>
                    </a:lnTo>
                    <a:lnTo>
                      <a:pt x="68" y="920"/>
                    </a:lnTo>
                    <a:lnTo>
                      <a:pt x="68" y="914"/>
                    </a:lnTo>
                    <a:lnTo>
                      <a:pt x="70" y="908"/>
                    </a:lnTo>
                    <a:lnTo>
                      <a:pt x="75" y="898"/>
                    </a:lnTo>
                    <a:lnTo>
                      <a:pt x="83" y="892"/>
                    </a:lnTo>
                    <a:lnTo>
                      <a:pt x="86" y="884"/>
                    </a:lnTo>
                    <a:lnTo>
                      <a:pt x="86" y="880"/>
                    </a:lnTo>
                    <a:lnTo>
                      <a:pt x="87" y="879"/>
                    </a:lnTo>
                    <a:lnTo>
                      <a:pt x="84" y="875"/>
                    </a:lnTo>
                    <a:lnTo>
                      <a:pt x="81" y="874"/>
                    </a:lnTo>
                    <a:lnTo>
                      <a:pt x="75" y="873"/>
                    </a:lnTo>
                    <a:lnTo>
                      <a:pt x="73" y="870"/>
                    </a:lnTo>
                    <a:lnTo>
                      <a:pt x="72" y="869"/>
                    </a:lnTo>
                    <a:lnTo>
                      <a:pt x="69" y="865"/>
                    </a:lnTo>
                    <a:lnTo>
                      <a:pt x="68" y="859"/>
                    </a:lnTo>
                    <a:lnTo>
                      <a:pt x="68" y="854"/>
                    </a:lnTo>
                    <a:lnTo>
                      <a:pt x="70" y="851"/>
                    </a:lnTo>
                    <a:lnTo>
                      <a:pt x="69" y="846"/>
                    </a:lnTo>
                    <a:lnTo>
                      <a:pt x="69" y="842"/>
                    </a:lnTo>
                    <a:lnTo>
                      <a:pt x="67" y="837"/>
                    </a:lnTo>
                    <a:lnTo>
                      <a:pt x="66" y="835"/>
                    </a:lnTo>
                    <a:lnTo>
                      <a:pt x="66" y="834"/>
                    </a:lnTo>
                    <a:lnTo>
                      <a:pt x="64" y="828"/>
                    </a:lnTo>
                    <a:lnTo>
                      <a:pt x="68" y="819"/>
                    </a:lnTo>
                    <a:lnTo>
                      <a:pt x="68" y="814"/>
                    </a:lnTo>
                    <a:lnTo>
                      <a:pt x="68" y="808"/>
                    </a:lnTo>
                    <a:lnTo>
                      <a:pt x="63" y="790"/>
                    </a:lnTo>
                    <a:lnTo>
                      <a:pt x="60" y="783"/>
                    </a:lnTo>
                    <a:lnTo>
                      <a:pt x="61" y="777"/>
                    </a:lnTo>
                    <a:lnTo>
                      <a:pt x="60" y="762"/>
                    </a:lnTo>
                    <a:lnTo>
                      <a:pt x="61" y="754"/>
                    </a:lnTo>
                    <a:lnTo>
                      <a:pt x="64" y="744"/>
                    </a:lnTo>
                    <a:lnTo>
                      <a:pt x="64" y="741"/>
                    </a:lnTo>
                    <a:lnTo>
                      <a:pt x="64" y="734"/>
                    </a:lnTo>
                    <a:lnTo>
                      <a:pt x="63" y="730"/>
                    </a:lnTo>
                    <a:lnTo>
                      <a:pt x="63" y="726"/>
                    </a:lnTo>
                    <a:lnTo>
                      <a:pt x="63" y="717"/>
                    </a:lnTo>
                    <a:lnTo>
                      <a:pt x="61" y="702"/>
                    </a:lnTo>
                    <a:lnTo>
                      <a:pt x="58" y="696"/>
                    </a:lnTo>
                    <a:lnTo>
                      <a:pt x="57" y="692"/>
                    </a:lnTo>
                    <a:lnTo>
                      <a:pt x="51" y="679"/>
                    </a:lnTo>
                    <a:lnTo>
                      <a:pt x="47" y="670"/>
                    </a:lnTo>
                    <a:lnTo>
                      <a:pt x="45" y="664"/>
                    </a:lnTo>
                    <a:lnTo>
                      <a:pt x="43" y="657"/>
                    </a:lnTo>
                    <a:lnTo>
                      <a:pt x="40" y="645"/>
                    </a:lnTo>
                    <a:lnTo>
                      <a:pt x="40" y="631"/>
                    </a:lnTo>
                    <a:lnTo>
                      <a:pt x="38" y="621"/>
                    </a:lnTo>
                    <a:lnTo>
                      <a:pt x="34" y="612"/>
                    </a:lnTo>
                    <a:lnTo>
                      <a:pt x="21" y="590"/>
                    </a:lnTo>
                    <a:lnTo>
                      <a:pt x="15" y="581"/>
                    </a:lnTo>
                    <a:lnTo>
                      <a:pt x="12" y="570"/>
                    </a:lnTo>
                    <a:lnTo>
                      <a:pt x="7" y="555"/>
                    </a:lnTo>
                    <a:lnTo>
                      <a:pt x="3" y="545"/>
                    </a:lnTo>
                    <a:lnTo>
                      <a:pt x="0" y="541"/>
                    </a:lnTo>
                    <a:lnTo>
                      <a:pt x="0" y="537"/>
                    </a:lnTo>
                    <a:lnTo>
                      <a:pt x="1" y="532"/>
                    </a:lnTo>
                    <a:lnTo>
                      <a:pt x="5" y="528"/>
                    </a:lnTo>
                    <a:lnTo>
                      <a:pt x="6" y="524"/>
                    </a:lnTo>
                    <a:lnTo>
                      <a:pt x="10" y="514"/>
                    </a:lnTo>
                    <a:lnTo>
                      <a:pt x="12" y="504"/>
                    </a:lnTo>
                    <a:lnTo>
                      <a:pt x="14" y="496"/>
                    </a:lnTo>
                    <a:lnTo>
                      <a:pt x="15" y="486"/>
                    </a:lnTo>
                    <a:lnTo>
                      <a:pt x="16" y="484"/>
                    </a:lnTo>
                    <a:lnTo>
                      <a:pt x="20" y="484"/>
                    </a:lnTo>
                    <a:lnTo>
                      <a:pt x="26" y="481"/>
                    </a:lnTo>
                    <a:lnTo>
                      <a:pt x="31" y="479"/>
                    </a:lnTo>
                    <a:lnTo>
                      <a:pt x="32" y="476"/>
                    </a:lnTo>
                    <a:lnTo>
                      <a:pt x="34" y="475"/>
                    </a:lnTo>
                    <a:lnTo>
                      <a:pt x="34" y="471"/>
                    </a:lnTo>
                    <a:lnTo>
                      <a:pt x="35" y="469"/>
                    </a:lnTo>
                    <a:lnTo>
                      <a:pt x="37" y="459"/>
                    </a:lnTo>
                    <a:lnTo>
                      <a:pt x="43" y="452"/>
                    </a:lnTo>
                    <a:lnTo>
                      <a:pt x="49" y="446"/>
                    </a:lnTo>
                    <a:lnTo>
                      <a:pt x="56" y="445"/>
                    </a:lnTo>
                    <a:lnTo>
                      <a:pt x="63" y="442"/>
                    </a:lnTo>
                    <a:lnTo>
                      <a:pt x="72" y="435"/>
                    </a:lnTo>
                    <a:lnTo>
                      <a:pt x="78" y="429"/>
                    </a:lnTo>
                    <a:lnTo>
                      <a:pt x="80" y="427"/>
                    </a:lnTo>
                    <a:lnTo>
                      <a:pt x="84" y="427"/>
                    </a:lnTo>
                    <a:lnTo>
                      <a:pt x="87" y="421"/>
                    </a:lnTo>
                    <a:lnTo>
                      <a:pt x="92" y="417"/>
                    </a:lnTo>
                    <a:lnTo>
                      <a:pt x="95" y="413"/>
                    </a:lnTo>
                    <a:lnTo>
                      <a:pt x="97" y="412"/>
                    </a:lnTo>
                    <a:lnTo>
                      <a:pt x="104" y="402"/>
                    </a:lnTo>
                    <a:lnTo>
                      <a:pt x="112" y="388"/>
                    </a:lnTo>
                    <a:lnTo>
                      <a:pt x="113" y="382"/>
                    </a:lnTo>
                    <a:lnTo>
                      <a:pt x="112" y="378"/>
                    </a:lnTo>
                    <a:lnTo>
                      <a:pt x="108" y="374"/>
                    </a:lnTo>
                    <a:lnTo>
                      <a:pt x="103" y="373"/>
                    </a:lnTo>
                    <a:lnTo>
                      <a:pt x="87" y="367"/>
                    </a:lnTo>
                    <a:lnTo>
                      <a:pt x="78" y="362"/>
                    </a:lnTo>
                    <a:lnTo>
                      <a:pt x="70" y="354"/>
                    </a:lnTo>
                    <a:lnTo>
                      <a:pt x="64" y="347"/>
                    </a:lnTo>
                    <a:lnTo>
                      <a:pt x="60" y="343"/>
                    </a:lnTo>
                    <a:lnTo>
                      <a:pt x="55" y="338"/>
                    </a:lnTo>
                    <a:lnTo>
                      <a:pt x="50" y="331"/>
                    </a:lnTo>
                    <a:lnTo>
                      <a:pt x="45" y="326"/>
                    </a:lnTo>
                    <a:lnTo>
                      <a:pt x="39" y="322"/>
                    </a:lnTo>
                    <a:lnTo>
                      <a:pt x="34" y="320"/>
                    </a:lnTo>
                    <a:lnTo>
                      <a:pt x="32" y="319"/>
                    </a:lnTo>
                    <a:lnTo>
                      <a:pt x="29" y="315"/>
                    </a:lnTo>
                    <a:lnTo>
                      <a:pt x="29" y="313"/>
                    </a:lnTo>
                    <a:lnTo>
                      <a:pt x="28" y="307"/>
                    </a:lnTo>
                    <a:lnTo>
                      <a:pt x="33" y="302"/>
                    </a:lnTo>
                    <a:lnTo>
                      <a:pt x="35" y="297"/>
                    </a:lnTo>
                    <a:lnTo>
                      <a:pt x="37" y="294"/>
                    </a:lnTo>
                    <a:lnTo>
                      <a:pt x="39" y="293"/>
                    </a:lnTo>
                    <a:lnTo>
                      <a:pt x="44" y="286"/>
                    </a:lnTo>
                    <a:lnTo>
                      <a:pt x="46" y="279"/>
                    </a:lnTo>
                    <a:lnTo>
                      <a:pt x="50" y="274"/>
                    </a:lnTo>
                    <a:lnTo>
                      <a:pt x="54" y="265"/>
                    </a:lnTo>
                    <a:lnTo>
                      <a:pt x="55" y="250"/>
                    </a:lnTo>
                    <a:lnTo>
                      <a:pt x="61" y="240"/>
                    </a:lnTo>
                    <a:lnTo>
                      <a:pt x="64" y="230"/>
                    </a:lnTo>
                    <a:lnTo>
                      <a:pt x="70" y="223"/>
                    </a:lnTo>
                    <a:lnTo>
                      <a:pt x="73" y="216"/>
                    </a:lnTo>
                    <a:lnTo>
                      <a:pt x="75" y="210"/>
                    </a:lnTo>
                    <a:lnTo>
                      <a:pt x="77" y="202"/>
                    </a:lnTo>
                    <a:lnTo>
                      <a:pt x="79" y="195"/>
                    </a:lnTo>
                    <a:lnTo>
                      <a:pt x="81" y="174"/>
                    </a:lnTo>
                    <a:lnTo>
                      <a:pt x="81" y="166"/>
                    </a:lnTo>
                    <a:lnTo>
                      <a:pt x="80" y="164"/>
                    </a:lnTo>
                    <a:lnTo>
                      <a:pt x="80" y="162"/>
                    </a:lnTo>
                    <a:lnTo>
                      <a:pt x="80" y="160"/>
                    </a:lnTo>
                    <a:lnTo>
                      <a:pt x="80" y="155"/>
                    </a:lnTo>
                    <a:lnTo>
                      <a:pt x="75" y="144"/>
                    </a:lnTo>
                    <a:lnTo>
                      <a:pt x="70" y="139"/>
                    </a:lnTo>
                    <a:lnTo>
                      <a:pt x="66" y="136"/>
                    </a:lnTo>
                    <a:lnTo>
                      <a:pt x="64" y="131"/>
                    </a:lnTo>
                    <a:lnTo>
                      <a:pt x="64" y="125"/>
                    </a:lnTo>
                    <a:lnTo>
                      <a:pt x="67" y="119"/>
                    </a:lnTo>
                    <a:lnTo>
                      <a:pt x="69" y="108"/>
                    </a:lnTo>
                    <a:lnTo>
                      <a:pt x="72" y="102"/>
                    </a:lnTo>
                    <a:lnTo>
                      <a:pt x="74" y="90"/>
                    </a:lnTo>
                    <a:lnTo>
                      <a:pt x="77" y="85"/>
                    </a:lnTo>
                    <a:lnTo>
                      <a:pt x="78" y="77"/>
                    </a:lnTo>
                    <a:lnTo>
                      <a:pt x="77" y="75"/>
                    </a:lnTo>
                    <a:lnTo>
                      <a:pt x="77" y="74"/>
                    </a:lnTo>
                    <a:lnTo>
                      <a:pt x="77" y="71"/>
                    </a:lnTo>
                    <a:lnTo>
                      <a:pt x="77" y="57"/>
                    </a:lnTo>
                    <a:lnTo>
                      <a:pt x="80" y="47"/>
                    </a:lnTo>
                    <a:lnTo>
                      <a:pt x="89" y="42"/>
                    </a:lnTo>
                    <a:lnTo>
                      <a:pt x="95" y="42"/>
                    </a:lnTo>
                    <a:lnTo>
                      <a:pt x="97" y="42"/>
                    </a:lnTo>
                    <a:lnTo>
                      <a:pt x="98" y="42"/>
                    </a:lnTo>
                    <a:lnTo>
                      <a:pt x="101" y="44"/>
                    </a:lnTo>
                    <a:lnTo>
                      <a:pt x="106" y="44"/>
                    </a:lnTo>
                    <a:lnTo>
                      <a:pt x="108" y="44"/>
                    </a:lnTo>
                    <a:lnTo>
                      <a:pt x="109" y="44"/>
                    </a:lnTo>
                    <a:lnTo>
                      <a:pt x="112" y="45"/>
                    </a:lnTo>
                    <a:lnTo>
                      <a:pt x="115" y="42"/>
                    </a:lnTo>
                    <a:lnTo>
                      <a:pt x="119" y="42"/>
                    </a:lnTo>
                    <a:lnTo>
                      <a:pt x="124" y="46"/>
                    </a:lnTo>
                    <a:lnTo>
                      <a:pt x="134" y="61"/>
                    </a:lnTo>
                    <a:lnTo>
                      <a:pt x="140" y="64"/>
                    </a:lnTo>
                    <a:lnTo>
                      <a:pt x="147" y="67"/>
                    </a:lnTo>
                    <a:lnTo>
                      <a:pt x="155" y="64"/>
                    </a:lnTo>
                    <a:lnTo>
                      <a:pt x="169" y="58"/>
                    </a:lnTo>
                    <a:lnTo>
                      <a:pt x="172" y="56"/>
                    </a:lnTo>
                    <a:lnTo>
                      <a:pt x="176" y="53"/>
                    </a:lnTo>
                    <a:lnTo>
                      <a:pt x="184" y="52"/>
                    </a:lnTo>
                    <a:lnTo>
                      <a:pt x="201" y="45"/>
                    </a:lnTo>
                    <a:lnTo>
                      <a:pt x="205" y="39"/>
                    </a:lnTo>
                    <a:lnTo>
                      <a:pt x="210" y="35"/>
                    </a:lnTo>
                    <a:lnTo>
                      <a:pt x="212" y="31"/>
                    </a:lnTo>
                    <a:lnTo>
                      <a:pt x="216" y="30"/>
                    </a:lnTo>
                    <a:lnTo>
                      <a:pt x="221" y="28"/>
                    </a:lnTo>
                    <a:lnTo>
                      <a:pt x="227" y="34"/>
                    </a:lnTo>
                    <a:lnTo>
                      <a:pt x="230" y="37"/>
                    </a:lnTo>
                    <a:lnTo>
                      <a:pt x="239" y="39"/>
                    </a:lnTo>
                    <a:lnTo>
                      <a:pt x="243" y="37"/>
                    </a:lnTo>
                    <a:lnTo>
                      <a:pt x="247" y="35"/>
                    </a:lnTo>
                    <a:lnTo>
                      <a:pt x="251" y="28"/>
                    </a:lnTo>
                    <a:lnTo>
                      <a:pt x="256" y="23"/>
                    </a:lnTo>
                    <a:lnTo>
                      <a:pt x="260" y="19"/>
                    </a:lnTo>
                    <a:lnTo>
                      <a:pt x="263" y="18"/>
                    </a:lnTo>
                    <a:lnTo>
                      <a:pt x="273" y="12"/>
                    </a:lnTo>
                    <a:lnTo>
                      <a:pt x="286" y="8"/>
                    </a:lnTo>
                    <a:lnTo>
                      <a:pt x="297" y="5"/>
                    </a:lnTo>
                    <a:lnTo>
                      <a:pt x="307" y="4"/>
                    </a:lnTo>
                    <a:lnTo>
                      <a:pt x="319" y="0"/>
                    </a:lnTo>
                    <a:lnTo>
                      <a:pt x="324" y="0"/>
                    </a:lnTo>
                    <a:lnTo>
                      <a:pt x="327" y="0"/>
                    </a:lnTo>
                    <a:lnTo>
                      <a:pt x="335" y="0"/>
                    </a:lnTo>
                    <a:lnTo>
                      <a:pt x="341" y="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494">
                <a:extLst>
                  <a:ext uri="{FF2B5EF4-FFF2-40B4-BE49-F238E27FC236}">
                    <a16:creationId xmlns:a16="http://schemas.microsoft.com/office/drawing/2014/main" id="{15928BE9-C033-C0D6-6657-FC9980B38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1835"/>
                <a:ext cx="186" cy="155"/>
              </a:xfrm>
              <a:custGeom>
                <a:avLst/>
                <a:gdLst>
                  <a:gd name="T0" fmla="*/ 14 w 933"/>
                  <a:gd name="T1" fmla="*/ 566 h 774"/>
                  <a:gd name="T2" fmla="*/ 53 w 933"/>
                  <a:gd name="T3" fmla="*/ 584 h 774"/>
                  <a:gd name="T4" fmla="*/ 68 w 933"/>
                  <a:gd name="T5" fmla="*/ 610 h 774"/>
                  <a:gd name="T6" fmla="*/ 94 w 933"/>
                  <a:gd name="T7" fmla="*/ 610 h 774"/>
                  <a:gd name="T8" fmla="*/ 120 w 933"/>
                  <a:gd name="T9" fmla="*/ 591 h 774"/>
                  <a:gd name="T10" fmla="*/ 142 w 933"/>
                  <a:gd name="T11" fmla="*/ 563 h 774"/>
                  <a:gd name="T12" fmla="*/ 155 w 933"/>
                  <a:gd name="T13" fmla="*/ 541 h 774"/>
                  <a:gd name="T14" fmla="*/ 162 w 933"/>
                  <a:gd name="T15" fmla="*/ 517 h 774"/>
                  <a:gd name="T16" fmla="*/ 183 w 933"/>
                  <a:gd name="T17" fmla="*/ 486 h 774"/>
                  <a:gd name="T18" fmla="*/ 194 w 933"/>
                  <a:gd name="T19" fmla="*/ 464 h 774"/>
                  <a:gd name="T20" fmla="*/ 222 w 933"/>
                  <a:gd name="T21" fmla="*/ 469 h 774"/>
                  <a:gd name="T22" fmla="*/ 257 w 933"/>
                  <a:gd name="T23" fmla="*/ 493 h 774"/>
                  <a:gd name="T24" fmla="*/ 271 w 933"/>
                  <a:gd name="T25" fmla="*/ 511 h 774"/>
                  <a:gd name="T26" fmla="*/ 287 w 933"/>
                  <a:gd name="T27" fmla="*/ 523 h 774"/>
                  <a:gd name="T28" fmla="*/ 275 w 933"/>
                  <a:gd name="T29" fmla="*/ 550 h 774"/>
                  <a:gd name="T30" fmla="*/ 293 w 933"/>
                  <a:gd name="T31" fmla="*/ 572 h 774"/>
                  <a:gd name="T32" fmla="*/ 315 w 933"/>
                  <a:gd name="T33" fmla="*/ 598 h 774"/>
                  <a:gd name="T34" fmla="*/ 331 w 933"/>
                  <a:gd name="T35" fmla="*/ 618 h 774"/>
                  <a:gd name="T36" fmla="*/ 349 w 933"/>
                  <a:gd name="T37" fmla="*/ 636 h 774"/>
                  <a:gd name="T38" fmla="*/ 372 w 933"/>
                  <a:gd name="T39" fmla="*/ 661 h 774"/>
                  <a:gd name="T40" fmla="*/ 390 w 933"/>
                  <a:gd name="T41" fmla="*/ 677 h 774"/>
                  <a:gd name="T42" fmla="*/ 401 w 933"/>
                  <a:gd name="T43" fmla="*/ 694 h 774"/>
                  <a:gd name="T44" fmla="*/ 408 w 933"/>
                  <a:gd name="T45" fmla="*/ 723 h 774"/>
                  <a:gd name="T46" fmla="*/ 429 w 933"/>
                  <a:gd name="T47" fmla="*/ 738 h 774"/>
                  <a:gd name="T48" fmla="*/ 452 w 933"/>
                  <a:gd name="T49" fmla="*/ 757 h 774"/>
                  <a:gd name="T50" fmla="*/ 491 w 933"/>
                  <a:gd name="T51" fmla="*/ 773 h 774"/>
                  <a:gd name="T52" fmla="*/ 532 w 933"/>
                  <a:gd name="T53" fmla="*/ 763 h 774"/>
                  <a:gd name="T54" fmla="*/ 532 w 933"/>
                  <a:gd name="T55" fmla="*/ 730 h 774"/>
                  <a:gd name="T56" fmla="*/ 546 w 933"/>
                  <a:gd name="T57" fmla="*/ 709 h 774"/>
                  <a:gd name="T58" fmla="*/ 543 w 933"/>
                  <a:gd name="T59" fmla="*/ 693 h 774"/>
                  <a:gd name="T60" fmla="*/ 540 w 933"/>
                  <a:gd name="T61" fmla="*/ 648 h 774"/>
                  <a:gd name="T62" fmla="*/ 544 w 933"/>
                  <a:gd name="T63" fmla="*/ 619 h 774"/>
                  <a:gd name="T64" fmla="*/ 580 w 933"/>
                  <a:gd name="T65" fmla="*/ 608 h 774"/>
                  <a:gd name="T66" fmla="*/ 606 w 933"/>
                  <a:gd name="T67" fmla="*/ 574 h 774"/>
                  <a:gd name="T68" fmla="*/ 621 w 933"/>
                  <a:gd name="T69" fmla="*/ 505 h 774"/>
                  <a:gd name="T70" fmla="*/ 652 w 933"/>
                  <a:gd name="T71" fmla="*/ 408 h 774"/>
                  <a:gd name="T72" fmla="*/ 644 w 933"/>
                  <a:gd name="T73" fmla="*/ 378 h 774"/>
                  <a:gd name="T74" fmla="*/ 653 w 933"/>
                  <a:gd name="T75" fmla="*/ 350 h 774"/>
                  <a:gd name="T76" fmla="*/ 644 w 933"/>
                  <a:gd name="T77" fmla="*/ 315 h 774"/>
                  <a:gd name="T78" fmla="*/ 629 w 933"/>
                  <a:gd name="T79" fmla="*/ 297 h 774"/>
                  <a:gd name="T80" fmla="*/ 628 w 933"/>
                  <a:gd name="T81" fmla="*/ 281 h 774"/>
                  <a:gd name="T82" fmla="*/ 629 w 933"/>
                  <a:gd name="T83" fmla="*/ 246 h 774"/>
                  <a:gd name="T84" fmla="*/ 624 w 933"/>
                  <a:gd name="T85" fmla="*/ 214 h 774"/>
                  <a:gd name="T86" fmla="*/ 634 w 933"/>
                  <a:gd name="T87" fmla="*/ 153 h 774"/>
                  <a:gd name="T88" fmla="*/ 659 w 933"/>
                  <a:gd name="T89" fmla="*/ 174 h 774"/>
                  <a:gd name="T90" fmla="*/ 694 w 933"/>
                  <a:gd name="T91" fmla="*/ 170 h 774"/>
                  <a:gd name="T92" fmla="*/ 698 w 933"/>
                  <a:gd name="T93" fmla="*/ 151 h 774"/>
                  <a:gd name="T94" fmla="*/ 705 w 933"/>
                  <a:gd name="T95" fmla="*/ 133 h 774"/>
                  <a:gd name="T96" fmla="*/ 737 w 933"/>
                  <a:gd name="T97" fmla="*/ 116 h 774"/>
                  <a:gd name="T98" fmla="*/ 749 w 933"/>
                  <a:gd name="T99" fmla="*/ 115 h 774"/>
                  <a:gd name="T100" fmla="*/ 760 w 933"/>
                  <a:gd name="T101" fmla="*/ 105 h 774"/>
                  <a:gd name="T102" fmla="*/ 796 w 933"/>
                  <a:gd name="T103" fmla="*/ 52 h 774"/>
                  <a:gd name="T104" fmla="*/ 825 w 933"/>
                  <a:gd name="T105" fmla="*/ 19 h 774"/>
                  <a:gd name="T106" fmla="*/ 851 w 933"/>
                  <a:gd name="T107" fmla="*/ 20 h 774"/>
                  <a:gd name="T108" fmla="*/ 875 w 933"/>
                  <a:gd name="T109" fmla="*/ 0 h 774"/>
                  <a:gd name="T110" fmla="*/ 875 w 933"/>
                  <a:gd name="T111" fmla="*/ 20 h 774"/>
                  <a:gd name="T112" fmla="*/ 889 w 933"/>
                  <a:gd name="T113" fmla="*/ 13 h 774"/>
                  <a:gd name="T114" fmla="*/ 911 w 933"/>
                  <a:gd name="T115" fmla="*/ 1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33" h="774">
                    <a:moveTo>
                      <a:pt x="0" y="560"/>
                    </a:moveTo>
                    <a:lnTo>
                      <a:pt x="6" y="562"/>
                    </a:lnTo>
                    <a:lnTo>
                      <a:pt x="8" y="563"/>
                    </a:lnTo>
                    <a:lnTo>
                      <a:pt x="11" y="566"/>
                    </a:lnTo>
                    <a:lnTo>
                      <a:pt x="14" y="566"/>
                    </a:lnTo>
                    <a:lnTo>
                      <a:pt x="20" y="572"/>
                    </a:lnTo>
                    <a:lnTo>
                      <a:pt x="28" y="579"/>
                    </a:lnTo>
                    <a:lnTo>
                      <a:pt x="42" y="579"/>
                    </a:lnTo>
                    <a:lnTo>
                      <a:pt x="48" y="580"/>
                    </a:lnTo>
                    <a:lnTo>
                      <a:pt x="53" y="584"/>
                    </a:lnTo>
                    <a:lnTo>
                      <a:pt x="57" y="593"/>
                    </a:lnTo>
                    <a:lnTo>
                      <a:pt x="58" y="597"/>
                    </a:lnTo>
                    <a:lnTo>
                      <a:pt x="60" y="604"/>
                    </a:lnTo>
                    <a:lnTo>
                      <a:pt x="62" y="607"/>
                    </a:lnTo>
                    <a:lnTo>
                      <a:pt x="68" y="610"/>
                    </a:lnTo>
                    <a:lnTo>
                      <a:pt x="77" y="613"/>
                    </a:lnTo>
                    <a:lnTo>
                      <a:pt x="81" y="613"/>
                    </a:lnTo>
                    <a:lnTo>
                      <a:pt x="86" y="614"/>
                    </a:lnTo>
                    <a:lnTo>
                      <a:pt x="89" y="612"/>
                    </a:lnTo>
                    <a:lnTo>
                      <a:pt x="94" y="610"/>
                    </a:lnTo>
                    <a:lnTo>
                      <a:pt x="98" y="608"/>
                    </a:lnTo>
                    <a:lnTo>
                      <a:pt x="103" y="606"/>
                    </a:lnTo>
                    <a:lnTo>
                      <a:pt x="105" y="601"/>
                    </a:lnTo>
                    <a:lnTo>
                      <a:pt x="111" y="597"/>
                    </a:lnTo>
                    <a:lnTo>
                      <a:pt x="120" y="591"/>
                    </a:lnTo>
                    <a:lnTo>
                      <a:pt x="131" y="586"/>
                    </a:lnTo>
                    <a:lnTo>
                      <a:pt x="135" y="579"/>
                    </a:lnTo>
                    <a:lnTo>
                      <a:pt x="137" y="574"/>
                    </a:lnTo>
                    <a:lnTo>
                      <a:pt x="139" y="570"/>
                    </a:lnTo>
                    <a:lnTo>
                      <a:pt x="142" y="563"/>
                    </a:lnTo>
                    <a:lnTo>
                      <a:pt x="149" y="557"/>
                    </a:lnTo>
                    <a:lnTo>
                      <a:pt x="150" y="555"/>
                    </a:lnTo>
                    <a:lnTo>
                      <a:pt x="152" y="551"/>
                    </a:lnTo>
                    <a:lnTo>
                      <a:pt x="154" y="546"/>
                    </a:lnTo>
                    <a:lnTo>
                      <a:pt x="155" y="541"/>
                    </a:lnTo>
                    <a:lnTo>
                      <a:pt x="154" y="534"/>
                    </a:lnTo>
                    <a:lnTo>
                      <a:pt x="157" y="528"/>
                    </a:lnTo>
                    <a:lnTo>
                      <a:pt x="161" y="523"/>
                    </a:lnTo>
                    <a:lnTo>
                      <a:pt x="161" y="520"/>
                    </a:lnTo>
                    <a:lnTo>
                      <a:pt x="162" y="517"/>
                    </a:lnTo>
                    <a:lnTo>
                      <a:pt x="161" y="512"/>
                    </a:lnTo>
                    <a:lnTo>
                      <a:pt x="162" y="509"/>
                    </a:lnTo>
                    <a:lnTo>
                      <a:pt x="166" y="501"/>
                    </a:lnTo>
                    <a:lnTo>
                      <a:pt x="172" y="492"/>
                    </a:lnTo>
                    <a:lnTo>
                      <a:pt x="183" y="486"/>
                    </a:lnTo>
                    <a:lnTo>
                      <a:pt x="184" y="484"/>
                    </a:lnTo>
                    <a:lnTo>
                      <a:pt x="186" y="481"/>
                    </a:lnTo>
                    <a:lnTo>
                      <a:pt x="189" y="476"/>
                    </a:lnTo>
                    <a:lnTo>
                      <a:pt x="192" y="470"/>
                    </a:lnTo>
                    <a:lnTo>
                      <a:pt x="194" y="464"/>
                    </a:lnTo>
                    <a:lnTo>
                      <a:pt x="199" y="460"/>
                    </a:lnTo>
                    <a:lnTo>
                      <a:pt x="202" y="459"/>
                    </a:lnTo>
                    <a:lnTo>
                      <a:pt x="208" y="461"/>
                    </a:lnTo>
                    <a:lnTo>
                      <a:pt x="215" y="464"/>
                    </a:lnTo>
                    <a:lnTo>
                      <a:pt x="222" y="469"/>
                    </a:lnTo>
                    <a:lnTo>
                      <a:pt x="226" y="473"/>
                    </a:lnTo>
                    <a:lnTo>
                      <a:pt x="236" y="481"/>
                    </a:lnTo>
                    <a:lnTo>
                      <a:pt x="241" y="483"/>
                    </a:lnTo>
                    <a:lnTo>
                      <a:pt x="249" y="487"/>
                    </a:lnTo>
                    <a:lnTo>
                      <a:pt x="257" y="493"/>
                    </a:lnTo>
                    <a:lnTo>
                      <a:pt x="259" y="494"/>
                    </a:lnTo>
                    <a:lnTo>
                      <a:pt x="265" y="499"/>
                    </a:lnTo>
                    <a:lnTo>
                      <a:pt x="269" y="503"/>
                    </a:lnTo>
                    <a:lnTo>
                      <a:pt x="272" y="510"/>
                    </a:lnTo>
                    <a:lnTo>
                      <a:pt x="271" y="511"/>
                    </a:lnTo>
                    <a:lnTo>
                      <a:pt x="272" y="513"/>
                    </a:lnTo>
                    <a:lnTo>
                      <a:pt x="274" y="513"/>
                    </a:lnTo>
                    <a:lnTo>
                      <a:pt x="277" y="515"/>
                    </a:lnTo>
                    <a:lnTo>
                      <a:pt x="282" y="518"/>
                    </a:lnTo>
                    <a:lnTo>
                      <a:pt x="287" y="523"/>
                    </a:lnTo>
                    <a:lnTo>
                      <a:pt x="287" y="527"/>
                    </a:lnTo>
                    <a:lnTo>
                      <a:pt x="285" y="532"/>
                    </a:lnTo>
                    <a:lnTo>
                      <a:pt x="278" y="538"/>
                    </a:lnTo>
                    <a:lnTo>
                      <a:pt x="276" y="543"/>
                    </a:lnTo>
                    <a:lnTo>
                      <a:pt x="275" y="550"/>
                    </a:lnTo>
                    <a:lnTo>
                      <a:pt x="276" y="555"/>
                    </a:lnTo>
                    <a:lnTo>
                      <a:pt x="282" y="560"/>
                    </a:lnTo>
                    <a:lnTo>
                      <a:pt x="286" y="564"/>
                    </a:lnTo>
                    <a:lnTo>
                      <a:pt x="291" y="569"/>
                    </a:lnTo>
                    <a:lnTo>
                      <a:pt x="293" y="572"/>
                    </a:lnTo>
                    <a:lnTo>
                      <a:pt x="295" y="575"/>
                    </a:lnTo>
                    <a:lnTo>
                      <a:pt x="300" y="583"/>
                    </a:lnTo>
                    <a:lnTo>
                      <a:pt x="305" y="587"/>
                    </a:lnTo>
                    <a:lnTo>
                      <a:pt x="310" y="590"/>
                    </a:lnTo>
                    <a:lnTo>
                      <a:pt x="315" y="598"/>
                    </a:lnTo>
                    <a:lnTo>
                      <a:pt x="323" y="608"/>
                    </a:lnTo>
                    <a:lnTo>
                      <a:pt x="327" y="613"/>
                    </a:lnTo>
                    <a:lnTo>
                      <a:pt x="328" y="614"/>
                    </a:lnTo>
                    <a:lnTo>
                      <a:pt x="331" y="617"/>
                    </a:lnTo>
                    <a:lnTo>
                      <a:pt x="331" y="618"/>
                    </a:lnTo>
                    <a:lnTo>
                      <a:pt x="332" y="620"/>
                    </a:lnTo>
                    <a:lnTo>
                      <a:pt x="334" y="624"/>
                    </a:lnTo>
                    <a:lnTo>
                      <a:pt x="339" y="630"/>
                    </a:lnTo>
                    <a:lnTo>
                      <a:pt x="346" y="635"/>
                    </a:lnTo>
                    <a:lnTo>
                      <a:pt x="349" y="636"/>
                    </a:lnTo>
                    <a:lnTo>
                      <a:pt x="351" y="638"/>
                    </a:lnTo>
                    <a:lnTo>
                      <a:pt x="354" y="643"/>
                    </a:lnTo>
                    <a:lnTo>
                      <a:pt x="360" y="647"/>
                    </a:lnTo>
                    <a:lnTo>
                      <a:pt x="368" y="655"/>
                    </a:lnTo>
                    <a:lnTo>
                      <a:pt x="372" y="661"/>
                    </a:lnTo>
                    <a:lnTo>
                      <a:pt x="373" y="665"/>
                    </a:lnTo>
                    <a:lnTo>
                      <a:pt x="375" y="671"/>
                    </a:lnTo>
                    <a:lnTo>
                      <a:pt x="375" y="672"/>
                    </a:lnTo>
                    <a:lnTo>
                      <a:pt x="379" y="675"/>
                    </a:lnTo>
                    <a:lnTo>
                      <a:pt x="390" y="677"/>
                    </a:lnTo>
                    <a:lnTo>
                      <a:pt x="395" y="677"/>
                    </a:lnTo>
                    <a:lnTo>
                      <a:pt x="401" y="681"/>
                    </a:lnTo>
                    <a:lnTo>
                      <a:pt x="402" y="686"/>
                    </a:lnTo>
                    <a:lnTo>
                      <a:pt x="402" y="690"/>
                    </a:lnTo>
                    <a:lnTo>
                      <a:pt x="401" y="694"/>
                    </a:lnTo>
                    <a:lnTo>
                      <a:pt x="405" y="701"/>
                    </a:lnTo>
                    <a:lnTo>
                      <a:pt x="408" y="710"/>
                    </a:lnTo>
                    <a:lnTo>
                      <a:pt x="409" y="713"/>
                    </a:lnTo>
                    <a:lnTo>
                      <a:pt x="409" y="720"/>
                    </a:lnTo>
                    <a:lnTo>
                      <a:pt x="408" y="723"/>
                    </a:lnTo>
                    <a:lnTo>
                      <a:pt x="411" y="728"/>
                    </a:lnTo>
                    <a:lnTo>
                      <a:pt x="414" y="730"/>
                    </a:lnTo>
                    <a:lnTo>
                      <a:pt x="421" y="733"/>
                    </a:lnTo>
                    <a:lnTo>
                      <a:pt x="426" y="735"/>
                    </a:lnTo>
                    <a:lnTo>
                      <a:pt x="429" y="738"/>
                    </a:lnTo>
                    <a:lnTo>
                      <a:pt x="432" y="743"/>
                    </a:lnTo>
                    <a:lnTo>
                      <a:pt x="437" y="746"/>
                    </a:lnTo>
                    <a:lnTo>
                      <a:pt x="445" y="751"/>
                    </a:lnTo>
                    <a:lnTo>
                      <a:pt x="448" y="752"/>
                    </a:lnTo>
                    <a:lnTo>
                      <a:pt x="452" y="757"/>
                    </a:lnTo>
                    <a:lnTo>
                      <a:pt x="459" y="772"/>
                    </a:lnTo>
                    <a:lnTo>
                      <a:pt x="465" y="774"/>
                    </a:lnTo>
                    <a:lnTo>
                      <a:pt x="476" y="773"/>
                    </a:lnTo>
                    <a:lnTo>
                      <a:pt x="481" y="772"/>
                    </a:lnTo>
                    <a:lnTo>
                      <a:pt x="491" y="773"/>
                    </a:lnTo>
                    <a:lnTo>
                      <a:pt x="503" y="773"/>
                    </a:lnTo>
                    <a:lnTo>
                      <a:pt x="511" y="773"/>
                    </a:lnTo>
                    <a:lnTo>
                      <a:pt x="527" y="770"/>
                    </a:lnTo>
                    <a:lnTo>
                      <a:pt x="529" y="767"/>
                    </a:lnTo>
                    <a:lnTo>
                      <a:pt x="532" y="763"/>
                    </a:lnTo>
                    <a:lnTo>
                      <a:pt x="531" y="758"/>
                    </a:lnTo>
                    <a:lnTo>
                      <a:pt x="531" y="755"/>
                    </a:lnTo>
                    <a:lnTo>
                      <a:pt x="528" y="745"/>
                    </a:lnTo>
                    <a:lnTo>
                      <a:pt x="527" y="738"/>
                    </a:lnTo>
                    <a:lnTo>
                      <a:pt x="532" y="730"/>
                    </a:lnTo>
                    <a:lnTo>
                      <a:pt x="538" y="724"/>
                    </a:lnTo>
                    <a:lnTo>
                      <a:pt x="544" y="717"/>
                    </a:lnTo>
                    <a:lnTo>
                      <a:pt x="548" y="712"/>
                    </a:lnTo>
                    <a:lnTo>
                      <a:pt x="546" y="710"/>
                    </a:lnTo>
                    <a:lnTo>
                      <a:pt x="546" y="709"/>
                    </a:lnTo>
                    <a:lnTo>
                      <a:pt x="546" y="705"/>
                    </a:lnTo>
                    <a:lnTo>
                      <a:pt x="544" y="699"/>
                    </a:lnTo>
                    <a:lnTo>
                      <a:pt x="543" y="697"/>
                    </a:lnTo>
                    <a:lnTo>
                      <a:pt x="543" y="695"/>
                    </a:lnTo>
                    <a:lnTo>
                      <a:pt x="543" y="693"/>
                    </a:lnTo>
                    <a:lnTo>
                      <a:pt x="539" y="684"/>
                    </a:lnTo>
                    <a:lnTo>
                      <a:pt x="540" y="673"/>
                    </a:lnTo>
                    <a:lnTo>
                      <a:pt x="539" y="661"/>
                    </a:lnTo>
                    <a:lnTo>
                      <a:pt x="538" y="654"/>
                    </a:lnTo>
                    <a:lnTo>
                      <a:pt x="540" y="648"/>
                    </a:lnTo>
                    <a:lnTo>
                      <a:pt x="541" y="641"/>
                    </a:lnTo>
                    <a:lnTo>
                      <a:pt x="543" y="637"/>
                    </a:lnTo>
                    <a:lnTo>
                      <a:pt x="543" y="627"/>
                    </a:lnTo>
                    <a:lnTo>
                      <a:pt x="541" y="621"/>
                    </a:lnTo>
                    <a:lnTo>
                      <a:pt x="544" y="619"/>
                    </a:lnTo>
                    <a:lnTo>
                      <a:pt x="554" y="612"/>
                    </a:lnTo>
                    <a:lnTo>
                      <a:pt x="558" y="609"/>
                    </a:lnTo>
                    <a:lnTo>
                      <a:pt x="567" y="610"/>
                    </a:lnTo>
                    <a:lnTo>
                      <a:pt x="572" y="610"/>
                    </a:lnTo>
                    <a:lnTo>
                      <a:pt x="580" y="608"/>
                    </a:lnTo>
                    <a:lnTo>
                      <a:pt x="586" y="601"/>
                    </a:lnTo>
                    <a:lnTo>
                      <a:pt x="596" y="592"/>
                    </a:lnTo>
                    <a:lnTo>
                      <a:pt x="602" y="583"/>
                    </a:lnTo>
                    <a:lnTo>
                      <a:pt x="603" y="578"/>
                    </a:lnTo>
                    <a:lnTo>
                      <a:pt x="606" y="574"/>
                    </a:lnTo>
                    <a:lnTo>
                      <a:pt x="608" y="549"/>
                    </a:lnTo>
                    <a:lnTo>
                      <a:pt x="615" y="526"/>
                    </a:lnTo>
                    <a:lnTo>
                      <a:pt x="617" y="517"/>
                    </a:lnTo>
                    <a:lnTo>
                      <a:pt x="619" y="511"/>
                    </a:lnTo>
                    <a:lnTo>
                      <a:pt x="621" y="505"/>
                    </a:lnTo>
                    <a:lnTo>
                      <a:pt x="625" y="497"/>
                    </a:lnTo>
                    <a:lnTo>
                      <a:pt x="629" y="492"/>
                    </a:lnTo>
                    <a:lnTo>
                      <a:pt x="631" y="487"/>
                    </a:lnTo>
                    <a:lnTo>
                      <a:pt x="632" y="484"/>
                    </a:lnTo>
                    <a:lnTo>
                      <a:pt x="652" y="408"/>
                    </a:lnTo>
                    <a:lnTo>
                      <a:pt x="652" y="403"/>
                    </a:lnTo>
                    <a:lnTo>
                      <a:pt x="651" y="398"/>
                    </a:lnTo>
                    <a:lnTo>
                      <a:pt x="646" y="389"/>
                    </a:lnTo>
                    <a:lnTo>
                      <a:pt x="643" y="383"/>
                    </a:lnTo>
                    <a:lnTo>
                      <a:pt x="644" y="378"/>
                    </a:lnTo>
                    <a:lnTo>
                      <a:pt x="651" y="368"/>
                    </a:lnTo>
                    <a:lnTo>
                      <a:pt x="649" y="366"/>
                    </a:lnTo>
                    <a:lnTo>
                      <a:pt x="649" y="362"/>
                    </a:lnTo>
                    <a:lnTo>
                      <a:pt x="651" y="356"/>
                    </a:lnTo>
                    <a:lnTo>
                      <a:pt x="653" y="350"/>
                    </a:lnTo>
                    <a:lnTo>
                      <a:pt x="653" y="329"/>
                    </a:lnTo>
                    <a:lnTo>
                      <a:pt x="652" y="327"/>
                    </a:lnTo>
                    <a:lnTo>
                      <a:pt x="652" y="326"/>
                    </a:lnTo>
                    <a:lnTo>
                      <a:pt x="649" y="321"/>
                    </a:lnTo>
                    <a:lnTo>
                      <a:pt x="644" y="315"/>
                    </a:lnTo>
                    <a:lnTo>
                      <a:pt x="642" y="312"/>
                    </a:lnTo>
                    <a:lnTo>
                      <a:pt x="641" y="311"/>
                    </a:lnTo>
                    <a:lnTo>
                      <a:pt x="638" y="309"/>
                    </a:lnTo>
                    <a:lnTo>
                      <a:pt x="632" y="301"/>
                    </a:lnTo>
                    <a:lnTo>
                      <a:pt x="629" y="297"/>
                    </a:lnTo>
                    <a:lnTo>
                      <a:pt x="628" y="292"/>
                    </a:lnTo>
                    <a:lnTo>
                      <a:pt x="629" y="287"/>
                    </a:lnTo>
                    <a:lnTo>
                      <a:pt x="628" y="284"/>
                    </a:lnTo>
                    <a:lnTo>
                      <a:pt x="628" y="283"/>
                    </a:lnTo>
                    <a:lnTo>
                      <a:pt x="628" y="281"/>
                    </a:lnTo>
                    <a:lnTo>
                      <a:pt x="625" y="273"/>
                    </a:lnTo>
                    <a:lnTo>
                      <a:pt x="624" y="266"/>
                    </a:lnTo>
                    <a:lnTo>
                      <a:pt x="628" y="259"/>
                    </a:lnTo>
                    <a:lnTo>
                      <a:pt x="629" y="252"/>
                    </a:lnTo>
                    <a:lnTo>
                      <a:pt x="629" y="246"/>
                    </a:lnTo>
                    <a:lnTo>
                      <a:pt x="625" y="240"/>
                    </a:lnTo>
                    <a:lnTo>
                      <a:pt x="625" y="232"/>
                    </a:lnTo>
                    <a:lnTo>
                      <a:pt x="623" y="230"/>
                    </a:lnTo>
                    <a:lnTo>
                      <a:pt x="623" y="226"/>
                    </a:lnTo>
                    <a:lnTo>
                      <a:pt x="624" y="214"/>
                    </a:lnTo>
                    <a:lnTo>
                      <a:pt x="626" y="192"/>
                    </a:lnTo>
                    <a:lnTo>
                      <a:pt x="635" y="170"/>
                    </a:lnTo>
                    <a:lnTo>
                      <a:pt x="636" y="166"/>
                    </a:lnTo>
                    <a:lnTo>
                      <a:pt x="635" y="161"/>
                    </a:lnTo>
                    <a:lnTo>
                      <a:pt x="634" y="153"/>
                    </a:lnTo>
                    <a:lnTo>
                      <a:pt x="638" y="152"/>
                    </a:lnTo>
                    <a:lnTo>
                      <a:pt x="641" y="155"/>
                    </a:lnTo>
                    <a:lnTo>
                      <a:pt x="647" y="163"/>
                    </a:lnTo>
                    <a:lnTo>
                      <a:pt x="652" y="169"/>
                    </a:lnTo>
                    <a:lnTo>
                      <a:pt x="659" y="174"/>
                    </a:lnTo>
                    <a:lnTo>
                      <a:pt x="668" y="175"/>
                    </a:lnTo>
                    <a:lnTo>
                      <a:pt x="678" y="177"/>
                    </a:lnTo>
                    <a:lnTo>
                      <a:pt x="682" y="174"/>
                    </a:lnTo>
                    <a:lnTo>
                      <a:pt x="687" y="173"/>
                    </a:lnTo>
                    <a:lnTo>
                      <a:pt x="694" y="170"/>
                    </a:lnTo>
                    <a:lnTo>
                      <a:pt x="695" y="168"/>
                    </a:lnTo>
                    <a:lnTo>
                      <a:pt x="698" y="167"/>
                    </a:lnTo>
                    <a:lnTo>
                      <a:pt x="699" y="164"/>
                    </a:lnTo>
                    <a:lnTo>
                      <a:pt x="701" y="163"/>
                    </a:lnTo>
                    <a:lnTo>
                      <a:pt x="698" y="151"/>
                    </a:lnTo>
                    <a:lnTo>
                      <a:pt x="697" y="145"/>
                    </a:lnTo>
                    <a:lnTo>
                      <a:pt x="697" y="141"/>
                    </a:lnTo>
                    <a:lnTo>
                      <a:pt x="699" y="139"/>
                    </a:lnTo>
                    <a:lnTo>
                      <a:pt x="701" y="135"/>
                    </a:lnTo>
                    <a:lnTo>
                      <a:pt x="705" y="133"/>
                    </a:lnTo>
                    <a:lnTo>
                      <a:pt x="712" y="128"/>
                    </a:lnTo>
                    <a:lnTo>
                      <a:pt x="720" y="121"/>
                    </a:lnTo>
                    <a:lnTo>
                      <a:pt x="727" y="117"/>
                    </a:lnTo>
                    <a:lnTo>
                      <a:pt x="732" y="115"/>
                    </a:lnTo>
                    <a:lnTo>
                      <a:pt x="737" y="116"/>
                    </a:lnTo>
                    <a:lnTo>
                      <a:pt x="740" y="116"/>
                    </a:lnTo>
                    <a:lnTo>
                      <a:pt x="745" y="116"/>
                    </a:lnTo>
                    <a:lnTo>
                      <a:pt x="745" y="115"/>
                    </a:lnTo>
                    <a:lnTo>
                      <a:pt x="746" y="115"/>
                    </a:lnTo>
                    <a:lnTo>
                      <a:pt x="749" y="115"/>
                    </a:lnTo>
                    <a:lnTo>
                      <a:pt x="754" y="115"/>
                    </a:lnTo>
                    <a:lnTo>
                      <a:pt x="756" y="111"/>
                    </a:lnTo>
                    <a:lnTo>
                      <a:pt x="760" y="109"/>
                    </a:lnTo>
                    <a:lnTo>
                      <a:pt x="760" y="106"/>
                    </a:lnTo>
                    <a:lnTo>
                      <a:pt x="760" y="105"/>
                    </a:lnTo>
                    <a:lnTo>
                      <a:pt x="761" y="105"/>
                    </a:lnTo>
                    <a:lnTo>
                      <a:pt x="763" y="103"/>
                    </a:lnTo>
                    <a:lnTo>
                      <a:pt x="783" y="59"/>
                    </a:lnTo>
                    <a:lnTo>
                      <a:pt x="787" y="53"/>
                    </a:lnTo>
                    <a:lnTo>
                      <a:pt x="796" y="52"/>
                    </a:lnTo>
                    <a:lnTo>
                      <a:pt x="804" y="47"/>
                    </a:lnTo>
                    <a:lnTo>
                      <a:pt x="814" y="41"/>
                    </a:lnTo>
                    <a:lnTo>
                      <a:pt x="821" y="32"/>
                    </a:lnTo>
                    <a:lnTo>
                      <a:pt x="824" y="27"/>
                    </a:lnTo>
                    <a:lnTo>
                      <a:pt x="825" y="19"/>
                    </a:lnTo>
                    <a:lnTo>
                      <a:pt x="827" y="18"/>
                    </a:lnTo>
                    <a:lnTo>
                      <a:pt x="832" y="20"/>
                    </a:lnTo>
                    <a:lnTo>
                      <a:pt x="840" y="21"/>
                    </a:lnTo>
                    <a:lnTo>
                      <a:pt x="846" y="21"/>
                    </a:lnTo>
                    <a:lnTo>
                      <a:pt x="851" y="20"/>
                    </a:lnTo>
                    <a:lnTo>
                      <a:pt x="855" y="18"/>
                    </a:lnTo>
                    <a:lnTo>
                      <a:pt x="865" y="3"/>
                    </a:lnTo>
                    <a:lnTo>
                      <a:pt x="869" y="0"/>
                    </a:lnTo>
                    <a:lnTo>
                      <a:pt x="874" y="1"/>
                    </a:lnTo>
                    <a:lnTo>
                      <a:pt x="875" y="0"/>
                    </a:lnTo>
                    <a:lnTo>
                      <a:pt x="876" y="1"/>
                    </a:lnTo>
                    <a:lnTo>
                      <a:pt x="876" y="3"/>
                    </a:lnTo>
                    <a:lnTo>
                      <a:pt x="876" y="8"/>
                    </a:lnTo>
                    <a:lnTo>
                      <a:pt x="875" y="18"/>
                    </a:lnTo>
                    <a:lnTo>
                      <a:pt x="875" y="20"/>
                    </a:lnTo>
                    <a:lnTo>
                      <a:pt x="877" y="23"/>
                    </a:lnTo>
                    <a:lnTo>
                      <a:pt x="881" y="21"/>
                    </a:lnTo>
                    <a:lnTo>
                      <a:pt x="887" y="17"/>
                    </a:lnTo>
                    <a:lnTo>
                      <a:pt x="889" y="15"/>
                    </a:lnTo>
                    <a:lnTo>
                      <a:pt x="889" y="13"/>
                    </a:lnTo>
                    <a:lnTo>
                      <a:pt x="892" y="13"/>
                    </a:lnTo>
                    <a:lnTo>
                      <a:pt x="898" y="14"/>
                    </a:lnTo>
                    <a:lnTo>
                      <a:pt x="901" y="15"/>
                    </a:lnTo>
                    <a:lnTo>
                      <a:pt x="906" y="15"/>
                    </a:lnTo>
                    <a:lnTo>
                      <a:pt x="911" y="14"/>
                    </a:lnTo>
                    <a:lnTo>
                      <a:pt x="917" y="12"/>
                    </a:lnTo>
                    <a:lnTo>
                      <a:pt x="924" y="4"/>
                    </a:lnTo>
                    <a:lnTo>
                      <a:pt x="933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495">
                <a:extLst>
                  <a:ext uri="{FF2B5EF4-FFF2-40B4-BE49-F238E27FC236}">
                    <a16:creationId xmlns:a16="http://schemas.microsoft.com/office/drawing/2014/main" id="{FA12612C-CD87-1C73-C68F-4FF1BE666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2061"/>
                <a:ext cx="65" cy="168"/>
              </a:xfrm>
              <a:custGeom>
                <a:avLst/>
                <a:gdLst>
                  <a:gd name="T0" fmla="*/ 295 w 326"/>
                  <a:gd name="T1" fmla="*/ 758 h 840"/>
                  <a:gd name="T2" fmla="*/ 285 w 326"/>
                  <a:gd name="T3" fmla="*/ 791 h 840"/>
                  <a:gd name="T4" fmla="*/ 280 w 326"/>
                  <a:gd name="T5" fmla="*/ 820 h 840"/>
                  <a:gd name="T6" fmla="*/ 264 w 326"/>
                  <a:gd name="T7" fmla="*/ 840 h 840"/>
                  <a:gd name="T8" fmla="*/ 246 w 326"/>
                  <a:gd name="T9" fmla="*/ 831 h 840"/>
                  <a:gd name="T10" fmla="*/ 226 w 326"/>
                  <a:gd name="T11" fmla="*/ 817 h 840"/>
                  <a:gd name="T12" fmla="*/ 196 w 326"/>
                  <a:gd name="T13" fmla="*/ 814 h 840"/>
                  <a:gd name="T14" fmla="*/ 184 w 326"/>
                  <a:gd name="T15" fmla="*/ 787 h 840"/>
                  <a:gd name="T16" fmla="*/ 163 w 326"/>
                  <a:gd name="T17" fmla="*/ 776 h 840"/>
                  <a:gd name="T18" fmla="*/ 123 w 326"/>
                  <a:gd name="T19" fmla="*/ 730 h 840"/>
                  <a:gd name="T20" fmla="*/ 91 w 326"/>
                  <a:gd name="T21" fmla="*/ 718 h 840"/>
                  <a:gd name="T22" fmla="*/ 51 w 326"/>
                  <a:gd name="T23" fmla="*/ 711 h 840"/>
                  <a:gd name="T24" fmla="*/ 31 w 326"/>
                  <a:gd name="T25" fmla="*/ 684 h 840"/>
                  <a:gd name="T26" fmla="*/ 32 w 326"/>
                  <a:gd name="T27" fmla="*/ 661 h 840"/>
                  <a:gd name="T28" fmla="*/ 30 w 326"/>
                  <a:gd name="T29" fmla="*/ 636 h 840"/>
                  <a:gd name="T30" fmla="*/ 18 w 326"/>
                  <a:gd name="T31" fmla="*/ 622 h 840"/>
                  <a:gd name="T32" fmla="*/ 30 w 326"/>
                  <a:gd name="T33" fmla="*/ 607 h 840"/>
                  <a:gd name="T34" fmla="*/ 32 w 326"/>
                  <a:gd name="T35" fmla="*/ 591 h 840"/>
                  <a:gd name="T36" fmla="*/ 14 w 326"/>
                  <a:gd name="T37" fmla="*/ 564 h 840"/>
                  <a:gd name="T38" fmla="*/ 1 w 326"/>
                  <a:gd name="T39" fmla="*/ 529 h 840"/>
                  <a:gd name="T40" fmla="*/ 16 w 326"/>
                  <a:gd name="T41" fmla="*/ 535 h 840"/>
                  <a:gd name="T42" fmla="*/ 28 w 326"/>
                  <a:gd name="T43" fmla="*/ 531 h 840"/>
                  <a:gd name="T44" fmla="*/ 47 w 326"/>
                  <a:gd name="T45" fmla="*/ 494 h 840"/>
                  <a:gd name="T46" fmla="*/ 41 w 326"/>
                  <a:gd name="T47" fmla="*/ 471 h 840"/>
                  <a:gd name="T48" fmla="*/ 30 w 326"/>
                  <a:gd name="T49" fmla="*/ 455 h 840"/>
                  <a:gd name="T50" fmla="*/ 31 w 326"/>
                  <a:gd name="T51" fmla="*/ 409 h 840"/>
                  <a:gd name="T52" fmla="*/ 18 w 326"/>
                  <a:gd name="T53" fmla="*/ 393 h 840"/>
                  <a:gd name="T54" fmla="*/ 29 w 326"/>
                  <a:gd name="T55" fmla="*/ 365 h 840"/>
                  <a:gd name="T56" fmla="*/ 34 w 326"/>
                  <a:gd name="T57" fmla="*/ 340 h 840"/>
                  <a:gd name="T58" fmla="*/ 32 w 326"/>
                  <a:gd name="T59" fmla="*/ 323 h 840"/>
                  <a:gd name="T60" fmla="*/ 40 w 326"/>
                  <a:gd name="T61" fmla="*/ 301 h 840"/>
                  <a:gd name="T62" fmla="*/ 31 w 326"/>
                  <a:gd name="T63" fmla="*/ 276 h 840"/>
                  <a:gd name="T64" fmla="*/ 58 w 326"/>
                  <a:gd name="T65" fmla="*/ 261 h 840"/>
                  <a:gd name="T66" fmla="*/ 89 w 326"/>
                  <a:gd name="T67" fmla="*/ 254 h 840"/>
                  <a:gd name="T68" fmla="*/ 111 w 326"/>
                  <a:gd name="T69" fmla="*/ 251 h 840"/>
                  <a:gd name="T70" fmla="*/ 146 w 326"/>
                  <a:gd name="T71" fmla="*/ 263 h 840"/>
                  <a:gd name="T72" fmla="*/ 151 w 326"/>
                  <a:gd name="T73" fmla="*/ 250 h 840"/>
                  <a:gd name="T74" fmla="*/ 157 w 326"/>
                  <a:gd name="T75" fmla="*/ 227 h 840"/>
                  <a:gd name="T76" fmla="*/ 172 w 326"/>
                  <a:gd name="T77" fmla="*/ 238 h 840"/>
                  <a:gd name="T78" fmla="*/ 190 w 326"/>
                  <a:gd name="T79" fmla="*/ 222 h 840"/>
                  <a:gd name="T80" fmla="*/ 209 w 326"/>
                  <a:gd name="T81" fmla="*/ 204 h 840"/>
                  <a:gd name="T82" fmla="*/ 236 w 326"/>
                  <a:gd name="T83" fmla="*/ 191 h 840"/>
                  <a:gd name="T84" fmla="*/ 228 w 326"/>
                  <a:gd name="T85" fmla="*/ 173 h 840"/>
                  <a:gd name="T86" fmla="*/ 229 w 326"/>
                  <a:gd name="T87" fmla="*/ 151 h 840"/>
                  <a:gd name="T88" fmla="*/ 211 w 326"/>
                  <a:gd name="T89" fmla="*/ 128 h 840"/>
                  <a:gd name="T90" fmla="*/ 226 w 326"/>
                  <a:gd name="T91" fmla="*/ 106 h 840"/>
                  <a:gd name="T92" fmla="*/ 241 w 326"/>
                  <a:gd name="T93" fmla="*/ 106 h 840"/>
                  <a:gd name="T94" fmla="*/ 247 w 326"/>
                  <a:gd name="T95" fmla="*/ 100 h 840"/>
                  <a:gd name="T96" fmla="*/ 247 w 326"/>
                  <a:gd name="T97" fmla="*/ 89 h 840"/>
                  <a:gd name="T98" fmla="*/ 264 w 326"/>
                  <a:gd name="T99" fmla="*/ 83 h 840"/>
                  <a:gd name="T100" fmla="*/ 283 w 326"/>
                  <a:gd name="T101" fmla="*/ 66 h 840"/>
                  <a:gd name="T102" fmla="*/ 288 w 326"/>
                  <a:gd name="T103" fmla="*/ 26 h 840"/>
                  <a:gd name="T104" fmla="*/ 304 w 326"/>
                  <a:gd name="T105" fmla="*/ 17 h 840"/>
                  <a:gd name="T106" fmla="*/ 310 w 326"/>
                  <a:gd name="T107" fmla="*/ 5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6" h="840">
                    <a:moveTo>
                      <a:pt x="326" y="739"/>
                    </a:moveTo>
                    <a:lnTo>
                      <a:pt x="308" y="745"/>
                    </a:lnTo>
                    <a:lnTo>
                      <a:pt x="300" y="747"/>
                    </a:lnTo>
                    <a:lnTo>
                      <a:pt x="297" y="752"/>
                    </a:lnTo>
                    <a:lnTo>
                      <a:pt x="295" y="758"/>
                    </a:lnTo>
                    <a:lnTo>
                      <a:pt x="297" y="767"/>
                    </a:lnTo>
                    <a:lnTo>
                      <a:pt x="294" y="773"/>
                    </a:lnTo>
                    <a:lnTo>
                      <a:pt x="292" y="776"/>
                    </a:lnTo>
                    <a:lnTo>
                      <a:pt x="289" y="782"/>
                    </a:lnTo>
                    <a:lnTo>
                      <a:pt x="285" y="791"/>
                    </a:lnTo>
                    <a:lnTo>
                      <a:pt x="286" y="803"/>
                    </a:lnTo>
                    <a:lnTo>
                      <a:pt x="286" y="808"/>
                    </a:lnTo>
                    <a:lnTo>
                      <a:pt x="285" y="813"/>
                    </a:lnTo>
                    <a:lnTo>
                      <a:pt x="282" y="816"/>
                    </a:lnTo>
                    <a:lnTo>
                      <a:pt x="280" y="820"/>
                    </a:lnTo>
                    <a:lnTo>
                      <a:pt x="275" y="823"/>
                    </a:lnTo>
                    <a:lnTo>
                      <a:pt x="271" y="828"/>
                    </a:lnTo>
                    <a:lnTo>
                      <a:pt x="269" y="837"/>
                    </a:lnTo>
                    <a:lnTo>
                      <a:pt x="266" y="839"/>
                    </a:lnTo>
                    <a:lnTo>
                      <a:pt x="264" y="840"/>
                    </a:lnTo>
                    <a:lnTo>
                      <a:pt x="262" y="839"/>
                    </a:lnTo>
                    <a:lnTo>
                      <a:pt x="259" y="836"/>
                    </a:lnTo>
                    <a:lnTo>
                      <a:pt x="254" y="832"/>
                    </a:lnTo>
                    <a:lnTo>
                      <a:pt x="249" y="831"/>
                    </a:lnTo>
                    <a:lnTo>
                      <a:pt x="246" y="831"/>
                    </a:lnTo>
                    <a:lnTo>
                      <a:pt x="243" y="830"/>
                    </a:lnTo>
                    <a:lnTo>
                      <a:pt x="240" y="827"/>
                    </a:lnTo>
                    <a:lnTo>
                      <a:pt x="237" y="825"/>
                    </a:lnTo>
                    <a:lnTo>
                      <a:pt x="231" y="819"/>
                    </a:lnTo>
                    <a:lnTo>
                      <a:pt x="226" y="817"/>
                    </a:lnTo>
                    <a:lnTo>
                      <a:pt x="222" y="819"/>
                    </a:lnTo>
                    <a:lnTo>
                      <a:pt x="211" y="820"/>
                    </a:lnTo>
                    <a:lnTo>
                      <a:pt x="203" y="819"/>
                    </a:lnTo>
                    <a:lnTo>
                      <a:pt x="199" y="816"/>
                    </a:lnTo>
                    <a:lnTo>
                      <a:pt x="196" y="814"/>
                    </a:lnTo>
                    <a:lnTo>
                      <a:pt x="195" y="810"/>
                    </a:lnTo>
                    <a:lnTo>
                      <a:pt x="196" y="807"/>
                    </a:lnTo>
                    <a:lnTo>
                      <a:pt x="195" y="799"/>
                    </a:lnTo>
                    <a:lnTo>
                      <a:pt x="194" y="794"/>
                    </a:lnTo>
                    <a:lnTo>
                      <a:pt x="184" y="787"/>
                    </a:lnTo>
                    <a:lnTo>
                      <a:pt x="178" y="787"/>
                    </a:lnTo>
                    <a:lnTo>
                      <a:pt x="173" y="786"/>
                    </a:lnTo>
                    <a:lnTo>
                      <a:pt x="171" y="785"/>
                    </a:lnTo>
                    <a:lnTo>
                      <a:pt x="166" y="780"/>
                    </a:lnTo>
                    <a:lnTo>
                      <a:pt x="163" y="776"/>
                    </a:lnTo>
                    <a:lnTo>
                      <a:pt x="162" y="774"/>
                    </a:lnTo>
                    <a:lnTo>
                      <a:pt x="144" y="753"/>
                    </a:lnTo>
                    <a:lnTo>
                      <a:pt x="133" y="735"/>
                    </a:lnTo>
                    <a:lnTo>
                      <a:pt x="128" y="731"/>
                    </a:lnTo>
                    <a:lnTo>
                      <a:pt x="123" y="730"/>
                    </a:lnTo>
                    <a:lnTo>
                      <a:pt x="116" y="729"/>
                    </a:lnTo>
                    <a:lnTo>
                      <a:pt x="109" y="731"/>
                    </a:lnTo>
                    <a:lnTo>
                      <a:pt x="102" y="729"/>
                    </a:lnTo>
                    <a:lnTo>
                      <a:pt x="97" y="725"/>
                    </a:lnTo>
                    <a:lnTo>
                      <a:pt x="91" y="718"/>
                    </a:lnTo>
                    <a:lnTo>
                      <a:pt x="82" y="714"/>
                    </a:lnTo>
                    <a:lnTo>
                      <a:pt x="69" y="711"/>
                    </a:lnTo>
                    <a:lnTo>
                      <a:pt x="63" y="710"/>
                    </a:lnTo>
                    <a:lnTo>
                      <a:pt x="59" y="711"/>
                    </a:lnTo>
                    <a:lnTo>
                      <a:pt x="51" y="711"/>
                    </a:lnTo>
                    <a:lnTo>
                      <a:pt x="47" y="711"/>
                    </a:lnTo>
                    <a:lnTo>
                      <a:pt x="46" y="712"/>
                    </a:lnTo>
                    <a:lnTo>
                      <a:pt x="37" y="705"/>
                    </a:lnTo>
                    <a:lnTo>
                      <a:pt x="32" y="693"/>
                    </a:lnTo>
                    <a:lnTo>
                      <a:pt x="31" y="684"/>
                    </a:lnTo>
                    <a:lnTo>
                      <a:pt x="32" y="680"/>
                    </a:lnTo>
                    <a:lnTo>
                      <a:pt x="35" y="673"/>
                    </a:lnTo>
                    <a:lnTo>
                      <a:pt x="34" y="667"/>
                    </a:lnTo>
                    <a:lnTo>
                      <a:pt x="32" y="665"/>
                    </a:lnTo>
                    <a:lnTo>
                      <a:pt x="32" y="661"/>
                    </a:lnTo>
                    <a:lnTo>
                      <a:pt x="32" y="655"/>
                    </a:lnTo>
                    <a:lnTo>
                      <a:pt x="35" y="649"/>
                    </a:lnTo>
                    <a:lnTo>
                      <a:pt x="35" y="644"/>
                    </a:lnTo>
                    <a:lnTo>
                      <a:pt x="34" y="639"/>
                    </a:lnTo>
                    <a:lnTo>
                      <a:pt x="30" y="636"/>
                    </a:lnTo>
                    <a:lnTo>
                      <a:pt x="26" y="633"/>
                    </a:lnTo>
                    <a:lnTo>
                      <a:pt x="22" y="630"/>
                    </a:lnTo>
                    <a:lnTo>
                      <a:pt x="19" y="626"/>
                    </a:lnTo>
                    <a:lnTo>
                      <a:pt x="18" y="623"/>
                    </a:lnTo>
                    <a:lnTo>
                      <a:pt x="18" y="622"/>
                    </a:lnTo>
                    <a:lnTo>
                      <a:pt x="17" y="616"/>
                    </a:lnTo>
                    <a:lnTo>
                      <a:pt x="19" y="613"/>
                    </a:lnTo>
                    <a:lnTo>
                      <a:pt x="22" y="609"/>
                    </a:lnTo>
                    <a:lnTo>
                      <a:pt x="28" y="609"/>
                    </a:lnTo>
                    <a:lnTo>
                      <a:pt x="30" y="607"/>
                    </a:lnTo>
                    <a:lnTo>
                      <a:pt x="30" y="605"/>
                    </a:lnTo>
                    <a:lnTo>
                      <a:pt x="31" y="605"/>
                    </a:lnTo>
                    <a:lnTo>
                      <a:pt x="31" y="602"/>
                    </a:lnTo>
                    <a:lnTo>
                      <a:pt x="31" y="599"/>
                    </a:lnTo>
                    <a:lnTo>
                      <a:pt x="32" y="591"/>
                    </a:lnTo>
                    <a:lnTo>
                      <a:pt x="35" y="580"/>
                    </a:lnTo>
                    <a:lnTo>
                      <a:pt x="34" y="575"/>
                    </a:lnTo>
                    <a:lnTo>
                      <a:pt x="31" y="573"/>
                    </a:lnTo>
                    <a:lnTo>
                      <a:pt x="24" y="567"/>
                    </a:lnTo>
                    <a:lnTo>
                      <a:pt x="14" y="564"/>
                    </a:lnTo>
                    <a:lnTo>
                      <a:pt x="8" y="559"/>
                    </a:lnTo>
                    <a:lnTo>
                      <a:pt x="7" y="556"/>
                    </a:lnTo>
                    <a:lnTo>
                      <a:pt x="7" y="551"/>
                    </a:lnTo>
                    <a:lnTo>
                      <a:pt x="6" y="543"/>
                    </a:lnTo>
                    <a:lnTo>
                      <a:pt x="1" y="529"/>
                    </a:lnTo>
                    <a:lnTo>
                      <a:pt x="0" y="525"/>
                    </a:lnTo>
                    <a:lnTo>
                      <a:pt x="1" y="525"/>
                    </a:lnTo>
                    <a:lnTo>
                      <a:pt x="5" y="527"/>
                    </a:lnTo>
                    <a:lnTo>
                      <a:pt x="12" y="530"/>
                    </a:lnTo>
                    <a:lnTo>
                      <a:pt x="16" y="535"/>
                    </a:lnTo>
                    <a:lnTo>
                      <a:pt x="22" y="535"/>
                    </a:lnTo>
                    <a:lnTo>
                      <a:pt x="24" y="533"/>
                    </a:lnTo>
                    <a:lnTo>
                      <a:pt x="24" y="531"/>
                    </a:lnTo>
                    <a:lnTo>
                      <a:pt x="25" y="531"/>
                    </a:lnTo>
                    <a:lnTo>
                      <a:pt x="28" y="531"/>
                    </a:lnTo>
                    <a:lnTo>
                      <a:pt x="32" y="528"/>
                    </a:lnTo>
                    <a:lnTo>
                      <a:pt x="36" y="523"/>
                    </a:lnTo>
                    <a:lnTo>
                      <a:pt x="37" y="520"/>
                    </a:lnTo>
                    <a:lnTo>
                      <a:pt x="40" y="519"/>
                    </a:lnTo>
                    <a:lnTo>
                      <a:pt x="47" y="494"/>
                    </a:lnTo>
                    <a:lnTo>
                      <a:pt x="46" y="489"/>
                    </a:lnTo>
                    <a:lnTo>
                      <a:pt x="46" y="485"/>
                    </a:lnTo>
                    <a:lnTo>
                      <a:pt x="45" y="478"/>
                    </a:lnTo>
                    <a:lnTo>
                      <a:pt x="42" y="473"/>
                    </a:lnTo>
                    <a:lnTo>
                      <a:pt x="41" y="471"/>
                    </a:lnTo>
                    <a:lnTo>
                      <a:pt x="41" y="470"/>
                    </a:lnTo>
                    <a:lnTo>
                      <a:pt x="36" y="462"/>
                    </a:lnTo>
                    <a:lnTo>
                      <a:pt x="34" y="460"/>
                    </a:lnTo>
                    <a:lnTo>
                      <a:pt x="32" y="459"/>
                    </a:lnTo>
                    <a:lnTo>
                      <a:pt x="30" y="455"/>
                    </a:lnTo>
                    <a:lnTo>
                      <a:pt x="28" y="451"/>
                    </a:lnTo>
                    <a:lnTo>
                      <a:pt x="26" y="449"/>
                    </a:lnTo>
                    <a:lnTo>
                      <a:pt x="24" y="442"/>
                    </a:lnTo>
                    <a:lnTo>
                      <a:pt x="30" y="417"/>
                    </a:lnTo>
                    <a:lnTo>
                      <a:pt x="31" y="409"/>
                    </a:lnTo>
                    <a:lnTo>
                      <a:pt x="30" y="403"/>
                    </a:lnTo>
                    <a:lnTo>
                      <a:pt x="28" y="399"/>
                    </a:lnTo>
                    <a:lnTo>
                      <a:pt x="24" y="398"/>
                    </a:lnTo>
                    <a:lnTo>
                      <a:pt x="19" y="396"/>
                    </a:lnTo>
                    <a:lnTo>
                      <a:pt x="18" y="393"/>
                    </a:lnTo>
                    <a:lnTo>
                      <a:pt x="16" y="381"/>
                    </a:lnTo>
                    <a:lnTo>
                      <a:pt x="16" y="374"/>
                    </a:lnTo>
                    <a:lnTo>
                      <a:pt x="24" y="369"/>
                    </a:lnTo>
                    <a:lnTo>
                      <a:pt x="26" y="367"/>
                    </a:lnTo>
                    <a:lnTo>
                      <a:pt x="29" y="365"/>
                    </a:lnTo>
                    <a:lnTo>
                      <a:pt x="30" y="363"/>
                    </a:lnTo>
                    <a:lnTo>
                      <a:pt x="30" y="362"/>
                    </a:lnTo>
                    <a:lnTo>
                      <a:pt x="31" y="362"/>
                    </a:lnTo>
                    <a:lnTo>
                      <a:pt x="32" y="347"/>
                    </a:lnTo>
                    <a:lnTo>
                      <a:pt x="34" y="340"/>
                    </a:lnTo>
                    <a:lnTo>
                      <a:pt x="35" y="335"/>
                    </a:lnTo>
                    <a:lnTo>
                      <a:pt x="35" y="331"/>
                    </a:lnTo>
                    <a:lnTo>
                      <a:pt x="35" y="330"/>
                    </a:lnTo>
                    <a:lnTo>
                      <a:pt x="31" y="325"/>
                    </a:lnTo>
                    <a:lnTo>
                      <a:pt x="32" y="323"/>
                    </a:lnTo>
                    <a:lnTo>
                      <a:pt x="41" y="316"/>
                    </a:lnTo>
                    <a:lnTo>
                      <a:pt x="43" y="311"/>
                    </a:lnTo>
                    <a:lnTo>
                      <a:pt x="45" y="307"/>
                    </a:lnTo>
                    <a:lnTo>
                      <a:pt x="43" y="303"/>
                    </a:lnTo>
                    <a:lnTo>
                      <a:pt x="40" y="301"/>
                    </a:lnTo>
                    <a:lnTo>
                      <a:pt x="32" y="295"/>
                    </a:lnTo>
                    <a:lnTo>
                      <a:pt x="29" y="287"/>
                    </a:lnTo>
                    <a:lnTo>
                      <a:pt x="29" y="282"/>
                    </a:lnTo>
                    <a:lnTo>
                      <a:pt x="31" y="278"/>
                    </a:lnTo>
                    <a:lnTo>
                      <a:pt x="31" y="276"/>
                    </a:lnTo>
                    <a:lnTo>
                      <a:pt x="34" y="273"/>
                    </a:lnTo>
                    <a:lnTo>
                      <a:pt x="36" y="268"/>
                    </a:lnTo>
                    <a:lnTo>
                      <a:pt x="41" y="265"/>
                    </a:lnTo>
                    <a:lnTo>
                      <a:pt x="47" y="260"/>
                    </a:lnTo>
                    <a:lnTo>
                      <a:pt x="58" y="261"/>
                    </a:lnTo>
                    <a:lnTo>
                      <a:pt x="64" y="262"/>
                    </a:lnTo>
                    <a:lnTo>
                      <a:pt x="70" y="266"/>
                    </a:lnTo>
                    <a:lnTo>
                      <a:pt x="76" y="266"/>
                    </a:lnTo>
                    <a:lnTo>
                      <a:pt x="85" y="262"/>
                    </a:lnTo>
                    <a:lnTo>
                      <a:pt x="89" y="254"/>
                    </a:lnTo>
                    <a:lnTo>
                      <a:pt x="94" y="248"/>
                    </a:lnTo>
                    <a:lnTo>
                      <a:pt x="98" y="245"/>
                    </a:lnTo>
                    <a:lnTo>
                      <a:pt x="105" y="248"/>
                    </a:lnTo>
                    <a:lnTo>
                      <a:pt x="106" y="248"/>
                    </a:lnTo>
                    <a:lnTo>
                      <a:pt x="111" y="251"/>
                    </a:lnTo>
                    <a:lnTo>
                      <a:pt x="117" y="256"/>
                    </a:lnTo>
                    <a:lnTo>
                      <a:pt x="126" y="265"/>
                    </a:lnTo>
                    <a:lnTo>
                      <a:pt x="136" y="267"/>
                    </a:lnTo>
                    <a:lnTo>
                      <a:pt x="140" y="266"/>
                    </a:lnTo>
                    <a:lnTo>
                      <a:pt x="146" y="263"/>
                    </a:lnTo>
                    <a:lnTo>
                      <a:pt x="150" y="259"/>
                    </a:lnTo>
                    <a:lnTo>
                      <a:pt x="151" y="256"/>
                    </a:lnTo>
                    <a:lnTo>
                      <a:pt x="151" y="255"/>
                    </a:lnTo>
                    <a:lnTo>
                      <a:pt x="152" y="255"/>
                    </a:lnTo>
                    <a:lnTo>
                      <a:pt x="151" y="250"/>
                    </a:lnTo>
                    <a:lnTo>
                      <a:pt x="148" y="245"/>
                    </a:lnTo>
                    <a:lnTo>
                      <a:pt x="145" y="239"/>
                    </a:lnTo>
                    <a:lnTo>
                      <a:pt x="149" y="236"/>
                    </a:lnTo>
                    <a:lnTo>
                      <a:pt x="151" y="232"/>
                    </a:lnTo>
                    <a:lnTo>
                      <a:pt x="157" y="227"/>
                    </a:lnTo>
                    <a:lnTo>
                      <a:pt x="160" y="223"/>
                    </a:lnTo>
                    <a:lnTo>
                      <a:pt x="162" y="225"/>
                    </a:lnTo>
                    <a:lnTo>
                      <a:pt x="165" y="228"/>
                    </a:lnTo>
                    <a:lnTo>
                      <a:pt x="169" y="234"/>
                    </a:lnTo>
                    <a:lnTo>
                      <a:pt x="172" y="238"/>
                    </a:lnTo>
                    <a:lnTo>
                      <a:pt x="174" y="239"/>
                    </a:lnTo>
                    <a:lnTo>
                      <a:pt x="177" y="237"/>
                    </a:lnTo>
                    <a:lnTo>
                      <a:pt x="182" y="232"/>
                    </a:lnTo>
                    <a:lnTo>
                      <a:pt x="185" y="225"/>
                    </a:lnTo>
                    <a:lnTo>
                      <a:pt x="190" y="222"/>
                    </a:lnTo>
                    <a:lnTo>
                      <a:pt x="195" y="219"/>
                    </a:lnTo>
                    <a:lnTo>
                      <a:pt x="199" y="216"/>
                    </a:lnTo>
                    <a:lnTo>
                      <a:pt x="203" y="211"/>
                    </a:lnTo>
                    <a:lnTo>
                      <a:pt x="205" y="207"/>
                    </a:lnTo>
                    <a:lnTo>
                      <a:pt x="209" y="204"/>
                    </a:lnTo>
                    <a:lnTo>
                      <a:pt x="222" y="203"/>
                    </a:lnTo>
                    <a:lnTo>
                      <a:pt x="223" y="202"/>
                    </a:lnTo>
                    <a:lnTo>
                      <a:pt x="226" y="199"/>
                    </a:lnTo>
                    <a:lnTo>
                      <a:pt x="230" y="196"/>
                    </a:lnTo>
                    <a:lnTo>
                      <a:pt x="236" y="191"/>
                    </a:lnTo>
                    <a:lnTo>
                      <a:pt x="240" y="186"/>
                    </a:lnTo>
                    <a:lnTo>
                      <a:pt x="241" y="182"/>
                    </a:lnTo>
                    <a:lnTo>
                      <a:pt x="240" y="180"/>
                    </a:lnTo>
                    <a:lnTo>
                      <a:pt x="236" y="177"/>
                    </a:lnTo>
                    <a:lnTo>
                      <a:pt x="228" y="173"/>
                    </a:lnTo>
                    <a:lnTo>
                      <a:pt x="225" y="171"/>
                    </a:lnTo>
                    <a:lnTo>
                      <a:pt x="224" y="167"/>
                    </a:lnTo>
                    <a:lnTo>
                      <a:pt x="225" y="163"/>
                    </a:lnTo>
                    <a:lnTo>
                      <a:pt x="231" y="153"/>
                    </a:lnTo>
                    <a:lnTo>
                      <a:pt x="229" y="151"/>
                    </a:lnTo>
                    <a:lnTo>
                      <a:pt x="228" y="150"/>
                    </a:lnTo>
                    <a:lnTo>
                      <a:pt x="225" y="146"/>
                    </a:lnTo>
                    <a:lnTo>
                      <a:pt x="223" y="142"/>
                    </a:lnTo>
                    <a:lnTo>
                      <a:pt x="213" y="133"/>
                    </a:lnTo>
                    <a:lnTo>
                      <a:pt x="211" y="128"/>
                    </a:lnTo>
                    <a:lnTo>
                      <a:pt x="211" y="124"/>
                    </a:lnTo>
                    <a:lnTo>
                      <a:pt x="214" y="116"/>
                    </a:lnTo>
                    <a:lnTo>
                      <a:pt x="217" y="110"/>
                    </a:lnTo>
                    <a:lnTo>
                      <a:pt x="222" y="107"/>
                    </a:lnTo>
                    <a:lnTo>
                      <a:pt x="226" y="106"/>
                    </a:lnTo>
                    <a:lnTo>
                      <a:pt x="234" y="107"/>
                    </a:lnTo>
                    <a:lnTo>
                      <a:pt x="234" y="106"/>
                    </a:lnTo>
                    <a:lnTo>
                      <a:pt x="235" y="106"/>
                    </a:lnTo>
                    <a:lnTo>
                      <a:pt x="237" y="106"/>
                    </a:lnTo>
                    <a:lnTo>
                      <a:pt x="241" y="106"/>
                    </a:lnTo>
                    <a:lnTo>
                      <a:pt x="243" y="105"/>
                    </a:lnTo>
                    <a:lnTo>
                      <a:pt x="246" y="103"/>
                    </a:lnTo>
                    <a:lnTo>
                      <a:pt x="246" y="101"/>
                    </a:lnTo>
                    <a:lnTo>
                      <a:pt x="246" y="100"/>
                    </a:lnTo>
                    <a:lnTo>
                      <a:pt x="247" y="100"/>
                    </a:lnTo>
                    <a:lnTo>
                      <a:pt x="247" y="97"/>
                    </a:lnTo>
                    <a:lnTo>
                      <a:pt x="247" y="96"/>
                    </a:lnTo>
                    <a:lnTo>
                      <a:pt x="248" y="96"/>
                    </a:lnTo>
                    <a:lnTo>
                      <a:pt x="248" y="91"/>
                    </a:lnTo>
                    <a:lnTo>
                      <a:pt x="247" y="89"/>
                    </a:lnTo>
                    <a:lnTo>
                      <a:pt x="247" y="88"/>
                    </a:lnTo>
                    <a:lnTo>
                      <a:pt x="246" y="82"/>
                    </a:lnTo>
                    <a:lnTo>
                      <a:pt x="247" y="80"/>
                    </a:lnTo>
                    <a:lnTo>
                      <a:pt x="252" y="82"/>
                    </a:lnTo>
                    <a:lnTo>
                      <a:pt x="264" y="83"/>
                    </a:lnTo>
                    <a:lnTo>
                      <a:pt x="266" y="82"/>
                    </a:lnTo>
                    <a:lnTo>
                      <a:pt x="270" y="82"/>
                    </a:lnTo>
                    <a:lnTo>
                      <a:pt x="276" y="79"/>
                    </a:lnTo>
                    <a:lnTo>
                      <a:pt x="279" y="73"/>
                    </a:lnTo>
                    <a:lnTo>
                      <a:pt x="283" y="66"/>
                    </a:lnTo>
                    <a:lnTo>
                      <a:pt x="285" y="50"/>
                    </a:lnTo>
                    <a:lnTo>
                      <a:pt x="283" y="43"/>
                    </a:lnTo>
                    <a:lnTo>
                      <a:pt x="283" y="38"/>
                    </a:lnTo>
                    <a:lnTo>
                      <a:pt x="283" y="34"/>
                    </a:lnTo>
                    <a:lnTo>
                      <a:pt x="288" y="26"/>
                    </a:lnTo>
                    <a:lnTo>
                      <a:pt x="292" y="22"/>
                    </a:lnTo>
                    <a:lnTo>
                      <a:pt x="300" y="20"/>
                    </a:lnTo>
                    <a:lnTo>
                      <a:pt x="300" y="19"/>
                    </a:lnTo>
                    <a:lnTo>
                      <a:pt x="302" y="19"/>
                    </a:lnTo>
                    <a:lnTo>
                      <a:pt x="304" y="17"/>
                    </a:lnTo>
                    <a:lnTo>
                      <a:pt x="304" y="15"/>
                    </a:lnTo>
                    <a:lnTo>
                      <a:pt x="304" y="14"/>
                    </a:lnTo>
                    <a:lnTo>
                      <a:pt x="305" y="14"/>
                    </a:lnTo>
                    <a:lnTo>
                      <a:pt x="305" y="13"/>
                    </a:lnTo>
                    <a:lnTo>
                      <a:pt x="310" y="5"/>
                    </a:lnTo>
                    <a:lnTo>
                      <a:pt x="31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496">
                <a:extLst>
                  <a:ext uri="{FF2B5EF4-FFF2-40B4-BE49-F238E27FC236}">
                    <a16:creationId xmlns:a16="http://schemas.microsoft.com/office/drawing/2014/main" id="{633F4E3D-8FA2-753B-605E-9C60C31F9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2630"/>
                <a:ext cx="182" cy="188"/>
              </a:xfrm>
              <a:custGeom>
                <a:avLst/>
                <a:gdLst>
                  <a:gd name="T0" fmla="*/ 29 w 911"/>
                  <a:gd name="T1" fmla="*/ 938 h 942"/>
                  <a:gd name="T2" fmla="*/ 63 w 911"/>
                  <a:gd name="T3" fmla="*/ 925 h 942"/>
                  <a:gd name="T4" fmla="*/ 96 w 911"/>
                  <a:gd name="T5" fmla="*/ 883 h 942"/>
                  <a:gd name="T6" fmla="*/ 103 w 911"/>
                  <a:gd name="T7" fmla="*/ 822 h 942"/>
                  <a:gd name="T8" fmla="*/ 109 w 911"/>
                  <a:gd name="T9" fmla="*/ 790 h 942"/>
                  <a:gd name="T10" fmla="*/ 112 w 911"/>
                  <a:gd name="T11" fmla="*/ 748 h 942"/>
                  <a:gd name="T12" fmla="*/ 104 w 911"/>
                  <a:gd name="T13" fmla="*/ 721 h 942"/>
                  <a:gd name="T14" fmla="*/ 73 w 911"/>
                  <a:gd name="T15" fmla="*/ 701 h 942"/>
                  <a:gd name="T16" fmla="*/ 75 w 911"/>
                  <a:gd name="T17" fmla="*/ 659 h 942"/>
                  <a:gd name="T18" fmla="*/ 142 w 911"/>
                  <a:gd name="T19" fmla="*/ 647 h 942"/>
                  <a:gd name="T20" fmla="*/ 182 w 911"/>
                  <a:gd name="T21" fmla="*/ 651 h 942"/>
                  <a:gd name="T22" fmla="*/ 206 w 911"/>
                  <a:gd name="T23" fmla="*/ 616 h 942"/>
                  <a:gd name="T24" fmla="*/ 206 w 911"/>
                  <a:gd name="T25" fmla="*/ 584 h 942"/>
                  <a:gd name="T26" fmla="*/ 187 w 911"/>
                  <a:gd name="T27" fmla="*/ 572 h 942"/>
                  <a:gd name="T28" fmla="*/ 178 w 911"/>
                  <a:gd name="T29" fmla="*/ 544 h 942"/>
                  <a:gd name="T30" fmla="*/ 165 w 911"/>
                  <a:gd name="T31" fmla="*/ 530 h 942"/>
                  <a:gd name="T32" fmla="*/ 173 w 911"/>
                  <a:gd name="T33" fmla="*/ 486 h 942"/>
                  <a:gd name="T34" fmla="*/ 200 w 911"/>
                  <a:gd name="T35" fmla="*/ 451 h 942"/>
                  <a:gd name="T36" fmla="*/ 213 w 911"/>
                  <a:gd name="T37" fmla="*/ 438 h 942"/>
                  <a:gd name="T38" fmla="*/ 234 w 911"/>
                  <a:gd name="T39" fmla="*/ 427 h 942"/>
                  <a:gd name="T40" fmla="*/ 234 w 911"/>
                  <a:gd name="T41" fmla="*/ 403 h 942"/>
                  <a:gd name="T42" fmla="*/ 229 w 911"/>
                  <a:gd name="T43" fmla="*/ 383 h 942"/>
                  <a:gd name="T44" fmla="*/ 219 w 911"/>
                  <a:gd name="T45" fmla="*/ 350 h 942"/>
                  <a:gd name="T46" fmla="*/ 227 w 911"/>
                  <a:gd name="T47" fmla="*/ 316 h 942"/>
                  <a:gd name="T48" fmla="*/ 219 w 911"/>
                  <a:gd name="T49" fmla="*/ 293 h 942"/>
                  <a:gd name="T50" fmla="*/ 194 w 911"/>
                  <a:gd name="T51" fmla="*/ 276 h 942"/>
                  <a:gd name="T52" fmla="*/ 211 w 911"/>
                  <a:gd name="T53" fmla="*/ 246 h 942"/>
                  <a:gd name="T54" fmla="*/ 240 w 911"/>
                  <a:gd name="T55" fmla="*/ 210 h 942"/>
                  <a:gd name="T56" fmla="*/ 270 w 911"/>
                  <a:gd name="T57" fmla="*/ 183 h 942"/>
                  <a:gd name="T58" fmla="*/ 279 w 911"/>
                  <a:gd name="T59" fmla="*/ 165 h 942"/>
                  <a:gd name="T60" fmla="*/ 285 w 911"/>
                  <a:gd name="T61" fmla="*/ 132 h 942"/>
                  <a:gd name="T62" fmla="*/ 291 w 911"/>
                  <a:gd name="T63" fmla="*/ 115 h 942"/>
                  <a:gd name="T64" fmla="*/ 307 w 911"/>
                  <a:gd name="T65" fmla="*/ 93 h 942"/>
                  <a:gd name="T66" fmla="*/ 326 w 911"/>
                  <a:gd name="T67" fmla="*/ 67 h 942"/>
                  <a:gd name="T68" fmla="*/ 341 w 911"/>
                  <a:gd name="T69" fmla="*/ 51 h 942"/>
                  <a:gd name="T70" fmla="*/ 349 w 911"/>
                  <a:gd name="T71" fmla="*/ 45 h 942"/>
                  <a:gd name="T72" fmla="*/ 362 w 911"/>
                  <a:gd name="T73" fmla="*/ 24 h 942"/>
                  <a:gd name="T74" fmla="*/ 388 w 911"/>
                  <a:gd name="T75" fmla="*/ 32 h 942"/>
                  <a:gd name="T76" fmla="*/ 388 w 911"/>
                  <a:gd name="T77" fmla="*/ 49 h 942"/>
                  <a:gd name="T78" fmla="*/ 418 w 911"/>
                  <a:gd name="T79" fmla="*/ 62 h 942"/>
                  <a:gd name="T80" fmla="*/ 435 w 911"/>
                  <a:gd name="T81" fmla="*/ 80 h 942"/>
                  <a:gd name="T82" fmla="*/ 470 w 911"/>
                  <a:gd name="T83" fmla="*/ 91 h 942"/>
                  <a:gd name="T84" fmla="*/ 501 w 911"/>
                  <a:gd name="T85" fmla="*/ 78 h 942"/>
                  <a:gd name="T86" fmla="*/ 527 w 911"/>
                  <a:gd name="T87" fmla="*/ 73 h 942"/>
                  <a:gd name="T88" fmla="*/ 565 w 911"/>
                  <a:gd name="T89" fmla="*/ 63 h 942"/>
                  <a:gd name="T90" fmla="*/ 575 w 911"/>
                  <a:gd name="T91" fmla="*/ 49 h 942"/>
                  <a:gd name="T92" fmla="*/ 601 w 911"/>
                  <a:gd name="T93" fmla="*/ 40 h 942"/>
                  <a:gd name="T94" fmla="*/ 630 w 911"/>
                  <a:gd name="T95" fmla="*/ 19 h 942"/>
                  <a:gd name="T96" fmla="*/ 646 w 911"/>
                  <a:gd name="T97" fmla="*/ 21 h 942"/>
                  <a:gd name="T98" fmla="*/ 688 w 911"/>
                  <a:gd name="T99" fmla="*/ 1 h 942"/>
                  <a:gd name="T100" fmla="*/ 711 w 911"/>
                  <a:gd name="T101" fmla="*/ 1 h 942"/>
                  <a:gd name="T102" fmla="*/ 726 w 911"/>
                  <a:gd name="T103" fmla="*/ 30 h 942"/>
                  <a:gd name="T104" fmla="*/ 748 w 911"/>
                  <a:gd name="T105" fmla="*/ 38 h 942"/>
                  <a:gd name="T106" fmla="*/ 782 w 911"/>
                  <a:gd name="T107" fmla="*/ 33 h 942"/>
                  <a:gd name="T108" fmla="*/ 799 w 911"/>
                  <a:gd name="T109" fmla="*/ 28 h 942"/>
                  <a:gd name="T110" fmla="*/ 808 w 911"/>
                  <a:gd name="T111" fmla="*/ 34 h 942"/>
                  <a:gd name="T112" fmla="*/ 819 w 911"/>
                  <a:gd name="T113" fmla="*/ 28 h 942"/>
                  <a:gd name="T114" fmla="*/ 838 w 911"/>
                  <a:gd name="T115" fmla="*/ 38 h 942"/>
                  <a:gd name="T116" fmla="*/ 846 w 911"/>
                  <a:gd name="T117" fmla="*/ 29 h 942"/>
                  <a:gd name="T118" fmla="*/ 859 w 911"/>
                  <a:gd name="T119" fmla="*/ 32 h 942"/>
                  <a:gd name="T120" fmla="*/ 869 w 911"/>
                  <a:gd name="T121" fmla="*/ 39 h 942"/>
                  <a:gd name="T122" fmla="*/ 890 w 911"/>
                  <a:gd name="T123" fmla="*/ 38 h 942"/>
                  <a:gd name="T124" fmla="*/ 907 w 911"/>
                  <a:gd name="T125" fmla="*/ 28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1" h="942">
                    <a:moveTo>
                      <a:pt x="0" y="918"/>
                    </a:moveTo>
                    <a:lnTo>
                      <a:pt x="4" y="919"/>
                    </a:lnTo>
                    <a:lnTo>
                      <a:pt x="11" y="923"/>
                    </a:lnTo>
                    <a:lnTo>
                      <a:pt x="18" y="929"/>
                    </a:lnTo>
                    <a:lnTo>
                      <a:pt x="29" y="938"/>
                    </a:lnTo>
                    <a:lnTo>
                      <a:pt x="35" y="942"/>
                    </a:lnTo>
                    <a:lnTo>
                      <a:pt x="46" y="942"/>
                    </a:lnTo>
                    <a:lnTo>
                      <a:pt x="52" y="933"/>
                    </a:lnTo>
                    <a:lnTo>
                      <a:pt x="58" y="929"/>
                    </a:lnTo>
                    <a:lnTo>
                      <a:pt x="63" y="925"/>
                    </a:lnTo>
                    <a:lnTo>
                      <a:pt x="67" y="924"/>
                    </a:lnTo>
                    <a:lnTo>
                      <a:pt x="89" y="906"/>
                    </a:lnTo>
                    <a:lnTo>
                      <a:pt x="89" y="902"/>
                    </a:lnTo>
                    <a:lnTo>
                      <a:pt x="92" y="895"/>
                    </a:lnTo>
                    <a:lnTo>
                      <a:pt x="96" y="883"/>
                    </a:lnTo>
                    <a:lnTo>
                      <a:pt x="103" y="866"/>
                    </a:lnTo>
                    <a:lnTo>
                      <a:pt x="106" y="855"/>
                    </a:lnTo>
                    <a:lnTo>
                      <a:pt x="107" y="845"/>
                    </a:lnTo>
                    <a:lnTo>
                      <a:pt x="106" y="833"/>
                    </a:lnTo>
                    <a:lnTo>
                      <a:pt x="103" y="822"/>
                    </a:lnTo>
                    <a:lnTo>
                      <a:pt x="99" y="811"/>
                    </a:lnTo>
                    <a:lnTo>
                      <a:pt x="99" y="804"/>
                    </a:lnTo>
                    <a:lnTo>
                      <a:pt x="101" y="798"/>
                    </a:lnTo>
                    <a:lnTo>
                      <a:pt x="107" y="794"/>
                    </a:lnTo>
                    <a:lnTo>
                      <a:pt x="109" y="790"/>
                    </a:lnTo>
                    <a:lnTo>
                      <a:pt x="112" y="786"/>
                    </a:lnTo>
                    <a:lnTo>
                      <a:pt x="112" y="778"/>
                    </a:lnTo>
                    <a:lnTo>
                      <a:pt x="112" y="771"/>
                    </a:lnTo>
                    <a:lnTo>
                      <a:pt x="110" y="756"/>
                    </a:lnTo>
                    <a:lnTo>
                      <a:pt x="112" y="748"/>
                    </a:lnTo>
                    <a:lnTo>
                      <a:pt x="115" y="741"/>
                    </a:lnTo>
                    <a:lnTo>
                      <a:pt x="115" y="736"/>
                    </a:lnTo>
                    <a:lnTo>
                      <a:pt x="114" y="733"/>
                    </a:lnTo>
                    <a:lnTo>
                      <a:pt x="109" y="726"/>
                    </a:lnTo>
                    <a:lnTo>
                      <a:pt x="104" y="721"/>
                    </a:lnTo>
                    <a:lnTo>
                      <a:pt x="99" y="718"/>
                    </a:lnTo>
                    <a:lnTo>
                      <a:pt x="92" y="713"/>
                    </a:lnTo>
                    <a:lnTo>
                      <a:pt x="85" y="709"/>
                    </a:lnTo>
                    <a:lnTo>
                      <a:pt x="78" y="704"/>
                    </a:lnTo>
                    <a:lnTo>
                      <a:pt x="73" y="701"/>
                    </a:lnTo>
                    <a:lnTo>
                      <a:pt x="67" y="692"/>
                    </a:lnTo>
                    <a:lnTo>
                      <a:pt x="63" y="681"/>
                    </a:lnTo>
                    <a:lnTo>
                      <a:pt x="66" y="672"/>
                    </a:lnTo>
                    <a:lnTo>
                      <a:pt x="68" y="664"/>
                    </a:lnTo>
                    <a:lnTo>
                      <a:pt x="75" y="659"/>
                    </a:lnTo>
                    <a:lnTo>
                      <a:pt x="87" y="655"/>
                    </a:lnTo>
                    <a:lnTo>
                      <a:pt x="104" y="650"/>
                    </a:lnTo>
                    <a:lnTo>
                      <a:pt x="118" y="647"/>
                    </a:lnTo>
                    <a:lnTo>
                      <a:pt x="129" y="647"/>
                    </a:lnTo>
                    <a:lnTo>
                      <a:pt x="142" y="647"/>
                    </a:lnTo>
                    <a:lnTo>
                      <a:pt x="154" y="647"/>
                    </a:lnTo>
                    <a:lnTo>
                      <a:pt x="165" y="650"/>
                    </a:lnTo>
                    <a:lnTo>
                      <a:pt x="173" y="650"/>
                    </a:lnTo>
                    <a:lnTo>
                      <a:pt x="177" y="650"/>
                    </a:lnTo>
                    <a:lnTo>
                      <a:pt x="182" y="651"/>
                    </a:lnTo>
                    <a:lnTo>
                      <a:pt x="183" y="649"/>
                    </a:lnTo>
                    <a:lnTo>
                      <a:pt x="187" y="644"/>
                    </a:lnTo>
                    <a:lnTo>
                      <a:pt x="192" y="635"/>
                    </a:lnTo>
                    <a:lnTo>
                      <a:pt x="200" y="626"/>
                    </a:lnTo>
                    <a:lnTo>
                      <a:pt x="206" y="616"/>
                    </a:lnTo>
                    <a:lnTo>
                      <a:pt x="211" y="609"/>
                    </a:lnTo>
                    <a:lnTo>
                      <a:pt x="212" y="603"/>
                    </a:lnTo>
                    <a:lnTo>
                      <a:pt x="213" y="599"/>
                    </a:lnTo>
                    <a:lnTo>
                      <a:pt x="209" y="590"/>
                    </a:lnTo>
                    <a:lnTo>
                      <a:pt x="206" y="584"/>
                    </a:lnTo>
                    <a:lnTo>
                      <a:pt x="204" y="579"/>
                    </a:lnTo>
                    <a:lnTo>
                      <a:pt x="204" y="578"/>
                    </a:lnTo>
                    <a:lnTo>
                      <a:pt x="199" y="575"/>
                    </a:lnTo>
                    <a:lnTo>
                      <a:pt x="194" y="573"/>
                    </a:lnTo>
                    <a:lnTo>
                      <a:pt x="187" y="572"/>
                    </a:lnTo>
                    <a:lnTo>
                      <a:pt x="182" y="569"/>
                    </a:lnTo>
                    <a:lnTo>
                      <a:pt x="178" y="559"/>
                    </a:lnTo>
                    <a:lnTo>
                      <a:pt x="179" y="548"/>
                    </a:lnTo>
                    <a:lnTo>
                      <a:pt x="178" y="546"/>
                    </a:lnTo>
                    <a:lnTo>
                      <a:pt x="178" y="544"/>
                    </a:lnTo>
                    <a:lnTo>
                      <a:pt x="177" y="542"/>
                    </a:lnTo>
                    <a:lnTo>
                      <a:pt x="175" y="539"/>
                    </a:lnTo>
                    <a:lnTo>
                      <a:pt x="173" y="538"/>
                    </a:lnTo>
                    <a:lnTo>
                      <a:pt x="169" y="536"/>
                    </a:lnTo>
                    <a:lnTo>
                      <a:pt x="165" y="530"/>
                    </a:lnTo>
                    <a:lnTo>
                      <a:pt x="164" y="523"/>
                    </a:lnTo>
                    <a:lnTo>
                      <a:pt x="172" y="510"/>
                    </a:lnTo>
                    <a:lnTo>
                      <a:pt x="173" y="499"/>
                    </a:lnTo>
                    <a:lnTo>
                      <a:pt x="175" y="493"/>
                    </a:lnTo>
                    <a:lnTo>
                      <a:pt x="173" y="486"/>
                    </a:lnTo>
                    <a:lnTo>
                      <a:pt x="175" y="480"/>
                    </a:lnTo>
                    <a:lnTo>
                      <a:pt x="177" y="474"/>
                    </a:lnTo>
                    <a:lnTo>
                      <a:pt x="183" y="469"/>
                    </a:lnTo>
                    <a:lnTo>
                      <a:pt x="195" y="458"/>
                    </a:lnTo>
                    <a:lnTo>
                      <a:pt x="200" y="451"/>
                    </a:lnTo>
                    <a:lnTo>
                      <a:pt x="202" y="446"/>
                    </a:lnTo>
                    <a:lnTo>
                      <a:pt x="204" y="439"/>
                    </a:lnTo>
                    <a:lnTo>
                      <a:pt x="205" y="438"/>
                    </a:lnTo>
                    <a:lnTo>
                      <a:pt x="209" y="440"/>
                    </a:lnTo>
                    <a:lnTo>
                      <a:pt x="213" y="438"/>
                    </a:lnTo>
                    <a:lnTo>
                      <a:pt x="215" y="435"/>
                    </a:lnTo>
                    <a:lnTo>
                      <a:pt x="217" y="434"/>
                    </a:lnTo>
                    <a:lnTo>
                      <a:pt x="226" y="432"/>
                    </a:lnTo>
                    <a:lnTo>
                      <a:pt x="232" y="430"/>
                    </a:lnTo>
                    <a:lnTo>
                      <a:pt x="234" y="427"/>
                    </a:lnTo>
                    <a:lnTo>
                      <a:pt x="238" y="422"/>
                    </a:lnTo>
                    <a:lnTo>
                      <a:pt x="238" y="418"/>
                    </a:lnTo>
                    <a:lnTo>
                      <a:pt x="239" y="416"/>
                    </a:lnTo>
                    <a:lnTo>
                      <a:pt x="240" y="409"/>
                    </a:lnTo>
                    <a:lnTo>
                      <a:pt x="234" y="403"/>
                    </a:lnTo>
                    <a:lnTo>
                      <a:pt x="229" y="398"/>
                    </a:lnTo>
                    <a:lnTo>
                      <a:pt x="227" y="395"/>
                    </a:lnTo>
                    <a:lnTo>
                      <a:pt x="226" y="393"/>
                    </a:lnTo>
                    <a:lnTo>
                      <a:pt x="227" y="387"/>
                    </a:lnTo>
                    <a:lnTo>
                      <a:pt x="229" y="383"/>
                    </a:lnTo>
                    <a:lnTo>
                      <a:pt x="232" y="377"/>
                    </a:lnTo>
                    <a:lnTo>
                      <a:pt x="229" y="367"/>
                    </a:lnTo>
                    <a:lnTo>
                      <a:pt x="224" y="360"/>
                    </a:lnTo>
                    <a:lnTo>
                      <a:pt x="221" y="355"/>
                    </a:lnTo>
                    <a:lnTo>
                      <a:pt x="219" y="350"/>
                    </a:lnTo>
                    <a:lnTo>
                      <a:pt x="219" y="344"/>
                    </a:lnTo>
                    <a:lnTo>
                      <a:pt x="222" y="338"/>
                    </a:lnTo>
                    <a:lnTo>
                      <a:pt x="226" y="327"/>
                    </a:lnTo>
                    <a:lnTo>
                      <a:pt x="227" y="321"/>
                    </a:lnTo>
                    <a:lnTo>
                      <a:pt x="227" y="316"/>
                    </a:lnTo>
                    <a:lnTo>
                      <a:pt x="227" y="313"/>
                    </a:lnTo>
                    <a:lnTo>
                      <a:pt x="226" y="308"/>
                    </a:lnTo>
                    <a:lnTo>
                      <a:pt x="226" y="303"/>
                    </a:lnTo>
                    <a:lnTo>
                      <a:pt x="222" y="297"/>
                    </a:lnTo>
                    <a:lnTo>
                      <a:pt x="219" y="293"/>
                    </a:lnTo>
                    <a:lnTo>
                      <a:pt x="216" y="290"/>
                    </a:lnTo>
                    <a:lnTo>
                      <a:pt x="213" y="290"/>
                    </a:lnTo>
                    <a:lnTo>
                      <a:pt x="204" y="287"/>
                    </a:lnTo>
                    <a:lnTo>
                      <a:pt x="199" y="285"/>
                    </a:lnTo>
                    <a:lnTo>
                      <a:pt x="194" y="276"/>
                    </a:lnTo>
                    <a:lnTo>
                      <a:pt x="192" y="268"/>
                    </a:lnTo>
                    <a:lnTo>
                      <a:pt x="196" y="262"/>
                    </a:lnTo>
                    <a:lnTo>
                      <a:pt x="202" y="256"/>
                    </a:lnTo>
                    <a:lnTo>
                      <a:pt x="207" y="251"/>
                    </a:lnTo>
                    <a:lnTo>
                      <a:pt x="211" y="246"/>
                    </a:lnTo>
                    <a:lnTo>
                      <a:pt x="213" y="243"/>
                    </a:lnTo>
                    <a:lnTo>
                      <a:pt x="215" y="232"/>
                    </a:lnTo>
                    <a:lnTo>
                      <a:pt x="221" y="226"/>
                    </a:lnTo>
                    <a:lnTo>
                      <a:pt x="234" y="215"/>
                    </a:lnTo>
                    <a:lnTo>
                      <a:pt x="240" y="210"/>
                    </a:lnTo>
                    <a:lnTo>
                      <a:pt x="247" y="201"/>
                    </a:lnTo>
                    <a:lnTo>
                      <a:pt x="256" y="192"/>
                    </a:lnTo>
                    <a:lnTo>
                      <a:pt x="267" y="187"/>
                    </a:lnTo>
                    <a:lnTo>
                      <a:pt x="270" y="184"/>
                    </a:lnTo>
                    <a:lnTo>
                      <a:pt x="270" y="183"/>
                    </a:lnTo>
                    <a:lnTo>
                      <a:pt x="272" y="183"/>
                    </a:lnTo>
                    <a:lnTo>
                      <a:pt x="274" y="183"/>
                    </a:lnTo>
                    <a:lnTo>
                      <a:pt x="280" y="181"/>
                    </a:lnTo>
                    <a:lnTo>
                      <a:pt x="279" y="170"/>
                    </a:lnTo>
                    <a:lnTo>
                      <a:pt x="279" y="165"/>
                    </a:lnTo>
                    <a:lnTo>
                      <a:pt x="275" y="153"/>
                    </a:lnTo>
                    <a:lnTo>
                      <a:pt x="274" y="146"/>
                    </a:lnTo>
                    <a:lnTo>
                      <a:pt x="276" y="138"/>
                    </a:lnTo>
                    <a:lnTo>
                      <a:pt x="279" y="135"/>
                    </a:lnTo>
                    <a:lnTo>
                      <a:pt x="285" y="132"/>
                    </a:lnTo>
                    <a:lnTo>
                      <a:pt x="287" y="129"/>
                    </a:lnTo>
                    <a:lnTo>
                      <a:pt x="290" y="125"/>
                    </a:lnTo>
                    <a:lnTo>
                      <a:pt x="290" y="121"/>
                    </a:lnTo>
                    <a:lnTo>
                      <a:pt x="291" y="119"/>
                    </a:lnTo>
                    <a:lnTo>
                      <a:pt x="291" y="115"/>
                    </a:lnTo>
                    <a:lnTo>
                      <a:pt x="292" y="113"/>
                    </a:lnTo>
                    <a:lnTo>
                      <a:pt x="292" y="109"/>
                    </a:lnTo>
                    <a:lnTo>
                      <a:pt x="295" y="107"/>
                    </a:lnTo>
                    <a:lnTo>
                      <a:pt x="301" y="99"/>
                    </a:lnTo>
                    <a:lnTo>
                      <a:pt x="307" y="93"/>
                    </a:lnTo>
                    <a:lnTo>
                      <a:pt x="309" y="92"/>
                    </a:lnTo>
                    <a:lnTo>
                      <a:pt x="310" y="80"/>
                    </a:lnTo>
                    <a:lnTo>
                      <a:pt x="315" y="74"/>
                    </a:lnTo>
                    <a:lnTo>
                      <a:pt x="321" y="69"/>
                    </a:lnTo>
                    <a:lnTo>
                      <a:pt x="326" y="67"/>
                    </a:lnTo>
                    <a:lnTo>
                      <a:pt x="330" y="66"/>
                    </a:lnTo>
                    <a:lnTo>
                      <a:pt x="332" y="66"/>
                    </a:lnTo>
                    <a:lnTo>
                      <a:pt x="337" y="55"/>
                    </a:lnTo>
                    <a:lnTo>
                      <a:pt x="338" y="51"/>
                    </a:lnTo>
                    <a:lnTo>
                      <a:pt x="341" y="51"/>
                    </a:lnTo>
                    <a:lnTo>
                      <a:pt x="343" y="50"/>
                    </a:lnTo>
                    <a:lnTo>
                      <a:pt x="343" y="49"/>
                    </a:lnTo>
                    <a:lnTo>
                      <a:pt x="344" y="49"/>
                    </a:lnTo>
                    <a:lnTo>
                      <a:pt x="347" y="49"/>
                    </a:lnTo>
                    <a:lnTo>
                      <a:pt x="349" y="45"/>
                    </a:lnTo>
                    <a:lnTo>
                      <a:pt x="350" y="43"/>
                    </a:lnTo>
                    <a:lnTo>
                      <a:pt x="353" y="41"/>
                    </a:lnTo>
                    <a:lnTo>
                      <a:pt x="353" y="35"/>
                    </a:lnTo>
                    <a:lnTo>
                      <a:pt x="356" y="32"/>
                    </a:lnTo>
                    <a:lnTo>
                      <a:pt x="362" y="24"/>
                    </a:lnTo>
                    <a:lnTo>
                      <a:pt x="372" y="23"/>
                    </a:lnTo>
                    <a:lnTo>
                      <a:pt x="379" y="24"/>
                    </a:lnTo>
                    <a:lnTo>
                      <a:pt x="382" y="26"/>
                    </a:lnTo>
                    <a:lnTo>
                      <a:pt x="385" y="29"/>
                    </a:lnTo>
                    <a:lnTo>
                      <a:pt x="388" y="32"/>
                    </a:lnTo>
                    <a:lnTo>
                      <a:pt x="390" y="35"/>
                    </a:lnTo>
                    <a:lnTo>
                      <a:pt x="392" y="40"/>
                    </a:lnTo>
                    <a:lnTo>
                      <a:pt x="387" y="43"/>
                    </a:lnTo>
                    <a:lnTo>
                      <a:pt x="385" y="45"/>
                    </a:lnTo>
                    <a:lnTo>
                      <a:pt x="388" y="49"/>
                    </a:lnTo>
                    <a:lnTo>
                      <a:pt x="394" y="51"/>
                    </a:lnTo>
                    <a:lnTo>
                      <a:pt x="404" y="56"/>
                    </a:lnTo>
                    <a:lnTo>
                      <a:pt x="412" y="58"/>
                    </a:lnTo>
                    <a:lnTo>
                      <a:pt x="415" y="59"/>
                    </a:lnTo>
                    <a:lnTo>
                      <a:pt x="418" y="62"/>
                    </a:lnTo>
                    <a:lnTo>
                      <a:pt x="422" y="64"/>
                    </a:lnTo>
                    <a:lnTo>
                      <a:pt x="424" y="68"/>
                    </a:lnTo>
                    <a:lnTo>
                      <a:pt x="428" y="73"/>
                    </a:lnTo>
                    <a:lnTo>
                      <a:pt x="434" y="78"/>
                    </a:lnTo>
                    <a:lnTo>
                      <a:pt x="435" y="80"/>
                    </a:lnTo>
                    <a:lnTo>
                      <a:pt x="440" y="83"/>
                    </a:lnTo>
                    <a:lnTo>
                      <a:pt x="447" y="85"/>
                    </a:lnTo>
                    <a:lnTo>
                      <a:pt x="458" y="89"/>
                    </a:lnTo>
                    <a:lnTo>
                      <a:pt x="463" y="90"/>
                    </a:lnTo>
                    <a:lnTo>
                      <a:pt x="470" y="91"/>
                    </a:lnTo>
                    <a:lnTo>
                      <a:pt x="475" y="87"/>
                    </a:lnTo>
                    <a:lnTo>
                      <a:pt x="482" y="83"/>
                    </a:lnTo>
                    <a:lnTo>
                      <a:pt x="485" y="79"/>
                    </a:lnTo>
                    <a:lnTo>
                      <a:pt x="490" y="78"/>
                    </a:lnTo>
                    <a:lnTo>
                      <a:pt x="501" y="78"/>
                    </a:lnTo>
                    <a:lnTo>
                      <a:pt x="513" y="78"/>
                    </a:lnTo>
                    <a:lnTo>
                      <a:pt x="518" y="75"/>
                    </a:lnTo>
                    <a:lnTo>
                      <a:pt x="520" y="74"/>
                    </a:lnTo>
                    <a:lnTo>
                      <a:pt x="524" y="74"/>
                    </a:lnTo>
                    <a:lnTo>
                      <a:pt x="527" y="73"/>
                    </a:lnTo>
                    <a:lnTo>
                      <a:pt x="538" y="73"/>
                    </a:lnTo>
                    <a:lnTo>
                      <a:pt x="547" y="73"/>
                    </a:lnTo>
                    <a:lnTo>
                      <a:pt x="559" y="70"/>
                    </a:lnTo>
                    <a:lnTo>
                      <a:pt x="564" y="66"/>
                    </a:lnTo>
                    <a:lnTo>
                      <a:pt x="565" y="63"/>
                    </a:lnTo>
                    <a:lnTo>
                      <a:pt x="567" y="62"/>
                    </a:lnTo>
                    <a:lnTo>
                      <a:pt x="570" y="57"/>
                    </a:lnTo>
                    <a:lnTo>
                      <a:pt x="572" y="53"/>
                    </a:lnTo>
                    <a:lnTo>
                      <a:pt x="572" y="51"/>
                    </a:lnTo>
                    <a:lnTo>
                      <a:pt x="575" y="49"/>
                    </a:lnTo>
                    <a:lnTo>
                      <a:pt x="578" y="45"/>
                    </a:lnTo>
                    <a:lnTo>
                      <a:pt x="585" y="40"/>
                    </a:lnTo>
                    <a:lnTo>
                      <a:pt x="588" y="39"/>
                    </a:lnTo>
                    <a:lnTo>
                      <a:pt x="596" y="41"/>
                    </a:lnTo>
                    <a:lnTo>
                      <a:pt x="601" y="40"/>
                    </a:lnTo>
                    <a:lnTo>
                      <a:pt x="606" y="40"/>
                    </a:lnTo>
                    <a:lnTo>
                      <a:pt x="613" y="38"/>
                    </a:lnTo>
                    <a:lnTo>
                      <a:pt x="616" y="36"/>
                    </a:lnTo>
                    <a:lnTo>
                      <a:pt x="624" y="23"/>
                    </a:lnTo>
                    <a:lnTo>
                      <a:pt x="630" y="19"/>
                    </a:lnTo>
                    <a:lnTo>
                      <a:pt x="635" y="22"/>
                    </a:lnTo>
                    <a:lnTo>
                      <a:pt x="642" y="22"/>
                    </a:lnTo>
                    <a:lnTo>
                      <a:pt x="642" y="21"/>
                    </a:lnTo>
                    <a:lnTo>
                      <a:pt x="644" y="21"/>
                    </a:lnTo>
                    <a:lnTo>
                      <a:pt x="646" y="21"/>
                    </a:lnTo>
                    <a:lnTo>
                      <a:pt x="651" y="18"/>
                    </a:lnTo>
                    <a:lnTo>
                      <a:pt x="657" y="12"/>
                    </a:lnTo>
                    <a:lnTo>
                      <a:pt x="664" y="9"/>
                    </a:lnTo>
                    <a:lnTo>
                      <a:pt x="682" y="3"/>
                    </a:lnTo>
                    <a:lnTo>
                      <a:pt x="688" y="1"/>
                    </a:lnTo>
                    <a:lnTo>
                      <a:pt x="693" y="3"/>
                    </a:lnTo>
                    <a:lnTo>
                      <a:pt x="696" y="3"/>
                    </a:lnTo>
                    <a:lnTo>
                      <a:pt x="702" y="1"/>
                    </a:lnTo>
                    <a:lnTo>
                      <a:pt x="708" y="0"/>
                    </a:lnTo>
                    <a:lnTo>
                      <a:pt x="711" y="1"/>
                    </a:lnTo>
                    <a:lnTo>
                      <a:pt x="716" y="7"/>
                    </a:lnTo>
                    <a:lnTo>
                      <a:pt x="724" y="22"/>
                    </a:lnTo>
                    <a:lnTo>
                      <a:pt x="725" y="24"/>
                    </a:lnTo>
                    <a:lnTo>
                      <a:pt x="726" y="29"/>
                    </a:lnTo>
                    <a:lnTo>
                      <a:pt x="726" y="30"/>
                    </a:lnTo>
                    <a:lnTo>
                      <a:pt x="727" y="32"/>
                    </a:lnTo>
                    <a:lnTo>
                      <a:pt x="731" y="35"/>
                    </a:lnTo>
                    <a:lnTo>
                      <a:pt x="739" y="38"/>
                    </a:lnTo>
                    <a:lnTo>
                      <a:pt x="744" y="38"/>
                    </a:lnTo>
                    <a:lnTo>
                      <a:pt x="748" y="38"/>
                    </a:lnTo>
                    <a:lnTo>
                      <a:pt x="751" y="34"/>
                    </a:lnTo>
                    <a:lnTo>
                      <a:pt x="756" y="35"/>
                    </a:lnTo>
                    <a:lnTo>
                      <a:pt x="766" y="35"/>
                    </a:lnTo>
                    <a:lnTo>
                      <a:pt x="777" y="34"/>
                    </a:lnTo>
                    <a:lnTo>
                      <a:pt x="782" y="33"/>
                    </a:lnTo>
                    <a:lnTo>
                      <a:pt x="783" y="30"/>
                    </a:lnTo>
                    <a:lnTo>
                      <a:pt x="785" y="29"/>
                    </a:lnTo>
                    <a:lnTo>
                      <a:pt x="787" y="26"/>
                    </a:lnTo>
                    <a:lnTo>
                      <a:pt x="793" y="27"/>
                    </a:lnTo>
                    <a:lnTo>
                      <a:pt x="799" y="28"/>
                    </a:lnTo>
                    <a:lnTo>
                      <a:pt x="801" y="29"/>
                    </a:lnTo>
                    <a:lnTo>
                      <a:pt x="802" y="32"/>
                    </a:lnTo>
                    <a:lnTo>
                      <a:pt x="804" y="34"/>
                    </a:lnTo>
                    <a:lnTo>
                      <a:pt x="805" y="34"/>
                    </a:lnTo>
                    <a:lnTo>
                      <a:pt x="808" y="34"/>
                    </a:lnTo>
                    <a:lnTo>
                      <a:pt x="812" y="28"/>
                    </a:lnTo>
                    <a:lnTo>
                      <a:pt x="814" y="24"/>
                    </a:lnTo>
                    <a:lnTo>
                      <a:pt x="817" y="24"/>
                    </a:lnTo>
                    <a:lnTo>
                      <a:pt x="818" y="24"/>
                    </a:lnTo>
                    <a:lnTo>
                      <a:pt x="819" y="28"/>
                    </a:lnTo>
                    <a:lnTo>
                      <a:pt x="821" y="32"/>
                    </a:lnTo>
                    <a:lnTo>
                      <a:pt x="823" y="34"/>
                    </a:lnTo>
                    <a:lnTo>
                      <a:pt x="828" y="36"/>
                    </a:lnTo>
                    <a:lnTo>
                      <a:pt x="831" y="36"/>
                    </a:lnTo>
                    <a:lnTo>
                      <a:pt x="838" y="38"/>
                    </a:lnTo>
                    <a:lnTo>
                      <a:pt x="838" y="36"/>
                    </a:lnTo>
                    <a:lnTo>
                      <a:pt x="839" y="36"/>
                    </a:lnTo>
                    <a:lnTo>
                      <a:pt x="841" y="36"/>
                    </a:lnTo>
                    <a:lnTo>
                      <a:pt x="844" y="35"/>
                    </a:lnTo>
                    <a:lnTo>
                      <a:pt x="846" y="29"/>
                    </a:lnTo>
                    <a:lnTo>
                      <a:pt x="850" y="26"/>
                    </a:lnTo>
                    <a:lnTo>
                      <a:pt x="854" y="27"/>
                    </a:lnTo>
                    <a:lnTo>
                      <a:pt x="856" y="28"/>
                    </a:lnTo>
                    <a:lnTo>
                      <a:pt x="858" y="30"/>
                    </a:lnTo>
                    <a:lnTo>
                      <a:pt x="859" y="32"/>
                    </a:lnTo>
                    <a:lnTo>
                      <a:pt x="861" y="34"/>
                    </a:lnTo>
                    <a:lnTo>
                      <a:pt x="859" y="38"/>
                    </a:lnTo>
                    <a:lnTo>
                      <a:pt x="861" y="38"/>
                    </a:lnTo>
                    <a:lnTo>
                      <a:pt x="864" y="39"/>
                    </a:lnTo>
                    <a:lnTo>
                      <a:pt x="869" y="39"/>
                    </a:lnTo>
                    <a:lnTo>
                      <a:pt x="875" y="41"/>
                    </a:lnTo>
                    <a:lnTo>
                      <a:pt x="881" y="41"/>
                    </a:lnTo>
                    <a:lnTo>
                      <a:pt x="886" y="41"/>
                    </a:lnTo>
                    <a:lnTo>
                      <a:pt x="887" y="39"/>
                    </a:lnTo>
                    <a:lnTo>
                      <a:pt x="890" y="38"/>
                    </a:lnTo>
                    <a:lnTo>
                      <a:pt x="892" y="35"/>
                    </a:lnTo>
                    <a:lnTo>
                      <a:pt x="893" y="27"/>
                    </a:lnTo>
                    <a:lnTo>
                      <a:pt x="894" y="23"/>
                    </a:lnTo>
                    <a:lnTo>
                      <a:pt x="898" y="24"/>
                    </a:lnTo>
                    <a:lnTo>
                      <a:pt x="907" y="28"/>
                    </a:lnTo>
                    <a:lnTo>
                      <a:pt x="908" y="27"/>
                    </a:lnTo>
                    <a:lnTo>
                      <a:pt x="911" y="2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497">
                <a:extLst>
                  <a:ext uri="{FF2B5EF4-FFF2-40B4-BE49-F238E27FC236}">
                    <a16:creationId xmlns:a16="http://schemas.microsoft.com/office/drawing/2014/main" id="{9327F0E4-2688-14D5-9D83-D66BF5CEC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2633"/>
                <a:ext cx="57" cy="11"/>
              </a:xfrm>
              <a:custGeom>
                <a:avLst/>
                <a:gdLst>
                  <a:gd name="T0" fmla="*/ 0 w 283"/>
                  <a:gd name="T1" fmla="*/ 6 h 52"/>
                  <a:gd name="T2" fmla="*/ 2 w 283"/>
                  <a:gd name="T3" fmla="*/ 4 h 52"/>
                  <a:gd name="T4" fmla="*/ 5 w 283"/>
                  <a:gd name="T5" fmla="*/ 5 h 52"/>
                  <a:gd name="T6" fmla="*/ 13 w 283"/>
                  <a:gd name="T7" fmla="*/ 5 h 52"/>
                  <a:gd name="T8" fmla="*/ 17 w 283"/>
                  <a:gd name="T9" fmla="*/ 0 h 52"/>
                  <a:gd name="T10" fmla="*/ 25 w 283"/>
                  <a:gd name="T11" fmla="*/ 1 h 52"/>
                  <a:gd name="T12" fmla="*/ 32 w 283"/>
                  <a:gd name="T13" fmla="*/ 4 h 52"/>
                  <a:gd name="T14" fmla="*/ 39 w 283"/>
                  <a:gd name="T15" fmla="*/ 8 h 52"/>
                  <a:gd name="T16" fmla="*/ 50 w 283"/>
                  <a:gd name="T17" fmla="*/ 12 h 52"/>
                  <a:gd name="T18" fmla="*/ 57 w 283"/>
                  <a:gd name="T19" fmla="*/ 15 h 52"/>
                  <a:gd name="T20" fmla="*/ 59 w 283"/>
                  <a:gd name="T21" fmla="*/ 15 h 52"/>
                  <a:gd name="T22" fmla="*/ 61 w 283"/>
                  <a:gd name="T23" fmla="*/ 16 h 52"/>
                  <a:gd name="T24" fmla="*/ 65 w 283"/>
                  <a:gd name="T25" fmla="*/ 16 h 52"/>
                  <a:gd name="T26" fmla="*/ 70 w 283"/>
                  <a:gd name="T27" fmla="*/ 17 h 52"/>
                  <a:gd name="T28" fmla="*/ 77 w 283"/>
                  <a:gd name="T29" fmla="*/ 17 h 52"/>
                  <a:gd name="T30" fmla="*/ 82 w 283"/>
                  <a:gd name="T31" fmla="*/ 14 h 52"/>
                  <a:gd name="T32" fmla="*/ 88 w 283"/>
                  <a:gd name="T33" fmla="*/ 12 h 52"/>
                  <a:gd name="T34" fmla="*/ 94 w 283"/>
                  <a:gd name="T35" fmla="*/ 11 h 52"/>
                  <a:gd name="T36" fmla="*/ 100 w 283"/>
                  <a:gd name="T37" fmla="*/ 15 h 52"/>
                  <a:gd name="T38" fmla="*/ 103 w 283"/>
                  <a:gd name="T39" fmla="*/ 18 h 52"/>
                  <a:gd name="T40" fmla="*/ 111 w 283"/>
                  <a:gd name="T41" fmla="*/ 18 h 52"/>
                  <a:gd name="T42" fmla="*/ 124 w 283"/>
                  <a:gd name="T43" fmla="*/ 15 h 52"/>
                  <a:gd name="T44" fmla="*/ 137 w 283"/>
                  <a:gd name="T45" fmla="*/ 9 h 52"/>
                  <a:gd name="T46" fmla="*/ 150 w 283"/>
                  <a:gd name="T47" fmla="*/ 6 h 52"/>
                  <a:gd name="T48" fmla="*/ 158 w 283"/>
                  <a:gd name="T49" fmla="*/ 4 h 52"/>
                  <a:gd name="T50" fmla="*/ 165 w 283"/>
                  <a:gd name="T51" fmla="*/ 4 h 52"/>
                  <a:gd name="T52" fmla="*/ 191 w 283"/>
                  <a:gd name="T53" fmla="*/ 4 h 52"/>
                  <a:gd name="T54" fmla="*/ 197 w 283"/>
                  <a:gd name="T55" fmla="*/ 4 h 52"/>
                  <a:gd name="T56" fmla="*/ 202 w 283"/>
                  <a:gd name="T57" fmla="*/ 8 h 52"/>
                  <a:gd name="T58" fmla="*/ 204 w 283"/>
                  <a:gd name="T59" fmla="*/ 9 h 52"/>
                  <a:gd name="T60" fmla="*/ 205 w 283"/>
                  <a:gd name="T61" fmla="*/ 9 h 52"/>
                  <a:gd name="T62" fmla="*/ 208 w 283"/>
                  <a:gd name="T63" fmla="*/ 10 h 52"/>
                  <a:gd name="T64" fmla="*/ 210 w 283"/>
                  <a:gd name="T65" fmla="*/ 8 h 52"/>
                  <a:gd name="T66" fmla="*/ 215 w 283"/>
                  <a:gd name="T67" fmla="*/ 8 h 52"/>
                  <a:gd name="T68" fmla="*/ 228 w 283"/>
                  <a:gd name="T69" fmla="*/ 9 h 52"/>
                  <a:gd name="T70" fmla="*/ 236 w 283"/>
                  <a:gd name="T71" fmla="*/ 12 h 52"/>
                  <a:gd name="T72" fmla="*/ 238 w 283"/>
                  <a:gd name="T73" fmla="*/ 14 h 52"/>
                  <a:gd name="T74" fmla="*/ 240 w 283"/>
                  <a:gd name="T75" fmla="*/ 15 h 52"/>
                  <a:gd name="T76" fmla="*/ 243 w 283"/>
                  <a:gd name="T77" fmla="*/ 14 h 52"/>
                  <a:gd name="T78" fmla="*/ 245 w 283"/>
                  <a:gd name="T79" fmla="*/ 15 h 52"/>
                  <a:gd name="T80" fmla="*/ 246 w 283"/>
                  <a:gd name="T81" fmla="*/ 16 h 52"/>
                  <a:gd name="T82" fmla="*/ 249 w 283"/>
                  <a:gd name="T83" fmla="*/ 20 h 52"/>
                  <a:gd name="T84" fmla="*/ 250 w 283"/>
                  <a:gd name="T85" fmla="*/ 25 h 52"/>
                  <a:gd name="T86" fmla="*/ 255 w 283"/>
                  <a:gd name="T87" fmla="*/ 29 h 52"/>
                  <a:gd name="T88" fmla="*/ 257 w 283"/>
                  <a:gd name="T89" fmla="*/ 31 h 52"/>
                  <a:gd name="T90" fmla="*/ 263 w 283"/>
                  <a:gd name="T91" fmla="*/ 34 h 52"/>
                  <a:gd name="T92" fmla="*/ 269 w 283"/>
                  <a:gd name="T93" fmla="*/ 38 h 52"/>
                  <a:gd name="T94" fmla="*/ 278 w 283"/>
                  <a:gd name="T95" fmla="*/ 44 h 52"/>
                  <a:gd name="T96" fmla="*/ 283 w 283"/>
                  <a:gd name="T9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3" h="52">
                    <a:moveTo>
                      <a:pt x="0" y="6"/>
                    </a:moveTo>
                    <a:lnTo>
                      <a:pt x="2" y="4"/>
                    </a:lnTo>
                    <a:lnTo>
                      <a:pt x="5" y="5"/>
                    </a:lnTo>
                    <a:lnTo>
                      <a:pt x="13" y="5"/>
                    </a:lnTo>
                    <a:lnTo>
                      <a:pt x="17" y="0"/>
                    </a:lnTo>
                    <a:lnTo>
                      <a:pt x="25" y="1"/>
                    </a:lnTo>
                    <a:lnTo>
                      <a:pt x="32" y="4"/>
                    </a:lnTo>
                    <a:lnTo>
                      <a:pt x="39" y="8"/>
                    </a:lnTo>
                    <a:lnTo>
                      <a:pt x="50" y="12"/>
                    </a:lnTo>
                    <a:lnTo>
                      <a:pt x="57" y="15"/>
                    </a:lnTo>
                    <a:lnTo>
                      <a:pt x="59" y="15"/>
                    </a:lnTo>
                    <a:lnTo>
                      <a:pt x="61" y="16"/>
                    </a:lnTo>
                    <a:lnTo>
                      <a:pt x="65" y="16"/>
                    </a:lnTo>
                    <a:lnTo>
                      <a:pt x="70" y="17"/>
                    </a:lnTo>
                    <a:lnTo>
                      <a:pt x="77" y="17"/>
                    </a:lnTo>
                    <a:lnTo>
                      <a:pt x="82" y="14"/>
                    </a:lnTo>
                    <a:lnTo>
                      <a:pt x="88" y="12"/>
                    </a:lnTo>
                    <a:lnTo>
                      <a:pt x="94" y="11"/>
                    </a:lnTo>
                    <a:lnTo>
                      <a:pt x="100" y="15"/>
                    </a:lnTo>
                    <a:lnTo>
                      <a:pt x="103" y="18"/>
                    </a:lnTo>
                    <a:lnTo>
                      <a:pt x="111" y="18"/>
                    </a:lnTo>
                    <a:lnTo>
                      <a:pt x="124" y="15"/>
                    </a:lnTo>
                    <a:lnTo>
                      <a:pt x="137" y="9"/>
                    </a:lnTo>
                    <a:lnTo>
                      <a:pt x="150" y="6"/>
                    </a:lnTo>
                    <a:lnTo>
                      <a:pt x="158" y="4"/>
                    </a:lnTo>
                    <a:lnTo>
                      <a:pt x="165" y="4"/>
                    </a:lnTo>
                    <a:lnTo>
                      <a:pt x="191" y="4"/>
                    </a:lnTo>
                    <a:lnTo>
                      <a:pt x="197" y="4"/>
                    </a:lnTo>
                    <a:lnTo>
                      <a:pt x="202" y="8"/>
                    </a:lnTo>
                    <a:lnTo>
                      <a:pt x="204" y="9"/>
                    </a:lnTo>
                    <a:lnTo>
                      <a:pt x="205" y="9"/>
                    </a:lnTo>
                    <a:lnTo>
                      <a:pt x="208" y="10"/>
                    </a:lnTo>
                    <a:lnTo>
                      <a:pt x="210" y="8"/>
                    </a:lnTo>
                    <a:lnTo>
                      <a:pt x="215" y="8"/>
                    </a:lnTo>
                    <a:lnTo>
                      <a:pt x="228" y="9"/>
                    </a:lnTo>
                    <a:lnTo>
                      <a:pt x="236" y="12"/>
                    </a:lnTo>
                    <a:lnTo>
                      <a:pt x="238" y="14"/>
                    </a:lnTo>
                    <a:lnTo>
                      <a:pt x="240" y="15"/>
                    </a:lnTo>
                    <a:lnTo>
                      <a:pt x="243" y="14"/>
                    </a:lnTo>
                    <a:lnTo>
                      <a:pt x="245" y="15"/>
                    </a:lnTo>
                    <a:lnTo>
                      <a:pt x="246" y="16"/>
                    </a:lnTo>
                    <a:lnTo>
                      <a:pt x="249" y="20"/>
                    </a:lnTo>
                    <a:lnTo>
                      <a:pt x="250" y="25"/>
                    </a:lnTo>
                    <a:lnTo>
                      <a:pt x="255" y="29"/>
                    </a:lnTo>
                    <a:lnTo>
                      <a:pt x="257" y="31"/>
                    </a:lnTo>
                    <a:lnTo>
                      <a:pt x="263" y="34"/>
                    </a:lnTo>
                    <a:lnTo>
                      <a:pt x="269" y="38"/>
                    </a:lnTo>
                    <a:lnTo>
                      <a:pt x="278" y="44"/>
                    </a:lnTo>
                    <a:lnTo>
                      <a:pt x="283" y="52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498">
                <a:extLst>
                  <a:ext uri="{FF2B5EF4-FFF2-40B4-BE49-F238E27FC236}">
                    <a16:creationId xmlns:a16="http://schemas.microsoft.com/office/drawing/2014/main" id="{0B6B41F2-D70B-5202-D070-405A70145A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2273"/>
                <a:ext cx="7" cy="29"/>
              </a:xfrm>
              <a:custGeom>
                <a:avLst/>
                <a:gdLst>
                  <a:gd name="T0" fmla="*/ 12 w 35"/>
                  <a:gd name="T1" fmla="*/ 144 h 144"/>
                  <a:gd name="T2" fmla="*/ 7 w 35"/>
                  <a:gd name="T3" fmla="*/ 139 h 144"/>
                  <a:gd name="T4" fmla="*/ 4 w 35"/>
                  <a:gd name="T5" fmla="*/ 136 h 144"/>
                  <a:gd name="T6" fmla="*/ 4 w 35"/>
                  <a:gd name="T7" fmla="*/ 131 h 144"/>
                  <a:gd name="T8" fmla="*/ 3 w 35"/>
                  <a:gd name="T9" fmla="*/ 115 h 144"/>
                  <a:gd name="T10" fmla="*/ 4 w 35"/>
                  <a:gd name="T11" fmla="*/ 105 h 144"/>
                  <a:gd name="T12" fmla="*/ 8 w 35"/>
                  <a:gd name="T13" fmla="*/ 99 h 144"/>
                  <a:gd name="T14" fmla="*/ 10 w 35"/>
                  <a:gd name="T15" fmla="*/ 94 h 144"/>
                  <a:gd name="T16" fmla="*/ 12 w 35"/>
                  <a:gd name="T17" fmla="*/ 90 h 144"/>
                  <a:gd name="T18" fmla="*/ 10 w 35"/>
                  <a:gd name="T19" fmla="*/ 81 h 144"/>
                  <a:gd name="T20" fmla="*/ 9 w 35"/>
                  <a:gd name="T21" fmla="*/ 77 h 144"/>
                  <a:gd name="T22" fmla="*/ 1 w 35"/>
                  <a:gd name="T23" fmla="*/ 58 h 144"/>
                  <a:gd name="T24" fmla="*/ 0 w 35"/>
                  <a:gd name="T25" fmla="*/ 47 h 144"/>
                  <a:gd name="T26" fmla="*/ 1 w 35"/>
                  <a:gd name="T27" fmla="*/ 42 h 144"/>
                  <a:gd name="T28" fmla="*/ 6 w 35"/>
                  <a:gd name="T29" fmla="*/ 40 h 144"/>
                  <a:gd name="T30" fmla="*/ 10 w 35"/>
                  <a:gd name="T31" fmla="*/ 33 h 144"/>
                  <a:gd name="T32" fmla="*/ 17 w 35"/>
                  <a:gd name="T33" fmla="*/ 22 h 144"/>
                  <a:gd name="T34" fmla="*/ 20 w 35"/>
                  <a:gd name="T35" fmla="*/ 13 h 144"/>
                  <a:gd name="T36" fmla="*/ 26 w 35"/>
                  <a:gd name="T37" fmla="*/ 7 h 144"/>
                  <a:gd name="T38" fmla="*/ 35 w 35"/>
                  <a:gd name="T3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144">
                    <a:moveTo>
                      <a:pt x="12" y="144"/>
                    </a:moveTo>
                    <a:lnTo>
                      <a:pt x="7" y="139"/>
                    </a:lnTo>
                    <a:lnTo>
                      <a:pt x="4" y="136"/>
                    </a:lnTo>
                    <a:lnTo>
                      <a:pt x="4" y="131"/>
                    </a:lnTo>
                    <a:lnTo>
                      <a:pt x="3" y="115"/>
                    </a:lnTo>
                    <a:lnTo>
                      <a:pt x="4" y="105"/>
                    </a:lnTo>
                    <a:lnTo>
                      <a:pt x="8" y="99"/>
                    </a:lnTo>
                    <a:lnTo>
                      <a:pt x="10" y="94"/>
                    </a:lnTo>
                    <a:lnTo>
                      <a:pt x="12" y="90"/>
                    </a:lnTo>
                    <a:lnTo>
                      <a:pt x="10" y="81"/>
                    </a:lnTo>
                    <a:lnTo>
                      <a:pt x="9" y="77"/>
                    </a:lnTo>
                    <a:lnTo>
                      <a:pt x="1" y="58"/>
                    </a:lnTo>
                    <a:lnTo>
                      <a:pt x="0" y="47"/>
                    </a:lnTo>
                    <a:lnTo>
                      <a:pt x="1" y="42"/>
                    </a:lnTo>
                    <a:lnTo>
                      <a:pt x="6" y="40"/>
                    </a:lnTo>
                    <a:lnTo>
                      <a:pt x="10" y="33"/>
                    </a:lnTo>
                    <a:lnTo>
                      <a:pt x="17" y="22"/>
                    </a:lnTo>
                    <a:lnTo>
                      <a:pt x="20" y="13"/>
                    </a:lnTo>
                    <a:lnTo>
                      <a:pt x="26" y="7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499">
                <a:extLst>
                  <a:ext uri="{FF2B5EF4-FFF2-40B4-BE49-F238E27FC236}">
                    <a16:creationId xmlns:a16="http://schemas.microsoft.com/office/drawing/2014/main" id="{2EA1AC1F-1286-38FA-E964-2A92510A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786"/>
                <a:ext cx="52" cy="39"/>
              </a:xfrm>
              <a:custGeom>
                <a:avLst/>
                <a:gdLst>
                  <a:gd name="T0" fmla="*/ 258 w 258"/>
                  <a:gd name="T1" fmla="*/ 199 h 199"/>
                  <a:gd name="T2" fmla="*/ 255 w 258"/>
                  <a:gd name="T3" fmla="*/ 197 h 199"/>
                  <a:gd name="T4" fmla="*/ 251 w 258"/>
                  <a:gd name="T5" fmla="*/ 197 h 199"/>
                  <a:gd name="T6" fmla="*/ 245 w 258"/>
                  <a:gd name="T7" fmla="*/ 194 h 199"/>
                  <a:gd name="T8" fmla="*/ 238 w 258"/>
                  <a:gd name="T9" fmla="*/ 194 h 199"/>
                  <a:gd name="T10" fmla="*/ 231 w 258"/>
                  <a:gd name="T11" fmla="*/ 194 h 199"/>
                  <a:gd name="T12" fmla="*/ 224 w 258"/>
                  <a:gd name="T13" fmla="*/ 193 h 199"/>
                  <a:gd name="T14" fmla="*/ 222 w 258"/>
                  <a:gd name="T15" fmla="*/ 192 h 199"/>
                  <a:gd name="T16" fmla="*/ 214 w 258"/>
                  <a:gd name="T17" fmla="*/ 186 h 199"/>
                  <a:gd name="T18" fmla="*/ 197 w 258"/>
                  <a:gd name="T19" fmla="*/ 177 h 199"/>
                  <a:gd name="T20" fmla="*/ 187 w 258"/>
                  <a:gd name="T21" fmla="*/ 175 h 199"/>
                  <a:gd name="T22" fmla="*/ 164 w 258"/>
                  <a:gd name="T23" fmla="*/ 158 h 199"/>
                  <a:gd name="T24" fmla="*/ 161 w 258"/>
                  <a:gd name="T25" fmla="*/ 157 h 199"/>
                  <a:gd name="T26" fmla="*/ 159 w 258"/>
                  <a:gd name="T27" fmla="*/ 154 h 199"/>
                  <a:gd name="T28" fmla="*/ 155 w 258"/>
                  <a:gd name="T29" fmla="*/ 150 h 199"/>
                  <a:gd name="T30" fmla="*/ 153 w 258"/>
                  <a:gd name="T31" fmla="*/ 146 h 199"/>
                  <a:gd name="T32" fmla="*/ 152 w 258"/>
                  <a:gd name="T33" fmla="*/ 144 h 199"/>
                  <a:gd name="T34" fmla="*/ 146 w 258"/>
                  <a:gd name="T35" fmla="*/ 140 h 199"/>
                  <a:gd name="T36" fmla="*/ 141 w 258"/>
                  <a:gd name="T37" fmla="*/ 142 h 199"/>
                  <a:gd name="T38" fmla="*/ 138 w 258"/>
                  <a:gd name="T39" fmla="*/ 142 h 199"/>
                  <a:gd name="T40" fmla="*/ 136 w 258"/>
                  <a:gd name="T41" fmla="*/ 141 h 199"/>
                  <a:gd name="T42" fmla="*/ 134 w 258"/>
                  <a:gd name="T43" fmla="*/ 139 h 199"/>
                  <a:gd name="T44" fmla="*/ 132 w 258"/>
                  <a:gd name="T45" fmla="*/ 136 h 199"/>
                  <a:gd name="T46" fmla="*/ 129 w 258"/>
                  <a:gd name="T47" fmla="*/ 129 h 199"/>
                  <a:gd name="T48" fmla="*/ 132 w 258"/>
                  <a:gd name="T49" fmla="*/ 123 h 199"/>
                  <a:gd name="T50" fmla="*/ 131 w 258"/>
                  <a:gd name="T51" fmla="*/ 120 h 199"/>
                  <a:gd name="T52" fmla="*/ 130 w 258"/>
                  <a:gd name="T53" fmla="*/ 118 h 199"/>
                  <a:gd name="T54" fmla="*/ 130 w 258"/>
                  <a:gd name="T55" fmla="*/ 117 h 199"/>
                  <a:gd name="T56" fmla="*/ 128 w 258"/>
                  <a:gd name="T57" fmla="*/ 112 h 199"/>
                  <a:gd name="T58" fmla="*/ 124 w 258"/>
                  <a:gd name="T59" fmla="*/ 107 h 199"/>
                  <a:gd name="T60" fmla="*/ 119 w 258"/>
                  <a:gd name="T61" fmla="*/ 100 h 199"/>
                  <a:gd name="T62" fmla="*/ 117 w 258"/>
                  <a:gd name="T63" fmla="*/ 99 h 199"/>
                  <a:gd name="T64" fmla="*/ 115 w 258"/>
                  <a:gd name="T65" fmla="*/ 100 h 199"/>
                  <a:gd name="T66" fmla="*/ 108 w 258"/>
                  <a:gd name="T67" fmla="*/ 100 h 199"/>
                  <a:gd name="T68" fmla="*/ 104 w 258"/>
                  <a:gd name="T69" fmla="*/ 97 h 199"/>
                  <a:gd name="T70" fmla="*/ 102 w 258"/>
                  <a:gd name="T71" fmla="*/ 96 h 199"/>
                  <a:gd name="T72" fmla="*/ 15 w 258"/>
                  <a:gd name="T73" fmla="*/ 21 h 199"/>
                  <a:gd name="T74" fmla="*/ 8 w 258"/>
                  <a:gd name="T75" fmla="*/ 16 h 199"/>
                  <a:gd name="T76" fmla="*/ 4 w 258"/>
                  <a:gd name="T77" fmla="*/ 13 h 199"/>
                  <a:gd name="T78" fmla="*/ 0 w 258"/>
                  <a:gd name="T79" fmla="*/ 7 h 199"/>
                  <a:gd name="T80" fmla="*/ 0 w 258"/>
                  <a:gd name="T8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58" h="199">
                    <a:moveTo>
                      <a:pt x="258" y="199"/>
                    </a:moveTo>
                    <a:lnTo>
                      <a:pt x="255" y="197"/>
                    </a:lnTo>
                    <a:lnTo>
                      <a:pt x="251" y="197"/>
                    </a:lnTo>
                    <a:lnTo>
                      <a:pt x="245" y="194"/>
                    </a:lnTo>
                    <a:lnTo>
                      <a:pt x="238" y="194"/>
                    </a:lnTo>
                    <a:lnTo>
                      <a:pt x="231" y="194"/>
                    </a:lnTo>
                    <a:lnTo>
                      <a:pt x="224" y="193"/>
                    </a:lnTo>
                    <a:lnTo>
                      <a:pt x="222" y="192"/>
                    </a:lnTo>
                    <a:lnTo>
                      <a:pt x="214" y="186"/>
                    </a:lnTo>
                    <a:lnTo>
                      <a:pt x="197" y="177"/>
                    </a:lnTo>
                    <a:lnTo>
                      <a:pt x="187" y="175"/>
                    </a:lnTo>
                    <a:lnTo>
                      <a:pt x="164" y="158"/>
                    </a:lnTo>
                    <a:lnTo>
                      <a:pt x="161" y="157"/>
                    </a:lnTo>
                    <a:lnTo>
                      <a:pt x="159" y="154"/>
                    </a:lnTo>
                    <a:lnTo>
                      <a:pt x="155" y="150"/>
                    </a:lnTo>
                    <a:lnTo>
                      <a:pt x="153" y="146"/>
                    </a:lnTo>
                    <a:lnTo>
                      <a:pt x="152" y="144"/>
                    </a:lnTo>
                    <a:lnTo>
                      <a:pt x="146" y="140"/>
                    </a:lnTo>
                    <a:lnTo>
                      <a:pt x="141" y="142"/>
                    </a:lnTo>
                    <a:lnTo>
                      <a:pt x="138" y="142"/>
                    </a:lnTo>
                    <a:lnTo>
                      <a:pt x="136" y="141"/>
                    </a:lnTo>
                    <a:lnTo>
                      <a:pt x="134" y="139"/>
                    </a:lnTo>
                    <a:lnTo>
                      <a:pt x="132" y="136"/>
                    </a:lnTo>
                    <a:lnTo>
                      <a:pt x="129" y="129"/>
                    </a:lnTo>
                    <a:lnTo>
                      <a:pt x="132" y="123"/>
                    </a:lnTo>
                    <a:lnTo>
                      <a:pt x="131" y="120"/>
                    </a:lnTo>
                    <a:lnTo>
                      <a:pt x="130" y="118"/>
                    </a:lnTo>
                    <a:lnTo>
                      <a:pt x="130" y="117"/>
                    </a:lnTo>
                    <a:lnTo>
                      <a:pt x="128" y="112"/>
                    </a:lnTo>
                    <a:lnTo>
                      <a:pt x="124" y="107"/>
                    </a:lnTo>
                    <a:lnTo>
                      <a:pt x="119" y="100"/>
                    </a:lnTo>
                    <a:lnTo>
                      <a:pt x="117" y="99"/>
                    </a:lnTo>
                    <a:lnTo>
                      <a:pt x="115" y="100"/>
                    </a:lnTo>
                    <a:lnTo>
                      <a:pt x="108" y="100"/>
                    </a:lnTo>
                    <a:lnTo>
                      <a:pt x="104" y="97"/>
                    </a:lnTo>
                    <a:lnTo>
                      <a:pt x="102" y="96"/>
                    </a:lnTo>
                    <a:lnTo>
                      <a:pt x="15" y="21"/>
                    </a:lnTo>
                    <a:lnTo>
                      <a:pt x="8" y="16"/>
                    </a:lnTo>
                    <a:lnTo>
                      <a:pt x="4" y="13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500">
                <a:extLst>
                  <a:ext uri="{FF2B5EF4-FFF2-40B4-BE49-F238E27FC236}">
                    <a16:creationId xmlns:a16="http://schemas.microsoft.com/office/drawing/2014/main" id="{2FCDCC00-37DB-F5FF-6668-04D17267E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5" y="826"/>
                <a:ext cx="244" cy="79"/>
              </a:xfrm>
              <a:custGeom>
                <a:avLst/>
                <a:gdLst>
                  <a:gd name="T0" fmla="*/ 28 w 1216"/>
                  <a:gd name="T1" fmla="*/ 17 h 397"/>
                  <a:gd name="T2" fmla="*/ 46 w 1216"/>
                  <a:gd name="T3" fmla="*/ 28 h 397"/>
                  <a:gd name="T4" fmla="*/ 55 w 1216"/>
                  <a:gd name="T5" fmla="*/ 45 h 397"/>
                  <a:gd name="T6" fmla="*/ 76 w 1216"/>
                  <a:gd name="T7" fmla="*/ 76 h 397"/>
                  <a:gd name="T8" fmla="*/ 127 w 1216"/>
                  <a:gd name="T9" fmla="*/ 117 h 397"/>
                  <a:gd name="T10" fmla="*/ 159 w 1216"/>
                  <a:gd name="T11" fmla="*/ 122 h 397"/>
                  <a:gd name="T12" fmla="*/ 187 w 1216"/>
                  <a:gd name="T13" fmla="*/ 142 h 397"/>
                  <a:gd name="T14" fmla="*/ 228 w 1216"/>
                  <a:gd name="T15" fmla="*/ 160 h 397"/>
                  <a:gd name="T16" fmla="*/ 255 w 1216"/>
                  <a:gd name="T17" fmla="*/ 181 h 397"/>
                  <a:gd name="T18" fmla="*/ 265 w 1216"/>
                  <a:gd name="T19" fmla="*/ 182 h 397"/>
                  <a:gd name="T20" fmla="*/ 305 w 1216"/>
                  <a:gd name="T21" fmla="*/ 207 h 397"/>
                  <a:gd name="T22" fmla="*/ 405 w 1216"/>
                  <a:gd name="T23" fmla="*/ 196 h 397"/>
                  <a:gd name="T24" fmla="*/ 399 w 1216"/>
                  <a:gd name="T25" fmla="*/ 176 h 397"/>
                  <a:gd name="T26" fmla="*/ 418 w 1216"/>
                  <a:gd name="T27" fmla="*/ 177 h 397"/>
                  <a:gd name="T28" fmla="*/ 453 w 1216"/>
                  <a:gd name="T29" fmla="*/ 180 h 397"/>
                  <a:gd name="T30" fmla="*/ 463 w 1216"/>
                  <a:gd name="T31" fmla="*/ 160 h 397"/>
                  <a:gd name="T32" fmla="*/ 476 w 1216"/>
                  <a:gd name="T33" fmla="*/ 160 h 397"/>
                  <a:gd name="T34" fmla="*/ 502 w 1216"/>
                  <a:gd name="T35" fmla="*/ 162 h 397"/>
                  <a:gd name="T36" fmla="*/ 553 w 1216"/>
                  <a:gd name="T37" fmla="*/ 173 h 397"/>
                  <a:gd name="T38" fmla="*/ 574 w 1216"/>
                  <a:gd name="T39" fmla="*/ 192 h 397"/>
                  <a:gd name="T40" fmla="*/ 583 w 1216"/>
                  <a:gd name="T41" fmla="*/ 175 h 397"/>
                  <a:gd name="T42" fmla="*/ 593 w 1216"/>
                  <a:gd name="T43" fmla="*/ 156 h 397"/>
                  <a:gd name="T44" fmla="*/ 616 w 1216"/>
                  <a:gd name="T45" fmla="*/ 170 h 397"/>
                  <a:gd name="T46" fmla="*/ 630 w 1216"/>
                  <a:gd name="T47" fmla="*/ 144 h 397"/>
                  <a:gd name="T48" fmla="*/ 646 w 1216"/>
                  <a:gd name="T49" fmla="*/ 152 h 397"/>
                  <a:gd name="T50" fmla="*/ 667 w 1216"/>
                  <a:gd name="T51" fmla="*/ 128 h 397"/>
                  <a:gd name="T52" fmla="*/ 704 w 1216"/>
                  <a:gd name="T53" fmla="*/ 136 h 397"/>
                  <a:gd name="T54" fmla="*/ 699 w 1216"/>
                  <a:gd name="T55" fmla="*/ 100 h 397"/>
                  <a:gd name="T56" fmla="*/ 713 w 1216"/>
                  <a:gd name="T57" fmla="*/ 119 h 397"/>
                  <a:gd name="T58" fmla="*/ 726 w 1216"/>
                  <a:gd name="T59" fmla="*/ 120 h 397"/>
                  <a:gd name="T60" fmla="*/ 753 w 1216"/>
                  <a:gd name="T61" fmla="*/ 120 h 397"/>
                  <a:gd name="T62" fmla="*/ 778 w 1216"/>
                  <a:gd name="T63" fmla="*/ 117 h 397"/>
                  <a:gd name="T64" fmla="*/ 813 w 1216"/>
                  <a:gd name="T65" fmla="*/ 152 h 397"/>
                  <a:gd name="T66" fmla="*/ 812 w 1216"/>
                  <a:gd name="T67" fmla="*/ 200 h 397"/>
                  <a:gd name="T68" fmla="*/ 812 w 1216"/>
                  <a:gd name="T69" fmla="*/ 282 h 397"/>
                  <a:gd name="T70" fmla="*/ 834 w 1216"/>
                  <a:gd name="T71" fmla="*/ 296 h 397"/>
                  <a:gd name="T72" fmla="*/ 842 w 1216"/>
                  <a:gd name="T73" fmla="*/ 324 h 397"/>
                  <a:gd name="T74" fmla="*/ 848 w 1216"/>
                  <a:gd name="T75" fmla="*/ 336 h 397"/>
                  <a:gd name="T76" fmla="*/ 865 w 1216"/>
                  <a:gd name="T77" fmla="*/ 351 h 397"/>
                  <a:gd name="T78" fmla="*/ 880 w 1216"/>
                  <a:gd name="T79" fmla="*/ 381 h 397"/>
                  <a:gd name="T80" fmla="*/ 903 w 1216"/>
                  <a:gd name="T81" fmla="*/ 390 h 397"/>
                  <a:gd name="T82" fmla="*/ 953 w 1216"/>
                  <a:gd name="T83" fmla="*/ 386 h 397"/>
                  <a:gd name="T84" fmla="*/ 995 w 1216"/>
                  <a:gd name="T85" fmla="*/ 396 h 397"/>
                  <a:gd name="T86" fmla="*/ 1004 w 1216"/>
                  <a:gd name="T87" fmla="*/ 382 h 397"/>
                  <a:gd name="T88" fmla="*/ 1014 w 1216"/>
                  <a:gd name="T89" fmla="*/ 364 h 397"/>
                  <a:gd name="T90" fmla="*/ 1042 w 1216"/>
                  <a:gd name="T91" fmla="*/ 362 h 397"/>
                  <a:gd name="T92" fmla="*/ 1052 w 1216"/>
                  <a:gd name="T93" fmla="*/ 347 h 397"/>
                  <a:gd name="T94" fmla="*/ 1064 w 1216"/>
                  <a:gd name="T95" fmla="*/ 320 h 397"/>
                  <a:gd name="T96" fmla="*/ 1098 w 1216"/>
                  <a:gd name="T97" fmla="*/ 283 h 397"/>
                  <a:gd name="T98" fmla="*/ 1136 w 1216"/>
                  <a:gd name="T99" fmla="*/ 260 h 397"/>
                  <a:gd name="T100" fmla="*/ 1145 w 1216"/>
                  <a:gd name="T101" fmla="*/ 214 h 397"/>
                  <a:gd name="T102" fmla="*/ 1187 w 1216"/>
                  <a:gd name="T103" fmla="*/ 187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16" h="397">
                    <a:moveTo>
                      <a:pt x="0" y="0"/>
                    </a:moveTo>
                    <a:lnTo>
                      <a:pt x="12" y="10"/>
                    </a:lnTo>
                    <a:lnTo>
                      <a:pt x="18" y="15"/>
                    </a:lnTo>
                    <a:lnTo>
                      <a:pt x="23" y="16"/>
                    </a:lnTo>
                    <a:lnTo>
                      <a:pt x="28" y="17"/>
                    </a:lnTo>
                    <a:lnTo>
                      <a:pt x="34" y="21"/>
                    </a:lnTo>
                    <a:lnTo>
                      <a:pt x="38" y="22"/>
                    </a:lnTo>
                    <a:lnTo>
                      <a:pt x="41" y="26"/>
                    </a:lnTo>
                    <a:lnTo>
                      <a:pt x="45" y="25"/>
                    </a:lnTo>
                    <a:lnTo>
                      <a:pt x="46" y="28"/>
                    </a:lnTo>
                    <a:lnTo>
                      <a:pt x="47" y="30"/>
                    </a:lnTo>
                    <a:lnTo>
                      <a:pt x="50" y="33"/>
                    </a:lnTo>
                    <a:lnTo>
                      <a:pt x="51" y="37"/>
                    </a:lnTo>
                    <a:lnTo>
                      <a:pt x="53" y="43"/>
                    </a:lnTo>
                    <a:lnTo>
                      <a:pt x="55" y="45"/>
                    </a:lnTo>
                    <a:lnTo>
                      <a:pt x="58" y="50"/>
                    </a:lnTo>
                    <a:lnTo>
                      <a:pt x="63" y="56"/>
                    </a:lnTo>
                    <a:lnTo>
                      <a:pt x="67" y="61"/>
                    </a:lnTo>
                    <a:lnTo>
                      <a:pt x="73" y="70"/>
                    </a:lnTo>
                    <a:lnTo>
                      <a:pt x="76" y="76"/>
                    </a:lnTo>
                    <a:lnTo>
                      <a:pt x="84" y="80"/>
                    </a:lnTo>
                    <a:lnTo>
                      <a:pt x="95" y="84"/>
                    </a:lnTo>
                    <a:lnTo>
                      <a:pt x="103" y="93"/>
                    </a:lnTo>
                    <a:lnTo>
                      <a:pt x="121" y="113"/>
                    </a:lnTo>
                    <a:lnTo>
                      <a:pt x="127" y="117"/>
                    </a:lnTo>
                    <a:lnTo>
                      <a:pt x="137" y="119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53" y="118"/>
                    </a:lnTo>
                    <a:lnTo>
                      <a:pt x="159" y="122"/>
                    </a:lnTo>
                    <a:lnTo>
                      <a:pt x="176" y="135"/>
                    </a:lnTo>
                    <a:lnTo>
                      <a:pt x="178" y="136"/>
                    </a:lnTo>
                    <a:lnTo>
                      <a:pt x="182" y="139"/>
                    </a:lnTo>
                    <a:lnTo>
                      <a:pt x="184" y="140"/>
                    </a:lnTo>
                    <a:lnTo>
                      <a:pt x="187" y="142"/>
                    </a:lnTo>
                    <a:lnTo>
                      <a:pt x="200" y="152"/>
                    </a:lnTo>
                    <a:lnTo>
                      <a:pt x="204" y="154"/>
                    </a:lnTo>
                    <a:lnTo>
                      <a:pt x="208" y="157"/>
                    </a:lnTo>
                    <a:lnTo>
                      <a:pt x="218" y="160"/>
                    </a:lnTo>
                    <a:lnTo>
                      <a:pt x="228" y="160"/>
                    </a:lnTo>
                    <a:lnTo>
                      <a:pt x="238" y="164"/>
                    </a:lnTo>
                    <a:lnTo>
                      <a:pt x="242" y="165"/>
                    </a:lnTo>
                    <a:lnTo>
                      <a:pt x="247" y="169"/>
                    </a:lnTo>
                    <a:lnTo>
                      <a:pt x="255" y="180"/>
                    </a:lnTo>
                    <a:lnTo>
                      <a:pt x="255" y="181"/>
                    </a:lnTo>
                    <a:lnTo>
                      <a:pt x="256" y="184"/>
                    </a:lnTo>
                    <a:lnTo>
                      <a:pt x="258" y="186"/>
                    </a:lnTo>
                    <a:lnTo>
                      <a:pt x="259" y="186"/>
                    </a:lnTo>
                    <a:lnTo>
                      <a:pt x="262" y="185"/>
                    </a:lnTo>
                    <a:lnTo>
                      <a:pt x="265" y="182"/>
                    </a:lnTo>
                    <a:lnTo>
                      <a:pt x="272" y="187"/>
                    </a:lnTo>
                    <a:lnTo>
                      <a:pt x="280" y="190"/>
                    </a:lnTo>
                    <a:lnTo>
                      <a:pt x="287" y="193"/>
                    </a:lnTo>
                    <a:lnTo>
                      <a:pt x="302" y="204"/>
                    </a:lnTo>
                    <a:lnTo>
                      <a:pt x="305" y="207"/>
                    </a:lnTo>
                    <a:lnTo>
                      <a:pt x="310" y="209"/>
                    </a:lnTo>
                    <a:lnTo>
                      <a:pt x="320" y="210"/>
                    </a:lnTo>
                    <a:lnTo>
                      <a:pt x="401" y="200"/>
                    </a:lnTo>
                    <a:lnTo>
                      <a:pt x="404" y="198"/>
                    </a:lnTo>
                    <a:lnTo>
                      <a:pt x="405" y="196"/>
                    </a:lnTo>
                    <a:lnTo>
                      <a:pt x="405" y="192"/>
                    </a:lnTo>
                    <a:lnTo>
                      <a:pt x="404" y="190"/>
                    </a:lnTo>
                    <a:lnTo>
                      <a:pt x="404" y="188"/>
                    </a:lnTo>
                    <a:lnTo>
                      <a:pt x="400" y="180"/>
                    </a:lnTo>
                    <a:lnTo>
                      <a:pt x="399" y="176"/>
                    </a:lnTo>
                    <a:lnTo>
                      <a:pt x="400" y="175"/>
                    </a:lnTo>
                    <a:lnTo>
                      <a:pt x="404" y="173"/>
                    </a:lnTo>
                    <a:lnTo>
                      <a:pt x="406" y="173"/>
                    </a:lnTo>
                    <a:lnTo>
                      <a:pt x="411" y="175"/>
                    </a:lnTo>
                    <a:lnTo>
                      <a:pt x="418" y="177"/>
                    </a:lnTo>
                    <a:lnTo>
                      <a:pt x="422" y="180"/>
                    </a:lnTo>
                    <a:lnTo>
                      <a:pt x="427" y="185"/>
                    </a:lnTo>
                    <a:lnTo>
                      <a:pt x="430" y="187"/>
                    </a:lnTo>
                    <a:lnTo>
                      <a:pt x="439" y="185"/>
                    </a:lnTo>
                    <a:lnTo>
                      <a:pt x="453" y="180"/>
                    </a:lnTo>
                    <a:lnTo>
                      <a:pt x="455" y="177"/>
                    </a:lnTo>
                    <a:lnTo>
                      <a:pt x="457" y="176"/>
                    </a:lnTo>
                    <a:lnTo>
                      <a:pt x="458" y="174"/>
                    </a:lnTo>
                    <a:lnTo>
                      <a:pt x="461" y="173"/>
                    </a:lnTo>
                    <a:lnTo>
                      <a:pt x="463" y="160"/>
                    </a:lnTo>
                    <a:lnTo>
                      <a:pt x="463" y="156"/>
                    </a:lnTo>
                    <a:lnTo>
                      <a:pt x="465" y="154"/>
                    </a:lnTo>
                    <a:lnTo>
                      <a:pt x="468" y="154"/>
                    </a:lnTo>
                    <a:lnTo>
                      <a:pt x="473" y="158"/>
                    </a:lnTo>
                    <a:lnTo>
                      <a:pt x="476" y="160"/>
                    </a:lnTo>
                    <a:lnTo>
                      <a:pt x="481" y="163"/>
                    </a:lnTo>
                    <a:lnTo>
                      <a:pt x="484" y="164"/>
                    </a:lnTo>
                    <a:lnTo>
                      <a:pt x="488" y="164"/>
                    </a:lnTo>
                    <a:lnTo>
                      <a:pt x="498" y="162"/>
                    </a:lnTo>
                    <a:lnTo>
                      <a:pt x="502" y="162"/>
                    </a:lnTo>
                    <a:lnTo>
                      <a:pt x="507" y="165"/>
                    </a:lnTo>
                    <a:lnTo>
                      <a:pt x="521" y="176"/>
                    </a:lnTo>
                    <a:lnTo>
                      <a:pt x="528" y="179"/>
                    </a:lnTo>
                    <a:lnTo>
                      <a:pt x="538" y="177"/>
                    </a:lnTo>
                    <a:lnTo>
                      <a:pt x="553" y="173"/>
                    </a:lnTo>
                    <a:lnTo>
                      <a:pt x="559" y="174"/>
                    </a:lnTo>
                    <a:lnTo>
                      <a:pt x="565" y="177"/>
                    </a:lnTo>
                    <a:lnTo>
                      <a:pt x="572" y="191"/>
                    </a:lnTo>
                    <a:lnTo>
                      <a:pt x="572" y="192"/>
                    </a:lnTo>
                    <a:lnTo>
                      <a:pt x="574" y="192"/>
                    </a:lnTo>
                    <a:lnTo>
                      <a:pt x="577" y="191"/>
                    </a:lnTo>
                    <a:lnTo>
                      <a:pt x="581" y="188"/>
                    </a:lnTo>
                    <a:lnTo>
                      <a:pt x="583" y="182"/>
                    </a:lnTo>
                    <a:lnTo>
                      <a:pt x="583" y="177"/>
                    </a:lnTo>
                    <a:lnTo>
                      <a:pt x="583" y="175"/>
                    </a:lnTo>
                    <a:lnTo>
                      <a:pt x="583" y="174"/>
                    </a:lnTo>
                    <a:lnTo>
                      <a:pt x="584" y="174"/>
                    </a:lnTo>
                    <a:lnTo>
                      <a:pt x="585" y="165"/>
                    </a:lnTo>
                    <a:lnTo>
                      <a:pt x="589" y="159"/>
                    </a:lnTo>
                    <a:lnTo>
                      <a:pt x="593" y="156"/>
                    </a:lnTo>
                    <a:lnTo>
                      <a:pt x="598" y="159"/>
                    </a:lnTo>
                    <a:lnTo>
                      <a:pt x="608" y="171"/>
                    </a:lnTo>
                    <a:lnTo>
                      <a:pt x="608" y="173"/>
                    </a:lnTo>
                    <a:lnTo>
                      <a:pt x="611" y="173"/>
                    </a:lnTo>
                    <a:lnTo>
                      <a:pt x="616" y="170"/>
                    </a:lnTo>
                    <a:lnTo>
                      <a:pt x="619" y="162"/>
                    </a:lnTo>
                    <a:lnTo>
                      <a:pt x="623" y="147"/>
                    </a:lnTo>
                    <a:lnTo>
                      <a:pt x="624" y="144"/>
                    </a:lnTo>
                    <a:lnTo>
                      <a:pt x="627" y="142"/>
                    </a:lnTo>
                    <a:lnTo>
                      <a:pt x="630" y="144"/>
                    </a:lnTo>
                    <a:lnTo>
                      <a:pt x="635" y="147"/>
                    </a:lnTo>
                    <a:lnTo>
                      <a:pt x="640" y="152"/>
                    </a:lnTo>
                    <a:lnTo>
                      <a:pt x="645" y="153"/>
                    </a:lnTo>
                    <a:lnTo>
                      <a:pt x="645" y="152"/>
                    </a:lnTo>
                    <a:lnTo>
                      <a:pt x="646" y="152"/>
                    </a:lnTo>
                    <a:lnTo>
                      <a:pt x="648" y="151"/>
                    </a:lnTo>
                    <a:lnTo>
                      <a:pt x="653" y="146"/>
                    </a:lnTo>
                    <a:lnTo>
                      <a:pt x="657" y="136"/>
                    </a:lnTo>
                    <a:lnTo>
                      <a:pt x="662" y="130"/>
                    </a:lnTo>
                    <a:lnTo>
                      <a:pt x="667" y="128"/>
                    </a:lnTo>
                    <a:lnTo>
                      <a:pt x="673" y="129"/>
                    </a:lnTo>
                    <a:lnTo>
                      <a:pt x="697" y="140"/>
                    </a:lnTo>
                    <a:lnTo>
                      <a:pt x="701" y="140"/>
                    </a:lnTo>
                    <a:lnTo>
                      <a:pt x="703" y="139"/>
                    </a:lnTo>
                    <a:lnTo>
                      <a:pt x="704" y="136"/>
                    </a:lnTo>
                    <a:lnTo>
                      <a:pt x="704" y="133"/>
                    </a:lnTo>
                    <a:lnTo>
                      <a:pt x="692" y="118"/>
                    </a:lnTo>
                    <a:lnTo>
                      <a:pt x="690" y="111"/>
                    </a:lnTo>
                    <a:lnTo>
                      <a:pt x="692" y="106"/>
                    </a:lnTo>
                    <a:lnTo>
                      <a:pt x="699" y="100"/>
                    </a:lnTo>
                    <a:lnTo>
                      <a:pt x="707" y="104"/>
                    </a:lnTo>
                    <a:lnTo>
                      <a:pt x="709" y="106"/>
                    </a:lnTo>
                    <a:lnTo>
                      <a:pt x="711" y="110"/>
                    </a:lnTo>
                    <a:lnTo>
                      <a:pt x="714" y="117"/>
                    </a:lnTo>
                    <a:lnTo>
                      <a:pt x="713" y="119"/>
                    </a:lnTo>
                    <a:lnTo>
                      <a:pt x="715" y="122"/>
                    </a:lnTo>
                    <a:lnTo>
                      <a:pt x="719" y="122"/>
                    </a:lnTo>
                    <a:lnTo>
                      <a:pt x="725" y="122"/>
                    </a:lnTo>
                    <a:lnTo>
                      <a:pt x="725" y="120"/>
                    </a:lnTo>
                    <a:lnTo>
                      <a:pt x="726" y="120"/>
                    </a:lnTo>
                    <a:lnTo>
                      <a:pt x="728" y="120"/>
                    </a:lnTo>
                    <a:lnTo>
                      <a:pt x="733" y="120"/>
                    </a:lnTo>
                    <a:lnTo>
                      <a:pt x="742" y="120"/>
                    </a:lnTo>
                    <a:lnTo>
                      <a:pt x="748" y="120"/>
                    </a:lnTo>
                    <a:lnTo>
                      <a:pt x="753" y="120"/>
                    </a:lnTo>
                    <a:lnTo>
                      <a:pt x="759" y="119"/>
                    </a:lnTo>
                    <a:lnTo>
                      <a:pt x="767" y="118"/>
                    </a:lnTo>
                    <a:lnTo>
                      <a:pt x="773" y="114"/>
                    </a:lnTo>
                    <a:lnTo>
                      <a:pt x="777" y="116"/>
                    </a:lnTo>
                    <a:lnTo>
                      <a:pt x="778" y="117"/>
                    </a:lnTo>
                    <a:lnTo>
                      <a:pt x="778" y="123"/>
                    </a:lnTo>
                    <a:lnTo>
                      <a:pt x="777" y="130"/>
                    </a:lnTo>
                    <a:lnTo>
                      <a:pt x="778" y="133"/>
                    </a:lnTo>
                    <a:lnTo>
                      <a:pt x="782" y="136"/>
                    </a:lnTo>
                    <a:lnTo>
                      <a:pt x="813" y="152"/>
                    </a:lnTo>
                    <a:lnTo>
                      <a:pt x="821" y="158"/>
                    </a:lnTo>
                    <a:lnTo>
                      <a:pt x="823" y="167"/>
                    </a:lnTo>
                    <a:lnTo>
                      <a:pt x="819" y="177"/>
                    </a:lnTo>
                    <a:lnTo>
                      <a:pt x="814" y="193"/>
                    </a:lnTo>
                    <a:lnTo>
                      <a:pt x="812" y="200"/>
                    </a:lnTo>
                    <a:lnTo>
                      <a:pt x="811" y="207"/>
                    </a:lnTo>
                    <a:lnTo>
                      <a:pt x="811" y="215"/>
                    </a:lnTo>
                    <a:lnTo>
                      <a:pt x="806" y="234"/>
                    </a:lnTo>
                    <a:lnTo>
                      <a:pt x="812" y="280"/>
                    </a:lnTo>
                    <a:lnTo>
                      <a:pt x="812" y="282"/>
                    </a:lnTo>
                    <a:lnTo>
                      <a:pt x="814" y="284"/>
                    </a:lnTo>
                    <a:lnTo>
                      <a:pt x="823" y="287"/>
                    </a:lnTo>
                    <a:lnTo>
                      <a:pt x="829" y="288"/>
                    </a:lnTo>
                    <a:lnTo>
                      <a:pt x="833" y="291"/>
                    </a:lnTo>
                    <a:lnTo>
                      <a:pt x="834" y="296"/>
                    </a:lnTo>
                    <a:lnTo>
                      <a:pt x="835" y="304"/>
                    </a:lnTo>
                    <a:lnTo>
                      <a:pt x="835" y="311"/>
                    </a:lnTo>
                    <a:lnTo>
                      <a:pt x="836" y="314"/>
                    </a:lnTo>
                    <a:lnTo>
                      <a:pt x="840" y="319"/>
                    </a:lnTo>
                    <a:lnTo>
                      <a:pt x="842" y="324"/>
                    </a:lnTo>
                    <a:lnTo>
                      <a:pt x="846" y="329"/>
                    </a:lnTo>
                    <a:lnTo>
                      <a:pt x="846" y="330"/>
                    </a:lnTo>
                    <a:lnTo>
                      <a:pt x="847" y="333"/>
                    </a:lnTo>
                    <a:lnTo>
                      <a:pt x="847" y="334"/>
                    </a:lnTo>
                    <a:lnTo>
                      <a:pt x="848" y="336"/>
                    </a:lnTo>
                    <a:lnTo>
                      <a:pt x="847" y="341"/>
                    </a:lnTo>
                    <a:lnTo>
                      <a:pt x="848" y="345"/>
                    </a:lnTo>
                    <a:lnTo>
                      <a:pt x="851" y="347"/>
                    </a:lnTo>
                    <a:lnTo>
                      <a:pt x="856" y="350"/>
                    </a:lnTo>
                    <a:lnTo>
                      <a:pt x="865" y="351"/>
                    </a:lnTo>
                    <a:lnTo>
                      <a:pt x="869" y="353"/>
                    </a:lnTo>
                    <a:lnTo>
                      <a:pt x="871" y="357"/>
                    </a:lnTo>
                    <a:lnTo>
                      <a:pt x="879" y="377"/>
                    </a:lnTo>
                    <a:lnTo>
                      <a:pt x="879" y="380"/>
                    </a:lnTo>
                    <a:lnTo>
                      <a:pt x="880" y="381"/>
                    </a:lnTo>
                    <a:lnTo>
                      <a:pt x="886" y="381"/>
                    </a:lnTo>
                    <a:lnTo>
                      <a:pt x="890" y="380"/>
                    </a:lnTo>
                    <a:lnTo>
                      <a:pt x="894" y="381"/>
                    </a:lnTo>
                    <a:lnTo>
                      <a:pt x="899" y="387"/>
                    </a:lnTo>
                    <a:lnTo>
                      <a:pt x="903" y="390"/>
                    </a:lnTo>
                    <a:lnTo>
                      <a:pt x="915" y="396"/>
                    </a:lnTo>
                    <a:lnTo>
                      <a:pt x="920" y="396"/>
                    </a:lnTo>
                    <a:lnTo>
                      <a:pt x="926" y="396"/>
                    </a:lnTo>
                    <a:lnTo>
                      <a:pt x="942" y="387"/>
                    </a:lnTo>
                    <a:lnTo>
                      <a:pt x="953" y="386"/>
                    </a:lnTo>
                    <a:lnTo>
                      <a:pt x="962" y="391"/>
                    </a:lnTo>
                    <a:lnTo>
                      <a:pt x="966" y="394"/>
                    </a:lnTo>
                    <a:lnTo>
                      <a:pt x="974" y="397"/>
                    </a:lnTo>
                    <a:lnTo>
                      <a:pt x="983" y="397"/>
                    </a:lnTo>
                    <a:lnTo>
                      <a:pt x="995" y="396"/>
                    </a:lnTo>
                    <a:lnTo>
                      <a:pt x="997" y="393"/>
                    </a:lnTo>
                    <a:lnTo>
                      <a:pt x="1001" y="391"/>
                    </a:lnTo>
                    <a:lnTo>
                      <a:pt x="1004" y="386"/>
                    </a:lnTo>
                    <a:lnTo>
                      <a:pt x="1004" y="384"/>
                    </a:lnTo>
                    <a:lnTo>
                      <a:pt x="1004" y="382"/>
                    </a:lnTo>
                    <a:lnTo>
                      <a:pt x="1005" y="382"/>
                    </a:lnTo>
                    <a:lnTo>
                      <a:pt x="1007" y="380"/>
                    </a:lnTo>
                    <a:lnTo>
                      <a:pt x="1008" y="371"/>
                    </a:lnTo>
                    <a:lnTo>
                      <a:pt x="1011" y="368"/>
                    </a:lnTo>
                    <a:lnTo>
                      <a:pt x="1014" y="364"/>
                    </a:lnTo>
                    <a:lnTo>
                      <a:pt x="1020" y="364"/>
                    </a:lnTo>
                    <a:lnTo>
                      <a:pt x="1025" y="363"/>
                    </a:lnTo>
                    <a:lnTo>
                      <a:pt x="1031" y="363"/>
                    </a:lnTo>
                    <a:lnTo>
                      <a:pt x="1036" y="362"/>
                    </a:lnTo>
                    <a:lnTo>
                      <a:pt x="1042" y="362"/>
                    </a:lnTo>
                    <a:lnTo>
                      <a:pt x="1047" y="357"/>
                    </a:lnTo>
                    <a:lnTo>
                      <a:pt x="1048" y="354"/>
                    </a:lnTo>
                    <a:lnTo>
                      <a:pt x="1051" y="353"/>
                    </a:lnTo>
                    <a:lnTo>
                      <a:pt x="1051" y="350"/>
                    </a:lnTo>
                    <a:lnTo>
                      <a:pt x="1052" y="347"/>
                    </a:lnTo>
                    <a:lnTo>
                      <a:pt x="1052" y="344"/>
                    </a:lnTo>
                    <a:lnTo>
                      <a:pt x="1053" y="341"/>
                    </a:lnTo>
                    <a:lnTo>
                      <a:pt x="1052" y="335"/>
                    </a:lnTo>
                    <a:lnTo>
                      <a:pt x="1054" y="330"/>
                    </a:lnTo>
                    <a:lnTo>
                      <a:pt x="1064" y="320"/>
                    </a:lnTo>
                    <a:lnTo>
                      <a:pt x="1075" y="307"/>
                    </a:lnTo>
                    <a:lnTo>
                      <a:pt x="1079" y="301"/>
                    </a:lnTo>
                    <a:lnTo>
                      <a:pt x="1083" y="297"/>
                    </a:lnTo>
                    <a:lnTo>
                      <a:pt x="1091" y="293"/>
                    </a:lnTo>
                    <a:lnTo>
                      <a:pt x="1098" y="283"/>
                    </a:lnTo>
                    <a:lnTo>
                      <a:pt x="1107" y="277"/>
                    </a:lnTo>
                    <a:lnTo>
                      <a:pt x="1119" y="268"/>
                    </a:lnTo>
                    <a:lnTo>
                      <a:pt x="1130" y="265"/>
                    </a:lnTo>
                    <a:lnTo>
                      <a:pt x="1134" y="262"/>
                    </a:lnTo>
                    <a:lnTo>
                      <a:pt x="1136" y="260"/>
                    </a:lnTo>
                    <a:lnTo>
                      <a:pt x="1138" y="259"/>
                    </a:lnTo>
                    <a:lnTo>
                      <a:pt x="1140" y="254"/>
                    </a:lnTo>
                    <a:lnTo>
                      <a:pt x="1140" y="250"/>
                    </a:lnTo>
                    <a:lnTo>
                      <a:pt x="1142" y="248"/>
                    </a:lnTo>
                    <a:lnTo>
                      <a:pt x="1145" y="214"/>
                    </a:lnTo>
                    <a:lnTo>
                      <a:pt x="1149" y="200"/>
                    </a:lnTo>
                    <a:lnTo>
                      <a:pt x="1153" y="197"/>
                    </a:lnTo>
                    <a:lnTo>
                      <a:pt x="1159" y="196"/>
                    </a:lnTo>
                    <a:lnTo>
                      <a:pt x="1178" y="190"/>
                    </a:lnTo>
                    <a:lnTo>
                      <a:pt x="1187" y="187"/>
                    </a:lnTo>
                    <a:lnTo>
                      <a:pt x="1199" y="187"/>
                    </a:lnTo>
                    <a:lnTo>
                      <a:pt x="1206" y="185"/>
                    </a:lnTo>
                    <a:lnTo>
                      <a:pt x="1216" y="179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501">
                <a:extLst>
                  <a:ext uri="{FF2B5EF4-FFF2-40B4-BE49-F238E27FC236}">
                    <a16:creationId xmlns:a16="http://schemas.microsoft.com/office/drawing/2014/main" id="{BB3CDDA5-B4C9-90F6-5D3A-4DB8974BD8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3" y="2273"/>
                <a:ext cx="4" cy="29"/>
              </a:xfrm>
              <a:custGeom>
                <a:avLst/>
                <a:gdLst>
                  <a:gd name="T0" fmla="*/ 0 w 23"/>
                  <a:gd name="T1" fmla="*/ 144 h 144"/>
                  <a:gd name="T2" fmla="*/ 0 w 23"/>
                  <a:gd name="T3" fmla="*/ 143 h 144"/>
                  <a:gd name="T4" fmla="*/ 0 w 23"/>
                  <a:gd name="T5" fmla="*/ 138 h 144"/>
                  <a:gd name="T6" fmla="*/ 2 w 23"/>
                  <a:gd name="T7" fmla="*/ 133 h 144"/>
                  <a:gd name="T8" fmla="*/ 6 w 23"/>
                  <a:gd name="T9" fmla="*/ 126 h 144"/>
                  <a:gd name="T10" fmla="*/ 13 w 23"/>
                  <a:gd name="T11" fmla="*/ 117 h 144"/>
                  <a:gd name="T12" fmla="*/ 19 w 23"/>
                  <a:gd name="T13" fmla="*/ 102 h 144"/>
                  <a:gd name="T14" fmla="*/ 21 w 23"/>
                  <a:gd name="T15" fmla="*/ 90 h 144"/>
                  <a:gd name="T16" fmla="*/ 20 w 23"/>
                  <a:gd name="T17" fmla="*/ 82 h 144"/>
                  <a:gd name="T18" fmla="*/ 20 w 23"/>
                  <a:gd name="T19" fmla="*/ 75 h 144"/>
                  <a:gd name="T20" fmla="*/ 19 w 23"/>
                  <a:gd name="T21" fmla="*/ 70 h 144"/>
                  <a:gd name="T22" fmla="*/ 19 w 23"/>
                  <a:gd name="T23" fmla="*/ 67 h 144"/>
                  <a:gd name="T24" fmla="*/ 18 w 23"/>
                  <a:gd name="T25" fmla="*/ 59 h 144"/>
                  <a:gd name="T26" fmla="*/ 14 w 23"/>
                  <a:gd name="T27" fmla="*/ 50 h 144"/>
                  <a:gd name="T28" fmla="*/ 13 w 23"/>
                  <a:gd name="T29" fmla="*/ 42 h 144"/>
                  <a:gd name="T30" fmla="*/ 14 w 23"/>
                  <a:gd name="T31" fmla="*/ 20 h 144"/>
                  <a:gd name="T32" fmla="*/ 23 w 23"/>
                  <a:gd name="T33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" h="144">
                    <a:moveTo>
                      <a:pt x="0" y="144"/>
                    </a:moveTo>
                    <a:lnTo>
                      <a:pt x="0" y="143"/>
                    </a:lnTo>
                    <a:lnTo>
                      <a:pt x="0" y="138"/>
                    </a:lnTo>
                    <a:lnTo>
                      <a:pt x="2" y="133"/>
                    </a:lnTo>
                    <a:lnTo>
                      <a:pt x="6" y="126"/>
                    </a:lnTo>
                    <a:lnTo>
                      <a:pt x="13" y="117"/>
                    </a:lnTo>
                    <a:lnTo>
                      <a:pt x="19" y="102"/>
                    </a:lnTo>
                    <a:lnTo>
                      <a:pt x="21" y="90"/>
                    </a:lnTo>
                    <a:lnTo>
                      <a:pt x="20" y="82"/>
                    </a:lnTo>
                    <a:lnTo>
                      <a:pt x="20" y="75"/>
                    </a:lnTo>
                    <a:lnTo>
                      <a:pt x="19" y="70"/>
                    </a:lnTo>
                    <a:lnTo>
                      <a:pt x="19" y="67"/>
                    </a:lnTo>
                    <a:lnTo>
                      <a:pt x="18" y="59"/>
                    </a:lnTo>
                    <a:lnTo>
                      <a:pt x="14" y="50"/>
                    </a:lnTo>
                    <a:lnTo>
                      <a:pt x="13" y="42"/>
                    </a:lnTo>
                    <a:lnTo>
                      <a:pt x="14" y="20"/>
                    </a:lnTo>
                    <a:lnTo>
                      <a:pt x="23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502">
                <a:extLst>
                  <a:ext uri="{FF2B5EF4-FFF2-40B4-BE49-F238E27FC236}">
                    <a16:creationId xmlns:a16="http://schemas.microsoft.com/office/drawing/2014/main" id="{411828E9-49B2-607F-E85F-073445EFE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2302"/>
                <a:ext cx="14" cy="98"/>
              </a:xfrm>
              <a:custGeom>
                <a:avLst/>
                <a:gdLst>
                  <a:gd name="T0" fmla="*/ 68 w 72"/>
                  <a:gd name="T1" fmla="*/ 485 h 489"/>
                  <a:gd name="T2" fmla="*/ 65 w 72"/>
                  <a:gd name="T3" fmla="*/ 464 h 489"/>
                  <a:gd name="T4" fmla="*/ 72 w 72"/>
                  <a:gd name="T5" fmla="*/ 451 h 489"/>
                  <a:gd name="T6" fmla="*/ 64 w 72"/>
                  <a:gd name="T7" fmla="*/ 434 h 489"/>
                  <a:gd name="T8" fmla="*/ 62 w 72"/>
                  <a:gd name="T9" fmla="*/ 426 h 489"/>
                  <a:gd name="T10" fmla="*/ 56 w 72"/>
                  <a:gd name="T11" fmla="*/ 417 h 489"/>
                  <a:gd name="T12" fmla="*/ 42 w 72"/>
                  <a:gd name="T13" fmla="*/ 395 h 489"/>
                  <a:gd name="T14" fmla="*/ 42 w 72"/>
                  <a:gd name="T15" fmla="*/ 392 h 489"/>
                  <a:gd name="T16" fmla="*/ 47 w 72"/>
                  <a:gd name="T17" fmla="*/ 388 h 489"/>
                  <a:gd name="T18" fmla="*/ 55 w 72"/>
                  <a:gd name="T19" fmla="*/ 379 h 489"/>
                  <a:gd name="T20" fmla="*/ 67 w 72"/>
                  <a:gd name="T21" fmla="*/ 370 h 489"/>
                  <a:gd name="T22" fmla="*/ 64 w 72"/>
                  <a:gd name="T23" fmla="*/ 363 h 489"/>
                  <a:gd name="T24" fmla="*/ 61 w 72"/>
                  <a:gd name="T25" fmla="*/ 358 h 489"/>
                  <a:gd name="T26" fmla="*/ 53 w 72"/>
                  <a:gd name="T27" fmla="*/ 355 h 489"/>
                  <a:gd name="T28" fmla="*/ 41 w 72"/>
                  <a:gd name="T29" fmla="*/ 360 h 489"/>
                  <a:gd name="T30" fmla="*/ 29 w 72"/>
                  <a:gd name="T31" fmla="*/ 361 h 489"/>
                  <a:gd name="T32" fmla="*/ 24 w 72"/>
                  <a:gd name="T33" fmla="*/ 353 h 489"/>
                  <a:gd name="T34" fmla="*/ 27 w 72"/>
                  <a:gd name="T35" fmla="*/ 344 h 489"/>
                  <a:gd name="T36" fmla="*/ 25 w 72"/>
                  <a:gd name="T37" fmla="*/ 332 h 489"/>
                  <a:gd name="T38" fmla="*/ 21 w 72"/>
                  <a:gd name="T39" fmla="*/ 321 h 489"/>
                  <a:gd name="T40" fmla="*/ 11 w 72"/>
                  <a:gd name="T41" fmla="*/ 309 h 489"/>
                  <a:gd name="T42" fmla="*/ 2 w 72"/>
                  <a:gd name="T43" fmla="*/ 287 h 489"/>
                  <a:gd name="T44" fmla="*/ 2 w 72"/>
                  <a:gd name="T45" fmla="*/ 279 h 489"/>
                  <a:gd name="T46" fmla="*/ 7 w 72"/>
                  <a:gd name="T47" fmla="*/ 255 h 489"/>
                  <a:gd name="T48" fmla="*/ 5 w 72"/>
                  <a:gd name="T49" fmla="*/ 240 h 489"/>
                  <a:gd name="T50" fmla="*/ 2 w 72"/>
                  <a:gd name="T51" fmla="*/ 218 h 489"/>
                  <a:gd name="T52" fmla="*/ 1 w 72"/>
                  <a:gd name="T53" fmla="*/ 215 h 489"/>
                  <a:gd name="T54" fmla="*/ 1 w 72"/>
                  <a:gd name="T55" fmla="*/ 203 h 489"/>
                  <a:gd name="T56" fmla="*/ 0 w 72"/>
                  <a:gd name="T57" fmla="*/ 154 h 489"/>
                  <a:gd name="T58" fmla="*/ 6 w 72"/>
                  <a:gd name="T59" fmla="*/ 132 h 489"/>
                  <a:gd name="T60" fmla="*/ 11 w 72"/>
                  <a:gd name="T61" fmla="*/ 119 h 489"/>
                  <a:gd name="T62" fmla="*/ 11 w 72"/>
                  <a:gd name="T63" fmla="*/ 112 h 489"/>
                  <a:gd name="T64" fmla="*/ 12 w 72"/>
                  <a:gd name="T65" fmla="*/ 110 h 489"/>
                  <a:gd name="T66" fmla="*/ 15 w 72"/>
                  <a:gd name="T67" fmla="*/ 79 h 489"/>
                  <a:gd name="T68" fmla="*/ 25 w 72"/>
                  <a:gd name="T69" fmla="*/ 66 h 489"/>
                  <a:gd name="T70" fmla="*/ 40 w 72"/>
                  <a:gd name="T71" fmla="*/ 55 h 489"/>
                  <a:gd name="T72" fmla="*/ 44 w 72"/>
                  <a:gd name="T7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2" h="489">
                    <a:moveTo>
                      <a:pt x="68" y="489"/>
                    </a:moveTo>
                    <a:lnTo>
                      <a:pt x="68" y="485"/>
                    </a:lnTo>
                    <a:lnTo>
                      <a:pt x="67" y="473"/>
                    </a:lnTo>
                    <a:lnTo>
                      <a:pt x="65" y="464"/>
                    </a:lnTo>
                    <a:lnTo>
                      <a:pt x="70" y="458"/>
                    </a:lnTo>
                    <a:lnTo>
                      <a:pt x="72" y="451"/>
                    </a:lnTo>
                    <a:lnTo>
                      <a:pt x="70" y="444"/>
                    </a:lnTo>
                    <a:lnTo>
                      <a:pt x="64" y="434"/>
                    </a:lnTo>
                    <a:lnTo>
                      <a:pt x="63" y="428"/>
                    </a:lnTo>
                    <a:lnTo>
                      <a:pt x="62" y="426"/>
                    </a:lnTo>
                    <a:lnTo>
                      <a:pt x="59" y="422"/>
                    </a:lnTo>
                    <a:lnTo>
                      <a:pt x="56" y="417"/>
                    </a:lnTo>
                    <a:lnTo>
                      <a:pt x="51" y="411"/>
                    </a:lnTo>
                    <a:lnTo>
                      <a:pt x="42" y="395"/>
                    </a:lnTo>
                    <a:lnTo>
                      <a:pt x="41" y="393"/>
                    </a:lnTo>
                    <a:lnTo>
                      <a:pt x="42" y="392"/>
                    </a:lnTo>
                    <a:lnTo>
                      <a:pt x="44" y="389"/>
                    </a:lnTo>
                    <a:lnTo>
                      <a:pt x="47" y="388"/>
                    </a:lnTo>
                    <a:lnTo>
                      <a:pt x="50" y="383"/>
                    </a:lnTo>
                    <a:lnTo>
                      <a:pt x="55" y="379"/>
                    </a:lnTo>
                    <a:lnTo>
                      <a:pt x="59" y="375"/>
                    </a:lnTo>
                    <a:lnTo>
                      <a:pt x="67" y="370"/>
                    </a:lnTo>
                    <a:lnTo>
                      <a:pt x="67" y="365"/>
                    </a:lnTo>
                    <a:lnTo>
                      <a:pt x="64" y="363"/>
                    </a:lnTo>
                    <a:lnTo>
                      <a:pt x="63" y="361"/>
                    </a:lnTo>
                    <a:lnTo>
                      <a:pt x="61" y="358"/>
                    </a:lnTo>
                    <a:lnTo>
                      <a:pt x="57" y="355"/>
                    </a:lnTo>
                    <a:lnTo>
                      <a:pt x="53" y="355"/>
                    </a:lnTo>
                    <a:lnTo>
                      <a:pt x="47" y="356"/>
                    </a:lnTo>
                    <a:lnTo>
                      <a:pt x="41" y="360"/>
                    </a:lnTo>
                    <a:lnTo>
                      <a:pt x="33" y="361"/>
                    </a:lnTo>
                    <a:lnTo>
                      <a:pt x="29" y="361"/>
                    </a:lnTo>
                    <a:lnTo>
                      <a:pt x="28" y="361"/>
                    </a:lnTo>
                    <a:lnTo>
                      <a:pt x="24" y="353"/>
                    </a:lnTo>
                    <a:lnTo>
                      <a:pt x="24" y="348"/>
                    </a:lnTo>
                    <a:lnTo>
                      <a:pt x="27" y="344"/>
                    </a:lnTo>
                    <a:lnTo>
                      <a:pt x="27" y="337"/>
                    </a:lnTo>
                    <a:lnTo>
                      <a:pt x="25" y="332"/>
                    </a:lnTo>
                    <a:lnTo>
                      <a:pt x="23" y="326"/>
                    </a:lnTo>
                    <a:lnTo>
                      <a:pt x="21" y="321"/>
                    </a:lnTo>
                    <a:lnTo>
                      <a:pt x="13" y="313"/>
                    </a:lnTo>
                    <a:lnTo>
                      <a:pt x="11" y="309"/>
                    </a:lnTo>
                    <a:lnTo>
                      <a:pt x="5" y="292"/>
                    </a:lnTo>
                    <a:lnTo>
                      <a:pt x="2" y="287"/>
                    </a:lnTo>
                    <a:lnTo>
                      <a:pt x="2" y="284"/>
                    </a:lnTo>
                    <a:lnTo>
                      <a:pt x="2" y="279"/>
                    </a:lnTo>
                    <a:lnTo>
                      <a:pt x="5" y="275"/>
                    </a:lnTo>
                    <a:lnTo>
                      <a:pt x="7" y="255"/>
                    </a:lnTo>
                    <a:lnTo>
                      <a:pt x="6" y="246"/>
                    </a:lnTo>
                    <a:lnTo>
                      <a:pt x="5" y="240"/>
                    </a:lnTo>
                    <a:lnTo>
                      <a:pt x="1" y="228"/>
                    </a:lnTo>
                    <a:lnTo>
                      <a:pt x="2" y="218"/>
                    </a:lnTo>
                    <a:lnTo>
                      <a:pt x="1" y="216"/>
                    </a:lnTo>
                    <a:lnTo>
                      <a:pt x="1" y="215"/>
                    </a:lnTo>
                    <a:lnTo>
                      <a:pt x="1" y="211"/>
                    </a:lnTo>
                    <a:lnTo>
                      <a:pt x="1" y="203"/>
                    </a:lnTo>
                    <a:lnTo>
                      <a:pt x="1" y="194"/>
                    </a:lnTo>
                    <a:lnTo>
                      <a:pt x="0" y="154"/>
                    </a:lnTo>
                    <a:lnTo>
                      <a:pt x="1" y="142"/>
                    </a:lnTo>
                    <a:lnTo>
                      <a:pt x="6" y="132"/>
                    </a:lnTo>
                    <a:lnTo>
                      <a:pt x="9" y="125"/>
                    </a:lnTo>
                    <a:lnTo>
                      <a:pt x="11" y="119"/>
                    </a:lnTo>
                    <a:lnTo>
                      <a:pt x="11" y="114"/>
                    </a:lnTo>
                    <a:lnTo>
                      <a:pt x="11" y="112"/>
                    </a:lnTo>
                    <a:lnTo>
                      <a:pt x="11" y="110"/>
                    </a:lnTo>
                    <a:lnTo>
                      <a:pt x="12" y="110"/>
                    </a:lnTo>
                    <a:lnTo>
                      <a:pt x="13" y="103"/>
                    </a:lnTo>
                    <a:lnTo>
                      <a:pt x="15" y="79"/>
                    </a:lnTo>
                    <a:lnTo>
                      <a:pt x="17" y="72"/>
                    </a:lnTo>
                    <a:lnTo>
                      <a:pt x="25" y="66"/>
                    </a:lnTo>
                    <a:lnTo>
                      <a:pt x="35" y="61"/>
                    </a:lnTo>
                    <a:lnTo>
                      <a:pt x="40" y="55"/>
                    </a:lnTo>
                    <a:lnTo>
                      <a:pt x="42" y="49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503">
                <a:extLst>
                  <a:ext uri="{FF2B5EF4-FFF2-40B4-BE49-F238E27FC236}">
                    <a16:creationId xmlns:a16="http://schemas.microsoft.com/office/drawing/2014/main" id="{861E4E0B-CEC5-68E5-5464-73BD0F049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8" y="2431"/>
                <a:ext cx="52" cy="174"/>
              </a:xfrm>
              <a:custGeom>
                <a:avLst/>
                <a:gdLst>
                  <a:gd name="T0" fmla="*/ 229 w 263"/>
                  <a:gd name="T1" fmla="*/ 836 h 874"/>
                  <a:gd name="T2" fmla="*/ 186 w 263"/>
                  <a:gd name="T3" fmla="*/ 805 h 874"/>
                  <a:gd name="T4" fmla="*/ 171 w 263"/>
                  <a:gd name="T5" fmla="*/ 794 h 874"/>
                  <a:gd name="T6" fmla="*/ 152 w 263"/>
                  <a:gd name="T7" fmla="*/ 779 h 874"/>
                  <a:gd name="T8" fmla="*/ 138 w 263"/>
                  <a:gd name="T9" fmla="*/ 761 h 874"/>
                  <a:gd name="T10" fmla="*/ 138 w 263"/>
                  <a:gd name="T11" fmla="*/ 748 h 874"/>
                  <a:gd name="T12" fmla="*/ 143 w 263"/>
                  <a:gd name="T13" fmla="*/ 737 h 874"/>
                  <a:gd name="T14" fmla="*/ 151 w 263"/>
                  <a:gd name="T15" fmla="*/ 704 h 874"/>
                  <a:gd name="T16" fmla="*/ 150 w 263"/>
                  <a:gd name="T17" fmla="*/ 698 h 874"/>
                  <a:gd name="T18" fmla="*/ 139 w 263"/>
                  <a:gd name="T19" fmla="*/ 668 h 874"/>
                  <a:gd name="T20" fmla="*/ 131 w 263"/>
                  <a:gd name="T21" fmla="*/ 632 h 874"/>
                  <a:gd name="T22" fmla="*/ 112 w 263"/>
                  <a:gd name="T23" fmla="*/ 597 h 874"/>
                  <a:gd name="T24" fmla="*/ 72 w 263"/>
                  <a:gd name="T25" fmla="*/ 560 h 874"/>
                  <a:gd name="T26" fmla="*/ 58 w 263"/>
                  <a:gd name="T27" fmla="*/ 535 h 874"/>
                  <a:gd name="T28" fmla="*/ 55 w 263"/>
                  <a:gd name="T29" fmla="*/ 510 h 874"/>
                  <a:gd name="T30" fmla="*/ 39 w 263"/>
                  <a:gd name="T31" fmla="*/ 499 h 874"/>
                  <a:gd name="T32" fmla="*/ 29 w 263"/>
                  <a:gd name="T33" fmla="*/ 495 h 874"/>
                  <a:gd name="T34" fmla="*/ 7 w 263"/>
                  <a:gd name="T35" fmla="*/ 483 h 874"/>
                  <a:gd name="T36" fmla="*/ 0 w 263"/>
                  <a:gd name="T37" fmla="*/ 459 h 874"/>
                  <a:gd name="T38" fmla="*/ 18 w 263"/>
                  <a:gd name="T39" fmla="*/ 436 h 874"/>
                  <a:gd name="T40" fmla="*/ 19 w 263"/>
                  <a:gd name="T41" fmla="*/ 426 h 874"/>
                  <a:gd name="T42" fmla="*/ 20 w 263"/>
                  <a:gd name="T43" fmla="*/ 423 h 874"/>
                  <a:gd name="T44" fmla="*/ 19 w 263"/>
                  <a:gd name="T45" fmla="*/ 408 h 874"/>
                  <a:gd name="T46" fmla="*/ 15 w 263"/>
                  <a:gd name="T47" fmla="*/ 388 h 874"/>
                  <a:gd name="T48" fmla="*/ 15 w 263"/>
                  <a:gd name="T49" fmla="*/ 350 h 874"/>
                  <a:gd name="T50" fmla="*/ 22 w 263"/>
                  <a:gd name="T51" fmla="*/ 329 h 874"/>
                  <a:gd name="T52" fmla="*/ 32 w 263"/>
                  <a:gd name="T53" fmla="*/ 302 h 874"/>
                  <a:gd name="T54" fmla="*/ 42 w 263"/>
                  <a:gd name="T55" fmla="*/ 274 h 874"/>
                  <a:gd name="T56" fmla="*/ 45 w 263"/>
                  <a:gd name="T57" fmla="*/ 251 h 874"/>
                  <a:gd name="T58" fmla="*/ 41 w 263"/>
                  <a:gd name="T59" fmla="*/ 237 h 874"/>
                  <a:gd name="T60" fmla="*/ 32 w 263"/>
                  <a:gd name="T61" fmla="*/ 232 h 874"/>
                  <a:gd name="T62" fmla="*/ 19 w 263"/>
                  <a:gd name="T63" fmla="*/ 209 h 874"/>
                  <a:gd name="T64" fmla="*/ 15 w 263"/>
                  <a:gd name="T65" fmla="*/ 190 h 874"/>
                  <a:gd name="T66" fmla="*/ 29 w 263"/>
                  <a:gd name="T67" fmla="*/ 178 h 874"/>
                  <a:gd name="T68" fmla="*/ 43 w 263"/>
                  <a:gd name="T69" fmla="*/ 171 h 874"/>
                  <a:gd name="T70" fmla="*/ 63 w 263"/>
                  <a:gd name="T71" fmla="*/ 163 h 874"/>
                  <a:gd name="T72" fmla="*/ 81 w 263"/>
                  <a:gd name="T73" fmla="*/ 154 h 874"/>
                  <a:gd name="T74" fmla="*/ 98 w 263"/>
                  <a:gd name="T75" fmla="*/ 134 h 874"/>
                  <a:gd name="T76" fmla="*/ 121 w 263"/>
                  <a:gd name="T77" fmla="*/ 115 h 874"/>
                  <a:gd name="T78" fmla="*/ 129 w 263"/>
                  <a:gd name="T79" fmla="*/ 100 h 874"/>
                  <a:gd name="T80" fmla="*/ 156 w 263"/>
                  <a:gd name="T81" fmla="*/ 83 h 874"/>
                  <a:gd name="T82" fmla="*/ 169 w 263"/>
                  <a:gd name="T83" fmla="*/ 75 h 874"/>
                  <a:gd name="T84" fmla="*/ 183 w 263"/>
                  <a:gd name="T85" fmla="*/ 64 h 874"/>
                  <a:gd name="T86" fmla="*/ 220 w 263"/>
                  <a:gd name="T87" fmla="*/ 42 h 874"/>
                  <a:gd name="T88" fmla="*/ 235 w 263"/>
                  <a:gd name="T89" fmla="*/ 22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63" h="874">
                    <a:moveTo>
                      <a:pt x="263" y="874"/>
                    </a:moveTo>
                    <a:lnTo>
                      <a:pt x="246" y="853"/>
                    </a:lnTo>
                    <a:lnTo>
                      <a:pt x="229" y="836"/>
                    </a:lnTo>
                    <a:lnTo>
                      <a:pt x="212" y="823"/>
                    </a:lnTo>
                    <a:lnTo>
                      <a:pt x="196" y="813"/>
                    </a:lnTo>
                    <a:lnTo>
                      <a:pt x="186" y="805"/>
                    </a:lnTo>
                    <a:lnTo>
                      <a:pt x="179" y="800"/>
                    </a:lnTo>
                    <a:lnTo>
                      <a:pt x="173" y="795"/>
                    </a:lnTo>
                    <a:lnTo>
                      <a:pt x="171" y="794"/>
                    </a:lnTo>
                    <a:lnTo>
                      <a:pt x="160" y="788"/>
                    </a:lnTo>
                    <a:lnTo>
                      <a:pt x="155" y="784"/>
                    </a:lnTo>
                    <a:lnTo>
                      <a:pt x="152" y="779"/>
                    </a:lnTo>
                    <a:lnTo>
                      <a:pt x="150" y="775"/>
                    </a:lnTo>
                    <a:lnTo>
                      <a:pt x="143" y="766"/>
                    </a:lnTo>
                    <a:lnTo>
                      <a:pt x="138" y="761"/>
                    </a:lnTo>
                    <a:lnTo>
                      <a:pt x="137" y="757"/>
                    </a:lnTo>
                    <a:lnTo>
                      <a:pt x="135" y="752"/>
                    </a:lnTo>
                    <a:lnTo>
                      <a:pt x="138" y="748"/>
                    </a:lnTo>
                    <a:lnTo>
                      <a:pt x="142" y="739"/>
                    </a:lnTo>
                    <a:lnTo>
                      <a:pt x="142" y="737"/>
                    </a:lnTo>
                    <a:lnTo>
                      <a:pt x="143" y="737"/>
                    </a:lnTo>
                    <a:lnTo>
                      <a:pt x="149" y="723"/>
                    </a:lnTo>
                    <a:lnTo>
                      <a:pt x="152" y="711"/>
                    </a:lnTo>
                    <a:lnTo>
                      <a:pt x="151" y="704"/>
                    </a:lnTo>
                    <a:lnTo>
                      <a:pt x="150" y="702"/>
                    </a:lnTo>
                    <a:lnTo>
                      <a:pt x="150" y="700"/>
                    </a:lnTo>
                    <a:lnTo>
                      <a:pt x="150" y="698"/>
                    </a:lnTo>
                    <a:lnTo>
                      <a:pt x="148" y="689"/>
                    </a:lnTo>
                    <a:lnTo>
                      <a:pt x="145" y="682"/>
                    </a:lnTo>
                    <a:lnTo>
                      <a:pt x="139" y="668"/>
                    </a:lnTo>
                    <a:lnTo>
                      <a:pt x="138" y="652"/>
                    </a:lnTo>
                    <a:lnTo>
                      <a:pt x="134" y="641"/>
                    </a:lnTo>
                    <a:lnTo>
                      <a:pt x="131" y="632"/>
                    </a:lnTo>
                    <a:lnTo>
                      <a:pt x="121" y="615"/>
                    </a:lnTo>
                    <a:lnTo>
                      <a:pt x="117" y="605"/>
                    </a:lnTo>
                    <a:lnTo>
                      <a:pt x="112" y="597"/>
                    </a:lnTo>
                    <a:lnTo>
                      <a:pt x="92" y="577"/>
                    </a:lnTo>
                    <a:lnTo>
                      <a:pt x="81" y="567"/>
                    </a:lnTo>
                    <a:lnTo>
                      <a:pt x="72" y="560"/>
                    </a:lnTo>
                    <a:lnTo>
                      <a:pt x="66" y="552"/>
                    </a:lnTo>
                    <a:lnTo>
                      <a:pt x="63" y="548"/>
                    </a:lnTo>
                    <a:lnTo>
                      <a:pt x="58" y="535"/>
                    </a:lnTo>
                    <a:lnTo>
                      <a:pt x="58" y="526"/>
                    </a:lnTo>
                    <a:lnTo>
                      <a:pt x="58" y="515"/>
                    </a:lnTo>
                    <a:lnTo>
                      <a:pt x="55" y="510"/>
                    </a:lnTo>
                    <a:lnTo>
                      <a:pt x="52" y="508"/>
                    </a:lnTo>
                    <a:lnTo>
                      <a:pt x="42" y="502"/>
                    </a:lnTo>
                    <a:lnTo>
                      <a:pt x="39" y="499"/>
                    </a:lnTo>
                    <a:lnTo>
                      <a:pt x="36" y="498"/>
                    </a:lnTo>
                    <a:lnTo>
                      <a:pt x="35" y="498"/>
                    </a:lnTo>
                    <a:lnTo>
                      <a:pt x="29" y="495"/>
                    </a:lnTo>
                    <a:lnTo>
                      <a:pt x="20" y="493"/>
                    </a:lnTo>
                    <a:lnTo>
                      <a:pt x="12" y="489"/>
                    </a:lnTo>
                    <a:lnTo>
                      <a:pt x="7" y="483"/>
                    </a:lnTo>
                    <a:lnTo>
                      <a:pt x="2" y="475"/>
                    </a:lnTo>
                    <a:lnTo>
                      <a:pt x="1" y="466"/>
                    </a:lnTo>
                    <a:lnTo>
                      <a:pt x="0" y="459"/>
                    </a:lnTo>
                    <a:lnTo>
                      <a:pt x="3" y="452"/>
                    </a:lnTo>
                    <a:lnTo>
                      <a:pt x="9" y="443"/>
                    </a:lnTo>
                    <a:lnTo>
                      <a:pt x="18" y="436"/>
                    </a:lnTo>
                    <a:lnTo>
                      <a:pt x="18" y="432"/>
                    </a:lnTo>
                    <a:lnTo>
                      <a:pt x="19" y="430"/>
                    </a:lnTo>
                    <a:lnTo>
                      <a:pt x="19" y="426"/>
                    </a:lnTo>
                    <a:lnTo>
                      <a:pt x="19" y="424"/>
                    </a:lnTo>
                    <a:lnTo>
                      <a:pt x="19" y="423"/>
                    </a:lnTo>
                    <a:lnTo>
                      <a:pt x="20" y="423"/>
                    </a:lnTo>
                    <a:lnTo>
                      <a:pt x="20" y="412"/>
                    </a:lnTo>
                    <a:lnTo>
                      <a:pt x="19" y="409"/>
                    </a:lnTo>
                    <a:lnTo>
                      <a:pt x="19" y="408"/>
                    </a:lnTo>
                    <a:lnTo>
                      <a:pt x="19" y="406"/>
                    </a:lnTo>
                    <a:lnTo>
                      <a:pt x="19" y="401"/>
                    </a:lnTo>
                    <a:lnTo>
                      <a:pt x="15" y="388"/>
                    </a:lnTo>
                    <a:lnTo>
                      <a:pt x="13" y="373"/>
                    </a:lnTo>
                    <a:lnTo>
                      <a:pt x="14" y="357"/>
                    </a:lnTo>
                    <a:lnTo>
                      <a:pt x="15" y="350"/>
                    </a:lnTo>
                    <a:lnTo>
                      <a:pt x="19" y="345"/>
                    </a:lnTo>
                    <a:lnTo>
                      <a:pt x="22" y="335"/>
                    </a:lnTo>
                    <a:lnTo>
                      <a:pt x="22" y="329"/>
                    </a:lnTo>
                    <a:lnTo>
                      <a:pt x="23" y="325"/>
                    </a:lnTo>
                    <a:lnTo>
                      <a:pt x="25" y="312"/>
                    </a:lnTo>
                    <a:lnTo>
                      <a:pt x="32" y="302"/>
                    </a:lnTo>
                    <a:lnTo>
                      <a:pt x="35" y="294"/>
                    </a:lnTo>
                    <a:lnTo>
                      <a:pt x="40" y="285"/>
                    </a:lnTo>
                    <a:lnTo>
                      <a:pt x="42" y="274"/>
                    </a:lnTo>
                    <a:lnTo>
                      <a:pt x="43" y="265"/>
                    </a:lnTo>
                    <a:lnTo>
                      <a:pt x="43" y="257"/>
                    </a:lnTo>
                    <a:lnTo>
                      <a:pt x="45" y="251"/>
                    </a:lnTo>
                    <a:lnTo>
                      <a:pt x="45" y="245"/>
                    </a:lnTo>
                    <a:lnTo>
                      <a:pt x="45" y="242"/>
                    </a:lnTo>
                    <a:lnTo>
                      <a:pt x="41" y="237"/>
                    </a:lnTo>
                    <a:lnTo>
                      <a:pt x="39" y="235"/>
                    </a:lnTo>
                    <a:lnTo>
                      <a:pt x="35" y="232"/>
                    </a:lnTo>
                    <a:lnTo>
                      <a:pt x="32" y="232"/>
                    </a:lnTo>
                    <a:lnTo>
                      <a:pt x="29" y="231"/>
                    </a:lnTo>
                    <a:lnTo>
                      <a:pt x="28" y="228"/>
                    </a:lnTo>
                    <a:lnTo>
                      <a:pt x="19" y="209"/>
                    </a:lnTo>
                    <a:lnTo>
                      <a:pt x="17" y="202"/>
                    </a:lnTo>
                    <a:lnTo>
                      <a:pt x="17" y="197"/>
                    </a:lnTo>
                    <a:lnTo>
                      <a:pt x="15" y="190"/>
                    </a:lnTo>
                    <a:lnTo>
                      <a:pt x="17" y="185"/>
                    </a:lnTo>
                    <a:lnTo>
                      <a:pt x="20" y="180"/>
                    </a:lnTo>
                    <a:lnTo>
                      <a:pt x="29" y="178"/>
                    </a:lnTo>
                    <a:lnTo>
                      <a:pt x="35" y="174"/>
                    </a:lnTo>
                    <a:lnTo>
                      <a:pt x="40" y="172"/>
                    </a:lnTo>
                    <a:lnTo>
                      <a:pt x="43" y="171"/>
                    </a:lnTo>
                    <a:lnTo>
                      <a:pt x="46" y="171"/>
                    </a:lnTo>
                    <a:lnTo>
                      <a:pt x="51" y="166"/>
                    </a:lnTo>
                    <a:lnTo>
                      <a:pt x="63" y="163"/>
                    </a:lnTo>
                    <a:lnTo>
                      <a:pt x="70" y="160"/>
                    </a:lnTo>
                    <a:lnTo>
                      <a:pt x="76" y="157"/>
                    </a:lnTo>
                    <a:lnTo>
                      <a:pt x="81" y="154"/>
                    </a:lnTo>
                    <a:lnTo>
                      <a:pt x="86" y="150"/>
                    </a:lnTo>
                    <a:lnTo>
                      <a:pt x="89" y="139"/>
                    </a:lnTo>
                    <a:lnTo>
                      <a:pt x="98" y="134"/>
                    </a:lnTo>
                    <a:lnTo>
                      <a:pt x="105" y="128"/>
                    </a:lnTo>
                    <a:lnTo>
                      <a:pt x="111" y="123"/>
                    </a:lnTo>
                    <a:lnTo>
                      <a:pt x="121" y="115"/>
                    </a:lnTo>
                    <a:lnTo>
                      <a:pt x="121" y="111"/>
                    </a:lnTo>
                    <a:lnTo>
                      <a:pt x="125" y="106"/>
                    </a:lnTo>
                    <a:lnTo>
                      <a:pt x="129" y="100"/>
                    </a:lnTo>
                    <a:lnTo>
                      <a:pt x="137" y="94"/>
                    </a:lnTo>
                    <a:lnTo>
                      <a:pt x="144" y="87"/>
                    </a:lnTo>
                    <a:lnTo>
                      <a:pt x="156" y="83"/>
                    </a:lnTo>
                    <a:lnTo>
                      <a:pt x="166" y="79"/>
                    </a:lnTo>
                    <a:lnTo>
                      <a:pt x="167" y="76"/>
                    </a:lnTo>
                    <a:lnTo>
                      <a:pt x="169" y="75"/>
                    </a:lnTo>
                    <a:lnTo>
                      <a:pt x="174" y="72"/>
                    </a:lnTo>
                    <a:lnTo>
                      <a:pt x="180" y="68"/>
                    </a:lnTo>
                    <a:lnTo>
                      <a:pt x="183" y="64"/>
                    </a:lnTo>
                    <a:lnTo>
                      <a:pt x="190" y="54"/>
                    </a:lnTo>
                    <a:lnTo>
                      <a:pt x="201" y="49"/>
                    </a:lnTo>
                    <a:lnTo>
                      <a:pt x="220" y="42"/>
                    </a:lnTo>
                    <a:lnTo>
                      <a:pt x="226" y="37"/>
                    </a:lnTo>
                    <a:lnTo>
                      <a:pt x="231" y="32"/>
                    </a:lnTo>
                    <a:lnTo>
                      <a:pt x="235" y="22"/>
                    </a:lnTo>
                    <a:lnTo>
                      <a:pt x="231" y="8"/>
                    </a:lnTo>
                    <a:lnTo>
                      <a:pt x="228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504">
                <a:extLst>
                  <a:ext uri="{FF2B5EF4-FFF2-40B4-BE49-F238E27FC236}">
                    <a16:creationId xmlns:a16="http://schemas.microsoft.com/office/drawing/2014/main" id="{A5ADB745-F921-17A5-E825-88F9F6810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1" y="1446"/>
                <a:ext cx="30" cy="5"/>
              </a:xfrm>
              <a:custGeom>
                <a:avLst/>
                <a:gdLst>
                  <a:gd name="T0" fmla="*/ 149 w 149"/>
                  <a:gd name="T1" fmla="*/ 0 h 27"/>
                  <a:gd name="T2" fmla="*/ 146 w 149"/>
                  <a:gd name="T3" fmla="*/ 4 h 27"/>
                  <a:gd name="T4" fmla="*/ 144 w 149"/>
                  <a:gd name="T5" fmla="*/ 8 h 27"/>
                  <a:gd name="T6" fmla="*/ 146 w 149"/>
                  <a:gd name="T7" fmla="*/ 12 h 27"/>
                  <a:gd name="T8" fmla="*/ 147 w 149"/>
                  <a:gd name="T9" fmla="*/ 22 h 27"/>
                  <a:gd name="T10" fmla="*/ 148 w 149"/>
                  <a:gd name="T11" fmla="*/ 24 h 27"/>
                  <a:gd name="T12" fmla="*/ 147 w 149"/>
                  <a:gd name="T13" fmla="*/ 27 h 27"/>
                  <a:gd name="T14" fmla="*/ 143 w 149"/>
                  <a:gd name="T15" fmla="*/ 27 h 27"/>
                  <a:gd name="T16" fmla="*/ 140 w 149"/>
                  <a:gd name="T17" fmla="*/ 27 h 27"/>
                  <a:gd name="T18" fmla="*/ 135 w 149"/>
                  <a:gd name="T19" fmla="*/ 25 h 27"/>
                  <a:gd name="T20" fmla="*/ 132 w 149"/>
                  <a:gd name="T21" fmla="*/ 27 h 27"/>
                  <a:gd name="T22" fmla="*/ 125 w 149"/>
                  <a:gd name="T23" fmla="*/ 23 h 27"/>
                  <a:gd name="T24" fmla="*/ 119 w 149"/>
                  <a:gd name="T25" fmla="*/ 14 h 27"/>
                  <a:gd name="T26" fmla="*/ 113 w 149"/>
                  <a:gd name="T27" fmla="*/ 11 h 27"/>
                  <a:gd name="T28" fmla="*/ 109 w 149"/>
                  <a:gd name="T29" fmla="*/ 11 h 27"/>
                  <a:gd name="T30" fmla="*/ 102 w 149"/>
                  <a:gd name="T31" fmla="*/ 11 h 27"/>
                  <a:gd name="T32" fmla="*/ 97 w 149"/>
                  <a:gd name="T33" fmla="*/ 12 h 27"/>
                  <a:gd name="T34" fmla="*/ 94 w 149"/>
                  <a:gd name="T35" fmla="*/ 11 h 27"/>
                  <a:gd name="T36" fmla="*/ 92 w 149"/>
                  <a:gd name="T37" fmla="*/ 11 h 27"/>
                  <a:gd name="T38" fmla="*/ 85 w 149"/>
                  <a:gd name="T39" fmla="*/ 8 h 27"/>
                  <a:gd name="T40" fmla="*/ 80 w 149"/>
                  <a:gd name="T41" fmla="*/ 12 h 27"/>
                  <a:gd name="T42" fmla="*/ 75 w 149"/>
                  <a:gd name="T43" fmla="*/ 13 h 27"/>
                  <a:gd name="T44" fmla="*/ 73 w 149"/>
                  <a:gd name="T45" fmla="*/ 13 h 27"/>
                  <a:gd name="T46" fmla="*/ 71 w 149"/>
                  <a:gd name="T47" fmla="*/ 12 h 27"/>
                  <a:gd name="T48" fmla="*/ 69 w 149"/>
                  <a:gd name="T49" fmla="*/ 12 h 27"/>
                  <a:gd name="T50" fmla="*/ 67 w 149"/>
                  <a:gd name="T51" fmla="*/ 8 h 27"/>
                  <a:gd name="T52" fmla="*/ 62 w 149"/>
                  <a:gd name="T53" fmla="*/ 2 h 27"/>
                  <a:gd name="T54" fmla="*/ 58 w 149"/>
                  <a:gd name="T55" fmla="*/ 2 h 27"/>
                  <a:gd name="T56" fmla="*/ 56 w 149"/>
                  <a:gd name="T57" fmla="*/ 6 h 27"/>
                  <a:gd name="T58" fmla="*/ 49 w 149"/>
                  <a:gd name="T59" fmla="*/ 8 h 27"/>
                  <a:gd name="T60" fmla="*/ 41 w 149"/>
                  <a:gd name="T61" fmla="*/ 10 h 27"/>
                  <a:gd name="T62" fmla="*/ 33 w 149"/>
                  <a:gd name="T63" fmla="*/ 8 h 27"/>
                  <a:gd name="T64" fmla="*/ 29 w 149"/>
                  <a:gd name="T65" fmla="*/ 10 h 27"/>
                  <a:gd name="T66" fmla="*/ 28 w 149"/>
                  <a:gd name="T67" fmla="*/ 14 h 27"/>
                  <a:gd name="T68" fmla="*/ 24 w 149"/>
                  <a:gd name="T69" fmla="*/ 17 h 27"/>
                  <a:gd name="T70" fmla="*/ 18 w 149"/>
                  <a:gd name="T71" fmla="*/ 22 h 27"/>
                  <a:gd name="T72" fmla="*/ 10 w 149"/>
                  <a:gd name="T73" fmla="*/ 18 h 27"/>
                  <a:gd name="T74" fmla="*/ 6 w 149"/>
                  <a:gd name="T75" fmla="*/ 16 h 27"/>
                  <a:gd name="T76" fmla="*/ 0 w 149"/>
                  <a:gd name="T7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9" h="27">
                    <a:moveTo>
                      <a:pt x="149" y="0"/>
                    </a:moveTo>
                    <a:lnTo>
                      <a:pt x="146" y="4"/>
                    </a:lnTo>
                    <a:lnTo>
                      <a:pt x="144" y="8"/>
                    </a:lnTo>
                    <a:lnTo>
                      <a:pt x="146" y="12"/>
                    </a:lnTo>
                    <a:lnTo>
                      <a:pt x="147" y="22"/>
                    </a:lnTo>
                    <a:lnTo>
                      <a:pt x="148" y="24"/>
                    </a:lnTo>
                    <a:lnTo>
                      <a:pt x="147" y="27"/>
                    </a:lnTo>
                    <a:lnTo>
                      <a:pt x="143" y="27"/>
                    </a:lnTo>
                    <a:lnTo>
                      <a:pt x="140" y="27"/>
                    </a:lnTo>
                    <a:lnTo>
                      <a:pt x="135" y="25"/>
                    </a:lnTo>
                    <a:lnTo>
                      <a:pt x="132" y="27"/>
                    </a:lnTo>
                    <a:lnTo>
                      <a:pt x="125" y="23"/>
                    </a:lnTo>
                    <a:lnTo>
                      <a:pt x="119" y="14"/>
                    </a:lnTo>
                    <a:lnTo>
                      <a:pt x="113" y="11"/>
                    </a:lnTo>
                    <a:lnTo>
                      <a:pt x="109" y="11"/>
                    </a:lnTo>
                    <a:lnTo>
                      <a:pt x="102" y="11"/>
                    </a:lnTo>
                    <a:lnTo>
                      <a:pt x="97" y="12"/>
                    </a:lnTo>
                    <a:lnTo>
                      <a:pt x="94" y="11"/>
                    </a:lnTo>
                    <a:lnTo>
                      <a:pt x="92" y="11"/>
                    </a:lnTo>
                    <a:lnTo>
                      <a:pt x="85" y="8"/>
                    </a:lnTo>
                    <a:lnTo>
                      <a:pt x="80" y="12"/>
                    </a:lnTo>
                    <a:lnTo>
                      <a:pt x="75" y="13"/>
                    </a:lnTo>
                    <a:lnTo>
                      <a:pt x="73" y="13"/>
                    </a:lnTo>
                    <a:lnTo>
                      <a:pt x="71" y="12"/>
                    </a:lnTo>
                    <a:lnTo>
                      <a:pt x="69" y="12"/>
                    </a:lnTo>
                    <a:lnTo>
                      <a:pt x="67" y="8"/>
                    </a:lnTo>
                    <a:lnTo>
                      <a:pt x="62" y="2"/>
                    </a:lnTo>
                    <a:lnTo>
                      <a:pt x="58" y="2"/>
                    </a:lnTo>
                    <a:lnTo>
                      <a:pt x="56" y="6"/>
                    </a:lnTo>
                    <a:lnTo>
                      <a:pt x="49" y="8"/>
                    </a:lnTo>
                    <a:lnTo>
                      <a:pt x="41" y="10"/>
                    </a:lnTo>
                    <a:lnTo>
                      <a:pt x="33" y="8"/>
                    </a:lnTo>
                    <a:lnTo>
                      <a:pt x="29" y="10"/>
                    </a:lnTo>
                    <a:lnTo>
                      <a:pt x="28" y="14"/>
                    </a:lnTo>
                    <a:lnTo>
                      <a:pt x="24" y="17"/>
                    </a:lnTo>
                    <a:lnTo>
                      <a:pt x="18" y="22"/>
                    </a:lnTo>
                    <a:lnTo>
                      <a:pt x="10" y="18"/>
                    </a:lnTo>
                    <a:lnTo>
                      <a:pt x="6" y="16"/>
                    </a:lnTo>
                    <a:lnTo>
                      <a:pt x="0" y="17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505">
                <a:extLst>
                  <a:ext uri="{FF2B5EF4-FFF2-40B4-BE49-F238E27FC236}">
                    <a16:creationId xmlns:a16="http://schemas.microsoft.com/office/drawing/2014/main" id="{FD8D21AA-ED4F-B28C-B572-83354D7FF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" y="2475"/>
                <a:ext cx="196" cy="234"/>
              </a:xfrm>
              <a:custGeom>
                <a:avLst/>
                <a:gdLst>
                  <a:gd name="T0" fmla="*/ 965 w 978"/>
                  <a:gd name="T1" fmla="*/ 1168 h 1170"/>
                  <a:gd name="T2" fmla="*/ 950 w 978"/>
                  <a:gd name="T3" fmla="*/ 1154 h 1170"/>
                  <a:gd name="T4" fmla="*/ 923 w 978"/>
                  <a:gd name="T5" fmla="*/ 1133 h 1170"/>
                  <a:gd name="T6" fmla="*/ 902 w 978"/>
                  <a:gd name="T7" fmla="*/ 1090 h 1170"/>
                  <a:gd name="T8" fmla="*/ 857 w 978"/>
                  <a:gd name="T9" fmla="*/ 1059 h 1170"/>
                  <a:gd name="T10" fmla="*/ 825 w 978"/>
                  <a:gd name="T11" fmla="*/ 1006 h 1170"/>
                  <a:gd name="T12" fmla="*/ 808 w 978"/>
                  <a:gd name="T13" fmla="*/ 956 h 1170"/>
                  <a:gd name="T14" fmla="*/ 801 w 978"/>
                  <a:gd name="T15" fmla="*/ 941 h 1170"/>
                  <a:gd name="T16" fmla="*/ 777 w 978"/>
                  <a:gd name="T17" fmla="*/ 893 h 1170"/>
                  <a:gd name="T18" fmla="*/ 769 w 978"/>
                  <a:gd name="T19" fmla="*/ 845 h 1170"/>
                  <a:gd name="T20" fmla="*/ 771 w 978"/>
                  <a:gd name="T21" fmla="*/ 795 h 1170"/>
                  <a:gd name="T22" fmla="*/ 771 w 978"/>
                  <a:gd name="T23" fmla="*/ 771 h 1170"/>
                  <a:gd name="T24" fmla="*/ 765 w 978"/>
                  <a:gd name="T25" fmla="*/ 753 h 1170"/>
                  <a:gd name="T26" fmla="*/ 762 w 978"/>
                  <a:gd name="T27" fmla="*/ 688 h 1170"/>
                  <a:gd name="T28" fmla="*/ 780 w 978"/>
                  <a:gd name="T29" fmla="*/ 651 h 1170"/>
                  <a:gd name="T30" fmla="*/ 778 w 978"/>
                  <a:gd name="T31" fmla="*/ 629 h 1170"/>
                  <a:gd name="T32" fmla="*/ 773 w 978"/>
                  <a:gd name="T33" fmla="*/ 567 h 1170"/>
                  <a:gd name="T34" fmla="*/ 780 w 978"/>
                  <a:gd name="T35" fmla="*/ 547 h 1170"/>
                  <a:gd name="T36" fmla="*/ 766 w 978"/>
                  <a:gd name="T37" fmla="*/ 507 h 1170"/>
                  <a:gd name="T38" fmla="*/ 766 w 978"/>
                  <a:gd name="T39" fmla="*/ 484 h 1170"/>
                  <a:gd name="T40" fmla="*/ 744 w 978"/>
                  <a:gd name="T41" fmla="*/ 458 h 1170"/>
                  <a:gd name="T42" fmla="*/ 725 w 978"/>
                  <a:gd name="T43" fmla="*/ 433 h 1170"/>
                  <a:gd name="T44" fmla="*/ 723 w 978"/>
                  <a:gd name="T45" fmla="*/ 401 h 1170"/>
                  <a:gd name="T46" fmla="*/ 726 w 978"/>
                  <a:gd name="T47" fmla="*/ 371 h 1170"/>
                  <a:gd name="T48" fmla="*/ 715 w 978"/>
                  <a:gd name="T49" fmla="*/ 355 h 1170"/>
                  <a:gd name="T50" fmla="*/ 705 w 978"/>
                  <a:gd name="T51" fmla="*/ 326 h 1170"/>
                  <a:gd name="T52" fmla="*/ 699 w 978"/>
                  <a:gd name="T53" fmla="*/ 292 h 1170"/>
                  <a:gd name="T54" fmla="*/ 699 w 978"/>
                  <a:gd name="T55" fmla="*/ 279 h 1170"/>
                  <a:gd name="T56" fmla="*/ 692 w 978"/>
                  <a:gd name="T57" fmla="*/ 247 h 1170"/>
                  <a:gd name="T58" fmla="*/ 691 w 978"/>
                  <a:gd name="T59" fmla="*/ 227 h 1170"/>
                  <a:gd name="T60" fmla="*/ 685 w 978"/>
                  <a:gd name="T61" fmla="*/ 201 h 1170"/>
                  <a:gd name="T62" fmla="*/ 676 w 978"/>
                  <a:gd name="T63" fmla="*/ 182 h 1170"/>
                  <a:gd name="T64" fmla="*/ 646 w 978"/>
                  <a:gd name="T65" fmla="*/ 175 h 1170"/>
                  <a:gd name="T66" fmla="*/ 624 w 978"/>
                  <a:gd name="T67" fmla="*/ 178 h 1170"/>
                  <a:gd name="T68" fmla="*/ 596 w 978"/>
                  <a:gd name="T69" fmla="*/ 181 h 1170"/>
                  <a:gd name="T70" fmla="*/ 585 w 978"/>
                  <a:gd name="T71" fmla="*/ 188 h 1170"/>
                  <a:gd name="T72" fmla="*/ 543 w 978"/>
                  <a:gd name="T73" fmla="*/ 177 h 1170"/>
                  <a:gd name="T74" fmla="*/ 503 w 978"/>
                  <a:gd name="T75" fmla="*/ 150 h 1170"/>
                  <a:gd name="T76" fmla="*/ 483 w 978"/>
                  <a:gd name="T77" fmla="*/ 148 h 1170"/>
                  <a:gd name="T78" fmla="*/ 474 w 978"/>
                  <a:gd name="T79" fmla="*/ 144 h 1170"/>
                  <a:gd name="T80" fmla="*/ 465 w 978"/>
                  <a:gd name="T81" fmla="*/ 122 h 1170"/>
                  <a:gd name="T82" fmla="*/ 443 w 978"/>
                  <a:gd name="T83" fmla="*/ 107 h 1170"/>
                  <a:gd name="T84" fmla="*/ 441 w 978"/>
                  <a:gd name="T85" fmla="*/ 86 h 1170"/>
                  <a:gd name="T86" fmla="*/ 440 w 978"/>
                  <a:gd name="T87" fmla="*/ 78 h 1170"/>
                  <a:gd name="T88" fmla="*/ 429 w 978"/>
                  <a:gd name="T89" fmla="*/ 74 h 1170"/>
                  <a:gd name="T90" fmla="*/ 411 w 978"/>
                  <a:gd name="T91" fmla="*/ 61 h 1170"/>
                  <a:gd name="T92" fmla="*/ 399 w 978"/>
                  <a:gd name="T93" fmla="*/ 45 h 1170"/>
                  <a:gd name="T94" fmla="*/ 382 w 978"/>
                  <a:gd name="T95" fmla="*/ 31 h 1170"/>
                  <a:gd name="T96" fmla="*/ 345 w 978"/>
                  <a:gd name="T97" fmla="*/ 22 h 1170"/>
                  <a:gd name="T98" fmla="*/ 284 w 978"/>
                  <a:gd name="T99" fmla="*/ 15 h 1170"/>
                  <a:gd name="T100" fmla="*/ 276 w 978"/>
                  <a:gd name="T101" fmla="*/ 1 h 1170"/>
                  <a:gd name="T102" fmla="*/ 270 w 978"/>
                  <a:gd name="T103" fmla="*/ 12 h 1170"/>
                  <a:gd name="T104" fmla="*/ 254 w 978"/>
                  <a:gd name="T105" fmla="*/ 13 h 1170"/>
                  <a:gd name="T106" fmla="*/ 236 w 978"/>
                  <a:gd name="T107" fmla="*/ 13 h 1170"/>
                  <a:gd name="T108" fmla="*/ 190 w 978"/>
                  <a:gd name="T109" fmla="*/ 11 h 1170"/>
                  <a:gd name="T110" fmla="*/ 174 w 978"/>
                  <a:gd name="T111" fmla="*/ 18 h 1170"/>
                  <a:gd name="T112" fmla="*/ 127 w 978"/>
                  <a:gd name="T113" fmla="*/ 12 h 1170"/>
                  <a:gd name="T114" fmla="*/ 90 w 978"/>
                  <a:gd name="T115" fmla="*/ 13 h 1170"/>
                  <a:gd name="T116" fmla="*/ 77 w 978"/>
                  <a:gd name="T117" fmla="*/ 21 h 1170"/>
                  <a:gd name="T118" fmla="*/ 63 w 978"/>
                  <a:gd name="T119" fmla="*/ 19 h 1170"/>
                  <a:gd name="T120" fmla="*/ 17 w 978"/>
                  <a:gd name="T121" fmla="*/ 29 h 1170"/>
                  <a:gd name="T122" fmla="*/ 0 w 978"/>
                  <a:gd name="T123" fmla="*/ 18 h 1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8" h="1170">
                    <a:moveTo>
                      <a:pt x="978" y="1167"/>
                    </a:moveTo>
                    <a:lnTo>
                      <a:pt x="973" y="1168"/>
                    </a:lnTo>
                    <a:lnTo>
                      <a:pt x="968" y="1170"/>
                    </a:lnTo>
                    <a:lnTo>
                      <a:pt x="966" y="1168"/>
                    </a:lnTo>
                    <a:lnTo>
                      <a:pt x="965" y="1168"/>
                    </a:lnTo>
                    <a:lnTo>
                      <a:pt x="962" y="1168"/>
                    </a:lnTo>
                    <a:lnTo>
                      <a:pt x="957" y="1165"/>
                    </a:lnTo>
                    <a:lnTo>
                      <a:pt x="955" y="1158"/>
                    </a:lnTo>
                    <a:lnTo>
                      <a:pt x="952" y="1155"/>
                    </a:lnTo>
                    <a:lnTo>
                      <a:pt x="950" y="1154"/>
                    </a:lnTo>
                    <a:lnTo>
                      <a:pt x="945" y="1151"/>
                    </a:lnTo>
                    <a:lnTo>
                      <a:pt x="940" y="1149"/>
                    </a:lnTo>
                    <a:lnTo>
                      <a:pt x="933" y="1145"/>
                    </a:lnTo>
                    <a:lnTo>
                      <a:pt x="928" y="1141"/>
                    </a:lnTo>
                    <a:lnTo>
                      <a:pt x="923" y="1133"/>
                    </a:lnTo>
                    <a:lnTo>
                      <a:pt x="920" y="1128"/>
                    </a:lnTo>
                    <a:lnTo>
                      <a:pt x="911" y="1120"/>
                    </a:lnTo>
                    <a:lnTo>
                      <a:pt x="905" y="1101"/>
                    </a:lnTo>
                    <a:lnTo>
                      <a:pt x="904" y="1095"/>
                    </a:lnTo>
                    <a:lnTo>
                      <a:pt x="902" y="1090"/>
                    </a:lnTo>
                    <a:lnTo>
                      <a:pt x="898" y="1086"/>
                    </a:lnTo>
                    <a:lnTo>
                      <a:pt x="893" y="1084"/>
                    </a:lnTo>
                    <a:lnTo>
                      <a:pt x="875" y="1076"/>
                    </a:lnTo>
                    <a:lnTo>
                      <a:pt x="866" y="1069"/>
                    </a:lnTo>
                    <a:lnTo>
                      <a:pt x="857" y="1059"/>
                    </a:lnTo>
                    <a:lnTo>
                      <a:pt x="849" y="1048"/>
                    </a:lnTo>
                    <a:lnTo>
                      <a:pt x="840" y="1035"/>
                    </a:lnTo>
                    <a:lnTo>
                      <a:pt x="833" y="1019"/>
                    </a:lnTo>
                    <a:lnTo>
                      <a:pt x="828" y="1012"/>
                    </a:lnTo>
                    <a:lnTo>
                      <a:pt x="825" y="1006"/>
                    </a:lnTo>
                    <a:lnTo>
                      <a:pt x="824" y="994"/>
                    </a:lnTo>
                    <a:lnTo>
                      <a:pt x="822" y="977"/>
                    </a:lnTo>
                    <a:lnTo>
                      <a:pt x="818" y="968"/>
                    </a:lnTo>
                    <a:lnTo>
                      <a:pt x="811" y="960"/>
                    </a:lnTo>
                    <a:lnTo>
                      <a:pt x="808" y="956"/>
                    </a:lnTo>
                    <a:lnTo>
                      <a:pt x="807" y="955"/>
                    </a:lnTo>
                    <a:lnTo>
                      <a:pt x="806" y="953"/>
                    </a:lnTo>
                    <a:lnTo>
                      <a:pt x="806" y="951"/>
                    </a:lnTo>
                    <a:lnTo>
                      <a:pt x="803" y="947"/>
                    </a:lnTo>
                    <a:lnTo>
                      <a:pt x="801" y="941"/>
                    </a:lnTo>
                    <a:lnTo>
                      <a:pt x="796" y="932"/>
                    </a:lnTo>
                    <a:lnTo>
                      <a:pt x="790" y="927"/>
                    </a:lnTo>
                    <a:lnTo>
                      <a:pt x="785" y="914"/>
                    </a:lnTo>
                    <a:lnTo>
                      <a:pt x="783" y="905"/>
                    </a:lnTo>
                    <a:lnTo>
                      <a:pt x="777" y="893"/>
                    </a:lnTo>
                    <a:lnTo>
                      <a:pt x="773" y="884"/>
                    </a:lnTo>
                    <a:lnTo>
                      <a:pt x="771" y="875"/>
                    </a:lnTo>
                    <a:lnTo>
                      <a:pt x="771" y="870"/>
                    </a:lnTo>
                    <a:lnTo>
                      <a:pt x="769" y="856"/>
                    </a:lnTo>
                    <a:lnTo>
                      <a:pt x="769" y="845"/>
                    </a:lnTo>
                    <a:lnTo>
                      <a:pt x="769" y="836"/>
                    </a:lnTo>
                    <a:lnTo>
                      <a:pt x="772" y="831"/>
                    </a:lnTo>
                    <a:lnTo>
                      <a:pt x="772" y="801"/>
                    </a:lnTo>
                    <a:lnTo>
                      <a:pt x="771" y="799"/>
                    </a:lnTo>
                    <a:lnTo>
                      <a:pt x="771" y="795"/>
                    </a:lnTo>
                    <a:lnTo>
                      <a:pt x="771" y="789"/>
                    </a:lnTo>
                    <a:lnTo>
                      <a:pt x="773" y="782"/>
                    </a:lnTo>
                    <a:lnTo>
                      <a:pt x="772" y="775"/>
                    </a:lnTo>
                    <a:lnTo>
                      <a:pt x="771" y="772"/>
                    </a:lnTo>
                    <a:lnTo>
                      <a:pt x="771" y="771"/>
                    </a:lnTo>
                    <a:lnTo>
                      <a:pt x="771" y="768"/>
                    </a:lnTo>
                    <a:lnTo>
                      <a:pt x="768" y="764"/>
                    </a:lnTo>
                    <a:lnTo>
                      <a:pt x="767" y="761"/>
                    </a:lnTo>
                    <a:lnTo>
                      <a:pt x="767" y="760"/>
                    </a:lnTo>
                    <a:lnTo>
                      <a:pt x="765" y="753"/>
                    </a:lnTo>
                    <a:lnTo>
                      <a:pt x="763" y="744"/>
                    </a:lnTo>
                    <a:lnTo>
                      <a:pt x="765" y="741"/>
                    </a:lnTo>
                    <a:lnTo>
                      <a:pt x="763" y="715"/>
                    </a:lnTo>
                    <a:lnTo>
                      <a:pt x="765" y="698"/>
                    </a:lnTo>
                    <a:lnTo>
                      <a:pt x="762" y="688"/>
                    </a:lnTo>
                    <a:lnTo>
                      <a:pt x="763" y="684"/>
                    </a:lnTo>
                    <a:lnTo>
                      <a:pt x="769" y="670"/>
                    </a:lnTo>
                    <a:lnTo>
                      <a:pt x="776" y="662"/>
                    </a:lnTo>
                    <a:lnTo>
                      <a:pt x="779" y="655"/>
                    </a:lnTo>
                    <a:lnTo>
                      <a:pt x="780" y="651"/>
                    </a:lnTo>
                    <a:lnTo>
                      <a:pt x="780" y="645"/>
                    </a:lnTo>
                    <a:lnTo>
                      <a:pt x="779" y="642"/>
                    </a:lnTo>
                    <a:lnTo>
                      <a:pt x="779" y="641"/>
                    </a:lnTo>
                    <a:lnTo>
                      <a:pt x="779" y="639"/>
                    </a:lnTo>
                    <a:lnTo>
                      <a:pt x="778" y="629"/>
                    </a:lnTo>
                    <a:lnTo>
                      <a:pt x="779" y="617"/>
                    </a:lnTo>
                    <a:lnTo>
                      <a:pt x="779" y="607"/>
                    </a:lnTo>
                    <a:lnTo>
                      <a:pt x="777" y="589"/>
                    </a:lnTo>
                    <a:lnTo>
                      <a:pt x="773" y="577"/>
                    </a:lnTo>
                    <a:lnTo>
                      <a:pt x="773" y="567"/>
                    </a:lnTo>
                    <a:lnTo>
                      <a:pt x="779" y="560"/>
                    </a:lnTo>
                    <a:lnTo>
                      <a:pt x="779" y="556"/>
                    </a:lnTo>
                    <a:lnTo>
                      <a:pt x="780" y="554"/>
                    </a:lnTo>
                    <a:lnTo>
                      <a:pt x="780" y="550"/>
                    </a:lnTo>
                    <a:lnTo>
                      <a:pt x="780" y="547"/>
                    </a:lnTo>
                    <a:lnTo>
                      <a:pt x="776" y="541"/>
                    </a:lnTo>
                    <a:lnTo>
                      <a:pt x="769" y="528"/>
                    </a:lnTo>
                    <a:lnTo>
                      <a:pt x="766" y="520"/>
                    </a:lnTo>
                    <a:lnTo>
                      <a:pt x="765" y="511"/>
                    </a:lnTo>
                    <a:lnTo>
                      <a:pt x="766" y="507"/>
                    </a:lnTo>
                    <a:lnTo>
                      <a:pt x="767" y="499"/>
                    </a:lnTo>
                    <a:lnTo>
                      <a:pt x="769" y="490"/>
                    </a:lnTo>
                    <a:lnTo>
                      <a:pt x="768" y="487"/>
                    </a:lnTo>
                    <a:lnTo>
                      <a:pt x="768" y="486"/>
                    </a:lnTo>
                    <a:lnTo>
                      <a:pt x="766" y="484"/>
                    </a:lnTo>
                    <a:lnTo>
                      <a:pt x="765" y="482"/>
                    </a:lnTo>
                    <a:lnTo>
                      <a:pt x="750" y="474"/>
                    </a:lnTo>
                    <a:lnTo>
                      <a:pt x="746" y="470"/>
                    </a:lnTo>
                    <a:lnTo>
                      <a:pt x="745" y="464"/>
                    </a:lnTo>
                    <a:lnTo>
                      <a:pt x="744" y="458"/>
                    </a:lnTo>
                    <a:lnTo>
                      <a:pt x="743" y="456"/>
                    </a:lnTo>
                    <a:lnTo>
                      <a:pt x="737" y="451"/>
                    </a:lnTo>
                    <a:lnTo>
                      <a:pt x="733" y="444"/>
                    </a:lnTo>
                    <a:lnTo>
                      <a:pt x="728" y="439"/>
                    </a:lnTo>
                    <a:lnTo>
                      <a:pt x="725" y="433"/>
                    </a:lnTo>
                    <a:lnTo>
                      <a:pt x="723" y="424"/>
                    </a:lnTo>
                    <a:lnTo>
                      <a:pt x="723" y="419"/>
                    </a:lnTo>
                    <a:lnTo>
                      <a:pt x="723" y="415"/>
                    </a:lnTo>
                    <a:lnTo>
                      <a:pt x="722" y="405"/>
                    </a:lnTo>
                    <a:lnTo>
                      <a:pt x="723" y="401"/>
                    </a:lnTo>
                    <a:lnTo>
                      <a:pt x="725" y="395"/>
                    </a:lnTo>
                    <a:lnTo>
                      <a:pt x="727" y="391"/>
                    </a:lnTo>
                    <a:lnTo>
                      <a:pt x="727" y="388"/>
                    </a:lnTo>
                    <a:lnTo>
                      <a:pt x="728" y="387"/>
                    </a:lnTo>
                    <a:lnTo>
                      <a:pt x="726" y="371"/>
                    </a:lnTo>
                    <a:lnTo>
                      <a:pt x="723" y="362"/>
                    </a:lnTo>
                    <a:lnTo>
                      <a:pt x="722" y="360"/>
                    </a:lnTo>
                    <a:lnTo>
                      <a:pt x="720" y="359"/>
                    </a:lnTo>
                    <a:lnTo>
                      <a:pt x="719" y="359"/>
                    </a:lnTo>
                    <a:lnTo>
                      <a:pt x="715" y="355"/>
                    </a:lnTo>
                    <a:lnTo>
                      <a:pt x="714" y="351"/>
                    </a:lnTo>
                    <a:lnTo>
                      <a:pt x="716" y="338"/>
                    </a:lnTo>
                    <a:lnTo>
                      <a:pt x="715" y="332"/>
                    </a:lnTo>
                    <a:lnTo>
                      <a:pt x="711" y="330"/>
                    </a:lnTo>
                    <a:lnTo>
                      <a:pt x="705" y="326"/>
                    </a:lnTo>
                    <a:lnTo>
                      <a:pt x="702" y="324"/>
                    </a:lnTo>
                    <a:lnTo>
                      <a:pt x="699" y="320"/>
                    </a:lnTo>
                    <a:lnTo>
                      <a:pt x="698" y="314"/>
                    </a:lnTo>
                    <a:lnTo>
                      <a:pt x="698" y="304"/>
                    </a:lnTo>
                    <a:lnTo>
                      <a:pt x="699" y="292"/>
                    </a:lnTo>
                    <a:lnTo>
                      <a:pt x="699" y="285"/>
                    </a:lnTo>
                    <a:lnTo>
                      <a:pt x="699" y="282"/>
                    </a:lnTo>
                    <a:lnTo>
                      <a:pt x="700" y="282"/>
                    </a:lnTo>
                    <a:lnTo>
                      <a:pt x="699" y="280"/>
                    </a:lnTo>
                    <a:lnTo>
                      <a:pt x="699" y="279"/>
                    </a:lnTo>
                    <a:lnTo>
                      <a:pt x="697" y="276"/>
                    </a:lnTo>
                    <a:lnTo>
                      <a:pt x="696" y="275"/>
                    </a:lnTo>
                    <a:lnTo>
                      <a:pt x="693" y="267"/>
                    </a:lnTo>
                    <a:lnTo>
                      <a:pt x="692" y="253"/>
                    </a:lnTo>
                    <a:lnTo>
                      <a:pt x="692" y="247"/>
                    </a:lnTo>
                    <a:lnTo>
                      <a:pt x="693" y="242"/>
                    </a:lnTo>
                    <a:lnTo>
                      <a:pt x="692" y="233"/>
                    </a:lnTo>
                    <a:lnTo>
                      <a:pt x="691" y="230"/>
                    </a:lnTo>
                    <a:lnTo>
                      <a:pt x="691" y="229"/>
                    </a:lnTo>
                    <a:lnTo>
                      <a:pt x="691" y="227"/>
                    </a:lnTo>
                    <a:lnTo>
                      <a:pt x="690" y="224"/>
                    </a:lnTo>
                    <a:lnTo>
                      <a:pt x="690" y="223"/>
                    </a:lnTo>
                    <a:lnTo>
                      <a:pt x="690" y="221"/>
                    </a:lnTo>
                    <a:lnTo>
                      <a:pt x="687" y="212"/>
                    </a:lnTo>
                    <a:lnTo>
                      <a:pt x="685" y="201"/>
                    </a:lnTo>
                    <a:lnTo>
                      <a:pt x="680" y="196"/>
                    </a:lnTo>
                    <a:lnTo>
                      <a:pt x="679" y="193"/>
                    </a:lnTo>
                    <a:lnTo>
                      <a:pt x="677" y="188"/>
                    </a:lnTo>
                    <a:lnTo>
                      <a:pt x="677" y="185"/>
                    </a:lnTo>
                    <a:lnTo>
                      <a:pt x="676" y="182"/>
                    </a:lnTo>
                    <a:lnTo>
                      <a:pt x="675" y="179"/>
                    </a:lnTo>
                    <a:lnTo>
                      <a:pt x="669" y="176"/>
                    </a:lnTo>
                    <a:lnTo>
                      <a:pt x="664" y="175"/>
                    </a:lnTo>
                    <a:lnTo>
                      <a:pt x="653" y="173"/>
                    </a:lnTo>
                    <a:lnTo>
                      <a:pt x="646" y="175"/>
                    </a:lnTo>
                    <a:lnTo>
                      <a:pt x="640" y="178"/>
                    </a:lnTo>
                    <a:lnTo>
                      <a:pt x="637" y="178"/>
                    </a:lnTo>
                    <a:lnTo>
                      <a:pt x="634" y="178"/>
                    </a:lnTo>
                    <a:lnTo>
                      <a:pt x="628" y="178"/>
                    </a:lnTo>
                    <a:lnTo>
                      <a:pt x="624" y="178"/>
                    </a:lnTo>
                    <a:lnTo>
                      <a:pt x="622" y="179"/>
                    </a:lnTo>
                    <a:lnTo>
                      <a:pt x="617" y="177"/>
                    </a:lnTo>
                    <a:lnTo>
                      <a:pt x="612" y="173"/>
                    </a:lnTo>
                    <a:lnTo>
                      <a:pt x="602" y="175"/>
                    </a:lnTo>
                    <a:lnTo>
                      <a:pt x="596" y="181"/>
                    </a:lnTo>
                    <a:lnTo>
                      <a:pt x="593" y="181"/>
                    </a:lnTo>
                    <a:lnTo>
                      <a:pt x="591" y="182"/>
                    </a:lnTo>
                    <a:lnTo>
                      <a:pt x="590" y="184"/>
                    </a:lnTo>
                    <a:lnTo>
                      <a:pt x="588" y="187"/>
                    </a:lnTo>
                    <a:lnTo>
                      <a:pt x="585" y="188"/>
                    </a:lnTo>
                    <a:lnTo>
                      <a:pt x="571" y="185"/>
                    </a:lnTo>
                    <a:lnTo>
                      <a:pt x="550" y="188"/>
                    </a:lnTo>
                    <a:lnTo>
                      <a:pt x="546" y="184"/>
                    </a:lnTo>
                    <a:lnTo>
                      <a:pt x="545" y="181"/>
                    </a:lnTo>
                    <a:lnTo>
                      <a:pt x="543" y="177"/>
                    </a:lnTo>
                    <a:lnTo>
                      <a:pt x="540" y="175"/>
                    </a:lnTo>
                    <a:lnTo>
                      <a:pt x="537" y="175"/>
                    </a:lnTo>
                    <a:lnTo>
                      <a:pt x="515" y="164"/>
                    </a:lnTo>
                    <a:lnTo>
                      <a:pt x="508" y="156"/>
                    </a:lnTo>
                    <a:lnTo>
                      <a:pt x="503" y="150"/>
                    </a:lnTo>
                    <a:lnTo>
                      <a:pt x="497" y="145"/>
                    </a:lnTo>
                    <a:lnTo>
                      <a:pt x="492" y="144"/>
                    </a:lnTo>
                    <a:lnTo>
                      <a:pt x="487" y="143"/>
                    </a:lnTo>
                    <a:lnTo>
                      <a:pt x="486" y="147"/>
                    </a:lnTo>
                    <a:lnTo>
                      <a:pt x="483" y="148"/>
                    </a:lnTo>
                    <a:lnTo>
                      <a:pt x="481" y="149"/>
                    </a:lnTo>
                    <a:lnTo>
                      <a:pt x="479" y="148"/>
                    </a:lnTo>
                    <a:lnTo>
                      <a:pt x="477" y="148"/>
                    </a:lnTo>
                    <a:lnTo>
                      <a:pt x="475" y="145"/>
                    </a:lnTo>
                    <a:lnTo>
                      <a:pt x="474" y="144"/>
                    </a:lnTo>
                    <a:lnTo>
                      <a:pt x="470" y="141"/>
                    </a:lnTo>
                    <a:lnTo>
                      <a:pt x="469" y="138"/>
                    </a:lnTo>
                    <a:lnTo>
                      <a:pt x="468" y="133"/>
                    </a:lnTo>
                    <a:lnTo>
                      <a:pt x="467" y="126"/>
                    </a:lnTo>
                    <a:lnTo>
                      <a:pt x="465" y="122"/>
                    </a:lnTo>
                    <a:lnTo>
                      <a:pt x="459" y="119"/>
                    </a:lnTo>
                    <a:lnTo>
                      <a:pt x="453" y="116"/>
                    </a:lnTo>
                    <a:lnTo>
                      <a:pt x="450" y="114"/>
                    </a:lnTo>
                    <a:lnTo>
                      <a:pt x="447" y="111"/>
                    </a:lnTo>
                    <a:lnTo>
                      <a:pt x="443" y="107"/>
                    </a:lnTo>
                    <a:lnTo>
                      <a:pt x="441" y="103"/>
                    </a:lnTo>
                    <a:lnTo>
                      <a:pt x="440" y="101"/>
                    </a:lnTo>
                    <a:lnTo>
                      <a:pt x="437" y="97"/>
                    </a:lnTo>
                    <a:lnTo>
                      <a:pt x="437" y="95"/>
                    </a:lnTo>
                    <a:lnTo>
                      <a:pt x="441" y="86"/>
                    </a:lnTo>
                    <a:lnTo>
                      <a:pt x="442" y="82"/>
                    </a:lnTo>
                    <a:lnTo>
                      <a:pt x="443" y="81"/>
                    </a:lnTo>
                    <a:lnTo>
                      <a:pt x="442" y="78"/>
                    </a:lnTo>
                    <a:lnTo>
                      <a:pt x="442" y="76"/>
                    </a:lnTo>
                    <a:lnTo>
                      <a:pt x="440" y="78"/>
                    </a:lnTo>
                    <a:lnTo>
                      <a:pt x="434" y="81"/>
                    </a:lnTo>
                    <a:lnTo>
                      <a:pt x="431" y="80"/>
                    </a:lnTo>
                    <a:lnTo>
                      <a:pt x="430" y="78"/>
                    </a:lnTo>
                    <a:lnTo>
                      <a:pt x="430" y="76"/>
                    </a:lnTo>
                    <a:lnTo>
                      <a:pt x="429" y="74"/>
                    </a:lnTo>
                    <a:lnTo>
                      <a:pt x="429" y="73"/>
                    </a:lnTo>
                    <a:lnTo>
                      <a:pt x="427" y="70"/>
                    </a:lnTo>
                    <a:lnTo>
                      <a:pt x="425" y="69"/>
                    </a:lnTo>
                    <a:lnTo>
                      <a:pt x="413" y="63"/>
                    </a:lnTo>
                    <a:lnTo>
                      <a:pt x="411" y="61"/>
                    </a:lnTo>
                    <a:lnTo>
                      <a:pt x="410" y="58"/>
                    </a:lnTo>
                    <a:lnTo>
                      <a:pt x="407" y="55"/>
                    </a:lnTo>
                    <a:lnTo>
                      <a:pt x="405" y="50"/>
                    </a:lnTo>
                    <a:lnTo>
                      <a:pt x="402" y="47"/>
                    </a:lnTo>
                    <a:lnTo>
                      <a:pt x="399" y="45"/>
                    </a:lnTo>
                    <a:lnTo>
                      <a:pt x="389" y="42"/>
                    </a:lnTo>
                    <a:lnTo>
                      <a:pt x="387" y="40"/>
                    </a:lnTo>
                    <a:lnTo>
                      <a:pt x="388" y="36"/>
                    </a:lnTo>
                    <a:lnTo>
                      <a:pt x="387" y="34"/>
                    </a:lnTo>
                    <a:lnTo>
                      <a:pt x="382" y="31"/>
                    </a:lnTo>
                    <a:lnTo>
                      <a:pt x="374" y="31"/>
                    </a:lnTo>
                    <a:lnTo>
                      <a:pt x="362" y="34"/>
                    </a:lnTo>
                    <a:lnTo>
                      <a:pt x="356" y="24"/>
                    </a:lnTo>
                    <a:lnTo>
                      <a:pt x="351" y="21"/>
                    </a:lnTo>
                    <a:lnTo>
                      <a:pt x="345" y="22"/>
                    </a:lnTo>
                    <a:lnTo>
                      <a:pt x="339" y="28"/>
                    </a:lnTo>
                    <a:lnTo>
                      <a:pt x="326" y="28"/>
                    </a:lnTo>
                    <a:lnTo>
                      <a:pt x="311" y="25"/>
                    </a:lnTo>
                    <a:lnTo>
                      <a:pt x="292" y="21"/>
                    </a:lnTo>
                    <a:lnTo>
                      <a:pt x="284" y="15"/>
                    </a:lnTo>
                    <a:lnTo>
                      <a:pt x="281" y="13"/>
                    </a:lnTo>
                    <a:lnTo>
                      <a:pt x="277" y="10"/>
                    </a:lnTo>
                    <a:lnTo>
                      <a:pt x="277" y="6"/>
                    </a:lnTo>
                    <a:lnTo>
                      <a:pt x="277" y="2"/>
                    </a:lnTo>
                    <a:lnTo>
                      <a:pt x="276" y="1"/>
                    </a:lnTo>
                    <a:lnTo>
                      <a:pt x="274" y="0"/>
                    </a:lnTo>
                    <a:lnTo>
                      <a:pt x="273" y="1"/>
                    </a:lnTo>
                    <a:lnTo>
                      <a:pt x="270" y="5"/>
                    </a:lnTo>
                    <a:lnTo>
                      <a:pt x="268" y="7"/>
                    </a:lnTo>
                    <a:lnTo>
                      <a:pt x="270" y="12"/>
                    </a:lnTo>
                    <a:lnTo>
                      <a:pt x="270" y="16"/>
                    </a:lnTo>
                    <a:lnTo>
                      <a:pt x="260" y="17"/>
                    </a:lnTo>
                    <a:lnTo>
                      <a:pt x="258" y="16"/>
                    </a:lnTo>
                    <a:lnTo>
                      <a:pt x="257" y="16"/>
                    </a:lnTo>
                    <a:lnTo>
                      <a:pt x="254" y="13"/>
                    </a:lnTo>
                    <a:lnTo>
                      <a:pt x="253" y="12"/>
                    </a:lnTo>
                    <a:lnTo>
                      <a:pt x="248" y="10"/>
                    </a:lnTo>
                    <a:lnTo>
                      <a:pt x="245" y="10"/>
                    </a:lnTo>
                    <a:lnTo>
                      <a:pt x="240" y="10"/>
                    </a:lnTo>
                    <a:lnTo>
                      <a:pt x="236" y="13"/>
                    </a:lnTo>
                    <a:lnTo>
                      <a:pt x="227" y="16"/>
                    </a:lnTo>
                    <a:lnTo>
                      <a:pt x="219" y="16"/>
                    </a:lnTo>
                    <a:lnTo>
                      <a:pt x="212" y="17"/>
                    </a:lnTo>
                    <a:lnTo>
                      <a:pt x="199" y="13"/>
                    </a:lnTo>
                    <a:lnTo>
                      <a:pt x="190" y="11"/>
                    </a:lnTo>
                    <a:lnTo>
                      <a:pt x="184" y="8"/>
                    </a:lnTo>
                    <a:lnTo>
                      <a:pt x="182" y="12"/>
                    </a:lnTo>
                    <a:lnTo>
                      <a:pt x="181" y="16"/>
                    </a:lnTo>
                    <a:lnTo>
                      <a:pt x="177" y="17"/>
                    </a:lnTo>
                    <a:lnTo>
                      <a:pt x="174" y="18"/>
                    </a:lnTo>
                    <a:lnTo>
                      <a:pt x="149" y="17"/>
                    </a:lnTo>
                    <a:lnTo>
                      <a:pt x="133" y="21"/>
                    </a:lnTo>
                    <a:lnTo>
                      <a:pt x="130" y="19"/>
                    </a:lnTo>
                    <a:lnTo>
                      <a:pt x="128" y="18"/>
                    </a:lnTo>
                    <a:lnTo>
                      <a:pt x="127" y="12"/>
                    </a:lnTo>
                    <a:lnTo>
                      <a:pt x="125" y="8"/>
                    </a:lnTo>
                    <a:lnTo>
                      <a:pt x="120" y="7"/>
                    </a:lnTo>
                    <a:lnTo>
                      <a:pt x="115" y="7"/>
                    </a:lnTo>
                    <a:lnTo>
                      <a:pt x="109" y="11"/>
                    </a:lnTo>
                    <a:lnTo>
                      <a:pt x="90" y="13"/>
                    </a:lnTo>
                    <a:lnTo>
                      <a:pt x="84" y="16"/>
                    </a:lnTo>
                    <a:lnTo>
                      <a:pt x="81" y="19"/>
                    </a:lnTo>
                    <a:lnTo>
                      <a:pt x="79" y="19"/>
                    </a:lnTo>
                    <a:lnTo>
                      <a:pt x="77" y="19"/>
                    </a:lnTo>
                    <a:lnTo>
                      <a:pt x="77" y="21"/>
                    </a:lnTo>
                    <a:lnTo>
                      <a:pt x="75" y="21"/>
                    </a:lnTo>
                    <a:lnTo>
                      <a:pt x="74" y="21"/>
                    </a:lnTo>
                    <a:lnTo>
                      <a:pt x="74" y="22"/>
                    </a:lnTo>
                    <a:lnTo>
                      <a:pt x="67" y="21"/>
                    </a:lnTo>
                    <a:lnTo>
                      <a:pt x="63" y="19"/>
                    </a:lnTo>
                    <a:lnTo>
                      <a:pt x="56" y="16"/>
                    </a:lnTo>
                    <a:lnTo>
                      <a:pt x="48" y="17"/>
                    </a:lnTo>
                    <a:lnTo>
                      <a:pt x="34" y="19"/>
                    </a:lnTo>
                    <a:lnTo>
                      <a:pt x="24" y="25"/>
                    </a:lnTo>
                    <a:lnTo>
                      <a:pt x="17" y="29"/>
                    </a:lnTo>
                    <a:lnTo>
                      <a:pt x="13" y="27"/>
                    </a:lnTo>
                    <a:lnTo>
                      <a:pt x="12" y="22"/>
                    </a:lnTo>
                    <a:lnTo>
                      <a:pt x="10" y="18"/>
                    </a:lnTo>
                    <a:lnTo>
                      <a:pt x="7" y="17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506">
                <a:extLst>
                  <a:ext uri="{FF2B5EF4-FFF2-40B4-BE49-F238E27FC236}">
                    <a16:creationId xmlns:a16="http://schemas.microsoft.com/office/drawing/2014/main" id="{28CF05F0-1FA9-200A-9727-8E41517DB1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2466"/>
                <a:ext cx="155" cy="78"/>
              </a:xfrm>
              <a:custGeom>
                <a:avLst/>
                <a:gdLst>
                  <a:gd name="T0" fmla="*/ 742 w 776"/>
                  <a:gd name="T1" fmla="*/ 66 h 393"/>
                  <a:gd name="T2" fmla="*/ 729 w 776"/>
                  <a:gd name="T3" fmla="*/ 48 h 393"/>
                  <a:gd name="T4" fmla="*/ 720 w 776"/>
                  <a:gd name="T5" fmla="*/ 51 h 393"/>
                  <a:gd name="T6" fmla="*/ 715 w 776"/>
                  <a:gd name="T7" fmla="*/ 43 h 393"/>
                  <a:gd name="T8" fmla="*/ 694 w 776"/>
                  <a:gd name="T9" fmla="*/ 33 h 393"/>
                  <a:gd name="T10" fmla="*/ 679 w 776"/>
                  <a:gd name="T11" fmla="*/ 30 h 393"/>
                  <a:gd name="T12" fmla="*/ 666 w 776"/>
                  <a:gd name="T13" fmla="*/ 16 h 393"/>
                  <a:gd name="T14" fmla="*/ 643 w 776"/>
                  <a:gd name="T15" fmla="*/ 20 h 393"/>
                  <a:gd name="T16" fmla="*/ 641 w 776"/>
                  <a:gd name="T17" fmla="*/ 10 h 393"/>
                  <a:gd name="T18" fmla="*/ 635 w 776"/>
                  <a:gd name="T19" fmla="*/ 3 h 393"/>
                  <a:gd name="T20" fmla="*/ 628 w 776"/>
                  <a:gd name="T21" fmla="*/ 38 h 393"/>
                  <a:gd name="T22" fmla="*/ 614 w 776"/>
                  <a:gd name="T23" fmla="*/ 37 h 393"/>
                  <a:gd name="T24" fmla="*/ 587 w 776"/>
                  <a:gd name="T25" fmla="*/ 34 h 393"/>
                  <a:gd name="T26" fmla="*/ 578 w 776"/>
                  <a:gd name="T27" fmla="*/ 59 h 393"/>
                  <a:gd name="T28" fmla="*/ 583 w 776"/>
                  <a:gd name="T29" fmla="*/ 72 h 393"/>
                  <a:gd name="T30" fmla="*/ 580 w 776"/>
                  <a:gd name="T31" fmla="*/ 88 h 393"/>
                  <a:gd name="T32" fmla="*/ 577 w 776"/>
                  <a:gd name="T33" fmla="*/ 95 h 393"/>
                  <a:gd name="T34" fmla="*/ 572 w 776"/>
                  <a:gd name="T35" fmla="*/ 97 h 393"/>
                  <a:gd name="T36" fmla="*/ 571 w 776"/>
                  <a:gd name="T37" fmla="*/ 107 h 393"/>
                  <a:gd name="T38" fmla="*/ 572 w 776"/>
                  <a:gd name="T39" fmla="*/ 112 h 393"/>
                  <a:gd name="T40" fmla="*/ 557 w 776"/>
                  <a:gd name="T41" fmla="*/ 113 h 393"/>
                  <a:gd name="T42" fmla="*/ 553 w 776"/>
                  <a:gd name="T43" fmla="*/ 104 h 393"/>
                  <a:gd name="T44" fmla="*/ 546 w 776"/>
                  <a:gd name="T45" fmla="*/ 87 h 393"/>
                  <a:gd name="T46" fmla="*/ 530 w 776"/>
                  <a:gd name="T47" fmla="*/ 93 h 393"/>
                  <a:gd name="T48" fmla="*/ 523 w 776"/>
                  <a:gd name="T49" fmla="*/ 87 h 393"/>
                  <a:gd name="T50" fmla="*/ 517 w 776"/>
                  <a:gd name="T51" fmla="*/ 91 h 393"/>
                  <a:gd name="T52" fmla="*/ 506 w 776"/>
                  <a:gd name="T53" fmla="*/ 94 h 393"/>
                  <a:gd name="T54" fmla="*/ 484 w 776"/>
                  <a:gd name="T55" fmla="*/ 110 h 393"/>
                  <a:gd name="T56" fmla="*/ 469 w 776"/>
                  <a:gd name="T57" fmla="*/ 117 h 393"/>
                  <a:gd name="T58" fmla="*/ 441 w 776"/>
                  <a:gd name="T59" fmla="*/ 113 h 393"/>
                  <a:gd name="T60" fmla="*/ 423 w 776"/>
                  <a:gd name="T61" fmla="*/ 127 h 393"/>
                  <a:gd name="T62" fmla="*/ 403 w 776"/>
                  <a:gd name="T63" fmla="*/ 157 h 393"/>
                  <a:gd name="T64" fmla="*/ 394 w 776"/>
                  <a:gd name="T65" fmla="*/ 159 h 393"/>
                  <a:gd name="T66" fmla="*/ 377 w 776"/>
                  <a:gd name="T67" fmla="*/ 182 h 393"/>
                  <a:gd name="T68" fmla="*/ 355 w 776"/>
                  <a:gd name="T69" fmla="*/ 193 h 393"/>
                  <a:gd name="T70" fmla="*/ 346 w 776"/>
                  <a:gd name="T71" fmla="*/ 194 h 393"/>
                  <a:gd name="T72" fmla="*/ 330 w 776"/>
                  <a:gd name="T73" fmla="*/ 194 h 393"/>
                  <a:gd name="T74" fmla="*/ 289 w 776"/>
                  <a:gd name="T75" fmla="*/ 230 h 393"/>
                  <a:gd name="T76" fmla="*/ 291 w 776"/>
                  <a:gd name="T77" fmla="*/ 261 h 393"/>
                  <a:gd name="T78" fmla="*/ 315 w 776"/>
                  <a:gd name="T79" fmla="*/ 288 h 393"/>
                  <a:gd name="T80" fmla="*/ 320 w 776"/>
                  <a:gd name="T81" fmla="*/ 302 h 393"/>
                  <a:gd name="T82" fmla="*/ 318 w 776"/>
                  <a:gd name="T83" fmla="*/ 308 h 393"/>
                  <a:gd name="T84" fmla="*/ 304 w 776"/>
                  <a:gd name="T85" fmla="*/ 307 h 393"/>
                  <a:gd name="T86" fmla="*/ 300 w 776"/>
                  <a:gd name="T87" fmla="*/ 317 h 393"/>
                  <a:gd name="T88" fmla="*/ 314 w 776"/>
                  <a:gd name="T89" fmla="*/ 329 h 393"/>
                  <a:gd name="T90" fmla="*/ 271 w 776"/>
                  <a:gd name="T91" fmla="*/ 364 h 393"/>
                  <a:gd name="T92" fmla="*/ 245 w 776"/>
                  <a:gd name="T93" fmla="*/ 375 h 393"/>
                  <a:gd name="T94" fmla="*/ 218 w 776"/>
                  <a:gd name="T95" fmla="*/ 380 h 393"/>
                  <a:gd name="T96" fmla="*/ 182 w 776"/>
                  <a:gd name="T97" fmla="*/ 376 h 393"/>
                  <a:gd name="T98" fmla="*/ 136 w 776"/>
                  <a:gd name="T99" fmla="*/ 382 h 393"/>
                  <a:gd name="T100" fmla="*/ 82 w 776"/>
                  <a:gd name="T101" fmla="*/ 387 h 393"/>
                  <a:gd name="T102" fmla="*/ 62 w 776"/>
                  <a:gd name="T103" fmla="*/ 391 h 393"/>
                  <a:gd name="T104" fmla="*/ 33 w 776"/>
                  <a:gd name="T105" fmla="*/ 382 h 393"/>
                  <a:gd name="T106" fmla="*/ 18 w 776"/>
                  <a:gd name="T107" fmla="*/ 34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76" h="393">
                    <a:moveTo>
                      <a:pt x="776" y="67"/>
                    </a:moveTo>
                    <a:lnTo>
                      <a:pt x="766" y="70"/>
                    </a:lnTo>
                    <a:lnTo>
                      <a:pt x="754" y="70"/>
                    </a:lnTo>
                    <a:lnTo>
                      <a:pt x="742" y="66"/>
                    </a:lnTo>
                    <a:lnTo>
                      <a:pt x="734" y="60"/>
                    </a:lnTo>
                    <a:lnTo>
                      <a:pt x="730" y="55"/>
                    </a:lnTo>
                    <a:lnTo>
                      <a:pt x="730" y="51"/>
                    </a:lnTo>
                    <a:lnTo>
                      <a:pt x="729" y="48"/>
                    </a:lnTo>
                    <a:lnTo>
                      <a:pt x="727" y="48"/>
                    </a:lnTo>
                    <a:lnTo>
                      <a:pt x="725" y="48"/>
                    </a:lnTo>
                    <a:lnTo>
                      <a:pt x="724" y="50"/>
                    </a:lnTo>
                    <a:lnTo>
                      <a:pt x="720" y="51"/>
                    </a:lnTo>
                    <a:lnTo>
                      <a:pt x="718" y="53"/>
                    </a:lnTo>
                    <a:lnTo>
                      <a:pt x="715" y="50"/>
                    </a:lnTo>
                    <a:lnTo>
                      <a:pt x="717" y="47"/>
                    </a:lnTo>
                    <a:lnTo>
                      <a:pt x="715" y="43"/>
                    </a:lnTo>
                    <a:lnTo>
                      <a:pt x="715" y="42"/>
                    </a:lnTo>
                    <a:lnTo>
                      <a:pt x="709" y="37"/>
                    </a:lnTo>
                    <a:lnTo>
                      <a:pt x="702" y="37"/>
                    </a:lnTo>
                    <a:lnTo>
                      <a:pt x="694" y="33"/>
                    </a:lnTo>
                    <a:lnTo>
                      <a:pt x="691" y="31"/>
                    </a:lnTo>
                    <a:lnTo>
                      <a:pt x="689" y="27"/>
                    </a:lnTo>
                    <a:lnTo>
                      <a:pt x="686" y="27"/>
                    </a:lnTo>
                    <a:lnTo>
                      <a:pt x="679" y="30"/>
                    </a:lnTo>
                    <a:lnTo>
                      <a:pt x="674" y="30"/>
                    </a:lnTo>
                    <a:lnTo>
                      <a:pt x="670" y="24"/>
                    </a:lnTo>
                    <a:lnTo>
                      <a:pt x="669" y="17"/>
                    </a:lnTo>
                    <a:lnTo>
                      <a:pt x="666" y="16"/>
                    </a:lnTo>
                    <a:lnTo>
                      <a:pt x="663" y="14"/>
                    </a:lnTo>
                    <a:lnTo>
                      <a:pt x="660" y="14"/>
                    </a:lnTo>
                    <a:lnTo>
                      <a:pt x="650" y="14"/>
                    </a:lnTo>
                    <a:lnTo>
                      <a:pt x="643" y="20"/>
                    </a:lnTo>
                    <a:lnTo>
                      <a:pt x="639" y="17"/>
                    </a:lnTo>
                    <a:lnTo>
                      <a:pt x="639" y="16"/>
                    </a:lnTo>
                    <a:lnTo>
                      <a:pt x="639" y="13"/>
                    </a:lnTo>
                    <a:lnTo>
                      <a:pt x="641" y="10"/>
                    </a:lnTo>
                    <a:lnTo>
                      <a:pt x="641" y="5"/>
                    </a:lnTo>
                    <a:lnTo>
                      <a:pt x="643" y="4"/>
                    </a:lnTo>
                    <a:lnTo>
                      <a:pt x="638" y="0"/>
                    </a:lnTo>
                    <a:lnTo>
                      <a:pt x="635" y="3"/>
                    </a:lnTo>
                    <a:lnTo>
                      <a:pt x="628" y="13"/>
                    </a:lnTo>
                    <a:lnTo>
                      <a:pt x="626" y="16"/>
                    </a:lnTo>
                    <a:lnTo>
                      <a:pt x="628" y="25"/>
                    </a:lnTo>
                    <a:lnTo>
                      <a:pt x="628" y="38"/>
                    </a:lnTo>
                    <a:lnTo>
                      <a:pt x="623" y="43"/>
                    </a:lnTo>
                    <a:lnTo>
                      <a:pt x="620" y="44"/>
                    </a:lnTo>
                    <a:lnTo>
                      <a:pt x="616" y="40"/>
                    </a:lnTo>
                    <a:lnTo>
                      <a:pt x="614" y="37"/>
                    </a:lnTo>
                    <a:lnTo>
                      <a:pt x="607" y="31"/>
                    </a:lnTo>
                    <a:lnTo>
                      <a:pt x="598" y="30"/>
                    </a:lnTo>
                    <a:lnTo>
                      <a:pt x="591" y="32"/>
                    </a:lnTo>
                    <a:lnTo>
                      <a:pt x="587" y="34"/>
                    </a:lnTo>
                    <a:lnTo>
                      <a:pt x="584" y="39"/>
                    </a:lnTo>
                    <a:lnTo>
                      <a:pt x="583" y="48"/>
                    </a:lnTo>
                    <a:lnTo>
                      <a:pt x="581" y="55"/>
                    </a:lnTo>
                    <a:lnTo>
                      <a:pt x="578" y="59"/>
                    </a:lnTo>
                    <a:lnTo>
                      <a:pt x="577" y="64"/>
                    </a:lnTo>
                    <a:lnTo>
                      <a:pt x="578" y="65"/>
                    </a:lnTo>
                    <a:lnTo>
                      <a:pt x="583" y="67"/>
                    </a:lnTo>
                    <a:lnTo>
                      <a:pt x="583" y="72"/>
                    </a:lnTo>
                    <a:lnTo>
                      <a:pt x="583" y="77"/>
                    </a:lnTo>
                    <a:lnTo>
                      <a:pt x="584" y="84"/>
                    </a:lnTo>
                    <a:lnTo>
                      <a:pt x="582" y="85"/>
                    </a:lnTo>
                    <a:lnTo>
                      <a:pt x="580" y="88"/>
                    </a:lnTo>
                    <a:lnTo>
                      <a:pt x="572" y="89"/>
                    </a:lnTo>
                    <a:lnTo>
                      <a:pt x="572" y="90"/>
                    </a:lnTo>
                    <a:lnTo>
                      <a:pt x="576" y="93"/>
                    </a:lnTo>
                    <a:lnTo>
                      <a:pt x="577" y="95"/>
                    </a:lnTo>
                    <a:lnTo>
                      <a:pt x="578" y="97"/>
                    </a:lnTo>
                    <a:lnTo>
                      <a:pt x="576" y="97"/>
                    </a:lnTo>
                    <a:lnTo>
                      <a:pt x="574" y="97"/>
                    </a:lnTo>
                    <a:lnTo>
                      <a:pt x="572" y="97"/>
                    </a:lnTo>
                    <a:lnTo>
                      <a:pt x="572" y="99"/>
                    </a:lnTo>
                    <a:lnTo>
                      <a:pt x="570" y="100"/>
                    </a:lnTo>
                    <a:lnTo>
                      <a:pt x="571" y="105"/>
                    </a:lnTo>
                    <a:lnTo>
                      <a:pt x="571" y="107"/>
                    </a:lnTo>
                    <a:lnTo>
                      <a:pt x="575" y="111"/>
                    </a:lnTo>
                    <a:lnTo>
                      <a:pt x="574" y="111"/>
                    </a:lnTo>
                    <a:lnTo>
                      <a:pt x="572" y="111"/>
                    </a:lnTo>
                    <a:lnTo>
                      <a:pt x="572" y="112"/>
                    </a:lnTo>
                    <a:lnTo>
                      <a:pt x="570" y="112"/>
                    </a:lnTo>
                    <a:lnTo>
                      <a:pt x="567" y="113"/>
                    </a:lnTo>
                    <a:lnTo>
                      <a:pt x="563" y="112"/>
                    </a:lnTo>
                    <a:lnTo>
                      <a:pt x="557" y="113"/>
                    </a:lnTo>
                    <a:lnTo>
                      <a:pt x="554" y="112"/>
                    </a:lnTo>
                    <a:lnTo>
                      <a:pt x="554" y="110"/>
                    </a:lnTo>
                    <a:lnTo>
                      <a:pt x="557" y="107"/>
                    </a:lnTo>
                    <a:lnTo>
                      <a:pt x="553" y="104"/>
                    </a:lnTo>
                    <a:lnTo>
                      <a:pt x="552" y="100"/>
                    </a:lnTo>
                    <a:lnTo>
                      <a:pt x="549" y="95"/>
                    </a:lnTo>
                    <a:lnTo>
                      <a:pt x="549" y="88"/>
                    </a:lnTo>
                    <a:lnTo>
                      <a:pt x="546" y="87"/>
                    </a:lnTo>
                    <a:lnTo>
                      <a:pt x="543" y="88"/>
                    </a:lnTo>
                    <a:lnTo>
                      <a:pt x="537" y="91"/>
                    </a:lnTo>
                    <a:lnTo>
                      <a:pt x="534" y="94"/>
                    </a:lnTo>
                    <a:lnTo>
                      <a:pt x="530" y="93"/>
                    </a:lnTo>
                    <a:lnTo>
                      <a:pt x="527" y="91"/>
                    </a:lnTo>
                    <a:lnTo>
                      <a:pt x="526" y="88"/>
                    </a:lnTo>
                    <a:lnTo>
                      <a:pt x="525" y="87"/>
                    </a:lnTo>
                    <a:lnTo>
                      <a:pt x="523" y="87"/>
                    </a:lnTo>
                    <a:lnTo>
                      <a:pt x="520" y="90"/>
                    </a:lnTo>
                    <a:lnTo>
                      <a:pt x="518" y="90"/>
                    </a:lnTo>
                    <a:lnTo>
                      <a:pt x="517" y="90"/>
                    </a:lnTo>
                    <a:lnTo>
                      <a:pt x="517" y="91"/>
                    </a:lnTo>
                    <a:lnTo>
                      <a:pt x="514" y="94"/>
                    </a:lnTo>
                    <a:lnTo>
                      <a:pt x="509" y="94"/>
                    </a:lnTo>
                    <a:lnTo>
                      <a:pt x="507" y="94"/>
                    </a:lnTo>
                    <a:lnTo>
                      <a:pt x="506" y="94"/>
                    </a:lnTo>
                    <a:lnTo>
                      <a:pt x="506" y="95"/>
                    </a:lnTo>
                    <a:lnTo>
                      <a:pt x="497" y="96"/>
                    </a:lnTo>
                    <a:lnTo>
                      <a:pt x="491" y="100"/>
                    </a:lnTo>
                    <a:lnTo>
                      <a:pt x="484" y="110"/>
                    </a:lnTo>
                    <a:lnTo>
                      <a:pt x="478" y="114"/>
                    </a:lnTo>
                    <a:lnTo>
                      <a:pt x="473" y="118"/>
                    </a:lnTo>
                    <a:lnTo>
                      <a:pt x="471" y="117"/>
                    </a:lnTo>
                    <a:lnTo>
                      <a:pt x="469" y="117"/>
                    </a:lnTo>
                    <a:lnTo>
                      <a:pt x="467" y="117"/>
                    </a:lnTo>
                    <a:lnTo>
                      <a:pt x="460" y="117"/>
                    </a:lnTo>
                    <a:lnTo>
                      <a:pt x="451" y="114"/>
                    </a:lnTo>
                    <a:lnTo>
                      <a:pt x="441" y="113"/>
                    </a:lnTo>
                    <a:lnTo>
                      <a:pt x="433" y="112"/>
                    </a:lnTo>
                    <a:lnTo>
                      <a:pt x="427" y="114"/>
                    </a:lnTo>
                    <a:lnTo>
                      <a:pt x="423" y="118"/>
                    </a:lnTo>
                    <a:lnTo>
                      <a:pt x="423" y="127"/>
                    </a:lnTo>
                    <a:lnTo>
                      <a:pt x="427" y="140"/>
                    </a:lnTo>
                    <a:lnTo>
                      <a:pt x="422" y="144"/>
                    </a:lnTo>
                    <a:lnTo>
                      <a:pt x="412" y="152"/>
                    </a:lnTo>
                    <a:lnTo>
                      <a:pt x="403" y="157"/>
                    </a:lnTo>
                    <a:lnTo>
                      <a:pt x="398" y="158"/>
                    </a:lnTo>
                    <a:lnTo>
                      <a:pt x="395" y="158"/>
                    </a:lnTo>
                    <a:lnTo>
                      <a:pt x="394" y="158"/>
                    </a:lnTo>
                    <a:lnTo>
                      <a:pt x="394" y="159"/>
                    </a:lnTo>
                    <a:lnTo>
                      <a:pt x="387" y="162"/>
                    </a:lnTo>
                    <a:lnTo>
                      <a:pt x="380" y="170"/>
                    </a:lnTo>
                    <a:lnTo>
                      <a:pt x="377" y="174"/>
                    </a:lnTo>
                    <a:lnTo>
                      <a:pt x="377" y="182"/>
                    </a:lnTo>
                    <a:lnTo>
                      <a:pt x="372" y="186"/>
                    </a:lnTo>
                    <a:lnTo>
                      <a:pt x="363" y="192"/>
                    </a:lnTo>
                    <a:lnTo>
                      <a:pt x="358" y="193"/>
                    </a:lnTo>
                    <a:lnTo>
                      <a:pt x="355" y="193"/>
                    </a:lnTo>
                    <a:lnTo>
                      <a:pt x="354" y="193"/>
                    </a:lnTo>
                    <a:lnTo>
                      <a:pt x="354" y="194"/>
                    </a:lnTo>
                    <a:lnTo>
                      <a:pt x="349" y="194"/>
                    </a:lnTo>
                    <a:lnTo>
                      <a:pt x="346" y="194"/>
                    </a:lnTo>
                    <a:lnTo>
                      <a:pt x="342" y="192"/>
                    </a:lnTo>
                    <a:lnTo>
                      <a:pt x="338" y="192"/>
                    </a:lnTo>
                    <a:lnTo>
                      <a:pt x="334" y="192"/>
                    </a:lnTo>
                    <a:lnTo>
                      <a:pt x="330" y="194"/>
                    </a:lnTo>
                    <a:lnTo>
                      <a:pt x="321" y="196"/>
                    </a:lnTo>
                    <a:lnTo>
                      <a:pt x="315" y="202"/>
                    </a:lnTo>
                    <a:lnTo>
                      <a:pt x="302" y="215"/>
                    </a:lnTo>
                    <a:lnTo>
                      <a:pt x="289" y="230"/>
                    </a:lnTo>
                    <a:lnTo>
                      <a:pt x="285" y="244"/>
                    </a:lnTo>
                    <a:lnTo>
                      <a:pt x="284" y="250"/>
                    </a:lnTo>
                    <a:lnTo>
                      <a:pt x="288" y="256"/>
                    </a:lnTo>
                    <a:lnTo>
                      <a:pt x="291" y="261"/>
                    </a:lnTo>
                    <a:lnTo>
                      <a:pt x="298" y="266"/>
                    </a:lnTo>
                    <a:lnTo>
                      <a:pt x="308" y="272"/>
                    </a:lnTo>
                    <a:lnTo>
                      <a:pt x="314" y="279"/>
                    </a:lnTo>
                    <a:lnTo>
                      <a:pt x="315" y="288"/>
                    </a:lnTo>
                    <a:lnTo>
                      <a:pt x="318" y="294"/>
                    </a:lnTo>
                    <a:lnTo>
                      <a:pt x="319" y="299"/>
                    </a:lnTo>
                    <a:lnTo>
                      <a:pt x="319" y="300"/>
                    </a:lnTo>
                    <a:lnTo>
                      <a:pt x="320" y="302"/>
                    </a:lnTo>
                    <a:lnTo>
                      <a:pt x="320" y="305"/>
                    </a:lnTo>
                    <a:lnTo>
                      <a:pt x="321" y="307"/>
                    </a:lnTo>
                    <a:lnTo>
                      <a:pt x="319" y="308"/>
                    </a:lnTo>
                    <a:lnTo>
                      <a:pt x="318" y="308"/>
                    </a:lnTo>
                    <a:lnTo>
                      <a:pt x="318" y="310"/>
                    </a:lnTo>
                    <a:lnTo>
                      <a:pt x="314" y="310"/>
                    </a:lnTo>
                    <a:lnTo>
                      <a:pt x="311" y="310"/>
                    </a:lnTo>
                    <a:lnTo>
                      <a:pt x="304" y="307"/>
                    </a:lnTo>
                    <a:lnTo>
                      <a:pt x="301" y="307"/>
                    </a:lnTo>
                    <a:lnTo>
                      <a:pt x="297" y="312"/>
                    </a:lnTo>
                    <a:lnTo>
                      <a:pt x="296" y="314"/>
                    </a:lnTo>
                    <a:lnTo>
                      <a:pt x="300" y="317"/>
                    </a:lnTo>
                    <a:lnTo>
                      <a:pt x="303" y="319"/>
                    </a:lnTo>
                    <a:lnTo>
                      <a:pt x="312" y="323"/>
                    </a:lnTo>
                    <a:lnTo>
                      <a:pt x="314" y="324"/>
                    </a:lnTo>
                    <a:lnTo>
                      <a:pt x="314" y="329"/>
                    </a:lnTo>
                    <a:lnTo>
                      <a:pt x="311" y="335"/>
                    </a:lnTo>
                    <a:lnTo>
                      <a:pt x="304" y="344"/>
                    </a:lnTo>
                    <a:lnTo>
                      <a:pt x="274" y="364"/>
                    </a:lnTo>
                    <a:lnTo>
                      <a:pt x="271" y="364"/>
                    </a:lnTo>
                    <a:lnTo>
                      <a:pt x="266" y="367"/>
                    </a:lnTo>
                    <a:lnTo>
                      <a:pt x="260" y="369"/>
                    </a:lnTo>
                    <a:lnTo>
                      <a:pt x="251" y="373"/>
                    </a:lnTo>
                    <a:lnTo>
                      <a:pt x="245" y="375"/>
                    </a:lnTo>
                    <a:lnTo>
                      <a:pt x="240" y="379"/>
                    </a:lnTo>
                    <a:lnTo>
                      <a:pt x="233" y="380"/>
                    </a:lnTo>
                    <a:lnTo>
                      <a:pt x="226" y="381"/>
                    </a:lnTo>
                    <a:lnTo>
                      <a:pt x="218" y="380"/>
                    </a:lnTo>
                    <a:lnTo>
                      <a:pt x="211" y="380"/>
                    </a:lnTo>
                    <a:lnTo>
                      <a:pt x="201" y="379"/>
                    </a:lnTo>
                    <a:lnTo>
                      <a:pt x="192" y="379"/>
                    </a:lnTo>
                    <a:lnTo>
                      <a:pt x="182" y="376"/>
                    </a:lnTo>
                    <a:lnTo>
                      <a:pt x="177" y="377"/>
                    </a:lnTo>
                    <a:lnTo>
                      <a:pt x="152" y="380"/>
                    </a:lnTo>
                    <a:lnTo>
                      <a:pt x="142" y="381"/>
                    </a:lnTo>
                    <a:lnTo>
                      <a:pt x="136" y="382"/>
                    </a:lnTo>
                    <a:lnTo>
                      <a:pt x="106" y="381"/>
                    </a:lnTo>
                    <a:lnTo>
                      <a:pt x="98" y="381"/>
                    </a:lnTo>
                    <a:lnTo>
                      <a:pt x="89" y="385"/>
                    </a:lnTo>
                    <a:lnTo>
                      <a:pt x="82" y="387"/>
                    </a:lnTo>
                    <a:lnTo>
                      <a:pt x="77" y="390"/>
                    </a:lnTo>
                    <a:lnTo>
                      <a:pt x="73" y="391"/>
                    </a:lnTo>
                    <a:lnTo>
                      <a:pt x="72" y="393"/>
                    </a:lnTo>
                    <a:lnTo>
                      <a:pt x="62" y="391"/>
                    </a:lnTo>
                    <a:lnTo>
                      <a:pt x="54" y="388"/>
                    </a:lnTo>
                    <a:lnTo>
                      <a:pt x="38" y="384"/>
                    </a:lnTo>
                    <a:lnTo>
                      <a:pt x="34" y="382"/>
                    </a:lnTo>
                    <a:lnTo>
                      <a:pt x="33" y="382"/>
                    </a:lnTo>
                    <a:lnTo>
                      <a:pt x="25" y="373"/>
                    </a:lnTo>
                    <a:lnTo>
                      <a:pt x="22" y="365"/>
                    </a:lnTo>
                    <a:lnTo>
                      <a:pt x="21" y="357"/>
                    </a:lnTo>
                    <a:lnTo>
                      <a:pt x="18" y="348"/>
                    </a:lnTo>
                    <a:lnTo>
                      <a:pt x="16" y="345"/>
                    </a:lnTo>
                    <a:lnTo>
                      <a:pt x="14" y="344"/>
                    </a:lnTo>
                    <a:lnTo>
                      <a:pt x="0" y="339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507">
                <a:extLst>
                  <a:ext uri="{FF2B5EF4-FFF2-40B4-BE49-F238E27FC236}">
                    <a16:creationId xmlns:a16="http://schemas.microsoft.com/office/drawing/2014/main" id="{51944D4A-0B1B-7795-9B67-47E07B6C0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1799"/>
                <a:ext cx="57" cy="262"/>
              </a:xfrm>
              <a:custGeom>
                <a:avLst/>
                <a:gdLst>
                  <a:gd name="T0" fmla="*/ 245 w 287"/>
                  <a:gd name="T1" fmla="*/ 1302 h 1312"/>
                  <a:gd name="T2" fmla="*/ 262 w 287"/>
                  <a:gd name="T3" fmla="*/ 1293 h 1312"/>
                  <a:gd name="T4" fmla="*/ 266 w 287"/>
                  <a:gd name="T5" fmla="*/ 1280 h 1312"/>
                  <a:gd name="T6" fmla="*/ 265 w 287"/>
                  <a:gd name="T7" fmla="*/ 1254 h 1312"/>
                  <a:gd name="T8" fmla="*/ 265 w 287"/>
                  <a:gd name="T9" fmla="*/ 1236 h 1312"/>
                  <a:gd name="T10" fmla="*/ 264 w 287"/>
                  <a:gd name="T11" fmla="*/ 1214 h 1312"/>
                  <a:gd name="T12" fmla="*/ 271 w 287"/>
                  <a:gd name="T13" fmla="*/ 1175 h 1312"/>
                  <a:gd name="T14" fmla="*/ 269 w 287"/>
                  <a:gd name="T15" fmla="*/ 1163 h 1312"/>
                  <a:gd name="T16" fmla="*/ 262 w 287"/>
                  <a:gd name="T17" fmla="*/ 1129 h 1312"/>
                  <a:gd name="T18" fmla="*/ 254 w 287"/>
                  <a:gd name="T19" fmla="*/ 1114 h 1312"/>
                  <a:gd name="T20" fmla="*/ 281 w 287"/>
                  <a:gd name="T21" fmla="*/ 1099 h 1312"/>
                  <a:gd name="T22" fmla="*/ 287 w 287"/>
                  <a:gd name="T23" fmla="*/ 1098 h 1312"/>
                  <a:gd name="T24" fmla="*/ 285 w 287"/>
                  <a:gd name="T25" fmla="*/ 1088 h 1312"/>
                  <a:gd name="T26" fmla="*/ 257 w 287"/>
                  <a:gd name="T27" fmla="*/ 1060 h 1312"/>
                  <a:gd name="T28" fmla="*/ 251 w 287"/>
                  <a:gd name="T29" fmla="*/ 1026 h 1312"/>
                  <a:gd name="T30" fmla="*/ 243 w 287"/>
                  <a:gd name="T31" fmla="*/ 1015 h 1312"/>
                  <a:gd name="T32" fmla="*/ 240 w 287"/>
                  <a:gd name="T33" fmla="*/ 991 h 1312"/>
                  <a:gd name="T34" fmla="*/ 217 w 287"/>
                  <a:gd name="T35" fmla="*/ 966 h 1312"/>
                  <a:gd name="T36" fmla="*/ 216 w 287"/>
                  <a:gd name="T37" fmla="*/ 944 h 1312"/>
                  <a:gd name="T38" fmla="*/ 216 w 287"/>
                  <a:gd name="T39" fmla="*/ 908 h 1312"/>
                  <a:gd name="T40" fmla="*/ 214 w 287"/>
                  <a:gd name="T41" fmla="*/ 883 h 1312"/>
                  <a:gd name="T42" fmla="*/ 224 w 287"/>
                  <a:gd name="T43" fmla="*/ 865 h 1312"/>
                  <a:gd name="T44" fmla="*/ 208 w 287"/>
                  <a:gd name="T45" fmla="*/ 831 h 1312"/>
                  <a:gd name="T46" fmla="*/ 200 w 287"/>
                  <a:gd name="T47" fmla="*/ 800 h 1312"/>
                  <a:gd name="T48" fmla="*/ 195 w 287"/>
                  <a:gd name="T49" fmla="*/ 783 h 1312"/>
                  <a:gd name="T50" fmla="*/ 196 w 287"/>
                  <a:gd name="T51" fmla="*/ 772 h 1312"/>
                  <a:gd name="T52" fmla="*/ 186 w 287"/>
                  <a:gd name="T53" fmla="*/ 751 h 1312"/>
                  <a:gd name="T54" fmla="*/ 177 w 287"/>
                  <a:gd name="T55" fmla="*/ 749 h 1312"/>
                  <a:gd name="T56" fmla="*/ 170 w 287"/>
                  <a:gd name="T57" fmla="*/ 737 h 1312"/>
                  <a:gd name="T58" fmla="*/ 142 w 287"/>
                  <a:gd name="T59" fmla="*/ 685 h 1312"/>
                  <a:gd name="T60" fmla="*/ 120 w 287"/>
                  <a:gd name="T61" fmla="*/ 686 h 1312"/>
                  <a:gd name="T62" fmla="*/ 123 w 287"/>
                  <a:gd name="T63" fmla="*/ 666 h 1312"/>
                  <a:gd name="T64" fmla="*/ 114 w 287"/>
                  <a:gd name="T65" fmla="*/ 646 h 1312"/>
                  <a:gd name="T66" fmla="*/ 87 w 287"/>
                  <a:gd name="T67" fmla="*/ 626 h 1312"/>
                  <a:gd name="T68" fmla="*/ 52 w 287"/>
                  <a:gd name="T69" fmla="*/ 602 h 1312"/>
                  <a:gd name="T70" fmla="*/ 50 w 287"/>
                  <a:gd name="T71" fmla="*/ 585 h 1312"/>
                  <a:gd name="T72" fmla="*/ 35 w 287"/>
                  <a:gd name="T73" fmla="*/ 560 h 1312"/>
                  <a:gd name="T74" fmla="*/ 34 w 287"/>
                  <a:gd name="T75" fmla="*/ 534 h 1312"/>
                  <a:gd name="T76" fmla="*/ 47 w 287"/>
                  <a:gd name="T77" fmla="*/ 545 h 1312"/>
                  <a:gd name="T78" fmla="*/ 63 w 287"/>
                  <a:gd name="T79" fmla="*/ 533 h 1312"/>
                  <a:gd name="T80" fmla="*/ 64 w 287"/>
                  <a:gd name="T81" fmla="*/ 515 h 1312"/>
                  <a:gd name="T82" fmla="*/ 71 w 287"/>
                  <a:gd name="T83" fmla="*/ 486 h 1312"/>
                  <a:gd name="T84" fmla="*/ 106 w 287"/>
                  <a:gd name="T85" fmla="*/ 447 h 1312"/>
                  <a:gd name="T86" fmla="*/ 123 w 287"/>
                  <a:gd name="T87" fmla="*/ 430 h 1312"/>
                  <a:gd name="T88" fmla="*/ 115 w 287"/>
                  <a:gd name="T89" fmla="*/ 415 h 1312"/>
                  <a:gd name="T90" fmla="*/ 110 w 287"/>
                  <a:gd name="T91" fmla="*/ 401 h 1312"/>
                  <a:gd name="T92" fmla="*/ 108 w 287"/>
                  <a:gd name="T93" fmla="*/ 374 h 1312"/>
                  <a:gd name="T94" fmla="*/ 111 w 287"/>
                  <a:gd name="T95" fmla="*/ 337 h 1312"/>
                  <a:gd name="T96" fmla="*/ 109 w 287"/>
                  <a:gd name="T97" fmla="*/ 305 h 1312"/>
                  <a:gd name="T98" fmla="*/ 103 w 287"/>
                  <a:gd name="T99" fmla="*/ 293 h 1312"/>
                  <a:gd name="T100" fmla="*/ 92 w 287"/>
                  <a:gd name="T101" fmla="*/ 252 h 1312"/>
                  <a:gd name="T102" fmla="*/ 59 w 287"/>
                  <a:gd name="T103" fmla="*/ 217 h 1312"/>
                  <a:gd name="T104" fmla="*/ 48 w 287"/>
                  <a:gd name="T105" fmla="*/ 195 h 1312"/>
                  <a:gd name="T106" fmla="*/ 41 w 287"/>
                  <a:gd name="T107" fmla="*/ 186 h 1312"/>
                  <a:gd name="T108" fmla="*/ 34 w 287"/>
                  <a:gd name="T109" fmla="*/ 145 h 1312"/>
                  <a:gd name="T110" fmla="*/ 35 w 287"/>
                  <a:gd name="T111" fmla="*/ 126 h 1312"/>
                  <a:gd name="T112" fmla="*/ 39 w 287"/>
                  <a:gd name="T113" fmla="*/ 116 h 1312"/>
                  <a:gd name="T114" fmla="*/ 27 w 287"/>
                  <a:gd name="T115" fmla="*/ 87 h 1312"/>
                  <a:gd name="T116" fmla="*/ 5 w 287"/>
                  <a:gd name="T117" fmla="*/ 75 h 1312"/>
                  <a:gd name="T118" fmla="*/ 2 w 287"/>
                  <a:gd name="T119" fmla="*/ 59 h 1312"/>
                  <a:gd name="T120" fmla="*/ 12 w 287"/>
                  <a:gd name="T121" fmla="*/ 17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7" h="1312">
                    <a:moveTo>
                      <a:pt x="241" y="1312"/>
                    </a:moveTo>
                    <a:lnTo>
                      <a:pt x="239" y="1306"/>
                    </a:lnTo>
                    <a:lnTo>
                      <a:pt x="240" y="1303"/>
                    </a:lnTo>
                    <a:lnTo>
                      <a:pt x="241" y="1300"/>
                    </a:lnTo>
                    <a:lnTo>
                      <a:pt x="245" y="1302"/>
                    </a:lnTo>
                    <a:lnTo>
                      <a:pt x="247" y="1302"/>
                    </a:lnTo>
                    <a:lnTo>
                      <a:pt x="248" y="1302"/>
                    </a:lnTo>
                    <a:lnTo>
                      <a:pt x="251" y="1303"/>
                    </a:lnTo>
                    <a:lnTo>
                      <a:pt x="258" y="1300"/>
                    </a:lnTo>
                    <a:lnTo>
                      <a:pt x="262" y="1293"/>
                    </a:lnTo>
                    <a:lnTo>
                      <a:pt x="262" y="1291"/>
                    </a:lnTo>
                    <a:lnTo>
                      <a:pt x="262" y="1289"/>
                    </a:lnTo>
                    <a:lnTo>
                      <a:pt x="263" y="1289"/>
                    </a:lnTo>
                    <a:lnTo>
                      <a:pt x="265" y="1287"/>
                    </a:lnTo>
                    <a:lnTo>
                      <a:pt x="266" y="1280"/>
                    </a:lnTo>
                    <a:lnTo>
                      <a:pt x="266" y="1275"/>
                    </a:lnTo>
                    <a:lnTo>
                      <a:pt x="263" y="1266"/>
                    </a:lnTo>
                    <a:lnTo>
                      <a:pt x="263" y="1260"/>
                    </a:lnTo>
                    <a:lnTo>
                      <a:pt x="263" y="1255"/>
                    </a:lnTo>
                    <a:lnTo>
                      <a:pt x="265" y="1254"/>
                    </a:lnTo>
                    <a:lnTo>
                      <a:pt x="268" y="1248"/>
                    </a:lnTo>
                    <a:lnTo>
                      <a:pt x="268" y="1245"/>
                    </a:lnTo>
                    <a:lnTo>
                      <a:pt x="269" y="1242"/>
                    </a:lnTo>
                    <a:lnTo>
                      <a:pt x="268" y="1237"/>
                    </a:lnTo>
                    <a:lnTo>
                      <a:pt x="265" y="1236"/>
                    </a:lnTo>
                    <a:lnTo>
                      <a:pt x="264" y="1231"/>
                    </a:lnTo>
                    <a:lnTo>
                      <a:pt x="266" y="1229"/>
                    </a:lnTo>
                    <a:lnTo>
                      <a:pt x="268" y="1224"/>
                    </a:lnTo>
                    <a:lnTo>
                      <a:pt x="266" y="1219"/>
                    </a:lnTo>
                    <a:lnTo>
                      <a:pt x="264" y="1214"/>
                    </a:lnTo>
                    <a:lnTo>
                      <a:pt x="262" y="1207"/>
                    </a:lnTo>
                    <a:lnTo>
                      <a:pt x="260" y="1200"/>
                    </a:lnTo>
                    <a:lnTo>
                      <a:pt x="260" y="1196"/>
                    </a:lnTo>
                    <a:lnTo>
                      <a:pt x="263" y="1194"/>
                    </a:lnTo>
                    <a:lnTo>
                      <a:pt x="271" y="1175"/>
                    </a:lnTo>
                    <a:lnTo>
                      <a:pt x="271" y="1172"/>
                    </a:lnTo>
                    <a:lnTo>
                      <a:pt x="271" y="1169"/>
                    </a:lnTo>
                    <a:lnTo>
                      <a:pt x="270" y="1167"/>
                    </a:lnTo>
                    <a:lnTo>
                      <a:pt x="270" y="1166"/>
                    </a:lnTo>
                    <a:lnTo>
                      <a:pt x="269" y="1163"/>
                    </a:lnTo>
                    <a:lnTo>
                      <a:pt x="262" y="1155"/>
                    </a:lnTo>
                    <a:lnTo>
                      <a:pt x="262" y="1149"/>
                    </a:lnTo>
                    <a:lnTo>
                      <a:pt x="263" y="1133"/>
                    </a:lnTo>
                    <a:lnTo>
                      <a:pt x="262" y="1131"/>
                    </a:lnTo>
                    <a:lnTo>
                      <a:pt x="262" y="1129"/>
                    </a:lnTo>
                    <a:lnTo>
                      <a:pt x="260" y="1127"/>
                    </a:lnTo>
                    <a:lnTo>
                      <a:pt x="260" y="1126"/>
                    </a:lnTo>
                    <a:lnTo>
                      <a:pt x="259" y="1123"/>
                    </a:lnTo>
                    <a:lnTo>
                      <a:pt x="257" y="1119"/>
                    </a:lnTo>
                    <a:lnTo>
                      <a:pt x="254" y="1114"/>
                    </a:lnTo>
                    <a:lnTo>
                      <a:pt x="258" y="1110"/>
                    </a:lnTo>
                    <a:lnTo>
                      <a:pt x="266" y="1103"/>
                    </a:lnTo>
                    <a:lnTo>
                      <a:pt x="273" y="1100"/>
                    </a:lnTo>
                    <a:lnTo>
                      <a:pt x="281" y="1100"/>
                    </a:lnTo>
                    <a:lnTo>
                      <a:pt x="281" y="1099"/>
                    </a:lnTo>
                    <a:lnTo>
                      <a:pt x="282" y="1099"/>
                    </a:lnTo>
                    <a:lnTo>
                      <a:pt x="285" y="1099"/>
                    </a:lnTo>
                    <a:lnTo>
                      <a:pt x="285" y="1098"/>
                    </a:lnTo>
                    <a:lnTo>
                      <a:pt x="286" y="1098"/>
                    </a:lnTo>
                    <a:lnTo>
                      <a:pt x="287" y="1098"/>
                    </a:lnTo>
                    <a:lnTo>
                      <a:pt x="286" y="1095"/>
                    </a:lnTo>
                    <a:lnTo>
                      <a:pt x="286" y="1094"/>
                    </a:lnTo>
                    <a:lnTo>
                      <a:pt x="285" y="1092"/>
                    </a:lnTo>
                    <a:lnTo>
                      <a:pt x="285" y="1091"/>
                    </a:lnTo>
                    <a:lnTo>
                      <a:pt x="285" y="1088"/>
                    </a:lnTo>
                    <a:lnTo>
                      <a:pt x="271" y="1071"/>
                    </a:lnTo>
                    <a:lnTo>
                      <a:pt x="268" y="1066"/>
                    </a:lnTo>
                    <a:lnTo>
                      <a:pt x="263" y="1064"/>
                    </a:lnTo>
                    <a:lnTo>
                      <a:pt x="259" y="1062"/>
                    </a:lnTo>
                    <a:lnTo>
                      <a:pt x="257" y="1060"/>
                    </a:lnTo>
                    <a:lnTo>
                      <a:pt x="251" y="1058"/>
                    </a:lnTo>
                    <a:lnTo>
                      <a:pt x="245" y="1052"/>
                    </a:lnTo>
                    <a:lnTo>
                      <a:pt x="243" y="1043"/>
                    </a:lnTo>
                    <a:lnTo>
                      <a:pt x="246" y="1032"/>
                    </a:lnTo>
                    <a:lnTo>
                      <a:pt x="251" y="1026"/>
                    </a:lnTo>
                    <a:lnTo>
                      <a:pt x="252" y="1020"/>
                    </a:lnTo>
                    <a:lnTo>
                      <a:pt x="253" y="1018"/>
                    </a:lnTo>
                    <a:lnTo>
                      <a:pt x="252" y="1017"/>
                    </a:lnTo>
                    <a:lnTo>
                      <a:pt x="248" y="1018"/>
                    </a:lnTo>
                    <a:lnTo>
                      <a:pt x="243" y="1015"/>
                    </a:lnTo>
                    <a:lnTo>
                      <a:pt x="241" y="1012"/>
                    </a:lnTo>
                    <a:lnTo>
                      <a:pt x="237" y="1003"/>
                    </a:lnTo>
                    <a:lnTo>
                      <a:pt x="240" y="997"/>
                    </a:lnTo>
                    <a:lnTo>
                      <a:pt x="240" y="995"/>
                    </a:lnTo>
                    <a:lnTo>
                      <a:pt x="240" y="991"/>
                    </a:lnTo>
                    <a:lnTo>
                      <a:pt x="239" y="988"/>
                    </a:lnTo>
                    <a:lnTo>
                      <a:pt x="237" y="979"/>
                    </a:lnTo>
                    <a:lnTo>
                      <a:pt x="234" y="973"/>
                    </a:lnTo>
                    <a:lnTo>
                      <a:pt x="228" y="969"/>
                    </a:lnTo>
                    <a:lnTo>
                      <a:pt x="217" y="966"/>
                    </a:lnTo>
                    <a:lnTo>
                      <a:pt x="210" y="963"/>
                    </a:lnTo>
                    <a:lnTo>
                      <a:pt x="203" y="959"/>
                    </a:lnTo>
                    <a:lnTo>
                      <a:pt x="207" y="954"/>
                    </a:lnTo>
                    <a:lnTo>
                      <a:pt x="211" y="948"/>
                    </a:lnTo>
                    <a:lnTo>
                      <a:pt x="216" y="944"/>
                    </a:lnTo>
                    <a:lnTo>
                      <a:pt x="218" y="939"/>
                    </a:lnTo>
                    <a:lnTo>
                      <a:pt x="218" y="935"/>
                    </a:lnTo>
                    <a:lnTo>
                      <a:pt x="219" y="933"/>
                    </a:lnTo>
                    <a:lnTo>
                      <a:pt x="217" y="916"/>
                    </a:lnTo>
                    <a:lnTo>
                      <a:pt x="216" y="908"/>
                    </a:lnTo>
                    <a:lnTo>
                      <a:pt x="219" y="902"/>
                    </a:lnTo>
                    <a:lnTo>
                      <a:pt x="220" y="897"/>
                    </a:lnTo>
                    <a:lnTo>
                      <a:pt x="219" y="894"/>
                    </a:lnTo>
                    <a:lnTo>
                      <a:pt x="216" y="889"/>
                    </a:lnTo>
                    <a:lnTo>
                      <a:pt x="214" y="883"/>
                    </a:lnTo>
                    <a:lnTo>
                      <a:pt x="214" y="876"/>
                    </a:lnTo>
                    <a:lnTo>
                      <a:pt x="222" y="869"/>
                    </a:lnTo>
                    <a:lnTo>
                      <a:pt x="223" y="866"/>
                    </a:lnTo>
                    <a:lnTo>
                      <a:pt x="223" y="865"/>
                    </a:lnTo>
                    <a:lnTo>
                      <a:pt x="224" y="865"/>
                    </a:lnTo>
                    <a:lnTo>
                      <a:pt x="223" y="860"/>
                    </a:lnTo>
                    <a:lnTo>
                      <a:pt x="223" y="851"/>
                    </a:lnTo>
                    <a:lnTo>
                      <a:pt x="220" y="843"/>
                    </a:lnTo>
                    <a:lnTo>
                      <a:pt x="213" y="836"/>
                    </a:lnTo>
                    <a:lnTo>
                      <a:pt x="208" y="831"/>
                    </a:lnTo>
                    <a:lnTo>
                      <a:pt x="207" y="828"/>
                    </a:lnTo>
                    <a:lnTo>
                      <a:pt x="205" y="819"/>
                    </a:lnTo>
                    <a:lnTo>
                      <a:pt x="202" y="815"/>
                    </a:lnTo>
                    <a:lnTo>
                      <a:pt x="199" y="808"/>
                    </a:lnTo>
                    <a:lnTo>
                      <a:pt x="200" y="800"/>
                    </a:lnTo>
                    <a:lnTo>
                      <a:pt x="199" y="797"/>
                    </a:lnTo>
                    <a:lnTo>
                      <a:pt x="199" y="796"/>
                    </a:lnTo>
                    <a:lnTo>
                      <a:pt x="199" y="794"/>
                    </a:lnTo>
                    <a:lnTo>
                      <a:pt x="197" y="789"/>
                    </a:lnTo>
                    <a:lnTo>
                      <a:pt x="195" y="783"/>
                    </a:lnTo>
                    <a:lnTo>
                      <a:pt x="199" y="779"/>
                    </a:lnTo>
                    <a:lnTo>
                      <a:pt x="197" y="777"/>
                    </a:lnTo>
                    <a:lnTo>
                      <a:pt x="197" y="775"/>
                    </a:lnTo>
                    <a:lnTo>
                      <a:pt x="196" y="773"/>
                    </a:lnTo>
                    <a:lnTo>
                      <a:pt x="196" y="772"/>
                    </a:lnTo>
                    <a:lnTo>
                      <a:pt x="193" y="768"/>
                    </a:lnTo>
                    <a:lnTo>
                      <a:pt x="194" y="763"/>
                    </a:lnTo>
                    <a:lnTo>
                      <a:pt x="194" y="757"/>
                    </a:lnTo>
                    <a:lnTo>
                      <a:pt x="191" y="754"/>
                    </a:lnTo>
                    <a:lnTo>
                      <a:pt x="186" y="751"/>
                    </a:lnTo>
                    <a:lnTo>
                      <a:pt x="182" y="755"/>
                    </a:lnTo>
                    <a:lnTo>
                      <a:pt x="176" y="756"/>
                    </a:lnTo>
                    <a:lnTo>
                      <a:pt x="174" y="755"/>
                    </a:lnTo>
                    <a:lnTo>
                      <a:pt x="173" y="751"/>
                    </a:lnTo>
                    <a:lnTo>
                      <a:pt x="177" y="749"/>
                    </a:lnTo>
                    <a:lnTo>
                      <a:pt x="178" y="746"/>
                    </a:lnTo>
                    <a:lnTo>
                      <a:pt x="178" y="744"/>
                    </a:lnTo>
                    <a:lnTo>
                      <a:pt x="177" y="742"/>
                    </a:lnTo>
                    <a:lnTo>
                      <a:pt x="174" y="742"/>
                    </a:lnTo>
                    <a:lnTo>
                      <a:pt x="170" y="737"/>
                    </a:lnTo>
                    <a:lnTo>
                      <a:pt x="165" y="731"/>
                    </a:lnTo>
                    <a:lnTo>
                      <a:pt x="157" y="725"/>
                    </a:lnTo>
                    <a:lnTo>
                      <a:pt x="156" y="716"/>
                    </a:lnTo>
                    <a:lnTo>
                      <a:pt x="143" y="689"/>
                    </a:lnTo>
                    <a:lnTo>
                      <a:pt x="142" y="685"/>
                    </a:lnTo>
                    <a:lnTo>
                      <a:pt x="139" y="683"/>
                    </a:lnTo>
                    <a:lnTo>
                      <a:pt x="136" y="682"/>
                    </a:lnTo>
                    <a:lnTo>
                      <a:pt x="132" y="685"/>
                    </a:lnTo>
                    <a:lnTo>
                      <a:pt x="125" y="687"/>
                    </a:lnTo>
                    <a:lnTo>
                      <a:pt x="120" y="686"/>
                    </a:lnTo>
                    <a:lnTo>
                      <a:pt x="116" y="679"/>
                    </a:lnTo>
                    <a:lnTo>
                      <a:pt x="122" y="675"/>
                    </a:lnTo>
                    <a:lnTo>
                      <a:pt x="122" y="672"/>
                    </a:lnTo>
                    <a:lnTo>
                      <a:pt x="123" y="670"/>
                    </a:lnTo>
                    <a:lnTo>
                      <a:pt x="123" y="666"/>
                    </a:lnTo>
                    <a:lnTo>
                      <a:pt x="125" y="664"/>
                    </a:lnTo>
                    <a:lnTo>
                      <a:pt x="121" y="657"/>
                    </a:lnTo>
                    <a:lnTo>
                      <a:pt x="119" y="653"/>
                    </a:lnTo>
                    <a:lnTo>
                      <a:pt x="117" y="651"/>
                    </a:lnTo>
                    <a:lnTo>
                      <a:pt x="114" y="646"/>
                    </a:lnTo>
                    <a:lnTo>
                      <a:pt x="111" y="642"/>
                    </a:lnTo>
                    <a:lnTo>
                      <a:pt x="105" y="635"/>
                    </a:lnTo>
                    <a:lnTo>
                      <a:pt x="102" y="631"/>
                    </a:lnTo>
                    <a:lnTo>
                      <a:pt x="96" y="629"/>
                    </a:lnTo>
                    <a:lnTo>
                      <a:pt x="87" y="626"/>
                    </a:lnTo>
                    <a:lnTo>
                      <a:pt x="79" y="625"/>
                    </a:lnTo>
                    <a:lnTo>
                      <a:pt x="70" y="620"/>
                    </a:lnTo>
                    <a:lnTo>
                      <a:pt x="64" y="612"/>
                    </a:lnTo>
                    <a:lnTo>
                      <a:pt x="57" y="605"/>
                    </a:lnTo>
                    <a:lnTo>
                      <a:pt x="52" y="602"/>
                    </a:lnTo>
                    <a:lnTo>
                      <a:pt x="48" y="600"/>
                    </a:lnTo>
                    <a:lnTo>
                      <a:pt x="47" y="597"/>
                    </a:lnTo>
                    <a:lnTo>
                      <a:pt x="47" y="594"/>
                    </a:lnTo>
                    <a:lnTo>
                      <a:pt x="50" y="590"/>
                    </a:lnTo>
                    <a:lnTo>
                      <a:pt x="50" y="585"/>
                    </a:lnTo>
                    <a:lnTo>
                      <a:pt x="50" y="582"/>
                    </a:lnTo>
                    <a:lnTo>
                      <a:pt x="48" y="577"/>
                    </a:lnTo>
                    <a:lnTo>
                      <a:pt x="47" y="572"/>
                    </a:lnTo>
                    <a:lnTo>
                      <a:pt x="40" y="562"/>
                    </a:lnTo>
                    <a:lnTo>
                      <a:pt x="35" y="560"/>
                    </a:lnTo>
                    <a:lnTo>
                      <a:pt x="31" y="557"/>
                    </a:lnTo>
                    <a:lnTo>
                      <a:pt x="30" y="555"/>
                    </a:lnTo>
                    <a:lnTo>
                      <a:pt x="31" y="546"/>
                    </a:lnTo>
                    <a:lnTo>
                      <a:pt x="31" y="537"/>
                    </a:lnTo>
                    <a:lnTo>
                      <a:pt x="34" y="534"/>
                    </a:lnTo>
                    <a:lnTo>
                      <a:pt x="36" y="534"/>
                    </a:lnTo>
                    <a:lnTo>
                      <a:pt x="41" y="542"/>
                    </a:lnTo>
                    <a:lnTo>
                      <a:pt x="42" y="545"/>
                    </a:lnTo>
                    <a:lnTo>
                      <a:pt x="45" y="548"/>
                    </a:lnTo>
                    <a:lnTo>
                      <a:pt x="47" y="545"/>
                    </a:lnTo>
                    <a:lnTo>
                      <a:pt x="50" y="542"/>
                    </a:lnTo>
                    <a:lnTo>
                      <a:pt x="50" y="539"/>
                    </a:lnTo>
                    <a:lnTo>
                      <a:pt x="53" y="538"/>
                    </a:lnTo>
                    <a:lnTo>
                      <a:pt x="57" y="535"/>
                    </a:lnTo>
                    <a:lnTo>
                      <a:pt x="63" y="533"/>
                    </a:lnTo>
                    <a:lnTo>
                      <a:pt x="65" y="528"/>
                    </a:lnTo>
                    <a:lnTo>
                      <a:pt x="65" y="526"/>
                    </a:lnTo>
                    <a:lnTo>
                      <a:pt x="65" y="525"/>
                    </a:lnTo>
                    <a:lnTo>
                      <a:pt x="67" y="525"/>
                    </a:lnTo>
                    <a:lnTo>
                      <a:pt x="64" y="515"/>
                    </a:lnTo>
                    <a:lnTo>
                      <a:pt x="60" y="508"/>
                    </a:lnTo>
                    <a:lnTo>
                      <a:pt x="62" y="502"/>
                    </a:lnTo>
                    <a:lnTo>
                      <a:pt x="63" y="494"/>
                    </a:lnTo>
                    <a:lnTo>
                      <a:pt x="69" y="489"/>
                    </a:lnTo>
                    <a:lnTo>
                      <a:pt x="71" y="486"/>
                    </a:lnTo>
                    <a:lnTo>
                      <a:pt x="77" y="480"/>
                    </a:lnTo>
                    <a:lnTo>
                      <a:pt x="85" y="472"/>
                    </a:lnTo>
                    <a:lnTo>
                      <a:pt x="96" y="464"/>
                    </a:lnTo>
                    <a:lnTo>
                      <a:pt x="102" y="452"/>
                    </a:lnTo>
                    <a:lnTo>
                      <a:pt x="106" y="447"/>
                    </a:lnTo>
                    <a:lnTo>
                      <a:pt x="114" y="445"/>
                    </a:lnTo>
                    <a:lnTo>
                      <a:pt x="117" y="442"/>
                    </a:lnTo>
                    <a:lnTo>
                      <a:pt x="121" y="440"/>
                    </a:lnTo>
                    <a:lnTo>
                      <a:pt x="122" y="435"/>
                    </a:lnTo>
                    <a:lnTo>
                      <a:pt x="123" y="430"/>
                    </a:lnTo>
                    <a:lnTo>
                      <a:pt x="121" y="422"/>
                    </a:lnTo>
                    <a:lnTo>
                      <a:pt x="120" y="418"/>
                    </a:lnTo>
                    <a:lnTo>
                      <a:pt x="120" y="417"/>
                    </a:lnTo>
                    <a:lnTo>
                      <a:pt x="117" y="414"/>
                    </a:lnTo>
                    <a:lnTo>
                      <a:pt x="115" y="415"/>
                    </a:lnTo>
                    <a:lnTo>
                      <a:pt x="106" y="417"/>
                    </a:lnTo>
                    <a:lnTo>
                      <a:pt x="104" y="415"/>
                    </a:lnTo>
                    <a:lnTo>
                      <a:pt x="103" y="412"/>
                    </a:lnTo>
                    <a:lnTo>
                      <a:pt x="104" y="409"/>
                    </a:lnTo>
                    <a:lnTo>
                      <a:pt x="110" y="401"/>
                    </a:lnTo>
                    <a:lnTo>
                      <a:pt x="110" y="397"/>
                    </a:lnTo>
                    <a:lnTo>
                      <a:pt x="111" y="395"/>
                    </a:lnTo>
                    <a:lnTo>
                      <a:pt x="111" y="389"/>
                    </a:lnTo>
                    <a:lnTo>
                      <a:pt x="110" y="382"/>
                    </a:lnTo>
                    <a:lnTo>
                      <a:pt x="108" y="374"/>
                    </a:lnTo>
                    <a:lnTo>
                      <a:pt x="105" y="366"/>
                    </a:lnTo>
                    <a:lnTo>
                      <a:pt x="108" y="360"/>
                    </a:lnTo>
                    <a:lnTo>
                      <a:pt x="108" y="348"/>
                    </a:lnTo>
                    <a:lnTo>
                      <a:pt x="110" y="342"/>
                    </a:lnTo>
                    <a:lnTo>
                      <a:pt x="111" y="337"/>
                    </a:lnTo>
                    <a:lnTo>
                      <a:pt x="113" y="332"/>
                    </a:lnTo>
                    <a:lnTo>
                      <a:pt x="111" y="323"/>
                    </a:lnTo>
                    <a:lnTo>
                      <a:pt x="109" y="320"/>
                    </a:lnTo>
                    <a:lnTo>
                      <a:pt x="109" y="315"/>
                    </a:lnTo>
                    <a:lnTo>
                      <a:pt x="109" y="305"/>
                    </a:lnTo>
                    <a:lnTo>
                      <a:pt x="108" y="303"/>
                    </a:lnTo>
                    <a:lnTo>
                      <a:pt x="108" y="302"/>
                    </a:lnTo>
                    <a:lnTo>
                      <a:pt x="106" y="299"/>
                    </a:lnTo>
                    <a:lnTo>
                      <a:pt x="106" y="298"/>
                    </a:lnTo>
                    <a:lnTo>
                      <a:pt x="103" y="293"/>
                    </a:lnTo>
                    <a:lnTo>
                      <a:pt x="100" y="288"/>
                    </a:lnTo>
                    <a:lnTo>
                      <a:pt x="93" y="268"/>
                    </a:lnTo>
                    <a:lnTo>
                      <a:pt x="93" y="255"/>
                    </a:lnTo>
                    <a:lnTo>
                      <a:pt x="92" y="253"/>
                    </a:lnTo>
                    <a:lnTo>
                      <a:pt x="92" y="252"/>
                    </a:lnTo>
                    <a:lnTo>
                      <a:pt x="92" y="249"/>
                    </a:lnTo>
                    <a:lnTo>
                      <a:pt x="88" y="242"/>
                    </a:lnTo>
                    <a:lnTo>
                      <a:pt x="79" y="232"/>
                    </a:lnTo>
                    <a:lnTo>
                      <a:pt x="67" y="224"/>
                    </a:lnTo>
                    <a:lnTo>
                      <a:pt x="59" y="217"/>
                    </a:lnTo>
                    <a:lnTo>
                      <a:pt x="54" y="213"/>
                    </a:lnTo>
                    <a:lnTo>
                      <a:pt x="48" y="209"/>
                    </a:lnTo>
                    <a:lnTo>
                      <a:pt x="42" y="205"/>
                    </a:lnTo>
                    <a:lnTo>
                      <a:pt x="46" y="200"/>
                    </a:lnTo>
                    <a:lnTo>
                      <a:pt x="48" y="195"/>
                    </a:lnTo>
                    <a:lnTo>
                      <a:pt x="48" y="192"/>
                    </a:lnTo>
                    <a:lnTo>
                      <a:pt x="48" y="191"/>
                    </a:lnTo>
                    <a:lnTo>
                      <a:pt x="50" y="191"/>
                    </a:lnTo>
                    <a:lnTo>
                      <a:pt x="46" y="188"/>
                    </a:lnTo>
                    <a:lnTo>
                      <a:pt x="41" y="186"/>
                    </a:lnTo>
                    <a:lnTo>
                      <a:pt x="39" y="182"/>
                    </a:lnTo>
                    <a:lnTo>
                      <a:pt x="36" y="174"/>
                    </a:lnTo>
                    <a:lnTo>
                      <a:pt x="35" y="157"/>
                    </a:lnTo>
                    <a:lnTo>
                      <a:pt x="34" y="149"/>
                    </a:lnTo>
                    <a:lnTo>
                      <a:pt x="34" y="145"/>
                    </a:lnTo>
                    <a:lnTo>
                      <a:pt x="30" y="140"/>
                    </a:lnTo>
                    <a:lnTo>
                      <a:pt x="29" y="135"/>
                    </a:lnTo>
                    <a:lnTo>
                      <a:pt x="30" y="128"/>
                    </a:lnTo>
                    <a:lnTo>
                      <a:pt x="31" y="126"/>
                    </a:lnTo>
                    <a:lnTo>
                      <a:pt x="35" y="126"/>
                    </a:lnTo>
                    <a:lnTo>
                      <a:pt x="37" y="125"/>
                    </a:lnTo>
                    <a:lnTo>
                      <a:pt x="37" y="123"/>
                    </a:lnTo>
                    <a:lnTo>
                      <a:pt x="39" y="123"/>
                    </a:lnTo>
                    <a:lnTo>
                      <a:pt x="39" y="120"/>
                    </a:lnTo>
                    <a:lnTo>
                      <a:pt x="39" y="116"/>
                    </a:lnTo>
                    <a:lnTo>
                      <a:pt x="34" y="108"/>
                    </a:lnTo>
                    <a:lnTo>
                      <a:pt x="31" y="103"/>
                    </a:lnTo>
                    <a:lnTo>
                      <a:pt x="31" y="97"/>
                    </a:lnTo>
                    <a:lnTo>
                      <a:pt x="28" y="89"/>
                    </a:lnTo>
                    <a:lnTo>
                      <a:pt x="27" y="87"/>
                    </a:lnTo>
                    <a:lnTo>
                      <a:pt x="22" y="82"/>
                    </a:lnTo>
                    <a:lnTo>
                      <a:pt x="19" y="76"/>
                    </a:lnTo>
                    <a:lnTo>
                      <a:pt x="14" y="72"/>
                    </a:lnTo>
                    <a:lnTo>
                      <a:pt x="10" y="72"/>
                    </a:lnTo>
                    <a:lnTo>
                      <a:pt x="5" y="75"/>
                    </a:lnTo>
                    <a:lnTo>
                      <a:pt x="1" y="74"/>
                    </a:lnTo>
                    <a:lnTo>
                      <a:pt x="0" y="72"/>
                    </a:lnTo>
                    <a:lnTo>
                      <a:pt x="0" y="69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1"/>
                    </a:lnTo>
                    <a:lnTo>
                      <a:pt x="2" y="37"/>
                    </a:lnTo>
                    <a:lnTo>
                      <a:pt x="3" y="28"/>
                    </a:lnTo>
                    <a:lnTo>
                      <a:pt x="10" y="22"/>
                    </a:lnTo>
                    <a:lnTo>
                      <a:pt x="12" y="17"/>
                    </a:lnTo>
                    <a:lnTo>
                      <a:pt x="11" y="14"/>
                    </a:lnTo>
                    <a:lnTo>
                      <a:pt x="11" y="13"/>
                    </a:lnTo>
                    <a:lnTo>
                      <a:pt x="11" y="11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508">
                <a:extLst>
                  <a:ext uri="{FF2B5EF4-FFF2-40B4-BE49-F238E27FC236}">
                    <a16:creationId xmlns:a16="http://schemas.microsoft.com/office/drawing/2014/main" id="{29A18D92-CD62-09BF-213E-6A1D8A6DE9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0" y="1633"/>
                <a:ext cx="173" cy="166"/>
              </a:xfrm>
              <a:custGeom>
                <a:avLst/>
                <a:gdLst>
                  <a:gd name="T0" fmla="*/ 841 w 863"/>
                  <a:gd name="T1" fmla="*/ 811 h 829"/>
                  <a:gd name="T2" fmla="*/ 849 w 863"/>
                  <a:gd name="T3" fmla="*/ 797 h 829"/>
                  <a:gd name="T4" fmla="*/ 846 w 863"/>
                  <a:gd name="T5" fmla="*/ 780 h 829"/>
                  <a:gd name="T6" fmla="*/ 852 w 863"/>
                  <a:gd name="T7" fmla="*/ 766 h 829"/>
                  <a:gd name="T8" fmla="*/ 861 w 863"/>
                  <a:gd name="T9" fmla="*/ 749 h 829"/>
                  <a:gd name="T10" fmla="*/ 849 w 863"/>
                  <a:gd name="T11" fmla="*/ 734 h 829"/>
                  <a:gd name="T12" fmla="*/ 857 w 863"/>
                  <a:gd name="T13" fmla="*/ 721 h 829"/>
                  <a:gd name="T14" fmla="*/ 843 w 863"/>
                  <a:gd name="T15" fmla="*/ 711 h 829"/>
                  <a:gd name="T16" fmla="*/ 818 w 863"/>
                  <a:gd name="T17" fmla="*/ 708 h 829"/>
                  <a:gd name="T18" fmla="*/ 813 w 863"/>
                  <a:gd name="T19" fmla="*/ 697 h 829"/>
                  <a:gd name="T20" fmla="*/ 810 w 863"/>
                  <a:gd name="T21" fmla="*/ 686 h 829"/>
                  <a:gd name="T22" fmla="*/ 796 w 863"/>
                  <a:gd name="T23" fmla="*/ 687 h 829"/>
                  <a:gd name="T24" fmla="*/ 780 w 863"/>
                  <a:gd name="T25" fmla="*/ 680 h 829"/>
                  <a:gd name="T26" fmla="*/ 762 w 863"/>
                  <a:gd name="T27" fmla="*/ 700 h 829"/>
                  <a:gd name="T28" fmla="*/ 755 w 863"/>
                  <a:gd name="T29" fmla="*/ 698 h 829"/>
                  <a:gd name="T30" fmla="*/ 731 w 863"/>
                  <a:gd name="T31" fmla="*/ 674 h 829"/>
                  <a:gd name="T32" fmla="*/ 720 w 863"/>
                  <a:gd name="T33" fmla="*/ 659 h 829"/>
                  <a:gd name="T34" fmla="*/ 711 w 863"/>
                  <a:gd name="T35" fmla="*/ 643 h 829"/>
                  <a:gd name="T36" fmla="*/ 687 w 863"/>
                  <a:gd name="T37" fmla="*/ 646 h 829"/>
                  <a:gd name="T38" fmla="*/ 675 w 863"/>
                  <a:gd name="T39" fmla="*/ 649 h 829"/>
                  <a:gd name="T40" fmla="*/ 665 w 863"/>
                  <a:gd name="T41" fmla="*/ 638 h 829"/>
                  <a:gd name="T42" fmla="*/ 644 w 863"/>
                  <a:gd name="T43" fmla="*/ 623 h 829"/>
                  <a:gd name="T44" fmla="*/ 615 w 863"/>
                  <a:gd name="T45" fmla="*/ 618 h 829"/>
                  <a:gd name="T46" fmla="*/ 620 w 863"/>
                  <a:gd name="T47" fmla="*/ 592 h 829"/>
                  <a:gd name="T48" fmla="*/ 617 w 863"/>
                  <a:gd name="T49" fmla="*/ 556 h 829"/>
                  <a:gd name="T50" fmla="*/ 613 w 863"/>
                  <a:gd name="T51" fmla="*/ 526 h 829"/>
                  <a:gd name="T52" fmla="*/ 607 w 863"/>
                  <a:gd name="T53" fmla="*/ 516 h 829"/>
                  <a:gd name="T54" fmla="*/ 592 w 863"/>
                  <a:gd name="T55" fmla="*/ 500 h 829"/>
                  <a:gd name="T56" fmla="*/ 569 w 863"/>
                  <a:gd name="T57" fmla="*/ 461 h 829"/>
                  <a:gd name="T58" fmla="*/ 550 w 863"/>
                  <a:gd name="T59" fmla="*/ 446 h 829"/>
                  <a:gd name="T60" fmla="*/ 554 w 863"/>
                  <a:gd name="T61" fmla="*/ 431 h 829"/>
                  <a:gd name="T62" fmla="*/ 527 w 863"/>
                  <a:gd name="T63" fmla="*/ 415 h 829"/>
                  <a:gd name="T64" fmla="*/ 533 w 863"/>
                  <a:gd name="T65" fmla="*/ 400 h 829"/>
                  <a:gd name="T66" fmla="*/ 522 w 863"/>
                  <a:gd name="T67" fmla="*/ 385 h 829"/>
                  <a:gd name="T68" fmla="*/ 516 w 863"/>
                  <a:gd name="T69" fmla="*/ 360 h 829"/>
                  <a:gd name="T70" fmla="*/ 510 w 863"/>
                  <a:gd name="T71" fmla="*/ 348 h 829"/>
                  <a:gd name="T72" fmla="*/ 494 w 863"/>
                  <a:gd name="T73" fmla="*/ 343 h 829"/>
                  <a:gd name="T74" fmla="*/ 477 w 863"/>
                  <a:gd name="T75" fmla="*/ 317 h 829"/>
                  <a:gd name="T76" fmla="*/ 465 w 863"/>
                  <a:gd name="T77" fmla="*/ 311 h 829"/>
                  <a:gd name="T78" fmla="*/ 437 w 863"/>
                  <a:gd name="T79" fmla="*/ 295 h 829"/>
                  <a:gd name="T80" fmla="*/ 417 w 863"/>
                  <a:gd name="T81" fmla="*/ 280 h 829"/>
                  <a:gd name="T82" fmla="*/ 395 w 863"/>
                  <a:gd name="T83" fmla="*/ 261 h 829"/>
                  <a:gd name="T84" fmla="*/ 363 w 863"/>
                  <a:gd name="T85" fmla="*/ 251 h 829"/>
                  <a:gd name="T86" fmla="*/ 350 w 863"/>
                  <a:gd name="T87" fmla="*/ 231 h 829"/>
                  <a:gd name="T88" fmla="*/ 317 w 863"/>
                  <a:gd name="T89" fmla="*/ 237 h 829"/>
                  <a:gd name="T90" fmla="*/ 299 w 863"/>
                  <a:gd name="T91" fmla="*/ 249 h 829"/>
                  <a:gd name="T92" fmla="*/ 283 w 863"/>
                  <a:gd name="T93" fmla="*/ 246 h 829"/>
                  <a:gd name="T94" fmla="*/ 242 w 863"/>
                  <a:gd name="T95" fmla="*/ 219 h 829"/>
                  <a:gd name="T96" fmla="*/ 224 w 863"/>
                  <a:gd name="T97" fmla="*/ 200 h 829"/>
                  <a:gd name="T98" fmla="*/ 207 w 863"/>
                  <a:gd name="T99" fmla="*/ 185 h 829"/>
                  <a:gd name="T100" fmla="*/ 195 w 863"/>
                  <a:gd name="T101" fmla="*/ 169 h 829"/>
                  <a:gd name="T102" fmla="*/ 179 w 863"/>
                  <a:gd name="T103" fmla="*/ 138 h 829"/>
                  <a:gd name="T104" fmla="*/ 163 w 863"/>
                  <a:gd name="T105" fmla="*/ 99 h 829"/>
                  <a:gd name="T106" fmla="*/ 139 w 863"/>
                  <a:gd name="T107" fmla="*/ 70 h 829"/>
                  <a:gd name="T108" fmla="*/ 106 w 863"/>
                  <a:gd name="T109" fmla="*/ 40 h 829"/>
                  <a:gd name="T110" fmla="*/ 51 w 863"/>
                  <a:gd name="T111" fmla="*/ 63 h 829"/>
                  <a:gd name="T112" fmla="*/ 35 w 863"/>
                  <a:gd name="T113" fmla="*/ 66 h 829"/>
                  <a:gd name="T114" fmla="*/ 5 w 863"/>
                  <a:gd name="T115" fmla="*/ 44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63" h="829">
                    <a:moveTo>
                      <a:pt x="847" y="829"/>
                    </a:moveTo>
                    <a:lnTo>
                      <a:pt x="842" y="821"/>
                    </a:lnTo>
                    <a:lnTo>
                      <a:pt x="843" y="817"/>
                    </a:lnTo>
                    <a:lnTo>
                      <a:pt x="842" y="812"/>
                    </a:lnTo>
                    <a:lnTo>
                      <a:pt x="841" y="811"/>
                    </a:lnTo>
                    <a:lnTo>
                      <a:pt x="838" y="807"/>
                    </a:lnTo>
                    <a:lnTo>
                      <a:pt x="841" y="804"/>
                    </a:lnTo>
                    <a:lnTo>
                      <a:pt x="842" y="801"/>
                    </a:lnTo>
                    <a:lnTo>
                      <a:pt x="844" y="798"/>
                    </a:lnTo>
                    <a:lnTo>
                      <a:pt x="849" y="797"/>
                    </a:lnTo>
                    <a:lnTo>
                      <a:pt x="850" y="795"/>
                    </a:lnTo>
                    <a:lnTo>
                      <a:pt x="850" y="794"/>
                    </a:lnTo>
                    <a:lnTo>
                      <a:pt x="848" y="789"/>
                    </a:lnTo>
                    <a:lnTo>
                      <a:pt x="844" y="783"/>
                    </a:lnTo>
                    <a:lnTo>
                      <a:pt x="846" y="780"/>
                    </a:lnTo>
                    <a:lnTo>
                      <a:pt x="847" y="774"/>
                    </a:lnTo>
                    <a:lnTo>
                      <a:pt x="850" y="769"/>
                    </a:lnTo>
                    <a:lnTo>
                      <a:pt x="850" y="767"/>
                    </a:lnTo>
                    <a:lnTo>
                      <a:pt x="850" y="766"/>
                    </a:lnTo>
                    <a:lnTo>
                      <a:pt x="852" y="766"/>
                    </a:lnTo>
                    <a:lnTo>
                      <a:pt x="850" y="763"/>
                    </a:lnTo>
                    <a:lnTo>
                      <a:pt x="849" y="762"/>
                    </a:lnTo>
                    <a:lnTo>
                      <a:pt x="848" y="756"/>
                    </a:lnTo>
                    <a:lnTo>
                      <a:pt x="857" y="754"/>
                    </a:lnTo>
                    <a:lnTo>
                      <a:pt x="861" y="749"/>
                    </a:lnTo>
                    <a:lnTo>
                      <a:pt x="863" y="745"/>
                    </a:lnTo>
                    <a:lnTo>
                      <a:pt x="859" y="740"/>
                    </a:lnTo>
                    <a:lnTo>
                      <a:pt x="855" y="738"/>
                    </a:lnTo>
                    <a:lnTo>
                      <a:pt x="853" y="737"/>
                    </a:lnTo>
                    <a:lnTo>
                      <a:pt x="849" y="734"/>
                    </a:lnTo>
                    <a:lnTo>
                      <a:pt x="848" y="732"/>
                    </a:lnTo>
                    <a:lnTo>
                      <a:pt x="849" y="729"/>
                    </a:lnTo>
                    <a:lnTo>
                      <a:pt x="854" y="728"/>
                    </a:lnTo>
                    <a:lnTo>
                      <a:pt x="855" y="723"/>
                    </a:lnTo>
                    <a:lnTo>
                      <a:pt x="857" y="721"/>
                    </a:lnTo>
                    <a:lnTo>
                      <a:pt x="854" y="717"/>
                    </a:lnTo>
                    <a:lnTo>
                      <a:pt x="850" y="716"/>
                    </a:lnTo>
                    <a:lnTo>
                      <a:pt x="844" y="716"/>
                    </a:lnTo>
                    <a:lnTo>
                      <a:pt x="842" y="714"/>
                    </a:lnTo>
                    <a:lnTo>
                      <a:pt x="843" y="711"/>
                    </a:lnTo>
                    <a:lnTo>
                      <a:pt x="842" y="708"/>
                    </a:lnTo>
                    <a:lnTo>
                      <a:pt x="841" y="705"/>
                    </a:lnTo>
                    <a:lnTo>
                      <a:pt x="830" y="704"/>
                    </a:lnTo>
                    <a:lnTo>
                      <a:pt x="824" y="704"/>
                    </a:lnTo>
                    <a:lnTo>
                      <a:pt x="818" y="708"/>
                    </a:lnTo>
                    <a:lnTo>
                      <a:pt x="812" y="706"/>
                    </a:lnTo>
                    <a:lnTo>
                      <a:pt x="809" y="705"/>
                    </a:lnTo>
                    <a:lnTo>
                      <a:pt x="809" y="704"/>
                    </a:lnTo>
                    <a:lnTo>
                      <a:pt x="809" y="699"/>
                    </a:lnTo>
                    <a:lnTo>
                      <a:pt x="813" y="697"/>
                    </a:lnTo>
                    <a:lnTo>
                      <a:pt x="820" y="693"/>
                    </a:lnTo>
                    <a:lnTo>
                      <a:pt x="819" y="689"/>
                    </a:lnTo>
                    <a:lnTo>
                      <a:pt x="817" y="688"/>
                    </a:lnTo>
                    <a:lnTo>
                      <a:pt x="813" y="686"/>
                    </a:lnTo>
                    <a:lnTo>
                      <a:pt x="810" y="686"/>
                    </a:lnTo>
                    <a:lnTo>
                      <a:pt x="806" y="686"/>
                    </a:lnTo>
                    <a:lnTo>
                      <a:pt x="802" y="688"/>
                    </a:lnTo>
                    <a:lnTo>
                      <a:pt x="800" y="687"/>
                    </a:lnTo>
                    <a:lnTo>
                      <a:pt x="798" y="687"/>
                    </a:lnTo>
                    <a:lnTo>
                      <a:pt x="796" y="687"/>
                    </a:lnTo>
                    <a:lnTo>
                      <a:pt x="792" y="684"/>
                    </a:lnTo>
                    <a:lnTo>
                      <a:pt x="790" y="683"/>
                    </a:lnTo>
                    <a:lnTo>
                      <a:pt x="789" y="683"/>
                    </a:lnTo>
                    <a:lnTo>
                      <a:pt x="784" y="680"/>
                    </a:lnTo>
                    <a:lnTo>
                      <a:pt x="780" y="680"/>
                    </a:lnTo>
                    <a:lnTo>
                      <a:pt x="775" y="680"/>
                    </a:lnTo>
                    <a:lnTo>
                      <a:pt x="771" y="683"/>
                    </a:lnTo>
                    <a:lnTo>
                      <a:pt x="767" y="688"/>
                    </a:lnTo>
                    <a:lnTo>
                      <a:pt x="764" y="698"/>
                    </a:lnTo>
                    <a:lnTo>
                      <a:pt x="762" y="700"/>
                    </a:lnTo>
                    <a:lnTo>
                      <a:pt x="761" y="700"/>
                    </a:lnTo>
                    <a:lnTo>
                      <a:pt x="761" y="701"/>
                    </a:lnTo>
                    <a:lnTo>
                      <a:pt x="758" y="700"/>
                    </a:lnTo>
                    <a:lnTo>
                      <a:pt x="757" y="700"/>
                    </a:lnTo>
                    <a:lnTo>
                      <a:pt x="755" y="698"/>
                    </a:lnTo>
                    <a:lnTo>
                      <a:pt x="735" y="689"/>
                    </a:lnTo>
                    <a:lnTo>
                      <a:pt x="729" y="686"/>
                    </a:lnTo>
                    <a:lnTo>
                      <a:pt x="728" y="682"/>
                    </a:lnTo>
                    <a:lnTo>
                      <a:pt x="727" y="677"/>
                    </a:lnTo>
                    <a:lnTo>
                      <a:pt x="731" y="674"/>
                    </a:lnTo>
                    <a:lnTo>
                      <a:pt x="729" y="665"/>
                    </a:lnTo>
                    <a:lnTo>
                      <a:pt x="728" y="661"/>
                    </a:lnTo>
                    <a:lnTo>
                      <a:pt x="728" y="660"/>
                    </a:lnTo>
                    <a:lnTo>
                      <a:pt x="724" y="657"/>
                    </a:lnTo>
                    <a:lnTo>
                      <a:pt x="720" y="659"/>
                    </a:lnTo>
                    <a:lnTo>
                      <a:pt x="714" y="658"/>
                    </a:lnTo>
                    <a:lnTo>
                      <a:pt x="711" y="658"/>
                    </a:lnTo>
                    <a:lnTo>
                      <a:pt x="706" y="652"/>
                    </a:lnTo>
                    <a:lnTo>
                      <a:pt x="709" y="648"/>
                    </a:lnTo>
                    <a:lnTo>
                      <a:pt x="711" y="643"/>
                    </a:lnTo>
                    <a:lnTo>
                      <a:pt x="709" y="638"/>
                    </a:lnTo>
                    <a:lnTo>
                      <a:pt x="706" y="636"/>
                    </a:lnTo>
                    <a:lnTo>
                      <a:pt x="705" y="636"/>
                    </a:lnTo>
                    <a:lnTo>
                      <a:pt x="700" y="637"/>
                    </a:lnTo>
                    <a:lnTo>
                      <a:pt x="687" y="646"/>
                    </a:lnTo>
                    <a:lnTo>
                      <a:pt x="682" y="649"/>
                    </a:lnTo>
                    <a:lnTo>
                      <a:pt x="680" y="649"/>
                    </a:lnTo>
                    <a:lnTo>
                      <a:pt x="678" y="649"/>
                    </a:lnTo>
                    <a:lnTo>
                      <a:pt x="678" y="651"/>
                    </a:lnTo>
                    <a:lnTo>
                      <a:pt x="675" y="649"/>
                    </a:lnTo>
                    <a:lnTo>
                      <a:pt x="674" y="648"/>
                    </a:lnTo>
                    <a:lnTo>
                      <a:pt x="672" y="644"/>
                    </a:lnTo>
                    <a:lnTo>
                      <a:pt x="669" y="638"/>
                    </a:lnTo>
                    <a:lnTo>
                      <a:pt x="666" y="637"/>
                    </a:lnTo>
                    <a:lnTo>
                      <a:pt x="665" y="638"/>
                    </a:lnTo>
                    <a:lnTo>
                      <a:pt x="655" y="638"/>
                    </a:lnTo>
                    <a:lnTo>
                      <a:pt x="651" y="635"/>
                    </a:lnTo>
                    <a:lnTo>
                      <a:pt x="648" y="630"/>
                    </a:lnTo>
                    <a:lnTo>
                      <a:pt x="646" y="625"/>
                    </a:lnTo>
                    <a:lnTo>
                      <a:pt x="644" y="623"/>
                    </a:lnTo>
                    <a:lnTo>
                      <a:pt x="640" y="623"/>
                    </a:lnTo>
                    <a:lnTo>
                      <a:pt x="632" y="625"/>
                    </a:lnTo>
                    <a:lnTo>
                      <a:pt x="626" y="628"/>
                    </a:lnTo>
                    <a:lnTo>
                      <a:pt x="621" y="625"/>
                    </a:lnTo>
                    <a:lnTo>
                      <a:pt x="615" y="618"/>
                    </a:lnTo>
                    <a:lnTo>
                      <a:pt x="612" y="612"/>
                    </a:lnTo>
                    <a:lnTo>
                      <a:pt x="612" y="609"/>
                    </a:lnTo>
                    <a:lnTo>
                      <a:pt x="613" y="603"/>
                    </a:lnTo>
                    <a:lnTo>
                      <a:pt x="618" y="598"/>
                    </a:lnTo>
                    <a:lnTo>
                      <a:pt x="620" y="592"/>
                    </a:lnTo>
                    <a:lnTo>
                      <a:pt x="620" y="589"/>
                    </a:lnTo>
                    <a:lnTo>
                      <a:pt x="621" y="586"/>
                    </a:lnTo>
                    <a:lnTo>
                      <a:pt x="620" y="577"/>
                    </a:lnTo>
                    <a:lnTo>
                      <a:pt x="620" y="569"/>
                    </a:lnTo>
                    <a:lnTo>
                      <a:pt x="617" y="556"/>
                    </a:lnTo>
                    <a:lnTo>
                      <a:pt x="609" y="541"/>
                    </a:lnTo>
                    <a:lnTo>
                      <a:pt x="609" y="532"/>
                    </a:lnTo>
                    <a:lnTo>
                      <a:pt x="613" y="529"/>
                    </a:lnTo>
                    <a:lnTo>
                      <a:pt x="613" y="527"/>
                    </a:lnTo>
                    <a:lnTo>
                      <a:pt x="613" y="526"/>
                    </a:lnTo>
                    <a:lnTo>
                      <a:pt x="614" y="526"/>
                    </a:lnTo>
                    <a:lnTo>
                      <a:pt x="614" y="523"/>
                    </a:lnTo>
                    <a:lnTo>
                      <a:pt x="614" y="522"/>
                    </a:lnTo>
                    <a:lnTo>
                      <a:pt x="611" y="517"/>
                    </a:lnTo>
                    <a:lnTo>
                      <a:pt x="607" y="516"/>
                    </a:lnTo>
                    <a:lnTo>
                      <a:pt x="604" y="512"/>
                    </a:lnTo>
                    <a:lnTo>
                      <a:pt x="603" y="509"/>
                    </a:lnTo>
                    <a:lnTo>
                      <a:pt x="601" y="504"/>
                    </a:lnTo>
                    <a:lnTo>
                      <a:pt x="600" y="501"/>
                    </a:lnTo>
                    <a:lnTo>
                      <a:pt x="592" y="500"/>
                    </a:lnTo>
                    <a:lnTo>
                      <a:pt x="586" y="498"/>
                    </a:lnTo>
                    <a:lnTo>
                      <a:pt x="584" y="493"/>
                    </a:lnTo>
                    <a:lnTo>
                      <a:pt x="578" y="470"/>
                    </a:lnTo>
                    <a:lnTo>
                      <a:pt x="573" y="463"/>
                    </a:lnTo>
                    <a:lnTo>
                      <a:pt x="569" y="461"/>
                    </a:lnTo>
                    <a:lnTo>
                      <a:pt x="566" y="459"/>
                    </a:lnTo>
                    <a:lnTo>
                      <a:pt x="563" y="455"/>
                    </a:lnTo>
                    <a:lnTo>
                      <a:pt x="560" y="451"/>
                    </a:lnTo>
                    <a:lnTo>
                      <a:pt x="554" y="448"/>
                    </a:lnTo>
                    <a:lnTo>
                      <a:pt x="550" y="446"/>
                    </a:lnTo>
                    <a:lnTo>
                      <a:pt x="550" y="443"/>
                    </a:lnTo>
                    <a:lnTo>
                      <a:pt x="550" y="440"/>
                    </a:lnTo>
                    <a:lnTo>
                      <a:pt x="554" y="436"/>
                    </a:lnTo>
                    <a:lnTo>
                      <a:pt x="554" y="434"/>
                    </a:lnTo>
                    <a:lnTo>
                      <a:pt x="554" y="431"/>
                    </a:lnTo>
                    <a:lnTo>
                      <a:pt x="551" y="428"/>
                    </a:lnTo>
                    <a:lnTo>
                      <a:pt x="550" y="425"/>
                    </a:lnTo>
                    <a:lnTo>
                      <a:pt x="544" y="421"/>
                    </a:lnTo>
                    <a:lnTo>
                      <a:pt x="538" y="419"/>
                    </a:lnTo>
                    <a:lnTo>
                      <a:pt x="527" y="415"/>
                    </a:lnTo>
                    <a:lnTo>
                      <a:pt x="526" y="411"/>
                    </a:lnTo>
                    <a:lnTo>
                      <a:pt x="532" y="408"/>
                    </a:lnTo>
                    <a:lnTo>
                      <a:pt x="537" y="406"/>
                    </a:lnTo>
                    <a:lnTo>
                      <a:pt x="538" y="403"/>
                    </a:lnTo>
                    <a:lnTo>
                      <a:pt x="533" y="400"/>
                    </a:lnTo>
                    <a:lnTo>
                      <a:pt x="526" y="398"/>
                    </a:lnTo>
                    <a:lnTo>
                      <a:pt x="522" y="397"/>
                    </a:lnTo>
                    <a:lnTo>
                      <a:pt x="521" y="395"/>
                    </a:lnTo>
                    <a:lnTo>
                      <a:pt x="520" y="390"/>
                    </a:lnTo>
                    <a:lnTo>
                      <a:pt x="522" y="385"/>
                    </a:lnTo>
                    <a:lnTo>
                      <a:pt x="523" y="377"/>
                    </a:lnTo>
                    <a:lnTo>
                      <a:pt x="523" y="373"/>
                    </a:lnTo>
                    <a:lnTo>
                      <a:pt x="521" y="367"/>
                    </a:lnTo>
                    <a:lnTo>
                      <a:pt x="520" y="363"/>
                    </a:lnTo>
                    <a:lnTo>
                      <a:pt x="516" y="360"/>
                    </a:lnTo>
                    <a:lnTo>
                      <a:pt x="514" y="360"/>
                    </a:lnTo>
                    <a:lnTo>
                      <a:pt x="509" y="357"/>
                    </a:lnTo>
                    <a:lnTo>
                      <a:pt x="508" y="355"/>
                    </a:lnTo>
                    <a:lnTo>
                      <a:pt x="508" y="351"/>
                    </a:lnTo>
                    <a:lnTo>
                      <a:pt x="510" y="348"/>
                    </a:lnTo>
                    <a:lnTo>
                      <a:pt x="512" y="341"/>
                    </a:lnTo>
                    <a:lnTo>
                      <a:pt x="510" y="339"/>
                    </a:lnTo>
                    <a:lnTo>
                      <a:pt x="505" y="337"/>
                    </a:lnTo>
                    <a:lnTo>
                      <a:pt x="501" y="338"/>
                    </a:lnTo>
                    <a:lnTo>
                      <a:pt x="494" y="343"/>
                    </a:lnTo>
                    <a:lnTo>
                      <a:pt x="489" y="344"/>
                    </a:lnTo>
                    <a:lnTo>
                      <a:pt x="486" y="341"/>
                    </a:lnTo>
                    <a:lnTo>
                      <a:pt x="483" y="335"/>
                    </a:lnTo>
                    <a:lnTo>
                      <a:pt x="482" y="326"/>
                    </a:lnTo>
                    <a:lnTo>
                      <a:pt x="477" y="317"/>
                    </a:lnTo>
                    <a:lnTo>
                      <a:pt x="472" y="318"/>
                    </a:lnTo>
                    <a:lnTo>
                      <a:pt x="470" y="318"/>
                    </a:lnTo>
                    <a:lnTo>
                      <a:pt x="468" y="317"/>
                    </a:lnTo>
                    <a:lnTo>
                      <a:pt x="465" y="315"/>
                    </a:lnTo>
                    <a:lnTo>
                      <a:pt x="465" y="311"/>
                    </a:lnTo>
                    <a:lnTo>
                      <a:pt x="449" y="303"/>
                    </a:lnTo>
                    <a:lnTo>
                      <a:pt x="446" y="300"/>
                    </a:lnTo>
                    <a:lnTo>
                      <a:pt x="443" y="299"/>
                    </a:lnTo>
                    <a:lnTo>
                      <a:pt x="442" y="299"/>
                    </a:lnTo>
                    <a:lnTo>
                      <a:pt x="437" y="295"/>
                    </a:lnTo>
                    <a:lnTo>
                      <a:pt x="432" y="293"/>
                    </a:lnTo>
                    <a:lnTo>
                      <a:pt x="428" y="291"/>
                    </a:lnTo>
                    <a:lnTo>
                      <a:pt x="424" y="288"/>
                    </a:lnTo>
                    <a:lnTo>
                      <a:pt x="419" y="284"/>
                    </a:lnTo>
                    <a:lnTo>
                      <a:pt x="417" y="280"/>
                    </a:lnTo>
                    <a:lnTo>
                      <a:pt x="414" y="277"/>
                    </a:lnTo>
                    <a:lnTo>
                      <a:pt x="412" y="275"/>
                    </a:lnTo>
                    <a:lnTo>
                      <a:pt x="407" y="271"/>
                    </a:lnTo>
                    <a:lnTo>
                      <a:pt x="402" y="268"/>
                    </a:lnTo>
                    <a:lnTo>
                      <a:pt x="395" y="261"/>
                    </a:lnTo>
                    <a:lnTo>
                      <a:pt x="388" y="261"/>
                    </a:lnTo>
                    <a:lnTo>
                      <a:pt x="379" y="260"/>
                    </a:lnTo>
                    <a:lnTo>
                      <a:pt x="374" y="257"/>
                    </a:lnTo>
                    <a:lnTo>
                      <a:pt x="368" y="252"/>
                    </a:lnTo>
                    <a:lnTo>
                      <a:pt x="363" y="251"/>
                    </a:lnTo>
                    <a:lnTo>
                      <a:pt x="360" y="248"/>
                    </a:lnTo>
                    <a:lnTo>
                      <a:pt x="358" y="244"/>
                    </a:lnTo>
                    <a:lnTo>
                      <a:pt x="357" y="238"/>
                    </a:lnTo>
                    <a:lnTo>
                      <a:pt x="355" y="235"/>
                    </a:lnTo>
                    <a:lnTo>
                      <a:pt x="350" y="231"/>
                    </a:lnTo>
                    <a:lnTo>
                      <a:pt x="344" y="231"/>
                    </a:lnTo>
                    <a:lnTo>
                      <a:pt x="334" y="231"/>
                    </a:lnTo>
                    <a:lnTo>
                      <a:pt x="328" y="234"/>
                    </a:lnTo>
                    <a:lnTo>
                      <a:pt x="320" y="237"/>
                    </a:lnTo>
                    <a:lnTo>
                      <a:pt x="317" y="237"/>
                    </a:lnTo>
                    <a:lnTo>
                      <a:pt x="317" y="238"/>
                    </a:lnTo>
                    <a:lnTo>
                      <a:pt x="311" y="237"/>
                    </a:lnTo>
                    <a:lnTo>
                      <a:pt x="308" y="238"/>
                    </a:lnTo>
                    <a:lnTo>
                      <a:pt x="304" y="244"/>
                    </a:lnTo>
                    <a:lnTo>
                      <a:pt x="299" y="249"/>
                    </a:lnTo>
                    <a:lnTo>
                      <a:pt x="294" y="252"/>
                    </a:lnTo>
                    <a:lnTo>
                      <a:pt x="292" y="251"/>
                    </a:lnTo>
                    <a:lnTo>
                      <a:pt x="291" y="251"/>
                    </a:lnTo>
                    <a:lnTo>
                      <a:pt x="288" y="249"/>
                    </a:lnTo>
                    <a:lnTo>
                      <a:pt x="283" y="246"/>
                    </a:lnTo>
                    <a:lnTo>
                      <a:pt x="276" y="241"/>
                    </a:lnTo>
                    <a:lnTo>
                      <a:pt x="266" y="240"/>
                    </a:lnTo>
                    <a:lnTo>
                      <a:pt x="255" y="235"/>
                    </a:lnTo>
                    <a:lnTo>
                      <a:pt x="248" y="228"/>
                    </a:lnTo>
                    <a:lnTo>
                      <a:pt x="242" y="219"/>
                    </a:lnTo>
                    <a:lnTo>
                      <a:pt x="237" y="213"/>
                    </a:lnTo>
                    <a:lnTo>
                      <a:pt x="234" y="209"/>
                    </a:lnTo>
                    <a:lnTo>
                      <a:pt x="232" y="209"/>
                    </a:lnTo>
                    <a:lnTo>
                      <a:pt x="228" y="206"/>
                    </a:lnTo>
                    <a:lnTo>
                      <a:pt x="224" y="200"/>
                    </a:lnTo>
                    <a:lnTo>
                      <a:pt x="218" y="194"/>
                    </a:lnTo>
                    <a:lnTo>
                      <a:pt x="213" y="192"/>
                    </a:lnTo>
                    <a:lnTo>
                      <a:pt x="211" y="189"/>
                    </a:lnTo>
                    <a:lnTo>
                      <a:pt x="208" y="186"/>
                    </a:lnTo>
                    <a:lnTo>
                      <a:pt x="207" y="185"/>
                    </a:lnTo>
                    <a:lnTo>
                      <a:pt x="205" y="183"/>
                    </a:lnTo>
                    <a:lnTo>
                      <a:pt x="203" y="181"/>
                    </a:lnTo>
                    <a:lnTo>
                      <a:pt x="201" y="178"/>
                    </a:lnTo>
                    <a:lnTo>
                      <a:pt x="197" y="173"/>
                    </a:lnTo>
                    <a:lnTo>
                      <a:pt x="195" y="169"/>
                    </a:lnTo>
                    <a:lnTo>
                      <a:pt x="190" y="161"/>
                    </a:lnTo>
                    <a:lnTo>
                      <a:pt x="190" y="154"/>
                    </a:lnTo>
                    <a:lnTo>
                      <a:pt x="189" y="146"/>
                    </a:lnTo>
                    <a:lnTo>
                      <a:pt x="184" y="140"/>
                    </a:lnTo>
                    <a:lnTo>
                      <a:pt x="179" y="138"/>
                    </a:lnTo>
                    <a:lnTo>
                      <a:pt x="177" y="134"/>
                    </a:lnTo>
                    <a:lnTo>
                      <a:pt x="172" y="124"/>
                    </a:lnTo>
                    <a:lnTo>
                      <a:pt x="168" y="114"/>
                    </a:lnTo>
                    <a:lnTo>
                      <a:pt x="166" y="105"/>
                    </a:lnTo>
                    <a:lnTo>
                      <a:pt x="163" y="99"/>
                    </a:lnTo>
                    <a:lnTo>
                      <a:pt x="163" y="95"/>
                    </a:lnTo>
                    <a:lnTo>
                      <a:pt x="156" y="87"/>
                    </a:lnTo>
                    <a:lnTo>
                      <a:pt x="149" y="81"/>
                    </a:lnTo>
                    <a:lnTo>
                      <a:pt x="142" y="74"/>
                    </a:lnTo>
                    <a:lnTo>
                      <a:pt x="139" y="70"/>
                    </a:lnTo>
                    <a:lnTo>
                      <a:pt x="139" y="68"/>
                    </a:lnTo>
                    <a:lnTo>
                      <a:pt x="133" y="57"/>
                    </a:lnTo>
                    <a:lnTo>
                      <a:pt x="126" y="49"/>
                    </a:lnTo>
                    <a:lnTo>
                      <a:pt x="117" y="43"/>
                    </a:lnTo>
                    <a:lnTo>
                      <a:pt x="106" y="40"/>
                    </a:lnTo>
                    <a:lnTo>
                      <a:pt x="88" y="36"/>
                    </a:lnTo>
                    <a:lnTo>
                      <a:pt x="82" y="36"/>
                    </a:lnTo>
                    <a:lnTo>
                      <a:pt x="79" y="38"/>
                    </a:lnTo>
                    <a:lnTo>
                      <a:pt x="57" y="60"/>
                    </a:lnTo>
                    <a:lnTo>
                      <a:pt x="51" y="63"/>
                    </a:lnTo>
                    <a:lnTo>
                      <a:pt x="43" y="65"/>
                    </a:lnTo>
                    <a:lnTo>
                      <a:pt x="39" y="65"/>
                    </a:lnTo>
                    <a:lnTo>
                      <a:pt x="36" y="65"/>
                    </a:lnTo>
                    <a:lnTo>
                      <a:pt x="35" y="65"/>
                    </a:lnTo>
                    <a:lnTo>
                      <a:pt x="35" y="66"/>
                    </a:lnTo>
                    <a:lnTo>
                      <a:pt x="25" y="66"/>
                    </a:lnTo>
                    <a:lnTo>
                      <a:pt x="17" y="63"/>
                    </a:lnTo>
                    <a:lnTo>
                      <a:pt x="11" y="58"/>
                    </a:lnTo>
                    <a:lnTo>
                      <a:pt x="6" y="52"/>
                    </a:lnTo>
                    <a:lnTo>
                      <a:pt x="5" y="44"/>
                    </a:lnTo>
                    <a:lnTo>
                      <a:pt x="0" y="19"/>
                    </a:lnTo>
                    <a:lnTo>
                      <a:pt x="0" y="8"/>
                    </a:lnTo>
                    <a:lnTo>
                      <a:pt x="3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509">
                <a:extLst>
                  <a:ext uri="{FF2B5EF4-FFF2-40B4-BE49-F238E27FC236}">
                    <a16:creationId xmlns:a16="http://schemas.microsoft.com/office/drawing/2014/main" id="{7F017D99-0A9C-FF7A-2D8D-233F69DE3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0" y="1458"/>
                <a:ext cx="72" cy="175"/>
              </a:xfrm>
              <a:custGeom>
                <a:avLst/>
                <a:gdLst>
                  <a:gd name="T0" fmla="*/ 359 w 360"/>
                  <a:gd name="T1" fmla="*/ 866 h 874"/>
                  <a:gd name="T2" fmla="*/ 360 w 360"/>
                  <a:gd name="T3" fmla="*/ 849 h 874"/>
                  <a:gd name="T4" fmla="*/ 357 w 360"/>
                  <a:gd name="T5" fmla="*/ 831 h 874"/>
                  <a:gd name="T6" fmla="*/ 351 w 360"/>
                  <a:gd name="T7" fmla="*/ 819 h 874"/>
                  <a:gd name="T8" fmla="*/ 321 w 360"/>
                  <a:gd name="T9" fmla="*/ 807 h 874"/>
                  <a:gd name="T10" fmla="*/ 311 w 360"/>
                  <a:gd name="T11" fmla="*/ 798 h 874"/>
                  <a:gd name="T12" fmla="*/ 310 w 360"/>
                  <a:gd name="T13" fmla="*/ 791 h 874"/>
                  <a:gd name="T14" fmla="*/ 317 w 360"/>
                  <a:gd name="T15" fmla="*/ 778 h 874"/>
                  <a:gd name="T16" fmla="*/ 325 w 360"/>
                  <a:gd name="T17" fmla="*/ 756 h 874"/>
                  <a:gd name="T18" fmla="*/ 325 w 360"/>
                  <a:gd name="T19" fmla="*/ 722 h 874"/>
                  <a:gd name="T20" fmla="*/ 321 w 360"/>
                  <a:gd name="T21" fmla="*/ 698 h 874"/>
                  <a:gd name="T22" fmla="*/ 305 w 360"/>
                  <a:gd name="T23" fmla="*/ 647 h 874"/>
                  <a:gd name="T24" fmla="*/ 274 w 360"/>
                  <a:gd name="T25" fmla="*/ 574 h 874"/>
                  <a:gd name="T26" fmla="*/ 276 w 360"/>
                  <a:gd name="T27" fmla="*/ 550 h 874"/>
                  <a:gd name="T28" fmla="*/ 276 w 360"/>
                  <a:gd name="T29" fmla="*/ 538 h 874"/>
                  <a:gd name="T30" fmla="*/ 248 w 360"/>
                  <a:gd name="T31" fmla="*/ 514 h 874"/>
                  <a:gd name="T32" fmla="*/ 226 w 360"/>
                  <a:gd name="T33" fmla="*/ 492 h 874"/>
                  <a:gd name="T34" fmla="*/ 214 w 360"/>
                  <a:gd name="T35" fmla="*/ 476 h 874"/>
                  <a:gd name="T36" fmla="*/ 197 w 360"/>
                  <a:gd name="T37" fmla="*/ 469 h 874"/>
                  <a:gd name="T38" fmla="*/ 185 w 360"/>
                  <a:gd name="T39" fmla="*/ 460 h 874"/>
                  <a:gd name="T40" fmla="*/ 178 w 360"/>
                  <a:gd name="T41" fmla="*/ 447 h 874"/>
                  <a:gd name="T42" fmla="*/ 180 w 360"/>
                  <a:gd name="T43" fmla="*/ 420 h 874"/>
                  <a:gd name="T44" fmla="*/ 191 w 360"/>
                  <a:gd name="T45" fmla="*/ 403 h 874"/>
                  <a:gd name="T46" fmla="*/ 197 w 360"/>
                  <a:gd name="T47" fmla="*/ 396 h 874"/>
                  <a:gd name="T48" fmla="*/ 205 w 360"/>
                  <a:gd name="T49" fmla="*/ 374 h 874"/>
                  <a:gd name="T50" fmla="*/ 217 w 360"/>
                  <a:gd name="T51" fmla="*/ 352 h 874"/>
                  <a:gd name="T52" fmla="*/ 223 w 360"/>
                  <a:gd name="T53" fmla="*/ 340 h 874"/>
                  <a:gd name="T54" fmla="*/ 223 w 360"/>
                  <a:gd name="T55" fmla="*/ 331 h 874"/>
                  <a:gd name="T56" fmla="*/ 228 w 360"/>
                  <a:gd name="T57" fmla="*/ 317 h 874"/>
                  <a:gd name="T58" fmla="*/ 230 w 360"/>
                  <a:gd name="T59" fmla="*/ 310 h 874"/>
                  <a:gd name="T60" fmla="*/ 231 w 360"/>
                  <a:gd name="T61" fmla="*/ 309 h 874"/>
                  <a:gd name="T62" fmla="*/ 228 w 360"/>
                  <a:gd name="T63" fmla="*/ 299 h 874"/>
                  <a:gd name="T64" fmla="*/ 225 w 360"/>
                  <a:gd name="T65" fmla="*/ 291 h 874"/>
                  <a:gd name="T66" fmla="*/ 224 w 360"/>
                  <a:gd name="T67" fmla="*/ 287 h 874"/>
                  <a:gd name="T68" fmla="*/ 224 w 360"/>
                  <a:gd name="T69" fmla="*/ 277 h 874"/>
                  <a:gd name="T70" fmla="*/ 216 w 360"/>
                  <a:gd name="T71" fmla="*/ 257 h 874"/>
                  <a:gd name="T72" fmla="*/ 201 w 360"/>
                  <a:gd name="T73" fmla="*/ 240 h 874"/>
                  <a:gd name="T74" fmla="*/ 194 w 360"/>
                  <a:gd name="T75" fmla="*/ 214 h 874"/>
                  <a:gd name="T76" fmla="*/ 177 w 360"/>
                  <a:gd name="T77" fmla="*/ 194 h 874"/>
                  <a:gd name="T78" fmla="*/ 155 w 360"/>
                  <a:gd name="T79" fmla="*/ 171 h 874"/>
                  <a:gd name="T80" fmla="*/ 128 w 360"/>
                  <a:gd name="T81" fmla="*/ 125 h 874"/>
                  <a:gd name="T82" fmla="*/ 115 w 360"/>
                  <a:gd name="T83" fmla="*/ 112 h 874"/>
                  <a:gd name="T84" fmla="*/ 109 w 360"/>
                  <a:gd name="T85" fmla="*/ 109 h 874"/>
                  <a:gd name="T86" fmla="*/ 81 w 360"/>
                  <a:gd name="T87" fmla="*/ 91 h 874"/>
                  <a:gd name="T88" fmla="*/ 73 w 360"/>
                  <a:gd name="T89" fmla="*/ 83 h 874"/>
                  <a:gd name="T90" fmla="*/ 62 w 360"/>
                  <a:gd name="T91" fmla="*/ 71 h 874"/>
                  <a:gd name="T92" fmla="*/ 59 w 360"/>
                  <a:gd name="T93" fmla="*/ 55 h 874"/>
                  <a:gd name="T94" fmla="*/ 54 w 360"/>
                  <a:gd name="T95" fmla="*/ 42 h 874"/>
                  <a:gd name="T96" fmla="*/ 43 w 360"/>
                  <a:gd name="T97" fmla="*/ 32 h 874"/>
                  <a:gd name="T98" fmla="*/ 35 w 360"/>
                  <a:gd name="T99" fmla="*/ 25 h 874"/>
                  <a:gd name="T100" fmla="*/ 28 w 360"/>
                  <a:gd name="T101" fmla="*/ 14 h 874"/>
                  <a:gd name="T102" fmla="*/ 16 w 360"/>
                  <a:gd name="T103" fmla="*/ 7 h 874"/>
                  <a:gd name="T104" fmla="*/ 7 w 360"/>
                  <a:gd name="T105" fmla="*/ 3 h 874"/>
                  <a:gd name="T106" fmla="*/ 0 w 360"/>
                  <a:gd name="T107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874">
                    <a:moveTo>
                      <a:pt x="357" y="874"/>
                    </a:moveTo>
                    <a:lnTo>
                      <a:pt x="359" y="866"/>
                    </a:lnTo>
                    <a:lnTo>
                      <a:pt x="360" y="859"/>
                    </a:lnTo>
                    <a:lnTo>
                      <a:pt x="360" y="849"/>
                    </a:lnTo>
                    <a:lnTo>
                      <a:pt x="360" y="841"/>
                    </a:lnTo>
                    <a:lnTo>
                      <a:pt x="357" y="831"/>
                    </a:lnTo>
                    <a:lnTo>
                      <a:pt x="355" y="825"/>
                    </a:lnTo>
                    <a:lnTo>
                      <a:pt x="351" y="819"/>
                    </a:lnTo>
                    <a:lnTo>
                      <a:pt x="349" y="818"/>
                    </a:lnTo>
                    <a:lnTo>
                      <a:pt x="321" y="807"/>
                    </a:lnTo>
                    <a:lnTo>
                      <a:pt x="314" y="802"/>
                    </a:lnTo>
                    <a:lnTo>
                      <a:pt x="311" y="798"/>
                    </a:lnTo>
                    <a:lnTo>
                      <a:pt x="311" y="796"/>
                    </a:lnTo>
                    <a:lnTo>
                      <a:pt x="310" y="791"/>
                    </a:lnTo>
                    <a:lnTo>
                      <a:pt x="311" y="788"/>
                    </a:lnTo>
                    <a:lnTo>
                      <a:pt x="317" y="778"/>
                    </a:lnTo>
                    <a:lnTo>
                      <a:pt x="323" y="762"/>
                    </a:lnTo>
                    <a:lnTo>
                      <a:pt x="325" y="756"/>
                    </a:lnTo>
                    <a:lnTo>
                      <a:pt x="326" y="752"/>
                    </a:lnTo>
                    <a:lnTo>
                      <a:pt x="325" y="722"/>
                    </a:lnTo>
                    <a:lnTo>
                      <a:pt x="322" y="709"/>
                    </a:lnTo>
                    <a:lnTo>
                      <a:pt x="321" y="698"/>
                    </a:lnTo>
                    <a:lnTo>
                      <a:pt x="314" y="671"/>
                    </a:lnTo>
                    <a:lnTo>
                      <a:pt x="305" y="647"/>
                    </a:lnTo>
                    <a:lnTo>
                      <a:pt x="277" y="583"/>
                    </a:lnTo>
                    <a:lnTo>
                      <a:pt x="274" y="574"/>
                    </a:lnTo>
                    <a:lnTo>
                      <a:pt x="274" y="567"/>
                    </a:lnTo>
                    <a:lnTo>
                      <a:pt x="276" y="550"/>
                    </a:lnTo>
                    <a:lnTo>
                      <a:pt x="276" y="543"/>
                    </a:lnTo>
                    <a:lnTo>
                      <a:pt x="276" y="538"/>
                    </a:lnTo>
                    <a:lnTo>
                      <a:pt x="274" y="532"/>
                    </a:lnTo>
                    <a:lnTo>
                      <a:pt x="248" y="514"/>
                    </a:lnTo>
                    <a:lnTo>
                      <a:pt x="236" y="504"/>
                    </a:lnTo>
                    <a:lnTo>
                      <a:pt x="226" y="492"/>
                    </a:lnTo>
                    <a:lnTo>
                      <a:pt x="220" y="482"/>
                    </a:lnTo>
                    <a:lnTo>
                      <a:pt x="214" y="476"/>
                    </a:lnTo>
                    <a:lnTo>
                      <a:pt x="206" y="471"/>
                    </a:lnTo>
                    <a:lnTo>
                      <a:pt x="197" y="469"/>
                    </a:lnTo>
                    <a:lnTo>
                      <a:pt x="190" y="465"/>
                    </a:lnTo>
                    <a:lnTo>
                      <a:pt x="185" y="460"/>
                    </a:lnTo>
                    <a:lnTo>
                      <a:pt x="180" y="454"/>
                    </a:lnTo>
                    <a:lnTo>
                      <a:pt x="178" y="447"/>
                    </a:lnTo>
                    <a:lnTo>
                      <a:pt x="176" y="431"/>
                    </a:lnTo>
                    <a:lnTo>
                      <a:pt x="180" y="420"/>
                    </a:lnTo>
                    <a:lnTo>
                      <a:pt x="186" y="409"/>
                    </a:lnTo>
                    <a:lnTo>
                      <a:pt x="191" y="403"/>
                    </a:lnTo>
                    <a:lnTo>
                      <a:pt x="195" y="397"/>
                    </a:lnTo>
                    <a:lnTo>
                      <a:pt x="197" y="396"/>
                    </a:lnTo>
                    <a:lnTo>
                      <a:pt x="200" y="383"/>
                    </a:lnTo>
                    <a:lnTo>
                      <a:pt x="205" y="374"/>
                    </a:lnTo>
                    <a:lnTo>
                      <a:pt x="212" y="361"/>
                    </a:lnTo>
                    <a:lnTo>
                      <a:pt x="217" y="352"/>
                    </a:lnTo>
                    <a:lnTo>
                      <a:pt x="220" y="346"/>
                    </a:lnTo>
                    <a:lnTo>
                      <a:pt x="223" y="340"/>
                    </a:lnTo>
                    <a:lnTo>
                      <a:pt x="225" y="338"/>
                    </a:lnTo>
                    <a:lnTo>
                      <a:pt x="223" y="331"/>
                    </a:lnTo>
                    <a:lnTo>
                      <a:pt x="223" y="326"/>
                    </a:lnTo>
                    <a:lnTo>
                      <a:pt x="228" y="317"/>
                    </a:lnTo>
                    <a:lnTo>
                      <a:pt x="230" y="312"/>
                    </a:lnTo>
                    <a:lnTo>
                      <a:pt x="230" y="310"/>
                    </a:lnTo>
                    <a:lnTo>
                      <a:pt x="230" y="309"/>
                    </a:lnTo>
                    <a:lnTo>
                      <a:pt x="231" y="309"/>
                    </a:lnTo>
                    <a:lnTo>
                      <a:pt x="230" y="304"/>
                    </a:lnTo>
                    <a:lnTo>
                      <a:pt x="228" y="299"/>
                    </a:lnTo>
                    <a:lnTo>
                      <a:pt x="225" y="295"/>
                    </a:lnTo>
                    <a:lnTo>
                      <a:pt x="225" y="291"/>
                    </a:lnTo>
                    <a:lnTo>
                      <a:pt x="224" y="288"/>
                    </a:lnTo>
                    <a:lnTo>
                      <a:pt x="224" y="287"/>
                    </a:lnTo>
                    <a:lnTo>
                      <a:pt x="224" y="285"/>
                    </a:lnTo>
                    <a:lnTo>
                      <a:pt x="224" y="277"/>
                    </a:lnTo>
                    <a:lnTo>
                      <a:pt x="219" y="263"/>
                    </a:lnTo>
                    <a:lnTo>
                      <a:pt x="216" y="257"/>
                    </a:lnTo>
                    <a:lnTo>
                      <a:pt x="213" y="253"/>
                    </a:lnTo>
                    <a:lnTo>
                      <a:pt x="201" y="240"/>
                    </a:lnTo>
                    <a:lnTo>
                      <a:pt x="197" y="229"/>
                    </a:lnTo>
                    <a:lnTo>
                      <a:pt x="194" y="214"/>
                    </a:lnTo>
                    <a:lnTo>
                      <a:pt x="186" y="203"/>
                    </a:lnTo>
                    <a:lnTo>
                      <a:pt x="177" y="194"/>
                    </a:lnTo>
                    <a:lnTo>
                      <a:pt x="166" y="184"/>
                    </a:lnTo>
                    <a:lnTo>
                      <a:pt x="155" y="171"/>
                    </a:lnTo>
                    <a:lnTo>
                      <a:pt x="149" y="161"/>
                    </a:lnTo>
                    <a:lnTo>
                      <a:pt x="128" y="125"/>
                    </a:lnTo>
                    <a:lnTo>
                      <a:pt x="121" y="117"/>
                    </a:lnTo>
                    <a:lnTo>
                      <a:pt x="115" y="112"/>
                    </a:lnTo>
                    <a:lnTo>
                      <a:pt x="111" y="110"/>
                    </a:lnTo>
                    <a:lnTo>
                      <a:pt x="109" y="109"/>
                    </a:lnTo>
                    <a:lnTo>
                      <a:pt x="92" y="98"/>
                    </a:lnTo>
                    <a:lnTo>
                      <a:pt x="81" y="91"/>
                    </a:lnTo>
                    <a:lnTo>
                      <a:pt x="74" y="85"/>
                    </a:lnTo>
                    <a:lnTo>
                      <a:pt x="73" y="83"/>
                    </a:lnTo>
                    <a:lnTo>
                      <a:pt x="65" y="77"/>
                    </a:lnTo>
                    <a:lnTo>
                      <a:pt x="62" y="71"/>
                    </a:lnTo>
                    <a:lnTo>
                      <a:pt x="59" y="63"/>
                    </a:lnTo>
                    <a:lnTo>
                      <a:pt x="59" y="55"/>
                    </a:lnTo>
                    <a:lnTo>
                      <a:pt x="57" y="47"/>
                    </a:lnTo>
                    <a:lnTo>
                      <a:pt x="54" y="42"/>
                    </a:lnTo>
                    <a:lnTo>
                      <a:pt x="52" y="40"/>
                    </a:lnTo>
                    <a:lnTo>
                      <a:pt x="43" y="32"/>
                    </a:lnTo>
                    <a:lnTo>
                      <a:pt x="39" y="29"/>
                    </a:lnTo>
                    <a:lnTo>
                      <a:pt x="35" y="25"/>
                    </a:lnTo>
                    <a:lnTo>
                      <a:pt x="35" y="24"/>
                    </a:lnTo>
                    <a:lnTo>
                      <a:pt x="28" y="14"/>
                    </a:lnTo>
                    <a:lnTo>
                      <a:pt x="20" y="9"/>
                    </a:lnTo>
                    <a:lnTo>
                      <a:pt x="16" y="7"/>
                    </a:lnTo>
                    <a:lnTo>
                      <a:pt x="11" y="6"/>
                    </a:lnTo>
                    <a:lnTo>
                      <a:pt x="7" y="3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510">
                <a:extLst>
                  <a:ext uri="{FF2B5EF4-FFF2-40B4-BE49-F238E27FC236}">
                    <a16:creationId xmlns:a16="http://schemas.microsoft.com/office/drawing/2014/main" id="{B6119EA8-D9B0-C078-E6F6-5B09F6EEB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0" y="1394"/>
                <a:ext cx="510" cy="174"/>
              </a:xfrm>
              <a:custGeom>
                <a:avLst/>
                <a:gdLst>
                  <a:gd name="T0" fmla="*/ 2470 w 2550"/>
                  <a:gd name="T1" fmla="*/ 278 h 871"/>
                  <a:gd name="T2" fmla="*/ 2437 w 2550"/>
                  <a:gd name="T3" fmla="*/ 255 h 871"/>
                  <a:gd name="T4" fmla="*/ 2396 w 2550"/>
                  <a:gd name="T5" fmla="*/ 234 h 871"/>
                  <a:gd name="T6" fmla="*/ 2363 w 2550"/>
                  <a:gd name="T7" fmla="*/ 198 h 871"/>
                  <a:gd name="T8" fmla="*/ 2305 w 2550"/>
                  <a:gd name="T9" fmla="*/ 179 h 871"/>
                  <a:gd name="T10" fmla="*/ 2270 w 2550"/>
                  <a:gd name="T11" fmla="*/ 188 h 871"/>
                  <a:gd name="T12" fmla="*/ 2240 w 2550"/>
                  <a:gd name="T13" fmla="*/ 158 h 871"/>
                  <a:gd name="T14" fmla="*/ 2204 w 2550"/>
                  <a:gd name="T15" fmla="*/ 150 h 871"/>
                  <a:gd name="T16" fmla="*/ 2218 w 2550"/>
                  <a:gd name="T17" fmla="*/ 118 h 871"/>
                  <a:gd name="T18" fmla="*/ 2183 w 2550"/>
                  <a:gd name="T19" fmla="*/ 105 h 871"/>
                  <a:gd name="T20" fmla="*/ 2164 w 2550"/>
                  <a:gd name="T21" fmla="*/ 85 h 871"/>
                  <a:gd name="T22" fmla="*/ 2152 w 2550"/>
                  <a:gd name="T23" fmla="*/ 62 h 871"/>
                  <a:gd name="T24" fmla="*/ 2109 w 2550"/>
                  <a:gd name="T25" fmla="*/ 72 h 871"/>
                  <a:gd name="T26" fmla="*/ 2048 w 2550"/>
                  <a:gd name="T27" fmla="*/ 44 h 871"/>
                  <a:gd name="T28" fmla="*/ 1983 w 2550"/>
                  <a:gd name="T29" fmla="*/ 66 h 871"/>
                  <a:gd name="T30" fmla="*/ 1977 w 2550"/>
                  <a:gd name="T31" fmla="*/ 30 h 871"/>
                  <a:gd name="T32" fmla="*/ 1934 w 2550"/>
                  <a:gd name="T33" fmla="*/ 5 h 871"/>
                  <a:gd name="T34" fmla="*/ 1868 w 2550"/>
                  <a:gd name="T35" fmla="*/ 10 h 871"/>
                  <a:gd name="T36" fmla="*/ 1765 w 2550"/>
                  <a:gd name="T37" fmla="*/ 49 h 871"/>
                  <a:gd name="T38" fmla="*/ 1723 w 2550"/>
                  <a:gd name="T39" fmla="*/ 70 h 871"/>
                  <a:gd name="T40" fmla="*/ 1683 w 2550"/>
                  <a:gd name="T41" fmla="*/ 101 h 871"/>
                  <a:gd name="T42" fmla="*/ 1655 w 2550"/>
                  <a:gd name="T43" fmla="*/ 150 h 871"/>
                  <a:gd name="T44" fmla="*/ 1628 w 2550"/>
                  <a:gd name="T45" fmla="*/ 162 h 871"/>
                  <a:gd name="T46" fmla="*/ 1602 w 2550"/>
                  <a:gd name="T47" fmla="*/ 214 h 871"/>
                  <a:gd name="T48" fmla="*/ 1567 w 2550"/>
                  <a:gd name="T49" fmla="*/ 247 h 871"/>
                  <a:gd name="T50" fmla="*/ 1567 w 2550"/>
                  <a:gd name="T51" fmla="*/ 260 h 871"/>
                  <a:gd name="T52" fmla="*/ 1539 w 2550"/>
                  <a:gd name="T53" fmla="*/ 287 h 871"/>
                  <a:gd name="T54" fmla="*/ 1497 w 2550"/>
                  <a:gd name="T55" fmla="*/ 314 h 871"/>
                  <a:gd name="T56" fmla="*/ 1460 w 2550"/>
                  <a:gd name="T57" fmla="*/ 323 h 871"/>
                  <a:gd name="T58" fmla="*/ 1418 w 2550"/>
                  <a:gd name="T59" fmla="*/ 348 h 871"/>
                  <a:gd name="T60" fmla="*/ 1379 w 2550"/>
                  <a:gd name="T61" fmla="*/ 391 h 871"/>
                  <a:gd name="T62" fmla="*/ 1304 w 2550"/>
                  <a:gd name="T63" fmla="*/ 470 h 871"/>
                  <a:gd name="T64" fmla="*/ 1271 w 2550"/>
                  <a:gd name="T65" fmla="*/ 505 h 871"/>
                  <a:gd name="T66" fmla="*/ 1231 w 2550"/>
                  <a:gd name="T67" fmla="*/ 533 h 871"/>
                  <a:gd name="T68" fmla="*/ 1144 w 2550"/>
                  <a:gd name="T69" fmla="*/ 564 h 871"/>
                  <a:gd name="T70" fmla="*/ 1116 w 2550"/>
                  <a:gd name="T71" fmla="*/ 576 h 871"/>
                  <a:gd name="T72" fmla="*/ 968 w 2550"/>
                  <a:gd name="T73" fmla="*/ 647 h 871"/>
                  <a:gd name="T74" fmla="*/ 913 w 2550"/>
                  <a:gd name="T75" fmla="*/ 651 h 871"/>
                  <a:gd name="T76" fmla="*/ 853 w 2550"/>
                  <a:gd name="T77" fmla="*/ 639 h 871"/>
                  <a:gd name="T78" fmla="*/ 776 w 2550"/>
                  <a:gd name="T79" fmla="*/ 647 h 871"/>
                  <a:gd name="T80" fmla="*/ 677 w 2550"/>
                  <a:gd name="T81" fmla="*/ 657 h 871"/>
                  <a:gd name="T82" fmla="*/ 637 w 2550"/>
                  <a:gd name="T83" fmla="*/ 671 h 871"/>
                  <a:gd name="T84" fmla="*/ 578 w 2550"/>
                  <a:gd name="T85" fmla="*/ 691 h 871"/>
                  <a:gd name="T86" fmla="*/ 549 w 2550"/>
                  <a:gd name="T87" fmla="*/ 725 h 871"/>
                  <a:gd name="T88" fmla="*/ 532 w 2550"/>
                  <a:gd name="T89" fmla="*/ 739 h 871"/>
                  <a:gd name="T90" fmla="*/ 463 w 2550"/>
                  <a:gd name="T91" fmla="*/ 767 h 871"/>
                  <a:gd name="T92" fmla="*/ 422 w 2550"/>
                  <a:gd name="T93" fmla="*/ 797 h 871"/>
                  <a:gd name="T94" fmla="*/ 404 w 2550"/>
                  <a:gd name="T95" fmla="*/ 809 h 871"/>
                  <a:gd name="T96" fmla="*/ 310 w 2550"/>
                  <a:gd name="T97" fmla="*/ 842 h 871"/>
                  <a:gd name="T98" fmla="*/ 284 w 2550"/>
                  <a:gd name="T99" fmla="*/ 844 h 871"/>
                  <a:gd name="T100" fmla="*/ 222 w 2550"/>
                  <a:gd name="T101" fmla="*/ 860 h 871"/>
                  <a:gd name="T102" fmla="*/ 165 w 2550"/>
                  <a:gd name="T103" fmla="*/ 854 h 871"/>
                  <a:gd name="T104" fmla="*/ 74 w 2550"/>
                  <a:gd name="T105" fmla="*/ 811 h 871"/>
                  <a:gd name="T106" fmla="*/ 4 w 2550"/>
                  <a:gd name="T107" fmla="*/ 746 h 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550" h="871">
                    <a:moveTo>
                      <a:pt x="2550" y="322"/>
                    </a:moveTo>
                    <a:lnTo>
                      <a:pt x="2537" y="317"/>
                    </a:lnTo>
                    <a:lnTo>
                      <a:pt x="2528" y="311"/>
                    </a:lnTo>
                    <a:lnTo>
                      <a:pt x="2520" y="302"/>
                    </a:lnTo>
                    <a:lnTo>
                      <a:pt x="2516" y="299"/>
                    </a:lnTo>
                    <a:lnTo>
                      <a:pt x="2470" y="278"/>
                    </a:lnTo>
                    <a:lnTo>
                      <a:pt x="2465" y="276"/>
                    </a:lnTo>
                    <a:lnTo>
                      <a:pt x="2463" y="274"/>
                    </a:lnTo>
                    <a:lnTo>
                      <a:pt x="2461" y="274"/>
                    </a:lnTo>
                    <a:lnTo>
                      <a:pt x="2457" y="272"/>
                    </a:lnTo>
                    <a:lnTo>
                      <a:pt x="2453" y="270"/>
                    </a:lnTo>
                    <a:lnTo>
                      <a:pt x="2437" y="255"/>
                    </a:lnTo>
                    <a:lnTo>
                      <a:pt x="2432" y="250"/>
                    </a:lnTo>
                    <a:lnTo>
                      <a:pt x="2427" y="248"/>
                    </a:lnTo>
                    <a:lnTo>
                      <a:pt x="2421" y="245"/>
                    </a:lnTo>
                    <a:lnTo>
                      <a:pt x="2415" y="245"/>
                    </a:lnTo>
                    <a:lnTo>
                      <a:pt x="2404" y="240"/>
                    </a:lnTo>
                    <a:lnTo>
                      <a:pt x="2396" y="234"/>
                    </a:lnTo>
                    <a:lnTo>
                      <a:pt x="2390" y="227"/>
                    </a:lnTo>
                    <a:lnTo>
                      <a:pt x="2386" y="219"/>
                    </a:lnTo>
                    <a:lnTo>
                      <a:pt x="2383" y="214"/>
                    </a:lnTo>
                    <a:lnTo>
                      <a:pt x="2377" y="209"/>
                    </a:lnTo>
                    <a:lnTo>
                      <a:pt x="2368" y="202"/>
                    </a:lnTo>
                    <a:lnTo>
                      <a:pt x="2363" y="198"/>
                    </a:lnTo>
                    <a:lnTo>
                      <a:pt x="2360" y="196"/>
                    </a:lnTo>
                    <a:lnTo>
                      <a:pt x="2341" y="187"/>
                    </a:lnTo>
                    <a:lnTo>
                      <a:pt x="2334" y="185"/>
                    </a:lnTo>
                    <a:lnTo>
                      <a:pt x="2329" y="185"/>
                    </a:lnTo>
                    <a:lnTo>
                      <a:pt x="2317" y="182"/>
                    </a:lnTo>
                    <a:lnTo>
                      <a:pt x="2305" y="179"/>
                    </a:lnTo>
                    <a:lnTo>
                      <a:pt x="2298" y="175"/>
                    </a:lnTo>
                    <a:lnTo>
                      <a:pt x="2293" y="176"/>
                    </a:lnTo>
                    <a:lnTo>
                      <a:pt x="2288" y="177"/>
                    </a:lnTo>
                    <a:lnTo>
                      <a:pt x="2283" y="184"/>
                    </a:lnTo>
                    <a:lnTo>
                      <a:pt x="2276" y="187"/>
                    </a:lnTo>
                    <a:lnTo>
                      <a:pt x="2270" y="188"/>
                    </a:lnTo>
                    <a:lnTo>
                      <a:pt x="2265" y="186"/>
                    </a:lnTo>
                    <a:lnTo>
                      <a:pt x="2261" y="180"/>
                    </a:lnTo>
                    <a:lnTo>
                      <a:pt x="2254" y="169"/>
                    </a:lnTo>
                    <a:lnTo>
                      <a:pt x="2251" y="164"/>
                    </a:lnTo>
                    <a:lnTo>
                      <a:pt x="2246" y="160"/>
                    </a:lnTo>
                    <a:lnTo>
                      <a:pt x="2240" y="158"/>
                    </a:lnTo>
                    <a:lnTo>
                      <a:pt x="2231" y="157"/>
                    </a:lnTo>
                    <a:lnTo>
                      <a:pt x="2223" y="157"/>
                    </a:lnTo>
                    <a:lnTo>
                      <a:pt x="2215" y="154"/>
                    </a:lnTo>
                    <a:lnTo>
                      <a:pt x="2211" y="153"/>
                    </a:lnTo>
                    <a:lnTo>
                      <a:pt x="2206" y="151"/>
                    </a:lnTo>
                    <a:lnTo>
                      <a:pt x="2204" y="150"/>
                    </a:lnTo>
                    <a:lnTo>
                      <a:pt x="2203" y="146"/>
                    </a:lnTo>
                    <a:lnTo>
                      <a:pt x="2204" y="142"/>
                    </a:lnTo>
                    <a:lnTo>
                      <a:pt x="2207" y="137"/>
                    </a:lnTo>
                    <a:lnTo>
                      <a:pt x="2212" y="134"/>
                    </a:lnTo>
                    <a:lnTo>
                      <a:pt x="2215" y="125"/>
                    </a:lnTo>
                    <a:lnTo>
                      <a:pt x="2218" y="118"/>
                    </a:lnTo>
                    <a:lnTo>
                      <a:pt x="2215" y="112"/>
                    </a:lnTo>
                    <a:lnTo>
                      <a:pt x="2211" y="107"/>
                    </a:lnTo>
                    <a:lnTo>
                      <a:pt x="2201" y="101"/>
                    </a:lnTo>
                    <a:lnTo>
                      <a:pt x="2195" y="101"/>
                    </a:lnTo>
                    <a:lnTo>
                      <a:pt x="2190" y="104"/>
                    </a:lnTo>
                    <a:lnTo>
                      <a:pt x="2183" y="105"/>
                    </a:lnTo>
                    <a:lnTo>
                      <a:pt x="2178" y="106"/>
                    </a:lnTo>
                    <a:lnTo>
                      <a:pt x="2169" y="104"/>
                    </a:lnTo>
                    <a:lnTo>
                      <a:pt x="2164" y="99"/>
                    </a:lnTo>
                    <a:lnTo>
                      <a:pt x="2163" y="95"/>
                    </a:lnTo>
                    <a:lnTo>
                      <a:pt x="2162" y="90"/>
                    </a:lnTo>
                    <a:lnTo>
                      <a:pt x="2164" y="85"/>
                    </a:lnTo>
                    <a:lnTo>
                      <a:pt x="2166" y="77"/>
                    </a:lnTo>
                    <a:lnTo>
                      <a:pt x="2166" y="72"/>
                    </a:lnTo>
                    <a:lnTo>
                      <a:pt x="2164" y="67"/>
                    </a:lnTo>
                    <a:lnTo>
                      <a:pt x="2162" y="65"/>
                    </a:lnTo>
                    <a:lnTo>
                      <a:pt x="2157" y="61"/>
                    </a:lnTo>
                    <a:lnTo>
                      <a:pt x="2152" y="62"/>
                    </a:lnTo>
                    <a:lnTo>
                      <a:pt x="2145" y="65"/>
                    </a:lnTo>
                    <a:lnTo>
                      <a:pt x="2137" y="71"/>
                    </a:lnTo>
                    <a:lnTo>
                      <a:pt x="2128" y="74"/>
                    </a:lnTo>
                    <a:lnTo>
                      <a:pt x="2121" y="76"/>
                    </a:lnTo>
                    <a:lnTo>
                      <a:pt x="2114" y="74"/>
                    </a:lnTo>
                    <a:lnTo>
                      <a:pt x="2109" y="72"/>
                    </a:lnTo>
                    <a:lnTo>
                      <a:pt x="2101" y="67"/>
                    </a:lnTo>
                    <a:lnTo>
                      <a:pt x="2095" y="66"/>
                    </a:lnTo>
                    <a:lnTo>
                      <a:pt x="2083" y="60"/>
                    </a:lnTo>
                    <a:lnTo>
                      <a:pt x="2071" y="54"/>
                    </a:lnTo>
                    <a:lnTo>
                      <a:pt x="2059" y="48"/>
                    </a:lnTo>
                    <a:lnTo>
                      <a:pt x="2048" y="44"/>
                    </a:lnTo>
                    <a:lnTo>
                      <a:pt x="2036" y="43"/>
                    </a:lnTo>
                    <a:lnTo>
                      <a:pt x="2025" y="45"/>
                    </a:lnTo>
                    <a:lnTo>
                      <a:pt x="2009" y="50"/>
                    </a:lnTo>
                    <a:lnTo>
                      <a:pt x="2001" y="56"/>
                    </a:lnTo>
                    <a:lnTo>
                      <a:pt x="1990" y="64"/>
                    </a:lnTo>
                    <a:lnTo>
                      <a:pt x="1983" y="66"/>
                    </a:lnTo>
                    <a:lnTo>
                      <a:pt x="1979" y="62"/>
                    </a:lnTo>
                    <a:lnTo>
                      <a:pt x="1978" y="59"/>
                    </a:lnTo>
                    <a:lnTo>
                      <a:pt x="1978" y="53"/>
                    </a:lnTo>
                    <a:lnTo>
                      <a:pt x="1980" y="45"/>
                    </a:lnTo>
                    <a:lnTo>
                      <a:pt x="1979" y="36"/>
                    </a:lnTo>
                    <a:lnTo>
                      <a:pt x="1977" y="30"/>
                    </a:lnTo>
                    <a:lnTo>
                      <a:pt x="1971" y="25"/>
                    </a:lnTo>
                    <a:lnTo>
                      <a:pt x="1962" y="22"/>
                    </a:lnTo>
                    <a:lnTo>
                      <a:pt x="1955" y="20"/>
                    </a:lnTo>
                    <a:lnTo>
                      <a:pt x="1950" y="19"/>
                    </a:lnTo>
                    <a:lnTo>
                      <a:pt x="1944" y="14"/>
                    </a:lnTo>
                    <a:lnTo>
                      <a:pt x="1934" y="5"/>
                    </a:lnTo>
                    <a:lnTo>
                      <a:pt x="1923" y="2"/>
                    </a:lnTo>
                    <a:lnTo>
                      <a:pt x="1908" y="0"/>
                    </a:lnTo>
                    <a:lnTo>
                      <a:pt x="1893" y="4"/>
                    </a:lnTo>
                    <a:lnTo>
                      <a:pt x="1886" y="5"/>
                    </a:lnTo>
                    <a:lnTo>
                      <a:pt x="1880" y="8"/>
                    </a:lnTo>
                    <a:lnTo>
                      <a:pt x="1868" y="10"/>
                    </a:lnTo>
                    <a:lnTo>
                      <a:pt x="1840" y="9"/>
                    </a:lnTo>
                    <a:lnTo>
                      <a:pt x="1826" y="11"/>
                    </a:lnTo>
                    <a:lnTo>
                      <a:pt x="1814" y="21"/>
                    </a:lnTo>
                    <a:lnTo>
                      <a:pt x="1791" y="39"/>
                    </a:lnTo>
                    <a:lnTo>
                      <a:pt x="1777" y="47"/>
                    </a:lnTo>
                    <a:lnTo>
                      <a:pt x="1765" y="49"/>
                    </a:lnTo>
                    <a:lnTo>
                      <a:pt x="1756" y="48"/>
                    </a:lnTo>
                    <a:lnTo>
                      <a:pt x="1750" y="49"/>
                    </a:lnTo>
                    <a:lnTo>
                      <a:pt x="1745" y="51"/>
                    </a:lnTo>
                    <a:lnTo>
                      <a:pt x="1743" y="56"/>
                    </a:lnTo>
                    <a:lnTo>
                      <a:pt x="1729" y="66"/>
                    </a:lnTo>
                    <a:lnTo>
                      <a:pt x="1723" y="70"/>
                    </a:lnTo>
                    <a:lnTo>
                      <a:pt x="1720" y="73"/>
                    </a:lnTo>
                    <a:lnTo>
                      <a:pt x="1710" y="78"/>
                    </a:lnTo>
                    <a:lnTo>
                      <a:pt x="1705" y="84"/>
                    </a:lnTo>
                    <a:lnTo>
                      <a:pt x="1700" y="88"/>
                    </a:lnTo>
                    <a:lnTo>
                      <a:pt x="1692" y="94"/>
                    </a:lnTo>
                    <a:lnTo>
                      <a:pt x="1683" y="101"/>
                    </a:lnTo>
                    <a:lnTo>
                      <a:pt x="1681" y="105"/>
                    </a:lnTo>
                    <a:lnTo>
                      <a:pt x="1681" y="110"/>
                    </a:lnTo>
                    <a:lnTo>
                      <a:pt x="1666" y="140"/>
                    </a:lnTo>
                    <a:lnTo>
                      <a:pt x="1663" y="145"/>
                    </a:lnTo>
                    <a:lnTo>
                      <a:pt x="1660" y="148"/>
                    </a:lnTo>
                    <a:lnTo>
                      <a:pt x="1655" y="150"/>
                    </a:lnTo>
                    <a:lnTo>
                      <a:pt x="1651" y="150"/>
                    </a:lnTo>
                    <a:lnTo>
                      <a:pt x="1642" y="150"/>
                    </a:lnTo>
                    <a:lnTo>
                      <a:pt x="1639" y="152"/>
                    </a:lnTo>
                    <a:lnTo>
                      <a:pt x="1634" y="154"/>
                    </a:lnTo>
                    <a:lnTo>
                      <a:pt x="1631" y="158"/>
                    </a:lnTo>
                    <a:lnTo>
                      <a:pt x="1628" y="162"/>
                    </a:lnTo>
                    <a:lnTo>
                      <a:pt x="1622" y="167"/>
                    </a:lnTo>
                    <a:lnTo>
                      <a:pt x="1618" y="175"/>
                    </a:lnTo>
                    <a:lnTo>
                      <a:pt x="1611" y="199"/>
                    </a:lnTo>
                    <a:lnTo>
                      <a:pt x="1606" y="210"/>
                    </a:lnTo>
                    <a:lnTo>
                      <a:pt x="1603" y="211"/>
                    </a:lnTo>
                    <a:lnTo>
                      <a:pt x="1602" y="214"/>
                    </a:lnTo>
                    <a:lnTo>
                      <a:pt x="1600" y="219"/>
                    </a:lnTo>
                    <a:lnTo>
                      <a:pt x="1591" y="224"/>
                    </a:lnTo>
                    <a:lnTo>
                      <a:pt x="1580" y="230"/>
                    </a:lnTo>
                    <a:lnTo>
                      <a:pt x="1572" y="232"/>
                    </a:lnTo>
                    <a:lnTo>
                      <a:pt x="1568" y="236"/>
                    </a:lnTo>
                    <a:lnTo>
                      <a:pt x="1567" y="247"/>
                    </a:lnTo>
                    <a:lnTo>
                      <a:pt x="1567" y="253"/>
                    </a:lnTo>
                    <a:lnTo>
                      <a:pt x="1567" y="255"/>
                    </a:lnTo>
                    <a:lnTo>
                      <a:pt x="1567" y="256"/>
                    </a:lnTo>
                    <a:lnTo>
                      <a:pt x="1568" y="259"/>
                    </a:lnTo>
                    <a:lnTo>
                      <a:pt x="1567" y="259"/>
                    </a:lnTo>
                    <a:lnTo>
                      <a:pt x="1567" y="260"/>
                    </a:lnTo>
                    <a:lnTo>
                      <a:pt x="1567" y="262"/>
                    </a:lnTo>
                    <a:lnTo>
                      <a:pt x="1566" y="262"/>
                    </a:lnTo>
                    <a:lnTo>
                      <a:pt x="1566" y="264"/>
                    </a:lnTo>
                    <a:lnTo>
                      <a:pt x="1566" y="266"/>
                    </a:lnTo>
                    <a:lnTo>
                      <a:pt x="1549" y="280"/>
                    </a:lnTo>
                    <a:lnTo>
                      <a:pt x="1539" y="287"/>
                    </a:lnTo>
                    <a:lnTo>
                      <a:pt x="1532" y="291"/>
                    </a:lnTo>
                    <a:lnTo>
                      <a:pt x="1523" y="295"/>
                    </a:lnTo>
                    <a:lnTo>
                      <a:pt x="1517" y="300"/>
                    </a:lnTo>
                    <a:lnTo>
                      <a:pt x="1510" y="307"/>
                    </a:lnTo>
                    <a:lnTo>
                      <a:pt x="1502" y="312"/>
                    </a:lnTo>
                    <a:lnTo>
                      <a:pt x="1497" y="314"/>
                    </a:lnTo>
                    <a:lnTo>
                      <a:pt x="1493" y="313"/>
                    </a:lnTo>
                    <a:lnTo>
                      <a:pt x="1489" y="314"/>
                    </a:lnTo>
                    <a:lnTo>
                      <a:pt x="1479" y="320"/>
                    </a:lnTo>
                    <a:lnTo>
                      <a:pt x="1475" y="320"/>
                    </a:lnTo>
                    <a:lnTo>
                      <a:pt x="1469" y="323"/>
                    </a:lnTo>
                    <a:lnTo>
                      <a:pt x="1460" y="323"/>
                    </a:lnTo>
                    <a:lnTo>
                      <a:pt x="1449" y="325"/>
                    </a:lnTo>
                    <a:lnTo>
                      <a:pt x="1436" y="329"/>
                    </a:lnTo>
                    <a:lnTo>
                      <a:pt x="1430" y="333"/>
                    </a:lnTo>
                    <a:lnTo>
                      <a:pt x="1426" y="340"/>
                    </a:lnTo>
                    <a:lnTo>
                      <a:pt x="1423" y="342"/>
                    </a:lnTo>
                    <a:lnTo>
                      <a:pt x="1418" y="348"/>
                    </a:lnTo>
                    <a:lnTo>
                      <a:pt x="1411" y="354"/>
                    </a:lnTo>
                    <a:lnTo>
                      <a:pt x="1403" y="364"/>
                    </a:lnTo>
                    <a:lnTo>
                      <a:pt x="1396" y="371"/>
                    </a:lnTo>
                    <a:lnTo>
                      <a:pt x="1389" y="377"/>
                    </a:lnTo>
                    <a:lnTo>
                      <a:pt x="1384" y="381"/>
                    </a:lnTo>
                    <a:lnTo>
                      <a:pt x="1379" y="391"/>
                    </a:lnTo>
                    <a:lnTo>
                      <a:pt x="1376" y="396"/>
                    </a:lnTo>
                    <a:lnTo>
                      <a:pt x="1369" y="400"/>
                    </a:lnTo>
                    <a:lnTo>
                      <a:pt x="1332" y="428"/>
                    </a:lnTo>
                    <a:lnTo>
                      <a:pt x="1323" y="434"/>
                    </a:lnTo>
                    <a:lnTo>
                      <a:pt x="1319" y="444"/>
                    </a:lnTo>
                    <a:lnTo>
                      <a:pt x="1304" y="470"/>
                    </a:lnTo>
                    <a:lnTo>
                      <a:pt x="1298" y="477"/>
                    </a:lnTo>
                    <a:lnTo>
                      <a:pt x="1294" y="482"/>
                    </a:lnTo>
                    <a:lnTo>
                      <a:pt x="1286" y="487"/>
                    </a:lnTo>
                    <a:lnTo>
                      <a:pt x="1280" y="493"/>
                    </a:lnTo>
                    <a:lnTo>
                      <a:pt x="1274" y="497"/>
                    </a:lnTo>
                    <a:lnTo>
                      <a:pt x="1271" y="505"/>
                    </a:lnTo>
                    <a:lnTo>
                      <a:pt x="1268" y="523"/>
                    </a:lnTo>
                    <a:lnTo>
                      <a:pt x="1264" y="528"/>
                    </a:lnTo>
                    <a:lnTo>
                      <a:pt x="1259" y="531"/>
                    </a:lnTo>
                    <a:lnTo>
                      <a:pt x="1252" y="533"/>
                    </a:lnTo>
                    <a:lnTo>
                      <a:pt x="1245" y="534"/>
                    </a:lnTo>
                    <a:lnTo>
                      <a:pt x="1231" y="533"/>
                    </a:lnTo>
                    <a:lnTo>
                      <a:pt x="1226" y="534"/>
                    </a:lnTo>
                    <a:lnTo>
                      <a:pt x="1225" y="537"/>
                    </a:lnTo>
                    <a:lnTo>
                      <a:pt x="1205" y="547"/>
                    </a:lnTo>
                    <a:lnTo>
                      <a:pt x="1163" y="560"/>
                    </a:lnTo>
                    <a:lnTo>
                      <a:pt x="1150" y="563"/>
                    </a:lnTo>
                    <a:lnTo>
                      <a:pt x="1144" y="564"/>
                    </a:lnTo>
                    <a:lnTo>
                      <a:pt x="1140" y="567"/>
                    </a:lnTo>
                    <a:lnTo>
                      <a:pt x="1134" y="568"/>
                    </a:lnTo>
                    <a:lnTo>
                      <a:pt x="1133" y="570"/>
                    </a:lnTo>
                    <a:lnTo>
                      <a:pt x="1121" y="571"/>
                    </a:lnTo>
                    <a:lnTo>
                      <a:pt x="1117" y="573"/>
                    </a:lnTo>
                    <a:lnTo>
                      <a:pt x="1116" y="576"/>
                    </a:lnTo>
                    <a:lnTo>
                      <a:pt x="1104" y="585"/>
                    </a:lnTo>
                    <a:lnTo>
                      <a:pt x="1017" y="634"/>
                    </a:lnTo>
                    <a:lnTo>
                      <a:pt x="1003" y="639"/>
                    </a:lnTo>
                    <a:lnTo>
                      <a:pt x="989" y="644"/>
                    </a:lnTo>
                    <a:lnTo>
                      <a:pt x="973" y="647"/>
                    </a:lnTo>
                    <a:lnTo>
                      <a:pt x="968" y="647"/>
                    </a:lnTo>
                    <a:lnTo>
                      <a:pt x="966" y="647"/>
                    </a:lnTo>
                    <a:lnTo>
                      <a:pt x="965" y="647"/>
                    </a:lnTo>
                    <a:lnTo>
                      <a:pt x="965" y="648"/>
                    </a:lnTo>
                    <a:lnTo>
                      <a:pt x="957" y="650"/>
                    </a:lnTo>
                    <a:lnTo>
                      <a:pt x="925" y="651"/>
                    </a:lnTo>
                    <a:lnTo>
                      <a:pt x="913" y="651"/>
                    </a:lnTo>
                    <a:lnTo>
                      <a:pt x="903" y="654"/>
                    </a:lnTo>
                    <a:lnTo>
                      <a:pt x="892" y="655"/>
                    </a:lnTo>
                    <a:lnTo>
                      <a:pt x="885" y="656"/>
                    </a:lnTo>
                    <a:lnTo>
                      <a:pt x="879" y="655"/>
                    </a:lnTo>
                    <a:lnTo>
                      <a:pt x="875" y="654"/>
                    </a:lnTo>
                    <a:lnTo>
                      <a:pt x="853" y="639"/>
                    </a:lnTo>
                    <a:lnTo>
                      <a:pt x="841" y="634"/>
                    </a:lnTo>
                    <a:lnTo>
                      <a:pt x="830" y="634"/>
                    </a:lnTo>
                    <a:lnTo>
                      <a:pt x="814" y="637"/>
                    </a:lnTo>
                    <a:lnTo>
                      <a:pt x="805" y="642"/>
                    </a:lnTo>
                    <a:lnTo>
                      <a:pt x="790" y="645"/>
                    </a:lnTo>
                    <a:lnTo>
                      <a:pt x="776" y="647"/>
                    </a:lnTo>
                    <a:lnTo>
                      <a:pt x="766" y="644"/>
                    </a:lnTo>
                    <a:lnTo>
                      <a:pt x="759" y="644"/>
                    </a:lnTo>
                    <a:lnTo>
                      <a:pt x="751" y="644"/>
                    </a:lnTo>
                    <a:lnTo>
                      <a:pt x="747" y="647"/>
                    </a:lnTo>
                    <a:lnTo>
                      <a:pt x="686" y="657"/>
                    </a:lnTo>
                    <a:lnTo>
                      <a:pt x="677" y="657"/>
                    </a:lnTo>
                    <a:lnTo>
                      <a:pt x="671" y="659"/>
                    </a:lnTo>
                    <a:lnTo>
                      <a:pt x="665" y="661"/>
                    </a:lnTo>
                    <a:lnTo>
                      <a:pt x="657" y="665"/>
                    </a:lnTo>
                    <a:lnTo>
                      <a:pt x="652" y="667"/>
                    </a:lnTo>
                    <a:lnTo>
                      <a:pt x="644" y="668"/>
                    </a:lnTo>
                    <a:lnTo>
                      <a:pt x="637" y="671"/>
                    </a:lnTo>
                    <a:lnTo>
                      <a:pt x="627" y="673"/>
                    </a:lnTo>
                    <a:lnTo>
                      <a:pt x="619" y="674"/>
                    </a:lnTo>
                    <a:lnTo>
                      <a:pt x="613" y="677"/>
                    </a:lnTo>
                    <a:lnTo>
                      <a:pt x="601" y="680"/>
                    </a:lnTo>
                    <a:lnTo>
                      <a:pt x="585" y="687"/>
                    </a:lnTo>
                    <a:lnTo>
                      <a:pt x="578" y="691"/>
                    </a:lnTo>
                    <a:lnTo>
                      <a:pt x="572" y="705"/>
                    </a:lnTo>
                    <a:lnTo>
                      <a:pt x="566" y="712"/>
                    </a:lnTo>
                    <a:lnTo>
                      <a:pt x="562" y="714"/>
                    </a:lnTo>
                    <a:lnTo>
                      <a:pt x="560" y="718"/>
                    </a:lnTo>
                    <a:lnTo>
                      <a:pt x="551" y="723"/>
                    </a:lnTo>
                    <a:lnTo>
                      <a:pt x="549" y="725"/>
                    </a:lnTo>
                    <a:lnTo>
                      <a:pt x="549" y="729"/>
                    </a:lnTo>
                    <a:lnTo>
                      <a:pt x="544" y="731"/>
                    </a:lnTo>
                    <a:lnTo>
                      <a:pt x="542" y="733"/>
                    </a:lnTo>
                    <a:lnTo>
                      <a:pt x="541" y="735"/>
                    </a:lnTo>
                    <a:lnTo>
                      <a:pt x="536" y="736"/>
                    </a:lnTo>
                    <a:lnTo>
                      <a:pt x="532" y="739"/>
                    </a:lnTo>
                    <a:lnTo>
                      <a:pt x="509" y="742"/>
                    </a:lnTo>
                    <a:lnTo>
                      <a:pt x="494" y="745"/>
                    </a:lnTo>
                    <a:lnTo>
                      <a:pt x="482" y="753"/>
                    </a:lnTo>
                    <a:lnTo>
                      <a:pt x="479" y="754"/>
                    </a:lnTo>
                    <a:lnTo>
                      <a:pt x="475" y="758"/>
                    </a:lnTo>
                    <a:lnTo>
                      <a:pt x="463" y="767"/>
                    </a:lnTo>
                    <a:lnTo>
                      <a:pt x="461" y="767"/>
                    </a:lnTo>
                    <a:lnTo>
                      <a:pt x="457" y="769"/>
                    </a:lnTo>
                    <a:lnTo>
                      <a:pt x="447" y="773"/>
                    </a:lnTo>
                    <a:lnTo>
                      <a:pt x="439" y="775"/>
                    </a:lnTo>
                    <a:lnTo>
                      <a:pt x="435" y="779"/>
                    </a:lnTo>
                    <a:lnTo>
                      <a:pt x="422" y="797"/>
                    </a:lnTo>
                    <a:lnTo>
                      <a:pt x="419" y="797"/>
                    </a:lnTo>
                    <a:lnTo>
                      <a:pt x="418" y="797"/>
                    </a:lnTo>
                    <a:lnTo>
                      <a:pt x="418" y="798"/>
                    </a:lnTo>
                    <a:lnTo>
                      <a:pt x="416" y="800"/>
                    </a:lnTo>
                    <a:lnTo>
                      <a:pt x="411" y="805"/>
                    </a:lnTo>
                    <a:lnTo>
                      <a:pt x="404" y="809"/>
                    </a:lnTo>
                    <a:lnTo>
                      <a:pt x="396" y="814"/>
                    </a:lnTo>
                    <a:lnTo>
                      <a:pt x="383" y="814"/>
                    </a:lnTo>
                    <a:lnTo>
                      <a:pt x="373" y="816"/>
                    </a:lnTo>
                    <a:lnTo>
                      <a:pt x="367" y="816"/>
                    </a:lnTo>
                    <a:lnTo>
                      <a:pt x="366" y="819"/>
                    </a:lnTo>
                    <a:lnTo>
                      <a:pt x="310" y="842"/>
                    </a:lnTo>
                    <a:lnTo>
                      <a:pt x="303" y="843"/>
                    </a:lnTo>
                    <a:lnTo>
                      <a:pt x="298" y="843"/>
                    </a:lnTo>
                    <a:lnTo>
                      <a:pt x="296" y="843"/>
                    </a:lnTo>
                    <a:lnTo>
                      <a:pt x="294" y="843"/>
                    </a:lnTo>
                    <a:lnTo>
                      <a:pt x="294" y="844"/>
                    </a:lnTo>
                    <a:lnTo>
                      <a:pt x="284" y="844"/>
                    </a:lnTo>
                    <a:lnTo>
                      <a:pt x="271" y="844"/>
                    </a:lnTo>
                    <a:lnTo>
                      <a:pt x="259" y="842"/>
                    </a:lnTo>
                    <a:lnTo>
                      <a:pt x="251" y="843"/>
                    </a:lnTo>
                    <a:lnTo>
                      <a:pt x="242" y="845"/>
                    </a:lnTo>
                    <a:lnTo>
                      <a:pt x="236" y="850"/>
                    </a:lnTo>
                    <a:lnTo>
                      <a:pt x="222" y="860"/>
                    </a:lnTo>
                    <a:lnTo>
                      <a:pt x="207" y="868"/>
                    </a:lnTo>
                    <a:lnTo>
                      <a:pt x="194" y="871"/>
                    </a:lnTo>
                    <a:lnTo>
                      <a:pt x="185" y="868"/>
                    </a:lnTo>
                    <a:lnTo>
                      <a:pt x="172" y="859"/>
                    </a:lnTo>
                    <a:lnTo>
                      <a:pt x="167" y="855"/>
                    </a:lnTo>
                    <a:lnTo>
                      <a:pt x="165" y="854"/>
                    </a:lnTo>
                    <a:lnTo>
                      <a:pt x="139" y="839"/>
                    </a:lnTo>
                    <a:lnTo>
                      <a:pt x="125" y="831"/>
                    </a:lnTo>
                    <a:lnTo>
                      <a:pt x="114" y="825"/>
                    </a:lnTo>
                    <a:lnTo>
                      <a:pt x="90" y="815"/>
                    </a:lnTo>
                    <a:lnTo>
                      <a:pt x="80" y="813"/>
                    </a:lnTo>
                    <a:lnTo>
                      <a:pt x="74" y="811"/>
                    </a:lnTo>
                    <a:lnTo>
                      <a:pt x="68" y="808"/>
                    </a:lnTo>
                    <a:lnTo>
                      <a:pt x="65" y="805"/>
                    </a:lnTo>
                    <a:lnTo>
                      <a:pt x="30" y="774"/>
                    </a:lnTo>
                    <a:lnTo>
                      <a:pt x="18" y="762"/>
                    </a:lnTo>
                    <a:lnTo>
                      <a:pt x="10" y="753"/>
                    </a:lnTo>
                    <a:lnTo>
                      <a:pt x="4" y="746"/>
                    </a:lnTo>
                    <a:lnTo>
                      <a:pt x="0" y="74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511">
                <a:extLst>
                  <a:ext uri="{FF2B5EF4-FFF2-40B4-BE49-F238E27FC236}">
                    <a16:creationId xmlns:a16="http://schemas.microsoft.com/office/drawing/2014/main" id="{537A1689-1908-C27A-3107-D8E3E48B20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508"/>
                <a:ext cx="337" cy="51"/>
              </a:xfrm>
              <a:custGeom>
                <a:avLst/>
                <a:gdLst>
                  <a:gd name="T0" fmla="*/ 1670 w 1683"/>
                  <a:gd name="T1" fmla="*/ 152 h 253"/>
                  <a:gd name="T2" fmla="*/ 1644 w 1683"/>
                  <a:gd name="T3" fmla="*/ 134 h 253"/>
                  <a:gd name="T4" fmla="*/ 1624 w 1683"/>
                  <a:gd name="T5" fmla="*/ 121 h 253"/>
                  <a:gd name="T6" fmla="*/ 1595 w 1683"/>
                  <a:gd name="T7" fmla="*/ 101 h 253"/>
                  <a:gd name="T8" fmla="*/ 1576 w 1683"/>
                  <a:gd name="T9" fmla="*/ 75 h 253"/>
                  <a:gd name="T10" fmla="*/ 1561 w 1683"/>
                  <a:gd name="T11" fmla="*/ 44 h 253"/>
                  <a:gd name="T12" fmla="*/ 1542 w 1683"/>
                  <a:gd name="T13" fmla="*/ 32 h 253"/>
                  <a:gd name="T14" fmla="*/ 1467 w 1683"/>
                  <a:gd name="T15" fmla="*/ 9 h 253"/>
                  <a:gd name="T16" fmla="*/ 1420 w 1683"/>
                  <a:gd name="T17" fmla="*/ 14 h 253"/>
                  <a:gd name="T18" fmla="*/ 1399 w 1683"/>
                  <a:gd name="T19" fmla="*/ 9 h 253"/>
                  <a:gd name="T20" fmla="*/ 1378 w 1683"/>
                  <a:gd name="T21" fmla="*/ 11 h 253"/>
                  <a:gd name="T22" fmla="*/ 1339 w 1683"/>
                  <a:gd name="T23" fmla="*/ 0 h 253"/>
                  <a:gd name="T24" fmla="*/ 1309 w 1683"/>
                  <a:gd name="T25" fmla="*/ 6 h 253"/>
                  <a:gd name="T26" fmla="*/ 1282 w 1683"/>
                  <a:gd name="T27" fmla="*/ 7 h 253"/>
                  <a:gd name="T28" fmla="*/ 1259 w 1683"/>
                  <a:gd name="T29" fmla="*/ 20 h 253"/>
                  <a:gd name="T30" fmla="*/ 1237 w 1683"/>
                  <a:gd name="T31" fmla="*/ 55 h 253"/>
                  <a:gd name="T32" fmla="*/ 1210 w 1683"/>
                  <a:gd name="T33" fmla="*/ 64 h 253"/>
                  <a:gd name="T34" fmla="*/ 1186 w 1683"/>
                  <a:gd name="T35" fmla="*/ 74 h 253"/>
                  <a:gd name="T36" fmla="*/ 1174 w 1683"/>
                  <a:gd name="T37" fmla="*/ 75 h 253"/>
                  <a:gd name="T38" fmla="*/ 1141 w 1683"/>
                  <a:gd name="T39" fmla="*/ 66 h 253"/>
                  <a:gd name="T40" fmla="*/ 1109 w 1683"/>
                  <a:gd name="T41" fmla="*/ 49 h 253"/>
                  <a:gd name="T42" fmla="*/ 1076 w 1683"/>
                  <a:gd name="T43" fmla="*/ 35 h 253"/>
                  <a:gd name="T44" fmla="*/ 1063 w 1683"/>
                  <a:gd name="T45" fmla="*/ 29 h 253"/>
                  <a:gd name="T46" fmla="*/ 1041 w 1683"/>
                  <a:gd name="T47" fmla="*/ 26 h 253"/>
                  <a:gd name="T48" fmla="*/ 1031 w 1683"/>
                  <a:gd name="T49" fmla="*/ 23 h 253"/>
                  <a:gd name="T50" fmla="*/ 1016 w 1683"/>
                  <a:gd name="T51" fmla="*/ 19 h 253"/>
                  <a:gd name="T52" fmla="*/ 998 w 1683"/>
                  <a:gd name="T53" fmla="*/ 14 h 253"/>
                  <a:gd name="T54" fmla="*/ 980 w 1683"/>
                  <a:gd name="T55" fmla="*/ 18 h 253"/>
                  <a:gd name="T56" fmla="*/ 957 w 1683"/>
                  <a:gd name="T57" fmla="*/ 41 h 253"/>
                  <a:gd name="T58" fmla="*/ 916 w 1683"/>
                  <a:gd name="T59" fmla="*/ 48 h 253"/>
                  <a:gd name="T60" fmla="*/ 864 w 1683"/>
                  <a:gd name="T61" fmla="*/ 52 h 253"/>
                  <a:gd name="T62" fmla="*/ 826 w 1683"/>
                  <a:gd name="T63" fmla="*/ 49 h 253"/>
                  <a:gd name="T64" fmla="*/ 796 w 1683"/>
                  <a:gd name="T65" fmla="*/ 49 h 253"/>
                  <a:gd name="T66" fmla="*/ 769 w 1683"/>
                  <a:gd name="T67" fmla="*/ 48 h 253"/>
                  <a:gd name="T68" fmla="*/ 738 w 1683"/>
                  <a:gd name="T69" fmla="*/ 66 h 253"/>
                  <a:gd name="T70" fmla="*/ 710 w 1683"/>
                  <a:gd name="T71" fmla="*/ 69 h 253"/>
                  <a:gd name="T72" fmla="*/ 660 w 1683"/>
                  <a:gd name="T73" fmla="*/ 78 h 253"/>
                  <a:gd name="T74" fmla="*/ 632 w 1683"/>
                  <a:gd name="T75" fmla="*/ 89 h 253"/>
                  <a:gd name="T76" fmla="*/ 515 w 1683"/>
                  <a:gd name="T77" fmla="*/ 179 h 253"/>
                  <a:gd name="T78" fmla="*/ 482 w 1683"/>
                  <a:gd name="T79" fmla="*/ 206 h 253"/>
                  <a:gd name="T80" fmla="*/ 454 w 1683"/>
                  <a:gd name="T81" fmla="*/ 220 h 253"/>
                  <a:gd name="T82" fmla="*/ 406 w 1683"/>
                  <a:gd name="T83" fmla="*/ 235 h 253"/>
                  <a:gd name="T84" fmla="*/ 390 w 1683"/>
                  <a:gd name="T85" fmla="*/ 235 h 253"/>
                  <a:gd name="T86" fmla="*/ 369 w 1683"/>
                  <a:gd name="T87" fmla="*/ 251 h 253"/>
                  <a:gd name="T88" fmla="*/ 350 w 1683"/>
                  <a:gd name="T89" fmla="*/ 253 h 253"/>
                  <a:gd name="T90" fmla="*/ 332 w 1683"/>
                  <a:gd name="T91" fmla="*/ 253 h 253"/>
                  <a:gd name="T92" fmla="*/ 314 w 1683"/>
                  <a:gd name="T93" fmla="*/ 251 h 253"/>
                  <a:gd name="T94" fmla="*/ 295 w 1683"/>
                  <a:gd name="T95" fmla="*/ 246 h 253"/>
                  <a:gd name="T96" fmla="*/ 276 w 1683"/>
                  <a:gd name="T97" fmla="*/ 236 h 253"/>
                  <a:gd name="T98" fmla="*/ 255 w 1683"/>
                  <a:gd name="T99" fmla="*/ 227 h 253"/>
                  <a:gd name="T100" fmla="*/ 229 w 1683"/>
                  <a:gd name="T101" fmla="*/ 227 h 253"/>
                  <a:gd name="T102" fmla="*/ 214 w 1683"/>
                  <a:gd name="T103" fmla="*/ 227 h 253"/>
                  <a:gd name="T104" fmla="*/ 201 w 1683"/>
                  <a:gd name="T105" fmla="*/ 221 h 253"/>
                  <a:gd name="T106" fmla="*/ 184 w 1683"/>
                  <a:gd name="T107" fmla="*/ 215 h 253"/>
                  <a:gd name="T108" fmla="*/ 178 w 1683"/>
                  <a:gd name="T109" fmla="*/ 214 h 253"/>
                  <a:gd name="T110" fmla="*/ 151 w 1683"/>
                  <a:gd name="T111" fmla="*/ 191 h 253"/>
                  <a:gd name="T112" fmla="*/ 129 w 1683"/>
                  <a:gd name="T113" fmla="*/ 151 h 253"/>
                  <a:gd name="T114" fmla="*/ 77 w 1683"/>
                  <a:gd name="T115" fmla="*/ 120 h 253"/>
                  <a:gd name="T116" fmla="*/ 0 w 1683"/>
                  <a:gd name="T117" fmla="*/ 99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83" h="253">
                    <a:moveTo>
                      <a:pt x="1683" y="168"/>
                    </a:moveTo>
                    <a:lnTo>
                      <a:pt x="1676" y="158"/>
                    </a:lnTo>
                    <a:lnTo>
                      <a:pt x="1670" y="152"/>
                    </a:lnTo>
                    <a:lnTo>
                      <a:pt x="1658" y="144"/>
                    </a:lnTo>
                    <a:lnTo>
                      <a:pt x="1649" y="138"/>
                    </a:lnTo>
                    <a:lnTo>
                      <a:pt x="1644" y="134"/>
                    </a:lnTo>
                    <a:lnTo>
                      <a:pt x="1637" y="131"/>
                    </a:lnTo>
                    <a:lnTo>
                      <a:pt x="1628" y="124"/>
                    </a:lnTo>
                    <a:lnTo>
                      <a:pt x="1624" y="121"/>
                    </a:lnTo>
                    <a:lnTo>
                      <a:pt x="1620" y="118"/>
                    </a:lnTo>
                    <a:lnTo>
                      <a:pt x="1605" y="110"/>
                    </a:lnTo>
                    <a:lnTo>
                      <a:pt x="1595" y="101"/>
                    </a:lnTo>
                    <a:lnTo>
                      <a:pt x="1586" y="91"/>
                    </a:lnTo>
                    <a:lnTo>
                      <a:pt x="1581" y="82"/>
                    </a:lnTo>
                    <a:lnTo>
                      <a:pt x="1576" y="75"/>
                    </a:lnTo>
                    <a:lnTo>
                      <a:pt x="1574" y="70"/>
                    </a:lnTo>
                    <a:lnTo>
                      <a:pt x="1567" y="53"/>
                    </a:lnTo>
                    <a:lnTo>
                      <a:pt x="1561" y="44"/>
                    </a:lnTo>
                    <a:lnTo>
                      <a:pt x="1557" y="40"/>
                    </a:lnTo>
                    <a:lnTo>
                      <a:pt x="1551" y="37"/>
                    </a:lnTo>
                    <a:lnTo>
                      <a:pt x="1542" y="32"/>
                    </a:lnTo>
                    <a:lnTo>
                      <a:pt x="1532" y="30"/>
                    </a:lnTo>
                    <a:lnTo>
                      <a:pt x="1478" y="12"/>
                    </a:lnTo>
                    <a:lnTo>
                      <a:pt x="1467" y="9"/>
                    </a:lnTo>
                    <a:lnTo>
                      <a:pt x="1458" y="11"/>
                    </a:lnTo>
                    <a:lnTo>
                      <a:pt x="1432" y="15"/>
                    </a:lnTo>
                    <a:lnTo>
                      <a:pt x="1420" y="14"/>
                    </a:lnTo>
                    <a:lnTo>
                      <a:pt x="1408" y="12"/>
                    </a:lnTo>
                    <a:lnTo>
                      <a:pt x="1403" y="9"/>
                    </a:lnTo>
                    <a:lnTo>
                      <a:pt x="1399" y="9"/>
                    </a:lnTo>
                    <a:lnTo>
                      <a:pt x="1393" y="9"/>
                    </a:lnTo>
                    <a:lnTo>
                      <a:pt x="1389" y="12"/>
                    </a:lnTo>
                    <a:lnTo>
                      <a:pt x="1378" y="11"/>
                    </a:lnTo>
                    <a:lnTo>
                      <a:pt x="1372" y="9"/>
                    </a:lnTo>
                    <a:lnTo>
                      <a:pt x="1352" y="1"/>
                    </a:lnTo>
                    <a:lnTo>
                      <a:pt x="1339" y="0"/>
                    </a:lnTo>
                    <a:lnTo>
                      <a:pt x="1323" y="3"/>
                    </a:lnTo>
                    <a:lnTo>
                      <a:pt x="1315" y="4"/>
                    </a:lnTo>
                    <a:lnTo>
                      <a:pt x="1309" y="6"/>
                    </a:lnTo>
                    <a:lnTo>
                      <a:pt x="1300" y="7"/>
                    </a:lnTo>
                    <a:lnTo>
                      <a:pt x="1292" y="6"/>
                    </a:lnTo>
                    <a:lnTo>
                      <a:pt x="1282" y="7"/>
                    </a:lnTo>
                    <a:lnTo>
                      <a:pt x="1269" y="9"/>
                    </a:lnTo>
                    <a:lnTo>
                      <a:pt x="1264" y="14"/>
                    </a:lnTo>
                    <a:lnTo>
                      <a:pt x="1259" y="20"/>
                    </a:lnTo>
                    <a:lnTo>
                      <a:pt x="1255" y="31"/>
                    </a:lnTo>
                    <a:lnTo>
                      <a:pt x="1244" y="46"/>
                    </a:lnTo>
                    <a:lnTo>
                      <a:pt x="1237" y="55"/>
                    </a:lnTo>
                    <a:lnTo>
                      <a:pt x="1225" y="63"/>
                    </a:lnTo>
                    <a:lnTo>
                      <a:pt x="1216" y="65"/>
                    </a:lnTo>
                    <a:lnTo>
                      <a:pt x="1210" y="64"/>
                    </a:lnTo>
                    <a:lnTo>
                      <a:pt x="1206" y="65"/>
                    </a:lnTo>
                    <a:lnTo>
                      <a:pt x="1196" y="71"/>
                    </a:lnTo>
                    <a:lnTo>
                      <a:pt x="1186" y="74"/>
                    </a:lnTo>
                    <a:lnTo>
                      <a:pt x="1180" y="74"/>
                    </a:lnTo>
                    <a:lnTo>
                      <a:pt x="1176" y="74"/>
                    </a:lnTo>
                    <a:lnTo>
                      <a:pt x="1174" y="75"/>
                    </a:lnTo>
                    <a:lnTo>
                      <a:pt x="1158" y="70"/>
                    </a:lnTo>
                    <a:lnTo>
                      <a:pt x="1150" y="67"/>
                    </a:lnTo>
                    <a:lnTo>
                      <a:pt x="1141" y="66"/>
                    </a:lnTo>
                    <a:lnTo>
                      <a:pt x="1129" y="63"/>
                    </a:lnTo>
                    <a:lnTo>
                      <a:pt x="1121" y="58"/>
                    </a:lnTo>
                    <a:lnTo>
                      <a:pt x="1109" y="49"/>
                    </a:lnTo>
                    <a:lnTo>
                      <a:pt x="1096" y="43"/>
                    </a:lnTo>
                    <a:lnTo>
                      <a:pt x="1084" y="38"/>
                    </a:lnTo>
                    <a:lnTo>
                      <a:pt x="1076" y="35"/>
                    </a:lnTo>
                    <a:lnTo>
                      <a:pt x="1070" y="32"/>
                    </a:lnTo>
                    <a:lnTo>
                      <a:pt x="1066" y="31"/>
                    </a:lnTo>
                    <a:lnTo>
                      <a:pt x="1063" y="29"/>
                    </a:lnTo>
                    <a:lnTo>
                      <a:pt x="1058" y="29"/>
                    </a:lnTo>
                    <a:lnTo>
                      <a:pt x="1049" y="26"/>
                    </a:lnTo>
                    <a:lnTo>
                      <a:pt x="1041" y="26"/>
                    </a:lnTo>
                    <a:lnTo>
                      <a:pt x="1035" y="24"/>
                    </a:lnTo>
                    <a:lnTo>
                      <a:pt x="1032" y="23"/>
                    </a:lnTo>
                    <a:lnTo>
                      <a:pt x="1031" y="23"/>
                    </a:lnTo>
                    <a:lnTo>
                      <a:pt x="1029" y="23"/>
                    </a:lnTo>
                    <a:lnTo>
                      <a:pt x="1021" y="20"/>
                    </a:lnTo>
                    <a:lnTo>
                      <a:pt x="1016" y="19"/>
                    </a:lnTo>
                    <a:lnTo>
                      <a:pt x="1013" y="19"/>
                    </a:lnTo>
                    <a:lnTo>
                      <a:pt x="1004" y="15"/>
                    </a:lnTo>
                    <a:lnTo>
                      <a:pt x="998" y="14"/>
                    </a:lnTo>
                    <a:lnTo>
                      <a:pt x="992" y="13"/>
                    </a:lnTo>
                    <a:lnTo>
                      <a:pt x="989" y="14"/>
                    </a:lnTo>
                    <a:lnTo>
                      <a:pt x="980" y="18"/>
                    </a:lnTo>
                    <a:lnTo>
                      <a:pt x="975" y="24"/>
                    </a:lnTo>
                    <a:lnTo>
                      <a:pt x="966" y="32"/>
                    </a:lnTo>
                    <a:lnTo>
                      <a:pt x="957" y="41"/>
                    </a:lnTo>
                    <a:lnTo>
                      <a:pt x="944" y="47"/>
                    </a:lnTo>
                    <a:lnTo>
                      <a:pt x="934" y="49"/>
                    </a:lnTo>
                    <a:lnTo>
                      <a:pt x="916" y="48"/>
                    </a:lnTo>
                    <a:lnTo>
                      <a:pt x="903" y="52"/>
                    </a:lnTo>
                    <a:lnTo>
                      <a:pt x="883" y="54"/>
                    </a:lnTo>
                    <a:lnTo>
                      <a:pt x="864" y="52"/>
                    </a:lnTo>
                    <a:lnTo>
                      <a:pt x="854" y="48"/>
                    </a:lnTo>
                    <a:lnTo>
                      <a:pt x="846" y="47"/>
                    </a:lnTo>
                    <a:lnTo>
                      <a:pt x="826" y="49"/>
                    </a:lnTo>
                    <a:lnTo>
                      <a:pt x="814" y="49"/>
                    </a:lnTo>
                    <a:lnTo>
                      <a:pt x="804" y="51"/>
                    </a:lnTo>
                    <a:lnTo>
                      <a:pt x="796" y="49"/>
                    </a:lnTo>
                    <a:lnTo>
                      <a:pt x="790" y="48"/>
                    </a:lnTo>
                    <a:lnTo>
                      <a:pt x="779" y="46"/>
                    </a:lnTo>
                    <a:lnTo>
                      <a:pt x="769" y="48"/>
                    </a:lnTo>
                    <a:lnTo>
                      <a:pt x="757" y="52"/>
                    </a:lnTo>
                    <a:lnTo>
                      <a:pt x="747" y="60"/>
                    </a:lnTo>
                    <a:lnTo>
                      <a:pt x="738" y="66"/>
                    </a:lnTo>
                    <a:lnTo>
                      <a:pt x="728" y="69"/>
                    </a:lnTo>
                    <a:lnTo>
                      <a:pt x="717" y="67"/>
                    </a:lnTo>
                    <a:lnTo>
                      <a:pt x="710" y="69"/>
                    </a:lnTo>
                    <a:lnTo>
                      <a:pt x="682" y="77"/>
                    </a:lnTo>
                    <a:lnTo>
                      <a:pt x="666" y="78"/>
                    </a:lnTo>
                    <a:lnTo>
                      <a:pt x="660" y="78"/>
                    </a:lnTo>
                    <a:lnTo>
                      <a:pt x="657" y="80"/>
                    </a:lnTo>
                    <a:lnTo>
                      <a:pt x="644" y="82"/>
                    </a:lnTo>
                    <a:lnTo>
                      <a:pt x="632" y="89"/>
                    </a:lnTo>
                    <a:lnTo>
                      <a:pt x="544" y="156"/>
                    </a:lnTo>
                    <a:lnTo>
                      <a:pt x="528" y="168"/>
                    </a:lnTo>
                    <a:lnTo>
                      <a:pt x="515" y="179"/>
                    </a:lnTo>
                    <a:lnTo>
                      <a:pt x="504" y="187"/>
                    </a:lnTo>
                    <a:lnTo>
                      <a:pt x="495" y="196"/>
                    </a:lnTo>
                    <a:lnTo>
                      <a:pt x="482" y="206"/>
                    </a:lnTo>
                    <a:lnTo>
                      <a:pt x="469" y="215"/>
                    </a:lnTo>
                    <a:lnTo>
                      <a:pt x="464" y="217"/>
                    </a:lnTo>
                    <a:lnTo>
                      <a:pt x="454" y="220"/>
                    </a:lnTo>
                    <a:lnTo>
                      <a:pt x="440" y="225"/>
                    </a:lnTo>
                    <a:lnTo>
                      <a:pt x="420" y="232"/>
                    </a:lnTo>
                    <a:lnTo>
                      <a:pt x="406" y="235"/>
                    </a:lnTo>
                    <a:lnTo>
                      <a:pt x="401" y="235"/>
                    </a:lnTo>
                    <a:lnTo>
                      <a:pt x="398" y="236"/>
                    </a:lnTo>
                    <a:lnTo>
                      <a:pt x="390" y="235"/>
                    </a:lnTo>
                    <a:lnTo>
                      <a:pt x="385" y="238"/>
                    </a:lnTo>
                    <a:lnTo>
                      <a:pt x="373" y="251"/>
                    </a:lnTo>
                    <a:lnTo>
                      <a:pt x="369" y="251"/>
                    </a:lnTo>
                    <a:lnTo>
                      <a:pt x="367" y="252"/>
                    </a:lnTo>
                    <a:lnTo>
                      <a:pt x="362" y="253"/>
                    </a:lnTo>
                    <a:lnTo>
                      <a:pt x="350" y="253"/>
                    </a:lnTo>
                    <a:lnTo>
                      <a:pt x="346" y="253"/>
                    </a:lnTo>
                    <a:lnTo>
                      <a:pt x="340" y="253"/>
                    </a:lnTo>
                    <a:lnTo>
                      <a:pt x="332" y="253"/>
                    </a:lnTo>
                    <a:lnTo>
                      <a:pt x="323" y="253"/>
                    </a:lnTo>
                    <a:lnTo>
                      <a:pt x="316" y="252"/>
                    </a:lnTo>
                    <a:lnTo>
                      <a:pt x="314" y="251"/>
                    </a:lnTo>
                    <a:lnTo>
                      <a:pt x="312" y="251"/>
                    </a:lnTo>
                    <a:lnTo>
                      <a:pt x="310" y="251"/>
                    </a:lnTo>
                    <a:lnTo>
                      <a:pt x="295" y="246"/>
                    </a:lnTo>
                    <a:lnTo>
                      <a:pt x="289" y="243"/>
                    </a:lnTo>
                    <a:lnTo>
                      <a:pt x="283" y="241"/>
                    </a:lnTo>
                    <a:lnTo>
                      <a:pt x="276" y="236"/>
                    </a:lnTo>
                    <a:lnTo>
                      <a:pt x="269" y="232"/>
                    </a:lnTo>
                    <a:lnTo>
                      <a:pt x="261" y="229"/>
                    </a:lnTo>
                    <a:lnTo>
                      <a:pt x="255" y="227"/>
                    </a:lnTo>
                    <a:lnTo>
                      <a:pt x="247" y="226"/>
                    </a:lnTo>
                    <a:lnTo>
                      <a:pt x="240" y="227"/>
                    </a:lnTo>
                    <a:lnTo>
                      <a:pt x="229" y="227"/>
                    </a:lnTo>
                    <a:lnTo>
                      <a:pt x="223" y="229"/>
                    </a:lnTo>
                    <a:lnTo>
                      <a:pt x="217" y="227"/>
                    </a:lnTo>
                    <a:lnTo>
                      <a:pt x="214" y="227"/>
                    </a:lnTo>
                    <a:lnTo>
                      <a:pt x="211" y="225"/>
                    </a:lnTo>
                    <a:lnTo>
                      <a:pt x="208" y="224"/>
                    </a:lnTo>
                    <a:lnTo>
                      <a:pt x="201" y="221"/>
                    </a:lnTo>
                    <a:lnTo>
                      <a:pt x="195" y="219"/>
                    </a:lnTo>
                    <a:lnTo>
                      <a:pt x="190" y="218"/>
                    </a:lnTo>
                    <a:lnTo>
                      <a:pt x="184" y="215"/>
                    </a:lnTo>
                    <a:lnTo>
                      <a:pt x="181" y="214"/>
                    </a:lnTo>
                    <a:lnTo>
                      <a:pt x="180" y="214"/>
                    </a:lnTo>
                    <a:lnTo>
                      <a:pt x="178" y="214"/>
                    </a:lnTo>
                    <a:lnTo>
                      <a:pt x="167" y="207"/>
                    </a:lnTo>
                    <a:lnTo>
                      <a:pt x="158" y="200"/>
                    </a:lnTo>
                    <a:lnTo>
                      <a:pt x="151" y="191"/>
                    </a:lnTo>
                    <a:lnTo>
                      <a:pt x="146" y="184"/>
                    </a:lnTo>
                    <a:lnTo>
                      <a:pt x="137" y="164"/>
                    </a:lnTo>
                    <a:lnTo>
                      <a:pt x="129" y="151"/>
                    </a:lnTo>
                    <a:lnTo>
                      <a:pt x="120" y="140"/>
                    </a:lnTo>
                    <a:lnTo>
                      <a:pt x="112" y="135"/>
                    </a:lnTo>
                    <a:lnTo>
                      <a:pt x="77" y="120"/>
                    </a:lnTo>
                    <a:lnTo>
                      <a:pt x="59" y="114"/>
                    </a:lnTo>
                    <a:lnTo>
                      <a:pt x="42" y="110"/>
                    </a:lnTo>
                    <a:lnTo>
                      <a:pt x="0" y="99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512">
                <a:extLst>
                  <a:ext uri="{FF2B5EF4-FFF2-40B4-BE49-F238E27FC236}">
                    <a16:creationId xmlns:a16="http://schemas.microsoft.com/office/drawing/2014/main" id="{1E2879E8-D482-1910-A51D-6E4E53C1C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1221"/>
                <a:ext cx="243" cy="282"/>
              </a:xfrm>
              <a:custGeom>
                <a:avLst/>
                <a:gdLst>
                  <a:gd name="T0" fmla="*/ 1206 w 1211"/>
                  <a:gd name="T1" fmla="*/ 1383 h 1412"/>
                  <a:gd name="T2" fmla="*/ 1192 w 1211"/>
                  <a:gd name="T3" fmla="*/ 1353 h 1412"/>
                  <a:gd name="T4" fmla="*/ 1203 w 1211"/>
                  <a:gd name="T5" fmla="*/ 1326 h 1412"/>
                  <a:gd name="T6" fmla="*/ 1194 w 1211"/>
                  <a:gd name="T7" fmla="*/ 1295 h 1412"/>
                  <a:gd name="T8" fmla="*/ 1183 w 1211"/>
                  <a:gd name="T9" fmla="*/ 1278 h 1412"/>
                  <a:gd name="T10" fmla="*/ 1172 w 1211"/>
                  <a:gd name="T11" fmla="*/ 1238 h 1412"/>
                  <a:gd name="T12" fmla="*/ 1175 w 1211"/>
                  <a:gd name="T13" fmla="*/ 1196 h 1412"/>
                  <a:gd name="T14" fmla="*/ 1138 w 1211"/>
                  <a:gd name="T15" fmla="*/ 1135 h 1412"/>
                  <a:gd name="T16" fmla="*/ 1103 w 1211"/>
                  <a:gd name="T17" fmla="*/ 1119 h 1412"/>
                  <a:gd name="T18" fmla="*/ 1097 w 1211"/>
                  <a:gd name="T19" fmla="*/ 1075 h 1412"/>
                  <a:gd name="T20" fmla="*/ 1048 w 1211"/>
                  <a:gd name="T21" fmla="*/ 1021 h 1412"/>
                  <a:gd name="T22" fmla="*/ 1048 w 1211"/>
                  <a:gd name="T23" fmla="*/ 973 h 1412"/>
                  <a:gd name="T24" fmla="*/ 1069 w 1211"/>
                  <a:gd name="T25" fmla="*/ 931 h 1412"/>
                  <a:gd name="T26" fmla="*/ 1077 w 1211"/>
                  <a:gd name="T27" fmla="*/ 916 h 1412"/>
                  <a:gd name="T28" fmla="*/ 1060 w 1211"/>
                  <a:gd name="T29" fmla="*/ 908 h 1412"/>
                  <a:gd name="T30" fmla="*/ 1034 w 1211"/>
                  <a:gd name="T31" fmla="*/ 870 h 1412"/>
                  <a:gd name="T32" fmla="*/ 1041 w 1211"/>
                  <a:gd name="T33" fmla="*/ 852 h 1412"/>
                  <a:gd name="T34" fmla="*/ 1005 w 1211"/>
                  <a:gd name="T35" fmla="*/ 767 h 1412"/>
                  <a:gd name="T36" fmla="*/ 980 w 1211"/>
                  <a:gd name="T37" fmla="*/ 738 h 1412"/>
                  <a:gd name="T38" fmla="*/ 957 w 1211"/>
                  <a:gd name="T39" fmla="*/ 712 h 1412"/>
                  <a:gd name="T40" fmla="*/ 906 w 1211"/>
                  <a:gd name="T41" fmla="*/ 659 h 1412"/>
                  <a:gd name="T42" fmla="*/ 888 w 1211"/>
                  <a:gd name="T43" fmla="*/ 623 h 1412"/>
                  <a:gd name="T44" fmla="*/ 887 w 1211"/>
                  <a:gd name="T45" fmla="*/ 570 h 1412"/>
                  <a:gd name="T46" fmla="*/ 851 w 1211"/>
                  <a:gd name="T47" fmla="*/ 543 h 1412"/>
                  <a:gd name="T48" fmla="*/ 797 w 1211"/>
                  <a:gd name="T49" fmla="*/ 542 h 1412"/>
                  <a:gd name="T50" fmla="*/ 761 w 1211"/>
                  <a:gd name="T51" fmla="*/ 512 h 1412"/>
                  <a:gd name="T52" fmla="*/ 748 w 1211"/>
                  <a:gd name="T53" fmla="*/ 486 h 1412"/>
                  <a:gd name="T54" fmla="*/ 705 w 1211"/>
                  <a:gd name="T55" fmla="*/ 458 h 1412"/>
                  <a:gd name="T56" fmla="*/ 687 w 1211"/>
                  <a:gd name="T57" fmla="*/ 434 h 1412"/>
                  <a:gd name="T58" fmla="*/ 671 w 1211"/>
                  <a:gd name="T59" fmla="*/ 415 h 1412"/>
                  <a:gd name="T60" fmla="*/ 646 w 1211"/>
                  <a:gd name="T61" fmla="*/ 378 h 1412"/>
                  <a:gd name="T62" fmla="*/ 631 w 1211"/>
                  <a:gd name="T63" fmla="*/ 348 h 1412"/>
                  <a:gd name="T64" fmla="*/ 619 w 1211"/>
                  <a:gd name="T65" fmla="*/ 312 h 1412"/>
                  <a:gd name="T66" fmla="*/ 590 w 1211"/>
                  <a:gd name="T67" fmla="*/ 289 h 1412"/>
                  <a:gd name="T68" fmla="*/ 568 w 1211"/>
                  <a:gd name="T69" fmla="*/ 261 h 1412"/>
                  <a:gd name="T70" fmla="*/ 550 w 1211"/>
                  <a:gd name="T71" fmla="*/ 238 h 1412"/>
                  <a:gd name="T72" fmla="*/ 526 w 1211"/>
                  <a:gd name="T73" fmla="*/ 212 h 1412"/>
                  <a:gd name="T74" fmla="*/ 498 w 1211"/>
                  <a:gd name="T75" fmla="*/ 154 h 1412"/>
                  <a:gd name="T76" fmla="*/ 487 w 1211"/>
                  <a:gd name="T77" fmla="*/ 136 h 1412"/>
                  <a:gd name="T78" fmla="*/ 464 w 1211"/>
                  <a:gd name="T79" fmla="*/ 105 h 1412"/>
                  <a:gd name="T80" fmla="*/ 459 w 1211"/>
                  <a:gd name="T81" fmla="*/ 68 h 1412"/>
                  <a:gd name="T82" fmla="*/ 428 w 1211"/>
                  <a:gd name="T83" fmla="*/ 56 h 1412"/>
                  <a:gd name="T84" fmla="*/ 397 w 1211"/>
                  <a:gd name="T85" fmla="*/ 46 h 1412"/>
                  <a:gd name="T86" fmla="*/ 333 w 1211"/>
                  <a:gd name="T87" fmla="*/ 35 h 1412"/>
                  <a:gd name="T88" fmla="*/ 310 w 1211"/>
                  <a:gd name="T89" fmla="*/ 7 h 1412"/>
                  <a:gd name="T90" fmla="*/ 286 w 1211"/>
                  <a:gd name="T91" fmla="*/ 4 h 1412"/>
                  <a:gd name="T92" fmla="*/ 245 w 1211"/>
                  <a:gd name="T93" fmla="*/ 18 h 1412"/>
                  <a:gd name="T94" fmla="*/ 218 w 1211"/>
                  <a:gd name="T95" fmla="*/ 40 h 1412"/>
                  <a:gd name="T96" fmla="*/ 197 w 1211"/>
                  <a:gd name="T97" fmla="*/ 46 h 1412"/>
                  <a:gd name="T98" fmla="*/ 169 w 1211"/>
                  <a:gd name="T99" fmla="*/ 55 h 1412"/>
                  <a:gd name="T100" fmla="*/ 144 w 1211"/>
                  <a:gd name="T101" fmla="*/ 53 h 1412"/>
                  <a:gd name="T102" fmla="*/ 133 w 1211"/>
                  <a:gd name="T103" fmla="*/ 68 h 1412"/>
                  <a:gd name="T104" fmla="*/ 126 w 1211"/>
                  <a:gd name="T105" fmla="*/ 70 h 1412"/>
                  <a:gd name="T106" fmla="*/ 102 w 1211"/>
                  <a:gd name="T107" fmla="*/ 87 h 1412"/>
                  <a:gd name="T108" fmla="*/ 75 w 1211"/>
                  <a:gd name="T109" fmla="*/ 97 h 1412"/>
                  <a:gd name="T110" fmla="*/ 73 w 1211"/>
                  <a:gd name="T111" fmla="*/ 103 h 1412"/>
                  <a:gd name="T112" fmla="*/ 50 w 1211"/>
                  <a:gd name="T113" fmla="*/ 92 h 1412"/>
                  <a:gd name="T114" fmla="*/ 48 w 1211"/>
                  <a:gd name="T115" fmla="*/ 113 h 1412"/>
                  <a:gd name="T116" fmla="*/ 29 w 1211"/>
                  <a:gd name="T117" fmla="*/ 122 h 1412"/>
                  <a:gd name="T118" fmla="*/ 8 w 1211"/>
                  <a:gd name="T119" fmla="*/ 133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11" h="1412">
                    <a:moveTo>
                      <a:pt x="1211" y="1412"/>
                    </a:moveTo>
                    <a:lnTo>
                      <a:pt x="1207" y="1404"/>
                    </a:lnTo>
                    <a:lnTo>
                      <a:pt x="1206" y="1398"/>
                    </a:lnTo>
                    <a:lnTo>
                      <a:pt x="1204" y="1393"/>
                    </a:lnTo>
                    <a:lnTo>
                      <a:pt x="1206" y="1390"/>
                    </a:lnTo>
                    <a:lnTo>
                      <a:pt x="1206" y="1383"/>
                    </a:lnTo>
                    <a:lnTo>
                      <a:pt x="1204" y="1381"/>
                    </a:lnTo>
                    <a:lnTo>
                      <a:pt x="1204" y="1379"/>
                    </a:lnTo>
                    <a:lnTo>
                      <a:pt x="1204" y="1377"/>
                    </a:lnTo>
                    <a:lnTo>
                      <a:pt x="1200" y="1365"/>
                    </a:lnTo>
                    <a:lnTo>
                      <a:pt x="1195" y="1358"/>
                    </a:lnTo>
                    <a:lnTo>
                      <a:pt x="1192" y="1353"/>
                    </a:lnTo>
                    <a:lnTo>
                      <a:pt x="1191" y="1348"/>
                    </a:lnTo>
                    <a:lnTo>
                      <a:pt x="1194" y="1345"/>
                    </a:lnTo>
                    <a:lnTo>
                      <a:pt x="1197" y="1337"/>
                    </a:lnTo>
                    <a:lnTo>
                      <a:pt x="1201" y="1332"/>
                    </a:lnTo>
                    <a:lnTo>
                      <a:pt x="1202" y="1327"/>
                    </a:lnTo>
                    <a:lnTo>
                      <a:pt x="1203" y="1326"/>
                    </a:lnTo>
                    <a:lnTo>
                      <a:pt x="1202" y="1320"/>
                    </a:lnTo>
                    <a:lnTo>
                      <a:pt x="1206" y="1313"/>
                    </a:lnTo>
                    <a:lnTo>
                      <a:pt x="1206" y="1308"/>
                    </a:lnTo>
                    <a:lnTo>
                      <a:pt x="1204" y="1304"/>
                    </a:lnTo>
                    <a:lnTo>
                      <a:pt x="1197" y="1299"/>
                    </a:lnTo>
                    <a:lnTo>
                      <a:pt x="1194" y="1295"/>
                    </a:lnTo>
                    <a:lnTo>
                      <a:pt x="1192" y="1287"/>
                    </a:lnTo>
                    <a:lnTo>
                      <a:pt x="1191" y="1285"/>
                    </a:lnTo>
                    <a:lnTo>
                      <a:pt x="1190" y="1284"/>
                    </a:lnTo>
                    <a:lnTo>
                      <a:pt x="1187" y="1281"/>
                    </a:lnTo>
                    <a:lnTo>
                      <a:pt x="1186" y="1280"/>
                    </a:lnTo>
                    <a:lnTo>
                      <a:pt x="1183" y="1278"/>
                    </a:lnTo>
                    <a:lnTo>
                      <a:pt x="1175" y="1268"/>
                    </a:lnTo>
                    <a:lnTo>
                      <a:pt x="1175" y="1261"/>
                    </a:lnTo>
                    <a:lnTo>
                      <a:pt x="1174" y="1252"/>
                    </a:lnTo>
                    <a:lnTo>
                      <a:pt x="1172" y="1245"/>
                    </a:lnTo>
                    <a:lnTo>
                      <a:pt x="1171" y="1241"/>
                    </a:lnTo>
                    <a:lnTo>
                      <a:pt x="1172" y="1238"/>
                    </a:lnTo>
                    <a:lnTo>
                      <a:pt x="1173" y="1233"/>
                    </a:lnTo>
                    <a:lnTo>
                      <a:pt x="1177" y="1227"/>
                    </a:lnTo>
                    <a:lnTo>
                      <a:pt x="1178" y="1216"/>
                    </a:lnTo>
                    <a:lnTo>
                      <a:pt x="1178" y="1209"/>
                    </a:lnTo>
                    <a:lnTo>
                      <a:pt x="1177" y="1201"/>
                    </a:lnTo>
                    <a:lnTo>
                      <a:pt x="1175" y="1196"/>
                    </a:lnTo>
                    <a:lnTo>
                      <a:pt x="1168" y="1183"/>
                    </a:lnTo>
                    <a:lnTo>
                      <a:pt x="1166" y="1172"/>
                    </a:lnTo>
                    <a:lnTo>
                      <a:pt x="1163" y="1162"/>
                    </a:lnTo>
                    <a:lnTo>
                      <a:pt x="1158" y="1154"/>
                    </a:lnTo>
                    <a:lnTo>
                      <a:pt x="1143" y="1138"/>
                    </a:lnTo>
                    <a:lnTo>
                      <a:pt x="1138" y="1135"/>
                    </a:lnTo>
                    <a:lnTo>
                      <a:pt x="1133" y="1133"/>
                    </a:lnTo>
                    <a:lnTo>
                      <a:pt x="1122" y="1132"/>
                    </a:lnTo>
                    <a:lnTo>
                      <a:pt x="1114" y="1129"/>
                    </a:lnTo>
                    <a:lnTo>
                      <a:pt x="1109" y="1126"/>
                    </a:lnTo>
                    <a:lnTo>
                      <a:pt x="1104" y="1122"/>
                    </a:lnTo>
                    <a:lnTo>
                      <a:pt x="1103" y="1119"/>
                    </a:lnTo>
                    <a:lnTo>
                      <a:pt x="1101" y="1108"/>
                    </a:lnTo>
                    <a:lnTo>
                      <a:pt x="1101" y="1093"/>
                    </a:lnTo>
                    <a:lnTo>
                      <a:pt x="1101" y="1092"/>
                    </a:lnTo>
                    <a:lnTo>
                      <a:pt x="1100" y="1085"/>
                    </a:lnTo>
                    <a:lnTo>
                      <a:pt x="1099" y="1080"/>
                    </a:lnTo>
                    <a:lnTo>
                      <a:pt x="1097" y="1075"/>
                    </a:lnTo>
                    <a:lnTo>
                      <a:pt x="1094" y="1074"/>
                    </a:lnTo>
                    <a:lnTo>
                      <a:pt x="1086" y="1067"/>
                    </a:lnTo>
                    <a:lnTo>
                      <a:pt x="1081" y="1058"/>
                    </a:lnTo>
                    <a:lnTo>
                      <a:pt x="1074" y="1044"/>
                    </a:lnTo>
                    <a:lnTo>
                      <a:pt x="1061" y="1033"/>
                    </a:lnTo>
                    <a:lnTo>
                      <a:pt x="1048" y="1021"/>
                    </a:lnTo>
                    <a:lnTo>
                      <a:pt x="1044" y="1013"/>
                    </a:lnTo>
                    <a:lnTo>
                      <a:pt x="1046" y="1009"/>
                    </a:lnTo>
                    <a:lnTo>
                      <a:pt x="1048" y="987"/>
                    </a:lnTo>
                    <a:lnTo>
                      <a:pt x="1044" y="982"/>
                    </a:lnTo>
                    <a:lnTo>
                      <a:pt x="1046" y="978"/>
                    </a:lnTo>
                    <a:lnTo>
                      <a:pt x="1048" y="973"/>
                    </a:lnTo>
                    <a:lnTo>
                      <a:pt x="1054" y="969"/>
                    </a:lnTo>
                    <a:lnTo>
                      <a:pt x="1063" y="960"/>
                    </a:lnTo>
                    <a:lnTo>
                      <a:pt x="1069" y="953"/>
                    </a:lnTo>
                    <a:lnTo>
                      <a:pt x="1071" y="945"/>
                    </a:lnTo>
                    <a:lnTo>
                      <a:pt x="1071" y="939"/>
                    </a:lnTo>
                    <a:lnTo>
                      <a:pt x="1069" y="931"/>
                    </a:lnTo>
                    <a:lnTo>
                      <a:pt x="1069" y="926"/>
                    </a:lnTo>
                    <a:lnTo>
                      <a:pt x="1070" y="921"/>
                    </a:lnTo>
                    <a:lnTo>
                      <a:pt x="1075" y="920"/>
                    </a:lnTo>
                    <a:lnTo>
                      <a:pt x="1076" y="918"/>
                    </a:lnTo>
                    <a:lnTo>
                      <a:pt x="1076" y="916"/>
                    </a:lnTo>
                    <a:lnTo>
                      <a:pt x="1077" y="916"/>
                    </a:lnTo>
                    <a:lnTo>
                      <a:pt x="1076" y="914"/>
                    </a:lnTo>
                    <a:lnTo>
                      <a:pt x="1076" y="913"/>
                    </a:lnTo>
                    <a:lnTo>
                      <a:pt x="1071" y="909"/>
                    </a:lnTo>
                    <a:lnTo>
                      <a:pt x="1069" y="908"/>
                    </a:lnTo>
                    <a:lnTo>
                      <a:pt x="1068" y="909"/>
                    </a:lnTo>
                    <a:lnTo>
                      <a:pt x="1060" y="908"/>
                    </a:lnTo>
                    <a:lnTo>
                      <a:pt x="1055" y="907"/>
                    </a:lnTo>
                    <a:lnTo>
                      <a:pt x="1051" y="903"/>
                    </a:lnTo>
                    <a:lnTo>
                      <a:pt x="1047" y="898"/>
                    </a:lnTo>
                    <a:lnTo>
                      <a:pt x="1036" y="880"/>
                    </a:lnTo>
                    <a:lnTo>
                      <a:pt x="1032" y="874"/>
                    </a:lnTo>
                    <a:lnTo>
                      <a:pt x="1034" y="870"/>
                    </a:lnTo>
                    <a:lnTo>
                      <a:pt x="1037" y="868"/>
                    </a:lnTo>
                    <a:lnTo>
                      <a:pt x="1043" y="867"/>
                    </a:lnTo>
                    <a:lnTo>
                      <a:pt x="1044" y="864"/>
                    </a:lnTo>
                    <a:lnTo>
                      <a:pt x="1044" y="862"/>
                    </a:lnTo>
                    <a:lnTo>
                      <a:pt x="1043" y="857"/>
                    </a:lnTo>
                    <a:lnTo>
                      <a:pt x="1041" y="852"/>
                    </a:lnTo>
                    <a:lnTo>
                      <a:pt x="1017" y="812"/>
                    </a:lnTo>
                    <a:lnTo>
                      <a:pt x="1009" y="800"/>
                    </a:lnTo>
                    <a:lnTo>
                      <a:pt x="1006" y="790"/>
                    </a:lnTo>
                    <a:lnTo>
                      <a:pt x="1003" y="782"/>
                    </a:lnTo>
                    <a:lnTo>
                      <a:pt x="1005" y="776"/>
                    </a:lnTo>
                    <a:lnTo>
                      <a:pt x="1005" y="767"/>
                    </a:lnTo>
                    <a:lnTo>
                      <a:pt x="1003" y="761"/>
                    </a:lnTo>
                    <a:lnTo>
                      <a:pt x="1000" y="756"/>
                    </a:lnTo>
                    <a:lnTo>
                      <a:pt x="994" y="754"/>
                    </a:lnTo>
                    <a:lnTo>
                      <a:pt x="986" y="749"/>
                    </a:lnTo>
                    <a:lnTo>
                      <a:pt x="983" y="744"/>
                    </a:lnTo>
                    <a:lnTo>
                      <a:pt x="980" y="738"/>
                    </a:lnTo>
                    <a:lnTo>
                      <a:pt x="980" y="732"/>
                    </a:lnTo>
                    <a:lnTo>
                      <a:pt x="979" y="724"/>
                    </a:lnTo>
                    <a:lnTo>
                      <a:pt x="975" y="719"/>
                    </a:lnTo>
                    <a:lnTo>
                      <a:pt x="969" y="715"/>
                    </a:lnTo>
                    <a:lnTo>
                      <a:pt x="963" y="714"/>
                    </a:lnTo>
                    <a:lnTo>
                      <a:pt x="957" y="712"/>
                    </a:lnTo>
                    <a:lnTo>
                      <a:pt x="954" y="709"/>
                    </a:lnTo>
                    <a:lnTo>
                      <a:pt x="951" y="708"/>
                    </a:lnTo>
                    <a:lnTo>
                      <a:pt x="944" y="702"/>
                    </a:lnTo>
                    <a:lnTo>
                      <a:pt x="937" y="696"/>
                    </a:lnTo>
                    <a:lnTo>
                      <a:pt x="914" y="673"/>
                    </a:lnTo>
                    <a:lnTo>
                      <a:pt x="906" y="659"/>
                    </a:lnTo>
                    <a:lnTo>
                      <a:pt x="897" y="651"/>
                    </a:lnTo>
                    <a:lnTo>
                      <a:pt x="892" y="647"/>
                    </a:lnTo>
                    <a:lnTo>
                      <a:pt x="889" y="645"/>
                    </a:lnTo>
                    <a:lnTo>
                      <a:pt x="886" y="639"/>
                    </a:lnTo>
                    <a:lnTo>
                      <a:pt x="885" y="630"/>
                    </a:lnTo>
                    <a:lnTo>
                      <a:pt x="888" y="623"/>
                    </a:lnTo>
                    <a:lnTo>
                      <a:pt x="891" y="607"/>
                    </a:lnTo>
                    <a:lnTo>
                      <a:pt x="893" y="596"/>
                    </a:lnTo>
                    <a:lnTo>
                      <a:pt x="894" y="588"/>
                    </a:lnTo>
                    <a:lnTo>
                      <a:pt x="895" y="584"/>
                    </a:lnTo>
                    <a:lnTo>
                      <a:pt x="891" y="576"/>
                    </a:lnTo>
                    <a:lnTo>
                      <a:pt x="887" y="570"/>
                    </a:lnTo>
                    <a:lnTo>
                      <a:pt x="881" y="565"/>
                    </a:lnTo>
                    <a:lnTo>
                      <a:pt x="875" y="564"/>
                    </a:lnTo>
                    <a:lnTo>
                      <a:pt x="868" y="560"/>
                    </a:lnTo>
                    <a:lnTo>
                      <a:pt x="863" y="558"/>
                    </a:lnTo>
                    <a:lnTo>
                      <a:pt x="857" y="549"/>
                    </a:lnTo>
                    <a:lnTo>
                      <a:pt x="851" y="543"/>
                    </a:lnTo>
                    <a:lnTo>
                      <a:pt x="845" y="539"/>
                    </a:lnTo>
                    <a:lnTo>
                      <a:pt x="837" y="538"/>
                    </a:lnTo>
                    <a:lnTo>
                      <a:pt x="831" y="539"/>
                    </a:lnTo>
                    <a:lnTo>
                      <a:pt x="815" y="541"/>
                    </a:lnTo>
                    <a:lnTo>
                      <a:pt x="805" y="542"/>
                    </a:lnTo>
                    <a:lnTo>
                      <a:pt x="797" y="542"/>
                    </a:lnTo>
                    <a:lnTo>
                      <a:pt x="795" y="542"/>
                    </a:lnTo>
                    <a:lnTo>
                      <a:pt x="780" y="519"/>
                    </a:lnTo>
                    <a:lnTo>
                      <a:pt x="777" y="515"/>
                    </a:lnTo>
                    <a:lnTo>
                      <a:pt x="774" y="514"/>
                    </a:lnTo>
                    <a:lnTo>
                      <a:pt x="767" y="513"/>
                    </a:lnTo>
                    <a:lnTo>
                      <a:pt x="761" y="512"/>
                    </a:lnTo>
                    <a:lnTo>
                      <a:pt x="757" y="509"/>
                    </a:lnTo>
                    <a:lnTo>
                      <a:pt x="755" y="504"/>
                    </a:lnTo>
                    <a:lnTo>
                      <a:pt x="755" y="499"/>
                    </a:lnTo>
                    <a:lnTo>
                      <a:pt x="751" y="492"/>
                    </a:lnTo>
                    <a:lnTo>
                      <a:pt x="749" y="489"/>
                    </a:lnTo>
                    <a:lnTo>
                      <a:pt x="748" y="486"/>
                    </a:lnTo>
                    <a:lnTo>
                      <a:pt x="742" y="479"/>
                    </a:lnTo>
                    <a:lnTo>
                      <a:pt x="734" y="473"/>
                    </a:lnTo>
                    <a:lnTo>
                      <a:pt x="723" y="462"/>
                    </a:lnTo>
                    <a:lnTo>
                      <a:pt x="715" y="461"/>
                    </a:lnTo>
                    <a:lnTo>
                      <a:pt x="709" y="459"/>
                    </a:lnTo>
                    <a:lnTo>
                      <a:pt x="705" y="458"/>
                    </a:lnTo>
                    <a:lnTo>
                      <a:pt x="702" y="456"/>
                    </a:lnTo>
                    <a:lnTo>
                      <a:pt x="700" y="452"/>
                    </a:lnTo>
                    <a:lnTo>
                      <a:pt x="698" y="447"/>
                    </a:lnTo>
                    <a:lnTo>
                      <a:pt x="695" y="444"/>
                    </a:lnTo>
                    <a:lnTo>
                      <a:pt x="692" y="439"/>
                    </a:lnTo>
                    <a:lnTo>
                      <a:pt x="687" y="434"/>
                    </a:lnTo>
                    <a:lnTo>
                      <a:pt x="683" y="429"/>
                    </a:lnTo>
                    <a:lnTo>
                      <a:pt x="681" y="425"/>
                    </a:lnTo>
                    <a:lnTo>
                      <a:pt x="681" y="421"/>
                    </a:lnTo>
                    <a:lnTo>
                      <a:pt x="678" y="418"/>
                    </a:lnTo>
                    <a:lnTo>
                      <a:pt x="677" y="417"/>
                    </a:lnTo>
                    <a:lnTo>
                      <a:pt x="671" y="415"/>
                    </a:lnTo>
                    <a:lnTo>
                      <a:pt x="663" y="409"/>
                    </a:lnTo>
                    <a:lnTo>
                      <a:pt x="659" y="399"/>
                    </a:lnTo>
                    <a:lnTo>
                      <a:pt x="657" y="395"/>
                    </a:lnTo>
                    <a:lnTo>
                      <a:pt x="654" y="393"/>
                    </a:lnTo>
                    <a:lnTo>
                      <a:pt x="648" y="385"/>
                    </a:lnTo>
                    <a:lnTo>
                      <a:pt x="646" y="378"/>
                    </a:lnTo>
                    <a:lnTo>
                      <a:pt x="645" y="369"/>
                    </a:lnTo>
                    <a:lnTo>
                      <a:pt x="642" y="361"/>
                    </a:lnTo>
                    <a:lnTo>
                      <a:pt x="641" y="358"/>
                    </a:lnTo>
                    <a:lnTo>
                      <a:pt x="637" y="354"/>
                    </a:lnTo>
                    <a:lnTo>
                      <a:pt x="635" y="353"/>
                    </a:lnTo>
                    <a:lnTo>
                      <a:pt x="631" y="348"/>
                    </a:lnTo>
                    <a:lnTo>
                      <a:pt x="630" y="342"/>
                    </a:lnTo>
                    <a:lnTo>
                      <a:pt x="629" y="339"/>
                    </a:lnTo>
                    <a:lnTo>
                      <a:pt x="629" y="338"/>
                    </a:lnTo>
                    <a:lnTo>
                      <a:pt x="629" y="336"/>
                    </a:lnTo>
                    <a:lnTo>
                      <a:pt x="626" y="329"/>
                    </a:lnTo>
                    <a:lnTo>
                      <a:pt x="619" y="312"/>
                    </a:lnTo>
                    <a:lnTo>
                      <a:pt x="617" y="307"/>
                    </a:lnTo>
                    <a:lnTo>
                      <a:pt x="614" y="303"/>
                    </a:lnTo>
                    <a:lnTo>
                      <a:pt x="611" y="301"/>
                    </a:lnTo>
                    <a:lnTo>
                      <a:pt x="601" y="296"/>
                    </a:lnTo>
                    <a:lnTo>
                      <a:pt x="594" y="292"/>
                    </a:lnTo>
                    <a:lnTo>
                      <a:pt x="590" y="289"/>
                    </a:lnTo>
                    <a:lnTo>
                      <a:pt x="586" y="284"/>
                    </a:lnTo>
                    <a:lnTo>
                      <a:pt x="586" y="280"/>
                    </a:lnTo>
                    <a:lnTo>
                      <a:pt x="582" y="270"/>
                    </a:lnTo>
                    <a:lnTo>
                      <a:pt x="575" y="267"/>
                    </a:lnTo>
                    <a:lnTo>
                      <a:pt x="571" y="263"/>
                    </a:lnTo>
                    <a:lnTo>
                      <a:pt x="568" y="261"/>
                    </a:lnTo>
                    <a:lnTo>
                      <a:pt x="567" y="259"/>
                    </a:lnTo>
                    <a:lnTo>
                      <a:pt x="565" y="257"/>
                    </a:lnTo>
                    <a:lnTo>
                      <a:pt x="563" y="256"/>
                    </a:lnTo>
                    <a:lnTo>
                      <a:pt x="561" y="253"/>
                    </a:lnTo>
                    <a:lnTo>
                      <a:pt x="556" y="245"/>
                    </a:lnTo>
                    <a:lnTo>
                      <a:pt x="550" y="238"/>
                    </a:lnTo>
                    <a:lnTo>
                      <a:pt x="545" y="234"/>
                    </a:lnTo>
                    <a:lnTo>
                      <a:pt x="540" y="232"/>
                    </a:lnTo>
                    <a:lnTo>
                      <a:pt x="534" y="227"/>
                    </a:lnTo>
                    <a:lnTo>
                      <a:pt x="531" y="223"/>
                    </a:lnTo>
                    <a:lnTo>
                      <a:pt x="527" y="217"/>
                    </a:lnTo>
                    <a:lnTo>
                      <a:pt x="526" y="212"/>
                    </a:lnTo>
                    <a:lnTo>
                      <a:pt x="517" y="194"/>
                    </a:lnTo>
                    <a:lnTo>
                      <a:pt x="514" y="185"/>
                    </a:lnTo>
                    <a:lnTo>
                      <a:pt x="508" y="181"/>
                    </a:lnTo>
                    <a:lnTo>
                      <a:pt x="504" y="176"/>
                    </a:lnTo>
                    <a:lnTo>
                      <a:pt x="500" y="162"/>
                    </a:lnTo>
                    <a:lnTo>
                      <a:pt x="498" y="154"/>
                    </a:lnTo>
                    <a:lnTo>
                      <a:pt x="497" y="148"/>
                    </a:lnTo>
                    <a:lnTo>
                      <a:pt x="494" y="143"/>
                    </a:lnTo>
                    <a:lnTo>
                      <a:pt x="493" y="142"/>
                    </a:lnTo>
                    <a:lnTo>
                      <a:pt x="491" y="139"/>
                    </a:lnTo>
                    <a:lnTo>
                      <a:pt x="489" y="138"/>
                    </a:lnTo>
                    <a:lnTo>
                      <a:pt x="487" y="136"/>
                    </a:lnTo>
                    <a:lnTo>
                      <a:pt x="486" y="135"/>
                    </a:lnTo>
                    <a:lnTo>
                      <a:pt x="481" y="129"/>
                    </a:lnTo>
                    <a:lnTo>
                      <a:pt x="476" y="122"/>
                    </a:lnTo>
                    <a:lnTo>
                      <a:pt x="470" y="115"/>
                    </a:lnTo>
                    <a:lnTo>
                      <a:pt x="468" y="113"/>
                    </a:lnTo>
                    <a:lnTo>
                      <a:pt x="464" y="105"/>
                    </a:lnTo>
                    <a:lnTo>
                      <a:pt x="463" y="99"/>
                    </a:lnTo>
                    <a:lnTo>
                      <a:pt x="463" y="92"/>
                    </a:lnTo>
                    <a:lnTo>
                      <a:pt x="463" y="82"/>
                    </a:lnTo>
                    <a:lnTo>
                      <a:pt x="463" y="76"/>
                    </a:lnTo>
                    <a:lnTo>
                      <a:pt x="460" y="70"/>
                    </a:lnTo>
                    <a:lnTo>
                      <a:pt x="459" y="68"/>
                    </a:lnTo>
                    <a:lnTo>
                      <a:pt x="452" y="63"/>
                    </a:lnTo>
                    <a:lnTo>
                      <a:pt x="443" y="61"/>
                    </a:lnTo>
                    <a:lnTo>
                      <a:pt x="439" y="59"/>
                    </a:lnTo>
                    <a:lnTo>
                      <a:pt x="435" y="59"/>
                    </a:lnTo>
                    <a:lnTo>
                      <a:pt x="430" y="57"/>
                    </a:lnTo>
                    <a:lnTo>
                      <a:pt x="428" y="56"/>
                    </a:lnTo>
                    <a:lnTo>
                      <a:pt x="426" y="56"/>
                    </a:lnTo>
                    <a:lnTo>
                      <a:pt x="411" y="49"/>
                    </a:lnTo>
                    <a:lnTo>
                      <a:pt x="405" y="46"/>
                    </a:lnTo>
                    <a:lnTo>
                      <a:pt x="401" y="47"/>
                    </a:lnTo>
                    <a:lnTo>
                      <a:pt x="399" y="46"/>
                    </a:lnTo>
                    <a:lnTo>
                      <a:pt x="397" y="46"/>
                    </a:lnTo>
                    <a:lnTo>
                      <a:pt x="392" y="46"/>
                    </a:lnTo>
                    <a:lnTo>
                      <a:pt x="384" y="44"/>
                    </a:lnTo>
                    <a:lnTo>
                      <a:pt x="376" y="44"/>
                    </a:lnTo>
                    <a:lnTo>
                      <a:pt x="356" y="40"/>
                    </a:lnTo>
                    <a:lnTo>
                      <a:pt x="344" y="39"/>
                    </a:lnTo>
                    <a:lnTo>
                      <a:pt x="333" y="35"/>
                    </a:lnTo>
                    <a:lnTo>
                      <a:pt x="326" y="32"/>
                    </a:lnTo>
                    <a:lnTo>
                      <a:pt x="320" y="27"/>
                    </a:lnTo>
                    <a:lnTo>
                      <a:pt x="316" y="23"/>
                    </a:lnTo>
                    <a:lnTo>
                      <a:pt x="313" y="18"/>
                    </a:lnTo>
                    <a:lnTo>
                      <a:pt x="313" y="15"/>
                    </a:lnTo>
                    <a:lnTo>
                      <a:pt x="310" y="7"/>
                    </a:lnTo>
                    <a:lnTo>
                      <a:pt x="308" y="4"/>
                    </a:lnTo>
                    <a:lnTo>
                      <a:pt x="303" y="0"/>
                    </a:lnTo>
                    <a:lnTo>
                      <a:pt x="299" y="1"/>
                    </a:lnTo>
                    <a:lnTo>
                      <a:pt x="296" y="0"/>
                    </a:lnTo>
                    <a:lnTo>
                      <a:pt x="292" y="1"/>
                    </a:lnTo>
                    <a:lnTo>
                      <a:pt x="286" y="4"/>
                    </a:lnTo>
                    <a:lnTo>
                      <a:pt x="277" y="9"/>
                    </a:lnTo>
                    <a:lnTo>
                      <a:pt x="268" y="11"/>
                    </a:lnTo>
                    <a:lnTo>
                      <a:pt x="262" y="13"/>
                    </a:lnTo>
                    <a:lnTo>
                      <a:pt x="257" y="15"/>
                    </a:lnTo>
                    <a:lnTo>
                      <a:pt x="254" y="17"/>
                    </a:lnTo>
                    <a:lnTo>
                      <a:pt x="245" y="18"/>
                    </a:lnTo>
                    <a:lnTo>
                      <a:pt x="241" y="24"/>
                    </a:lnTo>
                    <a:lnTo>
                      <a:pt x="239" y="25"/>
                    </a:lnTo>
                    <a:lnTo>
                      <a:pt x="237" y="28"/>
                    </a:lnTo>
                    <a:lnTo>
                      <a:pt x="235" y="32"/>
                    </a:lnTo>
                    <a:lnTo>
                      <a:pt x="228" y="36"/>
                    </a:lnTo>
                    <a:lnTo>
                      <a:pt x="218" y="40"/>
                    </a:lnTo>
                    <a:lnTo>
                      <a:pt x="213" y="45"/>
                    </a:lnTo>
                    <a:lnTo>
                      <a:pt x="208" y="49"/>
                    </a:lnTo>
                    <a:lnTo>
                      <a:pt x="206" y="52"/>
                    </a:lnTo>
                    <a:lnTo>
                      <a:pt x="203" y="51"/>
                    </a:lnTo>
                    <a:lnTo>
                      <a:pt x="201" y="50"/>
                    </a:lnTo>
                    <a:lnTo>
                      <a:pt x="197" y="46"/>
                    </a:lnTo>
                    <a:lnTo>
                      <a:pt x="195" y="46"/>
                    </a:lnTo>
                    <a:lnTo>
                      <a:pt x="191" y="47"/>
                    </a:lnTo>
                    <a:lnTo>
                      <a:pt x="189" y="52"/>
                    </a:lnTo>
                    <a:lnTo>
                      <a:pt x="182" y="56"/>
                    </a:lnTo>
                    <a:lnTo>
                      <a:pt x="176" y="57"/>
                    </a:lnTo>
                    <a:lnTo>
                      <a:pt x="169" y="55"/>
                    </a:lnTo>
                    <a:lnTo>
                      <a:pt x="166" y="55"/>
                    </a:lnTo>
                    <a:lnTo>
                      <a:pt x="160" y="56"/>
                    </a:lnTo>
                    <a:lnTo>
                      <a:pt x="153" y="56"/>
                    </a:lnTo>
                    <a:lnTo>
                      <a:pt x="148" y="55"/>
                    </a:lnTo>
                    <a:lnTo>
                      <a:pt x="145" y="53"/>
                    </a:lnTo>
                    <a:lnTo>
                      <a:pt x="144" y="53"/>
                    </a:lnTo>
                    <a:lnTo>
                      <a:pt x="138" y="52"/>
                    </a:lnTo>
                    <a:lnTo>
                      <a:pt x="137" y="61"/>
                    </a:lnTo>
                    <a:lnTo>
                      <a:pt x="136" y="61"/>
                    </a:lnTo>
                    <a:lnTo>
                      <a:pt x="136" y="62"/>
                    </a:lnTo>
                    <a:lnTo>
                      <a:pt x="136" y="64"/>
                    </a:lnTo>
                    <a:lnTo>
                      <a:pt x="133" y="68"/>
                    </a:lnTo>
                    <a:lnTo>
                      <a:pt x="131" y="68"/>
                    </a:lnTo>
                    <a:lnTo>
                      <a:pt x="130" y="68"/>
                    </a:lnTo>
                    <a:lnTo>
                      <a:pt x="130" y="69"/>
                    </a:lnTo>
                    <a:lnTo>
                      <a:pt x="127" y="69"/>
                    </a:lnTo>
                    <a:lnTo>
                      <a:pt x="126" y="69"/>
                    </a:lnTo>
                    <a:lnTo>
                      <a:pt x="126" y="70"/>
                    </a:lnTo>
                    <a:lnTo>
                      <a:pt x="119" y="72"/>
                    </a:lnTo>
                    <a:lnTo>
                      <a:pt x="115" y="78"/>
                    </a:lnTo>
                    <a:lnTo>
                      <a:pt x="111" y="82"/>
                    </a:lnTo>
                    <a:lnTo>
                      <a:pt x="109" y="86"/>
                    </a:lnTo>
                    <a:lnTo>
                      <a:pt x="104" y="87"/>
                    </a:lnTo>
                    <a:lnTo>
                      <a:pt x="102" y="87"/>
                    </a:lnTo>
                    <a:lnTo>
                      <a:pt x="100" y="87"/>
                    </a:lnTo>
                    <a:lnTo>
                      <a:pt x="100" y="89"/>
                    </a:lnTo>
                    <a:lnTo>
                      <a:pt x="88" y="85"/>
                    </a:lnTo>
                    <a:lnTo>
                      <a:pt x="80" y="87"/>
                    </a:lnTo>
                    <a:lnTo>
                      <a:pt x="76" y="90"/>
                    </a:lnTo>
                    <a:lnTo>
                      <a:pt x="75" y="97"/>
                    </a:lnTo>
                    <a:lnTo>
                      <a:pt x="74" y="97"/>
                    </a:lnTo>
                    <a:lnTo>
                      <a:pt x="74" y="98"/>
                    </a:lnTo>
                    <a:lnTo>
                      <a:pt x="74" y="101"/>
                    </a:lnTo>
                    <a:lnTo>
                      <a:pt x="73" y="101"/>
                    </a:lnTo>
                    <a:lnTo>
                      <a:pt x="73" y="102"/>
                    </a:lnTo>
                    <a:lnTo>
                      <a:pt x="73" y="103"/>
                    </a:lnTo>
                    <a:lnTo>
                      <a:pt x="70" y="101"/>
                    </a:lnTo>
                    <a:lnTo>
                      <a:pt x="68" y="97"/>
                    </a:lnTo>
                    <a:lnTo>
                      <a:pt x="60" y="90"/>
                    </a:lnTo>
                    <a:lnTo>
                      <a:pt x="56" y="90"/>
                    </a:lnTo>
                    <a:lnTo>
                      <a:pt x="51" y="90"/>
                    </a:lnTo>
                    <a:lnTo>
                      <a:pt x="50" y="92"/>
                    </a:lnTo>
                    <a:lnTo>
                      <a:pt x="48" y="96"/>
                    </a:lnTo>
                    <a:lnTo>
                      <a:pt x="51" y="102"/>
                    </a:lnTo>
                    <a:lnTo>
                      <a:pt x="51" y="105"/>
                    </a:lnTo>
                    <a:lnTo>
                      <a:pt x="51" y="110"/>
                    </a:lnTo>
                    <a:lnTo>
                      <a:pt x="50" y="113"/>
                    </a:lnTo>
                    <a:lnTo>
                      <a:pt x="48" y="113"/>
                    </a:lnTo>
                    <a:lnTo>
                      <a:pt x="48" y="114"/>
                    </a:lnTo>
                    <a:lnTo>
                      <a:pt x="48" y="116"/>
                    </a:lnTo>
                    <a:lnTo>
                      <a:pt x="41" y="119"/>
                    </a:lnTo>
                    <a:lnTo>
                      <a:pt x="36" y="121"/>
                    </a:lnTo>
                    <a:lnTo>
                      <a:pt x="31" y="121"/>
                    </a:lnTo>
                    <a:lnTo>
                      <a:pt x="29" y="122"/>
                    </a:lnTo>
                    <a:lnTo>
                      <a:pt x="22" y="125"/>
                    </a:lnTo>
                    <a:lnTo>
                      <a:pt x="14" y="132"/>
                    </a:lnTo>
                    <a:lnTo>
                      <a:pt x="12" y="132"/>
                    </a:lnTo>
                    <a:lnTo>
                      <a:pt x="11" y="132"/>
                    </a:lnTo>
                    <a:lnTo>
                      <a:pt x="11" y="133"/>
                    </a:lnTo>
                    <a:lnTo>
                      <a:pt x="8" y="133"/>
                    </a:lnTo>
                    <a:lnTo>
                      <a:pt x="3" y="132"/>
                    </a:lnTo>
                    <a:lnTo>
                      <a:pt x="0" y="13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513">
                <a:extLst>
                  <a:ext uri="{FF2B5EF4-FFF2-40B4-BE49-F238E27FC236}">
                    <a16:creationId xmlns:a16="http://schemas.microsoft.com/office/drawing/2014/main" id="{1C36624D-641A-1AE4-055D-7D0E72C38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7" y="1077"/>
                <a:ext cx="328" cy="194"/>
              </a:xfrm>
              <a:custGeom>
                <a:avLst/>
                <a:gdLst>
                  <a:gd name="T0" fmla="*/ 1603 w 1640"/>
                  <a:gd name="T1" fmla="*/ 851 h 970"/>
                  <a:gd name="T2" fmla="*/ 1590 w 1640"/>
                  <a:gd name="T3" fmla="*/ 874 h 970"/>
                  <a:gd name="T4" fmla="*/ 1583 w 1640"/>
                  <a:gd name="T5" fmla="*/ 890 h 970"/>
                  <a:gd name="T6" fmla="*/ 1548 w 1640"/>
                  <a:gd name="T7" fmla="*/ 907 h 970"/>
                  <a:gd name="T8" fmla="*/ 1516 w 1640"/>
                  <a:gd name="T9" fmla="*/ 909 h 970"/>
                  <a:gd name="T10" fmla="*/ 1496 w 1640"/>
                  <a:gd name="T11" fmla="*/ 898 h 970"/>
                  <a:gd name="T12" fmla="*/ 1439 w 1640"/>
                  <a:gd name="T13" fmla="*/ 918 h 970"/>
                  <a:gd name="T14" fmla="*/ 1405 w 1640"/>
                  <a:gd name="T15" fmla="*/ 918 h 970"/>
                  <a:gd name="T16" fmla="*/ 1372 w 1640"/>
                  <a:gd name="T17" fmla="*/ 939 h 970"/>
                  <a:gd name="T18" fmla="*/ 1333 w 1640"/>
                  <a:gd name="T19" fmla="*/ 945 h 970"/>
                  <a:gd name="T20" fmla="*/ 1279 w 1640"/>
                  <a:gd name="T21" fmla="*/ 942 h 970"/>
                  <a:gd name="T22" fmla="*/ 1254 w 1640"/>
                  <a:gd name="T23" fmla="*/ 947 h 970"/>
                  <a:gd name="T24" fmla="*/ 1188 w 1640"/>
                  <a:gd name="T25" fmla="*/ 967 h 970"/>
                  <a:gd name="T26" fmla="*/ 1170 w 1640"/>
                  <a:gd name="T27" fmla="*/ 954 h 970"/>
                  <a:gd name="T28" fmla="*/ 1133 w 1640"/>
                  <a:gd name="T29" fmla="*/ 948 h 970"/>
                  <a:gd name="T30" fmla="*/ 1125 w 1640"/>
                  <a:gd name="T31" fmla="*/ 921 h 970"/>
                  <a:gd name="T32" fmla="*/ 1097 w 1640"/>
                  <a:gd name="T33" fmla="*/ 919 h 970"/>
                  <a:gd name="T34" fmla="*/ 1085 w 1640"/>
                  <a:gd name="T35" fmla="*/ 882 h 970"/>
                  <a:gd name="T36" fmla="*/ 1104 w 1640"/>
                  <a:gd name="T37" fmla="*/ 841 h 970"/>
                  <a:gd name="T38" fmla="*/ 1052 w 1640"/>
                  <a:gd name="T39" fmla="*/ 822 h 970"/>
                  <a:gd name="T40" fmla="*/ 1017 w 1640"/>
                  <a:gd name="T41" fmla="*/ 771 h 970"/>
                  <a:gd name="T42" fmla="*/ 994 w 1640"/>
                  <a:gd name="T43" fmla="*/ 749 h 970"/>
                  <a:gd name="T44" fmla="*/ 928 w 1640"/>
                  <a:gd name="T45" fmla="*/ 750 h 970"/>
                  <a:gd name="T46" fmla="*/ 902 w 1640"/>
                  <a:gd name="T47" fmla="*/ 721 h 970"/>
                  <a:gd name="T48" fmla="*/ 884 w 1640"/>
                  <a:gd name="T49" fmla="*/ 698 h 970"/>
                  <a:gd name="T50" fmla="*/ 859 w 1640"/>
                  <a:gd name="T51" fmla="*/ 663 h 970"/>
                  <a:gd name="T52" fmla="*/ 840 w 1640"/>
                  <a:gd name="T53" fmla="*/ 622 h 970"/>
                  <a:gd name="T54" fmla="*/ 781 w 1640"/>
                  <a:gd name="T55" fmla="*/ 564 h 970"/>
                  <a:gd name="T56" fmla="*/ 793 w 1640"/>
                  <a:gd name="T57" fmla="*/ 512 h 970"/>
                  <a:gd name="T58" fmla="*/ 811 w 1640"/>
                  <a:gd name="T59" fmla="*/ 491 h 970"/>
                  <a:gd name="T60" fmla="*/ 798 w 1640"/>
                  <a:gd name="T61" fmla="*/ 451 h 970"/>
                  <a:gd name="T62" fmla="*/ 796 w 1640"/>
                  <a:gd name="T63" fmla="*/ 407 h 970"/>
                  <a:gd name="T64" fmla="*/ 781 w 1640"/>
                  <a:gd name="T65" fmla="*/ 371 h 970"/>
                  <a:gd name="T66" fmla="*/ 753 w 1640"/>
                  <a:gd name="T67" fmla="*/ 333 h 970"/>
                  <a:gd name="T68" fmla="*/ 679 w 1640"/>
                  <a:gd name="T69" fmla="*/ 319 h 970"/>
                  <a:gd name="T70" fmla="*/ 634 w 1640"/>
                  <a:gd name="T71" fmla="*/ 355 h 970"/>
                  <a:gd name="T72" fmla="*/ 662 w 1640"/>
                  <a:gd name="T73" fmla="*/ 275 h 970"/>
                  <a:gd name="T74" fmla="*/ 707 w 1640"/>
                  <a:gd name="T75" fmla="*/ 245 h 970"/>
                  <a:gd name="T76" fmla="*/ 724 w 1640"/>
                  <a:gd name="T77" fmla="*/ 205 h 970"/>
                  <a:gd name="T78" fmla="*/ 652 w 1640"/>
                  <a:gd name="T79" fmla="*/ 216 h 970"/>
                  <a:gd name="T80" fmla="*/ 577 w 1640"/>
                  <a:gd name="T81" fmla="*/ 270 h 970"/>
                  <a:gd name="T82" fmla="*/ 555 w 1640"/>
                  <a:gd name="T83" fmla="*/ 301 h 970"/>
                  <a:gd name="T84" fmla="*/ 526 w 1640"/>
                  <a:gd name="T85" fmla="*/ 274 h 970"/>
                  <a:gd name="T86" fmla="*/ 577 w 1640"/>
                  <a:gd name="T87" fmla="*/ 199 h 970"/>
                  <a:gd name="T88" fmla="*/ 578 w 1640"/>
                  <a:gd name="T89" fmla="*/ 154 h 970"/>
                  <a:gd name="T90" fmla="*/ 489 w 1640"/>
                  <a:gd name="T91" fmla="*/ 156 h 970"/>
                  <a:gd name="T92" fmla="*/ 467 w 1640"/>
                  <a:gd name="T93" fmla="*/ 207 h 970"/>
                  <a:gd name="T94" fmla="*/ 449 w 1640"/>
                  <a:gd name="T95" fmla="*/ 219 h 970"/>
                  <a:gd name="T96" fmla="*/ 434 w 1640"/>
                  <a:gd name="T97" fmla="*/ 161 h 970"/>
                  <a:gd name="T98" fmla="*/ 379 w 1640"/>
                  <a:gd name="T99" fmla="*/ 121 h 970"/>
                  <a:gd name="T100" fmla="*/ 331 w 1640"/>
                  <a:gd name="T101" fmla="*/ 135 h 970"/>
                  <a:gd name="T102" fmla="*/ 234 w 1640"/>
                  <a:gd name="T103" fmla="*/ 165 h 970"/>
                  <a:gd name="T104" fmla="*/ 175 w 1640"/>
                  <a:gd name="T105" fmla="*/ 114 h 970"/>
                  <a:gd name="T106" fmla="*/ 110 w 1640"/>
                  <a:gd name="T107" fmla="*/ 114 h 970"/>
                  <a:gd name="T108" fmla="*/ 110 w 1640"/>
                  <a:gd name="T109" fmla="*/ 78 h 970"/>
                  <a:gd name="T110" fmla="*/ 137 w 1640"/>
                  <a:gd name="T111" fmla="*/ 64 h 970"/>
                  <a:gd name="T112" fmla="*/ 169 w 1640"/>
                  <a:gd name="T113" fmla="*/ 40 h 970"/>
                  <a:gd name="T114" fmla="*/ 129 w 1640"/>
                  <a:gd name="T115" fmla="*/ 17 h 970"/>
                  <a:gd name="T116" fmla="*/ 84 w 1640"/>
                  <a:gd name="T117" fmla="*/ 44 h 970"/>
                  <a:gd name="T118" fmla="*/ 55 w 1640"/>
                  <a:gd name="T119" fmla="*/ 68 h 970"/>
                  <a:gd name="T120" fmla="*/ 32 w 1640"/>
                  <a:gd name="T121" fmla="*/ 58 h 970"/>
                  <a:gd name="T122" fmla="*/ 0 w 1640"/>
                  <a:gd name="T123" fmla="*/ 0 h 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640" h="970">
                    <a:moveTo>
                      <a:pt x="1640" y="850"/>
                    </a:moveTo>
                    <a:lnTo>
                      <a:pt x="1636" y="847"/>
                    </a:lnTo>
                    <a:lnTo>
                      <a:pt x="1633" y="847"/>
                    </a:lnTo>
                    <a:lnTo>
                      <a:pt x="1628" y="847"/>
                    </a:lnTo>
                    <a:lnTo>
                      <a:pt x="1623" y="850"/>
                    </a:lnTo>
                    <a:lnTo>
                      <a:pt x="1603" y="851"/>
                    </a:lnTo>
                    <a:lnTo>
                      <a:pt x="1599" y="850"/>
                    </a:lnTo>
                    <a:lnTo>
                      <a:pt x="1596" y="851"/>
                    </a:lnTo>
                    <a:lnTo>
                      <a:pt x="1594" y="853"/>
                    </a:lnTo>
                    <a:lnTo>
                      <a:pt x="1595" y="859"/>
                    </a:lnTo>
                    <a:lnTo>
                      <a:pt x="1594" y="867"/>
                    </a:lnTo>
                    <a:lnTo>
                      <a:pt x="1590" y="874"/>
                    </a:lnTo>
                    <a:lnTo>
                      <a:pt x="1587" y="878"/>
                    </a:lnTo>
                    <a:lnTo>
                      <a:pt x="1585" y="884"/>
                    </a:lnTo>
                    <a:lnTo>
                      <a:pt x="1584" y="886"/>
                    </a:lnTo>
                    <a:lnTo>
                      <a:pt x="1583" y="886"/>
                    </a:lnTo>
                    <a:lnTo>
                      <a:pt x="1583" y="887"/>
                    </a:lnTo>
                    <a:lnTo>
                      <a:pt x="1583" y="890"/>
                    </a:lnTo>
                    <a:lnTo>
                      <a:pt x="1580" y="891"/>
                    </a:lnTo>
                    <a:lnTo>
                      <a:pt x="1578" y="893"/>
                    </a:lnTo>
                    <a:lnTo>
                      <a:pt x="1563" y="893"/>
                    </a:lnTo>
                    <a:lnTo>
                      <a:pt x="1556" y="897"/>
                    </a:lnTo>
                    <a:lnTo>
                      <a:pt x="1550" y="902"/>
                    </a:lnTo>
                    <a:lnTo>
                      <a:pt x="1548" y="907"/>
                    </a:lnTo>
                    <a:lnTo>
                      <a:pt x="1547" y="907"/>
                    </a:lnTo>
                    <a:lnTo>
                      <a:pt x="1544" y="908"/>
                    </a:lnTo>
                    <a:lnTo>
                      <a:pt x="1537" y="910"/>
                    </a:lnTo>
                    <a:lnTo>
                      <a:pt x="1528" y="912"/>
                    </a:lnTo>
                    <a:lnTo>
                      <a:pt x="1522" y="912"/>
                    </a:lnTo>
                    <a:lnTo>
                      <a:pt x="1516" y="909"/>
                    </a:lnTo>
                    <a:lnTo>
                      <a:pt x="1514" y="905"/>
                    </a:lnTo>
                    <a:lnTo>
                      <a:pt x="1510" y="902"/>
                    </a:lnTo>
                    <a:lnTo>
                      <a:pt x="1508" y="901"/>
                    </a:lnTo>
                    <a:lnTo>
                      <a:pt x="1503" y="903"/>
                    </a:lnTo>
                    <a:lnTo>
                      <a:pt x="1497" y="902"/>
                    </a:lnTo>
                    <a:lnTo>
                      <a:pt x="1496" y="898"/>
                    </a:lnTo>
                    <a:lnTo>
                      <a:pt x="1494" y="896"/>
                    </a:lnTo>
                    <a:lnTo>
                      <a:pt x="1492" y="895"/>
                    </a:lnTo>
                    <a:lnTo>
                      <a:pt x="1482" y="896"/>
                    </a:lnTo>
                    <a:lnTo>
                      <a:pt x="1459" y="903"/>
                    </a:lnTo>
                    <a:lnTo>
                      <a:pt x="1447" y="908"/>
                    </a:lnTo>
                    <a:lnTo>
                      <a:pt x="1439" y="918"/>
                    </a:lnTo>
                    <a:lnTo>
                      <a:pt x="1433" y="922"/>
                    </a:lnTo>
                    <a:lnTo>
                      <a:pt x="1428" y="926"/>
                    </a:lnTo>
                    <a:lnTo>
                      <a:pt x="1423" y="927"/>
                    </a:lnTo>
                    <a:lnTo>
                      <a:pt x="1419" y="929"/>
                    </a:lnTo>
                    <a:lnTo>
                      <a:pt x="1412" y="924"/>
                    </a:lnTo>
                    <a:lnTo>
                      <a:pt x="1405" y="918"/>
                    </a:lnTo>
                    <a:lnTo>
                      <a:pt x="1395" y="918"/>
                    </a:lnTo>
                    <a:lnTo>
                      <a:pt x="1389" y="925"/>
                    </a:lnTo>
                    <a:lnTo>
                      <a:pt x="1387" y="926"/>
                    </a:lnTo>
                    <a:lnTo>
                      <a:pt x="1383" y="930"/>
                    </a:lnTo>
                    <a:lnTo>
                      <a:pt x="1378" y="933"/>
                    </a:lnTo>
                    <a:lnTo>
                      <a:pt x="1372" y="939"/>
                    </a:lnTo>
                    <a:lnTo>
                      <a:pt x="1367" y="941"/>
                    </a:lnTo>
                    <a:lnTo>
                      <a:pt x="1364" y="943"/>
                    </a:lnTo>
                    <a:lnTo>
                      <a:pt x="1357" y="943"/>
                    </a:lnTo>
                    <a:lnTo>
                      <a:pt x="1353" y="944"/>
                    </a:lnTo>
                    <a:lnTo>
                      <a:pt x="1342" y="944"/>
                    </a:lnTo>
                    <a:lnTo>
                      <a:pt x="1333" y="945"/>
                    </a:lnTo>
                    <a:lnTo>
                      <a:pt x="1326" y="944"/>
                    </a:lnTo>
                    <a:lnTo>
                      <a:pt x="1321" y="944"/>
                    </a:lnTo>
                    <a:lnTo>
                      <a:pt x="1293" y="936"/>
                    </a:lnTo>
                    <a:lnTo>
                      <a:pt x="1290" y="935"/>
                    </a:lnTo>
                    <a:lnTo>
                      <a:pt x="1287" y="936"/>
                    </a:lnTo>
                    <a:lnTo>
                      <a:pt x="1279" y="942"/>
                    </a:lnTo>
                    <a:lnTo>
                      <a:pt x="1275" y="945"/>
                    </a:lnTo>
                    <a:lnTo>
                      <a:pt x="1273" y="945"/>
                    </a:lnTo>
                    <a:lnTo>
                      <a:pt x="1273" y="947"/>
                    </a:lnTo>
                    <a:lnTo>
                      <a:pt x="1271" y="947"/>
                    </a:lnTo>
                    <a:lnTo>
                      <a:pt x="1263" y="945"/>
                    </a:lnTo>
                    <a:lnTo>
                      <a:pt x="1254" y="947"/>
                    </a:lnTo>
                    <a:lnTo>
                      <a:pt x="1247" y="953"/>
                    </a:lnTo>
                    <a:lnTo>
                      <a:pt x="1233" y="962"/>
                    </a:lnTo>
                    <a:lnTo>
                      <a:pt x="1218" y="969"/>
                    </a:lnTo>
                    <a:lnTo>
                      <a:pt x="1206" y="970"/>
                    </a:lnTo>
                    <a:lnTo>
                      <a:pt x="1196" y="970"/>
                    </a:lnTo>
                    <a:lnTo>
                      <a:pt x="1188" y="967"/>
                    </a:lnTo>
                    <a:lnTo>
                      <a:pt x="1182" y="965"/>
                    </a:lnTo>
                    <a:lnTo>
                      <a:pt x="1177" y="961"/>
                    </a:lnTo>
                    <a:lnTo>
                      <a:pt x="1174" y="959"/>
                    </a:lnTo>
                    <a:lnTo>
                      <a:pt x="1173" y="958"/>
                    </a:lnTo>
                    <a:lnTo>
                      <a:pt x="1171" y="955"/>
                    </a:lnTo>
                    <a:lnTo>
                      <a:pt x="1170" y="954"/>
                    </a:lnTo>
                    <a:lnTo>
                      <a:pt x="1167" y="952"/>
                    </a:lnTo>
                    <a:lnTo>
                      <a:pt x="1162" y="947"/>
                    </a:lnTo>
                    <a:lnTo>
                      <a:pt x="1156" y="943"/>
                    </a:lnTo>
                    <a:lnTo>
                      <a:pt x="1151" y="942"/>
                    </a:lnTo>
                    <a:lnTo>
                      <a:pt x="1142" y="944"/>
                    </a:lnTo>
                    <a:lnTo>
                      <a:pt x="1133" y="948"/>
                    </a:lnTo>
                    <a:lnTo>
                      <a:pt x="1127" y="949"/>
                    </a:lnTo>
                    <a:lnTo>
                      <a:pt x="1124" y="945"/>
                    </a:lnTo>
                    <a:lnTo>
                      <a:pt x="1125" y="939"/>
                    </a:lnTo>
                    <a:lnTo>
                      <a:pt x="1125" y="931"/>
                    </a:lnTo>
                    <a:lnTo>
                      <a:pt x="1126" y="926"/>
                    </a:lnTo>
                    <a:lnTo>
                      <a:pt x="1125" y="921"/>
                    </a:lnTo>
                    <a:lnTo>
                      <a:pt x="1125" y="920"/>
                    </a:lnTo>
                    <a:lnTo>
                      <a:pt x="1121" y="916"/>
                    </a:lnTo>
                    <a:lnTo>
                      <a:pt x="1118" y="915"/>
                    </a:lnTo>
                    <a:lnTo>
                      <a:pt x="1113" y="915"/>
                    </a:lnTo>
                    <a:lnTo>
                      <a:pt x="1108" y="918"/>
                    </a:lnTo>
                    <a:lnTo>
                      <a:pt x="1097" y="919"/>
                    </a:lnTo>
                    <a:lnTo>
                      <a:pt x="1092" y="918"/>
                    </a:lnTo>
                    <a:lnTo>
                      <a:pt x="1090" y="918"/>
                    </a:lnTo>
                    <a:lnTo>
                      <a:pt x="1086" y="914"/>
                    </a:lnTo>
                    <a:lnTo>
                      <a:pt x="1085" y="912"/>
                    </a:lnTo>
                    <a:lnTo>
                      <a:pt x="1084" y="903"/>
                    </a:lnTo>
                    <a:lnTo>
                      <a:pt x="1085" y="882"/>
                    </a:lnTo>
                    <a:lnTo>
                      <a:pt x="1087" y="874"/>
                    </a:lnTo>
                    <a:lnTo>
                      <a:pt x="1092" y="868"/>
                    </a:lnTo>
                    <a:lnTo>
                      <a:pt x="1097" y="858"/>
                    </a:lnTo>
                    <a:lnTo>
                      <a:pt x="1101" y="851"/>
                    </a:lnTo>
                    <a:lnTo>
                      <a:pt x="1103" y="845"/>
                    </a:lnTo>
                    <a:lnTo>
                      <a:pt x="1104" y="841"/>
                    </a:lnTo>
                    <a:lnTo>
                      <a:pt x="1102" y="832"/>
                    </a:lnTo>
                    <a:lnTo>
                      <a:pt x="1098" y="825"/>
                    </a:lnTo>
                    <a:lnTo>
                      <a:pt x="1092" y="822"/>
                    </a:lnTo>
                    <a:lnTo>
                      <a:pt x="1084" y="821"/>
                    </a:lnTo>
                    <a:lnTo>
                      <a:pt x="1067" y="819"/>
                    </a:lnTo>
                    <a:lnTo>
                      <a:pt x="1052" y="822"/>
                    </a:lnTo>
                    <a:lnTo>
                      <a:pt x="1041" y="822"/>
                    </a:lnTo>
                    <a:lnTo>
                      <a:pt x="1033" y="819"/>
                    </a:lnTo>
                    <a:lnTo>
                      <a:pt x="1025" y="812"/>
                    </a:lnTo>
                    <a:lnTo>
                      <a:pt x="1022" y="804"/>
                    </a:lnTo>
                    <a:lnTo>
                      <a:pt x="1018" y="788"/>
                    </a:lnTo>
                    <a:lnTo>
                      <a:pt x="1017" y="771"/>
                    </a:lnTo>
                    <a:lnTo>
                      <a:pt x="1016" y="764"/>
                    </a:lnTo>
                    <a:lnTo>
                      <a:pt x="1014" y="759"/>
                    </a:lnTo>
                    <a:lnTo>
                      <a:pt x="1012" y="754"/>
                    </a:lnTo>
                    <a:lnTo>
                      <a:pt x="1011" y="752"/>
                    </a:lnTo>
                    <a:lnTo>
                      <a:pt x="1001" y="745"/>
                    </a:lnTo>
                    <a:lnTo>
                      <a:pt x="994" y="749"/>
                    </a:lnTo>
                    <a:lnTo>
                      <a:pt x="971" y="765"/>
                    </a:lnTo>
                    <a:lnTo>
                      <a:pt x="962" y="769"/>
                    </a:lnTo>
                    <a:lnTo>
                      <a:pt x="955" y="770"/>
                    </a:lnTo>
                    <a:lnTo>
                      <a:pt x="948" y="766"/>
                    </a:lnTo>
                    <a:lnTo>
                      <a:pt x="942" y="761"/>
                    </a:lnTo>
                    <a:lnTo>
                      <a:pt x="928" y="750"/>
                    </a:lnTo>
                    <a:lnTo>
                      <a:pt x="913" y="744"/>
                    </a:lnTo>
                    <a:lnTo>
                      <a:pt x="902" y="739"/>
                    </a:lnTo>
                    <a:lnTo>
                      <a:pt x="898" y="736"/>
                    </a:lnTo>
                    <a:lnTo>
                      <a:pt x="898" y="733"/>
                    </a:lnTo>
                    <a:lnTo>
                      <a:pt x="899" y="726"/>
                    </a:lnTo>
                    <a:lnTo>
                      <a:pt x="902" y="721"/>
                    </a:lnTo>
                    <a:lnTo>
                      <a:pt x="907" y="718"/>
                    </a:lnTo>
                    <a:lnTo>
                      <a:pt x="911" y="709"/>
                    </a:lnTo>
                    <a:lnTo>
                      <a:pt x="911" y="704"/>
                    </a:lnTo>
                    <a:lnTo>
                      <a:pt x="907" y="701"/>
                    </a:lnTo>
                    <a:lnTo>
                      <a:pt x="897" y="699"/>
                    </a:lnTo>
                    <a:lnTo>
                      <a:pt x="884" y="698"/>
                    </a:lnTo>
                    <a:lnTo>
                      <a:pt x="874" y="702"/>
                    </a:lnTo>
                    <a:lnTo>
                      <a:pt x="865" y="703"/>
                    </a:lnTo>
                    <a:lnTo>
                      <a:pt x="859" y="702"/>
                    </a:lnTo>
                    <a:lnTo>
                      <a:pt x="856" y="697"/>
                    </a:lnTo>
                    <a:lnTo>
                      <a:pt x="857" y="689"/>
                    </a:lnTo>
                    <a:lnTo>
                      <a:pt x="859" y="663"/>
                    </a:lnTo>
                    <a:lnTo>
                      <a:pt x="859" y="653"/>
                    </a:lnTo>
                    <a:lnTo>
                      <a:pt x="857" y="649"/>
                    </a:lnTo>
                    <a:lnTo>
                      <a:pt x="853" y="646"/>
                    </a:lnTo>
                    <a:lnTo>
                      <a:pt x="847" y="638"/>
                    </a:lnTo>
                    <a:lnTo>
                      <a:pt x="845" y="630"/>
                    </a:lnTo>
                    <a:lnTo>
                      <a:pt x="840" y="622"/>
                    </a:lnTo>
                    <a:lnTo>
                      <a:pt x="836" y="616"/>
                    </a:lnTo>
                    <a:lnTo>
                      <a:pt x="818" y="598"/>
                    </a:lnTo>
                    <a:lnTo>
                      <a:pt x="805" y="584"/>
                    </a:lnTo>
                    <a:lnTo>
                      <a:pt x="794" y="576"/>
                    </a:lnTo>
                    <a:lnTo>
                      <a:pt x="785" y="567"/>
                    </a:lnTo>
                    <a:lnTo>
                      <a:pt x="781" y="564"/>
                    </a:lnTo>
                    <a:lnTo>
                      <a:pt x="778" y="558"/>
                    </a:lnTo>
                    <a:lnTo>
                      <a:pt x="778" y="552"/>
                    </a:lnTo>
                    <a:lnTo>
                      <a:pt x="779" y="542"/>
                    </a:lnTo>
                    <a:lnTo>
                      <a:pt x="783" y="531"/>
                    </a:lnTo>
                    <a:lnTo>
                      <a:pt x="788" y="519"/>
                    </a:lnTo>
                    <a:lnTo>
                      <a:pt x="793" y="512"/>
                    </a:lnTo>
                    <a:lnTo>
                      <a:pt x="796" y="507"/>
                    </a:lnTo>
                    <a:lnTo>
                      <a:pt x="805" y="502"/>
                    </a:lnTo>
                    <a:lnTo>
                      <a:pt x="810" y="495"/>
                    </a:lnTo>
                    <a:lnTo>
                      <a:pt x="810" y="492"/>
                    </a:lnTo>
                    <a:lnTo>
                      <a:pt x="810" y="491"/>
                    </a:lnTo>
                    <a:lnTo>
                      <a:pt x="811" y="491"/>
                    </a:lnTo>
                    <a:lnTo>
                      <a:pt x="812" y="489"/>
                    </a:lnTo>
                    <a:lnTo>
                      <a:pt x="811" y="484"/>
                    </a:lnTo>
                    <a:lnTo>
                      <a:pt x="811" y="480"/>
                    </a:lnTo>
                    <a:lnTo>
                      <a:pt x="808" y="473"/>
                    </a:lnTo>
                    <a:lnTo>
                      <a:pt x="802" y="462"/>
                    </a:lnTo>
                    <a:lnTo>
                      <a:pt x="798" y="451"/>
                    </a:lnTo>
                    <a:lnTo>
                      <a:pt x="795" y="446"/>
                    </a:lnTo>
                    <a:lnTo>
                      <a:pt x="790" y="439"/>
                    </a:lnTo>
                    <a:lnTo>
                      <a:pt x="791" y="433"/>
                    </a:lnTo>
                    <a:lnTo>
                      <a:pt x="795" y="422"/>
                    </a:lnTo>
                    <a:lnTo>
                      <a:pt x="796" y="415"/>
                    </a:lnTo>
                    <a:lnTo>
                      <a:pt x="796" y="407"/>
                    </a:lnTo>
                    <a:lnTo>
                      <a:pt x="795" y="401"/>
                    </a:lnTo>
                    <a:lnTo>
                      <a:pt x="793" y="396"/>
                    </a:lnTo>
                    <a:lnTo>
                      <a:pt x="790" y="392"/>
                    </a:lnTo>
                    <a:lnTo>
                      <a:pt x="788" y="385"/>
                    </a:lnTo>
                    <a:lnTo>
                      <a:pt x="784" y="378"/>
                    </a:lnTo>
                    <a:lnTo>
                      <a:pt x="781" y="371"/>
                    </a:lnTo>
                    <a:lnTo>
                      <a:pt x="779" y="370"/>
                    </a:lnTo>
                    <a:lnTo>
                      <a:pt x="779" y="369"/>
                    </a:lnTo>
                    <a:lnTo>
                      <a:pt x="777" y="365"/>
                    </a:lnTo>
                    <a:lnTo>
                      <a:pt x="772" y="359"/>
                    </a:lnTo>
                    <a:lnTo>
                      <a:pt x="767" y="350"/>
                    </a:lnTo>
                    <a:lnTo>
                      <a:pt x="753" y="333"/>
                    </a:lnTo>
                    <a:lnTo>
                      <a:pt x="741" y="322"/>
                    </a:lnTo>
                    <a:lnTo>
                      <a:pt x="719" y="312"/>
                    </a:lnTo>
                    <a:lnTo>
                      <a:pt x="701" y="307"/>
                    </a:lnTo>
                    <a:lnTo>
                      <a:pt x="693" y="307"/>
                    </a:lnTo>
                    <a:lnTo>
                      <a:pt x="686" y="312"/>
                    </a:lnTo>
                    <a:lnTo>
                      <a:pt x="679" y="319"/>
                    </a:lnTo>
                    <a:lnTo>
                      <a:pt x="672" y="330"/>
                    </a:lnTo>
                    <a:lnTo>
                      <a:pt x="655" y="355"/>
                    </a:lnTo>
                    <a:lnTo>
                      <a:pt x="647" y="360"/>
                    </a:lnTo>
                    <a:lnTo>
                      <a:pt x="642" y="362"/>
                    </a:lnTo>
                    <a:lnTo>
                      <a:pt x="638" y="360"/>
                    </a:lnTo>
                    <a:lnTo>
                      <a:pt x="634" y="355"/>
                    </a:lnTo>
                    <a:lnTo>
                      <a:pt x="630" y="344"/>
                    </a:lnTo>
                    <a:lnTo>
                      <a:pt x="632" y="333"/>
                    </a:lnTo>
                    <a:lnTo>
                      <a:pt x="635" y="310"/>
                    </a:lnTo>
                    <a:lnTo>
                      <a:pt x="644" y="297"/>
                    </a:lnTo>
                    <a:lnTo>
                      <a:pt x="659" y="280"/>
                    </a:lnTo>
                    <a:lnTo>
                      <a:pt x="662" y="275"/>
                    </a:lnTo>
                    <a:lnTo>
                      <a:pt x="667" y="272"/>
                    </a:lnTo>
                    <a:lnTo>
                      <a:pt x="673" y="265"/>
                    </a:lnTo>
                    <a:lnTo>
                      <a:pt x="681" y="261"/>
                    </a:lnTo>
                    <a:lnTo>
                      <a:pt x="696" y="250"/>
                    </a:lnTo>
                    <a:lnTo>
                      <a:pt x="702" y="246"/>
                    </a:lnTo>
                    <a:lnTo>
                      <a:pt x="707" y="245"/>
                    </a:lnTo>
                    <a:lnTo>
                      <a:pt x="710" y="242"/>
                    </a:lnTo>
                    <a:lnTo>
                      <a:pt x="715" y="239"/>
                    </a:lnTo>
                    <a:lnTo>
                      <a:pt x="725" y="227"/>
                    </a:lnTo>
                    <a:lnTo>
                      <a:pt x="727" y="213"/>
                    </a:lnTo>
                    <a:lnTo>
                      <a:pt x="726" y="209"/>
                    </a:lnTo>
                    <a:lnTo>
                      <a:pt x="724" y="205"/>
                    </a:lnTo>
                    <a:lnTo>
                      <a:pt x="714" y="199"/>
                    </a:lnTo>
                    <a:lnTo>
                      <a:pt x="707" y="198"/>
                    </a:lnTo>
                    <a:lnTo>
                      <a:pt x="698" y="198"/>
                    </a:lnTo>
                    <a:lnTo>
                      <a:pt x="674" y="201"/>
                    </a:lnTo>
                    <a:lnTo>
                      <a:pt x="662" y="207"/>
                    </a:lnTo>
                    <a:lnTo>
                      <a:pt x="652" y="216"/>
                    </a:lnTo>
                    <a:lnTo>
                      <a:pt x="613" y="246"/>
                    </a:lnTo>
                    <a:lnTo>
                      <a:pt x="607" y="249"/>
                    </a:lnTo>
                    <a:lnTo>
                      <a:pt x="602" y="252"/>
                    </a:lnTo>
                    <a:lnTo>
                      <a:pt x="593" y="257"/>
                    </a:lnTo>
                    <a:lnTo>
                      <a:pt x="583" y="261"/>
                    </a:lnTo>
                    <a:lnTo>
                      <a:pt x="577" y="270"/>
                    </a:lnTo>
                    <a:lnTo>
                      <a:pt x="571" y="286"/>
                    </a:lnTo>
                    <a:lnTo>
                      <a:pt x="566" y="292"/>
                    </a:lnTo>
                    <a:lnTo>
                      <a:pt x="564" y="297"/>
                    </a:lnTo>
                    <a:lnTo>
                      <a:pt x="559" y="301"/>
                    </a:lnTo>
                    <a:lnTo>
                      <a:pt x="556" y="301"/>
                    </a:lnTo>
                    <a:lnTo>
                      <a:pt x="555" y="301"/>
                    </a:lnTo>
                    <a:lnTo>
                      <a:pt x="555" y="302"/>
                    </a:lnTo>
                    <a:lnTo>
                      <a:pt x="547" y="301"/>
                    </a:lnTo>
                    <a:lnTo>
                      <a:pt x="541" y="297"/>
                    </a:lnTo>
                    <a:lnTo>
                      <a:pt x="535" y="291"/>
                    </a:lnTo>
                    <a:lnTo>
                      <a:pt x="530" y="282"/>
                    </a:lnTo>
                    <a:lnTo>
                      <a:pt x="526" y="274"/>
                    </a:lnTo>
                    <a:lnTo>
                      <a:pt x="527" y="265"/>
                    </a:lnTo>
                    <a:lnTo>
                      <a:pt x="529" y="255"/>
                    </a:lnTo>
                    <a:lnTo>
                      <a:pt x="535" y="244"/>
                    </a:lnTo>
                    <a:lnTo>
                      <a:pt x="539" y="233"/>
                    </a:lnTo>
                    <a:lnTo>
                      <a:pt x="548" y="223"/>
                    </a:lnTo>
                    <a:lnTo>
                      <a:pt x="577" y="199"/>
                    </a:lnTo>
                    <a:lnTo>
                      <a:pt x="583" y="190"/>
                    </a:lnTo>
                    <a:lnTo>
                      <a:pt x="588" y="183"/>
                    </a:lnTo>
                    <a:lnTo>
                      <a:pt x="589" y="176"/>
                    </a:lnTo>
                    <a:lnTo>
                      <a:pt x="589" y="169"/>
                    </a:lnTo>
                    <a:lnTo>
                      <a:pt x="584" y="160"/>
                    </a:lnTo>
                    <a:lnTo>
                      <a:pt x="578" y="154"/>
                    </a:lnTo>
                    <a:lnTo>
                      <a:pt x="567" y="149"/>
                    </a:lnTo>
                    <a:lnTo>
                      <a:pt x="556" y="148"/>
                    </a:lnTo>
                    <a:lnTo>
                      <a:pt x="531" y="144"/>
                    </a:lnTo>
                    <a:lnTo>
                      <a:pt x="512" y="145"/>
                    </a:lnTo>
                    <a:lnTo>
                      <a:pt x="496" y="152"/>
                    </a:lnTo>
                    <a:lnTo>
                      <a:pt x="489" y="156"/>
                    </a:lnTo>
                    <a:lnTo>
                      <a:pt x="484" y="165"/>
                    </a:lnTo>
                    <a:lnTo>
                      <a:pt x="480" y="169"/>
                    </a:lnTo>
                    <a:lnTo>
                      <a:pt x="478" y="177"/>
                    </a:lnTo>
                    <a:lnTo>
                      <a:pt x="474" y="185"/>
                    </a:lnTo>
                    <a:lnTo>
                      <a:pt x="472" y="199"/>
                    </a:lnTo>
                    <a:lnTo>
                      <a:pt x="467" y="207"/>
                    </a:lnTo>
                    <a:lnTo>
                      <a:pt x="462" y="213"/>
                    </a:lnTo>
                    <a:lnTo>
                      <a:pt x="459" y="213"/>
                    </a:lnTo>
                    <a:lnTo>
                      <a:pt x="458" y="213"/>
                    </a:lnTo>
                    <a:lnTo>
                      <a:pt x="458" y="215"/>
                    </a:lnTo>
                    <a:lnTo>
                      <a:pt x="456" y="217"/>
                    </a:lnTo>
                    <a:lnTo>
                      <a:pt x="449" y="219"/>
                    </a:lnTo>
                    <a:lnTo>
                      <a:pt x="441" y="216"/>
                    </a:lnTo>
                    <a:lnTo>
                      <a:pt x="438" y="211"/>
                    </a:lnTo>
                    <a:lnTo>
                      <a:pt x="435" y="202"/>
                    </a:lnTo>
                    <a:lnTo>
                      <a:pt x="435" y="192"/>
                    </a:lnTo>
                    <a:lnTo>
                      <a:pt x="435" y="169"/>
                    </a:lnTo>
                    <a:lnTo>
                      <a:pt x="434" y="161"/>
                    </a:lnTo>
                    <a:lnTo>
                      <a:pt x="430" y="155"/>
                    </a:lnTo>
                    <a:lnTo>
                      <a:pt x="424" y="148"/>
                    </a:lnTo>
                    <a:lnTo>
                      <a:pt x="418" y="143"/>
                    </a:lnTo>
                    <a:lnTo>
                      <a:pt x="390" y="125"/>
                    </a:lnTo>
                    <a:lnTo>
                      <a:pt x="384" y="121"/>
                    </a:lnTo>
                    <a:lnTo>
                      <a:pt x="379" y="121"/>
                    </a:lnTo>
                    <a:lnTo>
                      <a:pt x="372" y="121"/>
                    </a:lnTo>
                    <a:lnTo>
                      <a:pt x="366" y="124"/>
                    </a:lnTo>
                    <a:lnTo>
                      <a:pt x="360" y="124"/>
                    </a:lnTo>
                    <a:lnTo>
                      <a:pt x="354" y="126"/>
                    </a:lnTo>
                    <a:lnTo>
                      <a:pt x="343" y="130"/>
                    </a:lnTo>
                    <a:lnTo>
                      <a:pt x="331" y="135"/>
                    </a:lnTo>
                    <a:lnTo>
                      <a:pt x="315" y="139"/>
                    </a:lnTo>
                    <a:lnTo>
                      <a:pt x="297" y="145"/>
                    </a:lnTo>
                    <a:lnTo>
                      <a:pt x="276" y="153"/>
                    </a:lnTo>
                    <a:lnTo>
                      <a:pt x="253" y="162"/>
                    </a:lnTo>
                    <a:lnTo>
                      <a:pt x="243" y="164"/>
                    </a:lnTo>
                    <a:lnTo>
                      <a:pt x="234" y="165"/>
                    </a:lnTo>
                    <a:lnTo>
                      <a:pt x="221" y="165"/>
                    </a:lnTo>
                    <a:lnTo>
                      <a:pt x="210" y="161"/>
                    </a:lnTo>
                    <a:lnTo>
                      <a:pt x="204" y="155"/>
                    </a:lnTo>
                    <a:lnTo>
                      <a:pt x="183" y="121"/>
                    </a:lnTo>
                    <a:lnTo>
                      <a:pt x="178" y="116"/>
                    </a:lnTo>
                    <a:lnTo>
                      <a:pt x="175" y="114"/>
                    </a:lnTo>
                    <a:lnTo>
                      <a:pt x="165" y="110"/>
                    </a:lnTo>
                    <a:lnTo>
                      <a:pt x="152" y="109"/>
                    </a:lnTo>
                    <a:lnTo>
                      <a:pt x="136" y="113"/>
                    </a:lnTo>
                    <a:lnTo>
                      <a:pt x="127" y="113"/>
                    </a:lnTo>
                    <a:lnTo>
                      <a:pt x="121" y="114"/>
                    </a:lnTo>
                    <a:lnTo>
                      <a:pt x="110" y="114"/>
                    </a:lnTo>
                    <a:lnTo>
                      <a:pt x="102" y="109"/>
                    </a:lnTo>
                    <a:lnTo>
                      <a:pt x="98" y="103"/>
                    </a:lnTo>
                    <a:lnTo>
                      <a:pt x="96" y="95"/>
                    </a:lnTo>
                    <a:lnTo>
                      <a:pt x="97" y="89"/>
                    </a:lnTo>
                    <a:lnTo>
                      <a:pt x="102" y="82"/>
                    </a:lnTo>
                    <a:lnTo>
                      <a:pt x="110" y="78"/>
                    </a:lnTo>
                    <a:lnTo>
                      <a:pt x="112" y="75"/>
                    </a:lnTo>
                    <a:lnTo>
                      <a:pt x="115" y="74"/>
                    </a:lnTo>
                    <a:lnTo>
                      <a:pt x="119" y="72"/>
                    </a:lnTo>
                    <a:lnTo>
                      <a:pt x="125" y="70"/>
                    </a:lnTo>
                    <a:lnTo>
                      <a:pt x="130" y="67"/>
                    </a:lnTo>
                    <a:lnTo>
                      <a:pt x="137" y="64"/>
                    </a:lnTo>
                    <a:lnTo>
                      <a:pt x="144" y="61"/>
                    </a:lnTo>
                    <a:lnTo>
                      <a:pt x="154" y="58"/>
                    </a:lnTo>
                    <a:lnTo>
                      <a:pt x="164" y="53"/>
                    </a:lnTo>
                    <a:lnTo>
                      <a:pt x="166" y="50"/>
                    </a:lnTo>
                    <a:lnTo>
                      <a:pt x="169" y="47"/>
                    </a:lnTo>
                    <a:lnTo>
                      <a:pt x="169" y="40"/>
                    </a:lnTo>
                    <a:lnTo>
                      <a:pt x="167" y="35"/>
                    </a:lnTo>
                    <a:lnTo>
                      <a:pt x="165" y="33"/>
                    </a:lnTo>
                    <a:lnTo>
                      <a:pt x="160" y="28"/>
                    </a:lnTo>
                    <a:lnTo>
                      <a:pt x="154" y="25"/>
                    </a:lnTo>
                    <a:lnTo>
                      <a:pt x="139" y="21"/>
                    </a:lnTo>
                    <a:lnTo>
                      <a:pt x="129" y="17"/>
                    </a:lnTo>
                    <a:lnTo>
                      <a:pt x="120" y="16"/>
                    </a:lnTo>
                    <a:lnTo>
                      <a:pt x="113" y="17"/>
                    </a:lnTo>
                    <a:lnTo>
                      <a:pt x="107" y="21"/>
                    </a:lnTo>
                    <a:lnTo>
                      <a:pt x="100" y="24"/>
                    </a:lnTo>
                    <a:lnTo>
                      <a:pt x="92" y="33"/>
                    </a:lnTo>
                    <a:lnTo>
                      <a:pt x="84" y="44"/>
                    </a:lnTo>
                    <a:lnTo>
                      <a:pt x="75" y="57"/>
                    </a:lnTo>
                    <a:lnTo>
                      <a:pt x="70" y="59"/>
                    </a:lnTo>
                    <a:lnTo>
                      <a:pt x="68" y="61"/>
                    </a:lnTo>
                    <a:lnTo>
                      <a:pt x="67" y="63"/>
                    </a:lnTo>
                    <a:lnTo>
                      <a:pt x="60" y="68"/>
                    </a:lnTo>
                    <a:lnTo>
                      <a:pt x="55" y="68"/>
                    </a:lnTo>
                    <a:lnTo>
                      <a:pt x="52" y="68"/>
                    </a:lnTo>
                    <a:lnTo>
                      <a:pt x="51" y="68"/>
                    </a:lnTo>
                    <a:lnTo>
                      <a:pt x="51" y="69"/>
                    </a:lnTo>
                    <a:lnTo>
                      <a:pt x="44" y="68"/>
                    </a:lnTo>
                    <a:lnTo>
                      <a:pt x="36" y="64"/>
                    </a:lnTo>
                    <a:lnTo>
                      <a:pt x="32" y="58"/>
                    </a:lnTo>
                    <a:lnTo>
                      <a:pt x="27" y="50"/>
                    </a:lnTo>
                    <a:lnTo>
                      <a:pt x="22" y="39"/>
                    </a:lnTo>
                    <a:lnTo>
                      <a:pt x="15" y="23"/>
                    </a:lnTo>
                    <a:lnTo>
                      <a:pt x="9" y="12"/>
                    </a:lnTo>
                    <a:lnTo>
                      <a:pt x="4" y="4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514">
                <a:extLst>
                  <a:ext uri="{FF2B5EF4-FFF2-40B4-BE49-F238E27FC236}">
                    <a16:creationId xmlns:a16="http://schemas.microsoft.com/office/drawing/2014/main" id="{0156387B-9758-BDAF-6D41-5F0279D88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" y="958"/>
                <a:ext cx="200" cy="119"/>
              </a:xfrm>
              <a:custGeom>
                <a:avLst/>
                <a:gdLst>
                  <a:gd name="T0" fmla="*/ 904 w 1003"/>
                  <a:gd name="T1" fmla="*/ 485 h 594"/>
                  <a:gd name="T2" fmla="*/ 863 w 1003"/>
                  <a:gd name="T3" fmla="*/ 453 h 594"/>
                  <a:gd name="T4" fmla="*/ 898 w 1003"/>
                  <a:gd name="T5" fmla="*/ 424 h 594"/>
                  <a:gd name="T6" fmla="*/ 916 w 1003"/>
                  <a:gd name="T7" fmla="*/ 394 h 594"/>
                  <a:gd name="T8" fmla="*/ 875 w 1003"/>
                  <a:gd name="T9" fmla="*/ 382 h 594"/>
                  <a:gd name="T10" fmla="*/ 821 w 1003"/>
                  <a:gd name="T11" fmla="*/ 416 h 594"/>
                  <a:gd name="T12" fmla="*/ 806 w 1003"/>
                  <a:gd name="T13" fmla="*/ 432 h 594"/>
                  <a:gd name="T14" fmla="*/ 787 w 1003"/>
                  <a:gd name="T15" fmla="*/ 433 h 594"/>
                  <a:gd name="T16" fmla="*/ 767 w 1003"/>
                  <a:gd name="T17" fmla="*/ 404 h 594"/>
                  <a:gd name="T18" fmla="*/ 791 w 1003"/>
                  <a:gd name="T19" fmla="*/ 377 h 594"/>
                  <a:gd name="T20" fmla="*/ 797 w 1003"/>
                  <a:gd name="T21" fmla="*/ 365 h 594"/>
                  <a:gd name="T22" fmla="*/ 798 w 1003"/>
                  <a:gd name="T23" fmla="*/ 348 h 594"/>
                  <a:gd name="T24" fmla="*/ 789 w 1003"/>
                  <a:gd name="T25" fmla="*/ 302 h 594"/>
                  <a:gd name="T26" fmla="*/ 734 w 1003"/>
                  <a:gd name="T27" fmla="*/ 297 h 594"/>
                  <a:gd name="T28" fmla="*/ 710 w 1003"/>
                  <a:gd name="T29" fmla="*/ 298 h 594"/>
                  <a:gd name="T30" fmla="*/ 666 w 1003"/>
                  <a:gd name="T31" fmla="*/ 296 h 594"/>
                  <a:gd name="T32" fmla="*/ 612 w 1003"/>
                  <a:gd name="T33" fmla="*/ 308 h 594"/>
                  <a:gd name="T34" fmla="*/ 574 w 1003"/>
                  <a:gd name="T35" fmla="*/ 315 h 594"/>
                  <a:gd name="T36" fmla="*/ 566 w 1003"/>
                  <a:gd name="T37" fmla="*/ 301 h 594"/>
                  <a:gd name="T38" fmla="*/ 597 w 1003"/>
                  <a:gd name="T39" fmla="*/ 274 h 594"/>
                  <a:gd name="T40" fmla="*/ 680 w 1003"/>
                  <a:gd name="T41" fmla="*/ 247 h 594"/>
                  <a:gd name="T42" fmla="*/ 700 w 1003"/>
                  <a:gd name="T43" fmla="*/ 224 h 594"/>
                  <a:gd name="T44" fmla="*/ 698 w 1003"/>
                  <a:gd name="T45" fmla="*/ 166 h 594"/>
                  <a:gd name="T46" fmla="*/ 687 w 1003"/>
                  <a:gd name="T47" fmla="*/ 136 h 594"/>
                  <a:gd name="T48" fmla="*/ 666 w 1003"/>
                  <a:gd name="T49" fmla="*/ 126 h 594"/>
                  <a:gd name="T50" fmla="*/ 609 w 1003"/>
                  <a:gd name="T51" fmla="*/ 124 h 594"/>
                  <a:gd name="T52" fmla="*/ 579 w 1003"/>
                  <a:gd name="T53" fmla="*/ 187 h 594"/>
                  <a:gd name="T54" fmla="*/ 560 w 1003"/>
                  <a:gd name="T55" fmla="*/ 227 h 594"/>
                  <a:gd name="T56" fmla="*/ 520 w 1003"/>
                  <a:gd name="T57" fmla="*/ 235 h 594"/>
                  <a:gd name="T58" fmla="*/ 498 w 1003"/>
                  <a:gd name="T59" fmla="*/ 201 h 594"/>
                  <a:gd name="T60" fmla="*/ 514 w 1003"/>
                  <a:gd name="T61" fmla="*/ 148 h 594"/>
                  <a:gd name="T62" fmla="*/ 514 w 1003"/>
                  <a:gd name="T63" fmla="*/ 74 h 594"/>
                  <a:gd name="T64" fmla="*/ 489 w 1003"/>
                  <a:gd name="T65" fmla="*/ 53 h 594"/>
                  <a:gd name="T66" fmla="*/ 454 w 1003"/>
                  <a:gd name="T67" fmla="*/ 73 h 594"/>
                  <a:gd name="T68" fmla="*/ 454 w 1003"/>
                  <a:gd name="T69" fmla="*/ 130 h 594"/>
                  <a:gd name="T70" fmla="*/ 460 w 1003"/>
                  <a:gd name="T71" fmla="*/ 156 h 594"/>
                  <a:gd name="T72" fmla="*/ 455 w 1003"/>
                  <a:gd name="T73" fmla="*/ 167 h 594"/>
                  <a:gd name="T74" fmla="*/ 434 w 1003"/>
                  <a:gd name="T75" fmla="*/ 176 h 594"/>
                  <a:gd name="T76" fmla="*/ 403 w 1003"/>
                  <a:gd name="T77" fmla="*/ 133 h 594"/>
                  <a:gd name="T78" fmla="*/ 413 w 1003"/>
                  <a:gd name="T79" fmla="*/ 74 h 594"/>
                  <a:gd name="T80" fmla="*/ 379 w 1003"/>
                  <a:gd name="T81" fmla="*/ 47 h 594"/>
                  <a:gd name="T82" fmla="*/ 372 w 1003"/>
                  <a:gd name="T83" fmla="*/ 12 h 594"/>
                  <a:gd name="T84" fmla="*/ 317 w 1003"/>
                  <a:gd name="T85" fmla="*/ 3 h 594"/>
                  <a:gd name="T86" fmla="*/ 288 w 1003"/>
                  <a:gd name="T87" fmla="*/ 43 h 594"/>
                  <a:gd name="T88" fmla="*/ 278 w 1003"/>
                  <a:gd name="T89" fmla="*/ 86 h 594"/>
                  <a:gd name="T90" fmla="*/ 252 w 1003"/>
                  <a:gd name="T91" fmla="*/ 114 h 594"/>
                  <a:gd name="T92" fmla="*/ 240 w 1003"/>
                  <a:gd name="T93" fmla="*/ 120 h 594"/>
                  <a:gd name="T94" fmla="*/ 174 w 1003"/>
                  <a:gd name="T95" fmla="*/ 70 h 594"/>
                  <a:gd name="T96" fmla="*/ 108 w 1003"/>
                  <a:gd name="T97" fmla="*/ 62 h 594"/>
                  <a:gd name="T98" fmla="*/ 45 w 1003"/>
                  <a:gd name="T99" fmla="*/ 86 h 594"/>
                  <a:gd name="T100" fmla="*/ 17 w 1003"/>
                  <a:gd name="T101" fmla="*/ 92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03" h="594">
                    <a:moveTo>
                      <a:pt x="1003" y="594"/>
                    </a:moveTo>
                    <a:lnTo>
                      <a:pt x="933" y="513"/>
                    </a:lnTo>
                    <a:lnTo>
                      <a:pt x="922" y="499"/>
                    </a:lnTo>
                    <a:lnTo>
                      <a:pt x="912" y="491"/>
                    </a:lnTo>
                    <a:lnTo>
                      <a:pt x="904" y="485"/>
                    </a:lnTo>
                    <a:lnTo>
                      <a:pt x="896" y="481"/>
                    </a:lnTo>
                    <a:lnTo>
                      <a:pt x="876" y="469"/>
                    </a:lnTo>
                    <a:lnTo>
                      <a:pt x="865" y="459"/>
                    </a:lnTo>
                    <a:lnTo>
                      <a:pt x="863" y="456"/>
                    </a:lnTo>
                    <a:lnTo>
                      <a:pt x="863" y="453"/>
                    </a:lnTo>
                    <a:lnTo>
                      <a:pt x="864" y="449"/>
                    </a:lnTo>
                    <a:lnTo>
                      <a:pt x="869" y="445"/>
                    </a:lnTo>
                    <a:lnTo>
                      <a:pt x="880" y="435"/>
                    </a:lnTo>
                    <a:lnTo>
                      <a:pt x="887" y="429"/>
                    </a:lnTo>
                    <a:lnTo>
                      <a:pt x="898" y="424"/>
                    </a:lnTo>
                    <a:lnTo>
                      <a:pt x="910" y="415"/>
                    </a:lnTo>
                    <a:lnTo>
                      <a:pt x="913" y="410"/>
                    </a:lnTo>
                    <a:lnTo>
                      <a:pt x="916" y="405"/>
                    </a:lnTo>
                    <a:lnTo>
                      <a:pt x="916" y="399"/>
                    </a:lnTo>
                    <a:lnTo>
                      <a:pt x="916" y="394"/>
                    </a:lnTo>
                    <a:lnTo>
                      <a:pt x="911" y="384"/>
                    </a:lnTo>
                    <a:lnTo>
                      <a:pt x="901" y="376"/>
                    </a:lnTo>
                    <a:lnTo>
                      <a:pt x="892" y="373"/>
                    </a:lnTo>
                    <a:lnTo>
                      <a:pt x="882" y="375"/>
                    </a:lnTo>
                    <a:lnTo>
                      <a:pt x="875" y="382"/>
                    </a:lnTo>
                    <a:lnTo>
                      <a:pt x="863" y="390"/>
                    </a:lnTo>
                    <a:lnTo>
                      <a:pt x="853" y="403"/>
                    </a:lnTo>
                    <a:lnTo>
                      <a:pt x="843" y="410"/>
                    </a:lnTo>
                    <a:lnTo>
                      <a:pt x="833" y="415"/>
                    </a:lnTo>
                    <a:lnTo>
                      <a:pt x="821" y="416"/>
                    </a:lnTo>
                    <a:lnTo>
                      <a:pt x="816" y="418"/>
                    </a:lnTo>
                    <a:lnTo>
                      <a:pt x="814" y="423"/>
                    </a:lnTo>
                    <a:lnTo>
                      <a:pt x="809" y="428"/>
                    </a:lnTo>
                    <a:lnTo>
                      <a:pt x="807" y="429"/>
                    </a:lnTo>
                    <a:lnTo>
                      <a:pt x="806" y="432"/>
                    </a:lnTo>
                    <a:lnTo>
                      <a:pt x="801" y="434"/>
                    </a:lnTo>
                    <a:lnTo>
                      <a:pt x="798" y="434"/>
                    </a:lnTo>
                    <a:lnTo>
                      <a:pt x="797" y="434"/>
                    </a:lnTo>
                    <a:lnTo>
                      <a:pt x="797" y="435"/>
                    </a:lnTo>
                    <a:lnTo>
                      <a:pt x="787" y="433"/>
                    </a:lnTo>
                    <a:lnTo>
                      <a:pt x="783" y="430"/>
                    </a:lnTo>
                    <a:lnTo>
                      <a:pt x="780" y="428"/>
                    </a:lnTo>
                    <a:lnTo>
                      <a:pt x="779" y="427"/>
                    </a:lnTo>
                    <a:lnTo>
                      <a:pt x="768" y="415"/>
                    </a:lnTo>
                    <a:lnTo>
                      <a:pt x="767" y="404"/>
                    </a:lnTo>
                    <a:lnTo>
                      <a:pt x="770" y="394"/>
                    </a:lnTo>
                    <a:lnTo>
                      <a:pt x="784" y="386"/>
                    </a:lnTo>
                    <a:lnTo>
                      <a:pt x="787" y="381"/>
                    </a:lnTo>
                    <a:lnTo>
                      <a:pt x="789" y="378"/>
                    </a:lnTo>
                    <a:lnTo>
                      <a:pt x="791" y="377"/>
                    </a:lnTo>
                    <a:lnTo>
                      <a:pt x="793" y="371"/>
                    </a:lnTo>
                    <a:lnTo>
                      <a:pt x="793" y="369"/>
                    </a:lnTo>
                    <a:lnTo>
                      <a:pt x="793" y="367"/>
                    </a:lnTo>
                    <a:lnTo>
                      <a:pt x="795" y="367"/>
                    </a:lnTo>
                    <a:lnTo>
                      <a:pt x="797" y="365"/>
                    </a:lnTo>
                    <a:lnTo>
                      <a:pt x="797" y="356"/>
                    </a:lnTo>
                    <a:lnTo>
                      <a:pt x="797" y="352"/>
                    </a:lnTo>
                    <a:lnTo>
                      <a:pt x="797" y="349"/>
                    </a:lnTo>
                    <a:lnTo>
                      <a:pt x="797" y="348"/>
                    </a:lnTo>
                    <a:lnTo>
                      <a:pt x="798" y="348"/>
                    </a:lnTo>
                    <a:lnTo>
                      <a:pt x="798" y="337"/>
                    </a:lnTo>
                    <a:lnTo>
                      <a:pt x="800" y="327"/>
                    </a:lnTo>
                    <a:lnTo>
                      <a:pt x="795" y="312"/>
                    </a:lnTo>
                    <a:lnTo>
                      <a:pt x="791" y="306"/>
                    </a:lnTo>
                    <a:lnTo>
                      <a:pt x="789" y="302"/>
                    </a:lnTo>
                    <a:lnTo>
                      <a:pt x="779" y="296"/>
                    </a:lnTo>
                    <a:lnTo>
                      <a:pt x="768" y="295"/>
                    </a:lnTo>
                    <a:lnTo>
                      <a:pt x="756" y="293"/>
                    </a:lnTo>
                    <a:lnTo>
                      <a:pt x="743" y="297"/>
                    </a:lnTo>
                    <a:lnTo>
                      <a:pt x="734" y="297"/>
                    </a:lnTo>
                    <a:lnTo>
                      <a:pt x="727" y="298"/>
                    </a:lnTo>
                    <a:lnTo>
                      <a:pt x="718" y="298"/>
                    </a:lnTo>
                    <a:lnTo>
                      <a:pt x="713" y="298"/>
                    </a:lnTo>
                    <a:lnTo>
                      <a:pt x="711" y="298"/>
                    </a:lnTo>
                    <a:lnTo>
                      <a:pt x="710" y="298"/>
                    </a:lnTo>
                    <a:lnTo>
                      <a:pt x="710" y="299"/>
                    </a:lnTo>
                    <a:lnTo>
                      <a:pt x="701" y="297"/>
                    </a:lnTo>
                    <a:lnTo>
                      <a:pt x="692" y="296"/>
                    </a:lnTo>
                    <a:lnTo>
                      <a:pt x="680" y="296"/>
                    </a:lnTo>
                    <a:lnTo>
                      <a:pt x="666" y="296"/>
                    </a:lnTo>
                    <a:lnTo>
                      <a:pt x="657" y="295"/>
                    </a:lnTo>
                    <a:lnTo>
                      <a:pt x="647" y="297"/>
                    </a:lnTo>
                    <a:lnTo>
                      <a:pt x="636" y="299"/>
                    </a:lnTo>
                    <a:lnTo>
                      <a:pt x="625" y="304"/>
                    </a:lnTo>
                    <a:lnTo>
                      <a:pt x="612" y="308"/>
                    </a:lnTo>
                    <a:lnTo>
                      <a:pt x="602" y="312"/>
                    </a:lnTo>
                    <a:lnTo>
                      <a:pt x="592" y="314"/>
                    </a:lnTo>
                    <a:lnTo>
                      <a:pt x="586" y="316"/>
                    </a:lnTo>
                    <a:lnTo>
                      <a:pt x="579" y="315"/>
                    </a:lnTo>
                    <a:lnTo>
                      <a:pt x="574" y="315"/>
                    </a:lnTo>
                    <a:lnTo>
                      <a:pt x="569" y="314"/>
                    </a:lnTo>
                    <a:lnTo>
                      <a:pt x="567" y="313"/>
                    </a:lnTo>
                    <a:lnTo>
                      <a:pt x="564" y="309"/>
                    </a:lnTo>
                    <a:lnTo>
                      <a:pt x="564" y="306"/>
                    </a:lnTo>
                    <a:lnTo>
                      <a:pt x="566" y="301"/>
                    </a:lnTo>
                    <a:lnTo>
                      <a:pt x="569" y="296"/>
                    </a:lnTo>
                    <a:lnTo>
                      <a:pt x="575" y="283"/>
                    </a:lnTo>
                    <a:lnTo>
                      <a:pt x="580" y="279"/>
                    </a:lnTo>
                    <a:lnTo>
                      <a:pt x="587" y="278"/>
                    </a:lnTo>
                    <a:lnTo>
                      <a:pt x="597" y="274"/>
                    </a:lnTo>
                    <a:lnTo>
                      <a:pt x="608" y="272"/>
                    </a:lnTo>
                    <a:lnTo>
                      <a:pt x="629" y="267"/>
                    </a:lnTo>
                    <a:lnTo>
                      <a:pt x="648" y="259"/>
                    </a:lnTo>
                    <a:lnTo>
                      <a:pt x="666" y="255"/>
                    </a:lnTo>
                    <a:lnTo>
                      <a:pt x="680" y="247"/>
                    </a:lnTo>
                    <a:lnTo>
                      <a:pt x="690" y="240"/>
                    </a:lnTo>
                    <a:lnTo>
                      <a:pt x="693" y="235"/>
                    </a:lnTo>
                    <a:lnTo>
                      <a:pt x="694" y="233"/>
                    </a:lnTo>
                    <a:lnTo>
                      <a:pt x="697" y="232"/>
                    </a:lnTo>
                    <a:lnTo>
                      <a:pt x="700" y="224"/>
                    </a:lnTo>
                    <a:lnTo>
                      <a:pt x="700" y="213"/>
                    </a:lnTo>
                    <a:lnTo>
                      <a:pt x="701" y="204"/>
                    </a:lnTo>
                    <a:lnTo>
                      <a:pt x="701" y="183"/>
                    </a:lnTo>
                    <a:lnTo>
                      <a:pt x="699" y="173"/>
                    </a:lnTo>
                    <a:lnTo>
                      <a:pt x="698" y="166"/>
                    </a:lnTo>
                    <a:lnTo>
                      <a:pt x="695" y="153"/>
                    </a:lnTo>
                    <a:lnTo>
                      <a:pt x="693" y="147"/>
                    </a:lnTo>
                    <a:lnTo>
                      <a:pt x="692" y="143"/>
                    </a:lnTo>
                    <a:lnTo>
                      <a:pt x="689" y="138"/>
                    </a:lnTo>
                    <a:lnTo>
                      <a:pt x="687" y="136"/>
                    </a:lnTo>
                    <a:lnTo>
                      <a:pt x="684" y="135"/>
                    </a:lnTo>
                    <a:lnTo>
                      <a:pt x="681" y="132"/>
                    </a:lnTo>
                    <a:lnTo>
                      <a:pt x="678" y="131"/>
                    </a:lnTo>
                    <a:lnTo>
                      <a:pt x="677" y="131"/>
                    </a:lnTo>
                    <a:lnTo>
                      <a:pt x="666" y="126"/>
                    </a:lnTo>
                    <a:lnTo>
                      <a:pt x="653" y="121"/>
                    </a:lnTo>
                    <a:lnTo>
                      <a:pt x="641" y="118"/>
                    </a:lnTo>
                    <a:lnTo>
                      <a:pt x="631" y="116"/>
                    </a:lnTo>
                    <a:lnTo>
                      <a:pt x="619" y="118"/>
                    </a:lnTo>
                    <a:lnTo>
                      <a:pt x="609" y="124"/>
                    </a:lnTo>
                    <a:lnTo>
                      <a:pt x="598" y="130"/>
                    </a:lnTo>
                    <a:lnTo>
                      <a:pt x="591" y="142"/>
                    </a:lnTo>
                    <a:lnTo>
                      <a:pt x="585" y="156"/>
                    </a:lnTo>
                    <a:lnTo>
                      <a:pt x="583" y="177"/>
                    </a:lnTo>
                    <a:lnTo>
                      <a:pt x="579" y="187"/>
                    </a:lnTo>
                    <a:lnTo>
                      <a:pt x="577" y="198"/>
                    </a:lnTo>
                    <a:lnTo>
                      <a:pt x="573" y="207"/>
                    </a:lnTo>
                    <a:lnTo>
                      <a:pt x="569" y="217"/>
                    </a:lnTo>
                    <a:lnTo>
                      <a:pt x="564" y="222"/>
                    </a:lnTo>
                    <a:lnTo>
                      <a:pt x="560" y="227"/>
                    </a:lnTo>
                    <a:lnTo>
                      <a:pt x="552" y="230"/>
                    </a:lnTo>
                    <a:lnTo>
                      <a:pt x="546" y="235"/>
                    </a:lnTo>
                    <a:lnTo>
                      <a:pt x="537" y="236"/>
                    </a:lnTo>
                    <a:lnTo>
                      <a:pt x="528" y="238"/>
                    </a:lnTo>
                    <a:lnTo>
                      <a:pt x="520" y="235"/>
                    </a:lnTo>
                    <a:lnTo>
                      <a:pt x="514" y="232"/>
                    </a:lnTo>
                    <a:lnTo>
                      <a:pt x="506" y="224"/>
                    </a:lnTo>
                    <a:lnTo>
                      <a:pt x="501" y="217"/>
                    </a:lnTo>
                    <a:lnTo>
                      <a:pt x="498" y="209"/>
                    </a:lnTo>
                    <a:lnTo>
                      <a:pt x="498" y="201"/>
                    </a:lnTo>
                    <a:lnTo>
                      <a:pt x="497" y="192"/>
                    </a:lnTo>
                    <a:lnTo>
                      <a:pt x="499" y="182"/>
                    </a:lnTo>
                    <a:lnTo>
                      <a:pt x="503" y="171"/>
                    </a:lnTo>
                    <a:lnTo>
                      <a:pt x="510" y="161"/>
                    </a:lnTo>
                    <a:lnTo>
                      <a:pt x="514" y="148"/>
                    </a:lnTo>
                    <a:lnTo>
                      <a:pt x="517" y="137"/>
                    </a:lnTo>
                    <a:lnTo>
                      <a:pt x="520" y="127"/>
                    </a:lnTo>
                    <a:lnTo>
                      <a:pt x="521" y="121"/>
                    </a:lnTo>
                    <a:lnTo>
                      <a:pt x="516" y="83"/>
                    </a:lnTo>
                    <a:lnTo>
                      <a:pt x="514" y="74"/>
                    </a:lnTo>
                    <a:lnTo>
                      <a:pt x="511" y="68"/>
                    </a:lnTo>
                    <a:lnTo>
                      <a:pt x="505" y="59"/>
                    </a:lnTo>
                    <a:lnTo>
                      <a:pt x="500" y="56"/>
                    </a:lnTo>
                    <a:lnTo>
                      <a:pt x="495" y="55"/>
                    </a:lnTo>
                    <a:lnTo>
                      <a:pt x="489" y="53"/>
                    </a:lnTo>
                    <a:lnTo>
                      <a:pt x="484" y="55"/>
                    </a:lnTo>
                    <a:lnTo>
                      <a:pt x="469" y="58"/>
                    </a:lnTo>
                    <a:lnTo>
                      <a:pt x="463" y="62"/>
                    </a:lnTo>
                    <a:lnTo>
                      <a:pt x="459" y="68"/>
                    </a:lnTo>
                    <a:lnTo>
                      <a:pt x="454" y="73"/>
                    </a:lnTo>
                    <a:lnTo>
                      <a:pt x="452" y="80"/>
                    </a:lnTo>
                    <a:lnTo>
                      <a:pt x="450" y="99"/>
                    </a:lnTo>
                    <a:lnTo>
                      <a:pt x="449" y="106"/>
                    </a:lnTo>
                    <a:lnTo>
                      <a:pt x="452" y="116"/>
                    </a:lnTo>
                    <a:lnTo>
                      <a:pt x="454" y="130"/>
                    </a:lnTo>
                    <a:lnTo>
                      <a:pt x="459" y="146"/>
                    </a:lnTo>
                    <a:lnTo>
                      <a:pt x="459" y="150"/>
                    </a:lnTo>
                    <a:lnTo>
                      <a:pt x="459" y="153"/>
                    </a:lnTo>
                    <a:lnTo>
                      <a:pt x="459" y="154"/>
                    </a:lnTo>
                    <a:lnTo>
                      <a:pt x="460" y="156"/>
                    </a:lnTo>
                    <a:lnTo>
                      <a:pt x="459" y="156"/>
                    </a:lnTo>
                    <a:lnTo>
                      <a:pt x="459" y="158"/>
                    </a:lnTo>
                    <a:lnTo>
                      <a:pt x="459" y="160"/>
                    </a:lnTo>
                    <a:lnTo>
                      <a:pt x="459" y="165"/>
                    </a:lnTo>
                    <a:lnTo>
                      <a:pt x="455" y="167"/>
                    </a:lnTo>
                    <a:lnTo>
                      <a:pt x="453" y="171"/>
                    </a:lnTo>
                    <a:lnTo>
                      <a:pt x="449" y="173"/>
                    </a:lnTo>
                    <a:lnTo>
                      <a:pt x="447" y="175"/>
                    </a:lnTo>
                    <a:lnTo>
                      <a:pt x="446" y="177"/>
                    </a:lnTo>
                    <a:lnTo>
                      <a:pt x="434" y="176"/>
                    </a:lnTo>
                    <a:lnTo>
                      <a:pt x="425" y="175"/>
                    </a:lnTo>
                    <a:lnTo>
                      <a:pt x="418" y="171"/>
                    </a:lnTo>
                    <a:lnTo>
                      <a:pt x="414" y="165"/>
                    </a:lnTo>
                    <a:lnTo>
                      <a:pt x="407" y="148"/>
                    </a:lnTo>
                    <a:lnTo>
                      <a:pt x="403" y="133"/>
                    </a:lnTo>
                    <a:lnTo>
                      <a:pt x="403" y="123"/>
                    </a:lnTo>
                    <a:lnTo>
                      <a:pt x="411" y="113"/>
                    </a:lnTo>
                    <a:lnTo>
                      <a:pt x="415" y="101"/>
                    </a:lnTo>
                    <a:lnTo>
                      <a:pt x="418" y="91"/>
                    </a:lnTo>
                    <a:lnTo>
                      <a:pt x="413" y="74"/>
                    </a:lnTo>
                    <a:lnTo>
                      <a:pt x="406" y="66"/>
                    </a:lnTo>
                    <a:lnTo>
                      <a:pt x="395" y="61"/>
                    </a:lnTo>
                    <a:lnTo>
                      <a:pt x="386" y="57"/>
                    </a:lnTo>
                    <a:lnTo>
                      <a:pt x="383" y="53"/>
                    </a:lnTo>
                    <a:lnTo>
                      <a:pt x="379" y="47"/>
                    </a:lnTo>
                    <a:lnTo>
                      <a:pt x="380" y="40"/>
                    </a:lnTo>
                    <a:lnTo>
                      <a:pt x="378" y="26"/>
                    </a:lnTo>
                    <a:lnTo>
                      <a:pt x="375" y="18"/>
                    </a:lnTo>
                    <a:lnTo>
                      <a:pt x="373" y="15"/>
                    </a:lnTo>
                    <a:lnTo>
                      <a:pt x="372" y="12"/>
                    </a:lnTo>
                    <a:lnTo>
                      <a:pt x="364" y="5"/>
                    </a:lnTo>
                    <a:lnTo>
                      <a:pt x="356" y="1"/>
                    </a:lnTo>
                    <a:lnTo>
                      <a:pt x="345" y="0"/>
                    </a:lnTo>
                    <a:lnTo>
                      <a:pt x="333" y="1"/>
                    </a:lnTo>
                    <a:lnTo>
                      <a:pt x="317" y="3"/>
                    </a:lnTo>
                    <a:lnTo>
                      <a:pt x="306" y="7"/>
                    </a:lnTo>
                    <a:lnTo>
                      <a:pt x="298" y="13"/>
                    </a:lnTo>
                    <a:lnTo>
                      <a:pt x="293" y="22"/>
                    </a:lnTo>
                    <a:lnTo>
                      <a:pt x="289" y="30"/>
                    </a:lnTo>
                    <a:lnTo>
                      <a:pt x="288" y="43"/>
                    </a:lnTo>
                    <a:lnTo>
                      <a:pt x="286" y="68"/>
                    </a:lnTo>
                    <a:lnTo>
                      <a:pt x="283" y="76"/>
                    </a:lnTo>
                    <a:lnTo>
                      <a:pt x="282" y="84"/>
                    </a:lnTo>
                    <a:lnTo>
                      <a:pt x="280" y="86"/>
                    </a:lnTo>
                    <a:lnTo>
                      <a:pt x="278" y="86"/>
                    </a:lnTo>
                    <a:lnTo>
                      <a:pt x="278" y="87"/>
                    </a:lnTo>
                    <a:lnTo>
                      <a:pt x="278" y="90"/>
                    </a:lnTo>
                    <a:lnTo>
                      <a:pt x="276" y="96"/>
                    </a:lnTo>
                    <a:lnTo>
                      <a:pt x="263" y="103"/>
                    </a:lnTo>
                    <a:lnTo>
                      <a:pt x="252" y="114"/>
                    </a:lnTo>
                    <a:lnTo>
                      <a:pt x="249" y="114"/>
                    </a:lnTo>
                    <a:lnTo>
                      <a:pt x="248" y="114"/>
                    </a:lnTo>
                    <a:lnTo>
                      <a:pt x="248" y="115"/>
                    </a:lnTo>
                    <a:lnTo>
                      <a:pt x="246" y="118"/>
                    </a:lnTo>
                    <a:lnTo>
                      <a:pt x="240" y="120"/>
                    </a:lnTo>
                    <a:lnTo>
                      <a:pt x="232" y="121"/>
                    </a:lnTo>
                    <a:lnTo>
                      <a:pt x="225" y="123"/>
                    </a:lnTo>
                    <a:lnTo>
                      <a:pt x="214" y="118"/>
                    </a:lnTo>
                    <a:lnTo>
                      <a:pt x="206" y="110"/>
                    </a:lnTo>
                    <a:lnTo>
                      <a:pt x="174" y="70"/>
                    </a:lnTo>
                    <a:lnTo>
                      <a:pt x="161" y="57"/>
                    </a:lnTo>
                    <a:lnTo>
                      <a:pt x="149" y="50"/>
                    </a:lnTo>
                    <a:lnTo>
                      <a:pt x="137" y="47"/>
                    </a:lnTo>
                    <a:lnTo>
                      <a:pt x="127" y="51"/>
                    </a:lnTo>
                    <a:lnTo>
                      <a:pt x="108" y="62"/>
                    </a:lnTo>
                    <a:lnTo>
                      <a:pt x="92" y="70"/>
                    </a:lnTo>
                    <a:lnTo>
                      <a:pt x="76" y="78"/>
                    </a:lnTo>
                    <a:lnTo>
                      <a:pt x="64" y="84"/>
                    </a:lnTo>
                    <a:lnTo>
                      <a:pt x="49" y="86"/>
                    </a:lnTo>
                    <a:lnTo>
                      <a:pt x="45" y="86"/>
                    </a:lnTo>
                    <a:lnTo>
                      <a:pt x="42" y="86"/>
                    </a:lnTo>
                    <a:lnTo>
                      <a:pt x="41" y="86"/>
                    </a:lnTo>
                    <a:lnTo>
                      <a:pt x="41" y="87"/>
                    </a:lnTo>
                    <a:lnTo>
                      <a:pt x="34" y="90"/>
                    </a:lnTo>
                    <a:lnTo>
                      <a:pt x="17" y="92"/>
                    </a:lnTo>
                    <a:lnTo>
                      <a:pt x="0" y="96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515">
                <a:extLst>
                  <a:ext uri="{FF2B5EF4-FFF2-40B4-BE49-F238E27FC236}">
                    <a16:creationId xmlns:a16="http://schemas.microsoft.com/office/drawing/2014/main" id="{488C881F-2099-0A61-D500-4D070FFE2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8" y="1186"/>
                <a:ext cx="39" cy="271"/>
              </a:xfrm>
              <a:custGeom>
                <a:avLst/>
                <a:gdLst>
                  <a:gd name="T0" fmla="*/ 74 w 195"/>
                  <a:gd name="T1" fmla="*/ 1337 h 1357"/>
                  <a:gd name="T2" fmla="*/ 72 w 195"/>
                  <a:gd name="T3" fmla="*/ 1328 h 1357"/>
                  <a:gd name="T4" fmla="*/ 65 w 195"/>
                  <a:gd name="T5" fmla="*/ 1317 h 1357"/>
                  <a:gd name="T6" fmla="*/ 18 w 195"/>
                  <a:gd name="T7" fmla="*/ 1264 h 1357"/>
                  <a:gd name="T8" fmla="*/ 4 w 195"/>
                  <a:gd name="T9" fmla="*/ 1225 h 1357"/>
                  <a:gd name="T10" fmla="*/ 0 w 195"/>
                  <a:gd name="T11" fmla="*/ 1200 h 1357"/>
                  <a:gd name="T12" fmla="*/ 17 w 195"/>
                  <a:gd name="T13" fmla="*/ 1177 h 1357"/>
                  <a:gd name="T14" fmla="*/ 28 w 195"/>
                  <a:gd name="T15" fmla="*/ 1152 h 1357"/>
                  <a:gd name="T16" fmla="*/ 11 w 195"/>
                  <a:gd name="T17" fmla="*/ 1102 h 1357"/>
                  <a:gd name="T18" fmla="*/ 14 w 195"/>
                  <a:gd name="T19" fmla="*/ 1071 h 1357"/>
                  <a:gd name="T20" fmla="*/ 25 w 195"/>
                  <a:gd name="T21" fmla="*/ 1028 h 1357"/>
                  <a:gd name="T22" fmla="*/ 31 w 195"/>
                  <a:gd name="T23" fmla="*/ 1007 h 1357"/>
                  <a:gd name="T24" fmla="*/ 28 w 195"/>
                  <a:gd name="T25" fmla="*/ 980 h 1357"/>
                  <a:gd name="T26" fmla="*/ 28 w 195"/>
                  <a:gd name="T27" fmla="*/ 955 h 1357"/>
                  <a:gd name="T28" fmla="*/ 44 w 195"/>
                  <a:gd name="T29" fmla="*/ 929 h 1357"/>
                  <a:gd name="T30" fmla="*/ 46 w 195"/>
                  <a:gd name="T31" fmla="*/ 910 h 1357"/>
                  <a:gd name="T32" fmla="*/ 51 w 195"/>
                  <a:gd name="T33" fmla="*/ 880 h 1357"/>
                  <a:gd name="T34" fmla="*/ 67 w 195"/>
                  <a:gd name="T35" fmla="*/ 847 h 1357"/>
                  <a:gd name="T36" fmla="*/ 73 w 195"/>
                  <a:gd name="T37" fmla="*/ 830 h 1357"/>
                  <a:gd name="T38" fmla="*/ 67 w 195"/>
                  <a:gd name="T39" fmla="*/ 805 h 1357"/>
                  <a:gd name="T40" fmla="*/ 52 w 195"/>
                  <a:gd name="T41" fmla="*/ 786 h 1357"/>
                  <a:gd name="T42" fmla="*/ 38 w 195"/>
                  <a:gd name="T43" fmla="*/ 768 h 1357"/>
                  <a:gd name="T44" fmla="*/ 26 w 195"/>
                  <a:gd name="T45" fmla="*/ 735 h 1357"/>
                  <a:gd name="T46" fmla="*/ 26 w 195"/>
                  <a:gd name="T47" fmla="*/ 711 h 1357"/>
                  <a:gd name="T48" fmla="*/ 23 w 195"/>
                  <a:gd name="T49" fmla="*/ 688 h 1357"/>
                  <a:gd name="T50" fmla="*/ 27 w 195"/>
                  <a:gd name="T51" fmla="*/ 659 h 1357"/>
                  <a:gd name="T52" fmla="*/ 27 w 195"/>
                  <a:gd name="T53" fmla="*/ 641 h 1357"/>
                  <a:gd name="T54" fmla="*/ 38 w 195"/>
                  <a:gd name="T55" fmla="*/ 609 h 1357"/>
                  <a:gd name="T56" fmla="*/ 49 w 195"/>
                  <a:gd name="T57" fmla="*/ 575 h 1357"/>
                  <a:gd name="T58" fmla="*/ 69 w 195"/>
                  <a:gd name="T59" fmla="*/ 538 h 1357"/>
                  <a:gd name="T60" fmla="*/ 82 w 195"/>
                  <a:gd name="T61" fmla="*/ 514 h 1357"/>
                  <a:gd name="T62" fmla="*/ 96 w 195"/>
                  <a:gd name="T63" fmla="*/ 489 h 1357"/>
                  <a:gd name="T64" fmla="*/ 107 w 195"/>
                  <a:gd name="T65" fmla="*/ 436 h 1357"/>
                  <a:gd name="T66" fmla="*/ 112 w 195"/>
                  <a:gd name="T67" fmla="*/ 408 h 1357"/>
                  <a:gd name="T68" fmla="*/ 115 w 195"/>
                  <a:gd name="T69" fmla="*/ 389 h 1357"/>
                  <a:gd name="T70" fmla="*/ 154 w 195"/>
                  <a:gd name="T71" fmla="*/ 354 h 1357"/>
                  <a:gd name="T72" fmla="*/ 153 w 195"/>
                  <a:gd name="T73" fmla="*/ 320 h 1357"/>
                  <a:gd name="T74" fmla="*/ 149 w 195"/>
                  <a:gd name="T75" fmla="*/ 306 h 1357"/>
                  <a:gd name="T76" fmla="*/ 143 w 195"/>
                  <a:gd name="T77" fmla="*/ 258 h 1357"/>
                  <a:gd name="T78" fmla="*/ 153 w 195"/>
                  <a:gd name="T79" fmla="*/ 218 h 1357"/>
                  <a:gd name="T80" fmla="*/ 160 w 195"/>
                  <a:gd name="T81" fmla="*/ 190 h 1357"/>
                  <a:gd name="T82" fmla="*/ 166 w 195"/>
                  <a:gd name="T83" fmla="*/ 177 h 1357"/>
                  <a:gd name="T84" fmla="*/ 166 w 195"/>
                  <a:gd name="T85" fmla="*/ 160 h 1357"/>
                  <a:gd name="T86" fmla="*/ 168 w 195"/>
                  <a:gd name="T87" fmla="*/ 149 h 1357"/>
                  <a:gd name="T88" fmla="*/ 175 w 195"/>
                  <a:gd name="T89" fmla="*/ 125 h 1357"/>
                  <a:gd name="T90" fmla="*/ 193 w 195"/>
                  <a:gd name="T91" fmla="*/ 102 h 1357"/>
                  <a:gd name="T92" fmla="*/ 195 w 195"/>
                  <a:gd name="T93" fmla="*/ 98 h 1357"/>
                  <a:gd name="T94" fmla="*/ 193 w 195"/>
                  <a:gd name="T95" fmla="*/ 29 h 1357"/>
                  <a:gd name="T96" fmla="*/ 189 w 195"/>
                  <a:gd name="T97" fmla="*/ 0 h 1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95" h="1357">
                    <a:moveTo>
                      <a:pt x="74" y="1357"/>
                    </a:moveTo>
                    <a:lnTo>
                      <a:pt x="75" y="1344"/>
                    </a:lnTo>
                    <a:lnTo>
                      <a:pt x="74" y="1337"/>
                    </a:lnTo>
                    <a:lnTo>
                      <a:pt x="73" y="1332"/>
                    </a:lnTo>
                    <a:lnTo>
                      <a:pt x="72" y="1329"/>
                    </a:lnTo>
                    <a:lnTo>
                      <a:pt x="72" y="1328"/>
                    </a:lnTo>
                    <a:lnTo>
                      <a:pt x="69" y="1325"/>
                    </a:lnTo>
                    <a:lnTo>
                      <a:pt x="68" y="1322"/>
                    </a:lnTo>
                    <a:lnTo>
                      <a:pt x="65" y="1317"/>
                    </a:lnTo>
                    <a:lnTo>
                      <a:pt x="60" y="1311"/>
                    </a:lnTo>
                    <a:lnTo>
                      <a:pt x="56" y="1306"/>
                    </a:lnTo>
                    <a:lnTo>
                      <a:pt x="18" y="1264"/>
                    </a:lnTo>
                    <a:lnTo>
                      <a:pt x="8" y="1252"/>
                    </a:lnTo>
                    <a:lnTo>
                      <a:pt x="5" y="1240"/>
                    </a:lnTo>
                    <a:lnTo>
                      <a:pt x="4" y="1225"/>
                    </a:lnTo>
                    <a:lnTo>
                      <a:pt x="2" y="1213"/>
                    </a:lnTo>
                    <a:lnTo>
                      <a:pt x="0" y="1205"/>
                    </a:lnTo>
                    <a:lnTo>
                      <a:pt x="0" y="1200"/>
                    </a:lnTo>
                    <a:lnTo>
                      <a:pt x="3" y="1196"/>
                    </a:lnTo>
                    <a:lnTo>
                      <a:pt x="8" y="1186"/>
                    </a:lnTo>
                    <a:lnTo>
                      <a:pt x="17" y="1177"/>
                    </a:lnTo>
                    <a:lnTo>
                      <a:pt x="23" y="1167"/>
                    </a:lnTo>
                    <a:lnTo>
                      <a:pt x="27" y="1160"/>
                    </a:lnTo>
                    <a:lnTo>
                      <a:pt x="28" y="1152"/>
                    </a:lnTo>
                    <a:lnTo>
                      <a:pt x="29" y="1145"/>
                    </a:lnTo>
                    <a:lnTo>
                      <a:pt x="15" y="1112"/>
                    </a:lnTo>
                    <a:lnTo>
                      <a:pt x="11" y="1102"/>
                    </a:lnTo>
                    <a:lnTo>
                      <a:pt x="10" y="1092"/>
                    </a:lnTo>
                    <a:lnTo>
                      <a:pt x="10" y="1081"/>
                    </a:lnTo>
                    <a:lnTo>
                      <a:pt x="14" y="1071"/>
                    </a:lnTo>
                    <a:lnTo>
                      <a:pt x="16" y="1058"/>
                    </a:lnTo>
                    <a:lnTo>
                      <a:pt x="20" y="1047"/>
                    </a:lnTo>
                    <a:lnTo>
                      <a:pt x="25" y="1028"/>
                    </a:lnTo>
                    <a:lnTo>
                      <a:pt x="26" y="1019"/>
                    </a:lnTo>
                    <a:lnTo>
                      <a:pt x="28" y="1014"/>
                    </a:lnTo>
                    <a:lnTo>
                      <a:pt x="31" y="1007"/>
                    </a:lnTo>
                    <a:lnTo>
                      <a:pt x="31" y="998"/>
                    </a:lnTo>
                    <a:lnTo>
                      <a:pt x="31" y="990"/>
                    </a:lnTo>
                    <a:lnTo>
                      <a:pt x="28" y="980"/>
                    </a:lnTo>
                    <a:lnTo>
                      <a:pt x="27" y="971"/>
                    </a:lnTo>
                    <a:lnTo>
                      <a:pt x="26" y="962"/>
                    </a:lnTo>
                    <a:lnTo>
                      <a:pt x="28" y="955"/>
                    </a:lnTo>
                    <a:lnTo>
                      <a:pt x="33" y="945"/>
                    </a:lnTo>
                    <a:lnTo>
                      <a:pt x="42" y="937"/>
                    </a:lnTo>
                    <a:lnTo>
                      <a:pt x="44" y="929"/>
                    </a:lnTo>
                    <a:lnTo>
                      <a:pt x="46" y="923"/>
                    </a:lnTo>
                    <a:lnTo>
                      <a:pt x="46" y="916"/>
                    </a:lnTo>
                    <a:lnTo>
                      <a:pt x="46" y="910"/>
                    </a:lnTo>
                    <a:lnTo>
                      <a:pt x="45" y="900"/>
                    </a:lnTo>
                    <a:lnTo>
                      <a:pt x="46" y="893"/>
                    </a:lnTo>
                    <a:lnTo>
                      <a:pt x="51" y="880"/>
                    </a:lnTo>
                    <a:lnTo>
                      <a:pt x="57" y="866"/>
                    </a:lnTo>
                    <a:lnTo>
                      <a:pt x="63" y="855"/>
                    </a:lnTo>
                    <a:lnTo>
                      <a:pt x="67" y="847"/>
                    </a:lnTo>
                    <a:lnTo>
                      <a:pt x="68" y="843"/>
                    </a:lnTo>
                    <a:lnTo>
                      <a:pt x="71" y="842"/>
                    </a:lnTo>
                    <a:lnTo>
                      <a:pt x="73" y="830"/>
                    </a:lnTo>
                    <a:lnTo>
                      <a:pt x="73" y="820"/>
                    </a:lnTo>
                    <a:lnTo>
                      <a:pt x="69" y="808"/>
                    </a:lnTo>
                    <a:lnTo>
                      <a:pt x="67" y="805"/>
                    </a:lnTo>
                    <a:lnTo>
                      <a:pt x="66" y="802"/>
                    </a:lnTo>
                    <a:lnTo>
                      <a:pt x="63" y="797"/>
                    </a:lnTo>
                    <a:lnTo>
                      <a:pt x="52" y="786"/>
                    </a:lnTo>
                    <a:lnTo>
                      <a:pt x="46" y="778"/>
                    </a:lnTo>
                    <a:lnTo>
                      <a:pt x="40" y="772"/>
                    </a:lnTo>
                    <a:lnTo>
                      <a:pt x="38" y="768"/>
                    </a:lnTo>
                    <a:lnTo>
                      <a:pt x="27" y="751"/>
                    </a:lnTo>
                    <a:lnTo>
                      <a:pt x="25" y="743"/>
                    </a:lnTo>
                    <a:lnTo>
                      <a:pt x="26" y="735"/>
                    </a:lnTo>
                    <a:lnTo>
                      <a:pt x="26" y="726"/>
                    </a:lnTo>
                    <a:lnTo>
                      <a:pt x="27" y="718"/>
                    </a:lnTo>
                    <a:lnTo>
                      <a:pt x="26" y="711"/>
                    </a:lnTo>
                    <a:lnTo>
                      <a:pt x="26" y="706"/>
                    </a:lnTo>
                    <a:lnTo>
                      <a:pt x="23" y="695"/>
                    </a:lnTo>
                    <a:lnTo>
                      <a:pt x="23" y="688"/>
                    </a:lnTo>
                    <a:lnTo>
                      <a:pt x="23" y="681"/>
                    </a:lnTo>
                    <a:lnTo>
                      <a:pt x="26" y="677"/>
                    </a:lnTo>
                    <a:lnTo>
                      <a:pt x="27" y="659"/>
                    </a:lnTo>
                    <a:lnTo>
                      <a:pt x="27" y="652"/>
                    </a:lnTo>
                    <a:lnTo>
                      <a:pt x="28" y="647"/>
                    </a:lnTo>
                    <a:lnTo>
                      <a:pt x="27" y="641"/>
                    </a:lnTo>
                    <a:lnTo>
                      <a:pt x="29" y="634"/>
                    </a:lnTo>
                    <a:lnTo>
                      <a:pt x="32" y="623"/>
                    </a:lnTo>
                    <a:lnTo>
                      <a:pt x="38" y="609"/>
                    </a:lnTo>
                    <a:lnTo>
                      <a:pt x="42" y="594"/>
                    </a:lnTo>
                    <a:lnTo>
                      <a:pt x="46" y="583"/>
                    </a:lnTo>
                    <a:lnTo>
                      <a:pt x="49" y="575"/>
                    </a:lnTo>
                    <a:lnTo>
                      <a:pt x="51" y="572"/>
                    </a:lnTo>
                    <a:lnTo>
                      <a:pt x="63" y="550"/>
                    </a:lnTo>
                    <a:lnTo>
                      <a:pt x="69" y="538"/>
                    </a:lnTo>
                    <a:lnTo>
                      <a:pt x="77" y="525"/>
                    </a:lnTo>
                    <a:lnTo>
                      <a:pt x="78" y="518"/>
                    </a:lnTo>
                    <a:lnTo>
                      <a:pt x="82" y="514"/>
                    </a:lnTo>
                    <a:lnTo>
                      <a:pt x="91" y="504"/>
                    </a:lnTo>
                    <a:lnTo>
                      <a:pt x="94" y="499"/>
                    </a:lnTo>
                    <a:lnTo>
                      <a:pt x="96" y="489"/>
                    </a:lnTo>
                    <a:lnTo>
                      <a:pt x="100" y="475"/>
                    </a:lnTo>
                    <a:lnTo>
                      <a:pt x="105" y="458"/>
                    </a:lnTo>
                    <a:lnTo>
                      <a:pt x="107" y="436"/>
                    </a:lnTo>
                    <a:lnTo>
                      <a:pt x="111" y="420"/>
                    </a:lnTo>
                    <a:lnTo>
                      <a:pt x="111" y="413"/>
                    </a:lnTo>
                    <a:lnTo>
                      <a:pt x="112" y="408"/>
                    </a:lnTo>
                    <a:lnTo>
                      <a:pt x="112" y="405"/>
                    </a:lnTo>
                    <a:lnTo>
                      <a:pt x="113" y="403"/>
                    </a:lnTo>
                    <a:lnTo>
                      <a:pt x="115" y="389"/>
                    </a:lnTo>
                    <a:lnTo>
                      <a:pt x="122" y="380"/>
                    </a:lnTo>
                    <a:lnTo>
                      <a:pt x="151" y="361"/>
                    </a:lnTo>
                    <a:lnTo>
                      <a:pt x="154" y="354"/>
                    </a:lnTo>
                    <a:lnTo>
                      <a:pt x="158" y="346"/>
                    </a:lnTo>
                    <a:lnTo>
                      <a:pt x="155" y="334"/>
                    </a:lnTo>
                    <a:lnTo>
                      <a:pt x="153" y="320"/>
                    </a:lnTo>
                    <a:lnTo>
                      <a:pt x="151" y="315"/>
                    </a:lnTo>
                    <a:lnTo>
                      <a:pt x="149" y="310"/>
                    </a:lnTo>
                    <a:lnTo>
                      <a:pt x="149" y="306"/>
                    </a:lnTo>
                    <a:lnTo>
                      <a:pt x="147" y="293"/>
                    </a:lnTo>
                    <a:lnTo>
                      <a:pt x="145" y="276"/>
                    </a:lnTo>
                    <a:lnTo>
                      <a:pt x="143" y="258"/>
                    </a:lnTo>
                    <a:lnTo>
                      <a:pt x="147" y="246"/>
                    </a:lnTo>
                    <a:lnTo>
                      <a:pt x="149" y="230"/>
                    </a:lnTo>
                    <a:lnTo>
                      <a:pt x="153" y="218"/>
                    </a:lnTo>
                    <a:lnTo>
                      <a:pt x="155" y="207"/>
                    </a:lnTo>
                    <a:lnTo>
                      <a:pt x="159" y="198"/>
                    </a:lnTo>
                    <a:lnTo>
                      <a:pt x="160" y="190"/>
                    </a:lnTo>
                    <a:lnTo>
                      <a:pt x="163" y="184"/>
                    </a:lnTo>
                    <a:lnTo>
                      <a:pt x="164" y="179"/>
                    </a:lnTo>
                    <a:lnTo>
                      <a:pt x="166" y="177"/>
                    </a:lnTo>
                    <a:lnTo>
                      <a:pt x="166" y="167"/>
                    </a:lnTo>
                    <a:lnTo>
                      <a:pt x="166" y="162"/>
                    </a:lnTo>
                    <a:lnTo>
                      <a:pt x="166" y="160"/>
                    </a:lnTo>
                    <a:lnTo>
                      <a:pt x="166" y="158"/>
                    </a:lnTo>
                    <a:lnTo>
                      <a:pt x="168" y="158"/>
                    </a:lnTo>
                    <a:lnTo>
                      <a:pt x="168" y="149"/>
                    </a:lnTo>
                    <a:lnTo>
                      <a:pt x="169" y="139"/>
                    </a:lnTo>
                    <a:lnTo>
                      <a:pt x="170" y="131"/>
                    </a:lnTo>
                    <a:lnTo>
                      <a:pt x="175" y="125"/>
                    </a:lnTo>
                    <a:lnTo>
                      <a:pt x="189" y="111"/>
                    </a:lnTo>
                    <a:lnTo>
                      <a:pt x="193" y="104"/>
                    </a:lnTo>
                    <a:lnTo>
                      <a:pt x="193" y="102"/>
                    </a:lnTo>
                    <a:lnTo>
                      <a:pt x="193" y="100"/>
                    </a:lnTo>
                    <a:lnTo>
                      <a:pt x="194" y="100"/>
                    </a:lnTo>
                    <a:lnTo>
                      <a:pt x="195" y="98"/>
                    </a:lnTo>
                    <a:lnTo>
                      <a:pt x="194" y="49"/>
                    </a:lnTo>
                    <a:lnTo>
                      <a:pt x="193" y="37"/>
                    </a:lnTo>
                    <a:lnTo>
                      <a:pt x="193" y="29"/>
                    </a:lnTo>
                    <a:lnTo>
                      <a:pt x="191" y="15"/>
                    </a:lnTo>
                    <a:lnTo>
                      <a:pt x="188" y="6"/>
                    </a:lnTo>
                    <a:lnTo>
                      <a:pt x="189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516">
                <a:extLst>
                  <a:ext uri="{FF2B5EF4-FFF2-40B4-BE49-F238E27FC236}">
                    <a16:creationId xmlns:a16="http://schemas.microsoft.com/office/drawing/2014/main" id="{2F6EB478-8528-FC35-74F9-5673A7ED0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4" y="2145"/>
                <a:ext cx="192" cy="70"/>
              </a:xfrm>
              <a:custGeom>
                <a:avLst/>
                <a:gdLst>
                  <a:gd name="T0" fmla="*/ 934 w 959"/>
                  <a:gd name="T1" fmla="*/ 10 h 349"/>
                  <a:gd name="T2" fmla="*/ 940 w 959"/>
                  <a:gd name="T3" fmla="*/ 38 h 349"/>
                  <a:gd name="T4" fmla="*/ 930 w 959"/>
                  <a:gd name="T5" fmla="*/ 44 h 349"/>
                  <a:gd name="T6" fmla="*/ 904 w 959"/>
                  <a:gd name="T7" fmla="*/ 44 h 349"/>
                  <a:gd name="T8" fmla="*/ 885 w 959"/>
                  <a:gd name="T9" fmla="*/ 50 h 349"/>
                  <a:gd name="T10" fmla="*/ 883 w 959"/>
                  <a:gd name="T11" fmla="*/ 62 h 349"/>
                  <a:gd name="T12" fmla="*/ 881 w 959"/>
                  <a:gd name="T13" fmla="*/ 71 h 349"/>
                  <a:gd name="T14" fmla="*/ 878 w 959"/>
                  <a:gd name="T15" fmla="*/ 79 h 349"/>
                  <a:gd name="T16" fmla="*/ 888 w 959"/>
                  <a:gd name="T17" fmla="*/ 94 h 349"/>
                  <a:gd name="T18" fmla="*/ 879 w 959"/>
                  <a:gd name="T19" fmla="*/ 100 h 349"/>
                  <a:gd name="T20" fmla="*/ 870 w 959"/>
                  <a:gd name="T21" fmla="*/ 124 h 349"/>
                  <a:gd name="T22" fmla="*/ 885 w 959"/>
                  <a:gd name="T23" fmla="*/ 170 h 349"/>
                  <a:gd name="T24" fmla="*/ 881 w 959"/>
                  <a:gd name="T25" fmla="*/ 177 h 349"/>
                  <a:gd name="T26" fmla="*/ 866 w 959"/>
                  <a:gd name="T27" fmla="*/ 180 h 349"/>
                  <a:gd name="T28" fmla="*/ 855 w 959"/>
                  <a:gd name="T29" fmla="*/ 199 h 349"/>
                  <a:gd name="T30" fmla="*/ 838 w 959"/>
                  <a:gd name="T31" fmla="*/ 206 h 349"/>
                  <a:gd name="T32" fmla="*/ 837 w 959"/>
                  <a:gd name="T33" fmla="*/ 233 h 349"/>
                  <a:gd name="T34" fmla="*/ 798 w 959"/>
                  <a:gd name="T35" fmla="*/ 233 h 349"/>
                  <a:gd name="T36" fmla="*/ 785 w 959"/>
                  <a:gd name="T37" fmla="*/ 216 h 349"/>
                  <a:gd name="T38" fmla="*/ 741 w 959"/>
                  <a:gd name="T39" fmla="*/ 189 h 349"/>
                  <a:gd name="T40" fmla="*/ 706 w 959"/>
                  <a:gd name="T41" fmla="*/ 197 h 349"/>
                  <a:gd name="T42" fmla="*/ 684 w 959"/>
                  <a:gd name="T43" fmla="*/ 216 h 349"/>
                  <a:gd name="T44" fmla="*/ 681 w 959"/>
                  <a:gd name="T45" fmla="*/ 228 h 349"/>
                  <a:gd name="T46" fmla="*/ 662 w 959"/>
                  <a:gd name="T47" fmla="*/ 225 h 349"/>
                  <a:gd name="T48" fmla="*/ 655 w 959"/>
                  <a:gd name="T49" fmla="*/ 260 h 349"/>
                  <a:gd name="T50" fmla="*/ 625 w 959"/>
                  <a:gd name="T51" fmla="*/ 245 h 349"/>
                  <a:gd name="T52" fmla="*/ 624 w 959"/>
                  <a:gd name="T53" fmla="*/ 269 h 349"/>
                  <a:gd name="T54" fmla="*/ 618 w 959"/>
                  <a:gd name="T55" fmla="*/ 272 h 349"/>
                  <a:gd name="T56" fmla="*/ 604 w 959"/>
                  <a:gd name="T57" fmla="*/ 295 h 349"/>
                  <a:gd name="T58" fmla="*/ 586 w 959"/>
                  <a:gd name="T59" fmla="*/ 286 h 349"/>
                  <a:gd name="T60" fmla="*/ 573 w 959"/>
                  <a:gd name="T61" fmla="*/ 301 h 349"/>
                  <a:gd name="T62" fmla="*/ 558 w 959"/>
                  <a:gd name="T63" fmla="*/ 307 h 349"/>
                  <a:gd name="T64" fmla="*/ 539 w 959"/>
                  <a:gd name="T65" fmla="*/ 297 h 349"/>
                  <a:gd name="T66" fmla="*/ 545 w 959"/>
                  <a:gd name="T67" fmla="*/ 263 h 349"/>
                  <a:gd name="T68" fmla="*/ 506 w 959"/>
                  <a:gd name="T69" fmla="*/ 255 h 349"/>
                  <a:gd name="T70" fmla="*/ 483 w 959"/>
                  <a:gd name="T71" fmla="*/ 267 h 349"/>
                  <a:gd name="T72" fmla="*/ 453 w 959"/>
                  <a:gd name="T73" fmla="*/ 250 h 349"/>
                  <a:gd name="T74" fmla="*/ 423 w 959"/>
                  <a:gd name="T75" fmla="*/ 271 h 349"/>
                  <a:gd name="T76" fmla="*/ 392 w 959"/>
                  <a:gd name="T77" fmla="*/ 294 h 349"/>
                  <a:gd name="T78" fmla="*/ 358 w 959"/>
                  <a:gd name="T79" fmla="*/ 315 h 349"/>
                  <a:gd name="T80" fmla="*/ 332 w 959"/>
                  <a:gd name="T81" fmla="*/ 325 h 349"/>
                  <a:gd name="T82" fmla="*/ 321 w 959"/>
                  <a:gd name="T83" fmla="*/ 301 h 349"/>
                  <a:gd name="T84" fmla="*/ 322 w 959"/>
                  <a:gd name="T85" fmla="*/ 317 h 349"/>
                  <a:gd name="T86" fmla="*/ 315 w 959"/>
                  <a:gd name="T87" fmla="*/ 328 h 349"/>
                  <a:gd name="T88" fmla="*/ 281 w 959"/>
                  <a:gd name="T89" fmla="*/ 328 h 349"/>
                  <a:gd name="T90" fmla="*/ 280 w 959"/>
                  <a:gd name="T91" fmla="*/ 348 h 349"/>
                  <a:gd name="T92" fmla="*/ 258 w 959"/>
                  <a:gd name="T93" fmla="*/ 345 h 349"/>
                  <a:gd name="T94" fmla="*/ 248 w 959"/>
                  <a:gd name="T95" fmla="*/ 321 h 349"/>
                  <a:gd name="T96" fmla="*/ 221 w 959"/>
                  <a:gd name="T97" fmla="*/ 334 h 349"/>
                  <a:gd name="T98" fmla="*/ 210 w 959"/>
                  <a:gd name="T99" fmla="*/ 302 h 349"/>
                  <a:gd name="T100" fmla="*/ 163 w 959"/>
                  <a:gd name="T101" fmla="*/ 318 h 349"/>
                  <a:gd name="T102" fmla="*/ 140 w 959"/>
                  <a:gd name="T103" fmla="*/ 298 h 349"/>
                  <a:gd name="T104" fmla="*/ 106 w 959"/>
                  <a:gd name="T105" fmla="*/ 275 h 349"/>
                  <a:gd name="T106" fmla="*/ 87 w 959"/>
                  <a:gd name="T107" fmla="*/ 301 h 349"/>
                  <a:gd name="T108" fmla="*/ 41 w 959"/>
                  <a:gd name="T109" fmla="*/ 309 h 349"/>
                  <a:gd name="T110" fmla="*/ 6 w 959"/>
                  <a:gd name="T111" fmla="*/ 278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59" h="349">
                    <a:moveTo>
                      <a:pt x="959" y="5"/>
                    </a:moveTo>
                    <a:lnTo>
                      <a:pt x="952" y="0"/>
                    </a:lnTo>
                    <a:lnTo>
                      <a:pt x="945" y="1"/>
                    </a:lnTo>
                    <a:lnTo>
                      <a:pt x="936" y="4"/>
                    </a:lnTo>
                    <a:lnTo>
                      <a:pt x="934" y="9"/>
                    </a:lnTo>
                    <a:lnTo>
                      <a:pt x="934" y="10"/>
                    </a:lnTo>
                    <a:lnTo>
                      <a:pt x="936" y="12"/>
                    </a:lnTo>
                    <a:lnTo>
                      <a:pt x="944" y="17"/>
                    </a:lnTo>
                    <a:lnTo>
                      <a:pt x="946" y="20"/>
                    </a:lnTo>
                    <a:lnTo>
                      <a:pt x="946" y="25"/>
                    </a:lnTo>
                    <a:lnTo>
                      <a:pt x="944" y="29"/>
                    </a:lnTo>
                    <a:lnTo>
                      <a:pt x="940" y="38"/>
                    </a:lnTo>
                    <a:lnTo>
                      <a:pt x="938" y="41"/>
                    </a:lnTo>
                    <a:lnTo>
                      <a:pt x="936" y="44"/>
                    </a:lnTo>
                    <a:lnTo>
                      <a:pt x="934" y="44"/>
                    </a:lnTo>
                    <a:lnTo>
                      <a:pt x="933" y="44"/>
                    </a:lnTo>
                    <a:lnTo>
                      <a:pt x="933" y="45"/>
                    </a:lnTo>
                    <a:lnTo>
                      <a:pt x="930" y="44"/>
                    </a:lnTo>
                    <a:lnTo>
                      <a:pt x="927" y="41"/>
                    </a:lnTo>
                    <a:lnTo>
                      <a:pt x="923" y="41"/>
                    </a:lnTo>
                    <a:lnTo>
                      <a:pt x="915" y="43"/>
                    </a:lnTo>
                    <a:lnTo>
                      <a:pt x="909" y="44"/>
                    </a:lnTo>
                    <a:lnTo>
                      <a:pt x="906" y="45"/>
                    </a:lnTo>
                    <a:lnTo>
                      <a:pt x="904" y="44"/>
                    </a:lnTo>
                    <a:lnTo>
                      <a:pt x="899" y="40"/>
                    </a:lnTo>
                    <a:lnTo>
                      <a:pt x="896" y="41"/>
                    </a:lnTo>
                    <a:lnTo>
                      <a:pt x="895" y="46"/>
                    </a:lnTo>
                    <a:lnTo>
                      <a:pt x="892" y="49"/>
                    </a:lnTo>
                    <a:lnTo>
                      <a:pt x="888" y="49"/>
                    </a:lnTo>
                    <a:lnTo>
                      <a:pt x="885" y="50"/>
                    </a:lnTo>
                    <a:lnTo>
                      <a:pt x="881" y="51"/>
                    </a:lnTo>
                    <a:lnTo>
                      <a:pt x="879" y="54"/>
                    </a:lnTo>
                    <a:lnTo>
                      <a:pt x="878" y="57"/>
                    </a:lnTo>
                    <a:lnTo>
                      <a:pt x="878" y="58"/>
                    </a:lnTo>
                    <a:lnTo>
                      <a:pt x="881" y="60"/>
                    </a:lnTo>
                    <a:lnTo>
                      <a:pt x="883" y="62"/>
                    </a:lnTo>
                    <a:lnTo>
                      <a:pt x="883" y="63"/>
                    </a:lnTo>
                    <a:lnTo>
                      <a:pt x="884" y="66"/>
                    </a:lnTo>
                    <a:lnTo>
                      <a:pt x="883" y="66"/>
                    </a:lnTo>
                    <a:lnTo>
                      <a:pt x="883" y="67"/>
                    </a:lnTo>
                    <a:lnTo>
                      <a:pt x="883" y="69"/>
                    </a:lnTo>
                    <a:lnTo>
                      <a:pt x="881" y="71"/>
                    </a:lnTo>
                    <a:lnTo>
                      <a:pt x="879" y="71"/>
                    </a:lnTo>
                    <a:lnTo>
                      <a:pt x="879" y="72"/>
                    </a:lnTo>
                    <a:lnTo>
                      <a:pt x="875" y="72"/>
                    </a:lnTo>
                    <a:lnTo>
                      <a:pt x="873" y="75"/>
                    </a:lnTo>
                    <a:lnTo>
                      <a:pt x="875" y="78"/>
                    </a:lnTo>
                    <a:lnTo>
                      <a:pt x="878" y="79"/>
                    </a:lnTo>
                    <a:lnTo>
                      <a:pt x="884" y="83"/>
                    </a:lnTo>
                    <a:lnTo>
                      <a:pt x="887" y="85"/>
                    </a:lnTo>
                    <a:lnTo>
                      <a:pt x="889" y="90"/>
                    </a:lnTo>
                    <a:lnTo>
                      <a:pt x="888" y="90"/>
                    </a:lnTo>
                    <a:lnTo>
                      <a:pt x="888" y="91"/>
                    </a:lnTo>
                    <a:lnTo>
                      <a:pt x="888" y="94"/>
                    </a:lnTo>
                    <a:lnTo>
                      <a:pt x="887" y="94"/>
                    </a:lnTo>
                    <a:lnTo>
                      <a:pt x="887" y="95"/>
                    </a:lnTo>
                    <a:lnTo>
                      <a:pt x="887" y="97"/>
                    </a:lnTo>
                    <a:lnTo>
                      <a:pt x="883" y="100"/>
                    </a:lnTo>
                    <a:lnTo>
                      <a:pt x="881" y="100"/>
                    </a:lnTo>
                    <a:lnTo>
                      <a:pt x="879" y="100"/>
                    </a:lnTo>
                    <a:lnTo>
                      <a:pt x="879" y="101"/>
                    </a:lnTo>
                    <a:lnTo>
                      <a:pt x="872" y="101"/>
                    </a:lnTo>
                    <a:lnTo>
                      <a:pt x="869" y="108"/>
                    </a:lnTo>
                    <a:lnTo>
                      <a:pt x="865" y="113"/>
                    </a:lnTo>
                    <a:lnTo>
                      <a:pt x="866" y="119"/>
                    </a:lnTo>
                    <a:lnTo>
                      <a:pt x="870" y="124"/>
                    </a:lnTo>
                    <a:lnTo>
                      <a:pt x="877" y="129"/>
                    </a:lnTo>
                    <a:lnTo>
                      <a:pt x="882" y="135"/>
                    </a:lnTo>
                    <a:lnTo>
                      <a:pt x="885" y="143"/>
                    </a:lnTo>
                    <a:lnTo>
                      <a:pt x="887" y="154"/>
                    </a:lnTo>
                    <a:lnTo>
                      <a:pt x="887" y="168"/>
                    </a:lnTo>
                    <a:lnTo>
                      <a:pt x="885" y="170"/>
                    </a:lnTo>
                    <a:lnTo>
                      <a:pt x="885" y="174"/>
                    </a:lnTo>
                    <a:lnTo>
                      <a:pt x="884" y="174"/>
                    </a:lnTo>
                    <a:lnTo>
                      <a:pt x="884" y="175"/>
                    </a:lnTo>
                    <a:lnTo>
                      <a:pt x="884" y="177"/>
                    </a:lnTo>
                    <a:lnTo>
                      <a:pt x="882" y="177"/>
                    </a:lnTo>
                    <a:lnTo>
                      <a:pt x="881" y="177"/>
                    </a:lnTo>
                    <a:lnTo>
                      <a:pt x="881" y="178"/>
                    </a:lnTo>
                    <a:lnTo>
                      <a:pt x="878" y="177"/>
                    </a:lnTo>
                    <a:lnTo>
                      <a:pt x="877" y="177"/>
                    </a:lnTo>
                    <a:lnTo>
                      <a:pt x="871" y="175"/>
                    </a:lnTo>
                    <a:lnTo>
                      <a:pt x="869" y="176"/>
                    </a:lnTo>
                    <a:lnTo>
                      <a:pt x="866" y="180"/>
                    </a:lnTo>
                    <a:lnTo>
                      <a:pt x="865" y="189"/>
                    </a:lnTo>
                    <a:lnTo>
                      <a:pt x="861" y="194"/>
                    </a:lnTo>
                    <a:lnTo>
                      <a:pt x="859" y="198"/>
                    </a:lnTo>
                    <a:lnTo>
                      <a:pt x="856" y="198"/>
                    </a:lnTo>
                    <a:lnTo>
                      <a:pt x="855" y="198"/>
                    </a:lnTo>
                    <a:lnTo>
                      <a:pt x="855" y="199"/>
                    </a:lnTo>
                    <a:lnTo>
                      <a:pt x="853" y="200"/>
                    </a:lnTo>
                    <a:lnTo>
                      <a:pt x="847" y="199"/>
                    </a:lnTo>
                    <a:lnTo>
                      <a:pt x="843" y="200"/>
                    </a:lnTo>
                    <a:lnTo>
                      <a:pt x="839" y="201"/>
                    </a:lnTo>
                    <a:lnTo>
                      <a:pt x="839" y="206"/>
                    </a:lnTo>
                    <a:lnTo>
                      <a:pt x="838" y="206"/>
                    </a:lnTo>
                    <a:lnTo>
                      <a:pt x="839" y="209"/>
                    </a:lnTo>
                    <a:lnTo>
                      <a:pt x="843" y="215"/>
                    </a:lnTo>
                    <a:lnTo>
                      <a:pt x="845" y="221"/>
                    </a:lnTo>
                    <a:lnTo>
                      <a:pt x="845" y="222"/>
                    </a:lnTo>
                    <a:lnTo>
                      <a:pt x="847" y="225"/>
                    </a:lnTo>
                    <a:lnTo>
                      <a:pt x="837" y="233"/>
                    </a:lnTo>
                    <a:lnTo>
                      <a:pt x="830" y="239"/>
                    </a:lnTo>
                    <a:lnTo>
                      <a:pt x="822" y="240"/>
                    </a:lnTo>
                    <a:lnTo>
                      <a:pt x="818" y="239"/>
                    </a:lnTo>
                    <a:lnTo>
                      <a:pt x="814" y="239"/>
                    </a:lnTo>
                    <a:lnTo>
                      <a:pt x="804" y="235"/>
                    </a:lnTo>
                    <a:lnTo>
                      <a:pt x="798" y="233"/>
                    </a:lnTo>
                    <a:lnTo>
                      <a:pt x="793" y="232"/>
                    </a:lnTo>
                    <a:lnTo>
                      <a:pt x="791" y="229"/>
                    </a:lnTo>
                    <a:lnTo>
                      <a:pt x="789" y="226"/>
                    </a:lnTo>
                    <a:lnTo>
                      <a:pt x="786" y="220"/>
                    </a:lnTo>
                    <a:lnTo>
                      <a:pt x="785" y="217"/>
                    </a:lnTo>
                    <a:lnTo>
                      <a:pt x="785" y="216"/>
                    </a:lnTo>
                    <a:lnTo>
                      <a:pt x="785" y="214"/>
                    </a:lnTo>
                    <a:lnTo>
                      <a:pt x="775" y="206"/>
                    </a:lnTo>
                    <a:lnTo>
                      <a:pt x="769" y="200"/>
                    </a:lnTo>
                    <a:lnTo>
                      <a:pt x="758" y="195"/>
                    </a:lnTo>
                    <a:lnTo>
                      <a:pt x="755" y="191"/>
                    </a:lnTo>
                    <a:lnTo>
                      <a:pt x="741" y="189"/>
                    </a:lnTo>
                    <a:lnTo>
                      <a:pt x="735" y="188"/>
                    </a:lnTo>
                    <a:lnTo>
                      <a:pt x="732" y="188"/>
                    </a:lnTo>
                    <a:lnTo>
                      <a:pt x="727" y="187"/>
                    </a:lnTo>
                    <a:lnTo>
                      <a:pt x="721" y="188"/>
                    </a:lnTo>
                    <a:lnTo>
                      <a:pt x="713" y="191"/>
                    </a:lnTo>
                    <a:lnTo>
                      <a:pt x="706" y="197"/>
                    </a:lnTo>
                    <a:lnTo>
                      <a:pt x="699" y="195"/>
                    </a:lnTo>
                    <a:lnTo>
                      <a:pt x="694" y="198"/>
                    </a:lnTo>
                    <a:lnTo>
                      <a:pt x="690" y="201"/>
                    </a:lnTo>
                    <a:lnTo>
                      <a:pt x="689" y="209"/>
                    </a:lnTo>
                    <a:lnTo>
                      <a:pt x="683" y="210"/>
                    </a:lnTo>
                    <a:lnTo>
                      <a:pt x="684" y="216"/>
                    </a:lnTo>
                    <a:lnTo>
                      <a:pt x="684" y="218"/>
                    </a:lnTo>
                    <a:lnTo>
                      <a:pt x="684" y="220"/>
                    </a:lnTo>
                    <a:lnTo>
                      <a:pt x="686" y="222"/>
                    </a:lnTo>
                    <a:lnTo>
                      <a:pt x="686" y="225"/>
                    </a:lnTo>
                    <a:lnTo>
                      <a:pt x="686" y="227"/>
                    </a:lnTo>
                    <a:lnTo>
                      <a:pt x="681" y="228"/>
                    </a:lnTo>
                    <a:lnTo>
                      <a:pt x="678" y="227"/>
                    </a:lnTo>
                    <a:lnTo>
                      <a:pt x="676" y="225"/>
                    </a:lnTo>
                    <a:lnTo>
                      <a:pt x="675" y="221"/>
                    </a:lnTo>
                    <a:lnTo>
                      <a:pt x="671" y="220"/>
                    </a:lnTo>
                    <a:lnTo>
                      <a:pt x="669" y="221"/>
                    </a:lnTo>
                    <a:lnTo>
                      <a:pt x="662" y="225"/>
                    </a:lnTo>
                    <a:lnTo>
                      <a:pt x="660" y="232"/>
                    </a:lnTo>
                    <a:lnTo>
                      <a:pt x="658" y="239"/>
                    </a:lnTo>
                    <a:lnTo>
                      <a:pt x="658" y="249"/>
                    </a:lnTo>
                    <a:lnTo>
                      <a:pt x="658" y="254"/>
                    </a:lnTo>
                    <a:lnTo>
                      <a:pt x="658" y="257"/>
                    </a:lnTo>
                    <a:lnTo>
                      <a:pt x="655" y="260"/>
                    </a:lnTo>
                    <a:lnTo>
                      <a:pt x="653" y="262"/>
                    </a:lnTo>
                    <a:lnTo>
                      <a:pt x="648" y="258"/>
                    </a:lnTo>
                    <a:lnTo>
                      <a:pt x="643" y="254"/>
                    </a:lnTo>
                    <a:lnTo>
                      <a:pt x="635" y="246"/>
                    </a:lnTo>
                    <a:lnTo>
                      <a:pt x="631" y="244"/>
                    </a:lnTo>
                    <a:lnTo>
                      <a:pt x="625" y="245"/>
                    </a:lnTo>
                    <a:lnTo>
                      <a:pt x="621" y="249"/>
                    </a:lnTo>
                    <a:lnTo>
                      <a:pt x="620" y="255"/>
                    </a:lnTo>
                    <a:lnTo>
                      <a:pt x="624" y="266"/>
                    </a:lnTo>
                    <a:lnTo>
                      <a:pt x="624" y="267"/>
                    </a:lnTo>
                    <a:lnTo>
                      <a:pt x="625" y="269"/>
                    </a:lnTo>
                    <a:lnTo>
                      <a:pt x="624" y="269"/>
                    </a:lnTo>
                    <a:lnTo>
                      <a:pt x="624" y="271"/>
                    </a:lnTo>
                    <a:lnTo>
                      <a:pt x="624" y="273"/>
                    </a:lnTo>
                    <a:lnTo>
                      <a:pt x="621" y="273"/>
                    </a:lnTo>
                    <a:lnTo>
                      <a:pt x="620" y="273"/>
                    </a:lnTo>
                    <a:lnTo>
                      <a:pt x="620" y="274"/>
                    </a:lnTo>
                    <a:lnTo>
                      <a:pt x="618" y="272"/>
                    </a:lnTo>
                    <a:lnTo>
                      <a:pt x="612" y="269"/>
                    </a:lnTo>
                    <a:lnTo>
                      <a:pt x="607" y="272"/>
                    </a:lnTo>
                    <a:lnTo>
                      <a:pt x="606" y="275"/>
                    </a:lnTo>
                    <a:lnTo>
                      <a:pt x="606" y="285"/>
                    </a:lnTo>
                    <a:lnTo>
                      <a:pt x="606" y="290"/>
                    </a:lnTo>
                    <a:lnTo>
                      <a:pt x="604" y="295"/>
                    </a:lnTo>
                    <a:lnTo>
                      <a:pt x="602" y="297"/>
                    </a:lnTo>
                    <a:lnTo>
                      <a:pt x="599" y="300"/>
                    </a:lnTo>
                    <a:lnTo>
                      <a:pt x="595" y="298"/>
                    </a:lnTo>
                    <a:lnTo>
                      <a:pt x="592" y="297"/>
                    </a:lnTo>
                    <a:lnTo>
                      <a:pt x="589" y="292"/>
                    </a:lnTo>
                    <a:lnTo>
                      <a:pt x="586" y="286"/>
                    </a:lnTo>
                    <a:lnTo>
                      <a:pt x="581" y="284"/>
                    </a:lnTo>
                    <a:lnTo>
                      <a:pt x="576" y="285"/>
                    </a:lnTo>
                    <a:lnTo>
                      <a:pt x="573" y="288"/>
                    </a:lnTo>
                    <a:lnTo>
                      <a:pt x="574" y="294"/>
                    </a:lnTo>
                    <a:lnTo>
                      <a:pt x="574" y="296"/>
                    </a:lnTo>
                    <a:lnTo>
                      <a:pt x="573" y="301"/>
                    </a:lnTo>
                    <a:lnTo>
                      <a:pt x="569" y="303"/>
                    </a:lnTo>
                    <a:lnTo>
                      <a:pt x="567" y="303"/>
                    </a:lnTo>
                    <a:lnTo>
                      <a:pt x="566" y="303"/>
                    </a:lnTo>
                    <a:lnTo>
                      <a:pt x="566" y="305"/>
                    </a:lnTo>
                    <a:lnTo>
                      <a:pt x="563" y="307"/>
                    </a:lnTo>
                    <a:lnTo>
                      <a:pt x="558" y="307"/>
                    </a:lnTo>
                    <a:lnTo>
                      <a:pt x="556" y="306"/>
                    </a:lnTo>
                    <a:lnTo>
                      <a:pt x="555" y="306"/>
                    </a:lnTo>
                    <a:lnTo>
                      <a:pt x="549" y="303"/>
                    </a:lnTo>
                    <a:lnTo>
                      <a:pt x="545" y="301"/>
                    </a:lnTo>
                    <a:lnTo>
                      <a:pt x="543" y="300"/>
                    </a:lnTo>
                    <a:lnTo>
                      <a:pt x="539" y="297"/>
                    </a:lnTo>
                    <a:lnTo>
                      <a:pt x="538" y="296"/>
                    </a:lnTo>
                    <a:lnTo>
                      <a:pt x="536" y="290"/>
                    </a:lnTo>
                    <a:lnTo>
                      <a:pt x="536" y="285"/>
                    </a:lnTo>
                    <a:lnTo>
                      <a:pt x="539" y="281"/>
                    </a:lnTo>
                    <a:lnTo>
                      <a:pt x="545" y="273"/>
                    </a:lnTo>
                    <a:lnTo>
                      <a:pt x="545" y="263"/>
                    </a:lnTo>
                    <a:lnTo>
                      <a:pt x="540" y="252"/>
                    </a:lnTo>
                    <a:lnTo>
                      <a:pt x="532" y="246"/>
                    </a:lnTo>
                    <a:lnTo>
                      <a:pt x="522" y="244"/>
                    </a:lnTo>
                    <a:lnTo>
                      <a:pt x="512" y="250"/>
                    </a:lnTo>
                    <a:lnTo>
                      <a:pt x="509" y="251"/>
                    </a:lnTo>
                    <a:lnTo>
                      <a:pt x="506" y="255"/>
                    </a:lnTo>
                    <a:lnTo>
                      <a:pt x="503" y="260"/>
                    </a:lnTo>
                    <a:lnTo>
                      <a:pt x="499" y="267"/>
                    </a:lnTo>
                    <a:lnTo>
                      <a:pt x="489" y="268"/>
                    </a:lnTo>
                    <a:lnTo>
                      <a:pt x="487" y="267"/>
                    </a:lnTo>
                    <a:lnTo>
                      <a:pt x="486" y="267"/>
                    </a:lnTo>
                    <a:lnTo>
                      <a:pt x="483" y="267"/>
                    </a:lnTo>
                    <a:lnTo>
                      <a:pt x="478" y="267"/>
                    </a:lnTo>
                    <a:lnTo>
                      <a:pt x="471" y="263"/>
                    </a:lnTo>
                    <a:lnTo>
                      <a:pt x="466" y="260"/>
                    </a:lnTo>
                    <a:lnTo>
                      <a:pt x="459" y="252"/>
                    </a:lnTo>
                    <a:lnTo>
                      <a:pt x="455" y="250"/>
                    </a:lnTo>
                    <a:lnTo>
                      <a:pt x="453" y="250"/>
                    </a:lnTo>
                    <a:lnTo>
                      <a:pt x="438" y="254"/>
                    </a:lnTo>
                    <a:lnTo>
                      <a:pt x="432" y="258"/>
                    </a:lnTo>
                    <a:lnTo>
                      <a:pt x="431" y="265"/>
                    </a:lnTo>
                    <a:lnTo>
                      <a:pt x="430" y="266"/>
                    </a:lnTo>
                    <a:lnTo>
                      <a:pt x="432" y="271"/>
                    </a:lnTo>
                    <a:lnTo>
                      <a:pt x="423" y="271"/>
                    </a:lnTo>
                    <a:lnTo>
                      <a:pt x="419" y="271"/>
                    </a:lnTo>
                    <a:lnTo>
                      <a:pt x="416" y="273"/>
                    </a:lnTo>
                    <a:lnTo>
                      <a:pt x="413" y="275"/>
                    </a:lnTo>
                    <a:lnTo>
                      <a:pt x="409" y="280"/>
                    </a:lnTo>
                    <a:lnTo>
                      <a:pt x="400" y="288"/>
                    </a:lnTo>
                    <a:lnTo>
                      <a:pt x="392" y="294"/>
                    </a:lnTo>
                    <a:lnTo>
                      <a:pt x="386" y="297"/>
                    </a:lnTo>
                    <a:lnTo>
                      <a:pt x="381" y="300"/>
                    </a:lnTo>
                    <a:lnTo>
                      <a:pt x="370" y="302"/>
                    </a:lnTo>
                    <a:lnTo>
                      <a:pt x="366" y="306"/>
                    </a:lnTo>
                    <a:lnTo>
                      <a:pt x="360" y="311"/>
                    </a:lnTo>
                    <a:lnTo>
                      <a:pt x="358" y="315"/>
                    </a:lnTo>
                    <a:lnTo>
                      <a:pt x="356" y="319"/>
                    </a:lnTo>
                    <a:lnTo>
                      <a:pt x="353" y="323"/>
                    </a:lnTo>
                    <a:lnTo>
                      <a:pt x="349" y="324"/>
                    </a:lnTo>
                    <a:lnTo>
                      <a:pt x="344" y="326"/>
                    </a:lnTo>
                    <a:lnTo>
                      <a:pt x="336" y="325"/>
                    </a:lnTo>
                    <a:lnTo>
                      <a:pt x="332" y="325"/>
                    </a:lnTo>
                    <a:lnTo>
                      <a:pt x="328" y="323"/>
                    </a:lnTo>
                    <a:lnTo>
                      <a:pt x="328" y="320"/>
                    </a:lnTo>
                    <a:lnTo>
                      <a:pt x="328" y="309"/>
                    </a:lnTo>
                    <a:lnTo>
                      <a:pt x="326" y="305"/>
                    </a:lnTo>
                    <a:lnTo>
                      <a:pt x="324" y="302"/>
                    </a:lnTo>
                    <a:lnTo>
                      <a:pt x="321" y="301"/>
                    </a:lnTo>
                    <a:lnTo>
                      <a:pt x="318" y="302"/>
                    </a:lnTo>
                    <a:lnTo>
                      <a:pt x="313" y="305"/>
                    </a:lnTo>
                    <a:lnTo>
                      <a:pt x="312" y="307"/>
                    </a:lnTo>
                    <a:lnTo>
                      <a:pt x="313" y="309"/>
                    </a:lnTo>
                    <a:lnTo>
                      <a:pt x="318" y="314"/>
                    </a:lnTo>
                    <a:lnTo>
                      <a:pt x="322" y="317"/>
                    </a:lnTo>
                    <a:lnTo>
                      <a:pt x="322" y="318"/>
                    </a:lnTo>
                    <a:lnTo>
                      <a:pt x="323" y="320"/>
                    </a:lnTo>
                    <a:lnTo>
                      <a:pt x="323" y="323"/>
                    </a:lnTo>
                    <a:lnTo>
                      <a:pt x="322" y="328"/>
                    </a:lnTo>
                    <a:lnTo>
                      <a:pt x="318" y="328"/>
                    </a:lnTo>
                    <a:lnTo>
                      <a:pt x="315" y="328"/>
                    </a:lnTo>
                    <a:lnTo>
                      <a:pt x="310" y="326"/>
                    </a:lnTo>
                    <a:lnTo>
                      <a:pt x="306" y="326"/>
                    </a:lnTo>
                    <a:lnTo>
                      <a:pt x="295" y="321"/>
                    </a:lnTo>
                    <a:lnTo>
                      <a:pt x="287" y="323"/>
                    </a:lnTo>
                    <a:lnTo>
                      <a:pt x="282" y="324"/>
                    </a:lnTo>
                    <a:lnTo>
                      <a:pt x="281" y="328"/>
                    </a:lnTo>
                    <a:lnTo>
                      <a:pt x="280" y="331"/>
                    </a:lnTo>
                    <a:lnTo>
                      <a:pt x="281" y="337"/>
                    </a:lnTo>
                    <a:lnTo>
                      <a:pt x="282" y="342"/>
                    </a:lnTo>
                    <a:lnTo>
                      <a:pt x="282" y="346"/>
                    </a:lnTo>
                    <a:lnTo>
                      <a:pt x="281" y="348"/>
                    </a:lnTo>
                    <a:lnTo>
                      <a:pt x="280" y="348"/>
                    </a:lnTo>
                    <a:lnTo>
                      <a:pt x="280" y="349"/>
                    </a:lnTo>
                    <a:lnTo>
                      <a:pt x="272" y="348"/>
                    </a:lnTo>
                    <a:lnTo>
                      <a:pt x="270" y="347"/>
                    </a:lnTo>
                    <a:lnTo>
                      <a:pt x="269" y="347"/>
                    </a:lnTo>
                    <a:lnTo>
                      <a:pt x="266" y="347"/>
                    </a:lnTo>
                    <a:lnTo>
                      <a:pt x="258" y="345"/>
                    </a:lnTo>
                    <a:lnTo>
                      <a:pt x="250" y="341"/>
                    </a:lnTo>
                    <a:lnTo>
                      <a:pt x="247" y="337"/>
                    </a:lnTo>
                    <a:lnTo>
                      <a:pt x="246" y="334"/>
                    </a:lnTo>
                    <a:lnTo>
                      <a:pt x="247" y="329"/>
                    </a:lnTo>
                    <a:lnTo>
                      <a:pt x="250" y="325"/>
                    </a:lnTo>
                    <a:lnTo>
                      <a:pt x="248" y="321"/>
                    </a:lnTo>
                    <a:lnTo>
                      <a:pt x="247" y="320"/>
                    </a:lnTo>
                    <a:lnTo>
                      <a:pt x="242" y="323"/>
                    </a:lnTo>
                    <a:lnTo>
                      <a:pt x="235" y="330"/>
                    </a:lnTo>
                    <a:lnTo>
                      <a:pt x="230" y="334"/>
                    </a:lnTo>
                    <a:lnTo>
                      <a:pt x="225" y="336"/>
                    </a:lnTo>
                    <a:lnTo>
                      <a:pt x="221" y="334"/>
                    </a:lnTo>
                    <a:lnTo>
                      <a:pt x="219" y="330"/>
                    </a:lnTo>
                    <a:lnTo>
                      <a:pt x="218" y="324"/>
                    </a:lnTo>
                    <a:lnTo>
                      <a:pt x="218" y="315"/>
                    </a:lnTo>
                    <a:lnTo>
                      <a:pt x="215" y="308"/>
                    </a:lnTo>
                    <a:lnTo>
                      <a:pt x="214" y="305"/>
                    </a:lnTo>
                    <a:lnTo>
                      <a:pt x="210" y="302"/>
                    </a:lnTo>
                    <a:lnTo>
                      <a:pt x="208" y="303"/>
                    </a:lnTo>
                    <a:lnTo>
                      <a:pt x="198" y="305"/>
                    </a:lnTo>
                    <a:lnTo>
                      <a:pt x="191" y="312"/>
                    </a:lnTo>
                    <a:lnTo>
                      <a:pt x="180" y="319"/>
                    </a:lnTo>
                    <a:lnTo>
                      <a:pt x="172" y="321"/>
                    </a:lnTo>
                    <a:lnTo>
                      <a:pt x="163" y="318"/>
                    </a:lnTo>
                    <a:lnTo>
                      <a:pt x="158" y="315"/>
                    </a:lnTo>
                    <a:lnTo>
                      <a:pt x="155" y="311"/>
                    </a:lnTo>
                    <a:lnTo>
                      <a:pt x="153" y="307"/>
                    </a:lnTo>
                    <a:lnTo>
                      <a:pt x="147" y="300"/>
                    </a:lnTo>
                    <a:lnTo>
                      <a:pt x="144" y="298"/>
                    </a:lnTo>
                    <a:lnTo>
                      <a:pt x="140" y="298"/>
                    </a:lnTo>
                    <a:lnTo>
                      <a:pt x="135" y="301"/>
                    </a:lnTo>
                    <a:lnTo>
                      <a:pt x="133" y="298"/>
                    </a:lnTo>
                    <a:lnTo>
                      <a:pt x="130" y="294"/>
                    </a:lnTo>
                    <a:lnTo>
                      <a:pt x="121" y="286"/>
                    </a:lnTo>
                    <a:lnTo>
                      <a:pt x="112" y="278"/>
                    </a:lnTo>
                    <a:lnTo>
                      <a:pt x="106" y="275"/>
                    </a:lnTo>
                    <a:lnTo>
                      <a:pt x="100" y="274"/>
                    </a:lnTo>
                    <a:lnTo>
                      <a:pt x="97" y="278"/>
                    </a:lnTo>
                    <a:lnTo>
                      <a:pt x="94" y="281"/>
                    </a:lnTo>
                    <a:lnTo>
                      <a:pt x="93" y="290"/>
                    </a:lnTo>
                    <a:lnTo>
                      <a:pt x="90" y="296"/>
                    </a:lnTo>
                    <a:lnTo>
                      <a:pt x="87" y="301"/>
                    </a:lnTo>
                    <a:lnTo>
                      <a:pt x="78" y="305"/>
                    </a:lnTo>
                    <a:lnTo>
                      <a:pt x="72" y="308"/>
                    </a:lnTo>
                    <a:lnTo>
                      <a:pt x="64" y="308"/>
                    </a:lnTo>
                    <a:lnTo>
                      <a:pt x="58" y="308"/>
                    </a:lnTo>
                    <a:lnTo>
                      <a:pt x="53" y="309"/>
                    </a:lnTo>
                    <a:lnTo>
                      <a:pt x="41" y="309"/>
                    </a:lnTo>
                    <a:lnTo>
                      <a:pt x="35" y="305"/>
                    </a:lnTo>
                    <a:lnTo>
                      <a:pt x="31" y="298"/>
                    </a:lnTo>
                    <a:lnTo>
                      <a:pt x="25" y="290"/>
                    </a:lnTo>
                    <a:lnTo>
                      <a:pt x="17" y="286"/>
                    </a:lnTo>
                    <a:lnTo>
                      <a:pt x="10" y="284"/>
                    </a:lnTo>
                    <a:lnTo>
                      <a:pt x="6" y="278"/>
                    </a:lnTo>
                    <a:lnTo>
                      <a:pt x="3" y="274"/>
                    </a:lnTo>
                    <a:lnTo>
                      <a:pt x="0" y="273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517">
                <a:extLst>
                  <a:ext uri="{FF2B5EF4-FFF2-40B4-BE49-F238E27FC236}">
                    <a16:creationId xmlns:a16="http://schemas.microsoft.com/office/drawing/2014/main" id="{C40077A2-AA48-A654-DA43-B0CB931163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135"/>
                <a:ext cx="290" cy="71"/>
              </a:xfrm>
              <a:custGeom>
                <a:avLst/>
                <a:gdLst>
                  <a:gd name="T0" fmla="*/ 1427 w 1450"/>
                  <a:gd name="T1" fmla="*/ 328 h 356"/>
                  <a:gd name="T2" fmla="*/ 1425 w 1450"/>
                  <a:gd name="T3" fmla="*/ 303 h 356"/>
                  <a:gd name="T4" fmla="*/ 1404 w 1450"/>
                  <a:gd name="T5" fmla="*/ 292 h 356"/>
                  <a:gd name="T6" fmla="*/ 1390 w 1450"/>
                  <a:gd name="T7" fmla="*/ 326 h 356"/>
                  <a:gd name="T8" fmla="*/ 1371 w 1450"/>
                  <a:gd name="T9" fmla="*/ 328 h 356"/>
                  <a:gd name="T10" fmla="*/ 1362 w 1450"/>
                  <a:gd name="T11" fmla="*/ 294 h 356"/>
                  <a:gd name="T12" fmla="*/ 1341 w 1450"/>
                  <a:gd name="T13" fmla="*/ 288 h 356"/>
                  <a:gd name="T14" fmla="*/ 1343 w 1450"/>
                  <a:gd name="T15" fmla="*/ 325 h 356"/>
                  <a:gd name="T16" fmla="*/ 1328 w 1450"/>
                  <a:gd name="T17" fmla="*/ 341 h 356"/>
                  <a:gd name="T18" fmla="*/ 1227 w 1450"/>
                  <a:gd name="T19" fmla="*/ 348 h 356"/>
                  <a:gd name="T20" fmla="*/ 1190 w 1450"/>
                  <a:gd name="T21" fmla="*/ 341 h 356"/>
                  <a:gd name="T22" fmla="*/ 1114 w 1450"/>
                  <a:gd name="T23" fmla="*/ 324 h 356"/>
                  <a:gd name="T24" fmla="*/ 1053 w 1450"/>
                  <a:gd name="T25" fmla="*/ 337 h 356"/>
                  <a:gd name="T26" fmla="*/ 1028 w 1450"/>
                  <a:gd name="T27" fmla="*/ 319 h 356"/>
                  <a:gd name="T28" fmla="*/ 1006 w 1450"/>
                  <a:gd name="T29" fmla="*/ 325 h 356"/>
                  <a:gd name="T30" fmla="*/ 998 w 1450"/>
                  <a:gd name="T31" fmla="*/ 335 h 356"/>
                  <a:gd name="T32" fmla="*/ 984 w 1450"/>
                  <a:gd name="T33" fmla="*/ 334 h 356"/>
                  <a:gd name="T34" fmla="*/ 962 w 1450"/>
                  <a:gd name="T35" fmla="*/ 318 h 356"/>
                  <a:gd name="T36" fmla="*/ 922 w 1450"/>
                  <a:gd name="T37" fmla="*/ 311 h 356"/>
                  <a:gd name="T38" fmla="*/ 905 w 1450"/>
                  <a:gd name="T39" fmla="*/ 325 h 356"/>
                  <a:gd name="T40" fmla="*/ 870 w 1450"/>
                  <a:gd name="T41" fmla="*/ 313 h 356"/>
                  <a:gd name="T42" fmla="*/ 833 w 1450"/>
                  <a:gd name="T43" fmla="*/ 291 h 356"/>
                  <a:gd name="T44" fmla="*/ 808 w 1450"/>
                  <a:gd name="T45" fmla="*/ 286 h 356"/>
                  <a:gd name="T46" fmla="*/ 789 w 1450"/>
                  <a:gd name="T47" fmla="*/ 319 h 356"/>
                  <a:gd name="T48" fmla="*/ 760 w 1450"/>
                  <a:gd name="T49" fmla="*/ 349 h 356"/>
                  <a:gd name="T50" fmla="*/ 725 w 1450"/>
                  <a:gd name="T51" fmla="*/ 340 h 356"/>
                  <a:gd name="T52" fmla="*/ 682 w 1450"/>
                  <a:gd name="T53" fmla="*/ 345 h 356"/>
                  <a:gd name="T54" fmla="*/ 663 w 1450"/>
                  <a:gd name="T55" fmla="*/ 329 h 356"/>
                  <a:gd name="T56" fmla="*/ 645 w 1450"/>
                  <a:gd name="T57" fmla="*/ 347 h 356"/>
                  <a:gd name="T58" fmla="*/ 623 w 1450"/>
                  <a:gd name="T59" fmla="*/ 342 h 356"/>
                  <a:gd name="T60" fmla="*/ 606 w 1450"/>
                  <a:gd name="T61" fmla="*/ 314 h 356"/>
                  <a:gd name="T62" fmla="*/ 585 w 1450"/>
                  <a:gd name="T63" fmla="*/ 311 h 356"/>
                  <a:gd name="T64" fmla="*/ 539 w 1450"/>
                  <a:gd name="T65" fmla="*/ 305 h 356"/>
                  <a:gd name="T66" fmla="*/ 456 w 1450"/>
                  <a:gd name="T67" fmla="*/ 341 h 356"/>
                  <a:gd name="T68" fmla="*/ 432 w 1450"/>
                  <a:gd name="T69" fmla="*/ 326 h 356"/>
                  <a:gd name="T70" fmla="*/ 435 w 1450"/>
                  <a:gd name="T71" fmla="*/ 307 h 356"/>
                  <a:gd name="T72" fmla="*/ 399 w 1450"/>
                  <a:gd name="T73" fmla="*/ 318 h 356"/>
                  <a:gd name="T74" fmla="*/ 376 w 1450"/>
                  <a:gd name="T75" fmla="*/ 284 h 356"/>
                  <a:gd name="T76" fmla="*/ 389 w 1450"/>
                  <a:gd name="T77" fmla="*/ 248 h 356"/>
                  <a:gd name="T78" fmla="*/ 358 w 1450"/>
                  <a:gd name="T79" fmla="*/ 239 h 356"/>
                  <a:gd name="T80" fmla="*/ 354 w 1450"/>
                  <a:gd name="T81" fmla="*/ 259 h 356"/>
                  <a:gd name="T82" fmla="*/ 337 w 1450"/>
                  <a:gd name="T83" fmla="*/ 246 h 356"/>
                  <a:gd name="T84" fmla="*/ 347 w 1450"/>
                  <a:gd name="T85" fmla="*/ 212 h 356"/>
                  <a:gd name="T86" fmla="*/ 313 w 1450"/>
                  <a:gd name="T87" fmla="*/ 205 h 356"/>
                  <a:gd name="T88" fmla="*/ 306 w 1450"/>
                  <a:gd name="T89" fmla="*/ 228 h 356"/>
                  <a:gd name="T90" fmla="*/ 284 w 1450"/>
                  <a:gd name="T91" fmla="*/ 198 h 356"/>
                  <a:gd name="T92" fmla="*/ 273 w 1450"/>
                  <a:gd name="T93" fmla="*/ 181 h 356"/>
                  <a:gd name="T94" fmla="*/ 226 w 1450"/>
                  <a:gd name="T95" fmla="*/ 174 h 356"/>
                  <a:gd name="T96" fmla="*/ 166 w 1450"/>
                  <a:gd name="T97" fmla="*/ 170 h 356"/>
                  <a:gd name="T98" fmla="*/ 141 w 1450"/>
                  <a:gd name="T99" fmla="*/ 103 h 356"/>
                  <a:gd name="T100" fmla="*/ 125 w 1450"/>
                  <a:gd name="T101" fmla="*/ 77 h 356"/>
                  <a:gd name="T102" fmla="*/ 80 w 1450"/>
                  <a:gd name="T103" fmla="*/ 45 h 356"/>
                  <a:gd name="T104" fmla="*/ 36 w 1450"/>
                  <a:gd name="T105" fmla="*/ 27 h 356"/>
                  <a:gd name="T106" fmla="*/ 0 w 1450"/>
                  <a:gd name="T107" fmla="*/ 0 h 356"/>
                  <a:gd name="T108" fmla="*/ 40 w 1450"/>
                  <a:gd name="T109" fmla="*/ 54 h 356"/>
                  <a:gd name="T110" fmla="*/ 64 w 1450"/>
                  <a:gd name="T111" fmla="*/ 88 h 356"/>
                  <a:gd name="T112" fmla="*/ 80 w 1450"/>
                  <a:gd name="T113" fmla="*/ 122 h 356"/>
                  <a:gd name="T114" fmla="*/ 66 w 1450"/>
                  <a:gd name="T115" fmla="*/ 177 h 356"/>
                  <a:gd name="T116" fmla="*/ 61 w 1450"/>
                  <a:gd name="T117" fmla="*/ 252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50" h="356">
                    <a:moveTo>
                      <a:pt x="1450" y="324"/>
                    </a:moveTo>
                    <a:lnTo>
                      <a:pt x="1442" y="324"/>
                    </a:lnTo>
                    <a:lnTo>
                      <a:pt x="1437" y="325"/>
                    </a:lnTo>
                    <a:lnTo>
                      <a:pt x="1434" y="329"/>
                    </a:lnTo>
                    <a:lnTo>
                      <a:pt x="1429" y="328"/>
                    </a:lnTo>
                    <a:lnTo>
                      <a:pt x="1427" y="328"/>
                    </a:lnTo>
                    <a:lnTo>
                      <a:pt x="1424" y="325"/>
                    </a:lnTo>
                    <a:lnTo>
                      <a:pt x="1424" y="323"/>
                    </a:lnTo>
                    <a:lnTo>
                      <a:pt x="1420" y="317"/>
                    </a:lnTo>
                    <a:lnTo>
                      <a:pt x="1422" y="312"/>
                    </a:lnTo>
                    <a:lnTo>
                      <a:pt x="1424" y="306"/>
                    </a:lnTo>
                    <a:lnTo>
                      <a:pt x="1425" y="303"/>
                    </a:lnTo>
                    <a:lnTo>
                      <a:pt x="1425" y="297"/>
                    </a:lnTo>
                    <a:lnTo>
                      <a:pt x="1425" y="294"/>
                    </a:lnTo>
                    <a:lnTo>
                      <a:pt x="1422" y="290"/>
                    </a:lnTo>
                    <a:lnTo>
                      <a:pt x="1412" y="288"/>
                    </a:lnTo>
                    <a:lnTo>
                      <a:pt x="1407" y="289"/>
                    </a:lnTo>
                    <a:lnTo>
                      <a:pt x="1404" y="292"/>
                    </a:lnTo>
                    <a:lnTo>
                      <a:pt x="1397" y="296"/>
                    </a:lnTo>
                    <a:lnTo>
                      <a:pt x="1395" y="303"/>
                    </a:lnTo>
                    <a:lnTo>
                      <a:pt x="1394" y="311"/>
                    </a:lnTo>
                    <a:lnTo>
                      <a:pt x="1397" y="322"/>
                    </a:lnTo>
                    <a:lnTo>
                      <a:pt x="1393" y="325"/>
                    </a:lnTo>
                    <a:lnTo>
                      <a:pt x="1390" y="326"/>
                    </a:lnTo>
                    <a:lnTo>
                      <a:pt x="1389" y="329"/>
                    </a:lnTo>
                    <a:lnTo>
                      <a:pt x="1385" y="329"/>
                    </a:lnTo>
                    <a:lnTo>
                      <a:pt x="1383" y="330"/>
                    </a:lnTo>
                    <a:lnTo>
                      <a:pt x="1378" y="331"/>
                    </a:lnTo>
                    <a:lnTo>
                      <a:pt x="1373" y="329"/>
                    </a:lnTo>
                    <a:lnTo>
                      <a:pt x="1371" y="328"/>
                    </a:lnTo>
                    <a:lnTo>
                      <a:pt x="1370" y="328"/>
                    </a:lnTo>
                    <a:lnTo>
                      <a:pt x="1362" y="323"/>
                    </a:lnTo>
                    <a:lnTo>
                      <a:pt x="1359" y="318"/>
                    </a:lnTo>
                    <a:lnTo>
                      <a:pt x="1359" y="312"/>
                    </a:lnTo>
                    <a:lnTo>
                      <a:pt x="1359" y="303"/>
                    </a:lnTo>
                    <a:lnTo>
                      <a:pt x="1362" y="294"/>
                    </a:lnTo>
                    <a:lnTo>
                      <a:pt x="1361" y="288"/>
                    </a:lnTo>
                    <a:lnTo>
                      <a:pt x="1360" y="285"/>
                    </a:lnTo>
                    <a:lnTo>
                      <a:pt x="1356" y="283"/>
                    </a:lnTo>
                    <a:lnTo>
                      <a:pt x="1353" y="284"/>
                    </a:lnTo>
                    <a:lnTo>
                      <a:pt x="1344" y="285"/>
                    </a:lnTo>
                    <a:lnTo>
                      <a:pt x="1341" y="288"/>
                    </a:lnTo>
                    <a:lnTo>
                      <a:pt x="1339" y="292"/>
                    </a:lnTo>
                    <a:lnTo>
                      <a:pt x="1338" y="294"/>
                    </a:lnTo>
                    <a:lnTo>
                      <a:pt x="1339" y="300"/>
                    </a:lnTo>
                    <a:lnTo>
                      <a:pt x="1341" y="308"/>
                    </a:lnTo>
                    <a:lnTo>
                      <a:pt x="1344" y="320"/>
                    </a:lnTo>
                    <a:lnTo>
                      <a:pt x="1343" y="325"/>
                    </a:lnTo>
                    <a:lnTo>
                      <a:pt x="1341" y="328"/>
                    </a:lnTo>
                    <a:lnTo>
                      <a:pt x="1339" y="328"/>
                    </a:lnTo>
                    <a:lnTo>
                      <a:pt x="1339" y="329"/>
                    </a:lnTo>
                    <a:lnTo>
                      <a:pt x="1339" y="331"/>
                    </a:lnTo>
                    <a:lnTo>
                      <a:pt x="1334" y="336"/>
                    </a:lnTo>
                    <a:lnTo>
                      <a:pt x="1328" y="341"/>
                    </a:lnTo>
                    <a:lnTo>
                      <a:pt x="1302" y="351"/>
                    </a:lnTo>
                    <a:lnTo>
                      <a:pt x="1252" y="356"/>
                    </a:lnTo>
                    <a:lnTo>
                      <a:pt x="1246" y="353"/>
                    </a:lnTo>
                    <a:lnTo>
                      <a:pt x="1239" y="352"/>
                    </a:lnTo>
                    <a:lnTo>
                      <a:pt x="1229" y="349"/>
                    </a:lnTo>
                    <a:lnTo>
                      <a:pt x="1227" y="348"/>
                    </a:lnTo>
                    <a:lnTo>
                      <a:pt x="1225" y="348"/>
                    </a:lnTo>
                    <a:lnTo>
                      <a:pt x="1223" y="348"/>
                    </a:lnTo>
                    <a:lnTo>
                      <a:pt x="1218" y="348"/>
                    </a:lnTo>
                    <a:lnTo>
                      <a:pt x="1207" y="345"/>
                    </a:lnTo>
                    <a:lnTo>
                      <a:pt x="1196" y="342"/>
                    </a:lnTo>
                    <a:lnTo>
                      <a:pt x="1190" y="341"/>
                    </a:lnTo>
                    <a:lnTo>
                      <a:pt x="1185" y="340"/>
                    </a:lnTo>
                    <a:lnTo>
                      <a:pt x="1184" y="340"/>
                    </a:lnTo>
                    <a:lnTo>
                      <a:pt x="1161" y="329"/>
                    </a:lnTo>
                    <a:lnTo>
                      <a:pt x="1143" y="325"/>
                    </a:lnTo>
                    <a:lnTo>
                      <a:pt x="1122" y="324"/>
                    </a:lnTo>
                    <a:lnTo>
                      <a:pt x="1114" y="324"/>
                    </a:lnTo>
                    <a:lnTo>
                      <a:pt x="1108" y="326"/>
                    </a:lnTo>
                    <a:lnTo>
                      <a:pt x="1082" y="332"/>
                    </a:lnTo>
                    <a:lnTo>
                      <a:pt x="1074" y="334"/>
                    </a:lnTo>
                    <a:lnTo>
                      <a:pt x="1068" y="336"/>
                    </a:lnTo>
                    <a:lnTo>
                      <a:pt x="1057" y="340"/>
                    </a:lnTo>
                    <a:lnTo>
                      <a:pt x="1053" y="337"/>
                    </a:lnTo>
                    <a:lnTo>
                      <a:pt x="1050" y="335"/>
                    </a:lnTo>
                    <a:lnTo>
                      <a:pt x="1045" y="330"/>
                    </a:lnTo>
                    <a:lnTo>
                      <a:pt x="1039" y="325"/>
                    </a:lnTo>
                    <a:lnTo>
                      <a:pt x="1034" y="319"/>
                    </a:lnTo>
                    <a:lnTo>
                      <a:pt x="1030" y="318"/>
                    </a:lnTo>
                    <a:lnTo>
                      <a:pt x="1028" y="319"/>
                    </a:lnTo>
                    <a:lnTo>
                      <a:pt x="1025" y="323"/>
                    </a:lnTo>
                    <a:lnTo>
                      <a:pt x="1021" y="324"/>
                    </a:lnTo>
                    <a:lnTo>
                      <a:pt x="1017" y="324"/>
                    </a:lnTo>
                    <a:lnTo>
                      <a:pt x="1015" y="325"/>
                    </a:lnTo>
                    <a:lnTo>
                      <a:pt x="1008" y="324"/>
                    </a:lnTo>
                    <a:lnTo>
                      <a:pt x="1006" y="325"/>
                    </a:lnTo>
                    <a:lnTo>
                      <a:pt x="1004" y="326"/>
                    </a:lnTo>
                    <a:lnTo>
                      <a:pt x="1004" y="330"/>
                    </a:lnTo>
                    <a:lnTo>
                      <a:pt x="1002" y="332"/>
                    </a:lnTo>
                    <a:lnTo>
                      <a:pt x="1001" y="335"/>
                    </a:lnTo>
                    <a:lnTo>
                      <a:pt x="999" y="335"/>
                    </a:lnTo>
                    <a:lnTo>
                      <a:pt x="998" y="335"/>
                    </a:lnTo>
                    <a:lnTo>
                      <a:pt x="998" y="336"/>
                    </a:lnTo>
                    <a:lnTo>
                      <a:pt x="995" y="336"/>
                    </a:lnTo>
                    <a:lnTo>
                      <a:pt x="994" y="336"/>
                    </a:lnTo>
                    <a:lnTo>
                      <a:pt x="994" y="337"/>
                    </a:lnTo>
                    <a:lnTo>
                      <a:pt x="988" y="335"/>
                    </a:lnTo>
                    <a:lnTo>
                      <a:pt x="984" y="334"/>
                    </a:lnTo>
                    <a:lnTo>
                      <a:pt x="978" y="329"/>
                    </a:lnTo>
                    <a:lnTo>
                      <a:pt x="973" y="328"/>
                    </a:lnTo>
                    <a:lnTo>
                      <a:pt x="967" y="326"/>
                    </a:lnTo>
                    <a:lnTo>
                      <a:pt x="965" y="325"/>
                    </a:lnTo>
                    <a:lnTo>
                      <a:pt x="962" y="322"/>
                    </a:lnTo>
                    <a:lnTo>
                      <a:pt x="962" y="318"/>
                    </a:lnTo>
                    <a:lnTo>
                      <a:pt x="955" y="316"/>
                    </a:lnTo>
                    <a:lnTo>
                      <a:pt x="951" y="316"/>
                    </a:lnTo>
                    <a:lnTo>
                      <a:pt x="949" y="318"/>
                    </a:lnTo>
                    <a:lnTo>
                      <a:pt x="941" y="318"/>
                    </a:lnTo>
                    <a:lnTo>
                      <a:pt x="933" y="317"/>
                    </a:lnTo>
                    <a:lnTo>
                      <a:pt x="922" y="311"/>
                    </a:lnTo>
                    <a:lnTo>
                      <a:pt x="919" y="309"/>
                    </a:lnTo>
                    <a:lnTo>
                      <a:pt x="919" y="311"/>
                    </a:lnTo>
                    <a:lnTo>
                      <a:pt x="913" y="314"/>
                    </a:lnTo>
                    <a:lnTo>
                      <a:pt x="910" y="322"/>
                    </a:lnTo>
                    <a:lnTo>
                      <a:pt x="908" y="323"/>
                    </a:lnTo>
                    <a:lnTo>
                      <a:pt x="905" y="325"/>
                    </a:lnTo>
                    <a:lnTo>
                      <a:pt x="901" y="326"/>
                    </a:lnTo>
                    <a:lnTo>
                      <a:pt x="897" y="326"/>
                    </a:lnTo>
                    <a:lnTo>
                      <a:pt x="895" y="328"/>
                    </a:lnTo>
                    <a:lnTo>
                      <a:pt x="886" y="325"/>
                    </a:lnTo>
                    <a:lnTo>
                      <a:pt x="880" y="322"/>
                    </a:lnTo>
                    <a:lnTo>
                      <a:pt x="870" y="313"/>
                    </a:lnTo>
                    <a:lnTo>
                      <a:pt x="865" y="308"/>
                    </a:lnTo>
                    <a:lnTo>
                      <a:pt x="863" y="306"/>
                    </a:lnTo>
                    <a:lnTo>
                      <a:pt x="862" y="305"/>
                    </a:lnTo>
                    <a:lnTo>
                      <a:pt x="852" y="297"/>
                    </a:lnTo>
                    <a:lnTo>
                      <a:pt x="844" y="292"/>
                    </a:lnTo>
                    <a:lnTo>
                      <a:pt x="833" y="291"/>
                    </a:lnTo>
                    <a:lnTo>
                      <a:pt x="827" y="290"/>
                    </a:lnTo>
                    <a:lnTo>
                      <a:pt x="823" y="290"/>
                    </a:lnTo>
                    <a:lnTo>
                      <a:pt x="818" y="288"/>
                    </a:lnTo>
                    <a:lnTo>
                      <a:pt x="812" y="284"/>
                    </a:lnTo>
                    <a:lnTo>
                      <a:pt x="810" y="284"/>
                    </a:lnTo>
                    <a:lnTo>
                      <a:pt x="808" y="286"/>
                    </a:lnTo>
                    <a:lnTo>
                      <a:pt x="811" y="295"/>
                    </a:lnTo>
                    <a:lnTo>
                      <a:pt x="811" y="301"/>
                    </a:lnTo>
                    <a:lnTo>
                      <a:pt x="808" y="305"/>
                    </a:lnTo>
                    <a:lnTo>
                      <a:pt x="805" y="309"/>
                    </a:lnTo>
                    <a:lnTo>
                      <a:pt x="794" y="317"/>
                    </a:lnTo>
                    <a:lnTo>
                      <a:pt x="789" y="319"/>
                    </a:lnTo>
                    <a:lnTo>
                      <a:pt x="787" y="320"/>
                    </a:lnTo>
                    <a:lnTo>
                      <a:pt x="782" y="320"/>
                    </a:lnTo>
                    <a:lnTo>
                      <a:pt x="779" y="324"/>
                    </a:lnTo>
                    <a:lnTo>
                      <a:pt x="767" y="343"/>
                    </a:lnTo>
                    <a:lnTo>
                      <a:pt x="762" y="347"/>
                    </a:lnTo>
                    <a:lnTo>
                      <a:pt x="760" y="349"/>
                    </a:lnTo>
                    <a:lnTo>
                      <a:pt x="755" y="348"/>
                    </a:lnTo>
                    <a:lnTo>
                      <a:pt x="753" y="345"/>
                    </a:lnTo>
                    <a:lnTo>
                      <a:pt x="749" y="342"/>
                    </a:lnTo>
                    <a:lnTo>
                      <a:pt x="744" y="342"/>
                    </a:lnTo>
                    <a:lnTo>
                      <a:pt x="736" y="340"/>
                    </a:lnTo>
                    <a:lnTo>
                      <a:pt x="725" y="340"/>
                    </a:lnTo>
                    <a:lnTo>
                      <a:pt x="704" y="337"/>
                    </a:lnTo>
                    <a:lnTo>
                      <a:pt x="697" y="339"/>
                    </a:lnTo>
                    <a:lnTo>
                      <a:pt x="693" y="343"/>
                    </a:lnTo>
                    <a:lnTo>
                      <a:pt x="689" y="347"/>
                    </a:lnTo>
                    <a:lnTo>
                      <a:pt x="686" y="349"/>
                    </a:lnTo>
                    <a:lnTo>
                      <a:pt x="682" y="345"/>
                    </a:lnTo>
                    <a:lnTo>
                      <a:pt x="682" y="335"/>
                    </a:lnTo>
                    <a:lnTo>
                      <a:pt x="680" y="331"/>
                    </a:lnTo>
                    <a:lnTo>
                      <a:pt x="678" y="330"/>
                    </a:lnTo>
                    <a:lnTo>
                      <a:pt x="674" y="329"/>
                    </a:lnTo>
                    <a:lnTo>
                      <a:pt x="669" y="329"/>
                    </a:lnTo>
                    <a:lnTo>
                      <a:pt x="663" y="329"/>
                    </a:lnTo>
                    <a:lnTo>
                      <a:pt x="659" y="331"/>
                    </a:lnTo>
                    <a:lnTo>
                      <a:pt x="656" y="334"/>
                    </a:lnTo>
                    <a:lnTo>
                      <a:pt x="655" y="340"/>
                    </a:lnTo>
                    <a:lnTo>
                      <a:pt x="650" y="346"/>
                    </a:lnTo>
                    <a:lnTo>
                      <a:pt x="647" y="348"/>
                    </a:lnTo>
                    <a:lnTo>
                      <a:pt x="645" y="347"/>
                    </a:lnTo>
                    <a:lnTo>
                      <a:pt x="642" y="342"/>
                    </a:lnTo>
                    <a:lnTo>
                      <a:pt x="639" y="339"/>
                    </a:lnTo>
                    <a:lnTo>
                      <a:pt x="636" y="339"/>
                    </a:lnTo>
                    <a:lnTo>
                      <a:pt x="633" y="339"/>
                    </a:lnTo>
                    <a:lnTo>
                      <a:pt x="629" y="341"/>
                    </a:lnTo>
                    <a:lnTo>
                      <a:pt x="623" y="342"/>
                    </a:lnTo>
                    <a:lnTo>
                      <a:pt x="619" y="341"/>
                    </a:lnTo>
                    <a:lnTo>
                      <a:pt x="617" y="337"/>
                    </a:lnTo>
                    <a:lnTo>
                      <a:pt x="617" y="332"/>
                    </a:lnTo>
                    <a:lnTo>
                      <a:pt x="612" y="325"/>
                    </a:lnTo>
                    <a:lnTo>
                      <a:pt x="610" y="320"/>
                    </a:lnTo>
                    <a:lnTo>
                      <a:pt x="606" y="314"/>
                    </a:lnTo>
                    <a:lnTo>
                      <a:pt x="602" y="309"/>
                    </a:lnTo>
                    <a:lnTo>
                      <a:pt x="601" y="308"/>
                    </a:lnTo>
                    <a:lnTo>
                      <a:pt x="595" y="308"/>
                    </a:lnTo>
                    <a:lnTo>
                      <a:pt x="593" y="312"/>
                    </a:lnTo>
                    <a:lnTo>
                      <a:pt x="588" y="312"/>
                    </a:lnTo>
                    <a:lnTo>
                      <a:pt x="585" y="311"/>
                    </a:lnTo>
                    <a:lnTo>
                      <a:pt x="584" y="311"/>
                    </a:lnTo>
                    <a:lnTo>
                      <a:pt x="581" y="311"/>
                    </a:lnTo>
                    <a:lnTo>
                      <a:pt x="558" y="305"/>
                    </a:lnTo>
                    <a:lnTo>
                      <a:pt x="553" y="302"/>
                    </a:lnTo>
                    <a:lnTo>
                      <a:pt x="549" y="302"/>
                    </a:lnTo>
                    <a:lnTo>
                      <a:pt x="539" y="305"/>
                    </a:lnTo>
                    <a:lnTo>
                      <a:pt x="490" y="332"/>
                    </a:lnTo>
                    <a:lnTo>
                      <a:pt x="478" y="337"/>
                    </a:lnTo>
                    <a:lnTo>
                      <a:pt x="472" y="337"/>
                    </a:lnTo>
                    <a:lnTo>
                      <a:pt x="467" y="336"/>
                    </a:lnTo>
                    <a:lnTo>
                      <a:pt x="461" y="336"/>
                    </a:lnTo>
                    <a:lnTo>
                      <a:pt x="456" y="341"/>
                    </a:lnTo>
                    <a:lnTo>
                      <a:pt x="451" y="346"/>
                    </a:lnTo>
                    <a:lnTo>
                      <a:pt x="450" y="348"/>
                    </a:lnTo>
                    <a:lnTo>
                      <a:pt x="444" y="343"/>
                    </a:lnTo>
                    <a:lnTo>
                      <a:pt x="439" y="336"/>
                    </a:lnTo>
                    <a:lnTo>
                      <a:pt x="433" y="331"/>
                    </a:lnTo>
                    <a:lnTo>
                      <a:pt x="432" y="326"/>
                    </a:lnTo>
                    <a:lnTo>
                      <a:pt x="430" y="320"/>
                    </a:lnTo>
                    <a:lnTo>
                      <a:pt x="436" y="317"/>
                    </a:lnTo>
                    <a:lnTo>
                      <a:pt x="438" y="314"/>
                    </a:lnTo>
                    <a:lnTo>
                      <a:pt x="440" y="313"/>
                    </a:lnTo>
                    <a:lnTo>
                      <a:pt x="440" y="311"/>
                    </a:lnTo>
                    <a:lnTo>
                      <a:pt x="435" y="307"/>
                    </a:lnTo>
                    <a:lnTo>
                      <a:pt x="430" y="307"/>
                    </a:lnTo>
                    <a:lnTo>
                      <a:pt x="426" y="309"/>
                    </a:lnTo>
                    <a:lnTo>
                      <a:pt x="415" y="312"/>
                    </a:lnTo>
                    <a:lnTo>
                      <a:pt x="410" y="317"/>
                    </a:lnTo>
                    <a:lnTo>
                      <a:pt x="402" y="319"/>
                    </a:lnTo>
                    <a:lnTo>
                      <a:pt x="399" y="318"/>
                    </a:lnTo>
                    <a:lnTo>
                      <a:pt x="396" y="316"/>
                    </a:lnTo>
                    <a:lnTo>
                      <a:pt x="387" y="302"/>
                    </a:lnTo>
                    <a:lnTo>
                      <a:pt x="381" y="295"/>
                    </a:lnTo>
                    <a:lnTo>
                      <a:pt x="377" y="290"/>
                    </a:lnTo>
                    <a:lnTo>
                      <a:pt x="375" y="285"/>
                    </a:lnTo>
                    <a:lnTo>
                      <a:pt x="376" y="284"/>
                    </a:lnTo>
                    <a:lnTo>
                      <a:pt x="377" y="278"/>
                    </a:lnTo>
                    <a:lnTo>
                      <a:pt x="383" y="271"/>
                    </a:lnTo>
                    <a:lnTo>
                      <a:pt x="389" y="259"/>
                    </a:lnTo>
                    <a:lnTo>
                      <a:pt x="389" y="255"/>
                    </a:lnTo>
                    <a:lnTo>
                      <a:pt x="390" y="252"/>
                    </a:lnTo>
                    <a:lnTo>
                      <a:pt x="389" y="248"/>
                    </a:lnTo>
                    <a:lnTo>
                      <a:pt x="387" y="242"/>
                    </a:lnTo>
                    <a:lnTo>
                      <a:pt x="383" y="239"/>
                    </a:lnTo>
                    <a:lnTo>
                      <a:pt x="378" y="237"/>
                    </a:lnTo>
                    <a:lnTo>
                      <a:pt x="373" y="237"/>
                    </a:lnTo>
                    <a:lnTo>
                      <a:pt x="362" y="237"/>
                    </a:lnTo>
                    <a:lnTo>
                      <a:pt x="358" y="239"/>
                    </a:lnTo>
                    <a:lnTo>
                      <a:pt x="354" y="244"/>
                    </a:lnTo>
                    <a:lnTo>
                      <a:pt x="359" y="250"/>
                    </a:lnTo>
                    <a:lnTo>
                      <a:pt x="360" y="252"/>
                    </a:lnTo>
                    <a:lnTo>
                      <a:pt x="360" y="255"/>
                    </a:lnTo>
                    <a:lnTo>
                      <a:pt x="356" y="257"/>
                    </a:lnTo>
                    <a:lnTo>
                      <a:pt x="354" y="259"/>
                    </a:lnTo>
                    <a:lnTo>
                      <a:pt x="353" y="261"/>
                    </a:lnTo>
                    <a:lnTo>
                      <a:pt x="347" y="262"/>
                    </a:lnTo>
                    <a:lnTo>
                      <a:pt x="343" y="263"/>
                    </a:lnTo>
                    <a:lnTo>
                      <a:pt x="339" y="262"/>
                    </a:lnTo>
                    <a:lnTo>
                      <a:pt x="338" y="260"/>
                    </a:lnTo>
                    <a:lnTo>
                      <a:pt x="337" y="246"/>
                    </a:lnTo>
                    <a:lnTo>
                      <a:pt x="338" y="242"/>
                    </a:lnTo>
                    <a:lnTo>
                      <a:pt x="343" y="239"/>
                    </a:lnTo>
                    <a:lnTo>
                      <a:pt x="348" y="228"/>
                    </a:lnTo>
                    <a:lnTo>
                      <a:pt x="349" y="223"/>
                    </a:lnTo>
                    <a:lnTo>
                      <a:pt x="349" y="220"/>
                    </a:lnTo>
                    <a:lnTo>
                      <a:pt x="347" y="212"/>
                    </a:lnTo>
                    <a:lnTo>
                      <a:pt x="346" y="209"/>
                    </a:lnTo>
                    <a:lnTo>
                      <a:pt x="343" y="205"/>
                    </a:lnTo>
                    <a:lnTo>
                      <a:pt x="343" y="206"/>
                    </a:lnTo>
                    <a:lnTo>
                      <a:pt x="329" y="204"/>
                    </a:lnTo>
                    <a:lnTo>
                      <a:pt x="318" y="203"/>
                    </a:lnTo>
                    <a:lnTo>
                      <a:pt x="313" y="205"/>
                    </a:lnTo>
                    <a:lnTo>
                      <a:pt x="312" y="216"/>
                    </a:lnTo>
                    <a:lnTo>
                      <a:pt x="312" y="220"/>
                    </a:lnTo>
                    <a:lnTo>
                      <a:pt x="312" y="223"/>
                    </a:lnTo>
                    <a:lnTo>
                      <a:pt x="310" y="226"/>
                    </a:lnTo>
                    <a:lnTo>
                      <a:pt x="309" y="228"/>
                    </a:lnTo>
                    <a:lnTo>
                      <a:pt x="306" y="228"/>
                    </a:lnTo>
                    <a:lnTo>
                      <a:pt x="303" y="228"/>
                    </a:lnTo>
                    <a:lnTo>
                      <a:pt x="298" y="226"/>
                    </a:lnTo>
                    <a:lnTo>
                      <a:pt x="295" y="223"/>
                    </a:lnTo>
                    <a:lnTo>
                      <a:pt x="287" y="212"/>
                    </a:lnTo>
                    <a:lnTo>
                      <a:pt x="285" y="206"/>
                    </a:lnTo>
                    <a:lnTo>
                      <a:pt x="284" y="198"/>
                    </a:lnTo>
                    <a:lnTo>
                      <a:pt x="284" y="192"/>
                    </a:lnTo>
                    <a:lnTo>
                      <a:pt x="284" y="188"/>
                    </a:lnTo>
                    <a:lnTo>
                      <a:pt x="284" y="187"/>
                    </a:lnTo>
                    <a:lnTo>
                      <a:pt x="281" y="185"/>
                    </a:lnTo>
                    <a:lnTo>
                      <a:pt x="278" y="183"/>
                    </a:lnTo>
                    <a:lnTo>
                      <a:pt x="273" y="181"/>
                    </a:lnTo>
                    <a:lnTo>
                      <a:pt x="267" y="181"/>
                    </a:lnTo>
                    <a:lnTo>
                      <a:pt x="250" y="175"/>
                    </a:lnTo>
                    <a:lnTo>
                      <a:pt x="246" y="174"/>
                    </a:lnTo>
                    <a:lnTo>
                      <a:pt x="241" y="174"/>
                    </a:lnTo>
                    <a:lnTo>
                      <a:pt x="234" y="174"/>
                    </a:lnTo>
                    <a:lnTo>
                      <a:pt x="226" y="174"/>
                    </a:lnTo>
                    <a:lnTo>
                      <a:pt x="212" y="159"/>
                    </a:lnTo>
                    <a:lnTo>
                      <a:pt x="203" y="157"/>
                    </a:lnTo>
                    <a:lnTo>
                      <a:pt x="196" y="162"/>
                    </a:lnTo>
                    <a:lnTo>
                      <a:pt x="178" y="172"/>
                    </a:lnTo>
                    <a:lnTo>
                      <a:pt x="170" y="172"/>
                    </a:lnTo>
                    <a:lnTo>
                      <a:pt x="166" y="170"/>
                    </a:lnTo>
                    <a:lnTo>
                      <a:pt x="159" y="147"/>
                    </a:lnTo>
                    <a:lnTo>
                      <a:pt x="152" y="136"/>
                    </a:lnTo>
                    <a:lnTo>
                      <a:pt x="147" y="129"/>
                    </a:lnTo>
                    <a:lnTo>
                      <a:pt x="143" y="123"/>
                    </a:lnTo>
                    <a:lnTo>
                      <a:pt x="143" y="120"/>
                    </a:lnTo>
                    <a:lnTo>
                      <a:pt x="141" y="103"/>
                    </a:lnTo>
                    <a:lnTo>
                      <a:pt x="138" y="92"/>
                    </a:lnTo>
                    <a:lnTo>
                      <a:pt x="136" y="85"/>
                    </a:lnTo>
                    <a:lnTo>
                      <a:pt x="136" y="83"/>
                    </a:lnTo>
                    <a:lnTo>
                      <a:pt x="133" y="80"/>
                    </a:lnTo>
                    <a:lnTo>
                      <a:pt x="131" y="79"/>
                    </a:lnTo>
                    <a:lnTo>
                      <a:pt x="125" y="77"/>
                    </a:lnTo>
                    <a:lnTo>
                      <a:pt x="120" y="74"/>
                    </a:lnTo>
                    <a:lnTo>
                      <a:pt x="115" y="73"/>
                    </a:lnTo>
                    <a:lnTo>
                      <a:pt x="104" y="71"/>
                    </a:lnTo>
                    <a:lnTo>
                      <a:pt x="95" y="60"/>
                    </a:lnTo>
                    <a:lnTo>
                      <a:pt x="87" y="51"/>
                    </a:lnTo>
                    <a:lnTo>
                      <a:pt x="80" y="45"/>
                    </a:lnTo>
                    <a:lnTo>
                      <a:pt x="75" y="43"/>
                    </a:lnTo>
                    <a:lnTo>
                      <a:pt x="60" y="36"/>
                    </a:lnTo>
                    <a:lnTo>
                      <a:pt x="46" y="33"/>
                    </a:lnTo>
                    <a:lnTo>
                      <a:pt x="44" y="32"/>
                    </a:lnTo>
                    <a:lnTo>
                      <a:pt x="41" y="31"/>
                    </a:lnTo>
                    <a:lnTo>
                      <a:pt x="36" y="27"/>
                    </a:lnTo>
                    <a:lnTo>
                      <a:pt x="32" y="25"/>
                    </a:lnTo>
                    <a:lnTo>
                      <a:pt x="24" y="19"/>
                    </a:lnTo>
                    <a:lnTo>
                      <a:pt x="17" y="14"/>
                    </a:lnTo>
                    <a:lnTo>
                      <a:pt x="9" y="6"/>
                    </a:lnTo>
                    <a:lnTo>
                      <a:pt x="4" y="3"/>
                    </a:lnTo>
                    <a:lnTo>
                      <a:pt x="0" y="0"/>
                    </a:lnTo>
                    <a:lnTo>
                      <a:pt x="4" y="5"/>
                    </a:lnTo>
                    <a:lnTo>
                      <a:pt x="9" y="11"/>
                    </a:lnTo>
                    <a:lnTo>
                      <a:pt x="18" y="23"/>
                    </a:lnTo>
                    <a:lnTo>
                      <a:pt x="34" y="45"/>
                    </a:lnTo>
                    <a:lnTo>
                      <a:pt x="36" y="49"/>
                    </a:lnTo>
                    <a:lnTo>
                      <a:pt x="40" y="54"/>
                    </a:lnTo>
                    <a:lnTo>
                      <a:pt x="47" y="63"/>
                    </a:lnTo>
                    <a:lnTo>
                      <a:pt x="50" y="67"/>
                    </a:lnTo>
                    <a:lnTo>
                      <a:pt x="53" y="72"/>
                    </a:lnTo>
                    <a:lnTo>
                      <a:pt x="61" y="82"/>
                    </a:lnTo>
                    <a:lnTo>
                      <a:pt x="62" y="84"/>
                    </a:lnTo>
                    <a:lnTo>
                      <a:pt x="64" y="88"/>
                    </a:lnTo>
                    <a:lnTo>
                      <a:pt x="69" y="95"/>
                    </a:lnTo>
                    <a:lnTo>
                      <a:pt x="72" y="101"/>
                    </a:lnTo>
                    <a:lnTo>
                      <a:pt x="75" y="108"/>
                    </a:lnTo>
                    <a:lnTo>
                      <a:pt x="79" y="118"/>
                    </a:lnTo>
                    <a:lnTo>
                      <a:pt x="79" y="119"/>
                    </a:lnTo>
                    <a:lnTo>
                      <a:pt x="80" y="122"/>
                    </a:lnTo>
                    <a:lnTo>
                      <a:pt x="81" y="126"/>
                    </a:lnTo>
                    <a:lnTo>
                      <a:pt x="79" y="135"/>
                    </a:lnTo>
                    <a:lnTo>
                      <a:pt x="76" y="146"/>
                    </a:lnTo>
                    <a:lnTo>
                      <a:pt x="72" y="157"/>
                    </a:lnTo>
                    <a:lnTo>
                      <a:pt x="67" y="170"/>
                    </a:lnTo>
                    <a:lnTo>
                      <a:pt x="66" y="177"/>
                    </a:lnTo>
                    <a:lnTo>
                      <a:pt x="67" y="191"/>
                    </a:lnTo>
                    <a:lnTo>
                      <a:pt x="68" y="208"/>
                    </a:lnTo>
                    <a:lnTo>
                      <a:pt x="72" y="231"/>
                    </a:lnTo>
                    <a:lnTo>
                      <a:pt x="69" y="238"/>
                    </a:lnTo>
                    <a:lnTo>
                      <a:pt x="66" y="245"/>
                    </a:lnTo>
                    <a:lnTo>
                      <a:pt x="61" y="252"/>
                    </a:lnTo>
                    <a:lnTo>
                      <a:pt x="55" y="26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518">
                <a:extLst>
                  <a:ext uri="{FF2B5EF4-FFF2-40B4-BE49-F238E27FC236}">
                    <a16:creationId xmlns:a16="http://schemas.microsoft.com/office/drawing/2014/main" id="{33AD23EE-D30B-5DB8-B7BC-A66855ADF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2187"/>
                <a:ext cx="313" cy="238"/>
              </a:xfrm>
              <a:custGeom>
                <a:avLst/>
                <a:gdLst>
                  <a:gd name="T0" fmla="*/ 0 w 1565"/>
                  <a:gd name="T1" fmla="*/ 18 h 1189"/>
                  <a:gd name="T2" fmla="*/ 20 w 1565"/>
                  <a:gd name="T3" fmla="*/ 42 h 1189"/>
                  <a:gd name="T4" fmla="*/ 40 w 1565"/>
                  <a:gd name="T5" fmla="*/ 76 h 1189"/>
                  <a:gd name="T6" fmla="*/ 52 w 1565"/>
                  <a:gd name="T7" fmla="*/ 157 h 1189"/>
                  <a:gd name="T8" fmla="*/ 101 w 1565"/>
                  <a:gd name="T9" fmla="*/ 188 h 1189"/>
                  <a:gd name="T10" fmla="*/ 113 w 1565"/>
                  <a:gd name="T11" fmla="*/ 200 h 1189"/>
                  <a:gd name="T12" fmla="*/ 135 w 1565"/>
                  <a:gd name="T13" fmla="*/ 220 h 1189"/>
                  <a:gd name="T14" fmla="*/ 160 w 1565"/>
                  <a:gd name="T15" fmla="*/ 224 h 1189"/>
                  <a:gd name="T16" fmla="*/ 167 w 1565"/>
                  <a:gd name="T17" fmla="*/ 243 h 1189"/>
                  <a:gd name="T18" fmla="*/ 187 w 1565"/>
                  <a:gd name="T19" fmla="*/ 271 h 1189"/>
                  <a:gd name="T20" fmla="*/ 209 w 1565"/>
                  <a:gd name="T21" fmla="*/ 288 h 1189"/>
                  <a:gd name="T22" fmla="*/ 236 w 1565"/>
                  <a:gd name="T23" fmla="*/ 336 h 1189"/>
                  <a:gd name="T24" fmla="*/ 269 w 1565"/>
                  <a:gd name="T25" fmla="*/ 395 h 1189"/>
                  <a:gd name="T26" fmla="*/ 325 w 1565"/>
                  <a:gd name="T27" fmla="*/ 417 h 1189"/>
                  <a:gd name="T28" fmla="*/ 360 w 1565"/>
                  <a:gd name="T29" fmla="*/ 414 h 1189"/>
                  <a:gd name="T30" fmla="*/ 396 w 1565"/>
                  <a:gd name="T31" fmla="*/ 407 h 1189"/>
                  <a:gd name="T32" fmla="*/ 433 w 1565"/>
                  <a:gd name="T33" fmla="*/ 412 h 1189"/>
                  <a:gd name="T34" fmla="*/ 498 w 1565"/>
                  <a:gd name="T35" fmla="*/ 413 h 1189"/>
                  <a:gd name="T36" fmla="*/ 520 w 1565"/>
                  <a:gd name="T37" fmla="*/ 437 h 1189"/>
                  <a:gd name="T38" fmla="*/ 545 w 1565"/>
                  <a:gd name="T39" fmla="*/ 457 h 1189"/>
                  <a:gd name="T40" fmla="*/ 567 w 1565"/>
                  <a:gd name="T41" fmla="*/ 454 h 1189"/>
                  <a:gd name="T42" fmla="*/ 566 w 1565"/>
                  <a:gd name="T43" fmla="*/ 488 h 1189"/>
                  <a:gd name="T44" fmla="*/ 585 w 1565"/>
                  <a:gd name="T45" fmla="*/ 458 h 1189"/>
                  <a:gd name="T46" fmla="*/ 604 w 1565"/>
                  <a:gd name="T47" fmla="*/ 474 h 1189"/>
                  <a:gd name="T48" fmla="*/ 610 w 1565"/>
                  <a:gd name="T49" fmla="*/ 502 h 1189"/>
                  <a:gd name="T50" fmla="*/ 644 w 1565"/>
                  <a:gd name="T51" fmla="*/ 510 h 1189"/>
                  <a:gd name="T52" fmla="*/ 670 w 1565"/>
                  <a:gd name="T53" fmla="*/ 516 h 1189"/>
                  <a:gd name="T54" fmla="*/ 682 w 1565"/>
                  <a:gd name="T55" fmla="*/ 532 h 1189"/>
                  <a:gd name="T56" fmla="*/ 695 w 1565"/>
                  <a:gd name="T57" fmla="*/ 561 h 1189"/>
                  <a:gd name="T58" fmla="*/ 690 w 1565"/>
                  <a:gd name="T59" fmla="*/ 589 h 1189"/>
                  <a:gd name="T60" fmla="*/ 720 w 1565"/>
                  <a:gd name="T61" fmla="*/ 608 h 1189"/>
                  <a:gd name="T62" fmla="*/ 739 w 1565"/>
                  <a:gd name="T63" fmla="*/ 640 h 1189"/>
                  <a:gd name="T64" fmla="*/ 760 w 1565"/>
                  <a:gd name="T65" fmla="*/ 640 h 1189"/>
                  <a:gd name="T66" fmla="*/ 785 w 1565"/>
                  <a:gd name="T67" fmla="*/ 640 h 1189"/>
                  <a:gd name="T68" fmla="*/ 795 w 1565"/>
                  <a:gd name="T69" fmla="*/ 660 h 1189"/>
                  <a:gd name="T70" fmla="*/ 806 w 1565"/>
                  <a:gd name="T71" fmla="*/ 687 h 1189"/>
                  <a:gd name="T72" fmla="*/ 818 w 1565"/>
                  <a:gd name="T73" fmla="*/ 759 h 1189"/>
                  <a:gd name="T74" fmla="*/ 822 w 1565"/>
                  <a:gd name="T75" fmla="*/ 791 h 1189"/>
                  <a:gd name="T76" fmla="*/ 838 w 1565"/>
                  <a:gd name="T77" fmla="*/ 863 h 1189"/>
                  <a:gd name="T78" fmla="*/ 870 w 1565"/>
                  <a:gd name="T79" fmla="*/ 869 h 1189"/>
                  <a:gd name="T80" fmla="*/ 904 w 1565"/>
                  <a:gd name="T81" fmla="*/ 875 h 1189"/>
                  <a:gd name="T82" fmla="*/ 962 w 1565"/>
                  <a:gd name="T83" fmla="*/ 877 h 1189"/>
                  <a:gd name="T84" fmla="*/ 1006 w 1565"/>
                  <a:gd name="T85" fmla="*/ 904 h 1189"/>
                  <a:gd name="T86" fmla="*/ 1071 w 1565"/>
                  <a:gd name="T87" fmla="*/ 917 h 1189"/>
                  <a:gd name="T88" fmla="*/ 1103 w 1565"/>
                  <a:gd name="T89" fmla="*/ 985 h 1189"/>
                  <a:gd name="T90" fmla="*/ 1125 w 1565"/>
                  <a:gd name="T91" fmla="*/ 1001 h 1189"/>
                  <a:gd name="T92" fmla="*/ 1161 w 1565"/>
                  <a:gd name="T93" fmla="*/ 986 h 1189"/>
                  <a:gd name="T94" fmla="*/ 1216 w 1565"/>
                  <a:gd name="T95" fmla="*/ 1012 h 1189"/>
                  <a:gd name="T96" fmla="*/ 1248 w 1565"/>
                  <a:gd name="T97" fmla="*/ 1018 h 1189"/>
                  <a:gd name="T98" fmla="*/ 1273 w 1565"/>
                  <a:gd name="T99" fmla="*/ 1037 h 1189"/>
                  <a:gd name="T100" fmla="*/ 1302 w 1565"/>
                  <a:gd name="T101" fmla="*/ 1060 h 1189"/>
                  <a:gd name="T102" fmla="*/ 1348 w 1565"/>
                  <a:gd name="T103" fmla="*/ 1086 h 1189"/>
                  <a:gd name="T104" fmla="*/ 1377 w 1565"/>
                  <a:gd name="T105" fmla="*/ 1114 h 1189"/>
                  <a:gd name="T106" fmla="*/ 1389 w 1565"/>
                  <a:gd name="T107" fmla="*/ 1114 h 1189"/>
                  <a:gd name="T108" fmla="*/ 1411 w 1565"/>
                  <a:gd name="T109" fmla="*/ 1106 h 1189"/>
                  <a:gd name="T110" fmla="*/ 1459 w 1565"/>
                  <a:gd name="T111" fmla="*/ 1080 h 1189"/>
                  <a:gd name="T112" fmla="*/ 1502 w 1565"/>
                  <a:gd name="T113" fmla="*/ 1097 h 1189"/>
                  <a:gd name="T114" fmla="*/ 1515 w 1565"/>
                  <a:gd name="T115" fmla="*/ 1117 h 1189"/>
                  <a:gd name="T116" fmla="*/ 1542 w 1565"/>
                  <a:gd name="T117" fmla="*/ 1168 h 1189"/>
                  <a:gd name="T118" fmla="*/ 1557 w 1565"/>
                  <a:gd name="T119" fmla="*/ 1183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65" h="1189">
                    <a:moveTo>
                      <a:pt x="15" y="0"/>
                    </a:moveTo>
                    <a:lnTo>
                      <a:pt x="12" y="0"/>
                    </a:lnTo>
                    <a:lnTo>
                      <a:pt x="11" y="2"/>
                    </a:lnTo>
                    <a:lnTo>
                      <a:pt x="7" y="6"/>
                    </a:lnTo>
                    <a:lnTo>
                      <a:pt x="4" y="13"/>
                    </a:lnTo>
                    <a:lnTo>
                      <a:pt x="0" y="18"/>
                    </a:lnTo>
                    <a:lnTo>
                      <a:pt x="1" y="23"/>
                    </a:lnTo>
                    <a:lnTo>
                      <a:pt x="3" y="28"/>
                    </a:lnTo>
                    <a:lnTo>
                      <a:pt x="9" y="32"/>
                    </a:lnTo>
                    <a:lnTo>
                      <a:pt x="13" y="36"/>
                    </a:lnTo>
                    <a:lnTo>
                      <a:pt x="18" y="41"/>
                    </a:lnTo>
                    <a:lnTo>
                      <a:pt x="20" y="42"/>
                    </a:lnTo>
                    <a:lnTo>
                      <a:pt x="22" y="45"/>
                    </a:lnTo>
                    <a:lnTo>
                      <a:pt x="27" y="49"/>
                    </a:lnTo>
                    <a:lnTo>
                      <a:pt x="28" y="52"/>
                    </a:lnTo>
                    <a:lnTo>
                      <a:pt x="30" y="56"/>
                    </a:lnTo>
                    <a:lnTo>
                      <a:pt x="34" y="60"/>
                    </a:lnTo>
                    <a:lnTo>
                      <a:pt x="40" y="76"/>
                    </a:lnTo>
                    <a:lnTo>
                      <a:pt x="45" y="93"/>
                    </a:lnTo>
                    <a:lnTo>
                      <a:pt x="52" y="128"/>
                    </a:lnTo>
                    <a:lnTo>
                      <a:pt x="51" y="131"/>
                    </a:lnTo>
                    <a:lnTo>
                      <a:pt x="51" y="137"/>
                    </a:lnTo>
                    <a:lnTo>
                      <a:pt x="51" y="151"/>
                    </a:lnTo>
                    <a:lnTo>
                      <a:pt x="52" y="157"/>
                    </a:lnTo>
                    <a:lnTo>
                      <a:pt x="57" y="163"/>
                    </a:lnTo>
                    <a:lnTo>
                      <a:pt x="62" y="168"/>
                    </a:lnTo>
                    <a:lnTo>
                      <a:pt x="70" y="173"/>
                    </a:lnTo>
                    <a:lnTo>
                      <a:pt x="83" y="178"/>
                    </a:lnTo>
                    <a:lnTo>
                      <a:pt x="93" y="183"/>
                    </a:lnTo>
                    <a:lnTo>
                      <a:pt x="101" y="188"/>
                    </a:lnTo>
                    <a:lnTo>
                      <a:pt x="103" y="190"/>
                    </a:lnTo>
                    <a:lnTo>
                      <a:pt x="104" y="191"/>
                    </a:lnTo>
                    <a:lnTo>
                      <a:pt x="107" y="194"/>
                    </a:lnTo>
                    <a:lnTo>
                      <a:pt x="109" y="196"/>
                    </a:lnTo>
                    <a:lnTo>
                      <a:pt x="110" y="197"/>
                    </a:lnTo>
                    <a:lnTo>
                      <a:pt x="113" y="200"/>
                    </a:lnTo>
                    <a:lnTo>
                      <a:pt x="114" y="201"/>
                    </a:lnTo>
                    <a:lnTo>
                      <a:pt x="116" y="203"/>
                    </a:lnTo>
                    <a:lnTo>
                      <a:pt x="119" y="212"/>
                    </a:lnTo>
                    <a:lnTo>
                      <a:pt x="124" y="218"/>
                    </a:lnTo>
                    <a:lnTo>
                      <a:pt x="129" y="220"/>
                    </a:lnTo>
                    <a:lnTo>
                      <a:pt x="135" y="220"/>
                    </a:lnTo>
                    <a:lnTo>
                      <a:pt x="144" y="214"/>
                    </a:lnTo>
                    <a:lnTo>
                      <a:pt x="149" y="214"/>
                    </a:lnTo>
                    <a:lnTo>
                      <a:pt x="155" y="218"/>
                    </a:lnTo>
                    <a:lnTo>
                      <a:pt x="159" y="220"/>
                    </a:lnTo>
                    <a:lnTo>
                      <a:pt x="159" y="222"/>
                    </a:lnTo>
                    <a:lnTo>
                      <a:pt x="160" y="224"/>
                    </a:lnTo>
                    <a:lnTo>
                      <a:pt x="159" y="226"/>
                    </a:lnTo>
                    <a:lnTo>
                      <a:pt x="158" y="231"/>
                    </a:lnTo>
                    <a:lnTo>
                      <a:pt x="153" y="236"/>
                    </a:lnTo>
                    <a:lnTo>
                      <a:pt x="155" y="241"/>
                    </a:lnTo>
                    <a:lnTo>
                      <a:pt x="159" y="242"/>
                    </a:lnTo>
                    <a:lnTo>
                      <a:pt x="167" y="243"/>
                    </a:lnTo>
                    <a:lnTo>
                      <a:pt x="171" y="242"/>
                    </a:lnTo>
                    <a:lnTo>
                      <a:pt x="175" y="246"/>
                    </a:lnTo>
                    <a:lnTo>
                      <a:pt x="177" y="249"/>
                    </a:lnTo>
                    <a:lnTo>
                      <a:pt x="181" y="258"/>
                    </a:lnTo>
                    <a:lnTo>
                      <a:pt x="183" y="266"/>
                    </a:lnTo>
                    <a:lnTo>
                      <a:pt x="187" y="271"/>
                    </a:lnTo>
                    <a:lnTo>
                      <a:pt x="193" y="279"/>
                    </a:lnTo>
                    <a:lnTo>
                      <a:pt x="193" y="282"/>
                    </a:lnTo>
                    <a:lnTo>
                      <a:pt x="196" y="286"/>
                    </a:lnTo>
                    <a:lnTo>
                      <a:pt x="200" y="287"/>
                    </a:lnTo>
                    <a:lnTo>
                      <a:pt x="206" y="288"/>
                    </a:lnTo>
                    <a:lnTo>
                      <a:pt x="209" y="288"/>
                    </a:lnTo>
                    <a:lnTo>
                      <a:pt x="212" y="291"/>
                    </a:lnTo>
                    <a:lnTo>
                      <a:pt x="215" y="294"/>
                    </a:lnTo>
                    <a:lnTo>
                      <a:pt x="217" y="302"/>
                    </a:lnTo>
                    <a:lnTo>
                      <a:pt x="216" y="311"/>
                    </a:lnTo>
                    <a:lnTo>
                      <a:pt x="229" y="325"/>
                    </a:lnTo>
                    <a:lnTo>
                      <a:pt x="236" y="336"/>
                    </a:lnTo>
                    <a:lnTo>
                      <a:pt x="240" y="350"/>
                    </a:lnTo>
                    <a:lnTo>
                      <a:pt x="243" y="368"/>
                    </a:lnTo>
                    <a:lnTo>
                      <a:pt x="246" y="377"/>
                    </a:lnTo>
                    <a:lnTo>
                      <a:pt x="255" y="384"/>
                    </a:lnTo>
                    <a:lnTo>
                      <a:pt x="262" y="389"/>
                    </a:lnTo>
                    <a:lnTo>
                      <a:pt x="269" y="395"/>
                    </a:lnTo>
                    <a:lnTo>
                      <a:pt x="279" y="405"/>
                    </a:lnTo>
                    <a:lnTo>
                      <a:pt x="289" y="414"/>
                    </a:lnTo>
                    <a:lnTo>
                      <a:pt x="293" y="417"/>
                    </a:lnTo>
                    <a:lnTo>
                      <a:pt x="299" y="418"/>
                    </a:lnTo>
                    <a:lnTo>
                      <a:pt x="320" y="419"/>
                    </a:lnTo>
                    <a:lnTo>
                      <a:pt x="325" y="417"/>
                    </a:lnTo>
                    <a:lnTo>
                      <a:pt x="330" y="417"/>
                    </a:lnTo>
                    <a:lnTo>
                      <a:pt x="337" y="418"/>
                    </a:lnTo>
                    <a:lnTo>
                      <a:pt x="338" y="417"/>
                    </a:lnTo>
                    <a:lnTo>
                      <a:pt x="342" y="417"/>
                    </a:lnTo>
                    <a:lnTo>
                      <a:pt x="353" y="416"/>
                    </a:lnTo>
                    <a:lnTo>
                      <a:pt x="360" y="414"/>
                    </a:lnTo>
                    <a:lnTo>
                      <a:pt x="365" y="414"/>
                    </a:lnTo>
                    <a:lnTo>
                      <a:pt x="373" y="417"/>
                    </a:lnTo>
                    <a:lnTo>
                      <a:pt x="381" y="417"/>
                    </a:lnTo>
                    <a:lnTo>
                      <a:pt x="384" y="414"/>
                    </a:lnTo>
                    <a:lnTo>
                      <a:pt x="389" y="412"/>
                    </a:lnTo>
                    <a:lnTo>
                      <a:pt x="396" y="407"/>
                    </a:lnTo>
                    <a:lnTo>
                      <a:pt x="399" y="407"/>
                    </a:lnTo>
                    <a:lnTo>
                      <a:pt x="402" y="409"/>
                    </a:lnTo>
                    <a:lnTo>
                      <a:pt x="407" y="408"/>
                    </a:lnTo>
                    <a:lnTo>
                      <a:pt x="416" y="407"/>
                    </a:lnTo>
                    <a:lnTo>
                      <a:pt x="422" y="407"/>
                    </a:lnTo>
                    <a:lnTo>
                      <a:pt x="433" y="412"/>
                    </a:lnTo>
                    <a:lnTo>
                      <a:pt x="446" y="413"/>
                    </a:lnTo>
                    <a:lnTo>
                      <a:pt x="453" y="414"/>
                    </a:lnTo>
                    <a:lnTo>
                      <a:pt x="463" y="413"/>
                    </a:lnTo>
                    <a:lnTo>
                      <a:pt x="470" y="409"/>
                    </a:lnTo>
                    <a:lnTo>
                      <a:pt x="480" y="412"/>
                    </a:lnTo>
                    <a:lnTo>
                      <a:pt x="498" y="413"/>
                    </a:lnTo>
                    <a:lnTo>
                      <a:pt x="503" y="416"/>
                    </a:lnTo>
                    <a:lnTo>
                      <a:pt x="507" y="420"/>
                    </a:lnTo>
                    <a:lnTo>
                      <a:pt x="509" y="426"/>
                    </a:lnTo>
                    <a:lnTo>
                      <a:pt x="514" y="430"/>
                    </a:lnTo>
                    <a:lnTo>
                      <a:pt x="516" y="435"/>
                    </a:lnTo>
                    <a:lnTo>
                      <a:pt x="520" y="437"/>
                    </a:lnTo>
                    <a:lnTo>
                      <a:pt x="526" y="441"/>
                    </a:lnTo>
                    <a:lnTo>
                      <a:pt x="530" y="442"/>
                    </a:lnTo>
                    <a:lnTo>
                      <a:pt x="537" y="449"/>
                    </a:lnTo>
                    <a:lnTo>
                      <a:pt x="539" y="453"/>
                    </a:lnTo>
                    <a:lnTo>
                      <a:pt x="543" y="456"/>
                    </a:lnTo>
                    <a:lnTo>
                      <a:pt x="545" y="457"/>
                    </a:lnTo>
                    <a:lnTo>
                      <a:pt x="550" y="457"/>
                    </a:lnTo>
                    <a:lnTo>
                      <a:pt x="556" y="453"/>
                    </a:lnTo>
                    <a:lnTo>
                      <a:pt x="561" y="452"/>
                    </a:lnTo>
                    <a:lnTo>
                      <a:pt x="565" y="451"/>
                    </a:lnTo>
                    <a:lnTo>
                      <a:pt x="567" y="453"/>
                    </a:lnTo>
                    <a:lnTo>
                      <a:pt x="567" y="454"/>
                    </a:lnTo>
                    <a:lnTo>
                      <a:pt x="566" y="459"/>
                    </a:lnTo>
                    <a:lnTo>
                      <a:pt x="564" y="465"/>
                    </a:lnTo>
                    <a:lnTo>
                      <a:pt x="560" y="474"/>
                    </a:lnTo>
                    <a:lnTo>
                      <a:pt x="561" y="483"/>
                    </a:lnTo>
                    <a:lnTo>
                      <a:pt x="562" y="486"/>
                    </a:lnTo>
                    <a:lnTo>
                      <a:pt x="566" y="488"/>
                    </a:lnTo>
                    <a:lnTo>
                      <a:pt x="567" y="488"/>
                    </a:lnTo>
                    <a:lnTo>
                      <a:pt x="570" y="487"/>
                    </a:lnTo>
                    <a:lnTo>
                      <a:pt x="577" y="482"/>
                    </a:lnTo>
                    <a:lnTo>
                      <a:pt x="578" y="469"/>
                    </a:lnTo>
                    <a:lnTo>
                      <a:pt x="583" y="462"/>
                    </a:lnTo>
                    <a:lnTo>
                      <a:pt x="585" y="458"/>
                    </a:lnTo>
                    <a:lnTo>
                      <a:pt x="589" y="458"/>
                    </a:lnTo>
                    <a:lnTo>
                      <a:pt x="592" y="459"/>
                    </a:lnTo>
                    <a:lnTo>
                      <a:pt x="596" y="463"/>
                    </a:lnTo>
                    <a:lnTo>
                      <a:pt x="600" y="468"/>
                    </a:lnTo>
                    <a:lnTo>
                      <a:pt x="604" y="472"/>
                    </a:lnTo>
                    <a:lnTo>
                      <a:pt x="604" y="474"/>
                    </a:lnTo>
                    <a:lnTo>
                      <a:pt x="605" y="476"/>
                    </a:lnTo>
                    <a:lnTo>
                      <a:pt x="606" y="481"/>
                    </a:lnTo>
                    <a:lnTo>
                      <a:pt x="602" y="493"/>
                    </a:lnTo>
                    <a:lnTo>
                      <a:pt x="602" y="497"/>
                    </a:lnTo>
                    <a:lnTo>
                      <a:pt x="604" y="499"/>
                    </a:lnTo>
                    <a:lnTo>
                      <a:pt x="610" y="502"/>
                    </a:lnTo>
                    <a:lnTo>
                      <a:pt x="615" y="505"/>
                    </a:lnTo>
                    <a:lnTo>
                      <a:pt x="618" y="508"/>
                    </a:lnTo>
                    <a:lnTo>
                      <a:pt x="622" y="510"/>
                    </a:lnTo>
                    <a:lnTo>
                      <a:pt x="630" y="511"/>
                    </a:lnTo>
                    <a:lnTo>
                      <a:pt x="641" y="510"/>
                    </a:lnTo>
                    <a:lnTo>
                      <a:pt x="644" y="510"/>
                    </a:lnTo>
                    <a:lnTo>
                      <a:pt x="645" y="510"/>
                    </a:lnTo>
                    <a:lnTo>
                      <a:pt x="647" y="511"/>
                    </a:lnTo>
                    <a:lnTo>
                      <a:pt x="653" y="514"/>
                    </a:lnTo>
                    <a:lnTo>
                      <a:pt x="658" y="514"/>
                    </a:lnTo>
                    <a:lnTo>
                      <a:pt x="663" y="515"/>
                    </a:lnTo>
                    <a:lnTo>
                      <a:pt x="670" y="516"/>
                    </a:lnTo>
                    <a:lnTo>
                      <a:pt x="672" y="519"/>
                    </a:lnTo>
                    <a:lnTo>
                      <a:pt x="672" y="523"/>
                    </a:lnTo>
                    <a:lnTo>
                      <a:pt x="670" y="528"/>
                    </a:lnTo>
                    <a:lnTo>
                      <a:pt x="674" y="533"/>
                    </a:lnTo>
                    <a:lnTo>
                      <a:pt x="678" y="531"/>
                    </a:lnTo>
                    <a:lnTo>
                      <a:pt x="682" y="532"/>
                    </a:lnTo>
                    <a:lnTo>
                      <a:pt x="692" y="537"/>
                    </a:lnTo>
                    <a:lnTo>
                      <a:pt x="693" y="538"/>
                    </a:lnTo>
                    <a:lnTo>
                      <a:pt x="696" y="542"/>
                    </a:lnTo>
                    <a:lnTo>
                      <a:pt x="696" y="546"/>
                    </a:lnTo>
                    <a:lnTo>
                      <a:pt x="697" y="554"/>
                    </a:lnTo>
                    <a:lnTo>
                      <a:pt x="695" y="561"/>
                    </a:lnTo>
                    <a:lnTo>
                      <a:pt x="690" y="568"/>
                    </a:lnTo>
                    <a:lnTo>
                      <a:pt x="684" y="573"/>
                    </a:lnTo>
                    <a:lnTo>
                      <a:pt x="682" y="578"/>
                    </a:lnTo>
                    <a:lnTo>
                      <a:pt x="681" y="582"/>
                    </a:lnTo>
                    <a:lnTo>
                      <a:pt x="684" y="586"/>
                    </a:lnTo>
                    <a:lnTo>
                      <a:pt x="690" y="589"/>
                    </a:lnTo>
                    <a:lnTo>
                      <a:pt x="693" y="589"/>
                    </a:lnTo>
                    <a:lnTo>
                      <a:pt x="699" y="589"/>
                    </a:lnTo>
                    <a:lnTo>
                      <a:pt x="708" y="588"/>
                    </a:lnTo>
                    <a:lnTo>
                      <a:pt x="715" y="591"/>
                    </a:lnTo>
                    <a:lnTo>
                      <a:pt x="719" y="597"/>
                    </a:lnTo>
                    <a:lnTo>
                      <a:pt x="720" y="608"/>
                    </a:lnTo>
                    <a:lnTo>
                      <a:pt x="720" y="618"/>
                    </a:lnTo>
                    <a:lnTo>
                      <a:pt x="727" y="630"/>
                    </a:lnTo>
                    <a:lnTo>
                      <a:pt x="728" y="631"/>
                    </a:lnTo>
                    <a:lnTo>
                      <a:pt x="731" y="634"/>
                    </a:lnTo>
                    <a:lnTo>
                      <a:pt x="736" y="637"/>
                    </a:lnTo>
                    <a:lnTo>
                      <a:pt x="739" y="640"/>
                    </a:lnTo>
                    <a:lnTo>
                      <a:pt x="744" y="643"/>
                    </a:lnTo>
                    <a:lnTo>
                      <a:pt x="745" y="645"/>
                    </a:lnTo>
                    <a:lnTo>
                      <a:pt x="748" y="646"/>
                    </a:lnTo>
                    <a:lnTo>
                      <a:pt x="749" y="646"/>
                    </a:lnTo>
                    <a:lnTo>
                      <a:pt x="752" y="647"/>
                    </a:lnTo>
                    <a:lnTo>
                      <a:pt x="760" y="640"/>
                    </a:lnTo>
                    <a:lnTo>
                      <a:pt x="766" y="636"/>
                    </a:lnTo>
                    <a:lnTo>
                      <a:pt x="770" y="634"/>
                    </a:lnTo>
                    <a:lnTo>
                      <a:pt x="773" y="635"/>
                    </a:lnTo>
                    <a:lnTo>
                      <a:pt x="778" y="635"/>
                    </a:lnTo>
                    <a:lnTo>
                      <a:pt x="783" y="637"/>
                    </a:lnTo>
                    <a:lnTo>
                      <a:pt x="785" y="640"/>
                    </a:lnTo>
                    <a:lnTo>
                      <a:pt x="788" y="646"/>
                    </a:lnTo>
                    <a:lnTo>
                      <a:pt x="788" y="647"/>
                    </a:lnTo>
                    <a:lnTo>
                      <a:pt x="789" y="649"/>
                    </a:lnTo>
                    <a:lnTo>
                      <a:pt x="792" y="654"/>
                    </a:lnTo>
                    <a:lnTo>
                      <a:pt x="793" y="657"/>
                    </a:lnTo>
                    <a:lnTo>
                      <a:pt x="795" y="660"/>
                    </a:lnTo>
                    <a:lnTo>
                      <a:pt x="795" y="662"/>
                    </a:lnTo>
                    <a:lnTo>
                      <a:pt x="796" y="664"/>
                    </a:lnTo>
                    <a:lnTo>
                      <a:pt x="799" y="666"/>
                    </a:lnTo>
                    <a:lnTo>
                      <a:pt x="810" y="676"/>
                    </a:lnTo>
                    <a:lnTo>
                      <a:pt x="808" y="681"/>
                    </a:lnTo>
                    <a:lnTo>
                      <a:pt x="806" y="687"/>
                    </a:lnTo>
                    <a:lnTo>
                      <a:pt x="802" y="691"/>
                    </a:lnTo>
                    <a:lnTo>
                      <a:pt x="802" y="697"/>
                    </a:lnTo>
                    <a:lnTo>
                      <a:pt x="802" y="703"/>
                    </a:lnTo>
                    <a:lnTo>
                      <a:pt x="806" y="715"/>
                    </a:lnTo>
                    <a:lnTo>
                      <a:pt x="816" y="749"/>
                    </a:lnTo>
                    <a:lnTo>
                      <a:pt x="818" y="759"/>
                    </a:lnTo>
                    <a:lnTo>
                      <a:pt x="821" y="767"/>
                    </a:lnTo>
                    <a:lnTo>
                      <a:pt x="821" y="769"/>
                    </a:lnTo>
                    <a:lnTo>
                      <a:pt x="821" y="771"/>
                    </a:lnTo>
                    <a:lnTo>
                      <a:pt x="822" y="773"/>
                    </a:lnTo>
                    <a:lnTo>
                      <a:pt x="824" y="779"/>
                    </a:lnTo>
                    <a:lnTo>
                      <a:pt x="822" y="791"/>
                    </a:lnTo>
                    <a:lnTo>
                      <a:pt x="819" y="808"/>
                    </a:lnTo>
                    <a:lnTo>
                      <a:pt x="822" y="819"/>
                    </a:lnTo>
                    <a:lnTo>
                      <a:pt x="828" y="840"/>
                    </a:lnTo>
                    <a:lnTo>
                      <a:pt x="829" y="848"/>
                    </a:lnTo>
                    <a:lnTo>
                      <a:pt x="833" y="857"/>
                    </a:lnTo>
                    <a:lnTo>
                      <a:pt x="838" y="863"/>
                    </a:lnTo>
                    <a:lnTo>
                      <a:pt x="846" y="866"/>
                    </a:lnTo>
                    <a:lnTo>
                      <a:pt x="850" y="866"/>
                    </a:lnTo>
                    <a:lnTo>
                      <a:pt x="855" y="868"/>
                    </a:lnTo>
                    <a:lnTo>
                      <a:pt x="858" y="868"/>
                    </a:lnTo>
                    <a:lnTo>
                      <a:pt x="863" y="869"/>
                    </a:lnTo>
                    <a:lnTo>
                      <a:pt x="870" y="869"/>
                    </a:lnTo>
                    <a:lnTo>
                      <a:pt x="878" y="869"/>
                    </a:lnTo>
                    <a:lnTo>
                      <a:pt x="884" y="865"/>
                    </a:lnTo>
                    <a:lnTo>
                      <a:pt x="891" y="866"/>
                    </a:lnTo>
                    <a:lnTo>
                      <a:pt x="893" y="866"/>
                    </a:lnTo>
                    <a:lnTo>
                      <a:pt x="897" y="869"/>
                    </a:lnTo>
                    <a:lnTo>
                      <a:pt x="904" y="875"/>
                    </a:lnTo>
                    <a:lnTo>
                      <a:pt x="911" y="879"/>
                    </a:lnTo>
                    <a:lnTo>
                      <a:pt x="920" y="882"/>
                    </a:lnTo>
                    <a:lnTo>
                      <a:pt x="930" y="883"/>
                    </a:lnTo>
                    <a:lnTo>
                      <a:pt x="941" y="882"/>
                    </a:lnTo>
                    <a:lnTo>
                      <a:pt x="951" y="879"/>
                    </a:lnTo>
                    <a:lnTo>
                      <a:pt x="962" y="877"/>
                    </a:lnTo>
                    <a:lnTo>
                      <a:pt x="971" y="877"/>
                    </a:lnTo>
                    <a:lnTo>
                      <a:pt x="978" y="881"/>
                    </a:lnTo>
                    <a:lnTo>
                      <a:pt x="983" y="882"/>
                    </a:lnTo>
                    <a:lnTo>
                      <a:pt x="989" y="886"/>
                    </a:lnTo>
                    <a:lnTo>
                      <a:pt x="1001" y="898"/>
                    </a:lnTo>
                    <a:lnTo>
                      <a:pt x="1006" y="904"/>
                    </a:lnTo>
                    <a:lnTo>
                      <a:pt x="1013" y="908"/>
                    </a:lnTo>
                    <a:lnTo>
                      <a:pt x="1021" y="909"/>
                    </a:lnTo>
                    <a:lnTo>
                      <a:pt x="1030" y="908"/>
                    </a:lnTo>
                    <a:lnTo>
                      <a:pt x="1044" y="906"/>
                    </a:lnTo>
                    <a:lnTo>
                      <a:pt x="1061" y="912"/>
                    </a:lnTo>
                    <a:lnTo>
                      <a:pt x="1071" y="917"/>
                    </a:lnTo>
                    <a:lnTo>
                      <a:pt x="1080" y="922"/>
                    </a:lnTo>
                    <a:lnTo>
                      <a:pt x="1085" y="927"/>
                    </a:lnTo>
                    <a:lnTo>
                      <a:pt x="1088" y="934"/>
                    </a:lnTo>
                    <a:lnTo>
                      <a:pt x="1092" y="952"/>
                    </a:lnTo>
                    <a:lnTo>
                      <a:pt x="1097" y="974"/>
                    </a:lnTo>
                    <a:lnTo>
                      <a:pt x="1103" y="985"/>
                    </a:lnTo>
                    <a:lnTo>
                      <a:pt x="1107" y="989"/>
                    </a:lnTo>
                    <a:lnTo>
                      <a:pt x="1113" y="992"/>
                    </a:lnTo>
                    <a:lnTo>
                      <a:pt x="1115" y="995"/>
                    </a:lnTo>
                    <a:lnTo>
                      <a:pt x="1119" y="997"/>
                    </a:lnTo>
                    <a:lnTo>
                      <a:pt x="1121" y="999"/>
                    </a:lnTo>
                    <a:lnTo>
                      <a:pt x="1125" y="1001"/>
                    </a:lnTo>
                    <a:lnTo>
                      <a:pt x="1130" y="1000"/>
                    </a:lnTo>
                    <a:lnTo>
                      <a:pt x="1134" y="999"/>
                    </a:lnTo>
                    <a:lnTo>
                      <a:pt x="1139" y="990"/>
                    </a:lnTo>
                    <a:lnTo>
                      <a:pt x="1147" y="985"/>
                    </a:lnTo>
                    <a:lnTo>
                      <a:pt x="1154" y="984"/>
                    </a:lnTo>
                    <a:lnTo>
                      <a:pt x="1161" y="986"/>
                    </a:lnTo>
                    <a:lnTo>
                      <a:pt x="1197" y="1002"/>
                    </a:lnTo>
                    <a:lnTo>
                      <a:pt x="1205" y="1005"/>
                    </a:lnTo>
                    <a:lnTo>
                      <a:pt x="1207" y="1006"/>
                    </a:lnTo>
                    <a:lnTo>
                      <a:pt x="1211" y="1008"/>
                    </a:lnTo>
                    <a:lnTo>
                      <a:pt x="1214" y="1011"/>
                    </a:lnTo>
                    <a:lnTo>
                      <a:pt x="1216" y="1012"/>
                    </a:lnTo>
                    <a:lnTo>
                      <a:pt x="1218" y="1014"/>
                    </a:lnTo>
                    <a:lnTo>
                      <a:pt x="1223" y="1019"/>
                    </a:lnTo>
                    <a:lnTo>
                      <a:pt x="1229" y="1023"/>
                    </a:lnTo>
                    <a:lnTo>
                      <a:pt x="1236" y="1023"/>
                    </a:lnTo>
                    <a:lnTo>
                      <a:pt x="1244" y="1022"/>
                    </a:lnTo>
                    <a:lnTo>
                      <a:pt x="1248" y="1018"/>
                    </a:lnTo>
                    <a:lnTo>
                      <a:pt x="1254" y="1019"/>
                    </a:lnTo>
                    <a:lnTo>
                      <a:pt x="1258" y="1023"/>
                    </a:lnTo>
                    <a:lnTo>
                      <a:pt x="1263" y="1029"/>
                    </a:lnTo>
                    <a:lnTo>
                      <a:pt x="1264" y="1032"/>
                    </a:lnTo>
                    <a:lnTo>
                      <a:pt x="1268" y="1036"/>
                    </a:lnTo>
                    <a:lnTo>
                      <a:pt x="1273" y="1037"/>
                    </a:lnTo>
                    <a:lnTo>
                      <a:pt x="1280" y="1039"/>
                    </a:lnTo>
                    <a:lnTo>
                      <a:pt x="1285" y="1039"/>
                    </a:lnTo>
                    <a:lnTo>
                      <a:pt x="1291" y="1041"/>
                    </a:lnTo>
                    <a:lnTo>
                      <a:pt x="1294" y="1045"/>
                    </a:lnTo>
                    <a:lnTo>
                      <a:pt x="1298" y="1051"/>
                    </a:lnTo>
                    <a:lnTo>
                      <a:pt x="1302" y="1060"/>
                    </a:lnTo>
                    <a:lnTo>
                      <a:pt x="1308" y="1069"/>
                    </a:lnTo>
                    <a:lnTo>
                      <a:pt x="1314" y="1072"/>
                    </a:lnTo>
                    <a:lnTo>
                      <a:pt x="1321" y="1075"/>
                    </a:lnTo>
                    <a:lnTo>
                      <a:pt x="1331" y="1076"/>
                    </a:lnTo>
                    <a:lnTo>
                      <a:pt x="1340" y="1081"/>
                    </a:lnTo>
                    <a:lnTo>
                      <a:pt x="1348" y="1086"/>
                    </a:lnTo>
                    <a:lnTo>
                      <a:pt x="1356" y="1094"/>
                    </a:lnTo>
                    <a:lnTo>
                      <a:pt x="1359" y="1098"/>
                    </a:lnTo>
                    <a:lnTo>
                      <a:pt x="1362" y="1103"/>
                    </a:lnTo>
                    <a:lnTo>
                      <a:pt x="1370" y="1110"/>
                    </a:lnTo>
                    <a:lnTo>
                      <a:pt x="1374" y="1114"/>
                    </a:lnTo>
                    <a:lnTo>
                      <a:pt x="1377" y="1114"/>
                    </a:lnTo>
                    <a:lnTo>
                      <a:pt x="1378" y="1114"/>
                    </a:lnTo>
                    <a:lnTo>
                      <a:pt x="1380" y="1115"/>
                    </a:lnTo>
                    <a:lnTo>
                      <a:pt x="1380" y="1114"/>
                    </a:lnTo>
                    <a:lnTo>
                      <a:pt x="1382" y="1114"/>
                    </a:lnTo>
                    <a:lnTo>
                      <a:pt x="1384" y="1114"/>
                    </a:lnTo>
                    <a:lnTo>
                      <a:pt x="1389" y="1114"/>
                    </a:lnTo>
                    <a:lnTo>
                      <a:pt x="1396" y="1114"/>
                    </a:lnTo>
                    <a:lnTo>
                      <a:pt x="1401" y="1111"/>
                    </a:lnTo>
                    <a:lnTo>
                      <a:pt x="1401" y="1110"/>
                    </a:lnTo>
                    <a:lnTo>
                      <a:pt x="1402" y="1110"/>
                    </a:lnTo>
                    <a:lnTo>
                      <a:pt x="1405" y="1110"/>
                    </a:lnTo>
                    <a:lnTo>
                      <a:pt x="1411" y="1106"/>
                    </a:lnTo>
                    <a:lnTo>
                      <a:pt x="1419" y="1108"/>
                    </a:lnTo>
                    <a:lnTo>
                      <a:pt x="1424" y="1108"/>
                    </a:lnTo>
                    <a:lnTo>
                      <a:pt x="1431" y="1106"/>
                    </a:lnTo>
                    <a:lnTo>
                      <a:pt x="1447" y="1099"/>
                    </a:lnTo>
                    <a:lnTo>
                      <a:pt x="1452" y="1087"/>
                    </a:lnTo>
                    <a:lnTo>
                      <a:pt x="1459" y="1080"/>
                    </a:lnTo>
                    <a:lnTo>
                      <a:pt x="1467" y="1075"/>
                    </a:lnTo>
                    <a:lnTo>
                      <a:pt x="1474" y="1074"/>
                    </a:lnTo>
                    <a:lnTo>
                      <a:pt x="1477" y="1075"/>
                    </a:lnTo>
                    <a:lnTo>
                      <a:pt x="1484" y="1079"/>
                    </a:lnTo>
                    <a:lnTo>
                      <a:pt x="1491" y="1086"/>
                    </a:lnTo>
                    <a:lnTo>
                      <a:pt x="1502" y="1097"/>
                    </a:lnTo>
                    <a:lnTo>
                      <a:pt x="1514" y="1104"/>
                    </a:lnTo>
                    <a:lnTo>
                      <a:pt x="1517" y="1105"/>
                    </a:lnTo>
                    <a:lnTo>
                      <a:pt x="1519" y="1108"/>
                    </a:lnTo>
                    <a:lnTo>
                      <a:pt x="1519" y="1110"/>
                    </a:lnTo>
                    <a:lnTo>
                      <a:pt x="1517" y="1114"/>
                    </a:lnTo>
                    <a:lnTo>
                      <a:pt x="1515" y="1117"/>
                    </a:lnTo>
                    <a:lnTo>
                      <a:pt x="1519" y="1126"/>
                    </a:lnTo>
                    <a:lnTo>
                      <a:pt x="1521" y="1134"/>
                    </a:lnTo>
                    <a:lnTo>
                      <a:pt x="1523" y="1152"/>
                    </a:lnTo>
                    <a:lnTo>
                      <a:pt x="1537" y="1157"/>
                    </a:lnTo>
                    <a:lnTo>
                      <a:pt x="1540" y="1161"/>
                    </a:lnTo>
                    <a:lnTo>
                      <a:pt x="1542" y="1168"/>
                    </a:lnTo>
                    <a:lnTo>
                      <a:pt x="1538" y="1172"/>
                    </a:lnTo>
                    <a:lnTo>
                      <a:pt x="1537" y="1176"/>
                    </a:lnTo>
                    <a:lnTo>
                      <a:pt x="1538" y="1180"/>
                    </a:lnTo>
                    <a:lnTo>
                      <a:pt x="1544" y="1183"/>
                    </a:lnTo>
                    <a:lnTo>
                      <a:pt x="1553" y="1183"/>
                    </a:lnTo>
                    <a:lnTo>
                      <a:pt x="1557" y="1183"/>
                    </a:lnTo>
                    <a:lnTo>
                      <a:pt x="1565" y="1189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519">
                <a:extLst>
                  <a:ext uri="{FF2B5EF4-FFF2-40B4-BE49-F238E27FC236}">
                    <a16:creationId xmlns:a16="http://schemas.microsoft.com/office/drawing/2014/main" id="{A9E82D91-64A1-D5A9-6F8A-F28C0D80D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2425"/>
                <a:ext cx="175" cy="254"/>
              </a:xfrm>
              <a:custGeom>
                <a:avLst/>
                <a:gdLst>
                  <a:gd name="T0" fmla="*/ 597 w 875"/>
                  <a:gd name="T1" fmla="*/ 28 h 1269"/>
                  <a:gd name="T2" fmla="*/ 621 w 875"/>
                  <a:gd name="T3" fmla="*/ 69 h 1269"/>
                  <a:gd name="T4" fmla="*/ 635 w 875"/>
                  <a:gd name="T5" fmla="*/ 97 h 1269"/>
                  <a:gd name="T6" fmla="*/ 646 w 875"/>
                  <a:gd name="T7" fmla="*/ 142 h 1269"/>
                  <a:gd name="T8" fmla="*/ 661 w 875"/>
                  <a:gd name="T9" fmla="*/ 148 h 1269"/>
                  <a:gd name="T10" fmla="*/ 659 w 875"/>
                  <a:gd name="T11" fmla="*/ 168 h 1269"/>
                  <a:gd name="T12" fmla="*/ 675 w 875"/>
                  <a:gd name="T13" fmla="*/ 189 h 1269"/>
                  <a:gd name="T14" fmla="*/ 687 w 875"/>
                  <a:gd name="T15" fmla="*/ 201 h 1269"/>
                  <a:gd name="T16" fmla="*/ 704 w 875"/>
                  <a:gd name="T17" fmla="*/ 234 h 1269"/>
                  <a:gd name="T18" fmla="*/ 706 w 875"/>
                  <a:gd name="T19" fmla="*/ 253 h 1269"/>
                  <a:gd name="T20" fmla="*/ 710 w 875"/>
                  <a:gd name="T21" fmla="*/ 280 h 1269"/>
                  <a:gd name="T22" fmla="*/ 724 w 875"/>
                  <a:gd name="T23" fmla="*/ 290 h 1269"/>
                  <a:gd name="T24" fmla="*/ 730 w 875"/>
                  <a:gd name="T25" fmla="*/ 300 h 1269"/>
                  <a:gd name="T26" fmla="*/ 752 w 875"/>
                  <a:gd name="T27" fmla="*/ 321 h 1269"/>
                  <a:gd name="T28" fmla="*/ 764 w 875"/>
                  <a:gd name="T29" fmla="*/ 343 h 1269"/>
                  <a:gd name="T30" fmla="*/ 770 w 875"/>
                  <a:gd name="T31" fmla="*/ 377 h 1269"/>
                  <a:gd name="T32" fmla="*/ 789 w 875"/>
                  <a:gd name="T33" fmla="*/ 410 h 1269"/>
                  <a:gd name="T34" fmla="*/ 812 w 875"/>
                  <a:gd name="T35" fmla="*/ 430 h 1269"/>
                  <a:gd name="T36" fmla="*/ 842 w 875"/>
                  <a:gd name="T37" fmla="*/ 473 h 1269"/>
                  <a:gd name="T38" fmla="*/ 841 w 875"/>
                  <a:gd name="T39" fmla="*/ 507 h 1269"/>
                  <a:gd name="T40" fmla="*/ 866 w 875"/>
                  <a:gd name="T41" fmla="*/ 555 h 1269"/>
                  <a:gd name="T42" fmla="*/ 867 w 875"/>
                  <a:gd name="T43" fmla="*/ 587 h 1269"/>
                  <a:gd name="T44" fmla="*/ 849 w 875"/>
                  <a:gd name="T45" fmla="*/ 657 h 1269"/>
                  <a:gd name="T46" fmla="*/ 801 w 875"/>
                  <a:gd name="T47" fmla="*/ 687 h 1269"/>
                  <a:gd name="T48" fmla="*/ 785 w 875"/>
                  <a:gd name="T49" fmla="*/ 725 h 1269"/>
                  <a:gd name="T50" fmla="*/ 766 w 875"/>
                  <a:gd name="T51" fmla="*/ 757 h 1269"/>
                  <a:gd name="T52" fmla="*/ 749 w 875"/>
                  <a:gd name="T53" fmla="*/ 795 h 1269"/>
                  <a:gd name="T54" fmla="*/ 739 w 875"/>
                  <a:gd name="T55" fmla="*/ 829 h 1269"/>
                  <a:gd name="T56" fmla="*/ 712 w 875"/>
                  <a:gd name="T57" fmla="*/ 896 h 1269"/>
                  <a:gd name="T58" fmla="*/ 690 w 875"/>
                  <a:gd name="T59" fmla="*/ 916 h 1269"/>
                  <a:gd name="T60" fmla="*/ 688 w 875"/>
                  <a:gd name="T61" fmla="*/ 923 h 1269"/>
                  <a:gd name="T62" fmla="*/ 674 w 875"/>
                  <a:gd name="T63" fmla="*/ 944 h 1269"/>
                  <a:gd name="T64" fmla="*/ 664 w 875"/>
                  <a:gd name="T65" fmla="*/ 974 h 1269"/>
                  <a:gd name="T66" fmla="*/ 643 w 875"/>
                  <a:gd name="T67" fmla="*/ 977 h 1269"/>
                  <a:gd name="T68" fmla="*/ 604 w 875"/>
                  <a:gd name="T69" fmla="*/ 1018 h 1269"/>
                  <a:gd name="T70" fmla="*/ 591 w 875"/>
                  <a:gd name="T71" fmla="*/ 1037 h 1269"/>
                  <a:gd name="T72" fmla="*/ 577 w 875"/>
                  <a:gd name="T73" fmla="*/ 1043 h 1269"/>
                  <a:gd name="T74" fmla="*/ 569 w 875"/>
                  <a:gd name="T75" fmla="*/ 1057 h 1269"/>
                  <a:gd name="T76" fmla="*/ 556 w 875"/>
                  <a:gd name="T77" fmla="*/ 1062 h 1269"/>
                  <a:gd name="T78" fmla="*/ 528 w 875"/>
                  <a:gd name="T79" fmla="*/ 1082 h 1269"/>
                  <a:gd name="T80" fmla="*/ 447 w 875"/>
                  <a:gd name="T81" fmla="*/ 1100 h 1269"/>
                  <a:gd name="T82" fmla="*/ 408 w 875"/>
                  <a:gd name="T83" fmla="*/ 1133 h 1269"/>
                  <a:gd name="T84" fmla="*/ 379 w 875"/>
                  <a:gd name="T85" fmla="*/ 1150 h 1269"/>
                  <a:gd name="T86" fmla="*/ 355 w 875"/>
                  <a:gd name="T87" fmla="*/ 1162 h 1269"/>
                  <a:gd name="T88" fmla="*/ 346 w 875"/>
                  <a:gd name="T89" fmla="*/ 1206 h 1269"/>
                  <a:gd name="T90" fmla="*/ 294 w 875"/>
                  <a:gd name="T91" fmla="*/ 1214 h 1269"/>
                  <a:gd name="T92" fmla="*/ 229 w 875"/>
                  <a:gd name="T93" fmla="*/ 1217 h 1269"/>
                  <a:gd name="T94" fmla="*/ 190 w 875"/>
                  <a:gd name="T95" fmla="*/ 1210 h 1269"/>
                  <a:gd name="T96" fmla="*/ 165 w 875"/>
                  <a:gd name="T97" fmla="*/ 1217 h 1269"/>
                  <a:gd name="T98" fmla="*/ 134 w 875"/>
                  <a:gd name="T99" fmla="*/ 1205 h 1269"/>
                  <a:gd name="T100" fmla="*/ 114 w 875"/>
                  <a:gd name="T101" fmla="*/ 1197 h 1269"/>
                  <a:gd name="T102" fmla="*/ 74 w 875"/>
                  <a:gd name="T103" fmla="*/ 1201 h 1269"/>
                  <a:gd name="T104" fmla="*/ 55 w 875"/>
                  <a:gd name="T105" fmla="*/ 1213 h 1269"/>
                  <a:gd name="T106" fmla="*/ 36 w 875"/>
                  <a:gd name="T107" fmla="*/ 1216 h 1269"/>
                  <a:gd name="T108" fmla="*/ 17 w 875"/>
                  <a:gd name="T109" fmla="*/ 1211 h 1269"/>
                  <a:gd name="T110" fmla="*/ 0 w 875"/>
                  <a:gd name="T111" fmla="*/ 1233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75" h="1269">
                    <a:moveTo>
                      <a:pt x="572" y="0"/>
                    </a:moveTo>
                    <a:lnTo>
                      <a:pt x="577" y="7"/>
                    </a:lnTo>
                    <a:lnTo>
                      <a:pt x="577" y="14"/>
                    </a:lnTo>
                    <a:lnTo>
                      <a:pt x="578" y="19"/>
                    </a:lnTo>
                    <a:lnTo>
                      <a:pt x="586" y="25"/>
                    </a:lnTo>
                    <a:lnTo>
                      <a:pt x="597" y="28"/>
                    </a:lnTo>
                    <a:lnTo>
                      <a:pt x="607" y="33"/>
                    </a:lnTo>
                    <a:lnTo>
                      <a:pt x="613" y="35"/>
                    </a:lnTo>
                    <a:lnTo>
                      <a:pt x="617" y="40"/>
                    </a:lnTo>
                    <a:lnTo>
                      <a:pt x="618" y="46"/>
                    </a:lnTo>
                    <a:lnTo>
                      <a:pt x="620" y="58"/>
                    </a:lnTo>
                    <a:lnTo>
                      <a:pt x="621" y="69"/>
                    </a:lnTo>
                    <a:lnTo>
                      <a:pt x="624" y="74"/>
                    </a:lnTo>
                    <a:lnTo>
                      <a:pt x="629" y="80"/>
                    </a:lnTo>
                    <a:lnTo>
                      <a:pt x="629" y="86"/>
                    </a:lnTo>
                    <a:lnTo>
                      <a:pt x="631" y="91"/>
                    </a:lnTo>
                    <a:lnTo>
                      <a:pt x="632" y="94"/>
                    </a:lnTo>
                    <a:lnTo>
                      <a:pt x="635" y="97"/>
                    </a:lnTo>
                    <a:lnTo>
                      <a:pt x="650" y="100"/>
                    </a:lnTo>
                    <a:lnTo>
                      <a:pt x="652" y="102"/>
                    </a:lnTo>
                    <a:lnTo>
                      <a:pt x="653" y="105"/>
                    </a:lnTo>
                    <a:lnTo>
                      <a:pt x="644" y="121"/>
                    </a:lnTo>
                    <a:lnTo>
                      <a:pt x="646" y="138"/>
                    </a:lnTo>
                    <a:lnTo>
                      <a:pt x="646" y="142"/>
                    </a:lnTo>
                    <a:lnTo>
                      <a:pt x="647" y="144"/>
                    </a:lnTo>
                    <a:lnTo>
                      <a:pt x="650" y="144"/>
                    </a:lnTo>
                    <a:lnTo>
                      <a:pt x="653" y="142"/>
                    </a:lnTo>
                    <a:lnTo>
                      <a:pt x="657" y="142"/>
                    </a:lnTo>
                    <a:lnTo>
                      <a:pt x="661" y="147"/>
                    </a:lnTo>
                    <a:lnTo>
                      <a:pt x="661" y="148"/>
                    </a:lnTo>
                    <a:lnTo>
                      <a:pt x="663" y="150"/>
                    </a:lnTo>
                    <a:lnTo>
                      <a:pt x="664" y="155"/>
                    </a:lnTo>
                    <a:lnTo>
                      <a:pt x="664" y="157"/>
                    </a:lnTo>
                    <a:lnTo>
                      <a:pt x="665" y="160"/>
                    </a:lnTo>
                    <a:lnTo>
                      <a:pt x="660" y="163"/>
                    </a:lnTo>
                    <a:lnTo>
                      <a:pt x="659" y="168"/>
                    </a:lnTo>
                    <a:lnTo>
                      <a:pt x="660" y="171"/>
                    </a:lnTo>
                    <a:lnTo>
                      <a:pt x="664" y="174"/>
                    </a:lnTo>
                    <a:lnTo>
                      <a:pt x="667" y="174"/>
                    </a:lnTo>
                    <a:lnTo>
                      <a:pt x="671" y="178"/>
                    </a:lnTo>
                    <a:lnTo>
                      <a:pt x="674" y="182"/>
                    </a:lnTo>
                    <a:lnTo>
                      <a:pt x="675" y="189"/>
                    </a:lnTo>
                    <a:lnTo>
                      <a:pt x="674" y="193"/>
                    </a:lnTo>
                    <a:lnTo>
                      <a:pt x="675" y="196"/>
                    </a:lnTo>
                    <a:lnTo>
                      <a:pt x="676" y="197"/>
                    </a:lnTo>
                    <a:lnTo>
                      <a:pt x="681" y="199"/>
                    </a:lnTo>
                    <a:lnTo>
                      <a:pt x="683" y="199"/>
                    </a:lnTo>
                    <a:lnTo>
                      <a:pt x="687" y="201"/>
                    </a:lnTo>
                    <a:lnTo>
                      <a:pt x="689" y="203"/>
                    </a:lnTo>
                    <a:lnTo>
                      <a:pt x="693" y="208"/>
                    </a:lnTo>
                    <a:lnTo>
                      <a:pt x="695" y="216"/>
                    </a:lnTo>
                    <a:lnTo>
                      <a:pt x="698" y="227"/>
                    </a:lnTo>
                    <a:lnTo>
                      <a:pt x="703" y="231"/>
                    </a:lnTo>
                    <a:lnTo>
                      <a:pt x="704" y="234"/>
                    </a:lnTo>
                    <a:lnTo>
                      <a:pt x="704" y="239"/>
                    </a:lnTo>
                    <a:lnTo>
                      <a:pt x="698" y="245"/>
                    </a:lnTo>
                    <a:lnTo>
                      <a:pt x="699" y="248"/>
                    </a:lnTo>
                    <a:lnTo>
                      <a:pt x="700" y="250"/>
                    </a:lnTo>
                    <a:lnTo>
                      <a:pt x="704" y="252"/>
                    </a:lnTo>
                    <a:lnTo>
                      <a:pt x="706" y="253"/>
                    </a:lnTo>
                    <a:lnTo>
                      <a:pt x="707" y="256"/>
                    </a:lnTo>
                    <a:lnTo>
                      <a:pt x="707" y="259"/>
                    </a:lnTo>
                    <a:lnTo>
                      <a:pt x="707" y="265"/>
                    </a:lnTo>
                    <a:lnTo>
                      <a:pt x="706" y="271"/>
                    </a:lnTo>
                    <a:lnTo>
                      <a:pt x="707" y="276"/>
                    </a:lnTo>
                    <a:lnTo>
                      <a:pt x="710" y="280"/>
                    </a:lnTo>
                    <a:lnTo>
                      <a:pt x="715" y="281"/>
                    </a:lnTo>
                    <a:lnTo>
                      <a:pt x="721" y="281"/>
                    </a:lnTo>
                    <a:lnTo>
                      <a:pt x="726" y="281"/>
                    </a:lnTo>
                    <a:lnTo>
                      <a:pt x="730" y="282"/>
                    </a:lnTo>
                    <a:lnTo>
                      <a:pt x="728" y="283"/>
                    </a:lnTo>
                    <a:lnTo>
                      <a:pt x="724" y="290"/>
                    </a:lnTo>
                    <a:lnTo>
                      <a:pt x="716" y="292"/>
                    </a:lnTo>
                    <a:lnTo>
                      <a:pt x="713" y="293"/>
                    </a:lnTo>
                    <a:lnTo>
                      <a:pt x="713" y="296"/>
                    </a:lnTo>
                    <a:lnTo>
                      <a:pt x="717" y="298"/>
                    </a:lnTo>
                    <a:lnTo>
                      <a:pt x="728" y="300"/>
                    </a:lnTo>
                    <a:lnTo>
                      <a:pt x="730" y="300"/>
                    </a:lnTo>
                    <a:lnTo>
                      <a:pt x="734" y="303"/>
                    </a:lnTo>
                    <a:lnTo>
                      <a:pt x="735" y="305"/>
                    </a:lnTo>
                    <a:lnTo>
                      <a:pt x="738" y="310"/>
                    </a:lnTo>
                    <a:lnTo>
                      <a:pt x="738" y="313"/>
                    </a:lnTo>
                    <a:lnTo>
                      <a:pt x="741" y="316"/>
                    </a:lnTo>
                    <a:lnTo>
                      <a:pt x="752" y="321"/>
                    </a:lnTo>
                    <a:lnTo>
                      <a:pt x="769" y="323"/>
                    </a:lnTo>
                    <a:lnTo>
                      <a:pt x="773" y="323"/>
                    </a:lnTo>
                    <a:lnTo>
                      <a:pt x="774" y="326"/>
                    </a:lnTo>
                    <a:lnTo>
                      <a:pt x="773" y="328"/>
                    </a:lnTo>
                    <a:lnTo>
                      <a:pt x="772" y="334"/>
                    </a:lnTo>
                    <a:lnTo>
                      <a:pt x="764" y="343"/>
                    </a:lnTo>
                    <a:lnTo>
                      <a:pt x="760" y="349"/>
                    </a:lnTo>
                    <a:lnTo>
                      <a:pt x="758" y="355"/>
                    </a:lnTo>
                    <a:lnTo>
                      <a:pt x="757" y="360"/>
                    </a:lnTo>
                    <a:lnTo>
                      <a:pt x="758" y="365"/>
                    </a:lnTo>
                    <a:lnTo>
                      <a:pt x="762" y="370"/>
                    </a:lnTo>
                    <a:lnTo>
                      <a:pt x="770" y="377"/>
                    </a:lnTo>
                    <a:lnTo>
                      <a:pt x="774" y="382"/>
                    </a:lnTo>
                    <a:lnTo>
                      <a:pt x="780" y="388"/>
                    </a:lnTo>
                    <a:lnTo>
                      <a:pt x="785" y="391"/>
                    </a:lnTo>
                    <a:lnTo>
                      <a:pt x="787" y="399"/>
                    </a:lnTo>
                    <a:lnTo>
                      <a:pt x="786" y="405"/>
                    </a:lnTo>
                    <a:lnTo>
                      <a:pt x="789" y="410"/>
                    </a:lnTo>
                    <a:lnTo>
                      <a:pt x="792" y="413"/>
                    </a:lnTo>
                    <a:lnTo>
                      <a:pt x="801" y="416"/>
                    </a:lnTo>
                    <a:lnTo>
                      <a:pt x="807" y="417"/>
                    </a:lnTo>
                    <a:lnTo>
                      <a:pt x="812" y="420"/>
                    </a:lnTo>
                    <a:lnTo>
                      <a:pt x="813" y="427"/>
                    </a:lnTo>
                    <a:lnTo>
                      <a:pt x="812" y="430"/>
                    </a:lnTo>
                    <a:lnTo>
                      <a:pt x="812" y="436"/>
                    </a:lnTo>
                    <a:lnTo>
                      <a:pt x="812" y="445"/>
                    </a:lnTo>
                    <a:lnTo>
                      <a:pt x="817" y="457"/>
                    </a:lnTo>
                    <a:lnTo>
                      <a:pt x="823" y="464"/>
                    </a:lnTo>
                    <a:lnTo>
                      <a:pt x="832" y="469"/>
                    </a:lnTo>
                    <a:lnTo>
                      <a:pt x="842" y="473"/>
                    </a:lnTo>
                    <a:lnTo>
                      <a:pt x="847" y="479"/>
                    </a:lnTo>
                    <a:lnTo>
                      <a:pt x="846" y="483"/>
                    </a:lnTo>
                    <a:lnTo>
                      <a:pt x="844" y="491"/>
                    </a:lnTo>
                    <a:lnTo>
                      <a:pt x="841" y="493"/>
                    </a:lnTo>
                    <a:lnTo>
                      <a:pt x="841" y="499"/>
                    </a:lnTo>
                    <a:lnTo>
                      <a:pt x="841" y="507"/>
                    </a:lnTo>
                    <a:lnTo>
                      <a:pt x="843" y="517"/>
                    </a:lnTo>
                    <a:lnTo>
                      <a:pt x="841" y="526"/>
                    </a:lnTo>
                    <a:lnTo>
                      <a:pt x="844" y="538"/>
                    </a:lnTo>
                    <a:lnTo>
                      <a:pt x="850" y="547"/>
                    </a:lnTo>
                    <a:lnTo>
                      <a:pt x="860" y="554"/>
                    </a:lnTo>
                    <a:lnTo>
                      <a:pt x="866" y="555"/>
                    </a:lnTo>
                    <a:lnTo>
                      <a:pt x="872" y="559"/>
                    </a:lnTo>
                    <a:lnTo>
                      <a:pt x="873" y="562"/>
                    </a:lnTo>
                    <a:lnTo>
                      <a:pt x="875" y="567"/>
                    </a:lnTo>
                    <a:lnTo>
                      <a:pt x="871" y="579"/>
                    </a:lnTo>
                    <a:lnTo>
                      <a:pt x="869" y="584"/>
                    </a:lnTo>
                    <a:lnTo>
                      <a:pt x="867" y="587"/>
                    </a:lnTo>
                    <a:lnTo>
                      <a:pt x="867" y="590"/>
                    </a:lnTo>
                    <a:lnTo>
                      <a:pt x="869" y="603"/>
                    </a:lnTo>
                    <a:lnTo>
                      <a:pt x="870" y="613"/>
                    </a:lnTo>
                    <a:lnTo>
                      <a:pt x="873" y="627"/>
                    </a:lnTo>
                    <a:lnTo>
                      <a:pt x="860" y="654"/>
                    </a:lnTo>
                    <a:lnTo>
                      <a:pt x="849" y="657"/>
                    </a:lnTo>
                    <a:lnTo>
                      <a:pt x="843" y="667"/>
                    </a:lnTo>
                    <a:lnTo>
                      <a:pt x="838" y="669"/>
                    </a:lnTo>
                    <a:lnTo>
                      <a:pt x="830" y="673"/>
                    </a:lnTo>
                    <a:lnTo>
                      <a:pt x="806" y="685"/>
                    </a:lnTo>
                    <a:lnTo>
                      <a:pt x="803" y="686"/>
                    </a:lnTo>
                    <a:lnTo>
                      <a:pt x="801" y="687"/>
                    </a:lnTo>
                    <a:lnTo>
                      <a:pt x="800" y="691"/>
                    </a:lnTo>
                    <a:lnTo>
                      <a:pt x="796" y="693"/>
                    </a:lnTo>
                    <a:lnTo>
                      <a:pt x="793" y="698"/>
                    </a:lnTo>
                    <a:lnTo>
                      <a:pt x="785" y="709"/>
                    </a:lnTo>
                    <a:lnTo>
                      <a:pt x="784" y="715"/>
                    </a:lnTo>
                    <a:lnTo>
                      <a:pt x="785" y="725"/>
                    </a:lnTo>
                    <a:lnTo>
                      <a:pt x="781" y="728"/>
                    </a:lnTo>
                    <a:lnTo>
                      <a:pt x="778" y="737"/>
                    </a:lnTo>
                    <a:lnTo>
                      <a:pt x="775" y="740"/>
                    </a:lnTo>
                    <a:lnTo>
                      <a:pt x="770" y="747"/>
                    </a:lnTo>
                    <a:lnTo>
                      <a:pt x="768" y="753"/>
                    </a:lnTo>
                    <a:lnTo>
                      <a:pt x="766" y="757"/>
                    </a:lnTo>
                    <a:lnTo>
                      <a:pt x="766" y="762"/>
                    </a:lnTo>
                    <a:lnTo>
                      <a:pt x="763" y="768"/>
                    </a:lnTo>
                    <a:lnTo>
                      <a:pt x="762" y="771"/>
                    </a:lnTo>
                    <a:lnTo>
                      <a:pt x="762" y="774"/>
                    </a:lnTo>
                    <a:lnTo>
                      <a:pt x="760" y="783"/>
                    </a:lnTo>
                    <a:lnTo>
                      <a:pt x="749" y="795"/>
                    </a:lnTo>
                    <a:lnTo>
                      <a:pt x="745" y="808"/>
                    </a:lnTo>
                    <a:lnTo>
                      <a:pt x="744" y="814"/>
                    </a:lnTo>
                    <a:lnTo>
                      <a:pt x="745" y="824"/>
                    </a:lnTo>
                    <a:lnTo>
                      <a:pt x="743" y="825"/>
                    </a:lnTo>
                    <a:lnTo>
                      <a:pt x="741" y="828"/>
                    </a:lnTo>
                    <a:lnTo>
                      <a:pt x="739" y="829"/>
                    </a:lnTo>
                    <a:lnTo>
                      <a:pt x="734" y="829"/>
                    </a:lnTo>
                    <a:lnTo>
                      <a:pt x="733" y="831"/>
                    </a:lnTo>
                    <a:lnTo>
                      <a:pt x="730" y="837"/>
                    </a:lnTo>
                    <a:lnTo>
                      <a:pt x="730" y="852"/>
                    </a:lnTo>
                    <a:lnTo>
                      <a:pt x="716" y="890"/>
                    </a:lnTo>
                    <a:lnTo>
                      <a:pt x="712" y="896"/>
                    </a:lnTo>
                    <a:lnTo>
                      <a:pt x="710" y="898"/>
                    </a:lnTo>
                    <a:lnTo>
                      <a:pt x="707" y="898"/>
                    </a:lnTo>
                    <a:lnTo>
                      <a:pt x="704" y="899"/>
                    </a:lnTo>
                    <a:lnTo>
                      <a:pt x="694" y="905"/>
                    </a:lnTo>
                    <a:lnTo>
                      <a:pt x="689" y="910"/>
                    </a:lnTo>
                    <a:lnTo>
                      <a:pt x="690" y="916"/>
                    </a:lnTo>
                    <a:lnTo>
                      <a:pt x="689" y="916"/>
                    </a:lnTo>
                    <a:lnTo>
                      <a:pt x="689" y="917"/>
                    </a:lnTo>
                    <a:lnTo>
                      <a:pt x="689" y="920"/>
                    </a:lnTo>
                    <a:lnTo>
                      <a:pt x="688" y="920"/>
                    </a:lnTo>
                    <a:lnTo>
                      <a:pt x="688" y="921"/>
                    </a:lnTo>
                    <a:lnTo>
                      <a:pt x="688" y="923"/>
                    </a:lnTo>
                    <a:lnTo>
                      <a:pt x="686" y="926"/>
                    </a:lnTo>
                    <a:lnTo>
                      <a:pt x="683" y="927"/>
                    </a:lnTo>
                    <a:lnTo>
                      <a:pt x="681" y="928"/>
                    </a:lnTo>
                    <a:lnTo>
                      <a:pt x="678" y="934"/>
                    </a:lnTo>
                    <a:lnTo>
                      <a:pt x="676" y="938"/>
                    </a:lnTo>
                    <a:lnTo>
                      <a:pt x="674" y="944"/>
                    </a:lnTo>
                    <a:lnTo>
                      <a:pt x="669" y="953"/>
                    </a:lnTo>
                    <a:lnTo>
                      <a:pt x="664" y="963"/>
                    </a:lnTo>
                    <a:lnTo>
                      <a:pt x="666" y="966"/>
                    </a:lnTo>
                    <a:lnTo>
                      <a:pt x="669" y="970"/>
                    </a:lnTo>
                    <a:lnTo>
                      <a:pt x="669" y="974"/>
                    </a:lnTo>
                    <a:lnTo>
                      <a:pt x="664" y="974"/>
                    </a:lnTo>
                    <a:lnTo>
                      <a:pt x="661" y="973"/>
                    </a:lnTo>
                    <a:lnTo>
                      <a:pt x="660" y="973"/>
                    </a:lnTo>
                    <a:lnTo>
                      <a:pt x="658" y="971"/>
                    </a:lnTo>
                    <a:lnTo>
                      <a:pt x="654" y="972"/>
                    </a:lnTo>
                    <a:lnTo>
                      <a:pt x="649" y="973"/>
                    </a:lnTo>
                    <a:lnTo>
                      <a:pt x="643" y="977"/>
                    </a:lnTo>
                    <a:lnTo>
                      <a:pt x="624" y="991"/>
                    </a:lnTo>
                    <a:lnTo>
                      <a:pt x="608" y="1001"/>
                    </a:lnTo>
                    <a:lnTo>
                      <a:pt x="603" y="1005"/>
                    </a:lnTo>
                    <a:lnTo>
                      <a:pt x="602" y="1010"/>
                    </a:lnTo>
                    <a:lnTo>
                      <a:pt x="606" y="1018"/>
                    </a:lnTo>
                    <a:lnTo>
                      <a:pt x="604" y="1018"/>
                    </a:lnTo>
                    <a:lnTo>
                      <a:pt x="604" y="1019"/>
                    </a:lnTo>
                    <a:lnTo>
                      <a:pt x="603" y="1022"/>
                    </a:lnTo>
                    <a:lnTo>
                      <a:pt x="601" y="1023"/>
                    </a:lnTo>
                    <a:lnTo>
                      <a:pt x="598" y="1025"/>
                    </a:lnTo>
                    <a:lnTo>
                      <a:pt x="595" y="1029"/>
                    </a:lnTo>
                    <a:lnTo>
                      <a:pt x="591" y="1037"/>
                    </a:lnTo>
                    <a:lnTo>
                      <a:pt x="590" y="1040"/>
                    </a:lnTo>
                    <a:lnTo>
                      <a:pt x="589" y="1042"/>
                    </a:lnTo>
                    <a:lnTo>
                      <a:pt x="586" y="1043"/>
                    </a:lnTo>
                    <a:lnTo>
                      <a:pt x="584" y="1043"/>
                    </a:lnTo>
                    <a:lnTo>
                      <a:pt x="579" y="1042"/>
                    </a:lnTo>
                    <a:lnTo>
                      <a:pt x="577" y="1043"/>
                    </a:lnTo>
                    <a:lnTo>
                      <a:pt x="570" y="1046"/>
                    </a:lnTo>
                    <a:lnTo>
                      <a:pt x="570" y="1051"/>
                    </a:lnTo>
                    <a:lnTo>
                      <a:pt x="570" y="1053"/>
                    </a:lnTo>
                    <a:lnTo>
                      <a:pt x="569" y="1053"/>
                    </a:lnTo>
                    <a:lnTo>
                      <a:pt x="569" y="1054"/>
                    </a:lnTo>
                    <a:lnTo>
                      <a:pt x="569" y="1057"/>
                    </a:lnTo>
                    <a:lnTo>
                      <a:pt x="567" y="1058"/>
                    </a:lnTo>
                    <a:lnTo>
                      <a:pt x="564" y="1058"/>
                    </a:lnTo>
                    <a:lnTo>
                      <a:pt x="563" y="1058"/>
                    </a:lnTo>
                    <a:lnTo>
                      <a:pt x="563" y="1059"/>
                    </a:lnTo>
                    <a:lnTo>
                      <a:pt x="558" y="1059"/>
                    </a:lnTo>
                    <a:lnTo>
                      <a:pt x="556" y="1062"/>
                    </a:lnTo>
                    <a:lnTo>
                      <a:pt x="554" y="1064"/>
                    </a:lnTo>
                    <a:lnTo>
                      <a:pt x="554" y="1069"/>
                    </a:lnTo>
                    <a:lnTo>
                      <a:pt x="551" y="1071"/>
                    </a:lnTo>
                    <a:lnTo>
                      <a:pt x="549" y="1075"/>
                    </a:lnTo>
                    <a:lnTo>
                      <a:pt x="540" y="1080"/>
                    </a:lnTo>
                    <a:lnTo>
                      <a:pt x="528" y="1082"/>
                    </a:lnTo>
                    <a:lnTo>
                      <a:pt x="520" y="1082"/>
                    </a:lnTo>
                    <a:lnTo>
                      <a:pt x="512" y="1083"/>
                    </a:lnTo>
                    <a:lnTo>
                      <a:pt x="504" y="1082"/>
                    </a:lnTo>
                    <a:lnTo>
                      <a:pt x="497" y="1083"/>
                    </a:lnTo>
                    <a:lnTo>
                      <a:pt x="481" y="1090"/>
                    </a:lnTo>
                    <a:lnTo>
                      <a:pt x="447" y="1100"/>
                    </a:lnTo>
                    <a:lnTo>
                      <a:pt x="437" y="1104"/>
                    </a:lnTo>
                    <a:lnTo>
                      <a:pt x="425" y="1110"/>
                    </a:lnTo>
                    <a:lnTo>
                      <a:pt x="421" y="1114"/>
                    </a:lnTo>
                    <a:lnTo>
                      <a:pt x="419" y="1121"/>
                    </a:lnTo>
                    <a:lnTo>
                      <a:pt x="414" y="1126"/>
                    </a:lnTo>
                    <a:lnTo>
                      <a:pt x="408" y="1133"/>
                    </a:lnTo>
                    <a:lnTo>
                      <a:pt x="400" y="1139"/>
                    </a:lnTo>
                    <a:lnTo>
                      <a:pt x="389" y="1147"/>
                    </a:lnTo>
                    <a:lnTo>
                      <a:pt x="386" y="1147"/>
                    </a:lnTo>
                    <a:lnTo>
                      <a:pt x="385" y="1147"/>
                    </a:lnTo>
                    <a:lnTo>
                      <a:pt x="385" y="1148"/>
                    </a:lnTo>
                    <a:lnTo>
                      <a:pt x="379" y="1150"/>
                    </a:lnTo>
                    <a:lnTo>
                      <a:pt x="371" y="1153"/>
                    </a:lnTo>
                    <a:lnTo>
                      <a:pt x="360" y="1155"/>
                    </a:lnTo>
                    <a:lnTo>
                      <a:pt x="352" y="1155"/>
                    </a:lnTo>
                    <a:lnTo>
                      <a:pt x="350" y="1156"/>
                    </a:lnTo>
                    <a:lnTo>
                      <a:pt x="350" y="1159"/>
                    </a:lnTo>
                    <a:lnTo>
                      <a:pt x="355" y="1162"/>
                    </a:lnTo>
                    <a:lnTo>
                      <a:pt x="368" y="1179"/>
                    </a:lnTo>
                    <a:lnTo>
                      <a:pt x="368" y="1185"/>
                    </a:lnTo>
                    <a:lnTo>
                      <a:pt x="367" y="1188"/>
                    </a:lnTo>
                    <a:lnTo>
                      <a:pt x="367" y="1191"/>
                    </a:lnTo>
                    <a:lnTo>
                      <a:pt x="355" y="1202"/>
                    </a:lnTo>
                    <a:lnTo>
                      <a:pt x="346" y="1206"/>
                    </a:lnTo>
                    <a:lnTo>
                      <a:pt x="341" y="1210"/>
                    </a:lnTo>
                    <a:lnTo>
                      <a:pt x="337" y="1211"/>
                    </a:lnTo>
                    <a:lnTo>
                      <a:pt x="334" y="1213"/>
                    </a:lnTo>
                    <a:lnTo>
                      <a:pt x="326" y="1213"/>
                    </a:lnTo>
                    <a:lnTo>
                      <a:pt x="316" y="1214"/>
                    </a:lnTo>
                    <a:lnTo>
                      <a:pt x="294" y="1214"/>
                    </a:lnTo>
                    <a:lnTo>
                      <a:pt x="281" y="1214"/>
                    </a:lnTo>
                    <a:lnTo>
                      <a:pt x="266" y="1217"/>
                    </a:lnTo>
                    <a:lnTo>
                      <a:pt x="255" y="1214"/>
                    </a:lnTo>
                    <a:lnTo>
                      <a:pt x="247" y="1214"/>
                    </a:lnTo>
                    <a:lnTo>
                      <a:pt x="234" y="1216"/>
                    </a:lnTo>
                    <a:lnTo>
                      <a:pt x="229" y="1217"/>
                    </a:lnTo>
                    <a:lnTo>
                      <a:pt x="225" y="1217"/>
                    </a:lnTo>
                    <a:lnTo>
                      <a:pt x="220" y="1216"/>
                    </a:lnTo>
                    <a:lnTo>
                      <a:pt x="215" y="1213"/>
                    </a:lnTo>
                    <a:lnTo>
                      <a:pt x="206" y="1210"/>
                    </a:lnTo>
                    <a:lnTo>
                      <a:pt x="197" y="1208"/>
                    </a:lnTo>
                    <a:lnTo>
                      <a:pt x="190" y="1210"/>
                    </a:lnTo>
                    <a:lnTo>
                      <a:pt x="184" y="1213"/>
                    </a:lnTo>
                    <a:lnTo>
                      <a:pt x="178" y="1216"/>
                    </a:lnTo>
                    <a:lnTo>
                      <a:pt x="171" y="1218"/>
                    </a:lnTo>
                    <a:lnTo>
                      <a:pt x="168" y="1217"/>
                    </a:lnTo>
                    <a:lnTo>
                      <a:pt x="167" y="1217"/>
                    </a:lnTo>
                    <a:lnTo>
                      <a:pt x="165" y="1217"/>
                    </a:lnTo>
                    <a:lnTo>
                      <a:pt x="162" y="1216"/>
                    </a:lnTo>
                    <a:lnTo>
                      <a:pt x="161" y="1216"/>
                    </a:lnTo>
                    <a:lnTo>
                      <a:pt x="158" y="1216"/>
                    </a:lnTo>
                    <a:lnTo>
                      <a:pt x="151" y="1213"/>
                    </a:lnTo>
                    <a:lnTo>
                      <a:pt x="144" y="1210"/>
                    </a:lnTo>
                    <a:lnTo>
                      <a:pt x="134" y="1205"/>
                    </a:lnTo>
                    <a:lnTo>
                      <a:pt x="127" y="1205"/>
                    </a:lnTo>
                    <a:lnTo>
                      <a:pt x="125" y="1202"/>
                    </a:lnTo>
                    <a:lnTo>
                      <a:pt x="122" y="1201"/>
                    </a:lnTo>
                    <a:lnTo>
                      <a:pt x="121" y="1201"/>
                    </a:lnTo>
                    <a:lnTo>
                      <a:pt x="116" y="1199"/>
                    </a:lnTo>
                    <a:lnTo>
                      <a:pt x="114" y="1197"/>
                    </a:lnTo>
                    <a:lnTo>
                      <a:pt x="112" y="1197"/>
                    </a:lnTo>
                    <a:lnTo>
                      <a:pt x="110" y="1197"/>
                    </a:lnTo>
                    <a:lnTo>
                      <a:pt x="100" y="1195"/>
                    </a:lnTo>
                    <a:lnTo>
                      <a:pt x="88" y="1196"/>
                    </a:lnTo>
                    <a:lnTo>
                      <a:pt x="77" y="1199"/>
                    </a:lnTo>
                    <a:lnTo>
                      <a:pt x="74" y="1201"/>
                    </a:lnTo>
                    <a:lnTo>
                      <a:pt x="72" y="1206"/>
                    </a:lnTo>
                    <a:lnTo>
                      <a:pt x="68" y="1213"/>
                    </a:lnTo>
                    <a:lnTo>
                      <a:pt x="66" y="1216"/>
                    </a:lnTo>
                    <a:lnTo>
                      <a:pt x="66" y="1217"/>
                    </a:lnTo>
                    <a:lnTo>
                      <a:pt x="59" y="1217"/>
                    </a:lnTo>
                    <a:lnTo>
                      <a:pt x="55" y="1213"/>
                    </a:lnTo>
                    <a:lnTo>
                      <a:pt x="51" y="1207"/>
                    </a:lnTo>
                    <a:lnTo>
                      <a:pt x="46" y="1206"/>
                    </a:lnTo>
                    <a:lnTo>
                      <a:pt x="42" y="1208"/>
                    </a:lnTo>
                    <a:lnTo>
                      <a:pt x="40" y="1216"/>
                    </a:lnTo>
                    <a:lnTo>
                      <a:pt x="37" y="1216"/>
                    </a:lnTo>
                    <a:lnTo>
                      <a:pt x="36" y="1216"/>
                    </a:lnTo>
                    <a:lnTo>
                      <a:pt x="36" y="1217"/>
                    </a:lnTo>
                    <a:lnTo>
                      <a:pt x="34" y="1218"/>
                    </a:lnTo>
                    <a:lnTo>
                      <a:pt x="29" y="1217"/>
                    </a:lnTo>
                    <a:lnTo>
                      <a:pt x="26" y="1216"/>
                    </a:lnTo>
                    <a:lnTo>
                      <a:pt x="25" y="1216"/>
                    </a:lnTo>
                    <a:lnTo>
                      <a:pt x="17" y="1211"/>
                    </a:lnTo>
                    <a:lnTo>
                      <a:pt x="11" y="1212"/>
                    </a:lnTo>
                    <a:lnTo>
                      <a:pt x="8" y="1212"/>
                    </a:lnTo>
                    <a:lnTo>
                      <a:pt x="7" y="1214"/>
                    </a:lnTo>
                    <a:lnTo>
                      <a:pt x="5" y="1218"/>
                    </a:lnTo>
                    <a:lnTo>
                      <a:pt x="3" y="1224"/>
                    </a:lnTo>
                    <a:lnTo>
                      <a:pt x="0" y="1233"/>
                    </a:lnTo>
                    <a:lnTo>
                      <a:pt x="0" y="1243"/>
                    </a:lnTo>
                    <a:lnTo>
                      <a:pt x="1" y="1254"/>
                    </a:lnTo>
                    <a:lnTo>
                      <a:pt x="5" y="1269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520">
                <a:extLst>
                  <a:ext uri="{FF2B5EF4-FFF2-40B4-BE49-F238E27FC236}">
                    <a16:creationId xmlns:a16="http://schemas.microsoft.com/office/drawing/2014/main" id="{0ABD0F1D-9493-ADEE-0F6A-4BF81B95A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679"/>
                <a:ext cx="34" cy="53"/>
              </a:xfrm>
              <a:custGeom>
                <a:avLst/>
                <a:gdLst>
                  <a:gd name="T0" fmla="*/ 0 w 173"/>
                  <a:gd name="T1" fmla="*/ 0 h 264"/>
                  <a:gd name="T2" fmla="*/ 1 w 173"/>
                  <a:gd name="T3" fmla="*/ 10 h 264"/>
                  <a:gd name="T4" fmla="*/ 2 w 173"/>
                  <a:gd name="T5" fmla="*/ 13 h 264"/>
                  <a:gd name="T6" fmla="*/ 6 w 173"/>
                  <a:gd name="T7" fmla="*/ 17 h 264"/>
                  <a:gd name="T8" fmla="*/ 13 w 173"/>
                  <a:gd name="T9" fmla="*/ 19 h 264"/>
                  <a:gd name="T10" fmla="*/ 24 w 173"/>
                  <a:gd name="T11" fmla="*/ 21 h 264"/>
                  <a:gd name="T12" fmla="*/ 33 w 173"/>
                  <a:gd name="T13" fmla="*/ 18 h 264"/>
                  <a:gd name="T14" fmla="*/ 42 w 173"/>
                  <a:gd name="T15" fmla="*/ 18 h 264"/>
                  <a:gd name="T16" fmla="*/ 48 w 173"/>
                  <a:gd name="T17" fmla="*/ 18 h 264"/>
                  <a:gd name="T18" fmla="*/ 52 w 173"/>
                  <a:gd name="T19" fmla="*/ 19 h 264"/>
                  <a:gd name="T20" fmla="*/ 54 w 173"/>
                  <a:gd name="T21" fmla="*/ 23 h 264"/>
                  <a:gd name="T22" fmla="*/ 58 w 173"/>
                  <a:gd name="T23" fmla="*/ 31 h 264"/>
                  <a:gd name="T24" fmla="*/ 67 w 173"/>
                  <a:gd name="T25" fmla="*/ 57 h 264"/>
                  <a:gd name="T26" fmla="*/ 71 w 173"/>
                  <a:gd name="T27" fmla="*/ 62 h 264"/>
                  <a:gd name="T28" fmla="*/ 73 w 173"/>
                  <a:gd name="T29" fmla="*/ 67 h 264"/>
                  <a:gd name="T30" fmla="*/ 75 w 173"/>
                  <a:gd name="T31" fmla="*/ 71 h 264"/>
                  <a:gd name="T32" fmla="*/ 75 w 173"/>
                  <a:gd name="T33" fmla="*/ 78 h 264"/>
                  <a:gd name="T34" fmla="*/ 76 w 173"/>
                  <a:gd name="T35" fmla="*/ 81 h 264"/>
                  <a:gd name="T36" fmla="*/ 77 w 173"/>
                  <a:gd name="T37" fmla="*/ 86 h 264"/>
                  <a:gd name="T38" fmla="*/ 81 w 173"/>
                  <a:gd name="T39" fmla="*/ 94 h 264"/>
                  <a:gd name="T40" fmla="*/ 80 w 173"/>
                  <a:gd name="T41" fmla="*/ 101 h 264"/>
                  <a:gd name="T42" fmla="*/ 80 w 173"/>
                  <a:gd name="T43" fmla="*/ 105 h 264"/>
                  <a:gd name="T44" fmla="*/ 80 w 173"/>
                  <a:gd name="T45" fmla="*/ 109 h 264"/>
                  <a:gd name="T46" fmla="*/ 81 w 173"/>
                  <a:gd name="T47" fmla="*/ 111 h 264"/>
                  <a:gd name="T48" fmla="*/ 87 w 173"/>
                  <a:gd name="T49" fmla="*/ 116 h 264"/>
                  <a:gd name="T50" fmla="*/ 89 w 173"/>
                  <a:gd name="T51" fmla="*/ 124 h 264"/>
                  <a:gd name="T52" fmla="*/ 88 w 173"/>
                  <a:gd name="T53" fmla="*/ 125 h 264"/>
                  <a:gd name="T54" fmla="*/ 89 w 173"/>
                  <a:gd name="T55" fmla="*/ 130 h 264"/>
                  <a:gd name="T56" fmla="*/ 90 w 173"/>
                  <a:gd name="T57" fmla="*/ 136 h 264"/>
                  <a:gd name="T58" fmla="*/ 94 w 173"/>
                  <a:gd name="T59" fmla="*/ 144 h 264"/>
                  <a:gd name="T60" fmla="*/ 98 w 173"/>
                  <a:gd name="T61" fmla="*/ 156 h 264"/>
                  <a:gd name="T62" fmla="*/ 100 w 173"/>
                  <a:gd name="T63" fmla="*/ 160 h 264"/>
                  <a:gd name="T64" fmla="*/ 103 w 173"/>
                  <a:gd name="T65" fmla="*/ 162 h 264"/>
                  <a:gd name="T66" fmla="*/ 107 w 173"/>
                  <a:gd name="T67" fmla="*/ 166 h 264"/>
                  <a:gd name="T68" fmla="*/ 113 w 173"/>
                  <a:gd name="T69" fmla="*/ 171 h 264"/>
                  <a:gd name="T70" fmla="*/ 121 w 173"/>
                  <a:gd name="T71" fmla="*/ 181 h 264"/>
                  <a:gd name="T72" fmla="*/ 123 w 173"/>
                  <a:gd name="T73" fmla="*/ 187 h 264"/>
                  <a:gd name="T74" fmla="*/ 124 w 173"/>
                  <a:gd name="T75" fmla="*/ 198 h 264"/>
                  <a:gd name="T76" fmla="*/ 134 w 173"/>
                  <a:gd name="T77" fmla="*/ 207 h 264"/>
                  <a:gd name="T78" fmla="*/ 134 w 173"/>
                  <a:gd name="T79" fmla="*/ 210 h 264"/>
                  <a:gd name="T80" fmla="*/ 134 w 173"/>
                  <a:gd name="T81" fmla="*/ 218 h 264"/>
                  <a:gd name="T82" fmla="*/ 136 w 173"/>
                  <a:gd name="T83" fmla="*/ 221 h 264"/>
                  <a:gd name="T84" fmla="*/ 144 w 173"/>
                  <a:gd name="T85" fmla="*/ 225 h 264"/>
                  <a:gd name="T86" fmla="*/ 166 w 173"/>
                  <a:gd name="T87" fmla="*/ 245 h 264"/>
                  <a:gd name="T88" fmla="*/ 169 w 173"/>
                  <a:gd name="T89" fmla="*/ 247 h 264"/>
                  <a:gd name="T90" fmla="*/ 172 w 173"/>
                  <a:gd name="T91" fmla="*/ 251 h 264"/>
                  <a:gd name="T92" fmla="*/ 173 w 173"/>
                  <a:gd name="T93" fmla="*/ 252 h 264"/>
                  <a:gd name="T94" fmla="*/ 173 w 173"/>
                  <a:gd name="T95" fmla="*/ 254 h 264"/>
                  <a:gd name="T96" fmla="*/ 169 w 173"/>
                  <a:gd name="T97" fmla="*/ 258 h 264"/>
                  <a:gd name="T98" fmla="*/ 166 w 173"/>
                  <a:gd name="T99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3" h="264">
                    <a:moveTo>
                      <a:pt x="0" y="0"/>
                    </a:moveTo>
                    <a:lnTo>
                      <a:pt x="1" y="10"/>
                    </a:lnTo>
                    <a:lnTo>
                      <a:pt x="2" y="13"/>
                    </a:lnTo>
                    <a:lnTo>
                      <a:pt x="6" y="17"/>
                    </a:lnTo>
                    <a:lnTo>
                      <a:pt x="13" y="19"/>
                    </a:lnTo>
                    <a:lnTo>
                      <a:pt x="24" y="21"/>
                    </a:lnTo>
                    <a:lnTo>
                      <a:pt x="33" y="18"/>
                    </a:lnTo>
                    <a:lnTo>
                      <a:pt x="42" y="18"/>
                    </a:lnTo>
                    <a:lnTo>
                      <a:pt x="48" y="18"/>
                    </a:lnTo>
                    <a:lnTo>
                      <a:pt x="52" y="19"/>
                    </a:lnTo>
                    <a:lnTo>
                      <a:pt x="54" y="23"/>
                    </a:lnTo>
                    <a:lnTo>
                      <a:pt x="58" y="31"/>
                    </a:lnTo>
                    <a:lnTo>
                      <a:pt x="67" y="57"/>
                    </a:lnTo>
                    <a:lnTo>
                      <a:pt x="71" y="62"/>
                    </a:lnTo>
                    <a:lnTo>
                      <a:pt x="73" y="67"/>
                    </a:lnTo>
                    <a:lnTo>
                      <a:pt x="75" y="71"/>
                    </a:lnTo>
                    <a:lnTo>
                      <a:pt x="75" y="78"/>
                    </a:lnTo>
                    <a:lnTo>
                      <a:pt x="76" y="81"/>
                    </a:lnTo>
                    <a:lnTo>
                      <a:pt x="77" y="86"/>
                    </a:lnTo>
                    <a:lnTo>
                      <a:pt x="81" y="94"/>
                    </a:lnTo>
                    <a:lnTo>
                      <a:pt x="80" y="101"/>
                    </a:lnTo>
                    <a:lnTo>
                      <a:pt x="80" y="105"/>
                    </a:lnTo>
                    <a:lnTo>
                      <a:pt x="80" y="109"/>
                    </a:lnTo>
                    <a:lnTo>
                      <a:pt x="81" y="111"/>
                    </a:lnTo>
                    <a:lnTo>
                      <a:pt x="87" y="116"/>
                    </a:lnTo>
                    <a:lnTo>
                      <a:pt x="89" y="124"/>
                    </a:lnTo>
                    <a:lnTo>
                      <a:pt x="88" y="125"/>
                    </a:lnTo>
                    <a:lnTo>
                      <a:pt x="89" y="130"/>
                    </a:lnTo>
                    <a:lnTo>
                      <a:pt x="90" y="136"/>
                    </a:lnTo>
                    <a:lnTo>
                      <a:pt x="94" y="144"/>
                    </a:lnTo>
                    <a:lnTo>
                      <a:pt x="98" y="156"/>
                    </a:lnTo>
                    <a:lnTo>
                      <a:pt x="100" y="160"/>
                    </a:lnTo>
                    <a:lnTo>
                      <a:pt x="103" y="162"/>
                    </a:lnTo>
                    <a:lnTo>
                      <a:pt x="107" y="166"/>
                    </a:lnTo>
                    <a:lnTo>
                      <a:pt x="113" y="171"/>
                    </a:lnTo>
                    <a:lnTo>
                      <a:pt x="121" y="181"/>
                    </a:lnTo>
                    <a:lnTo>
                      <a:pt x="123" y="187"/>
                    </a:lnTo>
                    <a:lnTo>
                      <a:pt x="124" y="198"/>
                    </a:lnTo>
                    <a:lnTo>
                      <a:pt x="134" y="207"/>
                    </a:lnTo>
                    <a:lnTo>
                      <a:pt x="134" y="210"/>
                    </a:lnTo>
                    <a:lnTo>
                      <a:pt x="134" y="218"/>
                    </a:lnTo>
                    <a:lnTo>
                      <a:pt x="136" y="221"/>
                    </a:lnTo>
                    <a:lnTo>
                      <a:pt x="144" y="225"/>
                    </a:lnTo>
                    <a:lnTo>
                      <a:pt x="166" y="245"/>
                    </a:lnTo>
                    <a:lnTo>
                      <a:pt x="169" y="247"/>
                    </a:lnTo>
                    <a:lnTo>
                      <a:pt x="172" y="251"/>
                    </a:lnTo>
                    <a:lnTo>
                      <a:pt x="173" y="252"/>
                    </a:lnTo>
                    <a:lnTo>
                      <a:pt x="173" y="254"/>
                    </a:lnTo>
                    <a:lnTo>
                      <a:pt x="169" y="258"/>
                    </a:lnTo>
                    <a:lnTo>
                      <a:pt x="166" y="26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521">
                <a:extLst>
                  <a:ext uri="{FF2B5EF4-FFF2-40B4-BE49-F238E27FC236}">
                    <a16:creationId xmlns:a16="http://schemas.microsoft.com/office/drawing/2014/main" id="{0195A345-36C9-F5F8-87BC-8FF6DAC8F0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702"/>
                <a:ext cx="68" cy="139"/>
              </a:xfrm>
              <a:custGeom>
                <a:avLst/>
                <a:gdLst>
                  <a:gd name="T0" fmla="*/ 77 w 342"/>
                  <a:gd name="T1" fmla="*/ 696 h 697"/>
                  <a:gd name="T2" fmla="*/ 70 w 342"/>
                  <a:gd name="T3" fmla="*/ 691 h 697"/>
                  <a:gd name="T4" fmla="*/ 64 w 342"/>
                  <a:gd name="T5" fmla="*/ 679 h 697"/>
                  <a:gd name="T6" fmla="*/ 54 w 342"/>
                  <a:gd name="T7" fmla="*/ 673 h 697"/>
                  <a:gd name="T8" fmla="*/ 36 w 342"/>
                  <a:gd name="T9" fmla="*/ 664 h 697"/>
                  <a:gd name="T10" fmla="*/ 25 w 342"/>
                  <a:gd name="T11" fmla="*/ 661 h 697"/>
                  <a:gd name="T12" fmla="*/ 15 w 342"/>
                  <a:gd name="T13" fmla="*/ 649 h 697"/>
                  <a:gd name="T14" fmla="*/ 12 w 342"/>
                  <a:gd name="T15" fmla="*/ 634 h 697"/>
                  <a:gd name="T16" fmla="*/ 18 w 342"/>
                  <a:gd name="T17" fmla="*/ 586 h 697"/>
                  <a:gd name="T18" fmla="*/ 27 w 342"/>
                  <a:gd name="T19" fmla="*/ 571 h 697"/>
                  <a:gd name="T20" fmla="*/ 48 w 342"/>
                  <a:gd name="T21" fmla="*/ 552 h 697"/>
                  <a:gd name="T22" fmla="*/ 54 w 342"/>
                  <a:gd name="T23" fmla="*/ 541 h 697"/>
                  <a:gd name="T24" fmla="*/ 46 w 342"/>
                  <a:gd name="T25" fmla="*/ 532 h 697"/>
                  <a:gd name="T26" fmla="*/ 4 w 342"/>
                  <a:gd name="T27" fmla="*/ 515 h 697"/>
                  <a:gd name="T28" fmla="*/ 0 w 342"/>
                  <a:gd name="T29" fmla="*/ 509 h 697"/>
                  <a:gd name="T30" fmla="*/ 6 w 342"/>
                  <a:gd name="T31" fmla="*/ 501 h 697"/>
                  <a:gd name="T32" fmla="*/ 7 w 342"/>
                  <a:gd name="T33" fmla="*/ 491 h 697"/>
                  <a:gd name="T34" fmla="*/ 2 w 342"/>
                  <a:gd name="T35" fmla="*/ 478 h 697"/>
                  <a:gd name="T36" fmla="*/ 3 w 342"/>
                  <a:gd name="T37" fmla="*/ 462 h 697"/>
                  <a:gd name="T38" fmla="*/ 18 w 342"/>
                  <a:gd name="T39" fmla="*/ 451 h 697"/>
                  <a:gd name="T40" fmla="*/ 33 w 342"/>
                  <a:gd name="T41" fmla="*/ 439 h 697"/>
                  <a:gd name="T42" fmla="*/ 37 w 342"/>
                  <a:gd name="T43" fmla="*/ 429 h 697"/>
                  <a:gd name="T44" fmla="*/ 53 w 342"/>
                  <a:gd name="T45" fmla="*/ 418 h 697"/>
                  <a:gd name="T46" fmla="*/ 56 w 342"/>
                  <a:gd name="T47" fmla="*/ 415 h 697"/>
                  <a:gd name="T48" fmla="*/ 71 w 342"/>
                  <a:gd name="T49" fmla="*/ 401 h 697"/>
                  <a:gd name="T50" fmla="*/ 96 w 342"/>
                  <a:gd name="T51" fmla="*/ 371 h 697"/>
                  <a:gd name="T52" fmla="*/ 101 w 342"/>
                  <a:gd name="T53" fmla="*/ 363 h 697"/>
                  <a:gd name="T54" fmla="*/ 103 w 342"/>
                  <a:gd name="T55" fmla="*/ 350 h 697"/>
                  <a:gd name="T56" fmla="*/ 103 w 342"/>
                  <a:gd name="T57" fmla="*/ 347 h 697"/>
                  <a:gd name="T58" fmla="*/ 103 w 342"/>
                  <a:gd name="T59" fmla="*/ 342 h 697"/>
                  <a:gd name="T60" fmla="*/ 103 w 342"/>
                  <a:gd name="T61" fmla="*/ 330 h 697"/>
                  <a:gd name="T62" fmla="*/ 104 w 342"/>
                  <a:gd name="T63" fmla="*/ 312 h 697"/>
                  <a:gd name="T64" fmla="*/ 126 w 342"/>
                  <a:gd name="T65" fmla="*/ 285 h 697"/>
                  <a:gd name="T66" fmla="*/ 145 w 342"/>
                  <a:gd name="T67" fmla="*/ 270 h 697"/>
                  <a:gd name="T68" fmla="*/ 160 w 342"/>
                  <a:gd name="T69" fmla="*/ 257 h 697"/>
                  <a:gd name="T70" fmla="*/ 196 w 342"/>
                  <a:gd name="T71" fmla="*/ 243 h 697"/>
                  <a:gd name="T72" fmla="*/ 226 w 342"/>
                  <a:gd name="T73" fmla="*/ 250 h 697"/>
                  <a:gd name="T74" fmla="*/ 233 w 342"/>
                  <a:gd name="T75" fmla="*/ 256 h 697"/>
                  <a:gd name="T76" fmla="*/ 238 w 342"/>
                  <a:gd name="T77" fmla="*/ 258 h 697"/>
                  <a:gd name="T78" fmla="*/ 246 w 342"/>
                  <a:gd name="T79" fmla="*/ 259 h 697"/>
                  <a:gd name="T80" fmla="*/ 253 w 342"/>
                  <a:gd name="T81" fmla="*/ 250 h 697"/>
                  <a:gd name="T82" fmla="*/ 261 w 342"/>
                  <a:gd name="T83" fmla="*/ 240 h 697"/>
                  <a:gd name="T84" fmla="*/ 269 w 342"/>
                  <a:gd name="T85" fmla="*/ 212 h 697"/>
                  <a:gd name="T86" fmla="*/ 278 w 342"/>
                  <a:gd name="T87" fmla="*/ 186 h 697"/>
                  <a:gd name="T88" fmla="*/ 292 w 342"/>
                  <a:gd name="T89" fmla="*/ 167 h 697"/>
                  <a:gd name="T90" fmla="*/ 306 w 342"/>
                  <a:gd name="T91" fmla="*/ 150 h 697"/>
                  <a:gd name="T92" fmla="*/ 321 w 342"/>
                  <a:gd name="T93" fmla="*/ 130 h 697"/>
                  <a:gd name="T94" fmla="*/ 335 w 342"/>
                  <a:gd name="T95" fmla="*/ 107 h 697"/>
                  <a:gd name="T96" fmla="*/ 342 w 342"/>
                  <a:gd name="T97" fmla="*/ 92 h 697"/>
                  <a:gd name="T98" fmla="*/ 336 w 342"/>
                  <a:gd name="T99" fmla="*/ 78 h 697"/>
                  <a:gd name="T100" fmla="*/ 326 w 342"/>
                  <a:gd name="T101" fmla="*/ 68 h 697"/>
                  <a:gd name="T102" fmla="*/ 315 w 342"/>
                  <a:gd name="T103" fmla="*/ 61 h 697"/>
                  <a:gd name="T104" fmla="*/ 299 w 342"/>
                  <a:gd name="T105" fmla="*/ 49 h 697"/>
                  <a:gd name="T106" fmla="*/ 283 w 342"/>
                  <a:gd name="T107" fmla="*/ 38 h 697"/>
                  <a:gd name="T108" fmla="*/ 266 w 342"/>
                  <a:gd name="T109" fmla="*/ 26 h 697"/>
                  <a:gd name="T110" fmla="*/ 243 w 342"/>
                  <a:gd name="T111" fmla="*/ 10 h 697"/>
                  <a:gd name="T112" fmla="*/ 225 w 342"/>
                  <a:gd name="T113" fmla="*/ 6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42" h="697">
                    <a:moveTo>
                      <a:pt x="83" y="697"/>
                    </a:moveTo>
                    <a:lnTo>
                      <a:pt x="77" y="696"/>
                    </a:lnTo>
                    <a:lnTo>
                      <a:pt x="73" y="696"/>
                    </a:lnTo>
                    <a:lnTo>
                      <a:pt x="70" y="691"/>
                    </a:lnTo>
                    <a:lnTo>
                      <a:pt x="67" y="683"/>
                    </a:lnTo>
                    <a:lnTo>
                      <a:pt x="64" y="679"/>
                    </a:lnTo>
                    <a:lnTo>
                      <a:pt x="60" y="678"/>
                    </a:lnTo>
                    <a:lnTo>
                      <a:pt x="54" y="673"/>
                    </a:lnTo>
                    <a:lnTo>
                      <a:pt x="47" y="669"/>
                    </a:lnTo>
                    <a:lnTo>
                      <a:pt x="36" y="664"/>
                    </a:lnTo>
                    <a:lnTo>
                      <a:pt x="30" y="662"/>
                    </a:lnTo>
                    <a:lnTo>
                      <a:pt x="25" y="661"/>
                    </a:lnTo>
                    <a:lnTo>
                      <a:pt x="19" y="655"/>
                    </a:lnTo>
                    <a:lnTo>
                      <a:pt x="15" y="649"/>
                    </a:lnTo>
                    <a:lnTo>
                      <a:pt x="12" y="641"/>
                    </a:lnTo>
                    <a:lnTo>
                      <a:pt x="12" y="634"/>
                    </a:lnTo>
                    <a:lnTo>
                      <a:pt x="10" y="610"/>
                    </a:lnTo>
                    <a:lnTo>
                      <a:pt x="18" y="586"/>
                    </a:lnTo>
                    <a:lnTo>
                      <a:pt x="21" y="578"/>
                    </a:lnTo>
                    <a:lnTo>
                      <a:pt x="27" y="571"/>
                    </a:lnTo>
                    <a:lnTo>
                      <a:pt x="36" y="561"/>
                    </a:lnTo>
                    <a:lnTo>
                      <a:pt x="48" y="552"/>
                    </a:lnTo>
                    <a:lnTo>
                      <a:pt x="53" y="546"/>
                    </a:lnTo>
                    <a:lnTo>
                      <a:pt x="54" y="541"/>
                    </a:lnTo>
                    <a:lnTo>
                      <a:pt x="52" y="536"/>
                    </a:lnTo>
                    <a:lnTo>
                      <a:pt x="46" y="532"/>
                    </a:lnTo>
                    <a:lnTo>
                      <a:pt x="12" y="520"/>
                    </a:lnTo>
                    <a:lnTo>
                      <a:pt x="4" y="515"/>
                    </a:lnTo>
                    <a:lnTo>
                      <a:pt x="1" y="513"/>
                    </a:lnTo>
                    <a:lnTo>
                      <a:pt x="0" y="509"/>
                    </a:lnTo>
                    <a:lnTo>
                      <a:pt x="2" y="507"/>
                    </a:lnTo>
                    <a:lnTo>
                      <a:pt x="6" y="501"/>
                    </a:lnTo>
                    <a:lnTo>
                      <a:pt x="8" y="496"/>
                    </a:lnTo>
                    <a:lnTo>
                      <a:pt x="7" y="491"/>
                    </a:lnTo>
                    <a:lnTo>
                      <a:pt x="6" y="486"/>
                    </a:lnTo>
                    <a:lnTo>
                      <a:pt x="2" y="478"/>
                    </a:lnTo>
                    <a:lnTo>
                      <a:pt x="3" y="469"/>
                    </a:lnTo>
                    <a:lnTo>
                      <a:pt x="3" y="462"/>
                    </a:lnTo>
                    <a:lnTo>
                      <a:pt x="7" y="457"/>
                    </a:lnTo>
                    <a:lnTo>
                      <a:pt x="18" y="451"/>
                    </a:lnTo>
                    <a:lnTo>
                      <a:pt x="30" y="444"/>
                    </a:lnTo>
                    <a:lnTo>
                      <a:pt x="33" y="439"/>
                    </a:lnTo>
                    <a:lnTo>
                      <a:pt x="36" y="436"/>
                    </a:lnTo>
                    <a:lnTo>
                      <a:pt x="37" y="429"/>
                    </a:lnTo>
                    <a:lnTo>
                      <a:pt x="41" y="424"/>
                    </a:lnTo>
                    <a:lnTo>
                      <a:pt x="53" y="418"/>
                    </a:lnTo>
                    <a:lnTo>
                      <a:pt x="54" y="416"/>
                    </a:lnTo>
                    <a:lnTo>
                      <a:pt x="56" y="415"/>
                    </a:lnTo>
                    <a:lnTo>
                      <a:pt x="61" y="411"/>
                    </a:lnTo>
                    <a:lnTo>
                      <a:pt x="71" y="401"/>
                    </a:lnTo>
                    <a:lnTo>
                      <a:pt x="82" y="383"/>
                    </a:lnTo>
                    <a:lnTo>
                      <a:pt x="96" y="371"/>
                    </a:lnTo>
                    <a:lnTo>
                      <a:pt x="99" y="367"/>
                    </a:lnTo>
                    <a:lnTo>
                      <a:pt x="101" y="363"/>
                    </a:lnTo>
                    <a:lnTo>
                      <a:pt x="103" y="355"/>
                    </a:lnTo>
                    <a:lnTo>
                      <a:pt x="103" y="350"/>
                    </a:lnTo>
                    <a:lnTo>
                      <a:pt x="103" y="348"/>
                    </a:lnTo>
                    <a:lnTo>
                      <a:pt x="103" y="347"/>
                    </a:lnTo>
                    <a:lnTo>
                      <a:pt x="104" y="347"/>
                    </a:lnTo>
                    <a:lnTo>
                      <a:pt x="103" y="342"/>
                    </a:lnTo>
                    <a:lnTo>
                      <a:pt x="103" y="338"/>
                    </a:lnTo>
                    <a:lnTo>
                      <a:pt x="103" y="330"/>
                    </a:lnTo>
                    <a:lnTo>
                      <a:pt x="101" y="320"/>
                    </a:lnTo>
                    <a:lnTo>
                      <a:pt x="104" y="312"/>
                    </a:lnTo>
                    <a:lnTo>
                      <a:pt x="115" y="295"/>
                    </a:lnTo>
                    <a:lnTo>
                      <a:pt x="126" y="285"/>
                    </a:lnTo>
                    <a:lnTo>
                      <a:pt x="136" y="278"/>
                    </a:lnTo>
                    <a:lnTo>
                      <a:pt x="145" y="270"/>
                    </a:lnTo>
                    <a:lnTo>
                      <a:pt x="152" y="266"/>
                    </a:lnTo>
                    <a:lnTo>
                      <a:pt x="160" y="257"/>
                    </a:lnTo>
                    <a:lnTo>
                      <a:pt x="170" y="251"/>
                    </a:lnTo>
                    <a:lnTo>
                      <a:pt x="196" y="243"/>
                    </a:lnTo>
                    <a:lnTo>
                      <a:pt x="210" y="241"/>
                    </a:lnTo>
                    <a:lnTo>
                      <a:pt x="226" y="250"/>
                    </a:lnTo>
                    <a:lnTo>
                      <a:pt x="231" y="255"/>
                    </a:lnTo>
                    <a:lnTo>
                      <a:pt x="233" y="256"/>
                    </a:lnTo>
                    <a:lnTo>
                      <a:pt x="237" y="258"/>
                    </a:lnTo>
                    <a:lnTo>
                      <a:pt x="238" y="258"/>
                    </a:lnTo>
                    <a:lnTo>
                      <a:pt x="241" y="259"/>
                    </a:lnTo>
                    <a:lnTo>
                      <a:pt x="246" y="259"/>
                    </a:lnTo>
                    <a:lnTo>
                      <a:pt x="250" y="253"/>
                    </a:lnTo>
                    <a:lnTo>
                      <a:pt x="253" y="250"/>
                    </a:lnTo>
                    <a:lnTo>
                      <a:pt x="256" y="247"/>
                    </a:lnTo>
                    <a:lnTo>
                      <a:pt x="261" y="240"/>
                    </a:lnTo>
                    <a:lnTo>
                      <a:pt x="266" y="232"/>
                    </a:lnTo>
                    <a:lnTo>
                      <a:pt x="269" y="212"/>
                    </a:lnTo>
                    <a:lnTo>
                      <a:pt x="273" y="198"/>
                    </a:lnTo>
                    <a:lnTo>
                      <a:pt x="278" y="186"/>
                    </a:lnTo>
                    <a:lnTo>
                      <a:pt x="283" y="178"/>
                    </a:lnTo>
                    <a:lnTo>
                      <a:pt x="292" y="167"/>
                    </a:lnTo>
                    <a:lnTo>
                      <a:pt x="300" y="159"/>
                    </a:lnTo>
                    <a:lnTo>
                      <a:pt x="306" y="150"/>
                    </a:lnTo>
                    <a:lnTo>
                      <a:pt x="312" y="146"/>
                    </a:lnTo>
                    <a:lnTo>
                      <a:pt x="321" y="130"/>
                    </a:lnTo>
                    <a:lnTo>
                      <a:pt x="329" y="118"/>
                    </a:lnTo>
                    <a:lnTo>
                      <a:pt x="335" y="107"/>
                    </a:lnTo>
                    <a:lnTo>
                      <a:pt x="341" y="99"/>
                    </a:lnTo>
                    <a:lnTo>
                      <a:pt x="342" y="92"/>
                    </a:lnTo>
                    <a:lnTo>
                      <a:pt x="341" y="85"/>
                    </a:lnTo>
                    <a:lnTo>
                      <a:pt x="336" y="78"/>
                    </a:lnTo>
                    <a:lnTo>
                      <a:pt x="330" y="72"/>
                    </a:lnTo>
                    <a:lnTo>
                      <a:pt x="326" y="68"/>
                    </a:lnTo>
                    <a:lnTo>
                      <a:pt x="321" y="66"/>
                    </a:lnTo>
                    <a:lnTo>
                      <a:pt x="315" y="61"/>
                    </a:lnTo>
                    <a:lnTo>
                      <a:pt x="309" y="56"/>
                    </a:lnTo>
                    <a:lnTo>
                      <a:pt x="299" y="49"/>
                    </a:lnTo>
                    <a:lnTo>
                      <a:pt x="289" y="43"/>
                    </a:lnTo>
                    <a:lnTo>
                      <a:pt x="283" y="38"/>
                    </a:lnTo>
                    <a:lnTo>
                      <a:pt x="278" y="34"/>
                    </a:lnTo>
                    <a:lnTo>
                      <a:pt x="266" y="26"/>
                    </a:lnTo>
                    <a:lnTo>
                      <a:pt x="255" y="18"/>
                    </a:lnTo>
                    <a:lnTo>
                      <a:pt x="243" y="10"/>
                    </a:lnTo>
                    <a:lnTo>
                      <a:pt x="233" y="7"/>
                    </a:lnTo>
                    <a:lnTo>
                      <a:pt x="225" y="6"/>
                    </a:lnTo>
                    <a:lnTo>
                      <a:pt x="216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522">
                <a:extLst>
                  <a:ext uri="{FF2B5EF4-FFF2-40B4-BE49-F238E27FC236}">
                    <a16:creationId xmlns:a16="http://schemas.microsoft.com/office/drawing/2014/main" id="{992C14D7-445D-EEDD-40BC-867628FAF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" y="2002"/>
                <a:ext cx="147" cy="144"/>
              </a:xfrm>
              <a:custGeom>
                <a:avLst/>
                <a:gdLst>
                  <a:gd name="T0" fmla="*/ 734 w 739"/>
                  <a:gd name="T1" fmla="*/ 29 h 722"/>
                  <a:gd name="T2" fmla="*/ 714 w 739"/>
                  <a:gd name="T3" fmla="*/ 20 h 722"/>
                  <a:gd name="T4" fmla="*/ 689 w 739"/>
                  <a:gd name="T5" fmla="*/ 11 h 722"/>
                  <a:gd name="T6" fmla="*/ 669 w 739"/>
                  <a:gd name="T7" fmla="*/ 2 h 722"/>
                  <a:gd name="T8" fmla="*/ 655 w 739"/>
                  <a:gd name="T9" fmla="*/ 1 h 722"/>
                  <a:gd name="T10" fmla="*/ 623 w 739"/>
                  <a:gd name="T11" fmla="*/ 17 h 722"/>
                  <a:gd name="T12" fmla="*/ 603 w 739"/>
                  <a:gd name="T13" fmla="*/ 32 h 722"/>
                  <a:gd name="T14" fmla="*/ 583 w 739"/>
                  <a:gd name="T15" fmla="*/ 48 h 722"/>
                  <a:gd name="T16" fmla="*/ 568 w 739"/>
                  <a:gd name="T17" fmla="*/ 70 h 722"/>
                  <a:gd name="T18" fmla="*/ 559 w 739"/>
                  <a:gd name="T19" fmla="*/ 115 h 722"/>
                  <a:gd name="T20" fmla="*/ 557 w 739"/>
                  <a:gd name="T21" fmla="*/ 122 h 722"/>
                  <a:gd name="T22" fmla="*/ 554 w 739"/>
                  <a:gd name="T23" fmla="*/ 142 h 722"/>
                  <a:gd name="T24" fmla="*/ 550 w 739"/>
                  <a:gd name="T25" fmla="*/ 180 h 722"/>
                  <a:gd name="T26" fmla="*/ 544 w 739"/>
                  <a:gd name="T27" fmla="*/ 215 h 722"/>
                  <a:gd name="T28" fmla="*/ 534 w 739"/>
                  <a:gd name="T29" fmla="*/ 263 h 722"/>
                  <a:gd name="T30" fmla="*/ 544 w 739"/>
                  <a:gd name="T31" fmla="*/ 292 h 722"/>
                  <a:gd name="T32" fmla="*/ 526 w 739"/>
                  <a:gd name="T33" fmla="*/ 314 h 722"/>
                  <a:gd name="T34" fmla="*/ 503 w 739"/>
                  <a:gd name="T35" fmla="*/ 316 h 722"/>
                  <a:gd name="T36" fmla="*/ 481 w 739"/>
                  <a:gd name="T37" fmla="*/ 312 h 722"/>
                  <a:gd name="T38" fmla="*/ 452 w 739"/>
                  <a:gd name="T39" fmla="*/ 293 h 722"/>
                  <a:gd name="T40" fmla="*/ 441 w 739"/>
                  <a:gd name="T41" fmla="*/ 281 h 722"/>
                  <a:gd name="T42" fmla="*/ 399 w 739"/>
                  <a:gd name="T43" fmla="*/ 276 h 722"/>
                  <a:gd name="T44" fmla="*/ 417 w 739"/>
                  <a:gd name="T45" fmla="*/ 302 h 722"/>
                  <a:gd name="T46" fmla="*/ 414 w 739"/>
                  <a:gd name="T47" fmla="*/ 337 h 722"/>
                  <a:gd name="T48" fmla="*/ 408 w 739"/>
                  <a:gd name="T49" fmla="*/ 355 h 722"/>
                  <a:gd name="T50" fmla="*/ 403 w 739"/>
                  <a:gd name="T51" fmla="*/ 372 h 722"/>
                  <a:gd name="T52" fmla="*/ 400 w 739"/>
                  <a:gd name="T53" fmla="*/ 385 h 722"/>
                  <a:gd name="T54" fmla="*/ 372 w 739"/>
                  <a:gd name="T55" fmla="*/ 394 h 722"/>
                  <a:gd name="T56" fmla="*/ 355 w 739"/>
                  <a:gd name="T57" fmla="*/ 414 h 722"/>
                  <a:gd name="T58" fmla="*/ 340 w 739"/>
                  <a:gd name="T59" fmla="*/ 441 h 722"/>
                  <a:gd name="T60" fmla="*/ 314 w 739"/>
                  <a:gd name="T61" fmla="*/ 442 h 722"/>
                  <a:gd name="T62" fmla="*/ 314 w 739"/>
                  <a:gd name="T63" fmla="*/ 455 h 722"/>
                  <a:gd name="T64" fmla="*/ 304 w 739"/>
                  <a:gd name="T65" fmla="*/ 466 h 722"/>
                  <a:gd name="T66" fmla="*/ 293 w 739"/>
                  <a:gd name="T67" fmla="*/ 483 h 722"/>
                  <a:gd name="T68" fmla="*/ 296 w 739"/>
                  <a:gd name="T69" fmla="*/ 491 h 722"/>
                  <a:gd name="T70" fmla="*/ 291 w 739"/>
                  <a:gd name="T71" fmla="*/ 494 h 722"/>
                  <a:gd name="T72" fmla="*/ 274 w 739"/>
                  <a:gd name="T73" fmla="*/ 505 h 722"/>
                  <a:gd name="T74" fmla="*/ 243 w 739"/>
                  <a:gd name="T75" fmla="*/ 531 h 722"/>
                  <a:gd name="T76" fmla="*/ 231 w 739"/>
                  <a:gd name="T77" fmla="*/ 528 h 722"/>
                  <a:gd name="T78" fmla="*/ 225 w 739"/>
                  <a:gd name="T79" fmla="*/ 514 h 722"/>
                  <a:gd name="T80" fmla="*/ 214 w 739"/>
                  <a:gd name="T81" fmla="*/ 526 h 722"/>
                  <a:gd name="T82" fmla="*/ 197 w 739"/>
                  <a:gd name="T83" fmla="*/ 517 h 722"/>
                  <a:gd name="T84" fmla="*/ 179 w 739"/>
                  <a:gd name="T85" fmla="*/ 514 h 722"/>
                  <a:gd name="T86" fmla="*/ 176 w 739"/>
                  <a:gd name="T87" fmla="*/ 527 h 722"/>
                  <a:gd name="T88" fmla="*/ 171 w 739"/>
                  <a:gd name="T89" fmla="*/ 533 h 722"/>
                  <a:gd name="T90" fmla="*/ 148 w 739"/>
                  <a:gd name="T91" fmla="*/ 526 h 722"/>
                  <a:gd name="T92" fmla="*/ 130 w 739"/>
                  <a:gd name="T93" fmla="*/ 533 h 722"/>
                  <a:gd name="T94" fmla="*/ 102 w 739"/>
                  <a:gd name="T95" fmla="*/ 549 h 722"/>
                  <a:gd name="T96" fmla="*/ 97 w 739"/>
                  <a:gd name="T97" fmla="*/ 566 h 722"/>
                  <a:gd name="T98" fmla="*/ 85 w 739"/>
                  <a:gd name="T99" fmla="*/ 590 h 722"/>
                  <a:gd name="T100" fmla="*/ 79 w 739"/>
                  <a:gd name="T101" fmla="*/ 614 h 722"/>
                  <a:gd name="T102" fmla="*/ 60 w 739"/>
                  <a:gd name="T103" fmla="*/ 654 h 722"/>
                  <a:gd name="T104" fmla="*/ 33 w 739"/>
                  <a:gd name="T105" fmla="*/ 674 h 722"/>
                  <a:gd name="T106" fmla="*/ 16 w 739"/>
                  <a:gd name="T107" fmla="*/ 691 h 722"/>
                  <a:gd name="T108" fmla="*/ 7 w 739"/>
                  <a:gd name="T109" fmla="*/ 699 h 722"/>
                  <a:gd name="T110" fmla="*/ 1 w 739"/>
                  <a:gd name="T111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39" h="722">
                    <a:moveTo>
                      <a:pt x="739" y="35"/>
                    </a:moveTo>
                    <a:lnTo>
                      <a:pt x="738" y="31"/>
                    </a:lnTo>
                    <a:lnTo>
                      <a:pt x="738" y="30"/>
                    </a:lnTo>
                    <a:lnTo>
                      <a:pt x="734" y="29"/>
                    </a:lnTo>
                    <a:lnTo>
                      <a:pt x="727" y="28"/>
                    </a:lnTo>
                    <a:lnTo>
                      <a:pt x="723" y="26"/>
                    </a:lnTo>
                    <a:lnTo>
                      <a:pt x="720" y="23"/>
                    </a:lnTo>
                    <a:lnTo>
                      <a:pt x="714" y="20"/>
                    </a:lnTo>
                    <a:lnTo>
                      <a:pt x="706" y="19"/>
                    </a:lnTo>
                    <a:lnTo>
                      <a:pt x="699" y="15"/>
                    </a:lnTo>
                    <a:lnTo>
                      <a:pt x="695" y="13"/>
                    </a:lnTo>
                    <a:lnTo>
                      <a:pt x="689" y="11"/>
                    </a:lnTo>
                    <a:lnTo>
                      <a:pt x="685" y="12"/>
                    </a:lnTo>
                    <a:lnTo>
                      <a:pt x="677" y="9"/>
                    </a:lnTo>
                    <a:lnTo>
                      <a:pt x="672" y="6"/>
                    </a:lnTo>
                    <a:lnTo>
                      <a:pt x="669" y="2"/>
                    </a:lnTo>
                    <a:lnTo>
                      <a:pt x="666" y="1"/>
                    </a:lnTo>
                    <a:lnTo>
                      <a:pt x="663" y="0"/>
                    </a:lnTo>
                    <a:lnTo>
                      <a:pt x="660" y="1"/>
                    </a:lnTo>
                    <a:lnTo>
                      <a:pt x="655" y="1"/>
                    </a:lnTo>
                    <a:lnTo>
                      <a:pt x="652" y="3"/>
                    </a:lnTo>
                    <a:lnTo>
                      <a:pt x="645" y="12"/>
                    </a:lnTo>
                    <a:lnTo>
                      <a:pt x="635" y="14"/>
                    </a:lnTo>
                    <a:lnTo>
                      <a:pt x="623" y="17"/>
                    </a:lnTo>
                    <a:lnTo>
                      <a:pt x="619" y="17"/>
                    </a:lnTo>
                    <a:lnTo>
                      <a:pt x="615" y="20"/>
                    </a:lnTo>
                    <a:lnTo>
                      <a:pt x="609" y="24"/>
                    </a:lnTo>
                    <a:lnTo>
                      <a:pt x="603" y="32"/>
                    </a:lnTo>
                    <a:lnTo>
                      <a:pt x="597" y="37"/>
                    </a:lnTo>
                    <a:lnTo>
                      <a:pt x="592" y="38"/>
                    </a:lnTo>
                    <a:lnTo>
                      <a:pt x="589" y="43"/>
                    </a:lnTo>
                    <a:lnTo>
                      <a:pt x="583" y="48"/>
                    </a:lnTo>
                    <a:lnTo>
                      <a:pt x="577" y="55"/>
                    </a:lnTo>
                    <a:lnTo>
                      <a:pt x="572" y="59"/>
                    </a:lnTo>
                    <a:lnTo>
                      <a:pt x="569" y="63"/>
                    </a:lnTo>
                    <a:lnTo>
                      <a:pt x="568" y="70"/>
                    </a:lnTo>
                    <a:lnTo>
                      <a:pt x="563" y="78"/>
                    </a:lnTo>
                    <a:lnTo>
                      <a:pt x="556" y="106"/>
                    </a:lnTo>
                    <a:lnTo>
                      <a:pt x="555" y="109"/>
                    </a:lnTo>
                    <a:lnTo>
                      <a:pt x="559" y="115"/>
                    </a:lnTo>
                    <a:lnTo>
                      <a:pt x="559" y="118"/>
                    </a:lnTo>
                    <a:lnTo>
                      <a:pt x="557" y="118"/>
                    </a:lnTo>
                    <a:lnTo>
                      <a:pt x="557" y="120"/>
                    </a:lnTo>
                    <a:lnTo>
                      <a:pt x="557" y="122"/>
                    </a:lnTo>
                    <a:lnTo>
                      <a:pt x="552" y="126"/>
                    </a:lnTo>
                    <a:lnTo>
                      <a:pt x="555" y="132"/>
                    </a:lnTo>
                    <a:lnTo>
                      <a:pt x="555" y="137"/>
                    </a:lnTo>
                    <a:lnTo>
                      <a:pt x="554" y="142"/>
                    </a:lnTo>
                    <a:lnTo>
                      <a:pt x="550" y="150"/>
                    </a:lnTo>
                    <a:lnTo>
                      <a:pt x="551" y="165"/>
                    </a:lnTo>
                    <a:lnTo>
                      <a:pt x="551" y="175"/>
                    </a:lnTo>
                    <a:lnTo>
                      <a:pt x="550" y="180"/>
                    </a:lnTo>
                    <a:lnTo>
                      <a:pt x="550" y="189"/>
                    </a:lnTo>
                    <a:lnTo>
                      <a:pt x="548" y="197"/>
                    </a:lnTo>
                    <a:lnTo>
                      <a:pt x="546" y="209"/>
                    </a:lnTo>
                    <a:lnTo>
                      <a:pt x="544" y="215"/>
                    </a:lnTo>
                    <a:lnTo>
                      <a:pt x="543" y="223"/>
                    </a:lnTo>
                    <a:lnTo>
                      <a:pt x="540" y="237"/>
                    </a:lnTo>
                    <a:lnTo>
                      <a:pt x="537" y="249"/>
                    </a:lnTo>
                    <a:lnTo>
                      <a:pt x="534" y="263"/>
                    </a:lnTo>
                    <a:lnTo>
                      <a:pt x="535" y="271"/>
                    </a:lnTo>
                    <a:lnTo>
                      <a:pt x="538" y="277"/>
                    </a:lnTo>
                    <a:lnTo>
                      <a:pt x="543" y="287"/>
                    </a:lnTo>
                    <a:lnTo>
                      <a:pt x="544" y="292"/>
                    </a:lnTo>
                    <a:lnTo>
                      <a:pt x="543" y="297"/>
                    </a:lnTo>
                    <a:lnTo>
                      <a:pt x="539" y="303"/>
                    </a:lnTo>
                    <a:lnTo>
                      <a:pt x="533" y="310"/>
                    </a:lnTo>
                    <a:lnTo>
                      <a:pt x="526" y="314"/>
                    </a:lnTo>
                    <a:lnTo>
                      <a:pt x="520" y="317"/>
                    </a:lnTo>
                    <a:lnTo>
                      <a:pt x="515" y="318"/>
                    </a:lnTo>
                    <a:lnTo>
                      <a:pt x="510" y="317"/>
                    </a:lnTo>
                    <a:lnTo>
                      <a:pt x="503" y="316"/>
                    </a:lnTo>
                    <a:lnTo>
                      <a:pt x="498" y="316"/>
                    </a:lnTo>
                    <a:lnTo>
                      <a:pt x="489" y="316"/>
                    </a:lnTo>
                    <a:lnTo>
                      <a:pt x="485" y="315"/>
                    </a:lnTo>
                    <a:lnTo>
                      <a:pt x="481" y="312"/>
                    </a:lnTo>
                    <a:lnTo>
                      <a:pt x="476" y="308"/>
                    </a:lnTo>
                    <a:lnTo>
                      <a:pt x="472" y="303"/>
                    </a:lnTo>
                    <a:lnTo>
                      <a:pt x="460" y="297"/>
                    </a:lnTo>
                    <a:lnTo>
                      <a:pt x="452" y="293"/>
                    </a:lnTo>
                    <a:lnTo>
                      <a:pt x="447" y="291"/>
                    </a:lnTo>
                    <a:lnTo>
                      <a:pt x="446" y="291"/>
                    </a:lnTo>
                    <a:lnTo>
                      <a:pt x="443" y="285"/>
                    </a:lnTo>
                    <a:lnTo>
                      <a:pt x="441" y="281"/>
                    </a:lnTo>
                    <a:lnTo>
                      <a:pt x="431" y="275"/>
                    </a:lnTo>
                    <a:lnTo>
                      <a:pt x="423" y="274"/>
                    </a:lnTo>
                    <a:lnTo>
                      <a:pt x="406" y="275"/>
                    </a:lnTo>
                    <a:lnTo>
                      <a:pt x="399" y="276"/>
                    </a:lnTo>
                    <a:lnTo>
                      <a:pt x="399" y="281"/>
                    </a:lnTo>
                    <a:lnTo>
                      <a:pt x="403" y="287"/>
                    </a:lnTo>
                    <a:lnTo>
                      <a:pt x="413" y="297"/>
                    </a:lnTo>
                    <a:lnTo>
                      <a:pt x="417" y="302"/>
                    </a:lnTo>
                    <a:lnTo>
                      <a:pt x="419" y="310"/>
                    </a:lnTo>
                    <a:lnTo>
                      <a:pt x="418" y="318"/>
                    </a:lnTo>
                    <a:lnTo>
                      <a:pt x="414" y="329"/>
                    </a:lnTo>
                    <a:lnTo>
                      <a:pt x="414" y="337"/>
                    </a:lnTo>
                    <a:lnTo>
                      <a:pt x="414" y="344"/>
                    </a:lnTo>
                    <a:lnTo>
                      <a:pt x="412" y="349"/>
                    </a:lnTo>
                    <a:lnTo>
                      <a:pt x="411" y="354"/>
                    </a:lnTo>
                    <a:lnTo>
                      <a:pt x="408" y="355"/>
                    </a:lnTo>
                    <a:lnTo>
                      <a:pt x="405" y="357"/>
                    </a:lnTo>
                    <a:lnTo>
                      <a:pt x="401" y="362"/>
                    </a:lnTo>
                    <a:lnTo>
                      <a:pt x="403" y="369"/>
                    </a:lnTo>
                    <a:lnTo>
                      <a:pt x="403" y="372"/>
                    </a:lnTo>
                    <a:lnTo>
                      <a:pt x="403" y="373"/>
                    </a:lnTo>
                    <a:lnTo>
                      <a:pt x="405" y="375"/>
                    </a:lnTo>
                    <a:lnTo>
                      <a:pt x="403" y="383"/>
                    </a:lnTo>
                    <a:lnTo>
                      <a:pt x="400" y="385"/>
                    </a:lnTo>
                    <a:lnTo>
                      <a:pt x="396" y="388"/>
                    </a:lnTo>
                    <a:lnTo>
                      <a:pt x="388" y="390"/>
                    </a:lnTo>
                    <a:lnTo>
                      <a:pt x="378" y="394"/>
                    </a:lnTo>
                    <a:lnTo>
                      <a:pt x="372" y="394"/>
                    </a:lnTo>
                    <a:lnTo>
                      <a:pt x="371" y="396"/>
                    </a:lnTo>
                    <a:lnTo>
                      <a:pt x="366" y="400"/>
                    </a:lnTo>
                    <a:lnTo>
                      <a:pt x="361" y="406"/>
                    </a:lnTo>
                    <a:lnTo>
                      <a:pt x="355" y="414"/>
                    </a:lnTo>
                    <a:lnTo>
                      <a:pt x="350" y="428"/>
                    </a:lnTo>
                    <a:lnTo>
                      <a:pt x="346" y="432"/>
                    </a:lnTo>
                    <a:lnTo>
                      <a:pt x="344" y="436"/>
                    </a:lnTo>
                    <a:lnTo>
                      <a:pt x="340" y="441"/>
                    </a:lnTo>
                    <a:lnTo>
                      <a:pt x="331" y="441"/>
                    </a:lnTo>
                    <a:lnTo>
                      <a:pt x="322" y="438"/>
                    </a:lnTo>
                    <a:lnTo>
                      <a:pt x="316" y="441"/>
                    </a:lnTo>
                    <a:lnTo>
                      <a:pt x="314" y="442"/>
                    </a:lnTo>
                    <a:lnTo>
                      <a:pt x="314" y="446"/>
                    </a:lnTo>
                    <a:lnTo>
                      <a:pt x="315" y="454"/>
                    </a:lnTo>
                    <a:lnTo>
                      <a:pt x="314" y="454"/>
                    </a:lnTo>
                    <a:lnTo>
                      <a:pt x="314" y="455"/>
                    </a:lnTo>
                    <a:lnTo>
                      <a:pt x="314" y="458"/>
                    </a:lnTo>
                    <a:lnTo>
                      <a:pt x="311" y="462"/>
                    </a:lnTo>
                    <a:lnTo>
                      <a:pt x="308" y="464"/>
                    </a:lnTo>
                    <a:lnTo>
                      <a:pt x="304" y="466"/>
                    </a:lnTo>
                    <a:lnTo>
                      <a:pt x="297" y="468"/>
                    </a:lnTo>
                    <a:lnTo>
                      <a:pt x="293" y="471"/>
                    </a:lnTo>
                    <a:lnTo>
                      <a:pt x="292" y="476"/>
                    </a:lnTo>
                    <a:lnTo>
                      <a:pt x="293" y="483"/>
                    </a:lnTo>
                    <a:lnTo>
                      <a:pt x="293" y="485"/>
                    </a:lnTo>
                    <a:lnTo>
                      <a:pt x="294" y="487"/>
                    </a:lnTo>
                    <a:lnTo>
                      <a:pt x="294" y="488"/>
                    </a:lnTo>
                    <a:lnTo>
                      <a:pt x="296" y="491"/>
                    </a:lnTo>
                    <a:lnTo>
                      <a:pt x="294" y="493"/>
                    </a:lnTo>
                    <a:lnTo>
                      <a:pt x="292" y="493"/>
                    </a:lnTo>
                    <a:lnTo>
                      <a:pt x="291" y="493"/>
                    </a:lnTo>
                    <a:lnTo>
                      <a:pt x="291" y="494"/>
                    </a:lnTo>
                    <a:lnTo>
                      <a:pt x="286" y="493"/>
                    </a:lnTo>
                    <a:lnTo>
                      <a:pt x="283" y="495"/>
                    </a:lnTo>
                    <a:lnTo>
                      <a:pt x="279" y="499"/>
                    </a:lnTo>
                    <a:lnTo>
                      <a:pt x="274" y="505"/>
                    </a:lnTo>
                    <a:lnTo>
                      <a:pt x="266" y="514"/>
                    </a:lnTo>
                    <a:lnTo>
                      <a:pt x="260" y="525"/>
                    </a:lnTo>
                    <a:lnTo>
                      <a:pt x="253" y="527"/>
                    </a:lnTo>
                    <a:lnTo>
                      <a:pt x="243" y="531"/>
                    </a:lnTo>
                    <a:lnTo>
                      <a:pt x="241" y="531"/>
                    </a:lnTo>
                    <a:lnTo>
                      <a:pt x="240" y="531"/>
                    </a:lnTo>
                    <a:lnTo>
                      <a:pt x="234" y="529"/>
                    </a:lnTo>
                    <a:lnTo>
                      <a:pt x="231" y="528"/>
                    </a:lnTo>
                    <a:lnTo>
                      <a:pt x="229" y="525"/>
                    </a:lnTo>
                    <a:lnTo>
                      <a:pt x="229" y="521"/>
                    </a:lnTo>
                    <a:lnTo>
                      <a:pt x="228" y="515"/>
                    </a:lnTo>
                    <a:lnTo>
                      <a:pt x="225" y="514"/>
                    </a:lnTo>
                    <a:lnTo>
                      <a:pt x="220" y="515"/>
                    </a:lnTo>
                    <a:lnTo>
                      <a:pt x="218" y="522"/>
                    </a:lnTo>
                    <a:lnTo>
                      <a:pt x="216" y="523"/>
                    </a:lnTo>
                    <a:lnTo>
                      <a:pt x="214" y="526"/>
                    </a:lnTo>
                    <a:lnTo>
                      <a:pt x="209" y="526"/>
                    </a:lnTo>
                    <a:lnTo>
                      <a:pt x="205" y="525"/>
                    </a:lnTo>
                    <a:lnTo>
                      <a:pt x="202" y="522"/>
                    </a:lnTo>
                    <a:lnTo>
                      <a:pt x="197" y="517"/>
                    </a:lnTo>
                    <a:lnTo>
                      <a:pt x="194" y="518"/>
                    </a:lnTo>
                    <a:lnTo>
                      <a:pt x="190" y="518"/>
                    </a:lnTo>
                    <a:lnTo>
                      <a:pt x="185" y="518"/>
                    </a:lnTo>
                    <a:lnTo>
                      <a:pt x="179" y="514"/>
                    </a:lnTo>
                    <a:lnTo>
                      <a:pt x="176" y="515"/>
                    </a:lnTo>
                    <a:lnTo>
                      <a:pt x="174" y="517"/>
                    </a:lnTo>
                    <a:lnTo>
                      <a:pt x="177" y="525"/>
                    </a:lnTo>
                    <a:lnTo>
                      <a:pt x="176" y="527"/>
                    </a:lnTo>
                    <a:lnTo>
                      <a:pt x="174" y="527"/>
                    </a:lnTo>
                    <a:lnTo>
                      <a:pt x="174" y="528"/>
                    </a:lnTo>
                    <a:lnTo>
                      <a:pt x="174" y="531"/>
                    </a:lnTo>
                    <a:lnTo>
                      <a:pt x="171" y="533"/>
                    </a:lnTo>
                    <a:lnTo>
                      <a:pt x="166" y="537"/>
                    </a:lnTo>
                    <a:lnTo>
                      <a:pt x="159" y="537"/>
                    </a:lnTo>
                    <a:lnTo>
                      <a:pt x="153" y="532"/>
                    </a:lnTo>
                    <a:lnTo>
                      <a:pt x="148" y="526"/>
                    </a:lnTo>
                    <a:lnTo>
                      <a:pt x="142" y="525"/>
                    </a:lnTo>
                    <a:lnTo>
                      <a:pt x="136" y="526"/>
                    </a:lnTo>
                    <a:lnTo>
                      <a:pt x="132" y="533"/>
                    </a:lnTo>
                    <a:lnTo>
                      <a:pt x="130" y="533"/>
                    </a:lnTo>
                    <a:lnTo>
                      <a:pt x="126" y="535"/>
                    </a:lnTo>
                    <a:lnTo>
                      <a:pt x="117" y="539"/>
                    </a:lnTo>
                    <a:lnTo>
                      <a:pt x="109" y="546"/>
                    </a:lnTo>
                    <a:lnTo>
                      <a:pt x="102" y="549"/>
                    </a:lnTo>
                    <a:lnTo>
                      <a:pt x="98" y="554"/>
                    </a:lnTo>
                    <a:lnTo>
                      <a:pt x="97" y="558"/>
                    </a:lnTo>
                    <a:lnTo>
                      <a:pt x="98" y="565"/>
                    </a:lnTo>
                    <a:lnTo>
                      <a:pt x="97" y="566"/>
                    </a:lnTo>
                    <a:lnTo>
                      <a:pt x="94" y="572"/>
                    </a:lnTo>
                    <a:lnTo>
                      <a:pt x="92" y="574"/>
                    </a:lnTo>
                    <a:lnTo>
                      <a:pt x="91" y="579"/>
                    </a:lnTo>
                    <a:lnTo>
                      <a:pt x="85" y="590"/>
                    </a:lnTo>
                    <a:lnTo>
                      <a:pt x="79" y="601"/>
                    </a:lnTo>
                    <a:lnTo>
                      <a:pt x="79" y="608"/>
                    </a:lnTo>
                    <a:lnTo>
                      <a:pt x="79" y="609"/>
                    </a:lnTo>
                    <a:lnTo>
                      <a:pt x="79" y="614"/>
                    </a:lnTo>
                    <a:lnTo>
                      <a:pt x="77" y="619"/>
                    </a:lnTo>
                    <a:lnTo>
                      <a:pt x="76" y="628"/>
                    </a:lnTo>
                    <a:lnTo>
                      <a:pt x="66" y="647"/>
                    </a:lnTo>
                    <a:lnTo>
                      <a:pt x="60" y="654"/>
                    </a:lnTo>
                    <a:lnTo>
                      <a:pt x="56" y="660"/>
                    </a:lnTo>
                    <a:lnTo>
                      <a:pt x="46" y="666"/>
                    </a:lnTo>
                    <a:lnTo>
                      <a:pt x="40" y="669"/>
                    </a:lnTo>
                    <a:lnTo>
                      <a:pt x="33" y="674"/>
                    </a:lnTo>
                    <a:lnTo>
                      <a:pt x="25" y="678"/>
                    </a:lnTo>
                    <a:lnTo>
                      <a:pt x="20" y="682"/>
                    </a:lnTo>
                    <a:lnTo>
                      <a:pt x="17" y="685"/>
                    </a:lnTo>
                    <a:lnTo>
                      <a:pt x="16" y="691"/>
                    </a:lnTo>
                    <a:lnTo>
                      <a:pt x="12" y="695"/>
                    </a:lnTo>
                    <a:lnTo>
                      <a:pt x="10" y="697"/>
                    </a:lnTo>
                    <a:lnTo>
                      <a:pt x="8" y="699"/>
                    </a:lnTo>
                    <a:lnTo>
                      <a:pt x="7" y="699"/>
                    </a:lnTo>
                    <a:lnTo>
                      <a:pt x="1" y="700"/>
                    </a:lnTo>
                    <a:lnTo>
                      <a:pt x="0" y="705"/>
                    </a:lnTo>
                    <a:lnTo>
                      <a:pt x="5" y="717"/>
                    </a:lnTo>
                    <a:lnTo>
                      <a:pt x="1" y="72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523">
                <a:extLst>
                  <a:ext uri="{FF2B5EF4-FFF2-40B4-BE49-F238E27FC236}">
                    <a16:creationId xmlns:a16="http://schemas.microsoft.com/office/drawing/2014/main" id="{AC070BA2-DAE0-BD39-D195-7639CE25F7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6" y="999"/>
                <a:ext cx="105" cy="370"/>
              </a:xfrm>
              <a:custGeom>
                <a:avLst/>
                <a:gdLst>
                  <a:gd name="T0" fmla="*/ 396 w 528"/>
                  <a:gd name="T1" fmla="*/ 1830 h 1851"/>
                  <a:gd name="T2" fmla="*/ 379 w 528"/>
                  <a:gd name="T3" fmla="*/ 1801 h 1851"/>
                  <a:gd name="T4" fmla="*/ 376 w 528"/>
                  <a:gd name="T5" fmla="*/ 1782 h 1851"/>
                  <a:gd name="T6" fmla="*/ 372 w 528"/>
                  <a:gd name="T7" fmla="*/ 1753 h 1851"/>
                  <a:gd name="T8" fmla="*/ 383 w 528"/>
                  <a:gd name="T9" fmla="*/ 1701 h 1851"/>
                  <a:gd name="T10" fmla="*/ 393 w 528"/>
                  <a:gd name="T11" fmla="*/ 1646 h 1851"/>
                  <a:gd name="T12" fmla="*/ 400 w 528"/>
                  <a:gd name="T13" fmla="*/ 1600 h 1851"/>
                  <a:gd name="T14" fmla="*/ 401 w 528"/>
                  <a:gd name="T15" fmla="*/ 1565 h 1851"/>
                  <a:gd name="T16" fmla="*/ 436 w 528"/>
                  <a:gd name="T17" fmla="*/ 1487 h 1851"/>
                  <a:gd name="T18" fmla="*/ 457 w 528"/>
                  <a:gd name="T19" fmla="*/ 1452 h 1851"/>
                  <a:gd name="T20" fmla="*/ 469 w 528"/>
                  <a:gd name="T21" fmla="*/ 1383 h 1851"/>
                  <a:gd name="T22" fmla="*/ 487 w 528"/>
                  <a:gd name="T23" fmla="*/ 1353 h 1851"/>
                  <a:gd name="T24" fmla="*/ 492 w 528"/>
                  <a:gd name="T25" fmla="*/ 1328 h 1851"/>
                  <a:gd name="T26" fmla="*/ 487 w 528"/>
                  <a:gd name="T27" fmla="*/ 1296 h 1851"/>
                  <a:gd name="T28" fmla="*/ 482 w 528"/>
                  <a:gd name="T29" fmla="*/ 1268 h 1851"/>
                  <a:gd name="T30" fmla="*/ 480 w 528"/>
                  <a:gd name="T31" fmla="*/ 1241 h 1851"/>
                  <a:gd name="T32" fmla="*/ 496 w 528"/>
                  <a:gd name="T33" fmla="*/ 1214 h 1851"/>
                  <a:gd name="T34" fmla="*/ 504 w 528"/>
                  <a:gd name="T35" fmla="*/ 1173 h 1851"/>
                  <a:gd name="T36" fmla="*/ 526 w 528"/>
                  <a:gd name="T37" fmla="*/ 1115 h 1851"/>
                  <a:gd name="T38" fmla="*/ 510 w 528"/>
                  <a:gd name="T39" fmla="*/ 1109 h 1851"/>
                  <a:gd name="T40" fmla="*/ 491 w 528"/>
                  <a:gd name="T41" fmla="*/ 1098 h 1851"/>
                  <a:gd name="T42" fmla="*/ 479 w 528"/>
                  <a:gd name="T43" fmla="*/ 1068 h 1851"/>
                  <a:gd name="T44" fmla="*/ 485 w 528"/>
                  <a:gd name="T45" fmla="*/ 1039 h 1851"/>
                  <a:gd name="T46" fmla="*/ 496 w 528"/>
                  <a:gd name="T47" fmla="*/ 971 h 1851"/>
                  <a:gd name="T48" fmla="*/ 482 w 528"/>
                  <a:gd name="T49" fmla="*/ 954 h 1851"/>
                  <a:gd name="T50" fmla="*/ 502 w 528"/>
                  <a:gd name="T51" fmla="*/ 934 h 1851"/>
                  <a:gd name="T52" fmla="*/ 510 w 528"/>
                  <a:gd name="T53" fmla="*/ 927 h 1851"/>
                  <a:gd name="T54" fmla="*/ 498 w 528"/>
                  <a:gd name="T55" fmla="*/ 884 h 1851"/>
                  <a:gd name="T56" fmla="*/ 462 w 528"/>
                  <a:gd name="T57" fmla="*/ 876 h 1851"/>
                  <a:gd name="T58" fmla="*/ 425 w 528"/>
                  <a:gd name="T59" fmla="*/ 887 h 1851"/>
                  <a:gd name="T60" fmla="*/ 441 w 528"/>
                  <a:gd name="T61" fmla="*/ 852 h 1851"/>
                  <a:gd name="T62" fmla="*/ 425 w 528"/>
                  <a:gd name="T63" fmla="*/ 833 h 1851"/>
                  <a:gd name="T64" fmla="*/ 405 w 528"/>
                  <a:gd name="T65" fmla="*/ 794 h 1851"/>
                  <a:gd name="T66" fmla="*/ 373 w 528"/>
                  <a:gd name="T67" fmla="*/ 765 h 1851"/>
                  <a:gd name="T68" fmla="*/ 339 w 528"/>
                  <a:gd name="T69" fmla="*/ 737 h 1851"/>
                  <a:gd name="T70" fmla="*/ 319 w 528"/>
                  <a:gd name="T71" fmla="*/ 698 h 1851"/>
                  <a:gd name="T72" fmla="*/ 344 w 528"/>
                  <a:gd name="T73" fmla="*/ 661 h 1851"/>
                  <a:gd name="T74" fmla="*/ 310 w 528"/>
                  <a:gd name="T75" fmla="*/ 675 h 1851"/>
                  <a:gd name="T76" fmla="*/ 310 w 528"/>
                  <a:gd name="T77" fmla="*/ 645 h 1851"/>
                  <a:gd name="T78" fmla="*/ 343 w 528"/>
                  <a:gd name="T79" fmla="*/ 623 h 1851"/>
                  <a:gd name="T80" fmla="*/ 298 w 528"/>
                  <a:gd name="T81" fmla="*/ 581 h 1851"/>
                  <a:gd name="T82" fmla="*/ 302 w 528"/>
                  <a:gd name="T83" fmla="*/ 527 h 1851"/>
                  <a:gd name="T84" fmla="*/ 267 w 528"/>
                  <a:gd name="T85" fmla="*/ 494 h 1851"/>
                  <a:gd name="T86" fmla="*/ 225 w 528"/>
                  <a:gd name="T87" fmla="*/ 401 h 1851"/>
                  <a:gd name="T88" fmla="*/ 212 w 528"/>
                  <a:gd name="T89" fmla="*/ 361 h 1851"/>
                  <a:gd name="T90" fmla="*/ 215 w 528"/>
                  <a:gd name="T91" fmla="*/ 320 h 1851"/>
                  <a:gd name="T92" fmla="*/ 195 w 528"/>
                  <a:gd name="T93" fmla="*/ 271 h 1851"/>
                  <a:gd name="T94" fmla="*/ 164 w 528"/>
                  <a:gd name="T95" fmla="*/ 253 h 1851"/>
                  <a:gd name="T96" fmla="*/ 177 w 528"/>
                  <a:gd name="T97" fmla="*/ 227 h 1851"/>
                  <a:gd name="T98" fmla="*/ 141 w 528"/>
                  <a:gd name="T99" fmla="*/ 200 h 1851"/>
                  <a:gd name="T100" fmla="*/ 110 w 528"/>
                  <a:gd name="T101" fmla="*/ 200 h 1851"/>
                  <a:gd name="T102" fmla="*/ 129 w 528"/>
                  <a:gd name="T103" fmla="*/ 172 h 1851"/>
                  <a:gd name="T104" fmla="*/ 133 w 528"/>
                  <a:gd name="T105" fmla="*/ 158 h 1851"/>
                  <a:gd name="T106" fmla="*/ 86 w 528"/>
                  <a:gd name="T107" fmla="*/ 109 h 1851"/>
                  <a:gd name="T108" fmla="*/ 66 w 528"/>
                  <a:gd name="T109" fmla="*/ 86 h 1851"/>
                  <a:gd name="T110" fmla="*/ 59 w 528"/>
                  <a:gd name="T111" fmla="*/ 56 h 1851"/>
                  <a:gd name="T112" fmla="*/ 10 w 528"/>
                  <a:gd name="T113" fmla="*/ 51 h 1851"/>
                  <a:gd name="T114" fmla="*/ 5 w 528"/>
                  <a:gd name="T115" fmla="*/ 0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28" h="1851">
                    <a:moveTo>
                      <a:pt x="467" y="1851"/>
                    </a:moveTo>
                    <a:lnTo>
                      <a:pt x="451" y="1834"/>
                    </a:lnTo>
                    <a:lnTo>
                      <a:pt x="446" y="1830"/>
                    </a:lnTo>
                    <a:lnTo>
                      <a:pt x="442" y="1829"/>
                    </a:lnTo>
                    <a:lnTo>
                      <a:pt x="432" y="1828"/>
                    </a:lnTo>
                    <a:lnTo>
                      <a:pt x="404" y="1831"/>
                    </a:lnTo>
                    <a:lnTo>
                      <a:pt x="396" y="1830"/>
                    </a:lnTo>
                    <a:lnTo>
                      <a:pt x="392" y="1829"/>
                    </a:lnTo>
                    <a:lnTo>
                      <a:pt x="387" y="1827"/>
                    </a:lnTo>
                    <a:lnTo>
                      <a:pt x="384" y="1824"/>
                    </a:lnTo>
                    <a:lnTo>
                      <a:pt x="378" y="1811"/>
                    </a:lnTo>
                    <a:lnTo>
                      <a:pt x="377" y="1806"/>
                    </a:lnTo>
                    <a:lnTo>
                      <a:pt x="378" y="1805"/>
                    </a:lnTo>
                    <a:lnTo>
                      <a:pt x="379" y="1801"/>
                    </a:lnTo>
                    <a:lnTo>
                      <a:pt x="379" y="1799"/>
                    </a:lnTo>
                    <a:lnTo>
                      <a:pt x="378" y="1796"/>
                    </a:lnTo>
                    <a:lnTo>
                      <a:pt x="376" y="1795"/>
                    </a:lnTo>
                    <a:lnTo>
                      <a:pt x="372" y="1793"/>
                    </a:lnTo>
                    <a:lnTo>
                      <a:pt x="371" y="1790"/>
                    </a:lnTo>
                    <a:lnTo>
                      <a:pt x="372" y="1785"/>
                    </a:lnTo>
                    <a:lnTo>
                      <a:pt x="376" y="1782"/>
                    </a:lnTo>
                    <a:lnTo>
                      <a:pt x="377" y="1774"/>
                    </a:lnTo>
                    <a:lnTo>
                      <a:pt x="378" y="1770"/>
                    </a:lnTo>
                    <a:lnTo>
                      <a:pt x="377" y="1767"/>
                    </a:lnTo>
                    <a:lnTo>
                      <a:pt x="377" y="1766"/>
                    </a:lnTo>
                    <a:lnTo>
                      <a:pt x="377" y="1764"/>
                    </a:lnTo>
                    <a:lnTo>
                      <a:pt x="375" y="1759"/>
                    </a:lnTo>
                    <a:lnTo>
                      <a:pt x="372" y="1753"/>
                    </a:lnTo>
                    <a:lnTo>
                      <a:pt x="372" y="1747"/>
                    </a:lnTo>
                    <a:lnTo>
                      <a:pt x="372" y="1739"/>
                    </a:lnTo>
                    <a:lnTo>
                      <a:pt x="376" y="1733"/>
                    </a:lnTo>
                    <a:lnTo>
                      <a:pt x="377" y="1720"/>
                    </a:lnTo>
                    <a:lnTo>
                      <a:pt x="379" y="1711"/>
                    </a:lnTo>
                    <a:lnTo>
                      <a:pt x="381" y="1704"/>
                    </a:lnTo>
                    <a:lnTo>
                      <a:pt x="383" y="1701"/>
                    </a:lnTo>
                    <a:lnTo>
                      <a:pt x="385" y="1687"/>
                    </a:lnTo>
                    <a:lnTo>
                      <a:pt x="389" y="1679"/>
                    </a:lnTo>
                    <a:lnTo>
                      <a:pt x="390" y="1670"/>
                    </a:lnTo>
                    <a:lnTo>
                      <a:pt x="392" y="1665"/>
                    </a:lnTo>
                    <a:lnTo>
                      <a:pt x="392" y="1653"/>
                    </a:lnTo>
                    <a:lnTo>
                      <a:pt x="394" y="1648"/>
                    </a:lnTo>
                    <a:lnTo>
                      <a:pt x="393" y="1646"/>
                    </a:lnTo>
                    <a:lnTo>
                      <a:pt x="393" y="1645"/>
                    </a:lnTo>
                    <a:lnTo>
                      <a:pt x="393" y="1642"/>
                    </a:lnTo>
                    <a:lnTo>
                      <a:pt x="390" y="1635"/>
                    </a:lnTo>
                    <a:lnTo>
                      <a:pt x="388" y="1624"/>
                    </a:lnTo>
                    <a:lnTo>
                      <a:pt x="392" y="1616"/>
                    </a:lnTo>
                    <a:lnTo>
                      <a:pt x="396" y="1607"/>
                    </a:lnTo>
                    <a:lnTo>
                      <a:pt x="400" y="1600"/>
                    </a:lnTo>
                    <a:lnTo>
                      <a:pt x="400" y="1595"/>
                    </a:lnTo>
                    <a:lnTo>
                      <a:pt x="400" y="1593"/>
                    </a:lnTo>
                    <a:lnTo>
                      <a:pt x="400" y="1591"/>
                    </a:lnTo>
                    <a:lnTo>
                      <a:pt x="401" y="1591"/>
                    </a:lnTo>
                    <a:lnTo>
                      <a:pt x="401" y="1584"/>
                    </a:lnTo>
                    <a:lnTo>
                      <a:pt x="401" y="1573"/>
                    </a:lnTo>
                    <a:lnTo>
                      <a:pt x="401" y="1565"/>
                    </a:lnTo>
                    <a:lnTo>
                      <a:pt x="401" y="1559"/>
                    </a:lnTo>
                    <a:lnTo>
                      <a:pt x="404" y="1558"/>
                    </a:lnTo>
                    <a:lnTo>
                      <a:pt x="410" y="1547"/>
                    </a:lnTo>
                    <a:lnTo>
                      <a:pt x="415" y="1538"/>
                    </a:lnTo>
                    <a:lnTo>
                      <a:pt x="417" y="1533"/>
                    </a:lnTo>
                    <a:lnTo>
                      <a:pt x="419" y="1532"/>
                    </a:lnTo>
                    <a:lnTo>
                      <a:pt x="436" y="1487"/>
                    </a:lnTo>
                    <a:lnTo>
                      <a:pt x="441" y="1474"/>
                    </a:lnTo>
                    <a:lnTo>
                      <a:pt x="448" y="1464"/>
                    </a:lnTo>
                    <a:lnTo>
                      <a:pt x="448" y="1462"/>
                    </a:lnTo>
                    <a:lnTo>
                      <a:pt x="448" y="1461"/>
                    </a:lnTo>
                    <a:lnTo>
                      <a:pt x="450" y="1461"/>
                    </a:lnTo>
                    <a:lnTo>
                      <a:pt x="452" y="1458"/>
                    </a:lnTo>
                    <a:lnTo>
                      <a:pt x="457" y="1452"/>
                    </a:lnTo>
                    <a:lnTo>
                      <a:pt x="464" y="1435"/>
                    </a:lnTo>
                    <a:lnTo>
                      <a:pt x="467" y="1424"/>
                    </a:lnTo>
                    <a:lnTo>
                      <a:pt x="470" y="1416"/>
                    </a:lnTo>
                    <a:lnTo>
                      <a:pt x="472" y="1410"/>
                    </a:lnTo>
                    <a:lnTo>
                      <a:pt x="474" y="1408"/>
                    </a:lnTo>
                    <a:lnTo>
                      <a:pt x="470" y="1395"/>
                    </a:lnTo>
                    <a:lnTo>
                      <a:pt x="469" y="1383"/>
                    </a:lnTo>
                    <a:lnTo>
                      <a:pt x="470" y="1371"/>
                    </a:lnTo>
                    <a:lnTo>
                      <a:pt x="470" y="1365"/>
                    </a:lnTo>
                    <a:lnTo>
                      <a:pt x="474" y="1361"/>
                    </a:lnTo>
                    <a:lnTo>
                      <a:pt x="478" y="1358"/>
                    </a:lnTo>
                    <a:lnTo>
                      <a:pt x="485" y="1356"/>
                    </a:lnTo>
                    <a:lnTo>
                      <a:pt x="487" y="1354"/>
                    </a:lnTo>
                    <a:lnTo>
                      <a:pt x="487" y="1353"/>
                    </a:lnTo>
                    <a:lnTo>
                      <a:pt x="488" y="1353"/>
                    </a:lnTo>
                    <a:lnTo>
                      <a:pt x="491" y="1353"/>
                    </a:lnTo>
                    <a:lnTo>
                      <a:pt x="495" y="1350"/>
                    </a:lnTo>
                    <a:lnTo>
                      <a:pt x="496" y="1345"/>
                    </a:lnTo>
                    <a:lnTo>
                      <a:pt x="497" y="1343"/>
                    </a:lnTo>
                    <a:lnTo>
                      <a:pt x="493" y="1334"/>
                    </a:lnTo>
                    <a:lnTo>
                      <a:pt x="492" y="1328"/>
                    </a:lnTo>
                    <a:lnTo>
                      <a:pt x="492" y="1324"/>
                    </a:lnTo>
                    <a:lnTo>
                      <a:pt x="495" y="1321"/>
                    </a:lnTo>
                    <a:lnTo>
                      <a:pt x="496" y="1314"/>
                    </a:lnTo>
                    <a:lnTo>
                      <a:pt x="497" y="1309"/>
                    </a:lnTo>
                    <a:lnTo>
                      <a:pt x="496" y="1304"/>
                    </a:lnTo>
                    <a:lnTo>
                      <a:pt x="492" y="1301"/>
                    </a:lnTo>
                    <a:lnTo>
                      <a:pt x="487" y="1296"/>
                    </a:lnTo>
                    <a:lnTo>
                      <a:pt x="485" y="1291"/>
                    </a:lnTo>
                    <a:lnTo>
                      <a:pt x="484" y="1285"/>
                    </a:lnTo>
                    <a:lnTo>
                      <a:pt x="485" y="1280"/>
                    </a:lnTo>
                    <a:lnTo>
                      <a:pt x="484" y="1275"/>
                    </a:lnTo>
                    <a:lnTo>
                      <a:pt x="484" y="1271"/>
                    </a:lnTo>
                    <a:lnTo>
                      <a:pt x="482" y="1269"/>
                    </a:lnTo>
                    <a:lnTo>
                      <a:pt x="482" y="1268"/>
                    </a:lnTo>
                    <a:lnTo>
                      <a:pt x="482" y="1265"/>
                    </a:lnTo>
                    <a:lnTo>
                      <a:pt x="481" y="1263"/>
                    </a:lnTo>
                    <a:lnTo>
                      <a:pt x="481" y="1262"/>
                    </a:lnTo>
                    <a:lnTo>
                      <a:pt x="481" y="1259"/>
                    </a:lnTo>
                    <a:lnTo>
                      <a:pt x="480" y="1256"/>
                    </a:lnTo>
                    <a:lnTo>
                      <a:pt x="480" y="1250"/>
                    </a:lnTo>
                    <a:lnTo>
                      <a:pt x="480" y="1241"/>
                    </a:lnTo>
                    <a:lnTo>
                      <a:pt x="482" y="1230"/>
                    </a:lnTo>
                    <a:lnTo>
                      <a:pt x="484" y="1227"/>
                    </a:lnTo>
                    <a:lnTo>
                      <a:pt x="486" y="1223"/>
                    </a:lnTo>
                    <a:lnTo>
                      <a:pt x="491" y="1221"/>
                    </a:lnTo>
                    <a:lnTo>
                      <a:pt x="492" y="1218"/>
                    </a:lnTo>
                    <a:lnTo>
                      <a:pt x="495" y="1217"/>
                    </a:lnTo>
                    <a:lnTo>
                      <a:pt x="496" y="1214"/>
                    </a:lnTo>
                    <a:lnTo>
                      <a:pt x="498" y="1213"/>
                    </a:lnTo>
                    <a:lnTo>
                      <a:pt x="498" y="1210"/>
                    </a:lnTo>
                    <a:lnTo>
                      <a:pt x="499" y="1207"/>
                    </a:lnTo>
                    <a:lnTo>
                      <a:pt x="499" y="1204"/>
                    </a:lnTo>
                    <a:lnTo>
                      <a:pt x="501" y="1201"/>
                    </a:lnTo>
                    <a:lnTo>
                      <a:pt x="502" y="1184"/>
                    </a:lnTo>
                    <a:lnTo>
                      <a:pt x="504" y="1173"/>
                    </a:lnTo>
                    <a:lnTo>
                      <a:pt x="509" y="1161"/>
                    </a:lnTo>
                    <a:lnTo>
                      <a:pt x="514" y="1143"/>
                    </a:lnTo>
                    <a:lnTo>
                      <a:pt x="515" y="1136"/>
                    </a:lnTo>
                    <a:lnTo>
                      <a:pt x="518" y="1131"/>
                    </a:lnTo>
                    <a:lnTo>
                      <a:pt x="520" y="1124"/>
                    </a:lnTo>
                    <a:lnTo>
                      <a:pt x="522" y="1121"/>
                    </a:lnTo>
                    <a:lnTo>
                      <a:pt x="526" y="1115"/>
                    </a:lnTo>
                    <a:lnTo>
                      <a:pt x="528" y="1110"/>
                    </a:lnTo>
                    <a:lnTo>
                      <a:pt x="527" y="1105"/>
                    </a:lnTo>
                    <a:lnTo>
                      <a:pt x="524" y="1103"/>
                    </a:lnTo>
                    <a:lnTo>
                      <a:pt x="518" y="1101"/>
                    </a:lnTo>
                    <a:lnTo>
                      <a:pt x="514" y="1102"/>
                    </a:lnTo>
                    <a:lnTo>
                      <a:pt x="510" y="1104"/>
                    </a:lnTo>
                    <a:lnTo>
                      <a:pt x="510" y="1109"/>
                    </a:lnTo>
                    <a:lnTo>
                      <a:pt x="508" y="1113"/>
                    </a:lnTo>
                    <a:lnTo>
                      <a:pt x="505" y="1114"/>
                    </a:lnTo>
                    <a:lnTo>
                      <a:pt x="503" y="1113"/>
                    </a:lnTo>
                    <a:lnTo>
                      <a:pt x="502" y="1111"/>
                    </a:lnTo>
                    <a:lnTo>
                      <a:pt x="499" y="1109"/>
                    </a:lnTo>
                    <a:lnTo>
                      <a:pt x="498" y="1108"/>
                    </a:lnTo>
                    <a:lnTo>
                      <a:pt x="491" y="1098"/>
                    </a:lnTo>
                    <a:lnTo>
                      <a:pt x="484" y="1087"/>
                    </a:lnTo>
                    <a:lnTo>
                      <a:pt x="476" y="1082"/>
                    </a:lnTo>
                    <a:lnTo>
                      <a:pt x="474" y="1080"/>
                    </a:lnTo>
                    <a:lnTo>
                      <a:pt x="474" y="1079"/>
                    </a:lnTo>
                    <a:lnTo>
                      <a:pt x="473" y="1075"/>
                    </a:lnTo>
                    <a:lnTo>
                      <a:pt x="474" y="1073"/>
                    </a:lnTo>
                    <a:lnTo>
                      <a:pt x="479" y="1068"/>
                    </a:lnTo>
                    <a:lnTo>
                      <a:pt x="480" y="1063"/>
                    </a:lnTo>
                    <a:lnTo>
                      <a:pt x="482" y="1059"/>
                    </a:lnTo>
                    <a:lnTo>
                      <a:pt x="486" y="1050"/>
                    </a:lnTo>
                    <a:lnTo>
                      <a:pt x="485" y="1047"/>
                    </a:lnTo>
                    <a:lnTo>
                      <a:pt x="485" y="1046"/>
                    </a:lnTo>
                    <a:lnTo>
                      <a:pt x="485" y="1044"/>
                    </a:lnTo>
                    <a:lnTo>
                      <a:pt x="485" y="1039"/>
                    </a:lnTo>
                    <a:lnTo>
                      <a:pt x="482" y="1027"/>
                    </a:lnTo>
                    <a:lnTo>
                      <a:pt x="478" y="1007"/>
                    </a:lnTo>
                    <a:lnTo>
                      <a:pt x="478" y="998"/>
                    </a:lnTo>
                    <a:lnTo>
                      <a:pt x="480" y="989"/>
                    </a:lnTo>
                    <a:lnTo>
                      <a:pt x="482" y="981"/>
                    </a:lnTo>
                    <a:lnTo>
                      <a:pt x="490" y="976"/>
                    </a:lnTo>
                    <a:lnTo>
                      <a:pt x="496" y="971"/>
                    </a:lnTo>
                    <a:lnTo>
                      <a:pt x="497" y="968"/>
                    </a:lnTo>
                    <a:lnTo>
                      <a:pt x="499" y="967"/>
                    </a:lnTo>
                    <a:lnTo>
                      <a:pt x="498" y="962"/>
                    </a:lnTo>
                    <a:lnTo>
                      <a:pt x="496" y="960"/>
                    </a:lnTo>
                    <a:lnTo>
                      <a:pt x="495" y="959"/>
                    </a:lnTo>
                    <a:lnTo>
                      <a:pt x="488" y="955"/>
                    </a:lnTo>
                    <a:lnTo>
                      <a:pt x="482" y="954"/>
                    </a:lnTo>
                    <a:lnTo>
                      <a:pt x="479" y="947"/>
                    </a:lnTo>
                    <a:lnTo>
                      <a:pt x="480" y="943"/>
                    </a:lnTo>
                    <a:lnTo>
                      <a:pt x="484" y="939"/>
                    </a:lnTo>
                    <a:lnTo>
                      <a:pt x="490" y="938"/>
                    </a:lnTo>
                    <a:lnTo>
                      <a:pt x="496" y="936"/>
                    </a:lnTo>
                    <a:lnTo>
                      <a:pt x="498" y="934"/>
                    </a:lnTo>
                    <a:lnTo>
                      <a:pt x="502" y="934"/>
                    </a:lnTo>
                    <a:lnTo>
                      <a:pt x="505" y="932"/>
                    </a:lnTo>
                    <a:lnTo>
                      <a:pt x="505" y="931"/>
                    </a:lnTo>
                    <a:lnTo>
                      <a:pt x="507" y="931"/>
                    </a:lnTo>
                    <a:lnTo>
                      <a:pt x="509" y="931"/>
                    </a:lnTo>
                    <a:lnTo>
                      <a:pt x="509" y="928"/>
                    </a:lnTo>
                    <a:lnTo>
                      <a:pt x="509" y="927"/>
                    </a:lnTo>
                    <a:lnTo>
                      <a:pt x="510" y="927"/>
                    </a:lnTo>
                    <a:lnTo>
                      <a:pt x="511" y="925"/>
                    </a:lnTo>
                    <a:lnTo>
                      <a:pt x="511" y="920"/>
                    </a:lnTo>
                    <a:lnTo>
                      <a:pt x="504" y="909"/>
                    </a:lnTo>
                    <a:lnTo>
                      <a:pt x="501" y="902"/>
                    </a:lnTo>
                    <a:lnTo>
                      <a:pt x="497" y="896"/>
                    </a:lnTo>
                    <a:lnTo>
                      <a:pt x="498" y="892"/>
                    </a:lnTo>
                    <a:lnTo>
                      <a:pt x="498" y="884"/>
                    </a:lnTo>
                    <a:lnTo>
                      <a:pt x="497" y="878"/>
                    </a:lnTo>
                    <a:lnTo>
                      <a:pt x="493" y="874"/>
                    </a:lnTo>
                    <a:lnTo>
                      <a:pt x="488" y="874"/>
                    </a:lnTo>
                    <a:lnTo>
                      <a:pt x="476" y="874"/>
                    </a:lnTo>
                    <a:lnTo>
                      <a:pt x="468" y="874"/>
                    </a:lnTo>
                    <a:lnTo>
                      <a:pt x="463" y="874"/>
                    </a:lnTo>
                    <a:lnTo>
                      <a:pt x="462" y="876"/>
                    </a:lnTo>
                    <a:lnTo>
                      <a:pt x="455" y="882"/>
                    </a:lnTo>
                    <a:lnTo>
                      <a:pt x="447" y="887"/>
                    </a:lnTo>
                    <a:lnTo>
                      <a:pt x="441" y="891"/>
                    </a:lnTo>
                    <a:lnTo>
                      <a:pt x="436" y="892"/>
                    </a:lnTo>
                    <a:lnTo>
                      <a:pt x="432" y="891"/>
                    </a:lnTo>
                    <a:lnTo>
                      <a:pt x="429" y="891"/>
                    </a:lnTo>
                    <a:lnTo>
                      <a:pt x="425" y="887"/>
                    </a:lnTo>
                    <a:lnTo>
                      <a:pt x="424" y="881"/>
                    </a:lnTo>
                    <a:lnTo>
                      <a:pt x="424" y="878"/>
                    </a:lnTo>
                    <a:lnTo>
                      <a:pt x="427" y="875"/>
                    </a:lnTo>
                    <a:lnTo>
                      <a:pt x="430" y="863"/>
                    </a:lnTo>
                    <a:lnTo>
                      <a:pt x="435" y="858"/>
                    </a:lnTo>
                    <a:lnTo>
                      <a:pt x="438" y="854"/>
                    </a:lnTo>
                    <a:lnTo>
                      <a:pt x="441" y="852"/>
                    </a:lnTo>
                    <a:lnTo>
                      <a:pt x="442" y="847"/>
                    </a:lnTo>
                    <a:lnTo>
                      <a:pt x="444" y="842"/>
                    </a:lnTo>
                    <a:lnTo>
                      <a:pt x="442" y="838"/>
                    </a:lnTo>
                    <a:lnTo>
                      <a:pt x="441" y="835"/>
                    </a:lnTo>
                    <a:lnTo>
                      <a:pt x="438" y="834"/>
                    </a:lnTo>
                    <a:lnTo>
                      <a:pt x="434" y="835"/>
                    </a:lnTo>
                    <a:lnTo>
                      <a:pt x="425" y="833"/>
                    </a:lnTo>
                    <a:lnTo>
                      <a:pt x="421" y="830"/>
                    </a:lnTo>
                    <a:lnTo>
                      <a:pt x="416" y="825"/>
                    </a:lnTo>
                    <a:lnTo>
                      <a:pt x="415" y="821"/>
                    </a:lnTo>
                    <a:lnTo>
                      <a:pt x="412" y="802"/>
                    </a:lnTo>
                    <a:lnTo>
                      <a:pt x="411" y="799"/>
                    </a:lnTo>
                    <a:lnTo>
                      <a:pt x="408" y="796"/>
                    </a:lnTo>
                    <a:lnTo>
                      <a:pt x="405" y="794"/>
                    </a:lnTo>
                    <a:lnTo>
                      <a:pt x="400" y="793"/>
                    </a:lnTo>
                    <a:lnTo>
                      <a:pt x="381" y="784"/>
                    </a:lnTo>
                    <a:lnTo>
                      <a:pt x="376" y="781"/>
                    </a:lnTo>
                    <a:lnTo>
                      <a:pt x="375" y="778"/>
                    </a:lnTo>
                    <a:lnTo>
                      <a:pt x="373" y="774"/>
                    </a:lnTo>
                    <a:lnTo>
                      <a:pt x="375" y="771"/>
                    </a:lnTo>
                    <a:lnTo>
                      <a:pt x="373" y="765"/>
                    </a:lnTo>
                    <a:lnTo>
                      <a:pt x="372" y="761"/>
                    </a:lnTo>
                    <a:lnTo>
                      <a:pt x="368" y="758"/>
                    </a:lnTo>
                    <a:lnTo>
                      <a:pt x="362" y="756"/>
                    </a:lnTo>
                    <a:lnTo>
                      <a:pt x="348" y="749"/>
                    </a:lnTo>
                    <a:lnTo>
                      <a:pt x="343" y="747"/>
                    </a:lnTo>
                    <a:lnTo>
                      <a:pt x="341" y="744"/>
                    </a:lnTo>
                    <a:lnTo>
                      <a:pt x="339" y="737"/>
                    </a:lnTo>
                    <a:lnTo>
                      <a:pt x="339" y="730"/>
                    </a:lnTo>
                    <a:lnTo>
                      <a:pt x="338" y="724"/>
                    </a:lnTo>
                    <a:lnTo>
                      <a:pt x="335" y="718"/>
                    </a:lnTo>
                    <a:lnTo>
                      <a:pt x="330" y="713"/>
                    </a:lnTo>
                    <a:lnTo>
                      <a:pt x="324" y="708"/>
                    </a:lnTo>
                    <a:lnTo>
                      <a:pt x="320" y="703"/>
                    </a:lnTo>
                    <a:lnTo>
                      <a:pt x="319" y="698"/>
                    </a:lnTo>
                    <a:lnTo>
                      <a:pt x="322" y="693"/>
                    </a:lnTo>
                    <a:lnTo>
                      <a:pt x="330" y="688"/>
                    </a:lnTo>
                    <a:lnTo>
                      <a:pt x="337" y="685"/>
                    </a:lnTo>
                    <a:lnTo>
                      <a:pt x="347" y="678"/>
                    </a:lnTo>
                    <a:lnTo>
                      <a:pt x="349" y="670"/>
                    </a:lnTo>
                    <a:lnTo>
                      <a:pt x="348" y="664"/>
                    </a:lnTo>
                    <a:lnTo>
                      <a:pt x="344" y="661"/>
                    </a:lnTo>
                    <a:lnTo>
                      <a:pt x="342" y="659"/>
                    </a:lnTo>
                    <a:lnTo>
                      <a:pt x="335" y="661"/>
                    </a:lnTo>
                    <a:lnTo>
                      <a:pt x="326" y="664"/>
                    </a:lnTo>
                    <a:lnTo>
                      <a:pt x="320" y="668"/>
                    </a:lnTo>
                    <a:lnTo>
                      <a:pt x="316" y="670"/>
                    </a:lnTo>
                    <a:lnTo>
                      <a:pt x="315" y="674"/>
                    </a:lnTo>
                    <a:lnTo>
                      <a:pt x="310" y="675"/>
                    </a:lnTo>
                    <a:lnTo>
                      <a:pt x="305" y="674"/>
                    </a:lnTo>
                    <a:lnTo>
                      <a:pt x="302" y="670"/>
                    </a:lnTo>
                    <a:lnTo>
                      <a:pt x="301" y="668"/>
                    </a:lnTo>
                    <a:lnTo>
                      <a:pt x="299" y="664"/>
                    </a:lnTo>
                    <a:lnTo>
                      <a:pt x="301" y="662"/>
                    </a:lnTo>
                    <a:lnTo>
                      <a:pt x="305" y="651"/>
                    </a:lnTo>
                    <a:lnTo>
                      <a:pt x="310" y="645"/>
                    </a:lnTo>
                    <a:lnTo>
                      <a:pt x="316" y="641"/>
                    </a:lnTo>
                    <a:lnTo>
                      <a:pt x="324" y="640"/>
                    </a:lnTo>
                    <a:lnTo>
                      <a:pt x="330" y="638"/>
                    </a:lnTo>
                    <a:lnTo>
                      <a:pt x="335" y="635"/>
                    </a:lnTo>
                    <a:lnTo>
                      <a:pt x="342" y="630"/>
                    </a:lnTo>
                    <a:lnTo>
                      <a:pt x="343" y="625"/>
                    </a:lnTo>
                    <a:lnTo>
                      <a:pt x="343" y="623"/>
                    </a:lnTo>
                    <a:lnTo>
                      <a:pt x="341" y="616"/>
                    </a:lnTo>
                    <a:lnTo>
                      <a:pt x="336" y="611"/>
                    </a:lnTo>
                    <a:lnTo>
                      <a:pt x="330" y="606"/>
                    </a:lnTo>
                    <a:lnTo>
                      <a:pt x="320" y="599"/>
                    </a:lnTo>
                    <a:lnTo>
                      <a:pt x="309" y="591"/>
                    </a:lnTo>
                    <a:lnTo>
                      <a:pt x="302" y="587"/>
                    </a:lnTo>
                    <a:lnTo>
                      <a:pt x="298" y="581"/>
                    </a:lnTo>
                    <a:lnTo>
                      <a:pt x="298" y="573"/>
                    </a:lnTo>
                    <a:lnTo>
                      <a:pt x="302" y="565"/>
                    </a:lnTo>
                    <a:lnTo>
                      <a:pt x="305" y="553"/>
                    </a:lnTo>
                    <a:lnTo>
                      <a:pt x="307" y="541"/>
                    </a:lnTo>
                    <a:lnTo>
                      <a:pt x="305" y="534"/>
                    </a:lnTo>
                    <a:lnTo>
                      <a:pt x="304" y="531"/>
                    </a:lnTo>
                    <a:lnTo>
                      <a:pt x="302" y="527"/>
                    </a:lnTo>
                    <a:lnTo>
                      <a:pt x="299" y="526"/>
                    </a:lnTo>
                    <a:lnTo>
                      <a:pt x="286" y="519"/>
                    </a:lnTo>
                    <a:lnTo>
                      <a:pt x="280" y="514"/>
                    </a:lnTo>
                    <a:lnTo>
                      <a:pt x="275" y="505"/>
                    </a:lnTo>
                    <a:lnTo>
                      <a:pt x="272" y="499"/>
                    </a:lnTo>
                    <a:lnTo>
                      <a:pt x="268" y="496"/>
                    </a:lnTo>
                    <a:lnTo>
                      <a:pt x="267" y="494"/>
                    </a:lnTo>
                    <a:lnTo>
                      <a:pt x="246" y="482"/>
                    </a:lnTo>
                    <a:lnTo>
                      <a:pt x="238" y="475"/>
                    </a:lnTo>
                    <a:lnTo>
                      <a:pt x="233" y="469"/>
                    </a:lnTo>
                    <a:lnTo>
                      <a:pt x="229" y="462"/>
                    </a:lnTo>
                    <a:lnTo>
                      <a:pt x="229" y="456"/>
                    </a:lnTo>
                    <a:lnTo>
                      <a:pt x="227" y="419"/>
                    </a:lnTo>
                    <a:lnTo>
                      <a:pt x="225" y="401"/>
                    </a:lnTo>
                    <a:lnTo>
                      <a:pt x="225" y="395"/>
                    </a:lnTo>
                    <a:lnTo>
                      <a:pt x="227" y="394"/>
                    </a:lnTo>
                    <a:lnTo>
                      <a:pt x="228" y="387"/>
                    </a:lnTo>
                    <a:lnTo>
                      <a:pt x="228" y="381"/>
                    </a:lnTo>
                    <a:lnTo>
                      <a:pt x="224" y="376"/>
                    </a:lnTo>
                    <a:lnTo>
                      <a:pt x="221" y="372"/>
                    </a:lnTo>
                    <a:lnTo>
                      <a:pt x="212" y="361"/>
                    </a:lnTo>
                    <a:lnTo>
                      <a:pt x="211" y="353"/>
                    </a:lnTo>
                    <a:lnTo>
                      <a:pt x="213" y="344"/>
                    </a:lnTo>
                    <a:lnTo>
                      <a:pt x="216" y="338"/>
                    </a:lnTo>
                    <a:lnTo>
                      <a:pt x="217" y="333"/>
                    </a:lnTo>
                    <a:lnTo>
                      <a:pt x="218" y="331"/>
                    </a:lnTo>
                    <a:lnTo>
                      <a:pt x="216" y="324"/>
                    </a:lnTo>
                    <a:lnTo>
                      <a:pt x="215" y="320"/>
                    </a:lnTo>
                    <a:lnTo>
                      <a:pt x="210" y="315"/>
                    </a:lnTo>
                    <a:lnTo>
                      <a:pt x="196" y="308"/>
                    </a:lnTo>
                    <a:lnTo>
                      <a:pt x="190" y="303"/>
                    </a:lnTo>
                    <a:lnTo>
                      <a:pt x="188" y="296"/>
                    </a:lnTo>
                    <a:lnTo>
                      <a:pt x="192" y="287"/>
                    </a:lnTo>
                    <a:lnTo>
                      <a:pt x="195" y="276"/>
                    </a:lnTo>
                    <a:lnTo>
                      <a:pt x="195" y="271"/>
                    </a:lnTo>
                    <a:lnTo>
                      <a:pt x="195" y="269"/>
                    </a:lnTo>
                    <a:lnTo>
                      <a:pt x="190" y="263"/>
                    </a:lnTo>
                    <a:lnTo>
                      <a:pt x="182" y="262"/>
                    </a:lnTo>
                    <a:lnTo>
                      <a:pt x="176" y="259"/>
                    </a:lnTo>
                    <a:lnTo>
                      <a:pt x="172" y="258"/>
                    </a:lnTo>
                    <a:lnTo>
                      <a:pt x="166" y="256"/>
                    </a:lnTo>
                    <a:lnTo>
                      <a:pt x="164" y="253"/>
                    </a:lnTo>
                    <a:lnTo>
                      <a:pt x="164" y="252"/>
                    </a:lnTo>
                    <a:lnTo>
                      <a:pt x="165" y="250"/>
                    </a:lnTo>
                    <a:lnTo>
                      <a:pt x="170" y="242"/>
                    </a:lnTo>
                    <a:lnTo>
                      <a:pt x="172" y="238"/>
                    </a:lnTo>
                    <a:lnTo>
                      <a:pt x="173" y="235"/>
                    </a:lnTo>
                    <a:lnTo>
                      <a:pt x="176" y="234"/>
                    </a:lnTo>
                    <a:lnTo>
                      <a:pt x="177" y="227"/>
                    </a:lnTo>
                    <a:lnTo>
                      <a:pt x="177" y="221"/>
                    </a:lnTo>
                    <a:lnTo>
                      <a:pt x="176" y="214"/>
                    </a:lnTo>
                    <a:lnTo>
                      <a:pt x="173" y="210"/>
                    </a:lnTo>
                    <a:lnTo>
                      <a:pt x="165" y="204"/>
                    </a:lnTo>
                    <a:lnTo>
                      <a:pt x="156" y="202"/>
                    </a:lnTo>
                    <a:lnTo>
                      <a:pt x="147" y="200"/>
                    </a:lnTo>
                    <a:lnTo>
                      <a:pt x="141" y="200"/>
                    </a:lnTo>
                    <a:lnTo>
                      <a:pt x="135" y="200"/>
                    </a:lnTo>
                    <a:lnTo>
                      <a:pt x="133" y="202"/>
                    </a:lnTo>
                    <a:lnTo>
                      <a:pt x="129" y="205"/>
                    </a:lnTo>
                    <a:lnTo>
                      <a:pt x="124" y="206"/>
                    </a:lnTo>
                    <a:lnTo>
                      <a:pt x="119" y="206"/>
                    </a:lnTo>
                    <a:lnTo>
                      <a:pt x="114" y="205"/>
                    </a:lnTo>
                    <a:lnTo>
                      <a:pt x="110" y="200"/>
                    </a:lnTo>
                    <a:lnTo>
                      <a:pt x="109" y="196"/>
                    </a:lnTo>
                    <a:lnTo>
                      <a:pt x="112" y="187"/>
                    </a:lnTo>
                    <a:lnTo>
                      <a:pt x="113" y="179"/>
                    </a:lnTo>
                    <a:lnTo>
                      <a:pt x="116" y="176"/>
                    </a:lnTo>
                    <a:lnTo>
                      <a:pt x="120" y="173"/>
                    </a:lnTo>
                    <a:lnTo>
                      <a:pt x="126" y="173"/>
                    </a:lnTo>
                    <a:lnTo>
                      <a:pt x="129" y="172"/>
                    </a:lnTo>
                    <a:lnTo>
                      <a:pt x="132" y="172"/>
                    </a:lnTo>
                    <a:lnTo>
                      <a:pt x="133" y="170"/>
                    </a:lnTo>
                    <a:lnTo>
                      <a:pt x="136" y="168"/>
                    </a:lnTo>
                    <a:lnTo>
                      <a:pt x="136" y="164"/>
                    </a:lnTo>
                    <a:lnTo>
                      <a:pt x="135" y="161"/>
                    </a:lnTo>
                    <a:lnTo>
                      <a:pt x="135" y="160"/>
                    </a:lnTo>
                    <a:lnTo>
                      <a:pt x="133" y="158"/>
                    </a:lnTo>
                    <a:lnTo>
                      <a:pt x="124" y="147"/>
                    </a:lnTo>
                    <a:lnTo>
                      <a:pt x="116" y="144"/>
                    </a:lnTo>
                    <a:lnTo>
                      <a:pt x="109" y="141"/>
                    </a:lnTo>
                    <a:lnTo>
                      <a:pt x="104" y="137"/>
                    </a:lnTo>
                    <a:lnTo>
                      <a:pt x="98" y="128"/>
                    </a:lnTo>
                    <a:lnTo>
                      <a:pt x="93" y="120"/>
                    </a:lnTo>
                    <a:lnTo>
                      <a:pt x="86" y="109"/>
                    </a:lnTo>
                    <a:lnTo>
                      <a:pt x="81" y="103"/>
                    </a:lnTo>
                    <a:lnTo>
                      <a:pt x="78" y="97"/>
                    </a:lnTo>
                    <a:lnTo>
                      <a:pt x="78" y="96"/>
                    </a:lnTo>
                    <a:lnTo>
                      <a:pt x="75" y="88"/>
                    </a:lnTo>
                    <a:lnTo>
                      <a:pt x="73" y="87"/>
                    </a:lnTo>
                    <a:lnTo>
                      <a:pt x="68" y="87"/>
                    </a:lnTo>
                    <a:lnTo>
                      <a:pt x="66" y="86"/>
                    </a:lnTo>
                    <a:lnTo>
                      <a:pt x="64" y="80"/>
                    </a:lnTo>
                    <a:lnTo>
                      <a:pt x="66" y="74"/>
                    </a:lnTo>
                    <a:lnTo>
                      <a:pt x="66" y="63"/>
                    </a:lnTo>
                    <a:lnTo>
                      <a:pt x="64" y="59"/>
                    </a:lnTo>
                    <a:lnTo>
                      <a:pt x="64" y="58"/>
                    </a:lnTo>
                    <a:lnTo>
                      <a:pt x="62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1" y="62"/>
                    </a:lnTo>
                    <a:lnTo>
                      <a:pt x="46" y="64"/>
                    </a:lnTo>
                    <a:lnTo>
                      <a:pt x="41" y="65"/>
                    </a:lnTo>
                    <a:lnTo>
                      <a:pt x="36" y="65"/>
                    </a:lnTo>
                    <a:lnTo>
                      <a:pt x="21" y="59"/>
                    </a:lnTo>
                    <a:lnTo>
                      <a:pt x="10" y="51"/>
                    </a:lnTo>
                    <a:lnTo>
                      <a:pt x="4" y="44"/>
                    </a:lnTo>
                    <a:lnTo>
                      <a:pt x="0" y="38"/>
                    </a:lnTo>
                    <a:lnTo>
                      <a:pt x="1" y="28"/>
                    </a:lnTo>
                    <a:lnTo>
                      <a:pt x="5" y="18"/>
                    </a:lnTo>
                    <a:lnTo>
                      <a:pt x="7" y="11"/>
                    </a:lnTo>
                    <a:lnTo>
                      <a:pt x="6" y="4"/>
                    </a:lnTo>
                    <a:lnTo>
                      <a:pt x="5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524">
                <a:extLst>
                  <a:ext uri="{FF2B5EF4-FFF2-40B4-BE49-F238E27FC236}">
                    <a16:creationId xmlns:a16="http://schemas.microsoft.com/office/drawing/2014/main" id="{860C115A-1E9E-2819-2217-A359D947D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7" y="799"/>
                <a:ext cx="101" cy="200"/>
              </a:xfrm>
              <a:custGeom>
                <a:avLst/>
                <a:gdLst>
                  <a:gd name="T0" fmla="*/ 497 w 505"/>
                  <a:gd name="T1" fmla="*/ 966 h 1000"/>
                  <a:gd name="T2" fmla="*/ 505 w 505"/>
                  <a:gd name="T3" fmla="*/ 937 h 1000"/>
                  <a:gd name="T4" fmla="*/ 492 w 505"/>
                  <a:gd name="T5" fmla="*/ 909 h 1000"/>
                  <a:gd name="T6" fmla="*/ 504 w 505"/>
                  <a:gd name="T7" fmla="*/ 871 h 1000"/>
                  <a:gd name="T8" fmla="*/ 485 w 505"/>
                  <a:gd name="T9" fmla="*/ 842 h 1000"/>
                  <a:gd name="T10" fmla="*/ 474 w 505"/>
                  <a:gd name="T11" fmla="*/ 794 h 1000"/>
                  <a:gd name="T12" fmla="*/ 448 w 505"/>
                  <a:gd name="T13" fmla="*/ 765 h 1000"/>
                  <a:gd name="T14" fmla="*/ 413 w 505"/>
                  <a:gd name="T15" fmla="*/ 785 h 1000"/>
                  <a:gd name="T16" fmla="*/ 408 w 505"/>
                  <a:gd name="T17" fmla="*/ 756 h 1000"/>
                  <a:gd name="T18" fmla="*/ 387 w 505"/>
                  <a:gd name="T19" fmla="*/ 753 h 1000"/>
                  <a:gd name="T20" fmla="*/ 408 w 505"/>
                  <a:gd name="T21" fmla="*/ 722 h 1000"/>
                  <a:gd name="T22" fmla="*/ 384 w 505"/>
                  <a:gd name="T23" fmla="*/ 688 h 1000"/>
                  <a:gd name="T24" fmla="*/ 361 w 505"/>
                  <a:gd name="T25" fmla="*/ 670 h 1000"/>
                  <a:gd name="T26" fmla="*/ 343 w 505"/>
                  <a:gd name="T27" fmla="*/ 639 h 1000"/>
                  <a:gd name="T28" fmla="*/ 305 w 505"/>
                  <a:gd name="T29" fmla="*/ 616 h 1000"/>
                  <a:gd name="T30" fmla="*/ 276 w 505"/>
                  <a:gd name="T31" fmla="*/ 574 h 1000"/>
                  <a:gd name="T32" fmla="*/ 255 w 505"/>
                  <a:gd name="T33" fmla="*/ 550 h 1000"/>
                  <a:gd name="T34" fmla="*/ 245 w 505"/>
                  <a:gd name="T35" fmla="*/ 522 h 1000"/>
                  <a:gd name="T36" fmla="*/ 244 w 505"/>
                  <a:gd name="T37" fmla="*/ 572 h 1000"/>
                  <a:gd name="T38" fmla="*/ 236 w 505"/>
                  <a:gd name="T39" fmla="*/ 582 h 1000"/>
                  <a:gd name="T40" fmla="*/ 217 w 505"/>
                  <a:gd name="T41" fmla="*/ 582 h 1000"/>
                  <a:gd name="T42" fmla="*/ 182 w 505"/>
                  <a:gd name="T43" fmla="*/ 584 h 1000"/>
                  <a:gd name="T44" fmla="*/ 136 w 505"/>
                  <a:gd name="T45" fmla="*/ 578 h 1000"/>
                  <a:gd name="T46" fmla="*/ 142 w 505"/>
                  <a:gd name="T47" fmla="*/ 526 h 1000"/>
                  <a:gd name="T48" fmla="*/ 127 w 505"/>
                  <a:gd name="T49" fmla="*/ 507 h 1000"/>
                  <a:gd name="T50" fmla="*/ 103 w 505"/>
                  <a:gd name="T51" fmla="*/ 496 h 1000"/>
                  <a:gd name="T52" fmla="*/ 61 w 505"/>
                  <a:gd name="T53" fmla="*/ 499 h 1000"/>
                  <a:gd name="T54" fmla="*/ 61 w 505"/>
                  <a:gd name="T55" fmla="*/ 479 h 1000"/>
                  <a:gd name="T56" fmla="*/ 98 w 505"/>
                  <a:gd name="T57" fmla="*/ 488 h 1000"/>
                  <a:gd name="T58" fmla="*/ 89 w 505"/>
                  <a:gd name="T59" fmla="*/ 462 h 1000"/>
                  <a:gd name="T60" fmla="*/ 104 w 505"/>
                  <a:gd name="T61" fmla="*/ 463 h 1000"/>
                  <a:gd name="T62" fmla="*/ 115 w 505"/>
                  <a:gd name="T63" fmla="*/ 456 h 1000"/>
                  <a:gd name="T64" fmla="*/ 109 w 505"/>
                  <a:gd name="T65" fmla="*/ 401 h 1000"/>
                  <a:gd name="T66" fmla="*/ 132 w 505"/>
                  <a:gd name="T67" fmla="*/ 388 h 1000"/>
                  <a:gd name="T68" fmla="*/ 113 w 505"/>
                  <a:gd name="T69" fmla="*/ 366 h 1000"/>
                  <a:gd name="T70" fmla="*/ 109 w 505"/>
                  <a:gd name="T71" fmla="*/ 341 h 1000"/>
                  <a:gd name="T72" fmla="*/ 96 w 505"/>
                  <a:gd name="T73" fmla="*/ 331 h 1000"/>
                  <a:gd name="T74" fmla="*/ 89 w 505"/>
                  <a:gd name="T75" fmla="*/ 341 h 1000"/>
                  <a:gd name="T76" fmla="*/ 84 w 505"/>
                  <a:gd name="T77" fmla="*/ 296 h 1000"/>
                  <a:gd name="T78" fmla="*/ 58 w 505"/>
                  <a:gd name="T79" fmla="*/ 299 h 1000"/>
                  <a:gd name="T80" fmla="*/ 56 w 505"/>
                  <a:gd name="T81" fmla="*/ 311 h 1000"/>
                  <a:gd name="T82" fmla="*/ 47 w 505"/>
                  <a:gd name="T83" fmla="*/ 284 h 1000"/>
                  <a:gd name="T84" fmla="*/ 53 w 505"/>
                  <a:gd name="T85" fmla="*/ 268 h 1000"/>
                  <a:gd name="T86" fmla="*/ 41 w 505"/>
                  <a:gd name="T87" fmla="*/ 262 h 1000"/>
                  <a:gd name="T88" fmla="*/ 23 w 505"/>
                  <a:gd name="T89" fmla="*/ 248 h 1000"/>
                  <a:gd name="T90" fmla="*/ 1 w 505"/>
                  <a:gd name="T91" fmla="*/ 267 h 1000"/>
                  <a:gd name="T92" fmla="*/ 16 w 505"/>
                  <a:gd name="T93" fmla="*/ 242 h 1000"/>
                  <a:gd name="T94" fmla="*/ 50 w 505"/>
                  <a:gd name="T95" fmla="*/ 198 h 1000"/>
                  <a:gd name="T96" fmla="*/ 75 w 505"/>
                  <a:gd name="T97" fmla="*/ 200 h 1000"/>
                  <a:gd name="T98" fmla="*/ 90 w 505"/>
                  <a:gd name="T99" fmla="*/ 200 h 1000"/>
                  <a:gd name="T100" fmla="*/ 95 w 505"/>
                  <a:gd name="T101" fmla="*/ 193 h 1000"/>
                  <a:gd name="T102" fmla="*/ 76 w 505"/>
                  <a:gd name="T103" fmla="*/ 182 h 1000"/>
                  <a:gd name="T104" fmla="*/ 102 w 505"/>
                  <a:gd name="T105" fmla="*/ 164 h 1000"/>
                  <a:gd name="T106" fmla="*/ 102 w 505"/>
                  <a:gd name="T107" fmla="*/ 137 h 1000"/>
                  <a:gd name="T108" fmla="*/ 98 w 505"/>
                  <a:gd name="T109" fmla="*/ 96 h 1000"/>
                  <a:gd name="T110" fmla="*/ 96 w 505"/>
                  <a:gd name="T111" fmla="*/ 58 h 1000"/>
                  <a:gd name="T112" fmla="*/ 121 w 505"/>
                  <a:gd name="T113" fmla="*/ 50 h 1000"/>
                  <a:gd name="T114" fmla="*/ 133 w 505"/>
                  <a:gd name="T115" fmla="*/ 25 h 1000"/>
                  <a:gd name="T116" fmla="*/ 141 w 505"/>
                  <a:gd name="T117" fmla="*/ 45 h 1000"/>
                  <a:gd name="T118" fmla="*/ 150 w 505"/>
                  <a:gd name="T119" fmla="*/ 59 h 1000"/>
                  <a:gd name="T120" fmla="*/ 152 w 505"/>
                  <a:gd name="T121" fmla="*/ 11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05" h="1000">
                    <a:moveTo>
                      <a:pt x="497" y="1000"/>
                    </a:moveTo>
                    <a:lnTo>
                      <a:pt x="490" y="990"/>
                    </a:lnTo>
                    <a:lnTo>
                      <a:pt x="486" y="983"/>
                    </a:lnTo>
                    <a:lnTo>
                      <a:pt x="486" y="976"/>
                    </a:lnTo>
                    <a:lnTo>
                      <a:pt x="491" y="972"/>
                    </a:lnTo>
                    <a:lnTo>
                      <a:pt x="497" y="966"/>
                    </a:lnTo>
                    <a:lnTo>
                      <a:pt x="501" y="961"/>
                    </a:lnTo>
                    <a:lnTo>
                      <a:pt x="502" y="958"/>
                    </a:lnTo>
                    <a:lnTo>
                      <a:pt x="502" y="955"/>
                    </a:lnTo>
                    <a:lnTo>
                      <a:pt x="501" y="949"/>
                    </a:lnTo>
                    <a:lnTo>
                      <a:pt x="504" y="943"/>
                    </a:lnTo>
                    <a:lnTo>
                      <a:pt x="505" y="937"/>
                    </a:lnTo>
                    <a:lnTo>
                      <a:pt x="505" y="932"/>
                    </a:lnTo>
                    <a:lnTo>
                      <a:pt x="503" y="927"/>
                    </a:lnTo>
                    <a:lnTo>
                      <a:pt x="499" y="925"/>
                    </a:lnTo>
                    <a:lnTo>
                      <a:pt x="494" y="920"/>
                    </a:lnTo>
                    <a:lnTo>
                      <a:pt x="493" y="915"/>
                    </a:lnTo>
                    <a:lnTo>
                      <a:pt x="492" y="909"/>
                    </a:lnTo>
                    <a:lnTo>
                      <a:pt x="496" y="904"/>
                    </a:lnTo>
                    <a:lnTo>
                      <a:pt x="497" y="892"/>
                    </a:lnTo>
                    <a:lnTo>
                      <a:pt x="503" y="886"/>
                    </a:lnTo>
                    <a:lnTo>
                      <a:pt x="504" y="879"/>
                    </a:lnTo>
                    <a:lnTo>
                      <a:pt x="505" y="874"/>
                    </a:lnTo>
                    <a:lnTo>
                      <a:pt x="504" y="871"/>
                    </a:lnTo>
                    <a:lnTo>
                      <a:pt x="504" y="870"/>
                    </a:lnTo>
                    <a:lnTo>
                      <a:pt x="503" y="868"/>
                    </a:lnTo>
                    <a:lnTo>
                      <a:pt x="499" y="863"/>
                    </a:lnTo>
                    <a:lnTo>
                      <a:pt x="492" y="857"/>
                    </a:lnTo>
                    <a:lnTo>
                      <a:pt x="488" y="852"/>
                    </a:lnTo>
                    <a:lnTo>
                      <a:pt x="485" y="842"/>
                    </a:lnTo>
                    <a:lnTo>
                      <a:pt x="484" y="833"/>
                    </a:lnTo>
                    <a:lnTo>
                      <a:pt x="482" y="825"/>
                    </a:lnTo>
                    <a:lnTo>
                      <a:pt x="480" y="818"/>
                    </a:lnTo>
                    <a:lnTo>
                      <a:pt x="478" y="813"/>
                    </a:lnTo>
                    <a:lnTo>
                      <a:pt x="475" y="802"/>
                    </a:lnTo>
                    <a:lnTo>
                      <a:pt x="474" y="794"/>
                    </a:lnTo>
                    <a:lnTo>
                      <a:pt x="470" y="785"/>
                    </a:lnTo>
                    <a:lnTo>
                      <a:pt x="468" y="779"/>
                    </a:lnTo>
                    <a:lnTo>
                      <a:pt x="464" y="773"/>
                    </a:lnTo>
                    <a:lnTo>
                      <a:pt x="462" y="771"/>
                    </a:lnTo>
                    <a:lnTo>
                      <a:pt x="455" y="766"/>
                    </a:lnTo>
                    <a:lnTo>
                      <a:pt x="448" y="765"/>
                    </a:lnTo>
                    <a:lnTo>
                      <a:pt x="444" y="766"/>
                    </a:lnTo>
                    <a:lnTo>
                      <a:pt x="441" y="771"/>
                    </a:lnTo>
                    <a:lnTo>
                      <a:pt x="433" y="781"/>
                    </a:lnTo>
                    <a:lnTo>
                      <a:pt x="425" y="785"/>
                    </a:lnTo>
                    <a:lnTo>
                      <a:pt x="417" y="787"/>
                    </a:lnTo>
                    <a:lnTo>
                      <a:pt x="413" y="785"/>
                    </a:lnTo>
                    <a:lnTo>
                      <a:pt x="411" y="783"/>
                    </a:lnTo>
                    <a:lnTo>
                      <a:pt x="411" y="782"/>
                    </a:lnTo>
                    <a:lnTo>
                      <a:pt x="412" y="777"/>
                    </a:lnTo>
                    <a:lnTo>
                      <a:pt x="413" y="766"/>
                    </a:lnTo>
                    <a:lnTo>
                      <a:pt x="413" y="760"/>
                    </a:lnTo>
                    <a:lnTo>
                      <a:pt x="408" y="756"/>
                    </a:lnTo>
                    <a:lnTo>
                      <a:pt x="405" y="755"/>
                    </a:lnTo>
                    <a:lnTo>
                      <a:pt x="402" y="756"/>
                    </a:lnTo>
                    <a:lnTo>
                      <a:pt x="395" y="756"/>
                    </a:lnTo>
                    <a:lnTo>
                      <a:pt x="391" y="756"/>
                    </a:lnTo>
                    <a:lnTo>
                      <a:pt x="388" y="755"/>
                    </a:lnTo>
                    <a:lnTo>
                      <a:pt x="387" y="753"/>
                    </a:lnTo>
                    <a:lnTo>
                      <a:pt x="389" y="750"/>
                    </a:lnTo>
                    <a:lnTo>
                      <a:pt x="391" y="747"/>
                    </a:lnTo>
                    <a:lnTo>
                      <a:pt x="398" y="744"/>
                    </a:lnTo>
                    <a:lnTo>
                      <a:pt x="404" y="737"/>
                    </a:lnTo>
                    <a:lnTo>
                      <a:pt x="407" y="730"/>
                    </a:lnTo>
                    <a:lnTo>
                      <a:pt x="408" y="722"/>
                    </a:lnTo>
                    <a:lnTo>
                      <a:pt x="410" y="715"/>
                    </a:lnTo>
                    <a:lnTo>
                      <a:pt x="408" y="710"/>
                    </a:lnTo>
                    <a:lnTo>
                      <a:pt x="406" y="707"/>
                    </a:lnTo>
                    <a:lnTo>
                      <a:pt x="402" y="702"/>
                    </a:lnTo>
                    <a:lnTo>
                      <a:pt x="398" y="697"/>
                    </a:lnTo>
                    <a:lnTo>
                      <a:pt x="384" y="688"/>
                    </a:lnTo>
                    <a:lnTo>
                      <a:pt x="377" y="685"/>
                    </a:lnTo>
                    <a:lnTo>
                      <a:pt x="371" y="684"/>
                    </a:lnTo>
                    <a:lnTo>
                      <a:pt x="365" y="681"/>
                    </a:lnTo>
                    <a:lnTo>
                      <a:pt x="362" y="679"/>
                    </a:lnTo>
                    <a:lnTo>
                      <a:pt x="360" y="674"/>
                    </a:lnTo>
                    <a:lnTo>
                      <a:pt x="361" y="670"/>
                    </a:lnTo>
                    <a:lnTo>
                      <a:pt x="360" y="661"/>
                    </a:lnTo>
                    <a:lnTo>
                      <a:pt x="359" y="653"/>
                    </a:lnTo>
                    <a:lnTo>
                      <a:pt x="355" y="647"/>
                    </a:lnTo>
                    <a:lnTo>
                      <a:pt x="350" y="644"/>
                    </a:lnTo>
                    <a:lnTo>
                      <a:pt x="347" y="641"/>
                    </a:lnTo>
                    <a:lnTo>
                      <a:pt x="343" y="639"/>
                    </a:lnTo>
                    <a:lnTo>
                      <a:pt x="338" y="635"/>
                    </a:lnTo>
                    <a:lnTo>
                      <a:pt x="332" y="633"/>
                    </a:lnTo>
                    <a:lnTo>
                      <a:pt x="327" y="629"/>
                    </a:lnTo>
                    <a:lnTo>
                      <a:pt x="324" y="627"/>
                    </a:lnTo>
                    <a:lnTo>
                      <a:pt x="315" y="622"/>
                    </a:lnTo>
                    <a:lnTo>
                      <a:pt x="305" y="616"/>
                    </a:lnTo>
                    <a:lnTo>
                      <a:pt x="302" y="613"/>
                    </a:lnTo>
                    <a:lnTo>
                      <a:pt x="299" y="612"/>
                    </a:lnTo>
                    <a:lnTo>
                      <a:pt x="295" y="610"/>
                    </a:lnTo>
                    <a:lnTo>
                      <a:pt x="286" y="601"/>
                    </a:lnTo>
                    <a:lnTo>
                      <a:pt x="282" y="593"/>
                    </a:lnTo>
                    <a:lnTo>
                      <a:pt x="276" y="574"/>
                    </a:lnTo>
                    <a:lnTo>
                      <a:pt x="274" y="568"/>
                    </a:lnTo>
                    <a:lnTo>
                      <a:pt x="274" y="567"/>
                    </a:lnTo>
                    <a:lnTo>
                      <a:pt x="265" y="559"/>
                    </a:lnTo>
                    <a:lnTo>
                      <a:pt x="259" y="556"/>
                    </a:lnTo>
                    <a:lnTo>
                      <a:pt x="256" y="554"/>
                    </a:lnTo>
                    <a:lnTo>
                      <a:pt x="255" y="550"/>
                    </a:lnTo>
                    <a:lnTo>
                      <a:pt x="253" y="545"/>
                    </a:lnTo>
                    <a:lnTo>
                      <a:pt x="255" y="539"/>
                    </a:lnTo>
                    <a:lnTo>
                      <a:pt x="255" y="531"/>
                    </a:lnTo>
                    <a:lnTo>
                      <a:pt x="253" y="525"/>
                    </a:lnTo>
                    <a:lnTo>
                      <a:pt x="250" y="521"/>
                    </a:lnTo>
                    <a:lnTo>
                      <a:pt x="245" y="522"/>
                    </a:lnTo>
                    <a:lnTo>
                      <a:pt x="239" y="524"/>
                    </a:lnTo>
                    <a:lnTo>
                      <a:pt x="236" y="527"/>
                    </a:lnTo>
                    <a:lnTo>
                      <a:pt x="235" y="532"/>
                    </a:lnTo>
                    <a:lnTo>
                      <a:pt x="239" y="541"/>
                    </a:lnTo>
                    <a:lnTo>
                      <a:pt x="242" y="555"/>
                    </a:lnTo>
                    <a:lnTo>
                      <a:pt x="244" y="572"/>
                    </a:lnTo>
                    <a:lnTo>
                      <a:pt x="241" y="578"/>
                    </a:lnTo>
                    <a:lnTo>
                      <a:pt x="240" y="578"/>
                    </a:lnTo>
                    <a:lnTo>
                      <a:pt x="240" y="579"/>
                    </a:lnTo>
                    <a:lnTo>
                      <a:pt x="240" y="582"/>
                    </a:lnTo>
                    <a:lnTo>
                      <a:pt x="238" y="582"/>
                    </a:lnTo>
                    <a:lnTo>
                      <a:pt x="236" y="582"/>
                    </a:lnTo>
                    <a:lnTo>
                      <a:pt x="236" y="583"/>
                    </a:lnTo>
                    <a:lnTo>
                      <a:pt x="234" y="583"/>
                    </a:lnTo>
                    <a:lnTo>
                      <a:pt x="233" y="583"/>
                    </a:lnTo>
                    <a:lnTo>
                      <a:pt x="233" y="584"/>
                    </a:lnTo>
                    <a:lnTo>
                      <a:pt x="223" y="582"/>
                    </a:lnTo>
                    <a:lnTo>
                      <a:pt x="217" y="582"/>
                    </a:lnTo>
                    <a:lnTo>
                      <a:pt x="212" y="584"/>
                    </a:lnTo>
                    <a:lnTo>
                      <a:pt x="205" y="581"/>
                    </a:lnTo>
                    <a:lnTo>
                      <a:pt x="200" y="581"/>
                    </a:lnTo>
                    <a:lnTo>
                      <a:pt x="196" y="583"/>
                    </a:lnTo>
                    <a:lnTo>
                      <a:pt x="188" y="583"/>
                    </a:lnTo>
                    <a:lnTo>
                      <a:pt x="182" y="584"/>
                    </a:lnTo>
                    <a:lnTo>
                      <a:pt x="173" y="584"/>
                    </a:lnTo>
                    <a:lnTo>
                      <a:pt x="165" y="583"/>
                    </a:lnTo>
                    <a:lnTo>
                      <a:pt x="153" y="585"/>
                    </a:lnTo>
                    <a:lnTo>
                      <a:pt x="145" y="583"/>
                    </a:lnTo>
                    <a:lnTo>
                      <a:pt x="141" y="582"/>
                    </a:lnTo>
                    <a:lnTo>
                      <a:pt x="136" y="578"/>
                    </a:lnTo>
                    <a:lnTo>
                      <a:pt x="133" y="574"/>
                    </a:lnTo>
                    <a:lnTo>
                      <a:pt x="131" y="566"/>
                    </a:lnTo>
                    <a:lnTo>
                      <a:pt x="131" y="559"/>
                    </a:lnTo>
                    <a:lnTo>
                      <a:pt x="137" y="544"/>
                    </a:lnTo>
                    <a:lnTo>
                      <a:pt x="142" y="531"/>
                    </a:lnTo>
                    <a:lnTo>
                      <a:pt x="142" y="526"/>
                    </a:lnTo>
                    <a:lnTo>
                      <a:pt x="141" y="521"/>
                    </a:lnTo>
                    <a:lnTo>
                      <a:pt x="137" y="516"/>
                    </a:lnTo>
                    <a:lnTo>
                      <a:pt x="135" y="513"/>
                    </a:lnTo>
                    <a:lnTo>
                      <a:pt x="132" y="510"/>
                    </a:lnTo>
                    <a:lnTo>
                      <a:pt x="130" y="508"/>
                    </a:lnTo>
                    <a:lnTo>
                      <a:pt x="127" y="507"/>
                    </a:lnTo>
                    <a:lnTo>
                      <a:pt x="126" y="507"/>
                    </a:lnTo>
                    <a:lnTo>
                      <a:pt x="121" y="503"/>
                    </a:lnTo>
                    <a:lnTo>
                      <a:pt x="116" y="499"/>
                    </a:lnTo>
                    <a:lnTo>
                      <a:pt x="113" y="497"/>
                    </a:lnTo>
                    <a:lnTo>
                      <a:pt x="108" y="497"/>
                    </a:lnTo>
                    <a:lnTo>
                      <a:pt x="103" y="496"/>
                    </a:lnTo>
                    <a:lnTo>
                      <a:pt x="98" y="496"/>
                    </a:lnTo>
                    <a:lnTo>
                      <a:pt x="87" y="496"/>
                    </a:lnTo>
                    <a:lnTo>
                      <a:pt x="74" y="494"/>
                    </a:lnTo>
                    <a:lnTo>
                      <a:pt x="67" y="498"/>
                    </a:lnTo>
                    <a:lnTo>
                      <a:pt x="63" y="498"/>
                    </a:lnTo>
                    <a:lnTo>
                      <a:pt x="61" y="499"/>
                    </a:lnTo>
                    <a:lnTo>
                      <a:pt x="56" y="499"/>
                    </a:lnTo>
                    <a:lnTo>
                      <a:pt x="52" y="494"/>
                    </a:lnTo>
                    <a:lnTo>
                      <a:pt x="52" y="491"/>
                    </a:lnTo>
                    <a:lnTo>
                      <a:pt x="55" y="488"/>
                    </a:lnTo>
                    <a:lnTo>
                      <a:pt x="57" y="482"/>
                    </a:lnTo>
                    <a:lnTo>
                      <a:pt x="61" y="479"/>
                    </a:lnTo>
                    <a:lnTo>
                      <a:pt x="65" y="479"/>
                    </a:lnTo>
                    <a:lnTo>
                      <a:pt x="72" y="482"/>
                    </a:lnTo>
                    <a:lnTo>
                      <a:pt x="84" y="490"/>
                    </a:lnTo>
                    <a:lnTo>
                      <a:pt x="89" y="491"/>
                    </a:lnTo>
                    <a:lnTo>
                      <a:pt x="96" y="491"/>
                    </a:lnTo>
                    <a:lnTo>
                      <a:pt x="98" y="488"/>
                    </a:lnTo>
                    <a:lnTo>
                      <a:pt x="101" y="485"/>
                    </a:lnTo>
                    <a:lnTo>
                      <a:pt x="102" y="480"/>
                    </a:lnTo>
                    <a:lnTo>
                      <a:pt x="102" y="474"/>
                    </a:lnTo>
                    <a:lnTo>
                      <a:pt x="101" y="469"/>
                    </a:lnTo>
                    <a:lnTo>
                      <a:pt x="98" y="465"/>
                    </a:lnTo>
                    <a:lnTo>
                      <a:pt x="89" y="462"/>
                    </a:lnTo>
                    <a:lnTo>
                      <a:pt x="87" y="457"/>
                    </a:lnTo>
                    <a:lnTo>
                      <a:pt x="91" y="454"/>
                    </a:lnTo>
                    <a:lnTo>
                      <a:pt x="93" y="453"/>
                    </a:lnTo>
                    <a:lnTo>
                      <a:pt x="98" y="454"/>
                    </a:lnTo>
                    <a:lnTo>
                      <a:pt x="101" y="457"/>
                    </a:lnTo>
                    <a:lnTo>
                      <a:pt x="104" y="463"/>
                    </a:lnTo>
                    <a:lnTo>
                      <a:pt x="107" y="467"/>
                    </a:lnTo>
                    <a:lnTo>
                      <a:pt x="109" y="468"/>
                    </a:lnTo>
                    <a:lnTo>
                      <a:pt x="112" y="467"/>
                    </a:lnTo>
                    <a:lnTo>
                      <a:pt x="114" y="464"/>
                    </a:lnTo>
                    <a:lnTo>
                      <a:pt x="115" y="459"/>
                    </a:lnTo>
                    <a:lnTo>
                      <a:pt x="115" y="456"/>
                    </a:lnTo>
                    <a:lnTo>
                      <a:pt x="116" y="453"/>
                    </a:lnTo>
                    <a:lnTo>
                      <a:pt x="115" y="444"/>
                    </a:lnTo>
                    <a:lnTo>
                      <a:pt x="114" y="438"/>
                    </a:lnTo>
                    <a:lnTo>
                      <a:pt x="107" y="425"/>
                    </a:lnTo>
                    <a:lnTo>
                      <a:pt x="105" y="416"/>
                    </a:lnTo>
                    <a:lnTo>
                      <a:pt x="109" y="401"/>
                    </a:lnTo>
                    <a:lnTo>
                      <a:pt x="115" y="391"/>
                    </a:lnTo>
                    <a:lnTo>
                      <a:pt x="118" y="385"/>
                    </a:lnTo>
                    <a:lnTo>
                      <a:pt x="122" y="384"/>
                    </a:lnTo>
                    <a:lnTo>
                      <a:pt x="130" y="388"/>
                    </a:lnTo>
                    <a:lnTo>
                      <a:pt x="130" y="389"/>
                    </a:lnTo>
                    <a:lnTo>
                      <a:pt x="132" y="388"/>
                    </a:lnTo>
                    <a:lnTo>
                      <a:pt x="135" y="384"/>
                    </a:lnTo>
                    <a:lnTo>
                      <a:pt x="137" y="381"/>
                    </a:lnTo>
                    <a:lnTo>
                      <a:pt x="130" y="372"/>
                    </a:lnTo>
                    <a:lnTo>
                      <a:pt x="125" y="367"/>
                    </a:lnTo>
                    <a:lnTo>
                      <a:pt x="118" y="365"/>
                    </a:lnTo>
                    <a:lnTo>
                      <a:pt x="113" y="366"/>
                    </a:lnTo>
                    <a:lnTo>
                      <a:pt x="107" y="365"/>
                    </a:lnTo>
                    <a:lnTo>
                      <a:pt x="104" y="362"/>
                    </a:lnTo>
                    <a:lnTo>
                      <a:pt x="103" y="359"/>
                    </a:lnTo>
                    <a:lnTo>
                      <a:pt x="104" y="356"/>
                    </a:lnTo>
                    <a:lnTo>
                      <a:pt x="108" y="350"/>
                    </a:lnTo>
                    <a:lnTo>
                      <a:pt x="109" y="341"/>
                    </a:lnTo>
                    <a:lnTo>
                      <a:pt x="108" y="333"/>
                    </a:lnTo>
                    <a:lnTo>
                      <a:pt x="102" y="321"/>
                    </a:lnTo>
                    <a:lnTo>
                      <a:pt x="99" y="318"/>
                    </a:lnTo>
                    <a:lnTo>
                      <a:pt x="97" y="320"/>
                    </a:lnTo>
                    <a:lnTo>
                      <a:pt x="97" y="331"/>
                    </a:lnTo>
                    <a:lnTo>
                      <a:pt x="96" y="331"/>
                    </a:lnTo>
                    <a:lnTo>
                      <a:pt x="96" y="332"/>
                    </a:lnTo>
                    <a:lnTo>
                      <a:pt x="96" y="334"/>
                    </a:lnTo>
                    <a:lnTo>
                      <a:pt x="96" y="338"/>
                    </a:lnTo>
                    <a:lnTo>
                      <a:pt x="95" y="341"/>
                    </a:lnTo>
                    <a:lnTo>
                      <a:pt x="95" y="343"/>
                    </a:lnTo>
                    <a:lnTo>
                      <a:pt x="89" y="341"/>
                    </a:lnTo>
                    <a:lnTo>
                      <a:pt x="86" y="337"/>
                    </a:lnTo>
                    <a:lnTo>
                      <a:pt x="85" y="332"/>
                    </a:lnTo>
                    <a:lnTo>
                      <a:pt x="84" y="322"/>
                    </a:lnTo>
                    <a:lnTo>
                      <a:pt x="85" y="308"/>
                    </a:lnTo>
                    <a:lnTo>
                      <a:pt x="84" y="301"/>
                    </a:lnTo>
                    <a:lnTo>
                      <a:pt x="84" y="296"/>
                    </a:lnTo>
                    <a:lnTo>
                      <a:pt x="82" y="291"/>
                    </a:lnTo>
                    <a:lnTo>
                      <a:pt x="82" y="288"/>
                    </a:lnTo>
                    <a:lnTo>
                      <a:pt x="76" y="285"/>
                    </a:lnTo>
                    <a:lnTo>
                      <a:pt x="70" y="286"/>
                    </a:lnTo>
                    <a:lnTo>
                      <a:pt x="62" y="288"/>
                    </a:lnTo>
                    <a:lnTo>
                      <a:pt x="58" y="299"/>
                    </a:lnTo>
                    <a:lnTo>
                      <a:pt x="57" y="299"/>
                    </a:lnTo>
                    <a:lnTo>
                      <a:pt x="57" y="301"/>
                    </a:lnTo>
                    <a:lnTo>
                      <a:pt x="57" y="303"/>
                    </a:lnTo>
                    <a:lnTo>
                      <a:pt x="57" y="307"/>
                    </a:lnTo>
                    <a:lnTo>
                      <a:pt x="56" y="309"/>
                    </a:lnTo>
                    <a:lnTo>
                      <a:pt x="56" y="311"/>
                    </a:lnTo>
                    <a:lnTo>
                      <a:pt x="53" y="310"/>
                    </a:lnTo>
                    <a:lnTo>
                      <a:pt x="52" y="309"/>
                    </a:lnTo>
                    <a:lnTo>
                      <a:pt x="50" y="304"/>
                    </a:lnTo>
                    <a:lnTo>
                      <a:pt x="46" y="297"/>
                    </a:lnTo>
                    <a:lnTo>
                      <a:pt x="46" y="291"/>
                    </a:lnTo>
                    <a:lnTo>
                      <a:pt x="47" y="284"/>
                    </a:lnTo>
                    <a:lnTo>
                      <a:pt x="53" y="279"/>
                    </a:lnTo>
                    <a:lnTo>
                      <a:pt x="53" y="276"/>
                    </a:lnTo>
                    <a:lnTo>
                      <a:pt x="53" y="275"/>
                    </a:lnTo>
                    <a:lnTo>
                      <a:pt x="55" y="275"/>
                    </a:lnTo>
                    <a:lnTo>
                      <a:pt x="56" y="273"/>
                    </a:lnTo>
                    <a:lnTo>
                      <a:pt x="53" y="268"/>
                    </a:lnTo>
                    <a:lnTo>
                      <a:pt x="47" y="265"/>
                    </a:lnTo>
                    <a:lnTo>
                      <a:pt x="44" y="265"/>
                    </a:lnTo>
                    <a:lnTo>
                      <a:pt x="39" y="265"/>
                    </a:lnTo>
                    <a:lnTo>
                      <a:pt x="38" y="265"/>
                    </a:lnTo>
                    <a:lnTo>
                      <a:pt x="38" y="263"/>
                    </a:lnTo>
                    <a:lnTo>
                      <a:pt x="41" y="262"/>
                    </a:lnTo>
                    <a:lnTo>
                      <a:pt x="42" y="257"/>
                    </a:lnTo>
                    <a:lnTo>
                      <a:pt x="41" y="254"/>
                    </a:lnTo>
                    <a:lnTo>
                      <a:pt x="41" y="253"/>
                    </a:lnTo>
                    <a:lnTo>
                      <a:pt x="34" y="248"/>
                    </a:lnTo>
                    <a:lnTo>
                      <a:pt x="29" y="247"/>
                    </a:lnTo>
                    <a:lnTo>
                      <a:pt x="23" y="248"/>
                    </a:lnTo>
                    <a:lnTo>
                      <a:pt x="18" y="253"/>
                    </a:lnTo>
                    <a:lnTo>
                      <a:pt x="13" y="257"/>
                    </a:lnTo>
                    <a:lnTo>
                      <a:pt x="11" y="261"/>
                    </a:lnTo>
                    <a:lnTo>
                      <a:pt x="10" y="267"/>
                    </a:lnTo>
                    <a:lnTo>
                      <a:pt x="4" y="268"/>
                    </a:lnTo>
                    <a:lnTo>
                      <a:pt x="1" y="267"/>
                    </a:lnTo>
                    <a:lnTo>
                      <a:pt x="0" y="263"/>
                    </a:lnTo>
                    <a:lnTo>
                      <a:pt x="1" y="257"/>
                    </a:lnTo>
                    <a:lnTo>
                      <a:pt x="2" y="251"/>
                    </a:lnTo>
                    <a:lnTo>
                      <a:pt x="6" y="247"/>
                    </a:lnTo>
                    <a:lnTo>
                      <a:pt x="10" y="244"/>
                    </a:lnTo>
                    <a:lnTo>
                      <a:pt x="16" y="242"/>
                    </a:lnTo>
                    <a:lnTo>
                      <a:pt x="24" y="240"/>
                    </a:lnTo>
                    <a:lnTo>
                      <a:pt x="29" y="238"/>
                    </a:lnTo>
                    <a:lnTo>
                      <a:pt x="40" y="221"/>
                    </a:lnTo>
                    <a:lnTo>
                      <a:pt x="44" y="206"/>
                    </a:lnTo>
                    <a:lnTo>
                      <a:pt x="45" y="200"/>
                    </a:lnTo>
                    <a:lnTo>
                      <a:pt x="50" y="198"/>
                    </a:lnTo>
                    <a:lnTo>
                      <a:pt x="55" y="196"/>
                    </a:lnTo>
                    <a:lnTo>
                      <a:pt x="63" y="200"/>
                    </a:lnTo>
                    <a:lnTo>
                      <a:pt x="68" y="201"/>
                    </a:lnTo>
                    <a:lnTo>
                      <a:pt x="73" y="202"/>
                    </a:lnTo>
                    <a:lnTo>
                      <a:pt x="75" y="201"/>
                    </a:lnTo>
                    <a:lnTo>
                      <a:pt x="75" y="200"/>
                    </a:lnTo>
                    <a:lnTo>
                      <a:pt x="76" y="200"/>
                    </a:lnTo>
                    <a:lnTo>
                      <a:pt x="79" y="200"/>
                    </a:lnTo>
                    <a:lnTo>
                      <a:pt x="81" y="194"/>
                    </a:lnTo>
                    <a:lnTo>
                      <a:pt x="86" y="196"/>
                    </a:lnTo>
                    <a:lnTo>
                      <a:pt x="89" y="200"/>
                    </a:lnTo>
                    <a:lnTo>
                      <a:pt x="90" y="200"/>
                    </a:lnTo>
                    <a:lnTo>
                      <a:pt x="92" y="201"/>
                    </a:lnTo>
                    <a:lnTo>
                      <a:pt x="92" y="200"/>
                    </a:lnTo>
                    <a:lnTo>
                      <a:pt x="92" y="199"/>
                    </a:lnTo>
                    <a:lnTo>
                      <a:pt x="93" y="199"/>
                    </a:lnTo>
                    <a:lnTo>
                      <a:pt x="93" y="195"/>
                    </a:lnTo>
                    <a:lnTo>
                      <a:pt x="95" y="193"/>
                    </a:lnTo>
                    <a:lnTo>
                      <a:pt x="95" y="187"/>
                    </a:lnTo>
                    <a:lnTo>
                      <a:pt x="93" y="184"/>
                    </a:lnTo>
                    <a:lnTo>
                      <a:pt x="91" y="182"/>
                    </a:lnTo>
                    <a:lnTo>
                      <a:pt x="87" y="183"/>
                    </a:lnTo>
                    <a:lnTo>
                      <a:pt x="80" y="183"/>
                    </a:lnTo>
                    <a:lnTo>
                      <a:pt x="76" y="182"/>
                    </a:lnTo>
                    <a:lnTo>
                      <a:pt x="75" y="178"/>
                    </a:lnTo>
                    <a:lnTo>
                      <a:pt x="79" y="172"/>
                    </a:lnTo>
                    <a:lnTo>
                      <a:pt x="80" y="168"/>
                    </a:lnTo>
                    <a:lnTo>
                      <a:pt x="84" y="167"/>
                    </a:lnTo>
                    <a:lnTo>
                      <a:pt x="96" y="166"/>
                    </a:lnTo>
                    <a:lnTo>
                      <a:pt x="102" y="164"/>
                    </a:lnTo>
                    <a:lnTo>
                      <a:pt x="103" y="161"/>
                    </a:lnTo>
                    <a:lnTo>
                      <a:pt x="105" y="160"/>
                    </a:lnTo>
                    <a:lnTo>
                      <a:pt x="105" y="156"/>
                    </a:lnTo>
                    <a:lnTo>
                      <a:pt x="107" y="154"/>
                    </a:lnTo>
                    <a:lnTo>
                      <a:pt x="105" y="147"/>
                    </a:lnTo>
                    <a:lnTo>
                      <a:pt x="102" y="137"/>
                    </a:lnTo>
                    <a:lnTo>
                      <a:pt x="103" y="132"/>
                    </a:lnTo>
                    <a:lnTo>
                      <a:pt x="103" y="126"/>
                    </a:lnTo>
                    <a:lnTo>
                      <a:pt x="103" y="121"/>
                    </a:lnTo>
                    <a:lnTo>
                      <a:pt x="102" y="114"/>
                    </a:lnTo>
                    <a:lnTo>
                      <a:pt x="102" y="108"/>
                    </a:lnTo>
                    <a:lnTo>
                      <a:pt x="98" y="96"/>
                    </a:lnTo>
                    <a:lnTo>
                      <a:pt x="97" y="87"/>
                    </a:lnTo>
                    <a:lnTo>
                      <a:pt x="96" y="82"/>
                    </a:lnTo>
                    <a:lnTo>
                      <a:pt x="97" y="81"/>
                    </a:lnTo>
                    <a:lnTo>
                      <a:pt x="95" y="69"/>
                    </a:lnTo>
                    <a:lnTo>
                      <a:pt x="95" y="65"/>
                    </a:lnTo>
                    <a:lnTo>
                      <a:pt x="96" y="58"/>
                    </a:lnTo>
                    <a:lnTo>
                      <a:pt x="99" y="54"/>
                    </a:lnTo>
                    <a:lnTo>
                      <a:pt x="103" y="51"/>
                    </a:lnTo>
                    <a:lnTo>
                      <a:pt x="110" y="52"/>
                    </a:lnTo>
                    <a:lnTo>
                      <a:pt x="113" y="51"/>
                    </a:lnTo>
                    <a:lnTo>
                      <a:pt x="116" y="51"/>
                    </a:lnTo>
                    <a:lnTo>
                      <a:pt x="121" y="50"/>
                    </a:lnTo>
                    <a:lnTo>
                      <a:pt x="124" y="46"/>
                    </a:lnTo>
                    <a:lnTo>
                      <a:pt x="124" y="42"/>
                    </a:lnTo>
                    <a:lnTo>
                      <a:pt x="125" y="40"/>
                    </a:lnTo>
                    <a:lnTo>
                      <a:pt x="126" y="30"/>
                    </a:lnTo>
                    <a:lnTo>
                      <a:pt x="128" y="27"/>
                    </a:lnTo>
                    <a:lnTo>
                      <a:pt x="133" y="25"/>
                    </a:lnTo>
                    <a:lnTo>
                      <a:pt x="136" y="23"/>
                    </a:lnTo>
                    <a:lnTo>
                      <a:pt x="139" y="24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4" y="36"/>
                    </a:lnTo>
                    <a:lnTo>
                      <a:pt x="141" y="45"/>
                    </a:lnTo>
                    <a:lnTo>
                      <a:pt x="137" y="51"/>
                    </a:lnTo>
                    <a:lnTo>
                      <a:pt x="138" y="56"/>
                    </a:lnTo>
                    <a:lnTo>
                      <a:pt x="142" y="59"/>
                    </a:lnTo>
                    <a:lnTo>
                      <a:pt x="144" y="59"/>
                    </a:lnTo>
                    <a:lnTo>
                      <a:pt x="149" y="61"/>
                    </a:lnTo>
                    <a:lnTo>
                      <a:pt x="150" y="59"/>
                    </a:lnTo>
                    <a:lnTo>
                      <a:pt x="153" y="57"/>
                    </a:lnTo>
                    <a:lnTo>
                      <a:pt x="159" y="50"/>
                    </a:lnTo>
                    <a:lnTo>
                      <a:pt x="161" y="39"/>
                    </a:lnTo>
                    <a:lnTo>
                      <a:pt x="160" y="33"/>
                    </a:lnTo>
                    <a:lnTo>
                      <a:pt x="153" y="21"/>
                    </a:lnTo>
                    <a:lnTo>
                      <a:pt x="152" y="11"/>
                    </a:lnTo>
                    <a:lnTo>
                      <a:pt x="152" y="5"/>
                    </a:lnTo>
                    <a:lnTo>
                      <a:pt x="154" y="2"/>
                    </a:lnTo>
                    <a:lnTo>
                      <a:pt x="158" y="0"/>
                    </a:lnTo>
                    <a:lnTo>
                      <a:pt x="165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525">
                <a:extLst>
                  <a:ext uri="{FF2B5EF4-FFF2-40B4-BE49-F238E27FC236}">
                    <a16:creationId xmlns:a16="http://schemas.microsoft.com/office/drawing/2014/main" id="{3F553919-F39E-8B83-6B89-31CA4B4A90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790"/>
                <a:ext cx="4" cy="9"/>
              </a:xfrm>
              <a:custGeom>
                <a:avLst/>
                <a:gdLst>
                  <a:gd name="T0" fmla="*/ 0 w 17"/>
                  <a:gd name="T1" fmla="*/ 46 h 46"/>
                  <a:gd name="T2" fmla="*/ 0 w 17"/>
                  <a:gd name="T3" fmla="*/ 45 h 46"/>
                  <a:gd name="T4" fmla="*/ 1 w 17"/>
                  <a:gd name="T5" fmla="*/ 45 h 46"/>
                  <a:gd name="T6" fmla="*/ 3 w 17"/>
                  <a:gd name="T7" fmla="*/ 45 h 46"/>
                  <a:gd name="T8" fmla="*/ 3 w 17"/>
                  <a:gd name="T9" fmla="*/ 44 h 46"/>
                  <a:gd name="T10" fmla="*/ 5 w 17"/>
                  <a:gd name="T11" fmla="*/ 44 h 46"/>
                  <a:gd name="T12" fmla="*/ 7 w 17"/>
                  <a:gd name="T13" fmla="*/ 44 h 46"/>
                  <a:gd name="T14" fmla="*/ 10 w 17"/>
                  <a:gd name="T15" fmla="*/ 41 h 46"/>
                  <a:gd name="T16" fmla="*/ 10 w 17"/>
                  <a:gd name="T17" fmla="*/ 40 h 46"/>
                  <a:gd name="T18" fmla="*/ 11 w 17"/>
                  <a:gd name="T19" fmla="*/ 40 h 46"/>
                  <a:gd name="T20" fmla="*/ 13 w 17"/>
                  <a:gd name="T21" fmla="*/ 40 h 46"/>
                  <a:gd name="T22" fmla="*/ 13 w 17"/>
                  <a:gd name="T23" fmla="*/ 37 h 46"/>
                  <a:gd name="T24" fmla="*/ 13 w 17"/>
                  <a:gd name="T25" fmla="*/ 36 h 46"/>
                  <a:gd name="T26" fmla="*/ 14 w 17"/>
                  <a:gd name="T27" fmla="*/ 36 h 46"/>
                  <a:gd name="T28" fmla="*/ 16 w 17"/>
                  <a:gd name="T29" fmla="*/ 34 h 46"/>
                  <a:gd name="T30" fmla="*/ 16 w 17"/>
                  <a:gd name="T31" fmla="*/ 29 h 46"/>
                  <a:gd name="T32" fmla="*/ 16 w 17"/>
                  <a:gd name="T33" fmla="*/ 27 h 46"/>
                  <a:gd name="T34" fmla="*/ 16 w 17"/>
                  <a:gd name="T35" fmla="*/ 25 h 46"/>
                  <a:gd name="T36" fmla="*/ 17 w 17"/>
                  <a:gd name="T37" fmla="*/ 25 h 46"/>
                  <a:gd name="T38" fmla="*/ 13 w 17"/>
                  <a:gd name="T39" fmla="*/ 8 h 46"/>
                  <a:gd name="T40" fmla="*/ 12 w 17"/>
                  <a:gd name="T4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46">
                    <a:moveTo>
                      <a:pt x="0" y="46"/>
                    </a:moveTo>
                    <a:lnTo>
                      <a:pt x="0" y="45"/>
                    </a:lnTo>
                    <a:lnTo>
                      <a:pt x="1" y="45"/>
                    </a:lnTo>
                    <a:lnTo>
                      <a:pt x="3" y="45"/>
                    </a:lnTo>
                    <a:lnTo>
                      <a:pt x="3" y="44"/>
                    </a:lnTo>
                    <a:lnTo>
                      <a:pt x="5" y="44"/>
                    </a:lnTo>
                    <a:lnTo>
                      <a:pt x="7" y="44"/>
                    </a:lnTo>
                    <a:lnTo>
                      <a:pt x="10" y="41"/>
                    </a:lnTo>
                    <a:lnTo>
                      <a:pt x="10" y="40"/>
                    </a:lnTo>
                    <a:lnTo>
                      <a:pt x="11" y="40"/>
                    </a:lnTo>
                    <a:lnTo>
                      <a:pt x="13" y="40"/>
                    </a:lnTo>
                    <a:lnTo>
                      <a:pt x="13" y="37"/>
                    </a:lnTo>
                    <a:lnTo>
                      <a:pt x="13" y="36"/>
                    </a:lnTo>
                    <a:lnTo>
                      <a:pt x="14" y="36"/>
                    </a:lnTo>
                    <a:lnTo>
                      <a:pt x="16" y="34"/>
                    </a:lnTo>
                    <a:lnTo>
                      <a:pt x="16" y="29"/>
                    </a:lnTo>
                    <a:lnTo>
                      <a:pt x="16" y="27"/>
                    </a:lnTo>
                    <a:lnTo>
                      <a:pt x="16" y="25"/>
                    </a:lnTo>
                    <a:lnTo>
                      <a:pt x="17" y="25"/>
                    </a:lnTo>
                    <a:lnTo>
                      <a:pt x="13" y="8"/>
                    </a:lnTo>
                    <a:lnTo>
                      <a:pt x="12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526">
                <a:extLst>
                  <a:ext uri="{FF2B5EF4-FFF2-40B4-BE49-F238E27FC236}">
                    <a16:creationId xmlns:a16="http://schemas.microsoft.com/office/drawing/2014/main" id="{19DBF87A-BF2F-7264-B04E-8C28C0DEAE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2" y="2883"/>
                <a:ext cx="45" cy="31"/>
              </a:xfrm>
              <a:custGeom>
                <a:avLst/>
                <a:gdLst>
                  <a:gd name="T0" fmla="*/ 228 w 228"/>
                  <a:gd name="T1" fmla="*/ 52 h 152"/>
                  <a:gd name="T2" fmla="*/ 226 w 228"/>
                  <a:gd name="T3" fmla="*/ 48 h 152"/>
                  <a:gd name="T4" fmla="*/ 223 w 228"/>
                  <a:gd name="T5" fmla="*/ 41 h 152"/>
                  <a:gd name="T6" fmla="*/ 219 w 228"/>
                  <a:gd name="T7" fmla="*/ 30 h 152"/>
                  <a:gd name="T8" fmla="*/ 216 w 228"/>
                  <a:gd name="T9" fmla="*/ 23 h 152"/>
                  <a:gd name="T10" fmla="*/ 215 w 228"/>
                  <a:gd name="T11" fmla="*/ 16 h 152"/>
                  <a:gd name="T12" fmla="*/ 208 w 228"/>
                  <a:gd name="T13" fmla="*/ 5 h 152"/>
                  <a:gd name="T14" fmla="*/ 203 w 228"/>
                  <a:gd name="T15" fmla="*/ 1 h 152"/>
                  <a:gd name="T16" fmla="*/ 199 w 228"/>
                  <a:gd name="T17" fmla="*/ 0 h 152"/>
                  <a:gd name="T18" fmla="*/ 190 w 228"/>
                  <a:gd name="T19" fmla="*/ 1 h 152"/>
                  <a:gd name="T20" fmla="*/ 183 w 228"/>
                  <a:gd name="T21" fmla="*/ 3 h 152"/>
                  <a:gd name="T22" fmla="*/ 179 w 228"/>
                  <a:gd name="T23" fmla="*/ 8 h 152"/>
                  <a:gd name="T24" fmla="*/ 164 w 228"/>
                  <a:gd name="T25" fmla="*/ 19 h 152"/>
                  <a:gd name="T26" fmla="*/ 150 w 228"/>
                  <a:gd name="T27" fmla="*/ 28 h 152"/>
                  <a:gd name="T28" fmla="*/ 135 w 228"/>
                  <a:gd name="T29" fmla="*/ 32 h 152"/>
                  <a:gd name="T30" fmla="*/ 120 w 228"/>
                  <a:gd name="T31" fmla="*/ 34 h 152"/>
                  <a:gd name="T32" fmla="*/ 107 w 228"/>
                  <a:gd name="T33" fmla="*/ 35 h 152"/>
                  <a:gd name="T34" fmla="*/ 102 w 228"/>
                  <a:gd name="T35" fmla="*/ 37 h 152"/>
                  <a:gd name="T36" fmla="*/ 101 w 228"/>
                  <a:gd name="T37" fmla="*/ 42 h 152"/>
                  <a:gd name="T38" fmla="*/ 97 w 228"/>
                  <a:gd name="T39" fmla="*/ 45 h 152"/>
                  <a:gd name="T40" fmla="*/ 95 w 228"/>
                  <a:gd name="T41" fmla="*/ 48 h 152"/>
                  <a:gd name="T42" fmla="*/ 90 w 228"/>
                  <a:gd name="T43" fmla="*/ 56 h 152"/>
                  <a:gd name="T44" fmla="*/ 83 w 228"/>
                  <a:gd name="T45" fmla="*/ 60 h 152"/>
                  <a:gd name="T46" fmla="*/ 77 w 228"/>
                  <a:gd name="T47" fmla="*/ 65 h 152"/>
                  <a:gd name="T48" fmla="*/ 62 w 228"/>
                  <a:gd name="T49" fmla="*/ 74 h 152"/>
                  <a:gd name="T50" fmla="*/ 48 w 228"/>
                  <a:gd name="T51" fmla="*/ 86 h 152"/>
                  <a:gd name="T52" fmla="*/ 34 w 228"/>
                  <a:gd name="T53" fmla="*/ 106 h 152"/>
                  <a:gd name="T54" fmla="*/ 32 w 228"/>
                  <a:gd name="T55" fmla="*/ 108 h 152"/>
                  <a:gd name="T56" fmla="*/ 28 w 228"/>
                  <a:gd name="T57" fmla="*/ 111 h 152"/>
                  <a:gd name="T58" fmla="*/ 22 w 228"/>
                  <a:gd name="T59" fmla="*/ 116 h 152"/>
                  <a:gd name="T60" fmla="*/ 16 w 228"/>
                  <a:gd name="T61" fmla="*/ 123 h 152"/>
                  <a:gd name="T62" fmla="*/ 11 w 228"/>
                  <a:gd name="T63" fmla="*/ 127 h 152"/>
                  <a:gd name="T64" fmla="*/ 8 w 228"/>
                  <a:gd name="T65" fmla="*/ 133 h 152"/>
                  <a:gd name="T66" fmla="*/ 3 w 228"/>
                  <a:gd name="T67" fmla="*/ 142 h 152"/>
                  <a:gd name="T68" fmla="*/ 0 w 228"/>
                  <a:gd name="T6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8" h="152">
                    <a:moveTo>
                      <a:pt x="228" y="52"/>
                    </a:moveTo>
                    <a:lnTo>
                      <a:pt x="226" y="48"/>
                    </a:lnTo>
                    <a:lnTo>
                      <a:pt x="223" y="41"/>
                    </a:lnTo>
                    <a:lnTo>
                      <a:pt x="219" y="30"/>
                    </a:lnTo>
                    <a:lnTo>
                      <a:pt x="216" y="23"/>
                    </a:lnTo>
                    <a:lnTo>
                      <a:pt x="215" y="16"/>
                    </a:lnTo>
                    <a:lnTo>
                      <a:pt x="208" y="5"/>
                    </a:lnTo>
                    <a:lnTo>
                      <a:pt x="203" y="1"/>
                    </a:lnTo>
                    <a:lnTo>
                      <a:pt x="199" y="0"/>
                    </a:lnTo>
                    <a:lnTo>
                      <a:pt x="190" y="1"/>
                    </a:lnTo>
                    <a:lnTo>
                      <a:pt x="183" y="3"/>
                    </a:lnTo>
                    <a:lnTo>
                      <a:pt x="179" y="8"/>
                    </a:lnTo>
                    <a:lnTo>
                      <a:pt x="164" y="19"/>
                    </a:lnTo>
                    <a:lnTo>
                      <a:pt x="150" y="28"/>
                    </a:lnTo>
                    <a:lnTo>
                      <a:pt x="135" y="32"/>
                    </a:lnTo>
                    <a:lnTo>
                      <a:pt x="120" y="34"/>
                    </a:lnTo>
                    <a:lnTo>
                      <a:pt x="107" y="35"/>
                    </a:lnTo>
                    <a:lnTo>
                      <a:pt x="102" y="37"/>
                    </a:lnTo>
                    <a:lnTo>
                      <a:pt x="101" y="42"/>
                    </a:lnTo>
                    <a:lnTo>
                      <a:pt x="97" y="45"/>
                    </a:lnTo>
                    <a:lnTo>
                      <a:pt x="95" y="48"/>
                    </a:lnTo>
                    <a:lnTo>
                      <a:pt x="90" y="56"/>
                    </a:lnTo>
                    <a:lnTo>
                      <a:pt x="83" y="60"/>
                    </a:lnTo>
                    <a:lnTo>
                      <a:pt x="77" y="65"/>
                    </a:lnTo>
                    <a:lnTo>
                      <a:pt x="62" y="74"/>
                    </a:lnTo>
                    <a:lnTo>
                      <a:pt x="48" y="86"/>
                    </a:lnTo>
                    <a:lnTo>
                      <a:pt x="34" y="106"/>
                    </a:lnTo>
                    <a:lnTo>
                      <a:pt x="32" y="108"/>
                    </a:lnTo>
                    <a:lnTo>
                      <a:pt x="28" y="111"/>
                    </a:lnTo>
                    <a:lnTo>
                      <a:pt x="22" y="116"/>
                    </a:lnTo>
                    <a:lnTo>
                      <a:pt x="16" y="123"/>
                    </a:lnTo>
                    <a:lnTo>
                      <a:pt x="11" y="127"/>
                    </a:lnTo>
                    <a:lnTo>
                      <a:pt x="8" y="133"/>
                    </a:lnTo>
                    <a:lnTo>
                      <a:pt x="3" y="142"/>
                    </a:lnTo>
                    <a:lnTo>
                      <a:pt x="0" y="15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527">
                <a:extLst>
                  <a:ext uri="{FF2B5EF4-FFF2-40B4-BE49-F238E27FC236}">
                    <a16:creationId xmlns:a16="http://schemas.microsoft.com/office/drawing/2014/main" id="{AB3397C3-D726-65E4-8915-74260D7A1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" y="2964"/>
                <a:ext cx="35" cy="36"/>
              </a:xfrm>
              <a:custGeom>
                <a:avLst/>
                <a:gdLst>
                  <a:gd name="T0" fmla="*/ 163 w 174"/>
                  <a:gd name="T1" fmla="*/ 0 h 179"/>
                  <a:gd name="T2" fmla="*/ 171 w 174"/>
                  <a:gd name="T3" fmla="*/ 3 h 179"/>
                  <a:gd name="T4" fmla="*/ 173 w 174"/>
                  <a:gd name="T5" fmla="*/ 6 h 179"/>
                  <a:gd name="T6" fmla="*/ 174 w 174"/>
                  <a:gd name="T7" fmla="*/ 11 h 179"/>
                  <a:gd name="T8" fmla="*/ 172 w 174"/>
                  <a:gd name="T9" fmla="*/ 16 h 179"/>
                  <a:gd name="T10" fmla="*/ 168 w 174"/>
                  <a:gd name="T11" fmla="*/ 20 h 179"/>
                  <a:gd name="T12" fmla="*/ 162 w 174"/>
                  <a:gd name="T13" fmla="*/ 23 h 179"/>
                  <a:gd name="T14" fmla="*/ 154 w 174"/>
                  <a:gd name="T15" fmla="*/ 25 h 179"/>
                  <a:gd name="T16" fmla="*/ 122 w 174"/>
                  <a:gd name="T17" fmla="*/ 65 h 179"/>
                  <a:gd name="T18" fmla="*/ 117 w 174"/>
                  <a:gd name="T19" fmla="*/ 68 h 179"/>
                  <a:gd name="T20" fmla="*/ 115 w 174"/>
                  <a:gd name="T21" fmla="*/ 69 h 179"/>
                  <a:gd name="T22" fmla="*/ 114 w 174"/>
                  <a:gd name="T23" fmla="*/ 71 h 179"/>
                  <a:gd name="T24" fmla="*/ 109 w 174"/>
                  <a:gd name="T25" fmla="*/ 74 h 179"/>
                  <a:gd name="T26" fmla="*/ 106 w 174"/>
                  <a:gd name="T27" fmla="*/ 75 h 179"/>
                  <a:gd name="T28" fmla="*/ 105 w 174"/>
                  <a:gd name="T29" fmla="*/ 77 h 179"/>
                  <a:gd name="T30" fmla="*/ 95 w 174"/>
                  <a:gd name="T31" fmla="*/ 81 h 179"/>
                  <a:gd name="T32" fmla="*/ 91 w 174"/>
                  <a:gd name="T33" fmla="*/ 81 h 179"/>
                  <a:gd name="T34" fmla="*/ 88 w 174"/>
                  <a:gd name="T35" fmla="*/ 81 h 179"/>
                  <a:gd name="T36" fmla="*/ 87 w 174"/>
                  <a:gd name="T37" fmla="*/ 81 h 179"/>
                  <a:gd name="T38" fmla="*/ 87 w 174"/>
                  <a:gd name="T39" fmla="*/ 82 h 179"/>
                  <a:gd name="T40" fmla="*/ 77 w 174"/>
                  <a:gd name="T41" fmla="*/ 81 h 179"/>
                  <a:gd name="T42" fmla="*/ 70 w 174"/>
                  <a:gd name="T43" fmla="*/ 83 h 179"/>
                  <a:gd name="T44" fmla="*/ 59 w 174"/>
                  <a:gd name="T45" fmla="*/ 91 h 179"/>
                  <a:gd name="T46" fmla="*/ 55 w 174"/>
                  <a:gd name="T47" fmla="*/ 92 h 179"/>
                  <a:gd name="T48" fmla="*/ 51 w 174"/>
                  <a:gd name="T49" fmla="*/ 97 h 179"/>
                  <a:gd name="T50" fmla="*/ 43 w 174"/>
                  <a:gd name="T51" fmla="*/ 102 h 179"/>
                  <a:gd name="T52" fmla="*/ 35 w 174"/>
                  <a:gd name="T53" fmla="*/ 109 h 179"/>
                  <a:gd name="T54" fmla="*/ 28 w 174"/>
                  <a:gd name="T55" fmla="*/ 113 h 179"/>
                  <a:gd name="T56" fmla="*/ 24 w 174"/>
                  <a:gd name="T57" fmla="*/ 121 h 179"/>
                  <a:gd name="T58" fmla="*/ 22 w 174"/>
                  <a:gd name="T59" fmla="*/ 132 h 179"/>
                  <a:gd name="T60" fmla="*/ 22 w 174"/>
                  <a:gd name="T61" fmla="*/ 145 h 179"/>
                  <a:gd name="T62" fmla="*/ 20 w 174"/>
                  <a:gd name="T63" fmla="*/ 150 h 179"/>
                  <a:gd name="T64" fmla="*/ 19 w 174"/>
                  <a:gd name="T65" fmla="*/ 153 h 179"/>
                  <a:gd name="T66" fmla="*/ 19 w 174"/>
                  <a:gd name="T67" fmla="*/ 156 h 179"/>
                  <a:gd name="T68" fmla="*/ 15 w 174"/>
                  <a:gd name="T69" fmla="*/ 166 h 179"/>
                  <a:gd name="T70" fmla="*/ 8 w 174"/>
                  <a:gd name="T71" fmla="*/ 173 h 179"/>
                  <a:gd name="T72" fmla="*/ 3 w 174"/>
                  <a:gd name="T73" fmla="*/ 176 h 179"/>
                  <a:gd name="T74" fmla="*/ 1 w 174"/>
                  <a:gd name="T75" fmla="*/ 177 h 179"/>
                  <a:gd name="T76" fmla="*/ 0 w 174"/>
                  <a:gd name="T77" fmla="*/ 17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74" h="179">
                    <a:moveTo>
                      <a:pt x="163" y="0"/>
                    </a:moveTo>
                    <a:lnTo>
                      <a:pt x="171" y="3"/>
                    </a:lnTo>
                    <a:lnTo>
                      <a:pt x="173" y="6"/>
                    </a:lnTo>
                    <a:lnTo>
                      <a:pt x="174" y="11"/>
                    </a:lnTo>
                    <a:lnTo>
                      <a:pt x="172" y="16"/>
                    </a:lnTo>
                    <a:lnTo>
                      <a:pt x="168" y="20"/>
                    </a:lnTo>
                    <a:lnTo>
                      <a:pt x="162" y="23"/>
                    </a:lnTo>
                    <a:lnTo>
                      <a:pt x="154" y="25"/>
                    </a:lnTo>
                    <a:lnTo>
                      <a:pt x="122" y="65"/>
                    </a:lnTo>
                    <a:lnTo>
                      <a:pt x="117" y="68"/>
                    </a:lnTo>
                    <a:lnTo>
                      <a:pt x="115" y="69"/>
                    </a:lnTo>
                    <a:lnTo>
                      <a:pt x="114" y="71"/>
                    </a:lnTo>
                    <a:lnTo>
                      <a:pt x="109" y="74"/>
                    </a:lnTo>
                    <a:lnTo>
                      <a:pt x="106" y="75"/>
                    </a:lnTo>
                    <a:lnTo>
                      <a:pt x="105" y="77"/>
                    </a:lnTo>
                    <a:lnTo>
                      <a:pt x="95" y="81"/>
                    </a:lnTo>
                    <a:lnTo>
                      <a:pt x="91" y="81"/>
                    </a:lnTo>
                    <a:lnTo>
                      <a:pt x="88" y="81"/>
                    </a:lnTo>
                    <a:lnTo>
                      <a:pt x="87" y="81"/>
                    </a:lnTo>
                    <a:lnTo>
                      <a:pt x="87" y="82"/>
                    </a:lnTo>
                    <a:lnTo>
                      <a:pt x="77" y="81"/>
                    </a:lnTo>
                    <a:lnTo>
                      <a:pt x="70" y="83"/>
                    </a:lnTo>
                    <a:lnTo>
                      <a:pt x="59" y="91"/>
                    </a:lnTo>
                    <a:lnTo>
                      <a:pt x="55" y="92"/>
                    </a:lnTo>
                    <a:lnTo>
                      <a:pt x="51" y="97"/>
                    </a:lnTo>
                    <a:lnTo>
                      <a:pt x="43" y="102"/>
                    </a:lnTo>
                    <a:lnTo>
                      <a:pt x="35" y="109"/>
                    </a:lnTo>
                    <a:lnTo>
                      <a:pt x="28" y="113"/>
                    </a:lnTo>
                    <a:lnTo>
                      <a:pt x="24" y="121"/>
                    </a:lnTo>
                    <a:lnTo>
                      <a:pt x="22" y="132"/>
                    </a:lnTo>
                    <a:lnTo>
                      <a:pt x="22" y="145"/>
                    </a:lnTo>
                    <a:lnTo>
                      <a:pt x="20" y="150"/>
                    </a:lnTo>
                    <a:lnTo>
                      <a:pt x="19" y="153"/>
                    </a:lnTo>
                    <a:lnTo>
                      <a:pt x="19" y="156"/>
                    </a:lnTo>
                    <a:lnTo>
                      <a:pt x="15" y="166"/>
                    </a:lnTo>
                    <a:lnTo>
                      <a:pt x="8" y="173"/>
                    </a:lnTo>
                    <a:lnTo>
                      <a:pt x="3" y="176"/>
                    </a:lnTo>
                    <a:lnTo>
                      <a:pt x="1" y="177"/>
                    </a:lnTo>
                    <a:lnTo>
                      <a:pt x="0" y="17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528">
                <a:extLst>
                  <a:ext uri="{FF2B5EF4-FFF2-40B4-BE49-F238E27FC236}">
                    <a16:creationId xmlns:a16="http://schemas.microsoft.com/office/drawing/2014/main" id="{D1A2BF4B-E42A-AA87-12D0-335FF18AC1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6" y="2780"/>
                <a:ext cx="25" cy="20"/>
              </a:xfrm>
              <a:custGeom>
                <a:avLst/>
                <a:gdLst>
                  <a:gd name="T0" fmla="*/ 124 w 124"/>
                  <a:gd name="T1" fmla="*/ 94 h 100"/>
                  <a:gd name="T2" fmla="*/ 117 w 124"/>
                  <a:gd name="T3" fmla="*/ 97 h 100"/>
                  <a:gd name="T4" fmla="*/ 114 w 124"/>
                  <a:gd name="T5" fmla="*/ 97 h 100"/>
                  <a:gd name="T6" fmla="*/ 113 w 124"/>
                  <a:gd name="T7" fmla="*/ 97 h 100"/>
                  <a:gd name="T8" fmla="*/ 113 w 124"/>
                  <a:gd name="T9" fmla="*/ 99 h 100"/>
                  <a:gd name="T10" fmla="*/ 111 w 124"/>
                  <a:gd name="T11" fmla="*/ 100 h 100"/>
                  <a:gd name="T12" fmla="*/ 103 w 124"/>
                  <a:gd name="T13" fmla="*/ 99 h 100"/>
                  <a:gd name="T14" fmla="*/ 100 w 124"/>
                  <a:gd name="T15" fmla="*/ 96 h 100"/>
                  <a:gd name="T16" fmla="*/ 97 w 124"/>
                  <a:gd name="T17" fmla="*/ 95 h 100"/>
                  <a:gd name="T18" fmla="*/ 86 w 124"/>
                  <a:gd name="T19" fmla="*/ 86 h 100"/>
                  <a:gd name="T20" fmla="*/ 75 w 124"/>
                  <a:gd name="T21" fmla="*/ 82 h 100"/>
                  <a:gd name="T22" fmla="*/ 62 w 124"/>
                  <a:gd name="T23" fmla="*/ 77 h 100"/>
                  <a:gd name="T24" fmla="*/ 49 w 124"/>
                  <a:gd name="T25" fmla="*/ 76 h 100"/>
                  <a:gd name="T26" fmla="*/ 40 w 124"/>
                  <a:gd name="T27" fmla="*/ 71 h 100"/>
                  <a:gd name="T28" fmla="*/ 38 w 124"/>
                  <a:gd name="T29" fmla="*/ 68 h 100"/>
                  <a:gd name="T30" fmla="*/ 35 w 124"/>
                  <a:gd name="T31" fmla="*/ 55 h 100"/>
                  <a:gd name="T32" fmla="*/ 34 w 124"/>
                  <a:gd name="T33" fmla="*/ 48 h 100"/>
                  <a:gd name="T34" fmla="*/ 33 w 124"/>
                  <a:gd name="T35" fmla="*/ 43 h 100"/>
                  <a:gd name="T36" fmla="*/ 29 w 124"/>
                  <a:gd name="T37" fmla="*/ 39 h 100"/>
                  <a:gd name="T38" fmla="*/ 17 w 124"/>
                  <a:gd name="T39" fmla="*/ 33 h 100"/>
                  <a:gd name="T40" fmla="*/ 9 w 124"/>
                  <a:gd name="T41" fmla="*/ 25 h 100"/>
                  <a:gd name="T42" fmla="*/ 3 w 124"/>
                  <a:gd name="T43" fmla="*/ 15 h 100"/>
                  <a:gd name="T44" fmla="*/ 0 w 124"/>
                  <a:gd name="T45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4" h="100">
                    <a:moveTo>
                      <a:pt x="124" y="94"/>
                    </a:moveTo>
                    <a:lnTo>
                      <a:pt x="117" y="97"/>
                    </a:lnTo>
                    <a:lnTo>
                      <a:pt x="114" y="97"/>
                    </a:lnTo>
                    <a:lnTo>
                      <a:pt x="113" y="97"/>
                    </a:lnTo>
                    <a:lnTo>
                      <a:pt x="113" y="99"/>
                    </a:lnTo>
                    <a:lnTo>
                      <a:pt x="111" y="100"/>
                    </a:lnTo>
                    <a:lnTo>
                      <a:pt x="103" y="99"/>
                    </a:lnTo>
                    <a:lnTo>
                      <a:pt x="100" y="96"/>
                    </a:lnTo>
                    <a:lnTo>
                      <a:pt x="97" y="95"/>
                    </a:lnTo>
                    <a:lnTo>
                      <a:pt x="86" y="86"/>
                    </a:lnTo>
                    <a:lnTo>
                      <a:pt x="75" y="82"/>
                    </a:lnTo>
                    <a:lnTo>
                      <a:pt x="62" y="77"/>
                    </a:lnTo>
                    <a:lnTo>
                      <a:pt x="49" y="76"/>
                    </a:lnTo>
                    <a:lnTo>
                      <a:pt x="40" y="71"/>
                    </a:lnTo>
                    <a:lnTo>
                      <a:pt x="38" y="68"/>
                    </a:lnTo>
                    <a:lnTo>
                      <a:pt x="35" y="55"/>
                    </a:lnTo>
                    <a:lnTo>
                      <a:pt x="34" y="48"/>
                    </a:lnTo>
                    <a:lnTo>
                      <a:pt x="33" y="43"/>
                    </a:lnTo>
                    <a:lnTo>
                      <a:pt x="29" y="39"/>
                    </a:lnTo>
                    <a:lnTo>
                      <a:pt x="17" y="33"/>
                    </a:lnTo>
                    <a:lnTo>
                      <a:pt x="9" y="25"/>
                    </a:lnTo>
                    <a:lnTo>
                      <a:pt x="3" y="15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529">
                <a:extLst>
                  <a:ext uri="{FF2B5EF4-FFF2-40B4-BE49-F238E27FC236}">
                    <a16:creationId xmlns:a16="http://schemas.microsoft.com/office/drawing/2014/main" id="{BC8B50E7-9DD8-1814-6D94-372548FF3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" y="2914"/>
                <a:ext cx="15" cy="25"/>
              </a:xfrm>
              <a:custGeom>
                <a:avLst/>
                <a:gdLst>
                  <a:gd name="T0" fmla="*/ 72 w 72"/>
                  <a:gd name="T1" fmla="*/ 0 h 128"/>
                  <a:gd name="T2" fmla="*/ 68 w 72"/>
                  <a:gd name="T3" fmla="*/ 5 h 128"/>
                  <a:gd name="T4" fmla="*/ 62 w 72"/>
                  <a:gd name="T5" fmla="*/ 10 h 128"/>
                  <a:gd name="T6" fmla="*/ 51 w 72"/>
                  <a:gd name="T7" fmla="*/ 16 h 128"/>
                  <a:gd name="T8" fmla="*/ 40 w 72"/>
                  <a:gd name="T9" fmla="*/ 24 h 128"/>
                  <a:gd name="T10" fmla="*/ 31 w 72"/>
                  <a:gd name="T11" fmla="*/ 28 h 128"/>
                  <a:gd name="T12" fmla="*/ 25 w 72"/>
                  <a:gd name="T13" fmla="*/ 37 h 128"/>
                  <a:gd name="T14" fmla="*/ 19 w 72"/>
                  <a:gd name="T15" fmla="*/ 49 h 128"/>
                  <a:gd name="T16" fmla="*/ 17 w 72"/>
                  <a:gd name="T17" fmla="*/ 65 h 128"/>
                  <a:gd name="T18" fmla="*/ 13 w 72"/>
                  <a:gd name="T19" fmla="*/ 82 h 128"/>
                  <a:gd name="T20" fmla="*/ 9 w 72"/>
                  <a:gd name="T21" fmla="*/ 99 h 128"/>
                  <a:gd name="T22" fmla="*/ 5 w 72"/>
                  <a:gd name="T23" fmla="*/ 113 h 128"/>
                  <a:gd name="T24" fmla="*/ 0 w 72"/>
                  <a:gd name="T2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128">
                    <a:moveTo>
                      <a:pt x="72" y="0"/>
                    </a:moveTo>
                    <a:lnTo>
                      <a:pt x="68" y="5"/>
                    </a:lnTo>
                    <a:lnTo>
                      <a:pt x="62" y="10"/>
                    </a:lnTo>
                    <a:lnTo>
                      <a:pt x="51" y="16"/>
                    </a:lnTo>
                    <a:lnTo>
                      <a:pt x="40" y="24"/>
                    </a:lnTo>
                    <a:lnTo>
                      <a:pt x="31" y="28"/>
                    </a:lnTo>
                    <a:lnTo>
                      <a:pt x="25" y="37"/>
                    </a:lnTo>
                    <a:lnTo>
                      <a:pt x="19" y="49"/>
                    </a:lnTo>
                    <a:lnTo>
                      <a:pt x="17" y="65"/>
                    </a:lnTo>
                    <a:lnTo>
                      <a:pt x="13" y="82"/>
                    </a:lnTo>
                    <a:lnTo>
                      <a:pt x="9" y="99"/>
                    </a:lnTo>
                    <a:lnTo>
                      <a:pt x="5" y="113"/>
                    </a:lnTo>
                    <a:lnTo>
                      <a:pt x="0" y="12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530">
                <a:extLst>
                  <a:ext uri="{FF2B5EF4-FFF2-40B4-BE49-F238E27FC236}">
                    <a16:creationId xmlns:a16="http://schemas.microsoft.com/office/drawing/2014/main" id="{5C274645-2DC2-89B4-752F-FDBE86368A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" y="3000"/>
                <a:ext cx="26" cy="6"/>
              </a:xfrm>
              <a:custGeom>
                <a:avLst/>
                <a:gdLst>
                  <a:gd name="T0" fmla="*/ 134 w 134"/>
                  <a:gd name="T1" fmla="*/ 0 h 28"/>
                  <a:gd name="T2" fmla="*/ 113 w 134"/>
                  <a:gd name="T3" fmla="*/ 10 h 28"/>
                  <a:gd name="T4" fmla="*/ 99 w 134"/>
                  <a:gd name="T5" fmla="*/ 22 h 28"/>
                  <a:gd name="T6" fmla="*/ 89 w 134"/>
                  <a:gd name="T7" fmla="*/ 26 h 28"/>
                  <a:gd name="T8" fmla="*/ 85 w 134"/>
                  <a:gd name="T9" fmla="*/ 26 h 28"/>
                  <a:gd name="T10" fmla="*/ 83 w 134"/>
                  <a:gd name="T11" fmla="*/ 27 h 28"/>
                  <a:gd name="T12" fmla="*/ 78 w 134"/>
                  <a:gd name="T13" fmla="*/ 28 h 28"/>
                  <a:gd name="T14" fmla="*/ 71 w 134"/>
                  <a:gd name="T15" fmla="*/ 27 h 28"/>
                  <a:gd name="T16" fmla="*/ 65 w 134"/>
                  <a:gd name="T17" fmla="*/ 27 h 28"/>
                  <a:gd name="T18" fmla="*/ 50 w 134"/>
                  <a:gd name="T19" fmla="*/ 24 h 28"/>
                  <a:gd name="T20" fmla="*/ 26 w 134"/>
                  <a:gd name="T21" fmla="*/ 16 h 28"/>
                  <a:gd name="T22" fmla="*/ 13 w 134"/>
                  <a:gd name="T23" fmla="*/ 14 h 28"/>
                  <a:gd name="T24" fmla="*/ 0 w 134"/>
                  <a:gd name="T25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28">
                    <a:moveTo>
                      <a:pt x="134" y="0"/>
                    </a:moveTo>
                    <a:lnTo>
                      <a:pt x="113" y="10"/>
                    </a:lnTo>
                    <a:lnTo>
                      <a:pt x="99" y="22"/>
                    </a:lnTo>
                    <a:lnTo>
                      <a:pt x="89" y="26"/>
                    </a:lnTo>
                    <a:lnTo>
                      <a:pt x="85" y="26"/>
                    </a:lnTo>
                    <a:lnTo>
                      <a:pt x="83" y="27"/>
                    </a:lnTo>
                    <a:lnTo>
                      <a:pt x="78" y="28"/>
                    </a:lnTo>
                    <a:lnTo>
                      <a:pt x="71" y="27"/>
                    </a:lnTo>
                    <a:lnTo>
                      <a:pt x="65" y="27"/>
                    </a:lnTo>
                    <a:lnTo>
                      <a:pt x="50" y="24"/>
                    </a:lnTo>
                    <a:lnTo>
                      <a:pt x="26" y="16"/>
                    </a:lnTo>
                    <a:lnTo>
                      <a:pt x="13" y="14"/>
                    </a:lnTo>
                    <a:lnTo>
                      <a:pt x="0" y="1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531">
                <a:extLst>
                  <a:ext uri="{FF2B5EF4-FFF2-40B4-BE49-F238E27FC236}">
                    <a16:creationId xmlns:a16="http://schemas.microsoft.com/office/drawing/2014/main" id="{66CE1792-FC46-BA8B-533C-D80FA8430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3" y="2766"/>
                <a:ext cx="3" cy="14"/>
              </a:xfrm>
              <a:custGeom>
                <a:avLst/>
                <a:gdLst>
                  <a:gd name="T0" fmla="*/ 18 w 18"/>
                  <a:gd name="T1" fmla="*/ 71 h 71"/>
                  <a:gd name="T2" fmla="*/ 17 w 18"/>
                  <a:gd name="T3" fmla="*/ 69 h 71"/>
                  <a:gd name="T4" fmla="*/ 17 w 18"/>
                  <a:gd name="T5" fmla="*/ 68 h 71"/>
                  <a:gd name="T6" fmla="*/ 17 w 18"/>
                  <a:gd name="T7" fmla="*/ 63 h 71"/>
                  <a:gd name="T8" fmla="*/ 15 w 18"/>
                  <a:gd name="T9" fmla="*/ 56 h 71"/>
                  <a:gd name="T10" fmla="*/ 13 w 18"/>
                  <a:gd name="T11" fmla="*/ 51 h 71"/>
                  <a:gd name="T12" fmla="*/ 13 w 18"/>
                  <a:gd name="T13" fmla="*/ 47 h 71"/>
                  <a:gd name="T14" fmla="*/ 0 w 18"/>
                  <a:gd name="T15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71">
                    <a:moveTo>
                      <a:pt x="18" y="71"/>
                    </a:moveTo>
                    <a:lnTo>
                      <a:pt x="17" y="69"/>
                    </a:lnTo>
                    <a:lnTo>
                      <a:pt x="17" y="68"/>
                    </a:lnTo>
                    <a:lnTo>
                      <a:pt x="17" y="63"/>
                    </a:lnTo>
                    <a:lnTo>
                      <a:pt x="15" y="56"/>
                    </a:lnTo>
                    <a:lnTo>
                      <a:pt x="13" y="51"/>
                    </a:lnTo>
                    <a:lnTo>
                      <a:pt x="13" y="4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532">
                <a:extLst>
                  <a:ext uri="{FF2B5EF4-FFF2-40B4-BE49-F238E27FC236}">
                    <a16:creationId xmlns:a16="http://schemas.microsoft.com/office/drawing/2014/main" id="{7F47B06D-6C17-BA4C-98A1-64F91C44D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143"/>
                <a:ext cx="127" cy="111"/>
              </a:xfrm>
              <a:custGeom>
                <a:avLst/>
                <a:gdLst>
                  <a:gd name="T0" fmla="*/ 635 w 635"/>
                  <a:gd name="T1" fmla="*/ 549 h 554"/>
                  <a:gd name="T2" fmla="*/ 634 w 635"/>
                  <a:gd name="T3" fmla="*/ 541 h 554"/>
                  <a:gd name="T4" fmla="*/ 633 w 635"/>
                  <a:gd name="T5" fmla="*/ 519 h 554"/>
                  <a:gd name="T6" fmla="*/ 627 w 635"/>
                  <a:gd name="T7" fmla="*/ 484 h 554"/>
                  <a:gd name="T8" fmla="*/ 621 w 635"/>
                  <a:gd name="T9" fmla="*/ 474 h 554"/>
                  <a:gd name="T10" fmla="*/ 617 w 635"/>
                  <a:gd name="T11" fmla="*/ 463 h 554"/>
                  <a:gd name="T12" fmla="*/ 623 w 635"/>
                  <a:gd name="T13" fmla="*/ 441 h 554"/>
                  <a:gd name="T14" fmla="*/ 628 w 635"/>
                  <a:gd name="T15" fmla="*/ 430 h 554"/>
                  <a:gd name="T16" fmla="*/ 631 w 635"/>
                  <a:gd name="T17" fmla="*/ 427 h 554"/>
                  <a:gd name="T18" fmla="*/ 618 w 635"/>
                  <a:gd name="T19" fmla="*/ 410 h 554"/>
                  <a:gd name="T20" fmla="*/ 611 w 635"/>
                  <a:gd name="T21" fmla="*/ 396 h 554"/>
                  <a:gd name="T22" fmla="*/ 603 w 635"/>
                  <a:gd name="T23" fmla="*/ 377 h 554"/>
                  <a:gd name="T24" fmla="*/ 599 w 635"/>
                  <a:gd name="T25" fmla="*/ 370 h 554"/>
                  <a:gd name="T26" fmla="*/ 591 w 635"/>
                  <a:gd name="T27" fmla="*/ 356 h 554"/>
                  <a:gd name="T28" fmla="*/ 585 w 635"/>
                  <a:gd name="T29" fmla="*/ 342 h 554"/>
                  <a:gd name="T30" fmla="*/ 580 w 635"/>
                  <a:gd name="T31" fmla="*/ 334 h 554"/>
                  <a:gd name="T32" fmla="*/ 564 w 635"/>
                  <a:gd name="T33" fmla="*/ 324 h 554"/>
                  <a:gd name="T34" fmla="*/ 548 w 635"/>
                  <a:gd name="T35" fmla="*/ 313 h 554"/>
                  <a:gd name="T36" fmla="*/ 532 w 635"/>
                  <a:gd name="T37" fmla="*/ 311 h 554"/>
                  <a:gd name="T38" fmla="*/ 526 w 635"/>
                  <a:gd name="T39" fmla="*/ 301 h 554"/>
                  <a:gd name="T40" fmla="*/ 523 w 635"/>
                  <a:gd name="T41" fmla="*/ 278 h 554"/>
                  <a:gd name="T42" fmla="*/ 517 w 635"/>
                  <a:gd name="T43" fmla="*/ 265 h 554"/>
                  <a:gd name="T44" fmla="*/ 508 w 635"/>
                  <a:gd name="T45" fmla="*/ 254 h 554"/>
                  <a:gd name="T46" fmla="*/ 472 w 635"/>
                  <a:gd name="T47" fmla="*/ 225 h 554"/>
                  <a:gd name="T48" fmla="*/ 461 w 635"/>
                  <a:gd name="T49" fmla="*/ 205 h 554"/>
                  <a:gd name="T50" fmla="*/ 460 w 635"/>
                  <a:gd name="T51" fmla="*/ 185 h 554"/>
                  <a:gd name="T52" fmla="*/ 434 w 635"/>
                  <a:gd name="T53" fmla="*/ 170 h 554"/>
                  <a:gd name="T54" fmla="*/ 410 w 635"/>
                  <a:gd name="T55" fmla="*/ 142 h 554"/>
                  <a:gd name="T56" fmla="*/ 377 w 635"/>
                  <a:gd name="T57" fmla="*/ 133 h 554"/>
                  <a:gd name="T58" fmla="*/ 354 w 635"/>
                  <a:gd name="T59" fmla="*/ 126 h 554"/>
                  <a:gd name="T60" fmla="*/ 338 w 635"/>
                  <a:gd name="T61" fmla="*/ 97 h 554"/>
                  <a:gd name="T62" fmla="*/ 334 w 635"/>
                  <a:gd name="T63" fmla="*/ 82 h 554"/>
                  <a:gd name="T64" fmla="*/ 319 w 635"/>
                  <a:gd name="T65" fmla="*/ 65 h 554"/>
                  <a:gd name="T66" fmla="*/ 296 w 635"/>
                  <a:gd name="T67" fmla="*/ 50 h 554"/>
                  <a:gd name="T68" fmla="*/ 268 w 635"/>
                  <a:gd name="T69" fmla="*/ 29 h 554"/>
                  <a:gd name="T70" fmla="*/ 244 w 635"/>
                  <a:gd name="T71" fmla="*/ 21 h 554"/>
                  <a:gd name="T72" fmla="*/ 221 w 635"/>
                  <a:gd name="T73" fmla="*/ 28 h 554"/>
                  <a:gd name="T74" fmla="*/ 215 w 635"/>
                  <a:gd name="T75" fmla="*/ 18 h 554"/>
                  <a:gd name="T76" fmla="*/ 208 w 635"/>
                  <a:gd name="T77" fmla="*/ 12 h 554"/>
                  <a:gd name="T78" fmla="*/ 200 w 635"/>
                  <a:gd name="T79" fmla="*/ 8 h 554"/>
                  <a:gd name="T80" fmla="*/ 192 w 635"/>
                  <a:gd name="T81" fmla="*/ 5 h 554"/>
                  <a:gd name="T82" fmla="*/ 174 w 635"/>
                  <a:gd name="T83" fmla="*/ 4 h 554"/>
                  <a:gd name="T84" fmla="*/ 146 w 635"/>
                  <a:gd name="T85" fmla="*/ 13 h 554"/>
                  <a:gd name="T86" fmla="*/ 125 w 635"/>
                  <a:gd name="T87" fmla="*/ 21 h 554"/>
                  <a:gd name="T88" fmla="*/ 107 w 635"/>
                  <a:gd name="T89" fmla="*/ 25 h 554"/>
                  <a:gd name="T90" fmla="*/ 72 w 635"/>
                  <a:gd name="T91" fmla="*/ 39 h 554"/>
                  <a:gd name="T92" fmla="*/ 65 w 635"/>
                  <a:gd name="T93" fmla="*/ 52 h 554"/>
                  <a:gd name="T94" fmla="*/ 50 w 635"/>
                  <a:gd name="T95" fmla="*/ 62 h 554"/>
                  <a:gd name="T96" fmla="*/ 36 w 635"/>
                  <a:gd name="T97" fmla="*/ 73 h 554"/>
                  <a:gd name="T98" fmla="*/ 26 w 635"/>
                  <a:gd name="T99" fmla="*/ 75 h 554"/>
                  <a:gd name="T100" fmla="*/ 11 w 635"/>
                  <a:gd name="T101" fmla="*/ 8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35" h="554">
                    <a:moveTo>
                      <a:pt x="633" y="554"/>
                    </a:moveTo>
                    <a:lnTo>
                      <a:pt x="633" y="550"/>
                    </a:lnTo>
                    <a:lnTo>
                      <a:pt x="635" y="549"/>
                    </a:lnTo>
                    <a:lnTo>
                      <a:pt x="634" y="547"/>
                    </a:lnTo>
                    <a:lnTo>
                      <a:pt x="634" y="545"/>
                    </a:lnTo>
                    <a:lnTo>
                      <a:pt x="634" y="541"/>
                    </a:lnTo>
                    <a:lnTo>
                      <a:pt x="635" y="531"/>
                    </a:lnTo>
                    <a:lnTo>
                      <a:pt x="634" y="525"/>
                    </a:lnTo>
                    <a:lnTo>
                      <a:pt x="633" y="519"/>
                    </a:lnTo>
                    <a:lnTo>
                      <a:pt x="633" y="498"/>
                    </a:lnTo>
                    <a:lnTo>
                      <a:pt x="631" y="491"/>
                    </a:lnTo>
                    <a:lnTo>
                      <a:pt x="627" y="484"/>
                    </a:lnTo>
                    <a:lnTo>
                      <a:pt x="622" y="478"/>
                    </a:lnTo>
                    <a:lnTo>
                      <a:pt x="621" y="475"/>
                    </a:lnTo>
                    <a:lnTo>
                      <a:pt x="621" y="474"/>
                    </a:lnTo>
                    <a:lnTo>
                      <a:pt x="618" y="471"/>
                    </a:lnTo>
                    <a:lnTo>
                      <a:pt x="616" y="468"/>
                    </a:lnTo>
                    <a:lnTo>
                      <a:pt x="617" y="463"/>
                    </a:lnTo>
                    <a:lnTo>
                      <a:pt x="620" y="448"/>
                    </a:lnTo>
                    <a:lnTo>
                      <a:pt x="621" y="447"/>
                    </a:lnTo>
                    <a:lnTo>
                      <a:pt x="623" y="441"/>
                    </a:lnTo>
                    <a:lnTo>
                      <a:pt x="626" y="435"/>
                    </a:lnTo>
                    <a:lnTo>
                      <a:pt x="628" y="433"/>
                    </a:lnTo>
                    <a:lnTo>
                      <a:pt x="628" y="430"/>
                    </a:lnTo>
                    <a:lnTo>
                      <a:pt x="628" y="429"/>
                    </a:lnTo>
                    <a:lnTo>
                      <a:pt x="629" y="429"/>
                    </a:lnTo>
                    <a:lnTo>
                      <a:pt x="631" y="427"/>
                    </a:lnTo>
                    <a:lnTo>
                      <a:pt x="628" y="419"/>
                    </a:lnTo>
                    <a:lnTo>
                      <a:pt x="624" y="414"/>
                    </a:lnTo>
                    <a:lnTo>
                      <a:pt x="618" y="410"/>
                    </a:lnTo>
                    <a:lnTo>
                      <a:pt x="614" y="406"/>
                    </a:lnTo>
                    <a:lnTo>
                      <a:pt x="611" y="404"/>
                    </a:lnTo>
                    <a:lnTo>
                      <a:pt x="611" y="396"/>
                    </a:lnTo>
                    <a:lnTo>
                      <a:pt x="605" y="384"/>
                    </a:lnTo>
                    <a:lnTo>
                      <a:pt x="603" y="379"/>
                    </a:lnTo>
                    <a:lnTo>
                      <a:pt x="603" y="377"/>
                    </a:lnTo>
                    <a:lnTo>
                      <a:pt x="601" y="374"/>
                    </a:lnTo>
                    <a:lnTo>
                      <a:pt x="601" y="373"/>
                    </a:lnTo>
                    <a:lnTo>
                      <a:pt x="599" y="370"/>
                    </a:lnTo>
                    <a:lnTo>
                      <a:pt x="597" y="366"/>
                    </a:lnTo>
                    <a:lnTo>
                      <a:pt x="595" y="364"/>
                    </a:lnTo>
                    <a:lnTo>
                      <a:pt x="591" y="356"/>
                    </a:lnTo>
                    <a:lnTo>
                      <a:pt x="585" y="345"/>
                    </a:lnTo>
                    <a:lnTo>
                      <a:pt x="583" y="342"/>
                    </a:lnTo>
                    <a:lnTo>
                      <a:pt x="585" y="342"/>
                    </a:lnTo>
                    <a:lnTo>
                      <a:pt x="583" y="339"/>
                    </a:lnTo>
                    <a:lnTo>
                      <a:pt x="582" y="338"/>
                    </a:lnTo>
                    <a:lnTo>
                      <a:pt x="580" y="334"/>
                    </a:lnTo>
                    <a:lnTo>
                      <a:pt x="577" y="332"/>
                    </a:lnTo>
                    <a:lnTo>
                      <a:pt x="570" y="324"/>
                    </a:lnTo>
                    <a:lnTo>
                      <a:pt x="564" y="324"/>
                    </a:lnTo>
                    <a:lnTo>
                      <a:pt x="558" y="324"/>
                    </a:lnTo>
                    <a:lnTo>
                      <a:pt x="554" y="322"/>
                    </a:lnTo>
                    <a:lnTo>
                      <a:pt x="548" y="313"/>
                    </a:lnTo>
                    <a:lnTo>
                      <a:pt x="545" y="311"/>
                    </a:lnTo>
                    <a:lnTo>
                      <a:pt x="538" y="310"/>
                    </a:lnTo>
                    <a:lnTo>
                      <a:pt x="532" y="311"/>
                    </a:lnTo>
                    <a:lnTo>
                      <a:pt x="529" y="309"/>
                    </a:lnTo>
                    <a:lnTo>
                      <a:pt x="528" y="305"/>
                    </a:lnTo>
                    <a:lnTo>
                      <a:pt x="526" y="301"/>
                    </a:lnTo>
                    <a:lnTo>
                      <a:pt x="529" y="294"/>
                    </a:lnTo>
                    <a:lnTo>
                      <a:pt x="528" y="285"/>
                    </a:lnTo>
                    <a:lnTo>
                      <a:pt x="523" y="278"/>
                    </a:lnTo>
                    <a:lnTo>
                      <a:pt x="519" y="274"/>
                    </a:lnTo>
                    <a:lnTo>
                      <a:pt x="518" y="270"/>
                    </a:lnTo>
                    <a:lnTo>
                      <a:pt x="517" y="265"/>
                    </a:lnTo>
                    <a:lnTo>
                      <a:pt x="518" y="262"/>
                    </a:lnTo>
                    <a:lnTo>
                      <a:pt x="515" y="256"/>
                    </a:lnTo>
                    <a:lnTo>
                      <a:pt x="508" y="254"/>
                    </a:lnTo>
                    <a:lnTo>
                      <a:pt x="500" y="252"/>
                    </a:lnTo>
                    <a:lnTo>
                      <a:pt x="494" y="247"/>
                    </a:lnTo>
                    <a:lnTo>
                      <a:pt x="472" y="225"/>
                    </a:lnTo>
                    <a:lnTo>
                      <a:pt x="466" y="217"/>
                    </a:lnTo>
                    <a:lnTo>
                      <a:pt x="463" y="211"/>
                    </a:lnTo>
                    <a:lnTo>
                      <a:pt x="461" y="205"/>
                    </a:lnTo>
                    <a:lnTo>
                      <a:pt x="462" y="201"/>
                    </a:lnTo>
                    <a:lnTo>
                      <a:pt x="461" y="191"/>
                    </a:lnTo>
                    <a:lnTo>
                      <a:pt x="460" y="185"/>
                    </a:lnTo>
                    <a:lnTo>
                      <a:pt x="456" y="181"/>
                    </a:lnTo>
                    <a:lnTo>
                      <a:pt x="450" y="178"/>
                    </a:lnTo>
                    <a:lnTo>
                      <a:pt x="434" y="170"/>
                    </a:lnTo>
                    <a:lnTo>
                      <a:pt x="431" y="166"/>
                    </a:lnTo>
                    <a:lnTo>
                      <a:pt x="429" y="164"/>
                    </a:lnTo>
                    <a:lnTo>
                      <a:pt x="410" y="142"/>
                    </a:lnTo>
                    <a:lnTo>
                      <a:pt x="400" y="136"/>
                    </a:lnTo>
                    <a:lnTo>
                      <a:pt x="393" y="134"/>
                    </a:lnTo>
                    <a:lnTo>
                      <a:pt x="377" y="133"/>
                    </a:lnTo>
                    <a:lnTo>
                      <a:pt x="366" y="132"/>
                    </a:lnTo>
                    <a:lnTo>
                      <a:pt x="359" y="128"/>
                    </a:lnTo>
                    <a:lnTo>
                      <a:pt x="354" y="126"/>
                    </a:lnTo>
                    <a:lnTo>
                      <a:pt x="349" y="121"/>
                    </a:lnTo>
                    <a:lnTo>
                      <a:pt x="347" y="118"/>
                    </a:lnTo>
                    <a:lnTo>
                      <a:pt x="338" y="97"/>
                    </a:lnTo>
                    <a:lnTo>
                      <a:pt x="336" y="93"/>
                    </a:lnTo>
                    <a:lnTo>
                      <a:pt x="336" y="88"/>
                    </a:lnTo>
                    <a:lnTo>
                      <a:pt x="334" y="82"/>
                    </a:lnTo>
                    <a:lnTo>
                      <a:pt x="332" y="78"/>
                    </a:lnTo>
                    <a:lnTo>
                      <a:pt x="332" y="74"/>
                    </a:lnTo>
                    <a:lnTo>
                      <a:pt x="319" y="65"/>
                    </a:lnTo>
                    <a:lnTo>
                      <a:pt x="313" y="62"/>
                    </a:lnTo>
                    <a:lnTo>
                      <a:pt x="303" y="52"/>
                    </a:lnTo>
                    <a:lnTo>
                      <a:pt x="296" y="50"/>
                    </a:lnTo>
                    <a:lnTo>
                      <a:pt x="284" y="42"/>
                    </a:lnTo>
                    <a:lnTo>
                      <a:pt x="272" y="33"/>
                    </a:lnTo>
                    <a:lnTo>
                      <a:pt x="268" y="29"/>
                    </a:lnTo>
                    <a:lnTo>
                      <a:pt x="263" y="27"/>
                    </a:lnTo>
                    <a:lnTo>
                      <a:pt x="251" y="22"/>
                    </a:lnTo>
                    <a:lnTo>
                      <a:pt x="244" y="21"/>
                    </a:lnTo>
                    <a:lnTo>
                      <a:pt x="238" y="22"/>
                    </a:lnTo>
                    <a:lnTo>
                      <a:pt x="226" y="28"/>
                    </a:lnTo>
                    <a:lnTo>
                      <a:pt x="221" y="28"/>
                    </a:lnTo>
                    <a:lnTo>
                      <a:pt x="219" y="27"/>
                    </a:lnTo>
                    <a:lnTo>
                      <a:pt x="216" y="23"/>
                    </a:lnTo>
                    <a:lnTo>
                      <a:pt x="215" y="18"/>
                    </a:lnTo>
                    <a:lnTo>
                      <a:pt x="212" y="16"/>
                    </a:lnTo>
                    <a:lnTo>
                      <a:pt x="211" y="14"/>
                    </a:lnTo>
                    <a:lnTo>
                      <a:pt x="208" y="12"/>
                    </a:lnTo>
                    <a:lnTo>
                      <a:pt x="204" y="10"/>
                    </a:lnTo>
                    <a:lnTo>
                      <a:pt x="202" y="8"/>
                    </a:lnTo>
                    <a:lnTo>
                      <a:pt x="200" y="8"/>
                    </a:lnTo>
                    <a:lnTo>
                      <a:pt x="195" y="6"/>
                    </a:lnTo>
                    <a:lnTo>
                      <a:pt x="193" y="5"/>
                    </a:lnTo>
                    <a:lnTo>
                      <a:pt x="192" y="5"/>
                    </a:lnTo>
                    <a:lnTo>
                      <a:pt x="185" y="1"/>
                    </a:lnTo>
                    <a:lnTo>
                      <a:pt x="180" y="0"/>
                    </a:lnTo>
                    <a:lnTo>
                      <a:pt x="174" y="4"/>
                    </a:lnTo>
                    <a:lnTo>
                      <a:pt x="158" y="11"/>
                    </a:lnTo>
                    <a:lnTo>
                      <a:pt x="151" y="12"/>
                    </a:lnTo>
                    <a:lnTo>
                      <a:pt x="146" y="13"/>
                    </a:lnTo>
                    <a:lnTo>
                      <a:pt x="140" y="12"/>
                    </a:lnTo>
                    <a:lnTo>
                      <a:pt x="136" y="13"/>
                    </a:lnTo>
                    <a:lnTo>
                      <a:pt x="125" y="21"/>
                    </a:lnTo>
                    <a:lnTo>
                      <a:pt x="119" y="23"/>
                    </a:lnTo>
                    <a:lnTo>
                      <a:pt x="114" y="23"/>
                    </a:lnTo>
                    <a:lnTo>
                      <a:pt x="107" y="25"/>
                    </a:lnTo>
                    <a:lnTo>
                      <a:pt x="96" y="29"/>
                    </a:lnTo>
                    <a:lnTo>
                      <a:pt x="82" y="35"/>
                    </a:lnTo>
                    <a:lnTo>
                      <a:pt x="72" y="39"/>
                    </a:lnTo>
                    <a:lnTo>
                      <a:pt x="69" y="45"/>
                    </a:lnTo>
                    <a:lnTo>
                      <a:pt x="67" y="50"/>
                    </a:lnTo>
                    <a:lnTo>
                      <a:pt x="65" y="52"/>
                    </a:lnTo>
                    <a:lnTo>
                      <a:pt x="62" y="56"/>
                    </a:lnTo>
                    <a:lnTo>
                      <a:pt x="55" y="58"/>
                    </a:lnTo>
                    <a:lnTo>
                      <a:pt x="50" y="62"/>
                    </a:lnTo>
                    <a:lnTo>
                      <a:pt x="46" y="63"/>
                    </a:lnTo>
                    <a:lnTo>
                      <a:pt x="45" y="65"/>
                    </a:lnTo>
                    <a:lnTo>
                      <a:pt x="36" y="73"/>
                    </a:lnTo>
                    <a:lnTo>
                      <a:pt x="29" y="75"/>
                    </a:lnTo>
                    <a:lnTo>
                      <a:pt x="27" y="75"/>
                    </a:lnTo>
                    <a:lnTo>
                      <a:pt x="26" y="75"/>
                    </a:lnTo>
                    <a:lnTo>
                      <a:pt x="26" y="76"/>
                    </a:lnTo>
                    <a:lnTo>
                      <a:pt x="23" y="79"/>
                    </a:lnTo>
                    <a:lnTo>
                      <a:pt x="11" y="81"/>
                    </a:lnTo>
                    <a:lnTo>
                      <a:pt x="5" y="86"/>
                    </a:lnTo>
                    <a:lnTo>
                      <a:pt x="0" y="8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533">
                <a:extLst>
                  <a:ext uri="{FF2B5EF4-FFF2-40B4-BE49-F238E27FC236}">
                    <a16:creationId xmlns:a16="http://schemas.microsoft.com/office/drawing/2014/main" id="{D8C3068B-3DE7-51B0-C203-EC408171B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152"/>
                <a:ext cx="101" cy="100"/>
              </a:xfrm>
              <a:custGeom>
                <a:avLst/>
                <a:gdLst>
                  <a:gd name="T0" fmla="*/ 31 w 505"/>
                  <a:gd name="T1" fmla="*/ 37 h 500"/>
                  <a:gd name="T2" fmla="*/ 34 w 505"/>
                  <a:gd name="T3" fmla="*/ 34 h 500"/>
                  <a:gd name="T4" fmla="*/ 43 w 505"/>
                  <a:gd name="T5" fmla="*/ 30 h 500"/>
                  <a:gd name="T6" fmla="*/ 77 w 505"/>
                  <a:gd name="T7" fmla="*/ 14 h 500"/>
                  <a:gd name="T8" fmla="*/ 92 w 505"/>
                  <a:gd name="T9" fmla="*/ 13 h 500"/>
                  <a:gd name="T10" fmla="*/ 103 w 505"/>
                  <a:gd name="T11" fmla="*/ 10 h 500"/>
                  <a:gd name="T12" fmla="*/ 109 w 505"/>
                  <a:gd name="T13" fmla="*/ 9 h 500"/>
                  <a:gd name="T14" fmla="*/ 122 w 505"/>
                  <a:gd name="T15" fmla="*/ 8 h 500"/>
                  <a:gd name="T16" fmla="*/ 151 w 505"/>
                  <a:gd name="T17" fmla="*/ 0 h 500"/>
                  <a:gd name="T18" fmla="*/ 168 w 505"/>
                  <a:gd name="T19" fmla="*/ 11 h 500"/>
                  <a:gd name="T20" fmla="*/ 176 w 505"/>
                  <a:gd name="T21" fmla="*/ 14 h 500"/>
                  <a:gd name="T22" fmla="*/ 188 w 505"/>
                  <a:gd name="T23" fmla="*/ 23 h 500"/>
                  <a:gd name="T24" fmla="*/ 195 w 505"/>
                  <a:gd name="T25" fmla="*/ 40 h 500"/>
                  <a:gd name="T26" fmla="*/ 194 w 505"/>
                  <a:gd name="T27" fmla="*/ 55 h 500"/>
                  <a:gd name="T28" fmla="*/ 194 w 505"/>
                  <a:gd name="T29" fmla="*/ 59 h 500"/>
                  <a:gd name="T30" fmla="*/ 198 w 505"/>
                  <a:gd name="T31" fmla="*/ 62 h 500"/>
                  <a:gd name="T32" fmla="*/ 210 w 505"/>
                  <a:gd name="T33" fmla="*/ 62 h 500"/>
                  <a:gd name="T34" fmla="*/ 214 w 505"/>
                  <a:gd name="T35" fmla="*/ 67 h 500"/>
                  <a:gd name="T36" fmla="*/ 210 w 505"/>
                  <a:gd name="T37" fmla="*/ 77 h 500"/>
                  <a:gd name="T38" fmla="*/ 214 w 505"/>
                  <a:gd name="T39" fmla="*/ 101 h 500"/>
                  <a:gd name="T40" fmla="*/ 221 w 505"/>
                  <a:gd name="T41" fmla="*/ 106 h 500"/>
                  <a:gd name="T42" fmla="*/ 234 w 505"/>
                  <a:gd name="T43" fmla="*/ 114 h 500"/>
                  <a:gd name="T44" fmla="*/ 243 w 505"/>
                  <a:gd name="T45" fmla="*/ 130 h 500"/>
                  <a:gd name="T46" fmla="*/ 250 w 505"/>
                  <a:gd name="T47" fmla="*/ 142 h 500"/>
                  <a:gd name="T48" fmla="*/ 257 w 505"/>
                  <a:gd name="T49" fmla="*/ 143 h 500"/>
                  <a:gd name="T50" fmla="*/ 267 w 505"/>
                  <a:gd name="T51" fmla="*/ 156 h 500"/>
                  <a:gd name="T52" fmla="*/ 272 w 505"/>
                  <a:gd name="T53" fmla="*/ 164 h 500"/>
                  <a:gd name="T54" fmla="*/ 277 w 505"/>
                  <a:gd name="T55" fmla="*/ 166 h 500"/>
                  <a:gd name="T56" fmla="*/ 284 w 505"/>
                  <a:gd name="T57" fmla="*/ 165 h 500"/>
                  <a:gd name="T58" fmla="*/ 289 w 505"/>
                  <a:gd name="T59" fmla="*/ 158 h 500"/>
                  <a:gd name="T60" fmla="*/ 296 w 505"/>
                  <a:gd name="T61" fmla="*/ 153 h 500"/>
                  <a:gd name="T62" fmla="*/ 300 w 505"/>
                  <a:gd name="T63" fmla="*/ 157 h 500"/>
                  <a:gd name="T64" fmla="*/ 300 w 505"/>
                  <a:gd name="T65" fmla="*/ 173 h 500"/>
                  <a:gd name="T66" fmla="*/ 307 w 505"/>
                  <a:gd name="T67" fmla="*/ 175 h 500"/>
                  <a:gd name="T68" fmla="*/ 334 w 505"/>
                  <a:gd name="T69" fmla="*/ 179 h 500"/>
                  <a:gd name="T70" fmla="*/ 341 w 505"/>
                  <a:gd name="T71" fmla="*/ 181 h 500"/>
                  <a:gd name="T72" fmla="*/ 351 w 505"/>
                  <a:gd name="T73" fmla="*/ 188 h 500"/>
                  <a:gd name="T74" fmla="*/ 349 w 505"/>
                  <a:gd name="T75" fmla="*/ 196 h 500"/>
                  <a:gd name="T76" fmla="*/ 351 w 505"/>
                  <a:gd name="T77" fmla="*/ 202 h 500"/>
                  <a:gd name="T78" fmla="*/ 360 w 505"/>
                  <a:gd name="T79" fmla="*/ 215 h 500"/>
                  <a:gd name="T80" fmla="*/ 369 w 505"/>
                  <a:gd name="T81" fmla="*/ 222 h 500"/>
                  <a:gd name="T82" fmla="*/ 393 w 505"/>
                  <a:gd name="T83" fmla="*/ 245 h 500"/>
                  <a:gd name="T84" fmla="*/ 393 w 505"/>
                  <a:gd name="T85" fmla="*/ 255 h 500"/>
                  <a:gd name="T86" fmla="*/ 391 w 505"/>
                  <a:gd name="T87" fmla="*/ 263 h 500"/>
                  <a:gd name="T88" fmla="*/ 393 w 505"/>
                  <a:gd name="T89" fmla="*/ 273 h 500"/>
                  <a:gd name="T90" fmla="*/ 402 w 505"/>
                  <a:gd name="T91" fmla="*/ 294 h 500"/>
                  <a:gd name="T92" fmla="*/ 409 w 505"/>
                  <a:gd name="T93" fmla="*/ 301 h 500"/>
                  <a:gd name="T94" fmla="*/ 422 w 505"/>
                  <a:gd name="T95" fmla="*/ 312 h 500"/>
                  <a:gd name="T96" fmla="*/ 426 w 505"/>
                  <a:gd name="T97" fmla="*/ 320 h 500"/>
                  <a:gd name="T98" fmla="*/ 423 w 505"/>
                  <a:gd name="T99" fmla="*/ 329 h 500"/>
                  <a:gd name="T100" fmla="*/ 418 w 505"/>
                  <a:gd name="T101" fmla="*/ 341 h 500"/>
                  <a:gd name="T102" fmla="*/ 409 w 505"/>
                  <a:gd name="T103" fmla="*/ 364 h 500"/>
                  <a:gd name="T104" fmla="*/ 408 w 505"/>
                  <a:gd name="T105" fmla="*/ 370 h 500"/>
                  <a:gd name="T106" fmla="*/ 443 w 505"/>
                  <a:gd name="T107" fmla="*/ 428 h 500"/>
                  <a:gd name="T108" fmla="*/ 446 w 505"/>
                  <a:gd name="T109" fmla="*/ 433 h 500"/>
                  <a:gd name="T110" fmla="*/ 467 w 505"/>
                  <a:gd name="T111" fmla="*/ 444 h 500"/>
                  <a:gd name="T112" fmla="*/ 486 w 505"/>
                  <a:gd name="T113" fmla="*/ 465 h 500"/>
                  <a:gd name="T114" fmla="*/ 492 w 505"/>
                  <a:gd name="T115" fmla="*/ 470 h 500"/>
                  <a:gd name="T116" fmla="*/ 497 w 505"/>
                  <a:gd name="T117" fmla="*/ 476 h 500"/>
                  <a:gd name="T118" fmla="*/ 500 w 505"/>
                  <a:gd name="T119" fmla="*/ 488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05" h="500">
                    <a:moveTo>
                      <a:pt x="0" y="40"/>
                    </a:moveTo>
                    <a:lnTo>
                      <a:pt x="25" y="38"/>
                    </a:lnTo>
                    <a:lnTo>
                      <a:pt x="26" y="38"/>
                    </a:lnTo>
                    <a:lnTo>
                      <a:pt x="29" y="37"/>
                    </a:lnTo>
                    <a:lnTo>
                      <a:pt x="31" y="37"/>
                    </a:lnTo>
                    <a:lnTo>
                      <a:pt x="32" y="37"/>
                    </a:lnTo>
                    <a:lnTo>
                      <a:pt x="32" y="36"/>
                    </a:lnTo>
                    <a:lnTo>
                      <a:pt x="33" y="36"/>
                    </a:lnTo>
                    <a:lnTo>
                      <a:pt x="33" y="34"/>
                    </a:lnTo>
                    <a:lnTo>
                      <a:pt x="34" y="34"/>
                    </a:lnTo>
                    <a:lnTo>
                      <a:pt x="36" y="34"/>
                    </a:lnTo>
                    <a:lnTo>
                      <a:pt x="38" y="32"/>
                    </a:lnTo>
                    <a:lnTo>
                      <a:pt x="39" y="31"/>
                    </a:lnTo>
                    <a:lnTo>
                      <a:pt x="40" y="30"/>
                    </a:lnTo>
                    <a:lnTo>
                      <a:pt x="43" y="30"/>
                    </a:lnTo>
                    <a:lnTo>
                      <a:pt x="44" y="30"/>
                    </a:lnTo>
                    <a:lnTo>
                      <a:pt x="72" y="15"/>
                    </a:lnTo>
                    <a:lnTo>
                      <a:pt x="73" y="15"/>
                    </a:lnTo>
                    <a:lnTo>
                      <a:pt x="76" y="14"/>
                    </a:lnTo>
                    <a:lnTo>
                      <a:pt x="77" y="14"/>
                    </a:lnTo>
                    <a:lnTo>
                      <a:pt x="78" y="14"/>
                    </a:lnTo>
                    <a:lnTo>
                      <a:pt x="79" y="14"/>
                    </a:lnTo>
                    <a:lnTo>
                      <a:pt x="80" y="14"/>
                    </a:lnTo>
                    <a:lnTo>
                      <a:pt x="91" y="14"/>
                    </a:lnTo>
                    <a:lnTo>
                      <a:pt x="92" y="13"/>
                    </a:lnTo>
                    <a:lnTo>
                      <a:pt x="96" y="13"/>
                    </a:lnTo>
                    <a:lnTo>
                      <a:pt x="97" y="13"/>
                    </a:lnTo>
                    <a:lnTo>
                      <a:pt x="99" y="11"/>
                    </a:lnTo>
                    <a:lnTo>
                      <a:pt x="100" y="11"/>
                    </a:lnTo>
                    <a:lnTo>
                      <a:pt x="103" y="10"/>
                    </a:lnTo>
                    <a:lnTo>
                      <a:pt x="103" y="9"/>
                    </a:lnTo>
                    <a:lnTo>
                      <a:pt x="105" y="9"/>
                    </a:lnTo>
                    <a:lnTo>
                      <a:pt x="106" y="9"/>
                    </a:lnTo>
                    <a:lnTo>
                      <a:pt x="107" y="9"/>
                    </a:lnTo>
                    <a:lnTo>
                      <a:pt x="109" y="9"/>
                    </a:lnTo>
                    <a:lnTo>
                      <a:pt x="112" y="9"/>
                    </a:lnTo>
                    <a:lnTo>
                      <a:pt x="117" y="9"/>
                    </a:lnTo>
                    <a:lnTo>
                      <a:pt x="119" y="8"/>
                    </a:lnTo>
                    <a:lnTo>
                      <a:pt x="120" y="8"/>
                    </a:lnTo>
                    <a:lnTo>
                      <a:pt x="122" y="8"/>
                    </a:lnTo>
                    <a:lnTo>
                      <a:pt x="124" y="8"/>
                    </a:lnTo>
                    <a:lnTo>
                      <a:pt x="145" y="0"/>
                    </a:lnTo>
                    <a:lnTo>
                      <a:pt x="146" y="0"/>
                    </a:lnTo>
                    <a:lnTo>
                      <a:pt x="147" y="0"/>
                    </a:lnTo>
                    <a:lnTo>
                      <a:pt x="151" y="0"/>
                    </a:lnTo>
                    <a:lnTo>
                      <a:pt x="153" y="2"/>
                    </a:lnTo>
                    <a:lnTo>
                      <a:pt x="158" y="6"/>
                    </a:lnTo>
                    <a:lnTo>
                      <a:pt x="159" y="8"/>
                    </a:lnTo>
                    <a:lnTo>
                      <a:pt x="165" y="11"/>
                    </a:lnTo>
                    <a:lnTo>
                      <a:pt x="168" y="11"/>
                    </a:lnTo>
                    <a:lnTo>
                      <a:pt x="169" y="13"/>
                    </a:lnTo>
                    <a:lnTo>
                      <a:pt x="171" y="14"/>
                    </a:lnTo>
                    <a:lnTo>
                      <a:pt x="172" y="14"/>
                    </a:lnTo>
                    <a:lnTo>
                      <a:pt x="175" y="14"/>
                    </a:lnTo>
                    <a:lnTo>
                      <a:pt x="176" y="14"/>
                    </a:lnTo>
                    <a:lnTo>
                      <a:pt x="181" y="16"/>
                    </a:lnTo>
                    <a:lnTo>
                      <a:pt x="183" y="17"/>
                    </a:lnTo>
                    <a:lnTo>
                      <a:pt x="186" y="21"/>
                    </a:lnTo>
                    <a:lnTo>
                      <a:pt x="186" y="22"/>
                    </a:lnTo>
                    <a:lnTo>
                      <a:pt x="188" y="23"/>
                    </a:lnTo>
                    <a:lnTo>
                      <a:pt x="194" y="34"/>
                    </a:lnTo>
                    <a:lnTo>
                      <a:pt x="194" y="37"/>
                    </a:lnTo>
                    <a:lnTo>
                      <a:pt x="194" y="38"/>
                    </a:lnTo>
                    <a:lnTo>
                      <a:pt x="194" y="39"/>
                    </a:lnTo>
                    <a:lnTo>
                      <a:pt x="195" y="40"/>
                    </a:lnTo>
                    <a:lnTo>
                      <a:pt x="195" y="46"/>
                    </a:lnTo>
                    <a:lnTo>
                      <a:pt x="194" y="50"/>
                    </a:lnTo>
                    <a:lnTo>
                      <a:pt x="194" y="51"/>
                    </a:lnTo>
                    <a:lnTo>
                      <a:pt x="194" y="53"/>
                    </a:lnTo>
                    <a:lnTo>
                      <a:pt x="194" y="55"/>
                    </a:lnTo>
                    <a:lnTo>
                      <a:pt x="194" y="56"/>
                    </a:lnTo>
                    <a:lnTo>
                      <a:pt x="193" y="56"/>
                    </a:lnTo>
                    <a:lnTo>
                      <a:pt x="193" y="57"/>
                    </a:lnTo>
                    <a:lnTo>
                      <a:pt x="194" y="57"/>
                    </a:lnTo>
                    <a:lnTo>
                      <a:pt x="194" y="59"/>
                    </a:lnTo>
                    <a:lnTo>
                      <a:pt x="194" y="60"/>
                    </a:lnTo>
                    <a:lnTo>
                      <a:pt x="195" y="61"/>
                    </a:lnTo>
                    <a:lnTo>
                      <a:pt x="197" y="61"/>
                    </a:lnTo>
                    <a:lnTo>
                      <a:pt x="197" y="62"/>
                    </a:lnTo>
                    <a:lnTo>
                      <a:pt x="198" y="62"/>
                    </a:lnTo>
                    <a:lnTo>
                      <a:pt x="204" y="62"/>
                    </a:lnTo>
                    <a:lnTo>
                      <a:pt x="206" y="62"/>
                    </a:lnTo>
                    <a:lnTo>
                      <a:pt x="208" y="62"/>
                    </a:lnTo>
                    <a:lnTo>
                      <a:pt x="209" y="62"/>
                    </a:lnTo>
                    <a:lnTo>
                      <a:pt x="210" y="62"/>
                    </a:lnTo>
                    <a:lnTo>
                      <a:pt x="211" y="62"/>
                    </a:lnTo>
                    <a:lnTo>
                      <a:pt x="211" y="63"/>
                    </a:lnTo>
                    <a:lnTo>
                      <a:pt x="212" y="63"/>
                    </a:lnTo>
                    <a:lnTo>
                      <a:pt x="214" y="66"/>
                    </a:lnTo>
                    <a:lnTo>
                      <a:pt x="214" y="67"/>
                    </a:lnTo>
                    <a:lnTo>
                      <a:pt x="214" y="68"/>
                    </a:lnTo>
                    <a:lnTo>
                      <a:pt x="214" y="70"/>
                    </a:lnTo>
                    <a:lnTo>
                      <a:pt x="211" y="74"/>
                    </a:lnTo>
                    <a:lnTo>
                      <a:pt x="211" y="76"/>
                    </a:lnTo>
                    <a:lnTo>
                      <a:pt x="210" y="77"/>
                    </a:lnTo>
                    <a:lnTo>
                      <a:pt x="210" y="79"/>
                    </a:lnTo>
                    <a:lnTo>
                      <a:pt x="210" y="84"/>
                    </a:lnTo>
                    <a:lnTo>
                      <a:pt x="212" y="99"/>
                    </a:lnTo>
                    <a:lnTo>
                      <a:pt x="214" y="100"/>
                    </a:lnTo>
                    <a:lnTo>
                      <a:pt x="214" y="101"/>
                    </a:lnTo>
                    <a:lnTo>
                      <a:pt x="214" y="103"/>
                    </a:lnTo>
                    <a:lnTo>
                      <a:pt x="215" y="103"/>
                    </a:lnTo>
                    <a:lnTo>
                      <a:pt x="216" y="103"/>
                    </a:lnTo>
                    <a:lnTo>
                      <a:pt x="217" y="103"/>
                    </a:lnTo>
                    <a:lnTo>
                      <a:pt x="221" y="106"/>
                    </a:lnTo>
                    <a:lnTo>
                      <a:pt x="222" y="106"/>
                    </a:lnTo>
                    <a:lnTo>
                      <a:pt x="225" y="107"/>
                    </a:lnTo>
                    <a:lnTo>
                      <a:pt x="231" y="111"/>
                    </a:lnTo>
                    <a:lnTo>
                      <a:pt x="233" y="112"/>
                    </a:lnTo>
                    <a:lnTo>
                      <a:pt x="234" y="114"/>
                    </a:lnTo>
                    <a:lnTo>
                      <a:pt x="235" y="116"/>
                    </a:lnTo>
                    <a:lnTo>
                      <a:pt x="237" y="117"/>
                    </a:lnTo>
                    <a:lnTo>
                      <a:pt x="240" y="126"/>
                    </a:lnTo>
                    <a:lnTo>
                      <a:pt x="242" y="128"/>
                    </a:lnTo>
                    <a:lnTo>
                      <a:pt x="243" y="130"/>
                    </a:lnTo>
                    <a:lnTo>
                      <a:pt x="243" y="134"/>
                    </a:lnTo>
                    <a:lnTo>
                      <a:pt x="246" y="139"/>
                    </a:lnTo>
                    <a:lnTo>
                      <a:pt x="248" y="141"/>
                    </a:lnTo>
                    <a:lnTo>
                      <a:pt x="249" y="142"/>
                    </a:lnTo>
                    <a:lnTo>
                      <a:pt x="250" y="142"/>
                    </a:lnTo>
                    <a:lnTo>
                      <a:pt x="251" y="143"/>
                    </a:lnTo>
                    <a:lnTo>
                      <a:pt x="252" y="143"/>
                    </a:lnTo>
                    <a:lnTo>
                      <a:pt x="254" y="145"/>
                    </a:lnTo>
                    <a:lnTo>
                      <a:pt x="255" y="145"/>
                    </a:lnTo>
                    <a:lnTo>
                      <a:pt x="257" y="143"/>
                    </a:lnTo>
                    <a:lnTo>
                      <a:pt x="260" y="143"/>
                    </a:lnTo>
                    <a:lnTo>
                      <a:pt x="261" y="145"/>
                    </a:lnTo>
                    <a:lnTo>
                      <a:pt x="262" y="146"/>
                    </a:lnTo>
                    <a:lnTo>
                      <a:pt x="266" y="152"/>
                    </a:lnTo>
                    <a:lnTo>
                      <a:pt x="267" y="156"/>
                    </a:lnTo>
                    <a:lnTo>
                      <a:pt x="267" y="157"/>
                    </a:lnTo>
                    <a:lnTo>
                      <a:pt x="268" y="160"/>
                    </a:lnTo>
                    <a:lnTo>
                      <a:pt x="269" y="160"/>
                    </a:lnTo>
                    <a:lnTo>
                      <a:pt x="269" y="162"/>
                    </a:lnTo>
                    <a:lnTo>
                      <a:pt x="272" y="164"/>
                    </a:lnTo>
                    <a:lnTo>
                      <a:pt x="272" y="165"/>
                    </a:lnTo>
                    <a:lnTo>
                      <a:pt x="273" y="165"/>
                    </a:lnTo>
                    <a:lnTo>
                      <a:pt x="274" y="165"/>
                    </a:lnTo>
                    <a:lnTo>
                      <a:pt x="275" y="166"/>
                    </a:lnTo>
                    <a:lnTo>
                      <a:pt x="277" y="166"/>
                    </a:lnTo>
                    <a:lnTo>
                      <a:pt x="279" y="166"/>
                    </a:lnTo>
                    <a:lnTo>
                      <a:pt x="280" y="166"/>
                    </a:lnTo>
                    <a:lnTo>
                      <a:pt x="282" y="165"/>
                    </a:lnTo>
                    <a:lnTo>
                      <a:pt x="283" y="165"/>
                    </a:lnTo>
                    <a:lnTo>
                      <a:pt x="284" y="165"/>
                    </a:lnTo>
                    <a:lnTo>
                      <a:pt x="284" y="164"/>
                    </a:lnTo>
                    <a:lnTo>
                      <a:pt x="285" y="163"/>
                    </a:lnTo>
                    <a:lnTo>
                      <a:pt x="285" y="162"/>
                    </a:lnTo>
                    <a:lnTo>
                      <a:pt x="288" y="160"/>
                    </a:lnTo>
                    <a:lnTo>
                      <a:pt x="289" y="158"/>
                    </a:lnTo>
                    <a:lnTo>
                      <a:pt x="290" y="157"/>
                    </a:lnTo>
                    <a:lnTo>
                      <a:pt x="291" y="157"/>
                    </a:lnTo>
                    <a:lnTo>
                      <a:pt x="291" y="156"/>
                    </a:lnTo>
                    <a:lnTo>
                      <a:pt x="295" y="154"/>
                    </a:lnTo>
                    <a:lnTo>
                      <a:pt x="296" y="153"/>
                    </a:lnTo>
                    <a:lnTo>
                      <a:pt x="297" y="154"/>
                    </a:lnTo>
                    <a:lnTo>
                      <a:pt x="298" y="154"/>
                    </a:lnTo>
                    <a:lnTo>
                      <a:pt x="300" y="154"/>
                    </a:lnTo>
                    <a:lnTo>
                      <a:pt x="300" y="156"/>
                    </a:lnTo>
                    <a:lnTo>
                      <a:pt x="300" y="157"/>
                    </a:lnTo>
                    <a:lnTo>
                      <a:pt x="300" y="159"/>
                    </a:lnTo>
                    <a:lnTo>
                      <a:pt x="300" y="160"/>
                    </a:lnTo>
                    <a:lnTo>
                      <a:pt x="298" y="165"/>
                    </a:lnTo>
                    <a:lnTo>
                      <a:pt x="298" y="171"/>
                    </a:lnTo>
                    <a:lnTo>
                      <a:pt x="300" y="173"/>
                    </a:lnTo>
                    <a:lnTo>
                      <a:pt x="300" y="174"/>
                    </a:lnTo>
                    <a:lnTo>
                      <a:pt x="302" y="174"/>
                    </a:lnTo>
                    <a:lnTo>
                      <a:pt x="303" y="175"/>
                    </a:lnTo>
                    <a:lnTo>
                      <a:pt x="305" y="175"/>
                    </a:lnTo>
                    <a:lnTo>
                      <a:pt x="307" y="175"/>
                    </a:lnTo>
                    <a:lnTo>
                      <a:pt x="308" y="176"/>
                    </a:lnTo>
                    <a:lnTo>
                      <a:pt x="319" y="176"/>
                    </a:lnTo>
                    <a:lnTo>
                      <a:pt x="320" y="177"/>
                    </a:lnTo>
                    <a:lnTo>
                      <a:pt x="323" y="177"/>
                    </a:lnTo>
                    <a:lnTo>
                      <a:pt x="334" y="179"/>
                    </a:lnTo>
                    <a:lnTo>
                      <a:pt x="335" y="179"/>
                    </a:lnTo>
                    <a:lnTo>
                      <a:pt x="336" y="180"/>
                    </a:lnTo>
                    <a:lnTo>
                      <a:pt x="337" y="180"/>
                    </a:lnTo>
                    <a:lnTo>
                      <a:pt x="340" y="181"/>
                    </a:lnTo>
                    <a:lnTo>
                      <a:pt x="341" y="181"/>
                    </a:lnTo>
                    <a:lnTo>
                      <a:pt x="343" y="182"/>
                    </a:lnTo>
                    <a:lnTo>
                      <a:pt x="345" y="183"/>
                    </a:lnTo>
                    <a:lnTo>
                      <a:pt x="347" y="185"/>
                    </a:lnTo>
                    <a:lnTo>
                      <a:pt x="348" y="186"/>
                    </a:lnTo>
                    <a:lnTo>
                      <a:pt x="351" y="188"/>
                    </a:lnTo>
                    <a:lnTo>
                      <a:pt x="351" y="190"/>
                    </a:lnTo>
                    <a:lnTo>
                      <a:pt x="351" y="192"/>
                    </a:lnTo>
                    <a:lnTo>
                      <a:pt x="351" y="193"/>
                    </a:lnTo>
                    <a:lnTo>
                      <a:pt x="349" y="194"/>
                    </a:lnTo>
                    <a:lnTo>
                      <a:pt x="349" y="196"/>
                    </a:lnTo>
                    <a:lnTo>
                      <a:pt x="349" y="197"/>
                    </a:lnTo>
                    <a:lnTo>
                      <a:pt x="349" y="198"/>
                    </a:lnTo>
                    <a:lnTo>
                      <a:pt x="349" y="199"/>
                    </a:lnTo>
                    <a:lnTo>
                      <a:pt x="349" y="200"/>
                    </a:lnTo>
                    <a:lnTo>
                      <a:pt x="351" y="202"/>
                    </a:lnTo>
                    <a:lnTo>
                      <a:pt x="353" y="206"/>
                    </a:lnTo>
                    <a:lnTo>
                      <a:pt x="354" y="209"/>
                    </a:lnTo>
                    <a:lnTo>
                      <a:pt x="355" y="210"/>
                    </a:lnTo>
                    <a:lnTo>
                      <a:pt x="358" y="213"/>
                    </a:lnTo>
                    <a:lnTo>
                      <a:pt x="360" y="215"/>
                    </a:lnTo>
                    <a:lnTo>
                      <a:pt x="362" y="216"/>
                    </a:lnTo>
                    <a:lnTo>
                      <a:pt x="362" y="217"/>
                    </a:lnTo>
                    <a:lnTo>
                      <a:pt x="364" y="219"/>
                    </a:lnTo>
                    <a:lnTo>
                      <a:pt x="369" y="221"/>
                    </a:lnTo>
                    <a:lnTo>
                      <a:pt x="369" y="222"/>
                    </a:lnTo>
                    <a:lnTo>
                      <a:pt x="371" y="222"/>
                    </a:lnTo>
                    <a:lnTo>
                      <a:pt x="371" y="223"/>
                    </a:lnTo>
                    <a:lnTo>
                      <a:pt x="374" y="225"/>
                    </a:lnTo>
                    <a:lnTo>
                      <a:pt x="392" y="244"/>
                    </a:lnTo>
                    <a:lnTo>
                      <a:pt x="393" y="245"/>
                    </a:lnTo>
                    <a:lnTo>
                      <a:pt x="394" y="245"/>
                    </a:lnTo>
                    <a:lnTo>
                      <a:pt x="394" y="248"/>
                    </a:lnTo>
                    <a:lnTo>
                      <a:pt x="394" y="250"/>
                    </a:lnTo>
                    <a:lnTo>
                      <a:pt x="394" y="253"/>
                    </a:lnTo>
                    <a:lnTo>
                      <a:pt x="393" y="255"/>
                    </a:lnTo>
                    <a:lnTo>
                      <a:pt x="392" y="255"/>
                    </a:lnTo>
                    <a:lnTo>
                      <a:pt x="392" y="256"/>
                    </a:lnTo>
                    <a:lnTo>
                      <a:pt x="391" y="257"/>
                    </a:lnTo>
                    <a:lnTo>
                      <a:pt x="391" y="259"/>
                    </a:lnTo>
                    <a:lnTo>
                      <a:pt x="391" y="263"/>
                    </a:lnTo>
                    <a:lnTo>
                      <a:pt x="391" y="265"/>
                    </a:lnTo>
                    <a:lnTo>
                      <a:pt x="391" y="266"/>
                    </a:lnTo>
                    <a:lnTo>
                      <a:pt x="392" y="267"/>
                    </a:lnTo>
                    <a:lnTo>
                      <a:pt x="392" y="270"/>
                    </a:lnTo>
                    <a:lnTo>
                      <a:pt x="393" y="273"/>
                    </a:lnTo>
                    <a:lnTo>
                      <a:pt x="394" y="274"/>
                    </a:lnTo>
                    <a:lnTo>
                      <a:pt x="394" y="277"/>
                    </a:lnTo>
                    <a:lnTo>
                      <a:pt x="400" y="290"/>
                    </a:lnTo>
                    <a:lnTo>
                      <a:pt x="400" y="291"/>
                    </a:lnTo>
                    <a:lnTo>
                      <a:pt x="402" y="294"/>
                    </a:lnTo>
                    <a:lnTo>
                      <a:pt x="404" y="296"/>
                    </a:lnTo>
                    <a:lnTo>
                      <a:pt x="406" y="300"/>
                    </a:lnTo>
                    <a:lnTo>
                      <a:pt x="408" y="300"/>
                    </a:lnTo>
                    <a:lnTo>
                      <a:pt x="408" y="301"/>
                    </a:lnTo>
                    <a:lnTo>
                      <a:pt x="409" y="301"/>
                    </a:lnTo>
                    <a:lnTo>
                      <a:pt x="415" y="305"/>
                    </a:lnTo>
                    <a:lnTo>
                      <a:pt x="416" y="306"/>
                    </a:lnTo>
                    <a:lnTo>
                      <a:pt x="420" y="311"/>
                    </a:lnTo>
                    <a:lnTo>
                      <a:pt x="421" y="311"/>
                    </a:lnTo>
                    <a:lnTo>
                      <a:pt x="422" y="312"/>
                    </a:lnTo>
                    <a:lnTo>
                      <a:pt x="425" y="316"/>
                    </a:lnTo>
                    <a:lnTo>
                      <a:pt x="425" y="317"/>
                    </a:lnTo>
                    <a:lnTo>
                      <a:pt x="425" y="318"/>
                    </a:lnTo>
                    <a:lnTo>
                      <a:pt x="426" y="319"/>
                    </a:lnTo>
                    <a:lnTo>
                      <a:pt x="426" y="320"/>
                    </a:lnTo>
                    <a:lnTo>
                      <a:pt x="426" y="322"/>
                    </a:lnTo>
                    <a:lnTo>
                      <a:pt x="426" y="324"/>
                    </a:lnTo>
                    <a:lnTo>
                      <a:pt x="426" y="325"/>
                    </a:lnTo>
                    <a:lnTo>
                      <a:pt x="426" y="326"/>
                    </a:lnTo>
                    <a:lnTo>
                      <a:pt x="423" y="329"/>
                    </a:lnTo>
                    <a:lnTo>
                      <a:pt x="423" y="331"/>
                    </a:lnTo>
                    <a:lnTo>
                      <a:pt x="422" y="334"/>
                    </a:lnTo>
                    <a:lnTo>
                      <a:pt x="421" y="336"/>
                    </a:lnTo>
                    <a:lnTo>
                      <a:pt x="418" y="340"/>
                    </a:lnTo>
                    <a:lnTo>
                      <a:pt x="418" y="341"/>
                    </a:lnTo>
                    <a:lnTo>
                      <a:pt x="415" y="346"/>
                    </a:lnTo>
                    <a:lnTo>
                      <a:pt x="414" y="347"/>
                    </a:lnTo>
                    <a:lnTo>
                      <a:pt x="414" y="348"/>
                    </a:lnTo>
                    <a:lnTo>
                      <a:pt x="412" y="351"/>
                    </a:lnTo>
                    <a:lnTo>
                      <a:pt x="409" y="364"/>
                    </a:lnTo>
                    <a:lnTo>
                      <a:pt x="408" y="365"/>
                    </a:lnTo>
                    <a:lnTo>
                      <a:pt x="408" y="366"/>
                    </a:lnTo>
                    <a:lnTo>
                      <a:pt x="408" y="368"/>
                    </a:lnTo>
                    <a:lnTo>
                      <a:pt x="408" y="369"/>
                    </a:lnTo>
                    <a:lnTo>
                      <a:pt x="408" y="370"/>
                    </a:lnTo>
                    <a:lnTo>
                      <a:pt x="410" y="373"/>
                    </a:lnTo>
                    <a:lnTo>
                      <a:pt x="411" y="375"/>
                    </a:lnTo>
                    <a:lnTo>
                      <a:pt x="412" y="376"/>
                    </a:lnTo>
                    <a:lnTo>
                      <a:pt x="412" y="377"/>
                    </a:lnTo>
                    <a:lnTo>
                      <a:pt x="443" y="428"/>
                    </a:lnTo>
                    <a:lnTo>
                      <a:pt x="443" y="430"/>
                    </a:lnTo>
                    <a:lnTo>
                      <a:pt x="443" y="431"/>
                    </a:lnTo>
                    <a:lnTo>
                      <a:pt x="444" y="431"/>
                    </a:lnTo>
                    <a:lnTo>
                      <a:pt x="445" y="432"/>
                    </a:lnTo>
                    <a:lnTo>
                      <a:pt x="446" y="433"/>
                    </a:lnTo>
                    <a:lnTo>
                      <a:pt x="446" y="434"/>
                    </a:lnTo>
                    <a:lnTo>
                      <a:pt x="448" y="434"/>
                    </a:lnTo>
                    <a:lnTo>
                      <a:pt x="463" y="443"/>
                    </a:lnTo>
                    <a:lnTo>
                      <a:pt x="465" y="443"/>
                    </a:lnTo>
                    <a:lnTo>
                      <a:pt x="467" y="444"/>
                    </a:lnTo>
                    <a:lnTo>
                      <a:pt x="467" y="445"/>
                    </a:lnTo>
                    <a:lnTo>
                      <a:pt x="469" y="446"/>
                    </a:lnTo>
                    <a:lnTo>
                      <a:pt x="484" y="463"/>
                    </a:lnTo>
                    <a:lnTo>
                      <a:pt x="485" y="463"/>
                    </a:lnTo>
                    <a:lnTo>
                      <a:pt x="486" y="465"/>
                    </a:lnTo>
                    <a:lnTo>
                      <a:pt x="486" y="466"/>
                    </a:lnTo>
                    <a:lnTo>
                      <a:pt x="488" y="466"/>
                    </a:lnTo>
                    <a:lnTo>
                      <a:pt x="488" y="467"/>
                    </a:lnTo>
                    <a:lnTo>
                      <a:pt x="490" y="467"/>
                    </a:lnTo>
                    <a:lnTo>
                      <a:pt x="492" y="470"/>
                    </a:lnTo>
                    <a:lnTo>
                      <a:pt x="494" y="471"/>
                    </a:lnTo>
                    <a:lnTo>
                      <a:pt x="495" y="471"/>
                    </a:lnTo>
                    <a:lnTo>
                      <a:pt x="496" y="472"/>
                    </a:lnTo>
                    <a:lnTo>
                      <a:pt x="496" y="474"/>
                    </a:lnTo>
                    <a:lnTo>
                      <a:pt x="497" y="476"/>
                    </a:lnTo>
                    <a:lnTo>
                      <a:pt x="497" y="477"/>
                    </a:lnTo>
                    <a:lnTo>
                      <a:pt x="498" y="478"/>
                    </a:lnTo>
                    <a:lnTo>
                      <a:pt x="500" y="483"/>
                    </a:lnTo>
                    <a:lnTo>
                      <a:pt x="500" y="484"/>
                    </a:lnTo>
                    <a:lnTo>
                      <a:pt x="500" y="488"/>
                    </a:lnTo>
                    <a:lnTo>
                      <a:pt x="500" y="489"/>
                    </a:lnTo>
                    <a:lnTo>
                      <a:pt x="501" y="490"/>
                    </a:lnTo>
                    <a:lnTo>
                      <a:pt x="501" y="491"/>
                    </a:lnTo>
                    <a:lnTo>
                      <a:pt x="505" y="50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534">
                <a:extLst>
                  <a:ext uri="{FF2B5EF4-FFF2-40B4-BE49-F238E27FC236}">
                    <a16:creationId xmlns:a16="http://schemas.microsoft.com/office/drawing/2014/main" id="{A9925CDB-031C-226C-A885-D994788E9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1926"/>
                <a:ext cx="2" cy="2"/>
              </a:xfrm>
              <a:custGeom>
                <a:avLst/>
                <a:gdLst>
                  <a:gd name="T0" fmla="*/ 0 w 10"/>
                  <a:gd name="T1" fmla="*/ 8 h 12"/>
                  <a:gd name="T2" fmla="*/ 2 w 10"/>
                  <a:gd name="T3" fmla="*/ 11 h 12"/>
                  <a:gd name="T4" fmla="*/ 4 w 10"/>
                  <a:gd name="T5" fmla="*/ 12 h 12"/>
                  <a:gd name="T6" fmla="*/ 7 w 10"/>
                  <a:gd name="T7" fmla="*/ 11 h 12"/>
                  <a:gd name="T8" fmla="*/ 9 w 10"/>
                  <a:gd name="T9" fmla="*/ 7 h 12"/>
                  <a:gd name="T10" fmla="*/ 9 w 10"/>
                  <a:gd name="T11" fmla="*/ 5 h 12"/>
                  <a:gd name="T12" fmla="*/ 9 w 10"/>
                  <a:gd name="T13" fmla="*/ 4 h 12"/>
                  <a:gd name="T14" fmla="*/ 10 w 10"/>
                  <a:gd name="T15" fmla="*/ 4 h 12"/>
                  <a:gd name="T16" fmla="*/ 10 w 10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2">
                    <a:moveTo>
                      <a:pt x="0" y="8"/>
                    </a:moveTo>
                    <a:lnTo>
                      <a:pt x="2" y="11"/>
                    </a:lnTo>
                    <a:lnTo>
                      <a:pt x="4" y="12"/>
                    </a:lnTo>
                    <a:lnTo>
                      <a:pt x="7" y="11"/>
                    </a:lnTo>
                    <a:lnTo>
                      <a:pt x="9" y="7"/>
                    </a:lnTo>
                    <a:lnTo>
                      <a:pt x="9" y="5"/>
                    </a:lnTo>
                    <a:lnTo>
                      <a:pt x="9" y="4"/>
                    </a:lnTo>
                    <a:lnTo>
                      <a:pt x="10" y="4"/>
                    </a:lnTo>
                    <a:lnTo>
                      <a:pt x="1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535">
                <a:extLst>
                  <a:ext uri="{FF2B5EF4-FFF2-40B4-BE49-F238E27FC236}">
                    <a16:creationId xmlns:a16="http://schemas.microsoft.com/office/drawing/2014/main" id="{848E94A8-24C8-DB40-936A-5DB74F4BD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999"/>
                <a:ext cx="198" cy="106"/>
              </a:xfrm>
              <a:custGeom>
                <a:avLst/>
                <a:gdLst>
                  <a:gd name="T0" fmla="*/ 966 w 991"/>
                  <a:gd name="T1" fmla="*/ 520 h 534"/>
                  <a:gd name="T2" fmla="*/ 955 w 991"/>
                  <a:gd name="T3" fmla="*/ 521 h 534"/>
                  <a:gd name="T4" fmla="*/ 891 w 991"/>
                  <a:gd name="T5" fmla="*/ 534 h 534"/>
                  <a:gd name="T6" fmla="*/ 884 w 991"/>
                  <a:gd name="T7" fmla="*/ 533 h 534"/>
                  <a:gd name="T8" fmla="*/ 877 w 991"/>
                  <a:gd name="T9" fmla="*/ 531 h 534"/>
                  <a:gd name="T10" fmla="*/ 872 w 991"/>
                  <a:gd name="T11" fmla="*/ 527 h 534"/>
                  <a:gd name="T12" fmla="*/ 862 w 991"/>
                  <a:gd name="T13" fmla="*/ 519 h 534"/>
                  <a:gd name="T14" fmla="*/ 856 w 991"/>
                  <a:gd name="T15" fmla="*/ 516 h 534"/>
                  <a:gd name="T16" fmla="*/ 850 w 991"/>
                  <a:gd name="T17" fmla="*/ 511 h 534"/>
                  <a:gd name="T18" fmla="*/ 844 w 991"/>
                  <a:gd name="T19" fmla="*/ 487 h 534"/>
                  <a:gd name="T20" fmla="*/ 837 w 991"/>
                  <a:gd name="T21" fmla="*/ 479 h 534"/>
                  <a:gd name="T22" fmla="*/ 828 w 991"/>
                  <a:gd name="T23" fmla="*/ 470 h 534"/>
                  <a:gd name="T24" fmla="*/ 805 w 991"/>
                  <a:gd name="T25" fmla="*/ 437 h 534"/>
                  <a:gd name="T26" fmla="*/ 804 w 991"/>
                  <a:gd name="T27" fmla="*/ 428 h 534"/>
                  <a:gd name="T28" fmla="*/ 801 w 991"/>
                  <a:gd name="T29" fmla="*/ 413 h 534"/>
                  <a:gd name="T30" fmla="*/ 793 w 991"/>
                  <a:gd name="T31" fmla="*/ 402 h 534"/>
                  <a:gd name="T32" fmla="*/ 783 w 991"/>
                  <a:gd name="T33" fmla="*/ 396 h 534"/>
                  <a:gd name="T34" fmla="*/ 769 w 991"/>
                  <a:gd name="T35" fmla="*/ 390 h 534"/>
                  <a:gd name="T36" fmla="*/ 747 w 991"/>
                  <a:gd name="T37" fmla="*/ 369 h 534"/>
                  <a:gd name="T38" fmla="*/ 736 w 991"/>
                  <a:gd name="T39" fmla="*/ 355 h 534"/>
                  <a:gd name="T40" fmla="*/ 728 w 991"/>
                  <a:gd name="T41" fmla="*/ 350 h 534"/>
                  <a:gd name="T42" fmla="*/ 700 w 991"/>
                  <a:gd name="T43" fmla="*/ 333 h 534"/>
                  <a:gd name="T44" fmla="*/ 686 w 991"/>
                  <a:gd name="T45" fmla="*/ 320 h 534"/>
                  <a:gd name="T46" fmla="*/ 683 w 991"/>
                  <a:gd name="T47" fmla="*/ 309 h 534"/>
                  <a:gd name="T48" fmla="*/ 680 w 991"/>
                  <a:gd name="T49" fmla="*/ 303 h 534"/>
                  <a:gd name="T50" fmla="*/ 673 w 991"/>
                  <a:gd name="T51" fmla="*/ 299 h 534"/>
                  <a:gd name="T52" fmla="*/ 660 w 991"/>
                  <a:gd name="T53" fmla="*/ 295 h 534"/>
                  <a:gd name="T54" fmla="*/ 651 w 991"/>
                  <a:gd name="T55" fmla="*/ 287 h 534"/>
                  <a:gd name="T56" fmla="*/ 639 w 991"/>
                  <a:gd name="T57" fmla="*/ 280 h 534"/>
                  <a:gd name="T58" fmla="*/ 628 w 991"/>
                  <a:gd name="T59" fmla="*/ 275 h 534"/>
                  <a:gd name="T60" fmla="*/ 623 w 991"/>
                  <a:gd name="T61" fmla="*/ 270 h 534"/>
                  <a:gd name="T62" fmla="*/ 620 w 991"/>
                  <a:gd name="T63" fmla="*/ 263 h 534"/>
                  <a:gd name="T64" fmla="*/ 614 w 991"/>
                  <a:gd name="T65" fmla="*/ 252 h 534"/>
                  <a:gd name="T66" fmla="*/ 595 w 991"/>
                  <a:gd name="T67" fmla="*/ 251 h 534"/>
                  <a:gd name="T68" fmla="*/ 572 w 991"/>
                  <a:gd name="T69" fmla="*/ 239 h 534"/>
                  <a:gd name="T70" fmla="*/ 537 w 991"/>
                  <a:gd name="T71" fmla="*/ 223 h 534"/>
                  <a:gd name="T72" fmla="*/ 531 w 991"/>
                  <a:gd name="T73" fmla="*/ 219 h 534"/>
                  <a:gd name="T74" fmla="*/ 523 w 991"/>
                  <a:gd name="T75" fmla="*/ 213 h 534"/>
                  <a:gd name="T76" fmla="*/ 514 w 991"/>
                  <a:gd name="T77" fmla="*/ 211 h 534"/>
                  <a:gd name="T78" fmla="*/ 502 w 991"/>
                  <a:gd name="T79" fmla="*/ 203 h 534"/>
                  <a:gd name="T80" fmla="*/ 457 w 991"/>
                  <a:gd name="T81" fmla="*/ 179 h 534"/>
                  <a:gd name="T82" fmla="*/ 440 w 991"/>
                  <a:gd name="T83" fmla="*/ 161 h 534"/>
                  <a:gd name="T84" fmla="*/ 365 w 991"/>
                  <a:gd name="T85" fmla="*/ 148 h 534"/>
                  <a:gd name="T86" fmla="*/ 334 w 991"/>
                  <a:gd name="T87" fmla="*/ 142 h 534"/>
                  <a:gd name="T88" fmla="*/ 266 w 991"/>
                  <a:gd name="T89" fmla="*/ 109 h 534"/>
                  <a:gd name="T90" fmla="*/ 249 w 991"/>
                  <a:gd name="T91" fmla="*/ 109 h 534"/>
                  <a:gd name="T92" fmla="*/ 217 w 991"/>
                  <a:gd name="T93" fmla="*/ 103 h 534"/>
                  <a:gd name="T94" fmla="*/ 157 w 991"/>
                  <a:gd name="T95" fmla="*/ 116 h 534"/>
                  <a:gd name="T96" fmla="*/ 146 w 991"/>
                  <a:gd name="T97" fmla="*/ 120 h 534"/>
                  <a:gd name="T98" fmla="*/ 124 w 991"/>
                  <a:gd name="T99" fmla="*/ 120 h 534"/>
                  <a:gd name="T100" fmla="*/ 108 w 991"/>
                  <a:gd name="T101" fmla="*/ 104 h 534"/>
                  <a:gd name="T102" fmla="*/ 96 w 991"/>
                  <a:gd name="T103" fmla="*/ 88 h 534"/>
                  <a:gd name="T104" fmla="*/ 57 w 991"/>
                  <a:gd name="T105" fmla="*/ 72 h 534"/>
                  <a:gd name="T106" fmla="*/ 43 w 991"/>
                  <a:gd name="T107" fmla="*/ 57 h 534"/>
                  <a:gd name="T108" fmla="*/ 28 w 991"/>
                  <a:gd name="T109" fmla="*/ 51 h 534"/>
                  <a:gd name="T110" fmla="*/ 10 w 991"/>
                  <a:gd name="T111" fmla="*/ 25 h 534"/>
                  <a:gd name="T112" fmla="*/ 16 w 991"/>
                  <a:gd name="T113" fmla="*/ 13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91" h="534">
                    <a:moveTo>
                      <a:pt x="991" y="522"/>
                    </a:moveTo>
                    <a:lnTo>
                      <a:pt x="980" y="522"/>
                    </a:lnTo>
                    <a:lnTo>
                      <a:pt x="978" y="521"/>
                    </a:lnTo>
                    <a:lnTo>
                      <a:pt x="976" y="521"/>
                    </a:lnTo>
                    <a:lnTo>
                      <a:pt x="966" y="520"/>
                    </a:lnTo>
                    <a:lnTo>
                      <a:pt x="965" y="520"/>
                    </a:lnTo>
                    <a:lnTo>
                      <a:pt x="963" y="520"/>
                    </a:lnTo>
                    <a:lnTo>
                      <a:pt x="961" y="520"/>
                    </a:lnTo>
                    <a:lnTo>
                      <a:pt x="960" y="520"/>
                    </a:lnTo>
                    <a:lnTo>
                      <a:pt x="955" y="521"/>
                    </a:lnTo>
                    <a:lnTo>
                      <a:pt x="954" y="521"/>
                    </a:lnTo>
                    <a:lnTo>
                      <a:pt x="938" y="523"/>
                    </a:lnTo>
                    <a:lnTo>
                      <a:pt x="937" y="523"/>
                    </a:lnTo>
                    <a:lnTo>
                      <a:pt x="892" y="533"/>
                    </a:lnTo>
                    <a:lnTo>
                      <a:pt x="891" y="534"/>
                    </a:lnTo>
                    <a:lnTo>
                      <a:pt x="889" y="534"/>
                    </a:lnTo>
                    <a:lnTo>
                      <a:pt x="888" y="534"/>
                    </a:lnTo>
                    <a:lnTo>
                      <a:pt x="886" y="534"/>
                    </a:lnTo>
                    <a:lnTo>
                      <a:pt x="885" y="534"/>
                    </a:lnTo>
                    <a:lnTo>
                      <a:pt x="884" y="533"/>
                    </a:lnTo>
                    <a:lnTo>
                      <a:pt x="883" y="533"/>
                    </a:lnTo>
                    <a:lnTo>
                      <a:pt x="881" y="533"/>
                    </a:lnTo>
                    <a:lnTo>
                      <a:pt x="880" y="533"/>
                    </a:lnTo>
                    <a:lnTo>
                      <a:pt x="878" y="532"/>
                    </a:lnTo>
                    <a:lnTo>
                      <a:pt x="877" y="531"/>
                    </a:lnTo>
                    <a:lnTo>
                      <a:pt x="875" y="531"/>
                    </a:lnTo>
                    <a:lnTo>
                      <a:pt x="875" y="529"/>
                    </a:lnTo>
                    <a:lnTo>
                      <a:pt x="874" y="529"/>
                    </a:lnTo>
                    <a:lnTo>
                      <a:pt x="873" y="528"/>
                    </a:lnTo>
                    <a:lnTo>
                      <a:pt x="872" y="527"/>
                    </a:lnTo>
                    <a:lnTo>
                      <a:pt x="867" y="522"/>
                    </a:lnTo>
                    <a:lnTo>
                      <a:pt x="866" y="521"/>
                    </a:lnTo>
                    <a:lnTo>
                      <a:pt x="864" y="521"/>
                    </a:lnTo>
                    <a:lnTo>
                      <a:pt x="863" y="520"/>
                    </a:lnTo>
                    <a:lnTo>
                      <a:pt x="862" y="519"/>
                    </a:lnTo>
                    <a:lnTo>
                      <a:pt x="861" y="519"/>
                    </a:lnTo>
                    <a:lnTo>
                      <a:pt x="861" y="517"/>
                    </a:lnTo>
                    <a:lnTo>
                      <a:pt x="857" y="517"/>
                    </a:lnTo>
                    <a:lnTo>
                      <a:pt x="857" y="516"/>
                    </a:lnTo>
                    <a:lnTo>
                      <a:pt x="856" y="516"/>
                    </a:lnTo>
                    <a:lnTo>
                      <a:pt x="852" y="514"/>
                    </a:lnTo>
                    <a:lnTo>
                      <a:pt x="852" y="512"/>
                    </a:lnTo>
                    <a:lnTo>
                      <a:pt x="851" y="512"/>
                    </a:lnTo>
                    <a:lnTo>
                      <a:pt x="851" y="511"/>
                    </a:lnTo>
                    <a:lnTo>
                      <a:pt x="850" y="511"/>
                    </a:lnTo>
                    <a:lnTo>
                      <a:pt x="849" y="509"/>
                    </a:lnTo>
                    <a:lnTo>
                      <a:pt x="845" y="500"/>
                    </a:lnTo>
                    <a:lnTo>
                      <a:pt x="844" y="499"/>
                    </a:lnTo>
                    <a:lnTo>
                      <a:pt x="844" y="488"/>
                    </a:lnTo>
                    <a:lnTo>
                      <a:pt x="844" y="487"/>
                    </a:lnTo>
                    <a:lnTo>
                      <a:pt x="841" y="485"/>
                    </a:lnTo>
                    <a:lnTo>
                      <a:pt x="841" y="483"/>
                    </a:lnTo>
                    <a:lnTo>
                      <a:pt x="840" y="482"/>
                    </a:lnTo>
                    <a:lnTo>
                      <a:pt x="837" y="480"/>
                    </a:lnTo>
                    <a:lnTo>
                      <a:pt x="837" y="479"/>
                    </a:lnTo>
                    <a:lnTo>
                      <a:pt x="835" y="479"/>
                    </a:lnTo>
                    <a:lnTo>
                      <a:pt x="834" y="477"/>
                    </a:lnTo>
                    <a:lnTo>
                      <a:pt x="833" y="476"/>
                    </a:lnTo>
                    <a:lnTo>
                      <a:pt x="831" y="474"/>
                    </a:lnTo>
                    <a:lnTo>
                      <a:pt x="828" y="470"/>
                    </a:lnTo>
                    <a:lnTo>
                      <a:pt x="823" y="465"/>
                    </a:lnTo>
                    <a:lnTo>
                      <a:pt x="822" y="463"/>
                    </a:lnTo>
                    <a:lnTo>
                      <a:pt x="808" y="443"/>
                    </a:lnTo>
                    <a:lnTo>
                      <a:pt x="805" y="439"/>
                    </a:lnTo>
                    <a:lnTo>
                      <a:pt x="805" y="437"/>
                    </a:lnTo>
                    <a:lnTo>
                      <a:pt x="804" y="436"/>
                    </a:lnTo>
                    <a:lnTo>
                      <a:pt x="804" y="432"/>
                    </a:lnTo>
                    <a:lnTo>
                      <a:pt x="804" y="430"/>
                    </a:lnTo>
                    <a:lnTo>
                      <a:pt x="804" y="429"/>
                    </a:lnTo>
                    <a:lnTo>
                      <a:pt x="804" y="428"/>
                    </a:lnTo>
                    <a:lnTo>
                      <a:pt x="803" y="425"/>
                    </a:lnTo>
                    <a:lnTo>
                      <a:pt x="803" y="419"/>
                    </a:lnTo>
                    <a:lnTo>
                      <a:pt x="803" y="417"/>
                    </a:lnTo>
                    <a:lnTo>
                      <a:pt x="801" y="414"/>
                    </a:lnTo>
                    <a:lnTo>
                      <a:pt x="801" y="413"/>
                    </a:lnTo>
                    <a:lnTo>
                      <a:pt x="800" y="409"/>
                    </a:lnTo>
                    <a:lnTo>
                      <a:pt x="799" y="408"/>
                    </a:lnTo>
                    <a:lnTo>
                      <a:pt x="798" y="407"/>
                    </a:lnTo>
                    <a:lnTo>
                      <a:pt x="797" y="406"/>
                    </a:lnTo>
                    <a:lnTo>
                      <a:pt x="793" y="402"/>
                    </a:lnTo>
                    <a:lnTo>
                      <a:pt x="789" y="399"/>
                    </a:lnTo>
                    <a:lnTo>
                      <a:pt x="788" y="399"/>
                    </a:lnTo>
                    <a:lnTo>
                      <a:pt x="788" y="397"/>
                    </a:lnTo>
                    <a:lnTo>
                      <a:pt x="784" y="396"/>
                    </a:lnTo>
                    <a:lnTo>
                      <a:pt x="783" y="396"/>
                    </a:lnTo>
                    <a:lnTo>
                      <a:pt x="781" y="395"/>
                    </a:lnTo>
                    <a:lnTo>
                      <a:pt x="780" y="395"/>
                    </a:lnTo>
                    <a:lnTo>
                      <a:pt x="771" y="391"/>
                    </a:lnTo>
                    <a:lnTo>
                      <a:pt x="770" y="390"/>
                    </a:lnTo>
                    <a:lnTo>
                      <a:pt x="769" y="390"/>
                    </a:lnTo>
                    <a:lnTo>
                      <a:pt x="768" y="388"/>
                    </a:lnTo>
                    <a:lnTo>
                      <a:pt x="755" y="378"/>
                    </a:lnTo>
                    <a:lnTo>
                      <a:pt x="753" y="375"/>
                    </a:lnTo>
                    <a:lnTo>
                      <a:pt x="751" y="374"/>
                    </a:lnTo>
                    <a:lnTo>
                      <a:pt x="747" y="369"/>
                    </a:lnTo>
                    <a:lnTo>
                      <a:pt x="745" y="369"/>
                    </a:lnTo>
                    <a:lnTo>
                      <a:pt x="741" y="366"/>
                    </a:lnTo>
                    <a:lnTo>
                      <a:pt x="740" y="363"/>
                    </a:lnTo>
                    <a:lnTo>
                      <a:pt x="738" y="362"/>
                    </a:lnTo>
                    <a:lnTo>
                      <a:pt x="736" y="355"/>
                    </a:lnTo>
                    <a:lnTo>
                      <a:pt x="734" y="352"/>
                    </a:lnTo>
                    <a:lnTo>
                      <a:pt x="732" y="352"/>
                    </a:lnTo>
                    <a:lnTo>
                      <a:pt x="731" y="351"/>
                    </a:lnTo>
                    <a:lnTo>
                      <a:pt x="730" y="351"/>
                    </a:lnTo>
                    <a:lnTo>
                      <a:pt x="728" y="350"/>
                    </a:lnTo>
                    <a:lnTo>
                      <a:pt x="705" y="340"/>
                    </a:lnTo>
                    <a:lnTo>
                      <a:pt x="703" y="339"/>
                    </a:lnTo>
                    <a:lnTo>
                      <a:pt x="702" y="338"/>
                    </a:lnTo>
                    <a:lnTo>
                      <a:pt x="701" y="337"/>
                    </a:lnTo>
                    <a:lnTo>
                      <a:pt x="700" y="333"/>
                    </a:lnTo>
                    <a:lnTo>
                      <a:pt x="698" y="333"/>
                    </a:lnTo>
                    <a:lnTo>
                      <a:pt x="696" y="329"/>
                    </a:lnTo>
                    <a:lnTo>
                      <a:pt x="691" y="325"/>
                    </a:lnTo>
                    <a:lnTo>
                      <a:pt x="690" y="322"/>
                    </a:lnTo>
                    <a:lnTo>
                      <a:pt x="686" y="320"/>
                    </a:lnTo>
                    <a:lnTo>
                      <a:pt x="684" y="314"/>
                    </a:lnTo>
                    <a:lnTo>
                      <a:pt x="684" y="312"/>
                    </a:lnTo>
                    <a:lnTo>
                      <a:pt x="683" y="311"/>
                    </a:lnTo>
                    <a:lnTo>
                      <a:pt x="683" y="310"/>
                    </a:lnTo>
                    <a:lnTo>
                      <a:pt x="683" y="309"/>
                    </a:lnTo>
                    <a:lnTo>
                      <a:pt x="681" y="306"/>
                    </a:lnTo>
                    <a:lnTo>
                      <a:pt x="681" y="305"/>
                    </a:lnTo>
                    <a:lnTo>
                      <a:pt x="681" y="304"/>
                    </a:lnTo>
                    <a:lnTo>
                      <a:pt x="680" y="304"/>
                    </a:lnTo>
                    <a:lnTo>
                      <a:pt x="680" y="303"/>
                    </a:lnTo>
                    <a:lnTo>
                      <a:pt x="679" y="303"/>
                    </a:lnTo>
                    <a:lnTo>
                      <a:pt x="678" y="302"/>
                    </a:lnTo>
                    <a:lnTo>
                      <a:pt x="674" y="300"/>
                    </a:lnTo>
                    <a:lnTo>
                      <a:pt x="673" y="300"/>
                    </a:lnTo>
                    <a:lnTo>
                      <a:pt x="673" y="299"/>
                    </a:lnTo>
                    <a:lnTo>
                      <a:pt x="669" y="299"/>
                    </a:lnTo>
                    <a:lnTo>
                      <a:pt x="668" y="299"/>
                    </a:lnTo>
                    <a:lnTo>
                      <a:pt x="667" y="299"/>
                    </a:lnTo>
                    <a:lnTo>
                      <a:pt x="666" y="299"/>
                    </a:lnTo>
                    <a:lnTo>
                      <a:pt x="660" y="295"/>
                    </a:lnTo>
                    <a:lnTo>
                      <a:pt x="657" y="293"/>
                    </a:lnTo>
                    <a:lnTo>
                      <a:pt x="657" y="292"/>
                    </a:lnTo>
                    <a:lnTo>
                      <a:pt x="655" y="291"/>
                    </a:lnTo>
                    <a:lnTo>
                      <a:pt x="654" y="289"/>
                    </a:lnTo>
                    <a:lnTo>
                      <a:pt x="651" y="287"/>
                    </a:lnTo>
                    <a:lnTo>
                      <a:pt x="646" y="283"/>
                    </a:lnTo>
                    <a:lnTo>
                      <a:pt x="645" y="282"/>
                    </a:lnTo>
                    <a:lnTo>
                      <a:pt x="641" y="280"/>
                    </a:lnTo>
                    <a:lnTo>
                      <a:pt x="640" y="280"/>
                    </a:lnTo>
                    <a:lnTo>
                      <a:pt x="639" y="280"/>
                    </a:lnTo>
                    <a:lnTo>
                      <a:pt x="638" y="280"/>
                    </a:lnTo>
                    <a:lnTo>
                      <a:pt x="638" y="279"/>
                    </a:lnTo>
                    <a:lnTo>
                      <a:pt x="637" y="279"/>
                    </a:lnTo>
                    <a:lnTo>
                      <a:pt x="629" y="276"/>
                    </a:lnTo>
                    <a:lnTo>
                      <a:pt x="628" y="275"/>
                    </a:lnTo>
                    <a:lnTo>
                      <a:pt x="628" y="274"/>
                    </a:lnTo>
                    <a:lnTo>
                      <a:pt x="627" y="274"/>
                    </a:lnTo>
                    <a:lnTo>
                      <a:pt x="626" y="272"/>
                    </a:lnTo>
                    <a:lnTo>
                      <a:pt x="625" y="271"/>
                    </a:lnTo>
                    <a:lnTo>
                      <a:pt x="623" y="270"/>
                    </a:lnTo>
                    <a:lnTo>
                      <a:pt x="623" y="269"/>
                    </a:lnTo>
                    <a:lnTo>
                      <a:pt x="622" y="268"/>
                    </a:lnTo>
                    <a:lnTo>
                      <a:pt x="622" y="266"/>
                    </a:lnTo>
                    <a:lnTo>
                      <a:pt x="621" y="264"/>
                    </a:lnTo>
                    <a:lnTo>
                      <a:pt x="620" y="263"/>
                    </a:lnTo>
                    <a:lnTo>
                      <a:pt x="620" y="262"/>
                    </a:lnTo>
                    <a:lnTo>
                      <a:pt x="617" y="257"/>
                    </a:lnTo>
                    <a:lnTo>
                      <a:pt x="616" y="255"/>
                    </a:lnTo>
                    <a:lnTo>
                      <a:pt x="615" y="253"/>
                    </a:lnTo>
                    <a:lnTo>
                      <a:pt x="614" y="252"/>
                    </a:lnTo>
                    <a:lnTo>
                      <a:pt x="612" y="252"/>
                    </a:lnTo>
                    <a:lnTo>
                      <a:pt x="611" y="251"/>
                    </a:lnTo>
                    <a:lnTo>
                      <a:pt x="610" y="251"/>
                    </a:lnTo>
                    <a:lnTo>
                      <a:pt x="597" y="251"/>
                    </a:lnTo>
                    <a:lnTo>
                      <a:pt x="595" y="251"/>
                    </a:lnTo>
                    <a:lnTo>
                      <a:pt x="595" y="249"/>
                    </a:lnTo>
                    <a:lnTo>
                      <a:pt x="594" y="249"/>
                    </a:lnTo>
                    <a:lnTo>
                      <a:pt x="591" y="247"/>
                    </a:lnTo>
                    <a:lnTo>
                      <a:pt x="578" y="241"/>
                    </a:lnTo>
                    <a:lnTo>
                      <a:pt x="572" y="239"/>
                    </a:lnTo>
                    <a:lnTo>
                      <a:pt x="570" y="236"/>
                    </a:lnTo>
                    <a:lnTo>
                      <a:pt x="569" y="235"/>
                    </a:lnTo>
                    <a:lnTo>
                      <a:pt x="554" y="228"/>
                    </a:lnTo>
                    <a:lnTo>
                      <a:pt x="543" y="224"/>
                    </a:lnTo>
                    <a:lnTo>
                      <a:pt x="537" y="223"/>
                    </a:lnTo>
                    <a:lnTo>
                      <a:pt x="536" y="223"/>
                    </a:lnTo>
                    <a:lnTo>
                      <a:pt x="535" y="222"/>
                    </a:lnTo>
                    <a:lnTo>
                      <a:pt x="534" y="222"/>
                    </a:lnTo>
                    <a:lnTo>
                      <a:pt x="532" y="220"/>
                    </a:lnTo>
                    <a:lnTo>
                      <a:pt x="531" y="219"/>
                    </a:lnTo>
                    <a:lnTo>
                      <a:pt x="530" y="219"/>
                    </a:lnTo>
                    <a:lnTo>
                      <a:pt x="528" y="215"/>
                    </a:lnTo>
                    <a:lnTo>
                      <a:pt x="526" y="215"/>
                    </a:lnTo>
                    <a:lnTo>
                      <a:pt x="526" y="214"/>
                    </a:lnTo>
                    <a:lnTo>
                      <a:pt x="523" y="213"/>
                    </a:lnTo>
                    <a:lnTo>
                      <a:pt x="522" y="213"/>
                    </a:lnTo>
                    <a:lnTo>
                      <a:pt x="520" y="212"/>
                    </a:lnTo>
                    <a:lnTo>
                      <a:pt x="518" y="212"/>
                    </a:lnTo>
                    <a:lnTo>
                      <a:pt x="515" y="212"/>
                    </a:lnTo>
                    <a:lnTo>
                      <a:pt x="514" y="211"/>
                    </a:lnTo>
                    <a:lnTo>
                      <a:pt x="513" y="211"/>
                    </a:lnTo>
                    <a:lnTo>
                      <a:pt x="506" y="207"/>
                    </a:lnTo>
                    <a:lnTo>
                      <a:pt x="505" y="207"/>
                    </a:lnTo>
                    <a:lnTo>
                      <a:pt x="503" y="206"/>
                    </a:lnTo>
                    <a:lnTo>
                      <a:pt x="502" y="203"/>
                    </a:lnTo>
                    <a:lnTo>
                      <a:pt x="477" y="182"/>
                    </a:lnTo>
                    <a:lnTo>
                      <a:pt x="472" y="178"/>
                    </a:lnTo>
                    <a:lnTo>
                      <a:pt x="468" y="177"/>
                    </a:lnTo>
                    <a:lnTo>
                      <a:pt x="462" y="177"/>
                    </a:lnTo>
                    <a:lnTo>
                      <a:pt x="457" y="179"/>
                    </a:lnTo>
                    <a:lnTo>
                      <a:pt x="451" y="179"/>
                    </a:lnTo>
                    <a:lnTo>
                      <a:pt x="449" y="178"/>
                    </a:lnTo>
                    <a:lnTo>
                      <a:pt x="449" y="177"/>
                    </a:lnTo>
                    <a:lnTo>
                      <a:pt x="443" y="166"/>
                    </a:lnTo>
                    <a:lnTo>
                      <a:pt x="440" y="161"/>
                    </a:lnTo>
                    <a:lnTo>
                      <a:pt x="435" y="156"/>
                    </a:lnTo>
                    <a:lnTo>
                      <a:pt x="425" y="151"/>
                    </a:lnTo>
                    <a:lnTo>
                      <a:pt x="415" y="150"/>
                    </a:lnTo>
                    <a:lnTo>
                      <a:pt x="377" y="148"/>
                    </a:lnTo>
                    <a:lnTo>
                      <a:pt x="365" y="148"/>
                    </a:lnTo>
                    <a:lnTo>
                      <a:pt x="359" y="150"/>
                    </a:lnTo>
                    <a:lnTo>
                      <a:pt x="352" y="151"/>
                    </a:lnTo>
                    <a:lnTo>
                      <a:pt x="345" y="149"/>
                    </a:lnTo>
                    <a:lnTo>
                      <a:pt x="340" y="144"/>
                    </a:lnTo>
                    <a:lnTo>
                      <a:pt x="334" y="142"/>
                    </a:lnTo>
                    <a:lnTo>
                      <a:pt x="325" y="139"/>
                    </a:lnTo>
                    <a:lnTo>
                      <a:pt x="315" y="137"/>
                    </a:lnTo>
                    <a:lnTo>
                      <a:pt x="294" y="127"/>
                    </a:lnTo>
                    <a:lnTo>
                      <a:pt x="272" y="115"/>
                    </a:lnTo>
                    <a:lnTo>
                      <a:pt x="266" y="109"/>
                    </a:lnTo>
                    <a:lnTo>
                      <a:pt x="262" y="105"/>
                    </a:lnTo>
                    <a:lnTo>
                      <a:pt x="259" y="104"/>
                    </a:lnTo>
                    <a:lnTo>
                      <a:pt x="254" y="103"/>
                    </a:lnTo>
                    <a:lnTo>
                      <a:pt x="252" y="106"/>
                    </a:lnTo>
                    <a:lnTo>
                      <a:pt x="249" y="109"/>
                    </a:lnTo>
                    <a:lnTo>
                      <a:pt x="245" y="109"/>
                    </a:lnTo>
                    <a:lnTo>
                      <a:pt x="243" y="110"/>
                    </a:lnTo>
                    <a:lnTo>
                      <a:pt x="231" y="105"/>
                    </a:lnTo>
                    <a:lnTo>
                      <a:pt x="223" y="103"/>
                    </a:lnTo>
                    <a:lnTo>
                      <a:pt x="217" y="103"/>
                    </a:lnTo>
                    <a:lnTo>
                      <a:pt x="204" y="104"/>
                    </a:lnTo>
                    <a:lnTo>
                      <a:pt x="179" y="104"/>
                    </a:lnTo>
                    <a:lnTo>
                      <a:pt x="171" y="105"/>
                    </a:lnTo>
                    <a:lnTo>
                      <a:pt x="166" y="109"/>
                    </a:lnTo>
                    <a:lnTo>
                      <a:pt x="157" y="116"/>
                    </a:lnTo>
                    <a:lnTo>
                      <a:pt x="154" y="116"/>
                    </a:lnTo>
                    <a:lnTo>
                      <a:pt x="153" y="116"/>
                    </a:lnTo>
                    <a:lnTo>
                      <a:pt x="153" y="117"/>
                    </a:lnTo>
                    <a:lnTo>
                      <a:pt x="151" y="120"/>
                    </a:lnTo>
                    <a:lnTo>
                      <a:pt x="146" y="120"/>
                    </a:lnTo>
                    <a:lnTo>
                      <a:pt x="143" y="120"/>
                    </a:lnTo>
                    <a:lnTo>
                      <a:pt x="142" y="120"/>
                    </a:lnTo>
                    <a:lnTo>
                      <a:pt x="142" y="121"/>
                    </a:lnTo>
                    <a:lnTo>
                      <a:pt x="131" y="120"/>
                    </a:lnTo>
                    <a:lnTo>
                      <a:pt x="124" y="120"/>
                    </a:lnTo>
                    <a:lnTo>
                      <a:pt x="117" y="117"/>
                    </a:lnTo>
                    <a:lnTo>
                      <a:pt x="112" y="116"/>
                    </a:lnTo>
                    <a:lnTo>
                      <a:pt x="108" y="111"/>
                    </a:lnTo>
                    <a:lnTo>
                      <a:pt x="108" y="109"/>
                    </a:lnTo>
                    <a:lnTo>
                      <a:pt x="108" y="104"/>
                    </a:lnTo>
                    <a:lnTo>
                      <a:pt x="107" y="102"/>
                    </a:lnTo>
                    <a:lnTo>
                      <a:pt x="103" y="99"/>
                    </a:lnTo>
                    <a:lnTo>
                      <a:pt x="101" y="97"/>
                    </a:lnTo>
                    <a:lnTo>
                      <a:pt x="100" y="95"/>
                    </a:lnTo>
                    <a:lnTo>
                      <a:pt x="96" y="88"/>
                    </a:lnTo>
                    <a:lnTo>
                      <a:pt x="90" y="81"/>
                    </a:lnTo>
                    <a:lnTo>
                      <a:pt x="83" y="77"/>
                    </a:lnTo>
                    <a:lnTo>
                      <a:pt x="77" y="76"/>
                    </a:lnTo>
                    <a:lnTo>
                      <a:pt x="66" y="76"/>
                    </a:lnTo>
                    <a:lnTo>
                      <a:pt x="57" y="72"/>
                    </a:lnTo>
                    <a:lnTo>
                      <a:pt x="51" y="70"/>
                    </a:lnTo>
                    <a:lnTo>
                      <a:pt x="48" y="66"/>
                    </a:lnTo>
                    <a:lnTo>
                      <a:pt x="46" y="64"/>
                    </a:lnTo>
                    <a:lnTo>
                      <a:pt x="44" y="59"/>
                    </a:lnTo>
                    <a:lnTo>
                      <a:pt x="43" y="57"/>
                    </a:lnTo>
                    <a:lnTo>
                      <a:pt x="40" y="55"/>
                    </a:lnTo>
                    <a:lnTo>
                      <a:pt x="34" y="58"/>
                    </a:lnTo>
                    <a:lnTo>
                      <a:pt x="28" y="55"/>
                    </a:lnTo>
                    <a:lnTo>
                      <a:pt x="27" y="53"/>
                    </a:lnTo>
                    <a:lnTo>
                      <a:pt x="28" y="51"/>
                    </a:lnTo>
                    <a:lnTo>
                      <a:pt x="27" y="45"/>
                    </a:lnTo>
                    <a:lnTo>
                      <a:pt x="23" y="40"/>
                    </a:lnTo>
                    <a:lnTo>
                      <a:pt x="15" y="35"/>
                    </a:lnTo>
                    <a:lnTo>
                      <a:pt x="11" y="31"/>
                    </a:lnTo>
                    <a:lnTo>
                      <a:pt x="10" y="25"/>
                    </a:lnTo>
                    <a:lnTo>
                      <a:pt x="13" y="22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5" y="13"/>
                    </a:lnTo>
                    <a:lnTo>
                      <a:pt x="16" y="13"/>
                    </a:lnTo>
                    <a:lnTo>
                      <a:pt x="14" y="7"/>
                    </a:lnTo>
                    <a:lnTo>
                      <a:pt x="10" y="6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536">
                <a:extLst>
                  <a:ext uri="{FF2B5EF4-FFF2-40B4-BE49-F238E27FC236}">
                    <a16:creationId xmlns:a16="http://schemas.microsoft.com/office/drawing/2014/main" id="{9A201E0B-09A3-AA94-AF68-E968B1DA2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1160"/>
                <a:ext cx="38" cy="8"/>
              </a:xfrm>
              <a:custGeom>
                <a:avLst/>
                <a:gdLst>
                  <a:gd name="T0" fmla="*/ 187 w 187"/>
                  <a:gd name="T1" fmla="*/ 0 h 42"/>
                  <a:gd name="T2" fmla="*/ 186 w 187"/>
                  <a:gd name="T3" fmla="*/ 0 h 42"/>
                  <a:gd name="T4" fmla="*/ 183 w 187"/>
                  <a:gd name="T5" fmla="*/ 0 h 42"/>
                  <a:gd name="T6" fmla="*/ 182 w 187"/>
                  <a:gd name="T7" fmla="*/ 0 h 42"/>
                  <a:gd name="T8" fmla="*/ 180 w 187"/>
                  <a:gd name="T9" fmla="*/ 0 h 42"/>
                  <a:gd name="T10" fmla="*/ 180 w 187"/>
                  <a:gd name="T11" fmla="*/ 1 h 42"/>
                  <a:gd name="T12" fmla="*/ 179 w 187"/>
                  <a:gd name="T13" fmla="*/ 1 h 42"/>
                  <a:gd name="T14" fmla="*/ 167 w 187"/>
                  <a:gd name="T15" fmla="*/ 5 h 42"/>
                  <a:gd name="T16" fmla="*/ 164 w 187"/>
                  <a:gd name="T17" fmla="*/ 5 h 42"/>
                  <a:gd name="T18" fmla="*/ 159 w 187"/>
                  <a:gd name="T19" fmla="*/ 6 h 42"/>
                  <a:gd name="T20" fmla="*/ 152 w 187"/>
                  <a:gd name="T21" fmla="*/ 10 h 42"/>
                  <a:gd name="T22" fmla="*/ 151 w 187"/>
                  <a:gd name="T23" fmla="*/ 10 h 42"/>
                  <a:gd name="T24" fmla="*/ 147 w 187"/>
                  <a:gd name="T25" fmla="*/ 12 h 42"/>
                  <a:gd name="T26" fmla="*/ 146 w 187"/>
                  <a:gd name="T27" fmla="*/ 12 h 42"/>
                  <a:gd name="T28" fmla="*/ 143 w 187"/>
                  <a:gd name="T29" fmla="*/ 12 h 42"/>
                  <a:gd name="T30" fmla="*/ 142 w 187"/>
                  <a:gd name="T31" fmla="*/ 12 h 42"/>
                  <a:gd name="T32" fmla="*/ 142 w 187"/>
                  <a:gd name="T33" fmla="*/ 13 h 42"/>
                  <a:gd name="T34" fmla="*/ 140 w 187"/>
                  <a:gd name="T35" fmla="*/ 13 h 42"/>
                  <a:gd name="T36" fmla="*/ 139 w 187"/>
                  <a:gd name="T37" fmla="*/ 13 h 42"/>
                  <a:gd name="T38" fmla="*/ 136 w 187"/>
                  <a:gd name="T39" fmla="*/ 13 h 42"/>
                  <a:gd name="T40" fmla="*/ 133 w 187"/>
                  <a:gd name="T41" fmla="*/ 13 h 42"/>
                  <a:gd name="T42" fmla="*/ 131 w 187"/>
                  <a:gd name="T43" fmla="*/ 13 h 42"/>
                  <a:gd name="T44" fmla="*/ 130 w 187"/>
                  <a:gd name="T45" fmla="*/ 13 h 42"/>
                  <a:gd name="T46" fmla="*/ 129 w 187"/>
                  <a:gd name="T47" fmla="*/ 13 h 42"/>
                  <a:gd name="T48" fmla="*/ 125 w 187"/>
                  <a:gd name="T49" fmla="*/ 16 h 42"/>
                  <a:gd name="T50" fmla="*/ 122 w 187"/>
                  <a:gd name="T51" fmla="*/ 17 h 42"/>
                  <a:gd name="T52" fmla="*/ 99 w 187"/>
                  <a:gd name="T53" fmla="*/ 28 h 42"/>
                  <a:gd name="T54" fmla="*/ 97 w 187"/>
                  <a:gd name="T55" fmla="*/ 28 h 42"/>
                  <a:gd name="T56" fmla="*/ 95 w 187"/>
                  <a:gd name="T57" fmla="*/ 29 h 42"/>
                  <a:gd name="T58" fmla="*/ 82 w 187"/>
                  <a:gd name="T59" fmla="*/ 28 h 42"/>
                  <a:gd name="T60" fmla="*/ 79 w 187"/>
                  <a:gd name="T61" fmla="*/ 28 h 42"/>
                  <a:gd name="T62" fmla="*/ 73 w 187"/>
                  <a:gd name="T63" fmla="*/ 28 h 42"/>
                  <a:gd name="T64" fmla="*/ 72 w 187"/>
                  <a:gd name="T65" fmla="*/ 28 h 42"/>
                  <a:gd name="T66" fmla="*/ 71 w 187"/>
                  <a:gd name="T67" fmla="*/ 28 h 42"/>
                  <a:gd name="T68" fmla="*/ 70 w 187"/>
                  <a:gd name="T69" fmla="*/ 29 h 42"/>
                  <a:gd name="T70" fmla="*/ 67 w 187"/>
                  <a:gd name="T71" fmla="*/ 29 h 42"/>
                  <a:gd name="T72" fmla="*/ 65 w 187"/>
                  <a:gd name="T73" fmla="*/ 30 h 42"/>
                  <a:gd name="T74" fmla="*/ 64 w 187"/>
                  <a:gd name="T75" fmla="*/ 30 h 42"/>
                  <a:gd name="T76" fmla="*/ 61 w 187"/>
                  <a:gd name="T77" fmla="*/ 32 h 42"/>
                  <a:gd name="T78" fmla="*/ 61 w 187"/>
                  <a:gd name="T79" fmla="*/ 33 h 42"/>
                  <a:gd name="T80" fmla="*/ 60 w 187"/>
                  <a:gd name="T81" fmla="*/ 33 h 42"/>
                  <a:gd name="T82" fmla="*/ 56 w 187"/>
                  <a:gd name="T83" fmla="*/ 35 h 42"/>
                  <a:gd name="T84" fmla="*/ 56 w 187"/>
                  <a:gd name="T85" fmla="*/ 36 h 42"/>
                  <a:gd name="T86" fmla="*/ 55 w 187"/>
                  <a:gd name="T87" fmla="*/ 36 h 42"/>
                  <a:gd name="T88" fmla="*/ 50 w 187"/>
                  <a:gd name="T89" fmla="*/ 39 h 42"/>
                  <a:gd name="T90" fmla="*/ 49 w 187"/>
                  <a:gd name="T91" fmla="*/ 39 h 42"/>
                  <a:gd name="T92" fmla="*/ 47 w 187"/>
                  <a:gd name="T93" fmla="*/ 41 h 42"/>
                  <a:gd name="T94" fmla="*/ 44 w 187"/>
                  <a:gd name="T95" fmla="*/ 41 h 42"/>
                  <a:gd name="T96" fmla="*/ 43 w 187"/>
                  <a:gd name="T97" fmla="*/ 41 h 42"/>
                  <a:gd name="T98" fmla="*/ 42 w 187"/>
                  <a:gd name="T99" fmla="*/ 41 h 42"/>
                  <a:gd name="T100" fmla="*/ 40 w 187"/>
                  <a:gd name="T101" fmla="*/ 41 h 42"/>
                  <a:gd name="T102" fmla="*/ 40 w 187"/>
                  <a:gd name="T103" fmla="*/ 42 h 42"/>
                  <a:gd name="T104" fmla="*/ 32 w 187"/>
                  <a:gd name="T105" fmla="*/ 42 h 42"/>
                  <a:gd name="T106" fmla="*/ 27 w 187"/>
                  <a:gd name="T107" fmla="*/ 41 h 42"/>
                  <a:gd name="T108" fmla="*/ 25 w 187"/>
                  <a:gd name="T109" fmla="*/ 41 h 42"/>
                  <a:gd name="T110" fmla="*/ 0 w 187"/>
                  <a:gd name="T111" fmla="*/ 3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7" h="42">
                    <a:moveTo>
                      <a:pt x="187" y="0"/>
                    </a:moveTo>
                    <a:lnTo>
                      <a:pt x="186" y="0"/>
                    </a:lnTo>
                    <a:lnTo>
                      <a:pt x="183" y="0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80" y="1"/>
                    </a:lnTo>
                    <a:lnTo>
                      <a:pt x="179" y="1"/>
                    </a:lnTo>
                    <a:lnTo>
                      <a:pt x="167" y="5"/>
                    </a:lnTo>
                    <a:lnTo>
                      <a:pt x="164" y="5"/>
                    </a:lnTo>
                    <a:lnTo>
                      <a:pt x="159" y="6"/>
                    </a:lnTo>
                    <a:lnTo>
                      <a:pt x="152" y="10"/>
                    </a:lnTo>
                    <a:lnTo>
                      <a:pt x="151" y="10"/>
                    </a:lnTo>
                    <a:lnTo>
                      <a:pt x="147" y="12"/>
                    </a:lnTo>
                    <a:lnTo>
                      <a:pt x="146" y="12"/>
                    </a:lnTo>
                    <a:lnTo>
                      <a:pt x="143" y="12"/>
                    </a:lnTo>
                    <a:lnTo>
                      <a:pt x="142" y="12"/>
                    </a:lnTo>
                    <a:lnTo>
                      <a:pt x="142" y="13"/>
                    </a:lnTo>
                    <a:lnTo>
                      <a:pt x="140" y="13"/>
                    </a:lnTo>
                    <a:lnTo>
                      <a:pt x="139" y="13"/>
                    </a:lnTo>
                    <a:lnTo>
                      <a:pt x="136" y="13"/>
                    </a:lnTo>
                    <a:lnTo>
                      <a:pt x="133" y="13"/>
                    </a:lnTo>
                    <a:lnTo>
                      <a:pt x="131" y="13"/>
                    </a:lnTo>
                    <a:lnTo>
                      <a:pt x="130" y="13"/>
                    </a:lnTo>
                    <a:lnTo>
                      <a:pt x="129" y="13"/>
                    </a:lnTo>
                    <a:lnTo>
                      <a:pt x="125" y="16"/>
                    </a:lnTo>
                    <a:lnTo>
                      <a:pt x="122" y="17"/>
                    </a:lnTo>
                    <a:lnTo>
                      <a:pt x="99" y="28"/>
                    </a:lnTo>
                    <a:lnTo>
                      <a:pt x="97" y="28"/>
                    </a:lnTo>
                    <a:lnTo>
                      <a:pt x="95" y="29"/>
                    </a:lnTo>
                    <a:lnTo>
                      <a:pt x="82" y="28"/>
                    </a:lnTo>
                    <a:lnTo>
                      <a:pt x="79" y="28"/>
                    </a:lnTo>
                    <a:lnTo>
                      <a:pt x="73" y="28"/>
                    </a:lnTo>
                    <a:lnTo>
                      <a:pt x="72" y="28"/>
                    </a:lnTo>
                    <a:lnTo>
                      <a:pt x="71" y="28"/>
                    </a:lnTo>
                    <a:lnTo>
                      <a:pt x="70" y="29"/>
                    </a:lnTo>
                    <a:lnTo>
                      <a:pt x="67" y="29"/>
                    </a:lnTo>
                    <a:lnTo>
                      <a:pt x="65" y="30"/>
                    </a:lnTo>
                    <a:lnTo>
                      <a:pt x="64" y="30"/>
                    </a:lnTo>
                    <a:lnTo>
                      <a:pt x="61" y="32"/>
                    </a:lnTo>
                    <a:lnTo>
                      <a:pt x="61" y="33"/>
                    </a:lnTo>
                    <a:lnTo>
                      <a:pt x="60" y="33"/>
                    </a:lnTo>
                    <a:lnTo>
                      <a:pt x="56" y="35"/>
                    </a:lnTo>
                    <a:lnTo>
                      <a:pt x="56" y="36"/>
                    </a:lnTo>
                    <a:lnTo>
                      <a:pt x="55" y="36"/>
                    </a:lnTo>
                    <a:lnTo>
                      <a:pt x="50" y="39"/>
                    </a:lnTo>
                    <a:lnTo>
                      <a:pt x="49" y="39"/>
                    </a:lnTo>
                    <a:lnTo>
                      <a:pt x="47" y="41"/>
                    </a:lnTo>
                    <a:lnTo>
                      <a:pt x="44" y="41"/>
                    </a:lnTo>
                    <a:lnTo>
                      <a:pt x="43" y="41"/>
                    </a:lnTo>
                    <a:lnTo>
                      <a:pt x="42" y="41"/>
                    </a:lnTo>
                    <a:lnTo>
                      <a:pt x="40" y="41"/>
                    </a:lnTo>
                    <a:lnTo>
                      <a:pt x="40" y="42"/>
                    </a:lnTo>
                    <a:lnTo>
                      <a:pt x="32" y="42"/>
                    </a:lnTo>
                    <a:lnTo>
                      <a:pt x="27" y="41"/>
                    </a:lnTo>
                    <a:lnTo>
                      <a:pt x="25" y="41"/>
                    </a:lnTo>
                    <a:lnTo>
                      <a:pt x="0" y="3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537">
                <a:extLst>
                  <a:ext uri="{FF2B5EF4-FFF2-40B4-BE49-F238E27FC236}">
                    <a16:creationId xmlns:a16="http://schemas.microsoft.com/office/drawing/2014/main" id="{21BF8B53-99DF-FC2A-FAA5-DEE3E9CEB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1160"/>
                <a:ext cx="4" cy="1"/>
              </a:xfrm>
              <a:custGeom>
                <a:avLst/>
                <a:gdLst>
                  <a:gd name="T0" fmla="*/ 24 w 24"/>
                  <a:gd name="T1" fmla="*/ 2 h 4"/>
                  <a:gd name="T2" fmla="*/ 21 w 24"/>
                  <a:gd name="T3" fmla="*/ 2 h 4"/>
                  <a:gd name="T4" fmla="*/ 18 w 24"/>
                  <a:gd name="T5" fmla="*/ 4 h 4"/>
                  <a:gd name="T6" fmla="*/ 13 w 24"/>
                  <a:gd name="T7" fmla="*/ 2 h 4"/>
                  <a:gd name="T8" fmla="*/ 1 w 24"/>
                  <a:gd name="T9" fmla="*/ 0 h 4"/>
                  <a:gd name="T10" fmla="*/ 0 w 2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4">
                    <a:moveTo>
                      <a:pt x="24" y="2"/>
                    </a:moveTo>
                    <a:lnTo>
                      <a:pt x="21" y="2"/>
                    </a:lnTo>
                    <a:lnTo>
                      <a:pt x="18" y="4"/>
                    </a:lnTo>
                    <a:lnTo>
                      <a:pt x="13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538">
                <a:extLst>
                  <a:ext uri="{FF2B5EF4-FFF2-40B4-BE49-F238E27FC236}">
                    <a16:creationId xmlns:a16="http://schemas.microsoft.com/office/drawing/2014/main" id="{3D09591F-98E1-84DE-34C1-27FCBEB1D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1160"/>
                <a:ext cx="36" cy="10"/>
              </a:xfrm>
              <a:custGeom>
                <a:avLst/>
                <a:gdLst>
                  <a:gd name="T0" fmla="*/ 0 w 178"/>
                  <a:gd name="T1" fmla="*/ 47 h 48"/>
                  <a:gd name="T2" fmla="*/ 7 w 178"/>
                  <a:gd name="T3" fmla="*/ 48 h 48"/>
                  <a:gd name="T4" fmla="*/ 17 w 178"/>
                  <a:gd name="T5" fmla="*/ 48 h 48"/>
                  <a:gd name="T6" fmla="*/ 24 w 178"/>
                  <a:gd name="T7" fmla="*/ 47 h 48"/>
                  <a:gd name="T8" fmla="*/ 33 w 178"/>
                  <a:gd name="T9" fmla="*/ 45 h 48"/>
                  <a:gd name="T10" fmla="*/ 53 w 178"/>
                  <a:gd name="T11" fmla="*/ 34 h 48"/>
                  <a:gd name="T12" fmla="*/ 59 w 178"/>
                  <a:gd name="T13" fmla="*/ 32 h 48"/>
                  <a:gd name="T14" fmla="*/ 69 w 178"/>
                  <a:gd name="T15" fmla="*/ 33 h 48"/>
                  <a:gd name="T16" fmla="*/ 79 w 178"/>
                  <a:gd name="T17" fmla="*/ 33 h 48"/>
                  <a:gd name="T18" fmla="*/ 84 w 178"/>
                  <a:gd name="T19" fmla="*/ 32 h 48"/>
                  <a:gd name="T20" fmla="*/ 90 w 178"/>
                  <a:gd name="T21" fmla="*/ 29 h 48"/>
                  <a:gd name="T22" fmla="*/ 98 w 178"/>
                  <a:gd name="T23" fmla="*/ 23 h 48"/>
                  <a:gd name="T24" fmla="*/ 107 w 178"/>
                  <a:gd name="T25" fmla="*/ 21 h 48"/>
                  <a:gd name="T26" fmla="*/ 113 w 178"/>
                  <a:gd name="T27" fmla="*/ 18 h 48"/>
                  <a:gd name="T28" fmla="*/ 119 w 178"/>
                  <a:gd name="T29" fmla="*/ 18 h 48"/>
                  <a:gd name="T30" fmla="*/ 131 w 178"/>
                  <a:gd name="T31" fmla="*/ 17 h 48"/>
                  <a:gd name="T32" fmla="*/ 142 w 178"/>
                  <a:gd name="T33" fmla="*/ 15 h 48"/>
                  <a:gd name="T34" fmla="*/ 151 w 178"/>
                  <a:gd name="T35" fmla="*/ 11 h 48"/>
                  <a:gd name="T36" fmla="*/ 155 w 178"/>
                  <a:gd name="T37" fmla="*/ 8 h 48"/>
                  <a:gd name="T38" fmla="*/ 160 w 178"/>
                  <a:gd name="T39" fmla="*/ 7 h 48"/>
                  <a:gd name="T40" fmla="*/ 168 w 178"/>
                  <a:gd name="T41" fmla="*/ 1 h 48"/>
                  <a:gd name="T42" fmla="*/ 178 w 178"/>
                  <a:gd name="T4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8" h="48">
                    <a:moveTo>
                      <a:pt x="0" y="47"/>
                    </a:moveTo>
                    <a:lnTo>
                      <a:pt x="7" y="48"/>
                    </a:lnTo>
                    <a:lnTo>
                      <a:pt x="17" y="48"/>
                    </a:lnTo>
                    <a:lnTo>
                      <a:pt x="24" y="47"/>
                    </a:lnTo>
                    <a:lnTo>
                      <a:pt x="33" y="45"/>
                    </a:lnTo>
                    <a:lnTo>
                      <a:pt x="53" y="34"/>
                    </a:lnTo>
                    <a:lnTo>
                      <a:pt x="59" y="32"/>
                    </a:lnTo>
                    <a:lnTo>
                      <a:pt x="69" y="33"/>
                    </a:lnTo>
                    <a:lnTo>
                      <a:pt x="79" y="33"/>
                    </a:lnTo>
                    <a:lnTo>
                      <a:pt x="84" y="32"/>
                    </a:lnTo>
                    <a:lnTo>
                      <a:pt x="90" y="29"/>
                    </a:lnTo>
                    <a:lnTo>
                      <a:pt x="98" y="23"/>
                    </a:lnTo>
                    <a:lnTo>
                      <a:pt x="107" y="21"/>
                    </a:lnTo>
                    <a:lnTo>
                      <a:pt x="113" y="18"/>
                    </a:lnTo>
                    <a:lnTo>
                      <a:pt x="119" y="18"/>
                    </a:lnTo>
                    <a:lnTo>
                      <a:pt x="131" y="17"/>
                    </a:lnTo>
                    <a:lnTo>
                      <a:pt x="142" y="15"/>
                    </a:lnTo>
                    <a:lnTo>
                      <a:pt x="151" y="11"/>
                    </a:lnTo>
                    <a:lnTo>
                      <a:pt x="155" y="8"/>
                    </a:lnTo>
                    <a:lnTo>
                      <a:pt x="160" y="7"/>
                    </a:lnTo>
                    <a:lnTo>
                      <a:pt x="168" y="1"/>
                    </a:lnTo>
                    <a:lnTo>
                      <a:pt x="178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Line 539">
                <a:extLst>
                  <a:ext uri="{FF2B5EF4-FFF2-40B4-BE49-F238E27FC236}">
                    <a16:creationId xmlns:a16="http://schemas.microsoft.com/office/drawing/2014/main" id="{52FAE859-29A3-4DB8-BFA0-F8FE98ACBD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13" y="1925"/>
                <a:ext cx="0" cy="1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540">
                <a:extLst>
                  <a:ext uri="{FF2B5EF4-FFF2-40B4-BE49-F238E27FC236}">
                    <a16:creationId xmlns:a16="http://schemas.microsoft.com/office/drawing/2014/main" id="{38F8AD4A-B002-76FC-354D-1BED29A8F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8" y="2573"/>
                <a:ext cx="165" cy="86"/>
              </a:xfrm>
              <a:custGeom>
                <a:avLst/>
                <a:gdLst>
                  <a:gd name="T0" fmla="*/ 819 w 829"/>
                  <a:gd name="T1" fmla="*/ 7 h 432"/>
                  <a:gd name="T2" fmla="*/ 810 w 829"/>
                  <a:gd name="T3" fmla="*/ 25 h 432"/>
                  <a:gd name="T4" fmla="*/ 800 w 829"/>
                  <a:gd name="T5" fmla="*/ 36 h 432"/>
                  <a:gd name="T6" fmla="*/ 795 w 829"/>
                  <a:gd name="T7" fmla="*/ 47 h 432"/>
                  <a:gd name="T8" fmla="*/ 790 w 829"/>
                  <a:gd name="T9" fmla="*/ 63 h 432"/>
                  <a:gd name="T10" fmla="*/ 782 w 829"/>
                  <a:gd name="T11" fmla="*/ 72 h 432"/>
                  <a:gd name="T12" fmla="*/ 749 w 829"/>
                  <a:gd name="T13" fmla="*/ 95 h 432"/>
                  <a:gd name="T14" fmla="*/ 741 w 829"/>
                  <a:gd name="T15" fmla="*/ 112 h 432"/>
                  <a:gd name="T16" fmla="*/ 737 w 829"/>
                  <a:gd name="T17" fmla="*/ 116 h 432"/>
                  <a:gd name="T18" fmla="*/ 716 w 829"/>
                  <a:gd name="T19" fmla="*/ 145 h 432"/>
                  <a:gd name="T20" fmla="*/ 713 w 829"/>
                  <a:gd name="T21" fmla="*/ 152 h 432"/>
                  <a:gd name="T22" fmla="*/ 687 w 829"/>
                  <a:gd name="T23" fmla="*/ 170 h 432"/>
                  <a:gd name="T24" fmla="*/ 681 w 829"/>
                  <a:gd name="T25" fmla="*/ 178 h 432"/>
                  <a:gd name="T26" fmla="*/ 675 w 829"/>
                  <a:gd name="T27" fmla="*/ 183 h 432"/>
                  <a:gd name="T28" fmla="*/ 670 w 829"/>
                  <a:gd name="T29" fmla="*/ 184 h 432"/>
                  <a:gd name="T30" fmla="*/ 661 w 829"/>
                  <a:gd name="T31" fmla="*/ 185 h 432"/>
                  <a:gd name="T32" fmla="*/ 651 w 829"/>
                  <a:gd name="T33" fmla="*/ 196 h 432"/>
                  <a:gd name="T34" fmla="*/ 618 w 829"/>
                  <a:gd name="T35" fmla="*/ 229 h 432"/>
                  <a:gd name="T36" fmla="*/ 611 w 829"/>
                  <a:gd name="T37" fmla="*/ 232 h 432"/>
                  <a:gd name="T38" fmla="*/ 595 w 829"/>
                  <a:gd name="T39" fmla="*/ 230 h 432"/>
                  <a:gd name="T40" fmla="*/ 589 w 829"/>
                  <a:gd name="T41" fmla="*/ 233 h 432"/>
                  <a:gd name="T42" fmla="*/ 583 w 829"/>
                  <a:gd name="T43" fmla="*/ 236 h 432"/>
                  <a:gd name="T44" fmla="*/ 570 w 829"/>
                  <a:gd name="T45" fmla="*/ 252 h 432"/>
                  <a:gd name="T46" fmla="*/ 553 w 829"/>
                  <a:gd name="T47" fmla="*/ 252 h 432"/>
                  <a:gd name="T48" fmla="*/ 527 w 829"/>
                  <a:gd name="T49" fmla="*/ 261 h 432"/>
                  <a:gd name="T50" fmla="*/ 504 w 829"/>
                  <a:gd name="T51" fmla="*/ 279 h 432"/>
                  <a:gd name="T52" fmla="*/ 493 w 829"/>
                  <a:gd name="T53" fmla="*/ 282 h 432"/>
                  <a:gd name="T54" fmla="*/ 456 w 829"/>
                  <a:gd name="T55" fmla="*/ 285 h 432"/>
                  <a:gd name="T56" fmla="*/ 422 w 829"/>
                  <a:gd name="T57" fmla="*/ 279 h 432"/>
                  <a:gd name="T58" fmla="*/ 406 w 829"/>
                  <a:gd name="T59" fmla="*/ 278 h 432"/>
                  <a:gd name="T60" fmla="*/ 398 w 829"/>
                  <a:gd name="T61" fmla="*/ 282 h 432"/>
                  <a:gd name="T62" fmla="*/ 384 w 829"/>
                  <a:gd name="T63" fmla="*/ 286 h 432"/>
                  <a:gd name="T64" fmla="*/ 376 w 829"/>
                  <a:gd name="T65" fmla="*/ 287 h 432"/>
                  <a:gd name="T66" fmla="*/ 370 w 829"/>
                  <a:gd name="T67" fmla="*/ 293 h 432"/>
                  <a:gd name="T68" fmla="*/ 369 w 829"/>
                  <a:gd name="T69" fmla="*/ 304 h 432"/>
                  <a:gd name="T70" fmla="*/ 365 w 829"/>
                  <a:gd name="T71" fmla="*/ 312 h 432"/>
                  <a:gd name="T72" fmla="*/ 337 w 829"/>
                  <a:gd name="T73" fmla="*/ 326 h 432"/>
                  <a:gd name="T74" fmla="*/ 309 w 829"/>
                  <a:gd name="T75" fmla="*/ 329 h 432"/>
                  <a:gd name="T76" fmla="*/ 298 w 829"/>
                  <a:gd name="T77" fmla="*/ 325 h 432"/>
                  <a:gd name="T78" fmla="*/ 270 w 829"/>
                  <a:gd name="T79" fmla="*/ 320 h 432"/>
                  <a:gd name="T80" fmla="*/ 261 w 829"/>
                  <a:gd name="T81" fmla="*/ 324 h 432"/>
                  <a:gd name="T82" fmla="*/ 250 w 829"/>
                  <a:gd name="T83" fmla="*/ 336 h 432"/>
                  <a:gd name="T84" fmla="*/ 250 w 829"/>
                  <a:gd name="T85" fmla="*/ 347 h 432"/>
                  <a:gd name="T86" fmla="*/ 240 w 829"/>
                  <a:gd name="T87" fmla="*/ 354 h 432"/>
                  <a:gd name="T88" fmla="*/ 232 w 829"/>
                  <a:gd name="T89" fmla="*/ 356 h 432"/>
                  <a:gd name="T90" fmla="*/ 221 w 829"/>
                  <a:gd name="T91" fmla="*/ 367 h 432"/>
                  <a:gd name="T92" fmla="*/ 193 w 829"/>
                  <a:gd name="T93" fmla="*/ 379 h 432"/>
                  <a:gd name="T94" fmla="*/ 153 w 829"/>
                  <a:gd name="T95" fmla="*/ 387 h 432"/>
                  <a:gd name="T96" fmla="*/ 132 w 829"/>
                  <a:gd name="T97" fmla="*/ 393 h 432"/>
                  <a:gd name="T98" fmla="*/ 121 w 829"/>
                  <a:gd name="T99" fmla="*/ 396 h 432"/>
                  <a:gd name="T100" fmla="*/ 107 w 829"/>
                  <a:gd name="T101" fmla="*/ 398 h 432"/>
                  <a:gd name="T102" fmla="*/ 60 w 829"/>
                  <a:gd name="T103" fmla="*/ 415 h 432"/>
                  <a:gd name="T104" fmla="*/ 22 w 829"/>
                  <a:gd name="T105" fmla="*/ 432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29" h="432">
                    <a:moveTo>
                      <a:pt x="829" y="0"/>
                    </a:moveTo>
                    <a:lnTo>
                      <a:pt x="823" y="2"/>
                    </a:lnTo>
                    <a:lnTo>
                      <a:pt x="823" y="4"/>
                    </a:lnTo>
                    <a:lnTo>
                      <a:pt x="822" y="5"/>
                    </a:lnTo>
                    <a:lnTo>
                      <a:pt x="819" y="7"/>
                    </a:lnTo>
                    <a:lnTo>
                      <a:pt x="818" y="10"/>
                    </a:lnTo>
                    <a:lnTo>
                      <a:pt x="815" y="12"/>
                    </a:lnTo>
                    <a:lnTo>
                      <a:pt x="815" y="13"/>
                    </a:lnTo>
                    <a:lnTo>
                      <a:pt x="810" y="24"/>
                    </a:lnTo>
                    <a:lnTo>
                      <a:pt x="810" y="25"/>
                    </a:lnTo>
                    <a:lnTo>
                      <a:pt x="809" y="27"/>
                    </a:lnTo>
                    <a:lnTo>
                      <a:pt x="809" y="28"/>
                    </a:lnTo>
                    <a:lnTo>
                      <a:pt x="807" y="28"/>
                    </a:lnTo>
                    <a:lnTo>
                      <a:pt x="806" y="30"/>
                    </a:lnTo>
                    <a:lnTo>
                      <a:pt x="800" y="36"/>
                    </a:lnTo>
                    <a:lnTo>
                      <a:pt x="799" y="41"/>
                    </a:lnTo>
                    <a:lnTo>
                      <a:pt x="796" y="42"/>
                    </a:lnTo>
                    <a:lnTo>
                      <a:pt x="796" y="45"/>
                    </a:lnTo>
                    <a:lnTo>
                      <a:pt x="795" y="46"/>
                    </a:lnTo>
                    <a:lnTo>
                      <a:pt x="795" y="47"/>
                    </a:lnTo>
                    <a:lnTo>
                      <a:pt x="794" y="49"/>
                    </a:lnTo>
                    <a:lnTo>
                      <a:pt x="794" y="53"/>
                    </a:lnTo>
                    <a:lnTo>
                      <a:pt x="792" y="59"/>
                    </a:lnTo>
                    <a:lnTo>
                      <a:pt x="790" y="62"/>
                    </a:lnTo>
                    <a:lnTo>
                      <a:pt x="790" y="63"/>
                    </a:lnTo>
                    <a:lnTo>
                      <a:pt x="789" y="64"/>
                    </a:lnTo>
                    <a:lnTo>
                      <a:pt x="788" y="67"/>
                    </a:lnTo>
                    <a:lnTo>
                      <a:pt x="784" y="69"/>
                    </a:lnTo>
                    <a:lnTo>
                      <a:pt x="784" y="70"/>
                    </a:lnTo>
                    <a:lnTo>
                      <a:pt x="782" y="72"/>
                    </a:lnTo>
                    <a:lnTo>
                      <a:pt x="763" y="86"/>
                    </a:lnTo>
                    <a:lnTo>
                      <a:pt x="752" y="92"/>
                    </a:lnTo>
                    <a:lnTo>
                      <a:pt x="752" y="93"/>
                    </a:lnTo>
                    <a:lnTo>
                      <a:pt x="750" y="93"/>
                    </a:lnTo>
                    <a:lnTo>
                      <a:pt x="749" y="95"/>
                    </a:lnTo>
                    <a:lnTo>
                      <a:pt x="749" y="96"/>
                    </a:lnTo>
                    <a:lnTo>
                      <a:pt x="748" y="96"/>
                    </a:lnTo>
                    <a:lnTo>
                      <a:pt x="747" y="97"/>
                    </a:lnTo>
                    <a:lnTo>
                      <a:pt x="747" y="98"/>
                    </a:lnTo>
                    <a:lnTo>
                      <a:pt x="741" y="112"/>
                    </a:lnTo>
                    <a:lnTo>
                      <a:pt x="740" y="112"/>
                    </a:lnTo>
                    <a:lnTo>
                      <a:pt x="740" y="113"/>
                    </a:lnTo>
                    <a:lnTo>
                      <a:pt x="738" y="114"/>
                    </a:lnTo>
                    <a:lnTo>
                      <a:pt x="737" y="115"/>
                    </a:lnTo>
                    <a:lnTo>
                      <a:pt x="737" y="116"/>
                    </a:lnTo>
                    <a:lnTo>
                      <a:pt x="732" y="120"/>
                    </a:lnTo>
                    <a:lnTo>
                      <a:pt x="731" y="122"/>
                    </a:lnTo>
                    <a:lnTo>
                      <a:pt x="719" y="143"/>
                    </a:lnTo>
                    <a:lnTo>
                      <a:pt x="718" y="144"/>
                    </a:lnTo>
                    <a:lnTo>
                      <a:pt x="716" y="145"/>
                    </a:lnTo>
                    <a:lnTo>
                      <a:pt x="716" y="148"/>
                    </a:lnTo>
                    <a:lnTo>
                      <a:pt x="715" y="148"/>
                    </a:lnTo>
                    <a:lnTo>
                      <a:pt x="715" y="149"/>
                    </a:lnTo>
                    <a:lnTo>
                      <a:pt x="714" y="150"/>
                    </a:lnTo>
                    <a:lnTo>
                      <a:pt x="713" y="152"/>
                    </a:lnTo>
                    <a:lnTo>
                      <a:pt x="712" y="152"/>
                    </a:lnTo>
                    <a:lnTo>
                      <a:pt x="704" y="156"/>
                    </a:lnTo>
                    <a:lnTo>
                      <a:pt x="703" y="156"/>
                    </a:lnTo>
                    <a:lnTo>
                      <a:pt x="687" y="169"/>
                    </a:lnTo>
                    <a:lnTo>
                      <a:pt x="687" y="170"/>
                    </a:lnTo>
                    <a:lnTo>
                      <a:pt x="686" y="171"/>
                    </a:lnTo>
                    <a:lnTo>
                      <a:pt x="685" y="172"/>
                    </a:lnTo>
                    <a:lnTo>
                      <a:pt x="683" y="177"/>
                    </a:lnTo>
                    <a:lnTo>
                      <a:pt x="681" y="177"/>
                    </a:lnTo>
                    <a:lnTo>
                      <a:pt x="681" y="178"/>
                    </a:lnTo>
                    <a:lnTo>
                      <a:pt x="680" y="178"/>
                    </a:lnTo>
                    <a:lnTo>
                      <a:pt x="680" y="179"/>
                    </a:lnTo>
                    <a:lnTo>
                      <a:pt x="679" y="181"/>
                    </a:lnTo>
                    <a:lnTo>
                      <a:pt x="678" y="181"/>
                    </a:lnTo>
                    <a:lnTo>
                      <a:pt x="675" y="183"/>
                    </a:lnTo>
                    <a:lnTo>
                      <a:pt x="674" y="183"/>
                    </a:lnTo>
                    <a:lnTo>
                      <a:pt x="673" y="183"/>
                    </a:lnTo>
                    <a:lnTo>
                      <a:pt x="672" y="183"/>
                    </a:lnTo>
                    <a:lnTo>
                      <a:pt x="672" y="184"/>
                    </a:lnTo>
                    <a:lnTo>
                      <a:pt x="670" y="184"/>
                    </a:lnTo>
                    <a:lnTo>
                      <a:pt x="667" y="184"/>
                    </a:lnTo>
                    <a:lnTo>
                      <a:pt x="664" y="184"/>
                    </a:lnTo>
                    <a:lnTo>
                      <a:pt x="663" y="185"/>
                    </a:lnTo>
                    <a:lnTo>
                      <a:pt x="662" y="185"/>
                    </a:lnTo>
                    <a:lnTo>
                      <a:pt x="661" y="185"/>
                    </a:lnTo>
                    <a:lnTo>
                      <a:pt x="660" y="188"/>
                    </a:lnTo>
                    <a:lnTo>
                      <a:pt x="658" y="188"/>
                    </a:lnTo>
                    <a:lnTo>
                      <a:pt x="656" y="190"/>
                    </a:lnTo>
                    <a:lnTo>
                      <a:pt x="653" y="195"/>
                    </a:lnTo>
                    <a:lnTo>
                      <a:pt x="651" y="196"/>
                    </a:lnTo>
                    <a:lnTo>
                      <a:pt x="651" y="198"/>
                    </a:lnTo>
                    <a:lnTo>
                      <a:pt x="622" y="227"/>
                    </a:lnTo>
                    <a:lnTo>
                      <a:pt x="620" y="228"/>
                    </a:lnTo>
                    <a:lnTo>
                      <a:pt x="618" y="228"/>
                    </a:lnTo>
                    <a:lnTo>
                      <a:pt x="618" y="229"/>
                    </a:lnTo>
                    <a:lnTo>
                      <a:pt x="617" y="229"/>
                    </a:lnTo>
                    <a:lnTo>
                      <a:pt x="615" y="230"/>
                    </a:lnTo>
                    <a:lnTo>
                      <a:pt x="613" y="232"/>
                    </a:lnTo>
                    <a:lnTo>
                      <a:pt x="612" y="232"/>
                    </a:lnTo>
                    <a:lnTo>
                      <a:pt x="611" y="232"/>
                    </a:lnTo>
                    <a:lnTo>
                      <a:pt x="610" y="233"/>
                    </a:lnTo>
                    <a:lnTo>
                      <a:pt x="604" y="233"/>
                    </a:lnTo>
                    <a:lnTo>
                      <a:pt x="603" y="232"/>
                    </a:lnTo>
                    <a:lnTo>
                      <a:pt x="598" y="230"/>
                    </a:lnTo>
                    <a:lnTo>
                      <a:pt x="595" y="230"/>
                    </a:lnTo>
                    <a:lnTo>
                      <a:pt x="594" y="230"/>
                    </a:lnTo>
                    <a:lnTo>
                      <a:pt x="593" y="230"/>
                    </a:lnTo>
                    <a:lnTo>
                      <a:pt x="590" y="230"/>
                    </a:lnTo>
                    <a:lnTo>
                      <a:pt x="590" y="232"/>
                    </a:lnTo>
                    <a:lnTo>
                      <a:pt x="589" y="233"/>
                    </a:lnTo>
                    <a:lnTo>
                      <a:pt x="588" y="233"/>
                    </a:lnTo>
                    <a:lnTo>
                      <a:pt x="587" y="233"/>
                    </a:lnTo>
                    <a:lnTo>
                      <a:pt x="586" y="234"/>
                    </a:lnTo>
                    <a:lnTo>
                      <a:pt x="584" y="234"/>
                    </a:lnTo>
                    <a:lnTo>
                      <a:pt x="583" y="236"/>
                    </a:lnTo>
                    <a:lnTo>
                      <a:pt x="582" y="238"/>
                    </a:lnTo>
                    <a:lnTo>
                      <a:pt x="578" y="246"/>
                    </a:lnTo>
                    <a:lnTo>
                      <a:pt x="573" y="250"/>
                    </a:lnTo>
                    <a:lnTo>
                      <a:pt x="571" y="252"/>
                    </a:lnTo>
                    <a:lnTo>
                      <a:pt x="570" y="252"/>
                    </a:lnTo>
                    <a:lnTo>
                      <a:pt x="569" y="252"/>
                    </a:lnTo>
                    <a:lnTo>
                      <a:pt x="565" y="252"/>
                    </a:lnTo>
                    <a:lnTo>
                      <a:pt x="563" y="252"/>
                    </a:lnTo>
                    <a:lnTo>
                      <a:pt x="554" y="252"/>
                    </a:lnTo>
                    <a:lnTo>
                      <a:pt x="553" y="252"/>
                    </a:lnTo>
                    <a:lnTo>
                      <a:pt x="548" y="253"/>
                    </a:lnTo>
                    <a:lnTo>
                      <a:pt x="546" y="255"/>
                    </a:lnTo>
                    <a:lnTo>
                      <a:pt x="532" y="258"/>
                    </a:lnTo>
                    <a:lnTo>
                      <a:pt x="531" y="258"/>
                    </a:lnTo>
                    <a:lnTo>
                      <a:pt x="527" y="261"/>
                    </a:lnTo>
                    <a:lnTo>
                      <a:pt x="526" y="261"/>
                    </a:lnTo>
                    <a:lnTo>
                      <a:pt x="525" y="262"/>
                    </a:lnTo>
                    <a:lnTo>
                      <a:pt x="507" y="275"/>
                    </a:lnTo>
                    <a:lnTo>
                      <a:pt x="506" y="278"/>
                    </a:lnTo>
                    <a:lnTo>
                      <a:pt x="504" y="279"/>
                    </a:lnTo>
                    <a:lnTo>
                      <a:pt x="498" y="281"/>
                    </a:lnTo>
                    <a:lnTo>
                      <a:pt x="497" y="281"/>
                    </a:lnTo>
                    <a:lnTo>
                      <a:pt x="496" y="281"/>
                    </a:lnTo>
                    <a:lnTo>
                      <a:pt x="495" y="282"/>
                    </a:lnTo>
                    <a:lnTo>
                      <a:pt x="493" y="282"/>
                    </a:lnTo>
                    <a:lnTo>
                      <a:pt x="491" y="282"/>
                    </a:lnTo>
                    <a:lnTo>
                      <a:pt x="467" y="285"/>
                    </a:lnTo>
                    <a:lnTo>
                      <a:pt x="464" y="286"/>
                    </a:lnTo>
                    <a:lnTo>
                      <a:pt x="456" y="286"/>
                    </a:lnTo>
                    <a:lnTo>
                      <a:pt x="456" y="285"/>
                    </a:lnTo>
                    <a:lnTo>
                      <a:pt x="430" y="281"/>
                    </a:lnTo>
                    <a:lnTo>
                      <a:pt x="429" y="281"/>
                    </a:lnTo>
                    <a:lnTo>
                      <a:pt x="429" y="280"/>
                    </a:lnTo>
                    <a:lnTo>
                      <a:pt x="423" y="279"/>
                    </a:lnTo>
                    <a:lnTo>
                      <a:pt x="422" y="279"/>
                    </a:lnTo>
                    <a:lnTo>
                      <a:pt x="412" y="278"/>
                    </a:lnTo>
                    <a:lnTo>
                      <a:pt x="410" y="278"/>
                    </a:lnTo>
                    <a:lnTo>
                      <a:pt x="409" y="276"/>
                    </a:lnTo>
                    <a:lnTo>
                      <a:pt x="406" y="276"/>
                    </a:lnTo>
                    <a:lnTo>
                      <a:pt x="406" y="278"/>
                    </a:lnTo>
                    <a:lnTo>
                      <a:pt x="405" y="278"/>
                    </a:lnTo>
                    <a:lnTo>
                      <a:pt x="404" y="278"/>
                    </a:lnTo>
                    <a:lnTo>
                      <a:pt x="403" y="279"/>
                    </a:lnTo>
                    <a:lnTo>
                      <a:pt x="401" y="279"/>
                    </a:lnTo>
                    <a:lnTo>
                      <a:pt x="398" y="282"/>
                    </a:lnTo>
                    <a:lnTo>
                      <a:pt x="397" y="284"/>
                    </a:lnTo>
                    <a:lnTo>
                      <a:pt x="395" y="284"/>
                    </a:lnTo>
                    <a:lnTo>
                      <a:pt x="395" y="285"/>
                    </a:lnTo>
                    <a:lnTo>
                      <a:pt x="386" y="285"/>
                    </a:lnTo>
                    <a:lnTo>
                      <a:pt x="384" y="286"/>
                    </a:lnTo>
                    <a:lnTo>
                      <a:pt x="382" y="286"/>
                    </a:lnTo>
                    <a:lnTo>
                      <a:pt x="380" y="286"/>
                    </a:lnTo>
                    <a:lnTo>
                      <a:pt x="378" y="286"/>
                    </a:lnTo>
                    <a:lnTo>
                      <a:pt x="377" y="287"/>
                    </a:lnTo>
                    <a:lnTo>
                      <a:pt x="376" y="287"/>
                    </a:lnTo>
                    <a:lnTo>
                      <a:pt x="372" y="289"/>
                    </a:lnTo>
                    <a:lnTo>
                      <a:pt x="371" y="290"/>
                    </a:lnTo>
                    <a:lnTo>
                      <a:pt x="370" y="291"/>
                    </a:lnTo>
                    <a:lnTo>
                      <a:pt x="370" y="292"/>
                    </a:lnTo>
                    <a:lnTo>
                      <a:pt x="370" y="293"/>
                    </a:lnTo>
                    <a:lnTo>
                      <a:pt x="370" y="295"/>
                    </a:lnTo>
                    <a:lnTo>
                      <a:pt x="370" y="296"/>
                    </a:lnTo>
                    <a:lnTo>
                      <a:pt x="369" y="302"/>
                    </a:lnTo>
                    <a:lnTo>
                      <a:pt x="369" y="303"/>
                    </a:lnTo>
                    <a:lnTo>
                      <a:pt x="369" y="304"/>
                    </a:lnTo>
                    <a:lnTo>
                      <a:pt x="369" y="305"/>
                    </a:lnTo>
                    <a:lnTo>
                      <a:pt x="367" y="307"/>
                    </a:lnTo>
                    <a:lnTo>
                      <a:pt x="367" y="308"/>
                    </a:lnTo>
                    <a:lnTo>
                      <a:pt x="366" y="309"/>
                    </a:lnTo>
                    <a:lnTo>
                      <a:pt x="365" y="312"/>
                    </a:lnTo>
                    <a:lnTo>
                      <a:pt x="364" y="314"/>
                    </a:lnTo>
                    <a:lnTo>
                      <a:pt x="363" y="314"/>
                    </a:lnTo>
                    <a:lnTo>
                      <a:pt x="361" y="315"/>
                    </a:lnTo>
                    <a:lnTo>
                      <a:pt x="358" y="318"/>
                    </a:lnTo>
                    <a:lnTo>
                      <a:pt x="337" y="326"/>
                    </a:lnTo>
                    <a:lnTo>
                      <a:pt x="337" y="327"/>
                    </a:lnTo>
                    <a:lnTo>
                      <a:pt x="336" y="327"/>
                    </a:lnTo>
                    <a:lnTo>
                      <a:pt x="332" y="327"/>
                    </a:lnTo>
                    <a:lnTo>
                      <a:pt x="331" y="329"/>
                    </a:lnTo>
                    <a:lnTo>
                      <a:pt x="309" y="329"/>
                    </a:lnTo>
                    <a:lnTo>
                      <a:pt x="308" y="329"/>
                    </a:lnTo>
                    <a:lnTo>
                      <a:pt x="307" y="329"/>
                    </a:lnTo>
                    <a:lnTo>
                      <a:pt x="306" y="327"/>
                    </a:lnTo>
                    <a:lnTo>
                      <a:pt x="300" y="326"/>
                    </a:lnTo>
                    <a:lnTo>
                      <a:pt x="298" y="325"/>
                    </a:lnTo>
                    <a:lnTo>
                      <a:pt x="285" y="321"/>
                    </a:lnTo>
                    <a:lnTo>
                      <a:pt x="284" y="321"/>
                    </a:lnTo>
                    <a:lnTo>
                      <a:pt x="281" y="321"/>
                    </a:lnTo>
                    <a:lnTo>
                      <a:pt x="280" y="320"/>
                    </a:lnTo>
                    <a:lnTo>
                      <a:pt x="270" y="320"/>
                    </a:lnTo>
                    <a:lnTo>
                      <a:pt x="269" y="321"/>
                    </a:lnTo>
                    <a:lnTo>
                      <a:pt x="267" y="321"/>
                    </a:lnTo>
                    <a:lnTo>
                      <a:pt x="266" y="321"/>
                    </a:lnTo>
                    <a:lnTo>
                      <a:pt x="264" y="321"/>
                    </a:lnTo>
                    <a:lnTo>
                      <a:pt x="261" y="324"/>
                    </a:lnTo>
                    <a:lnTo>
                      <a:pt x="260" y="325"/>
                    </a:lnTo>
                    <a:lnTo>
                      <a:pt x="254" y="330"/>
                    </a:lnTo>
                    <a:lnTo>
                      <a:pt x="254" y="331"/>
                    </a:lnTo>
                    <a:lnTo>
                      <a:pt x="252" y="332"/>
                    </a:lnTo>
                    <a:lnTo>
                      <a:pt x="250" y="336"/>
                    </a:lnTo>
                    <a:lnTo>
                      <a:pt x="250" y="337"/>
                    </a:lnTo>
                    <a:lnTo>
                      <a:pt x="250" y="339"/>
                    </a:lnTo>
                    <a:lnTo>
                      <a:pt x="250" y="341"/>
                    </a:lnTo>
                    <a:lnTo>
                      <a:pt x="250" y="342"/>
                    </a:lnTo>
                    <a:lnTo>
                      <a:pt x="250" y="347"/>
                    </a:lnTo>
                    <a:lnTo>
                      <a:pt x="250" y="348"/>
                    </a:lnTo>
                    <a:lnTo>
                      <a:pt x="247" y="349"/>
                    </a:lnTo>
                    <a:lnTo>
                      <a:pt x="247" y="350"/>
                    </a:lnTo>
                    <a:lnTo>
                      <a:pt x="245" y="352"/>
                    </a:lnTo>
                    <a:lnTo>
                      <a:pt x="240" y="354"/>
                    </a:lnTo>
                    <a:lnTo>
                      <a:pt x="239" y="354"/>
                    </a:lnTo>
                    <a:lnTo>
                      <a:pt x="237" y="355"/>
                    </a:lnTo>
                    <a:lnTo>
                      <a:pt x="235" y="355"/>
                    </a:lnTo>
                    <a:lnTo>
                      <a:pt x="234" y="355"/>
                    </a:lnTo>
                    <a:lnTo>
                      <a:pt x="232" y="356"/>
                    </a:lnTo>
                    <a:lnTo>
                      <a:pt x="231" y="358"/>
                    </a:lnTo>
                    <a:lnTo>
                      <a:pt x="229" y="359"/>
                    </a:lnTo>
                    <a:lnTo>
                      <a:pt x="229" y="360"/>
                    </a:lnTo>
                    <a:lnTo>
                      <a:pt x="222" y="366"/>
                    </a:lnTo>
                    <a:lnTo>
                      <a:pt x="221" y="367"/>
                    </a:lnTo>
                    <a:lnTo>
                      <a:pt x="220" y="369"/>
                    </a:lnTo>
                    <a:lnTo>
                      <a:pt x="200" y="377"/>
                    </a:lnTo>
                    <a:lnTo>
                      <a:pt x="198" y="378"/>
                    </a:lnTo>
                    <a:lnTo>
                      <a:pt x="195" y="379"/>
                    </a:lnTo>
                    <a:lnTo>
                      <a:pt x="193" y="379"/>
                    </a:lnTo>
                    <a:lnTo>
                      <a:pt x="188" y="382"/>
                    </a:lnTo>
                    <a:lnTo>
                      <a:pt x="167" y="385"/>
                    </a:lnTo>
                    <a:lnTo>
                      <a:pt x="165" y="385"/>
                    </a:lnTo>
                    <a:lnTo>
                      <a:pt x="164" y="385"/>
                    </a:lnTo>
                    <a:lnTo>
                      <a:pt x="153" y="387"/>
                    </a:lnTo>
                    <a:lnTo>
                      <a:pt x="151" y="387"/>
                    </a:lnTo>
                    <a:lnTo>
                      <a:pt x="149" y="387"/>
                    </a:lnTo>
                    <a:lnTo>
                      <a:pt x="147" y="388"/>
                    </a:lnTo>
                    <a:lnTo>
                      <a:pt x="146" y="388"/>
                    </a:lnTo>
                    <a:lnTo>
                      <a:pt x="132" y="393"/>
                    </a:lnTo>
                    <a:lnTo>
                      <a:pt x="130" y="394"/>
                    </a:lnTo>
                    <a:lnTo>
                      <a:pt x="127" y="395"/>
                    </a:lnTo>
                    <a:lnTo>
                      <a:pt x="126" y="395"/>
                    </a:lnTo>
                    <a:lnTo>
                      <a:pt x="124" y="396"/>
                    </a:lnTo>
                    <a:lnTo>
                      <a:pt x="121" y="396"/>
                    </a:lnTo>
                    <a:lnTo>
                      <a:pt x="120" y="396"/>
                    </a:lnTo>
                    <a:lnTo>
                      <a:pt x="111" y="398"/>
                    </a:lnTo>
                    <a:lnTo>
                      <a:pt x="109" y="398"/>
                    </a:lnTo>
                    <a:lnTo>
                      <a:pt x="108" y="398"/>
                    </a:lnTo>
                    <a:lnTo>
                      <a:pt x="107" y="398"/>
                    </a:lnTo>
                    <a:lnTo>
                      <a:pt x="107" y="399"/>
                    </a:lnTo>
                    <a:lnTo>
                      <a:pt x="106" y="399"/>
                    </a:lnTo>
                    <a:lnTo>
                      <a:pt x="104" y="399"/>
                    </a:lnTo>
                    <a:lnTo>
                      <a:pt x="85" y="407"/>
                    </a:lnTo>
                    <a:lnTo>
                      <a:pt x="60" y="415"/>
                    </a:lnTo>
                    <a:lnTo>
                      <a:pt x="55" y="417"/>
                    </a:lnTo>
                    <a:lnTo>
                      <a:pt x="51" y="419"/>
                    </a:lnTo>
                    <a:lnTo>
                      <a:pt x="46" y="423"/>
                    </a:lnTo>
                    <a:lnTo>
                      <a:pt x="46" y="424"/>
                    </a:lnTo>
                    <a:lnTo>
                      <a:pt x="22" y="432"/>
                    </a:lnTo>
                    <a:lnTo>
                      <a:pt x="0" y="43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541">
                <a:extLst>
                  <a:ext uri="{FF2B5EF4-FFF2-40B4-BE49-F238E27FC236}">
                    <a16:creationId xmlns:a16="http://schemas.microsoft.com/office/drawing/2014/main" id="{B15A5972-939C-05CA-7007-79975DA08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4" y="1343"/>
                <a:ext cx="111" cy="108"/>
              </a:xfrm>
              <a:custGeom>
                <a:avLst/>
                <a:gdLst>
                  <a:gd name="T0" fmla="*/ 543 w 556"/>
                  <a:gd name="T1" fmla="*/ 531 h 540"/>
                  <a:gd name="T2" fmla="*/ 554 w 556"/>
                  <a:gd name="T3" fmla="*/ 517 h 540"/>
                  <a:gd name="T4" fmla="*/ 554 w 556"/>
                  <a:gd name="T5" fmla="*/ 500 h 540"/>
                  <a:gd name="T6" fmla="*/ 555 w 556"/>
                  <a:gd name="T7" fmla="*/ 489 h 540"/>
                  <a:gd name="T8" fmla="*/ 551 w 556"/>
                  <a:gd name="T9" fmla="*/ 475 h 540"/>
                  <a:gd name="T10" fmla="*/ 551 w 556"/>
                  <a:gd name="T11" fmla="*/ 464 h 540"/>
                  <a:gd name="T12" fmla="*/ 542 w 556"/>
                  <a:gd name="T13" fmla="*/ 455 h 540"/>
                  <a:gd name="T14" fmla="*/ 538 w 556"/>
                  <a:gd name="T15" fmla="*/ 443 h 540"/>
                  <a:gd name="T16" fmla="*/ 534 w 556"/>
                  <a:gd name="T17" fmla="*/ 435 h 540"/>
                  <a:gd name="T18" fmla="*/ 468 w 556"/>
                  <a:gd name="T19" fmla="*/ 434 h 540"/>
                  <a:gd name="T20" fmla="*/ 438 w 556"/>
                  <a:gd name="T21" fmla="*/ 422 h 540"/>
                  <a:gd name="T22" fmla="*/ 418 w 556"/>
                  <a:gd name="T23" fmla="*/ 412 h 540"/>
                  <a:gd name="T24" fmla="*/ 408 w 556"/>
                  <a:gd name="T25" fmla="*/ 395 h 540"/>
                  <a:gd name="T26" fmla="*/ 400 w 556"/>
                  <a:gd name="T27" fmla="*/ 385 h 540"/>
                  <a:gd name="T28" fmla="*/ 394 w 556"/>
                  <a:gd name="T29" fmla="*/ 379 h 540"/>
                  <a:gd name="T30" fmla="*/ 373 w 556"/>
                  <a:gd name="T31" fmla="*/ 377 h 540"/>
                  <a:gd name="T32" fmla="*/ 342 w 556"/>
                  <a:gd name="T33" fmla="*/ 373 h 540"/>
                  <a:gd name="T34" fmla="*/ 336 w 556"/>
                  <a:gd name="T35" fmla="*/ 371 h 540"/>
                  <a:gd name="T36" fmla="*/ 314 w 556"/>
                  <a:gd name="T37" fmla="*/ 351 h 540"/>
                  <a:gd name="T38" fmla="*/ 308 w 556"/>
                  <a:gd name="T39" fmla="*/ 345 h 540"/>
                  <a:gd name="T40" fmla="*/ 298 w 556"/>
                  <a:gd name="T41" fmla="*/ 340 h 540"/>
                  <a:gd name="T42" fmla="*/ 282 w 556"/>
                  <a:gd name="T43" fmla="*/ 337 h 540"/>
                  <a:gd name="T44" fmla="*/ 274 w 556"/>
                  <a:gd name="T45" fmla="*/ 321 h 540"/>
                  <a:gd name="T46" fmla="*/ 269 w 556"/>
                  <a:gd name="T47" fmla="*/ 308 h 540"/>
                  <a:gd name="T48" fmla="*/ 255 w 556"/>
                  <a:gd name="T49" fmla="*/ 286 h 540"/>
                  <a:gd name="T50" fmla="*/ 247 w 556"/>
                  <a:gd name="T51" fmla="*/ 268 h 540"/>
                  <a:gd name="T52" fmla="*/ 253 w 556"/>
                  <a:gd name="T53" fmla="*/ 240 h 540"/>
                  <a:gd name="T54" fmla="*/ 262 w 556"/>
                  <a:gd name="T55" fmla="*/ 231 h 540"/>
                  <a:gd name="T56" fmla="*/ 263 w 556"/>
                  <a:gd name="T57" fmla="*/ 228 h 540"/>
                  <a:gd name="T58" fmla="*/ 267 w 556"/>
                  <a:gd name="T59" fmla="*/ 211 h 540"/>
                  <a:gd name="T60" fmla="*/ 251 w 556"/>
                  <a:gd name="T61" fmla="*/ 197 h 540"/>
                  <a:gd name="T62" fmla="*/ 248 w 556"/>
                  <a:gd name="T63" fmla="*/ 186 h 540"/>
                  <a:gd name="T64" fmla="*/ 240 w 556"/>
                  <a:gd name="T65" fmla="*/ 165 h 540"/>
                  <a:gd name="T66" fmla="*/ 215 w 556"/>
                  <a:gd name="T67" fmla="*/ 137 h 540"/>
                  <a:gd name="T68" fmla="*/ 210 w 556"/>
                  <a:gd name="T69" fmla="*/ 121 h 540"/>
                  <a:gd name="T70" fmla="*/ 200 w 556"/>
                  <a:gd name="T71" fmla="*/ 112 h 540"/>
                  <a:gd name="T72" fmla="*/ 185 w 556"/>
                  <a:gd name="T73" fmla="*/ 91 h 540"/>
                  <a:gd name="T74" fmla="*/ 168 w 556"/>
                  <a:gd name="T75" fmla="*/ 68 h 540"/>
                  <a:gd name="T76" fmla="*/ 150 w 556"/>
                  <a:gd name="T77" fmla="*/ 52 h 540"/>
                  <a:gd name="T78" fmla="*/ 105 w 556"/>
                  <a:gd name="T79" fmla="*/ 47 h 540"/>
                  <a:gd name="T80" fmla="*/ 82 w 556"/>
                  <a:gd name="T81" fmla="*/ 34 h 540"/>
                  <a:gd name="T82" fmla="*/ 64 w 556"/>
                  <a:gd name="T83" fmla="*/ 37 h 540"/>
                  <a:gd name="T84" fmla="*/ 52 w 556"/>
                  <a:gd name="T85" fmla="*/ 39 h 540"/>
                  <a:gd name="T86" fmla="*/ 33 w 556"/>
                  <a:gd name="T87" fmla="*/ 29 h 540"/>
                  <a:gd name="T88" fmla="*/ 12 w 556"/>
                  <a:gd name="T89" fmla="*/ 13 h 540"/>
                  <a:gd name="T90" fmla="*/ 0 w 556"/>
                  <a:gd name="T91" fmla="*/ 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56" h="540">
                    <a:moveTo>
                      <a:pt x="536" y="540"/>
                    </a:moveTo>
                    <a:lnTo>
                      <a:pt x="539" y="535"/>
                    </a:lnTo>
                    <a:lnTo>
                      <a:pt x="543" y="531"/>
                    </a:lnTo>
                    <a:lnTo>
                      <a:pt x="549" y="528"/>
                    </a:lnTo>
                    <a:lnTo>
                      <a:pt x="551" y="523"/>
                    </a:lnTo>
                    <a:lnTo>
                      <a:pt x="554" y="517"/>
                    </a:lnTo>
                    <a:lnTo>
                      <a:pt x="554" y="508"/>
                    </a:lnTo>
                    <a:lnTo>
                      <a:pt x="554" y="503"/>
                    </a:lnTo>
                    <a:lnTo>
                      <a:pt x="554" y="500"/>
                    </a:lnTo>
                    <a:lnTo>
                      <a:pt x="554" y="499"/>
                    </a:lnTo>
                    <a:lnTo>
                      <a:pt x="555" y="499"/>
                    </a:lnTo>
                    <a:lnTo>
                      <a:pt x="555" y="489"/>
                    </a:lnTo>
                    <a:lnTo>
                      <a:pt x="556" y="480"/>
                    </a:lnTo>
                    <a:lnTo>
                      <a:pt x="553" y="477"/>
                    </a:lnTo>
                    <a:lnTo>
                      <a:pt x="551" y="475"/>
                    </a:lnTo>
                    <a:lnTo>
                      <a:pt x="553" y="474"/>
                    </a:lnTo>
                    <a:lnTo>
                      <a:pt x="551" y="468"/>
                    </a:lnTo>
                    <a:lnTo>
                      <a:pt x="551" y="464"/>
                    </a:lnTo>
                    <a:lnTo>
                      <a:pt x="549" y="462"/>
                    </a:lnTo>
                    <a:lnTo>
                      <a:pt x="545" y="459"/>
                    </a:lnTo>
                    <a:lnTo>
                      <a:pt x="542" y="455"/>
                    </a:lnTo>
                    <a:lnTo>
                      <a:pt x="541" y="453"/>
                    </a:lnTo>
                    <a:lnTo>
                      <a:pt x="539" y="446"/>
                    </a:lnTo>
                    <a:lnTo>
                      <a:pt x="538" y="443"/>
                    </a:lnTo>
                    <a:lnTo>
                      <a:pt x="538" y="442"/>
                    </a:lnTo>
                    <a:lnTo>
                      <a:pt x="536" y="440"/>
                    </a:lnTo>
                    <a:lnTo>
                      <a:pt x="534" y="435"/>
                    </a:lnTo>
                    <a:lnTo>
                      <a:pt x="531" y="434"/>
                    </a:lnTo>
                    <a:lnTo>
                      <a:pt x="507" y="434"/>
                    </a:lnTo>
                    <a:lnTo>
                      <a:pt x="468" y="434"/>
                    </a:lnTo>
                    <a:lnTo>
                      <a:pt x="450" y="431"/>
                    </a:lnTo>
                    <a:lnTo>
                      <a:pt x="444" y="425"/>
                    </a:lnTo>
                    <a:lnTo>
                      <a:pt x="438" y="422"/>
                    </a:lnTo>
                    <a:lnTo>
                      <a:pt x="431" y="419"/>
                    </a:lnTo>
                    <a:lnTo>
                      <a:pt x="427" y="415"/>
                    </a:lnTo>
                    <a:lnTo>
                      <a:pt x="418" y="412"/>
                    </a:lnTo>
                    <a:lnTo>
                      <a:pt x="414" y="408"/>
                    </a:lnTo>
                    <a:lnTo>
                      <a:pt x="413" y="406"/>
                    </a:lnTo>
                    <a:lnTo>
                      <a:pt x="408" y="395"/>
                    </a:lnTo>
                    <a:lnTo>
                      <a:pt x="404" y="388"/>
                    </a:lnTo>
                    <a:lnTo>
                      <a:pt x="401" y="385"/>
                    </a:lnTo>
                    <a:lnTo>
                      <a:pt x="400" y="385"/>
                    </a:lnTo>
                    <a:lnTo>
                      <a:pt x="398" y="383"/>
                    </a:lnTo>
                    <a:lnTo>
                      <a:pt x="395" y="380"/>
                    </a:lnTo>
                    <a:lnTo>
                      <a:pt x="394" y="379"/>
                    </a:lnTo>
                    <a:lnTo>
                      <a:pt x="384" y="379"/>
                    </a:lnTo>
                    <a:lnTo>
                      <a:pt x="376" y="378"/>
                    </a:lnTo>
                    <a:lnTo>
                      <a:pt x="373" y="377"/>
                    </a:lnTo>
                    <a:lnTo>
                      <a:pt x="372" y="377"/>
                    </a:lnTo>
                    <a:lnTo>
                      <a:pt x="370" y="377"/>
                    </a:lnTo>
                    <a:lnTo>
                      <a:pt x="342" y="373"/>
                    </a:lnTo>
                    <a:lnTo>
                      <a:pt x="338" y="372"/>
                    </a:lnTo>
                    <a:lnTo>
                      <a:pt x="337" y="372"/>
                    </a:lnTo>
                    <a:lnTo>
                      <a:pt x="336" y="371"/>
                    </a:lnTo>
                    <a:lnTo>
                      <a:pt x="327" y="366"/>
                    </a:lnTo>
                    <a:lnTo>
                      <a:pt x="319" y="357"/>
                    </a:lnTo>
                    <a:lnTo>
                      <a:pt x="314" y="351"/>
                    </a:lnTo>
                    <a:lnTo>
                      <a:pt x="311" y="349"/>
                    </a:lnTo>
                    <a:lnTo>
                      <a:pt x="310" y="348"/>
                    </a:lnTo>
                    <a:lnTo>
                      <a:pt x="308" y="345"/>
                    </a:lnTo>
                    <a:lnTo>
                      <a:pt x="307" y="344"/>
                    </a:lnTo>
                    <a:lnTo>
                      <a:pt x="303" y="340"/>
                    </a:lnTo>
                    <a:lnTo>
                      <a:pt x="298" y="340"/>
                    </a:lnTo>
                    <a:lnTo>
                      <a:pt x="291" y="339"/>
                    </a:lnTo>
                    <a:lnTo>
                      <a:pt x="286" y="339"/>
                    </a:lnTo>
                    <a:lnTo>
                      <a:pt x="282" y="337"/>
                    </a:lnTo>
                    <a:lnTo>
                      <a:pt x="281" y="334"/>
                    </a:lnTo>
                    <a:lnTo>
                      <a:pt x="276" y="326"/>
                    </a:lnTo>
                    <a:lnTo>
                      <a:pt x="274" y="321"/>
                    </a:lnTo>
                    <a:lnTo>
                      <a:pt x="273" y="319"/>
                    </a:lnTo>
                    <a:lnTo>
                      <a:pt x="273" y="317"/>
                    </a:lnTo>
                    <a:lnTo>
                      <a:pt x="269" y="308"/>
                    </a:lnTo>
                    <a:lnTo>
                      <a:pt x="268" y="297"/>
                    </a:lnTo>
                    <a:lnTo>
                      <a:pt x="262" y="291"/>
                    </a:lnTo>
                    <a:lnTo>
                      <a:pt x="255" y="286"/>
                    </a:lnTo>
                    <a:lnTo>
                      <a:pt x="252" y="283"/>
                    </a:lnTo>
                    <a:lnTo>
                      <a:pt x="250" y="282"/>
                    </a:lnTo>
                    <a:lnTo>
                      <a:pt x="247" y="268"/>
                    </a:lnTo>
                    <a:lnTo>
                      <a:pt x="248" y="254"/>
                    </a:lnTo>
                    <a:lnTo>
                      <a:pt x="250" y="246"/>
                    </a:lnTo>
                    <a:lnTo>
                      <a:pt x="253" y="240"/>
                    </a:lnTo>
                    <a:lnTo>
                      <a:pt x="255" y="239"/>
                    </a:lnTo>
                    <a:lnTo>
                      <a:pt x="258" y="236"/>
                    </a:lnTo>
                    <a:lnTo>
                      <a:pt x="262" y="231"/>
                    </a:lnTo>
                    <a:lnTo>
                      <a:pt x="262" y="229"/>
                    </a:lnTo>
                    <a:lnTo>
                      <a:pt x="262" y="228"/>
                    </a:lnTo>
                    <a:lnTo>
                      <a:pt x="263" y="228"/>
                    </a:lnTo>
                    <a:lnTo>
                      <a:pt x="265" y="225"/>
                    </a:lnTo>
                    <a:lnTo>
                      <a:pt x="268" y="219"/>
                    </a:lnTo>
                    <a:lnTo>
                      <a:pt x="267" y="211"/>
                    </a:lnTo>
                    <a:lnTo>
                      <a:pt x="263" y="206"/>
                    </a:lnTo>
                    <a:lnTo>
                      <a:pt x="256" y="200"/>
                    </a:lnTo>
                    <a:lnTo>
                      <a:pt x="251" y="197"/>
                    </a:lnTo>
                    <a:lnTo>
                      <a:pt x="248" y="195"/>
                    </a:lnTo>
                    <a:lnTo>
                      <a:pt x="247" y="191"/>
                    </a:lnTo>
                    <a:lnTo>
                      <a:pt x="248" y="186"/>
                    </a:lnTo>
                    <a:lnTo>
                      <a:pt x="247" y="175"/>
                    </a:lnTo>
                    <a:lnTo>
                      <a:pt x="242" y="167"/>
                    </a:lnTo>
                    <a:lnTo>
                      <a:pt x="240" y="165"/>
                    </a:lnTo>
                    <a:lnTo>
                      <a:pt x="238" y="161"/>
                    </a:lnTo>
                    <a:lnTo>
                      <a:pt x="227" y="149"/>
                    </a:lnTo>
                    <a:lnTo>
                      <a:pt x="215" y="137"/>
                    </a:lnTo>
                    <a:lnTo>
                      <a:pt x="211" y="125"/>
                    </a:lnTo>
                    <a:lnTo>
                      <a:pt x="210" y="122"/>
                    </a:lnTo>
                    <a:lnTo>
                      <a:pt x="210" y="121"/>
                    </a:lnTo>
                    <a:lnTo>
                      <a:pt x="206" y="119"/>
                    </a:lnTo>
                    <a:lnTo>
                      <a:pt x="204" y="115"/>
                    </a:lnTo>
                    <a:lnTo>
                      <a:pt x="200" y="112"/>
                    </a:lnTo>
                    <a:lnTo>
                      <a:pt x="191" y="108"/>
                    </a:lnTo>
                    <a:lnTo>
                      <a:pt x="187" y="103"/>
                    </a:lnTo>
                    <a:lnTo>
                      <a:pt x="185" y="91"/>
                    </a:lnTo>
                    <a:lnTo>
                      <a:pt x="183" y="70"/>
                    </a:lnTo>
                    <a:lnTo>
                      <a:pt x="173" y="69"/>
                    </a:lnTo>
                    <a:lnTo>
                      <a:pt x="168" y="68"/>
                    </a:lnTo>
                    <a:lnTo>
                      <a:pt x="165" y="68"/>
                    </a:lnTo>
                    <a:lnTo>
                      <a:pt x="158" y="59"/>
                    </a:lnTo>
                    <a:lnTo>
                      <a:pt x="150" y="52"/>
                    </a:lnTo>
                    <a:lnTo>
                      <a:pt x="113" y="52"/>
                    </a:lnTo>
                    <a:lnTo>
                      <a:pt x="108" y="51"/>
                    </a:lnTo>
                    <a:lnTo>
                      <a:pt x="105" y="47"/>
                    </a:lnTo>
                    <a:lnTo>
                      <a:pt x="99" y="41"/>
                    </a:lnTo>
                    <a:lnTo>
                      <a:pt x="95" y="35"/>
                    </a:lnTo>
                    <a:lnTo>
                      <a:pt x="82" y="34"/>
                    </a:lnTo>
                    <a:lnTo>
                      <a:pt x="69" y="36"/>
                    </a:lnTo>
                    <a:lnTo>
                      <a:pt x="67" y="37"/>
                    </a:lnTo>
                    <a:lnTo>
                      <a:pt x="64" y="37"/>
                    </a:lnTo>
                    <a:lnTo>
                      <a:pt x="63" y="37"/>
                    </a:lnTo>
                    <a:lnTo>
                      <a:pt x="63" y="39"/>
                    </a:lnTo>
                    <a:lnTo>
                      <a:pt x="52" y="39"/>
                    </a:lnTo>
                    <a:lnTo>
                      <a:pt x="44" y="37"/>
                    </a:lnTo>
                    <a:lnTo>
                      <a:pt x="36" y="34"/>
                    </a:lnTo>
                    <a:lnTo>
                      <a:pt x="33" y="29"/>
                    </a:lnTo>
                    <a:lnTo>
                      <a:pt x="27" y="23"/>
                    </a:lnTo>
                    <a:lnTo>
                      <a:pt x="15" y="15"/>
                    </a:lnTo>
                    <a:lnTo>
                      <a:pt x="12" y="13"/>
                    </a:lnTo>
                    <a:lnTo>
                      <a:pt x="10" y="11"/>
                    </a:lnTo>
                    <a:lnTo>
                      <a:pt x="4" y="5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542">
                <a:extLst>
                  <a:ext uri="{FF2B5EF4-FFF2-40B4-BE49-F238E27FC236}">
                    <a16:creationId xmlns:a16="http://schemas.microsoft.com/office/drawing/2014/main" id="{44A02370-8E32-B0CE-C45B-598718C8A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8" y="1130"/>
                <a:ext cx="159" cy="54"/>
              </a:xfrm>
              <a:custGeom>
                <a:avLst/>
                <a:gdLst>
                  <a:gd name="T0" fmla="*/ 778 w 796"/>
                  <a:gd name="T1" fmla="*/ 177 h 271"/>
                  <a:gd name="T2" fmla="*/ 771 w 796"/>
                  <a:gd name="T3" fmla="*/ 210 h 271"/>
                  <a:gd name="T4" fmla="*/ 759 w 796"/>
                  <a:gd name="T5" fmla="*/ 227 h 271"/>
                  <a:gd name="T6" fmla="*/ 756 w 796"/>
                  <a:gd name="T7" fmla="*/ 244 h 271"/>
                  <a:gd name="T8" fmla="*/ 752 w 796"/>
                  <a:gd name="T9" fmla="*/ 255 h 271"/>
                  <a:gd name="T10" fmla="*/ 740 w 796"/>
                  <a:gd name="T11" fmla="*/ 266 h 271"/>
                  <a:gd name="T12" fmla="*/ 699 w 796"/>
                  <a:gd name="T13" fmla="*/ 271 h 271"/>
                  <a:gd name="T14" fmla="*/ 686 w 796"/>
                  <a:gd name="T15" fmla="*/ 255 h 271"/>
                  <a:gd name="T16" fmla="*/ 666 w 796"/>
                  <a:gd name="T17" fmla="*/ 239 h 271"/>
                  <a:gd name="T18" fmla="*/ 646 w 796"/>
                  <a:gd name="T19" fmla="*/ 232 h 271"/>
                  <a:gd name="T20" fmla="*/ 630 w 796"/>
                  <a:gd name="T21" fmla="*/ 228 h 271"/>
                  <a:gd name="T22" fmla="*/ 616 w 796"/>
                  <a:gd name="T23" fmla="*/ 220 h 271"/>
                  <a:gd name="T24" fmla="*/ 591 w 796"/>
                  <a:gd name="T25" fmla="*/ 179 h 271"/>
                  <a:gd name="T26" fmla="*/ 573 w 796"/>
                  <a:gd name="T27" fmla="*/ 179 h 271"/>
                  <a:gd name="T28" fmla="*/ 556 w 796"/>
                  <a:gd name="T29" fmla="*/ 159 h 271"/>
                  <a:gd name="T30" fmla="*/ 534 w 796"/>
                  <a:gd name="T31" fmla="*/ 152 h 271"/>
                  <a:gd name="T32" fmla="*/ 505 w 796"/>
                  <a:gd name="T33" fmla="*/ 156 h 271"/>
                  <a:gd name="T34" fmla="*/ 485 w 796"/>
                  <a:gd name="T35" fmla="*/ 157 h 271"/>
                  <a:gd name="T36" fmla="*/ 458 w 796"/>
                  <a:gd name="T37" fmla="*/ 165 h 271"/>
                  <a:gd name="T38" fmla="*/ 414 w 796"/>
                  <a:gd name="T39" fmla="*/ 153 h 271"/>
                  <a:gd name="T40" fmla="*/ 406 w 796"/>
                  <a:gd name="T41" fmla="*/ 140 h 271"/>
                  <a:gd name="T42" fmla="*/ 395 w 796"/>
                  <a:gd name="T43" fmla="*/ 139 h 271"/>
                  <a:gd name="T44" fmla="*/ 380 w 796"/>
                  <a:gd name="T45" fmla="*/ 141 h 271"/>
                  <a:gd name="T46" fmla="*/ 371 w 796"/>
                  <a:gd name="T47" fmla="*/ 127 h 271"/>
                  <a:gd name="T48" fmla="*/ 356 w 796"/>
                  <a:gd name="T49" fmla="*/ 127 h 271"/>
                  <a:gd name="T50" fmla="*/ 343 w 796"/>
                  <a:gd name="T51" fmla="*/ 131 h 271"/>
                  <a:gd name="T52" fmla="*/ 329 w 796"/>
                  <a:gd name="T53" fmla="*/ 123 h 271"/>
                  <a:gd name="T54" fmla="*/ 313 w 796"/>
                  <a:gd name="T55" fmla="*/ 116 h 271"/>
                  <a:gd name="T56" fmla="*/ 294 w 796"/>
                  <a:gd name="T57" fmla="*/ 110 h 271"/>
                  <a:gd name="T58" fmla="*/ 252 w 796"/>
                  <a:gd name="T59" fmla="*/ 119 h 271"/>
                  <a:gd name="T60" fmla="*/ 226 w 796"/>
                  <a:gd name="T61" fmla="*/ 114 h 271"/>
                  <a:gd name="T62" fmla="*/ 217 w 796"/>
                  <a:gd name="T63" fmla="*/ 108 h 271"/>
                  <a:gd name="T64" fmla="*/ 206 w 796"/>
                  <a:gd name="T65" fmla="*/ 113 h 271"/>
                  <a:gd name="T66" fmla="*/ 189 w 796"/>
                  <a:gd name="T67" fmla="*/ 107 h 271"/>
                  <a:gd name="T68" fmla="*/ 161 w 796"/>
                  <a:gd name="T69" fmla="*/ 112 h 271"/>
                  <a:gd name="T70" fmla="*/ 140 w 796"/>
                  <a:gd name="T71" fmla="*/ 117 h 271"/>
                  <a:gd name="T72" fmla="*/ 125 w 796"/>
                  <a:gd name="T73" fmla="*/ 120 h 271"/>
                  <a:gd name="T74" fmla="*/ 130 w 796"/>
                  <a:gd name="T75" fmla="*/ 90 h 271"/>
                  <a:gd name="T76" fmla="*/ 121 w 796"/>
                  <a:gd name="T77" fmla="*/ 100 h 271"/>
                  <a:gd name="T78" fmla="*/ 114 w 796"/>
                  <a:gd name="T79" fmla="*/ 112 h 271"/>
                  <a:gd name="T80" fmla="*/ 104 w 796"/>
                  <a:gd name="T81" fmla="*/ 111 h 271"/>
                  <a:gd name="T82" fmla="*/ 74 w 796"/>
                  <a:gd name="T83" fmla="*/ 104 h 271"/>
                  <a:gd name="T84" fmla="*/ 71 w 796"/>
                  <a:gd name="T85" fmla="*/ 88 h 271"/>
                  <a:gd name="T86" fmla="*/ 88 w 796"/>
                  <a:gd name="T87" fmla="*/ 61 h 271"/>
                  <a:gd name="T88" fmla="*/ 57 w 796"/>
                  <a:gd name="T89" fmla="*/ 54 h 271"/>
                  <a:gd name="T90" fmla="*/ 29 w 796"/>
                  <a:gd name="T91" fmla="*/ 36 h 271"/>
                  <a:gd name="T92" fmla="*/ 29 w 796"/>
                  <a:gd name="T93" fmla="*/ 17 h 271"/>
                  <a:gd name="T94" fmla="*/ 5 w 796"/>
                  <a:gd name="T95" fmla="*/ 9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96" h="271">
                    <a:moveTo>
                      <a:pt x="796" y="157"/>
                    </a:moveTo>
                    <a:lnTo>
                      <a:pt x="783" y="173"/>
                    </a:lnTo>
                    <a:lnTo>
                      <a:pt x="779" y="174"/>
                    </a:lnTo>
                    <a:lnTo>
                      <a:pt x="778" y="177"/>
                    </a:lnTo>
                    <a:lnTo>
                      <a:pt x="779" y="188"/>
                    </a:lnTo>
                    <a:lnTo>
                      <a:pt x="777" y="197"/>
                    </a:lnTo>
                    <a:lnTo>
                      <a:pt x="774" y="203"/>
                    </a:lnTo>
                    <a:lnTo>
                      <a:pt x="771" y="210"/>
                    </a:lnTo>
                    <a:lnTo>
                      <a:pt x="765" y="214"/>
                    </a:lnTo>
                    <a:lnTo>
                      <a:pt x="761" y="219"/>
                    </a:lnTo>
                    <a:lnTo>
                      <a:pt x="759" y="222"/>
                    </a:lnTo>
                    <a:lnTo>
                      <a:pt x="759" y="227"/>
                    </a:lnTo>
                    <a:lnTo>
                      <a:pt x="756" y="234"/>
                    </a:lnTo>
                    <a:lnTo>
                      <a:pt x="757" y="243"/>
                    </a:lnTo>
                    <a:lnTo>
                      <a:pt x="756" y="243"/>
                    </a:lnTo>
                    <a:lnTo>
                      <a:pt x="756" y="244"/>
                    </a:lnTo>
                    <a:lnTo>
                      <a:pt x="756" y="247"/>
                    </a:lnTo>
                    <a:lnTo>
                      <a:pt x="756" y="251"/>
                    </a:lnTo>
                    <a:lnTo>
                      <a:pt x="754" y="255"/>
                    </a:lnTo>
                    <a:lnTo>
                      <a:pt x="752" y="255"/>
                    </a:lnTo>
                    <a:lnTo>
                      <a:pt x="752" y="256"/>
                    </a:lnTo>
                    <a:lnTo>
                      <a:pt x="752" y="259"/>
                    </a:lnTo>
                    <a:lnTo>
                      <a:pt x="744" y="264"/>
                    </a:lnTo>
                    <a:lnTo>
                      <a:pt x="740" y="266"/>
                    </a:lnTo>
                    <a:lnTo>
                      <a:pt x="732" y="265"/>
                    </a:lnTo>
                    <a:lnTo>
                      <a:pt x="723" y="268"/>
                    </a:lnTo>
                    <a:lnTo>
                      <a:pt x="710" y="271"/>
                    </a:lnTo>
                    <a:lnTo>
                      <a:pt x="699" y="271"/>
                    </a:lnTo>
                    <a:lnTo>
                      <a:pt x="693" y="270"/>
                    </a:lnTo>
                    <a:lnTo>
                      <a:pt x="689" y="266"/>
                    </a:lnTo>
                    <a:lnTo>
                      <a:pt x="686" y="261"/>
                    </a:lnTo>
                    <a:lnTo>
                      <a:pt x="686" y="255"/>
                    </a:lnTo>
                    <a:lnTo>
                      <a:pt x="685" y="248"/>
                    </a:lnTo>
                    <a:lnTo>
                      <a:pt x="681" y="244"/>
                    </a:lnTo>
                    <a:lnTo>
                      <a:pt x="675" y="240"/>
                    </a:lnTo>
                    <a:lnTo>
                      <a:pt x="666" y="239"/>
                    </a:lnTo>
                    <a:lnTo>
                      <a:pt x="657" y="238"/>
                    </a:lnTo>
                    <a:lnTo>
                      <a:pt x="651" y="237"/>
                    </a:lnTo>
                    <a:lnTo>
                      <a:pt x="647" y="234"/>
                    </a:lnTo>
                    <a:lnTo>
                      <a:pt x="646" y="232"/>
                    </a:lnTo>
                    <a:lnTo>
                      <a:pt x="642" y="228"/>
                    </a:lnTo>
                    <a:lnTo>
                      <a:pt x="639" y="227"/>
                    </a:lnTo>
                    <a:lnTo>
                      <a:pt x="634" y="226"/>
                    </a:lnTo>
                    <a:lnTo>
                      <a:pt x="630" y="228"/>
                    </a:lnTo>
                    <a:lnTo>
                      <a:pt x="624" y="228"/>
                    </a:lnTo>
                    <a:lnTo>
                      <a:pt x="620" y="227"/>
                    </a:lnTo>
                    <a:lnTo>
                      <a:pt x="617" y="224"/>
                    </a:lnTo>
                    <a:lnTo>
                      <a:pt x="616" y="220"/>
                    </a:lnTo>
                    <a:lnTo>
                      <a:pt x="601" y="184"/>
                    </a:lnTo>
                    <a:lnTo>
                      <a:pt x="599" y="180"/>
                    </a:lnTo>
                    <a:lnTo>
                      <a:pt x="597" y="180"/>
                    </a:lnTo>
                    <a:lnTo>
                      <a:pt x="591" y="179"/>
                    </a:lnTo>
                    <a:lnTo>
                      <a:pt x="586" y="179"/>
                    </a:lnTo>
                    <a:lnTo>
                      <a:pt x="583" y="181"/>
                    </a:lnTo>
                    <a:lnTo>
                      <a:pt x="577" y="180"/>
                    </a:lnTo>
                    <a:lnTo>
                      <a:pt x="573" y="179"/>
                    </a:lnTo>
                    <a:lnTo>
                      <a:pt x="569" y="176"/>
                    </a:lnTo>
                    <a:lnTo>
                      <a:pt x="568" y="174"/>
                    </a:lnTo>
                    <a:lnTo>
                      <a:pt x="562" y="165"/>
                    </a:lnTo>
                    <a:lnTo>
                      <a:pt x="556" y="159"/>
                    </a:lnTo>
                    <a:lnTo>
                      <a:pt x="552" y="157"/>
                    </a:lnTo>
                    <a:lnTo>
                      <a:pt x="548" y="156"/>
                    </a:lnTo>
                    <a:lnTo>
                      <a:pt x="539" y="153"/>
                    </a:lnTo>
                    <a:lnTo>
                      <a:pt x="534" y="152"/>
                    </a:lnTo>
                    <a:lnTo>
                      <a:pt x="531" y="152"/>
                    </a:lnTo>
                    <a:lnTo>
                      <a:pt x="519" y="151"/>
                    </a:lnTo>
                    <a:lnTo>
                      <a:pt x="511" y="152"/>
                    </a:lnTo>
                    <a:lnTo>
                      <a:pt x="505" y="156"/>
                    </a:lnTo>
                    <a:lnTo>
                      <a:pt x="497" y="158"/>
                    </a:lnTo>
                    <a:lnTo>
                      <a:pt x="492" y="157"/>
                    </a:lnTo>
                    <a:lnTo>
                      <a:pt x="488" y="156"/>
                    </a:lnTo>
                    <a:lnTo>
                      <a:pt x="485" y="157"/>
                    </a:lnTo>
                    <a:lnTo>
                      <a:pt x="480" y="159"/>
                    </a:lnTo>
                    <a:lnTo>
                      <a:pt x="474" y="163"/>
                    </a:lnTo>
                    <a:lnTo>
                      <a:pt x="464" y="165"/>
                    </a:lnTo>
                    <a:lnTo>
                      <a:pt x="458" y="165"/>
                    </a:lnTo>
                    <a:lnTo>
                      <a:pt x="446" y="160"/>
                    </a:lnTo>
                    <a:lnTo>
                      <a:pt x="431" y="158"/>
                    </a:lnTo>
                    <a:lnTo>
                      <a:pt x="420" y="156"/>
                    </a:lnTo>
                    <a:lnTo>
                      <a:pt x="414" y="153"/>
                    </a:lnTo>
                    <a:lnTo>
                      <a:pt x="411" y="150"/>
                    </a:lnTo>
                    <a:lnTo>
                      <a:pt x="409" y="147"/>
                    </a:lnTo>
                    <a:lnTo>
                      <a:pt x="407" y="142"/>
                    </a:lnTo>
                    <a:lnTo>
                      <a:pt x="406" y="140"/>
                    </a:lnTo>
                    <a:lnTo>
                      <a:pt x="403" y="139"/>
                    </a:lnTo>
                    <a:lnTo>
                      <a:pt x="402" y="140"/>
                    </a:lnTo>
                    <a:lnTo>
                      <a:pt x="396" y="140"/>
                    </a:lnTo>
                    <a:lnTo>
                      <a:pt x="395" y="139"/>
                    </a:lnTo>
                    <a:lnTo>
                      <a:pt x="388" y="135"/>
                    </a:lnTo>
                    <a:lnTo>
                      <a:pt x="385" y="136"/>
                    </a:lnTo>
                    <a:lnTo>
                      <a:pt x="383" y="140"/>
                    </a:lnTo>
                    <a:lnTo>
                      <a:pt x="380" y="141"/>
                    </a:lnTo>
                    <a:lnTo>
                      <a:pt x="379" y="140"/>
                    </a:lnTo>
                    <a:lnTo>
                      <a:pt x="377" y="136"/>
                    </a:lnTo>
                    <a:lnTo>
                      <a:pt x="374" y="131"/>
                    </a:lnTo>
                    <a:lnTo>
                      <a:pt x="371" y="127"/>
                    </a:lnTo>
                    <a:lnTo>
                      <a:pt x="368" y="124"/>
                    </a:lnTo>
                    <a:lnTo>
                      <a:pt x="365" y="123"/>
                    </a:lnTo>
                    <a:lnTo>
                      <a:pt x="362" y="124"/>
                    </a:lnTo>
                    <a:lnTo>
                      <a:pt x="356" y="127"/>
                    </a:lnTo>
                    <a:lnTo>
                      <a:pt x="353" y="129"/>
                    </a:lnTo>
                    <a:lnTo>
                      <a:pt x="349" y="130"/>
                    </a:lnTo>
                    <a:lnTo>
                      <a:pt x="349" y="131"/>
                    </a:lnTo>
                    <a:lnTo>
                      <a:pt x="343" y="131"/>
                    </a:lnTo>
                    <a:lnTo>
                      <a:pt x="339" y="131"/>
                    </a:lnTo>
                    <a:lnTo>
                      <a:pt x="336" y="130"/>
                    </a:lnTo>
                    <a:lnTo>
                      <a:pt x="334" y="129"/>
                    </a:lnTo>
                    <a:lnTo>
                      <a:pt x="329" y="123"/>
                    </a:lnTo>
                    <a:lnTo>
                      <a:pt x="326" y="122"/>
                    </a:lnTo>
                    <a:lnTo>
                      <a:pt x="323" y="123"/>
                    </a:lnTo>
                    <a:lnTo>
                      <a:pt x="317" y="119"/>
                    </a:lnTo>
                    <a:lnTo>
                      <a:pt x="313" y="116"/>
                    </a:lnTo>
                    <a:lnTo>
                      <a:pt x="309" y="111"/>
                    </a:lnTo>
                    <a:lnTo>
                      <a:pt x="305" y="110"/>
                    </a:lnTo>
                    <a:lnTo>
                      <a:pt x="299" y="108"/>
                    </a:lnTo>
                    <a:lnTo>
                      <a:pt x="294" y="110"/>
                    </a:lnTo>
                    <a:lnTo>
                      <a:pt x="268" y="116"/>
                    </a:lnTo>
                    <a:lnTo>
                      <a:pt x="257" y="118"/>
                    </a:lnTo>
                    <a:lnTo>
                      <a:pt x="253" y="118"/>
                    </a:lnTo>
                    <a:lnTo>
                      <a:pt x="252" y="119"/>
                    </a:lnTo>
                    <a:lnTo>
                      <a:pt x="242" y="116"/>
                    </a:lnTo>
                    <a:lnTo>
                      <a:pt x="237" y="117"/>
                    </a:lnTo>
                    <a:lnTo>
                      <a:pt x="229" y="117"/>
                    </a:lnTo>
                    <a:lnTo>
                      <a:pt x="226" y="114"/>
                    </a:lnTo>
                    <a:lnTo>
                      <a:pt x="226" y="113"/>
                    </a:lnTo>
                    <a:lnTo>
                      <a:pt x="223" y="108"/>
                    </a:lnTo>
                    <a:lnTo>
                      <a:pt x="220" y="107"/>
                    </a:lnTo>
                    <a:lnTo>
                      <a:pt x="217" y="108"/>
                    </a:lnTo>
                    <a:lnTo>
                      <a:pt x="214" y="112"/>
                    </a:lnTo>
                    <a:lnTo>
                      <a:pt x="210" y="113"/>
                    </a:lnTo>
                    <a:lnTo>
                      <a:pt x="207" y="113"/>
                    </a:lnTo>
                    <a:lnTo>
                      <a:pt x="206" y="113"/>
                    </a:lnTo>
                    <a:lnTo>
                      <a:pt x="206" y="114"/>
                    </a:lnTo>
                    <a:lnTo>
                      <a:pt x="201" y="113"/>
                    </a:lnTo>
                    <a:lnTo>
                      <a:pt x="196" y="111"/>
                    </a:lnTo>
                    <a:lnTo>
                      <a:pt x="189" y="107"/>
                    </a:lnTo>
                    <a:lnTo>
                      <a:pt x="183" y="107"/>
                    </a:lnTo>
                    <a:lnTo>
                      <a:pt x="176" y="107"/>
                    </a:lnTo>
                    <a:lnTo>
                      <a:pt x="170" y="111"/>
                    </a:lnTo>
                    <a:lnTo>
                      <a:pt x="161" y="112"/>
                    </a:lnTo>
                    <a:lnTo>
                      <a:pt x="156" y="114"/>
                    </a:lnTo>
                    <a:lnTo>
                      <a:pt x="151" y="116"/>
                    </a:lnTo>
                    <a:lnTo>
                      <a:pt x="150" y="117"/>
                    </a:lnTo>
                    <a:lnTo>
                      <a:pt x="140" y="117"/>
                    </a:lnTo>
                    <a:lnTo>
                      <a:pt x="136" y="119"/>
                    </a:lnTo>
                    <a:lnTo>
                      <a:pt x="130" y="124"/>
                    </a:lnTo>
                    <a:lnTo>
                      <a:pt x="126" y="125"/>
                    </a:lnTo>
                    <a:lnTo>
                      <a:pt x="125" y="120"/>
                    </a:lnTo>
                    <a:lnTo>
                      <a:pt x="126" y="113"/>
                    </a:lnTo>
                    <a:lnTo>
                      <a:pt x="127" y="102"/>
                    </a:lnTo>
                    <a:lnTo>
                      <a:pt x="130" y="95"/>
                    </a:lnTo>
                    <a:lnTo>
                      <a:pt x="130" y="90"/>
                    </a:lnTo>
                    <a:lnTo>
                      <a:pt x="130" y="89"/>
                    </a:lnTo>
                    <a:lnTo>
                      <a:pt x="127" y="90"/>
                    </a:lnTo>
                    <a:lnTo>
                      <a:pt x="125" y="94"/>
                    </a:lnTo>
                    <a:lnTo>
                      <a:pt x="121" y="100"/>
                    </a:lnTo>
                    <a:lnTo>
                      <a:pt x="117" y="111"/>
                    </a:lnTo>
                    <a:lnTo>
                      <a:pt x="115" y="111"/>
                    </a:lnTo>
                    <a:lnTo>
                      <a:pt x="114" y="111"/>
                    </a:lnTo>
                    <a:lnTo>
                      <a:pt x="114" y="112"/>
                    </a:lnTo>
                    <a:lnTo>
                      <a:pt x="110" y="112"/>
                    </a:lnTo>
                    <a:lnTo>
                      <a:pt x="108" y="111"/>
                    </a:lnTo>
                    <a:lnTo>
                      <a:pt x="107" y="111"/>
                    </a:lnTo>
                    <a:lnTo>
                      <a:pt x="104" y="111"/>
                    </a:lnTo>
                    <a:lnTo>
                      <a:pt x="97" y="107"/>
                    </a:lnTo>
                    <a:lnTo>
                      <a:pt x="86" y="102"/>
                    </a:lnTo>
                    <a:lnTo>
                      <a:pt x="80" y="104"/>
                    </a:lnTo>
                    <a:lnTo>
                      <a:pt x="74" y="104"/>
                    </a:lnTo>
                    <a:lnTo>
                      <a:pt x="71" y="101"/>
                    </a:lnTo>
                    <a:lnTo>
                      <a:pt x="71" y="99"/>
                    </a:lnTo>
                    <a:lnTo>
                      <a:pt x="70" y="93"/>
                    </a:lnTo>
                    <a:lnTo>
                      <a:pt x="71" y="88"/>
                    </a:lnTo>
                    <a:lnTo>
                      <a:pt x="79" y="78"/>
                    </a:lnTo>
                    <a:lnTo>
                      <a:pt x="86" y="70"/>
                    </a:lnTo>
                    <a:lnTo>
                      <a:pt x="90" y="65"/>
                    </a:lnTo>
                    <a:lnTo>
                      <a:pt x="88" y="61"/>
                    </a:lnTo>
                    <a:lnTo>
                      <a:pt x="86" y="60"/>
                    </a:lnTo>
                    <a:lnTo>
                      <a:pt x="79" y="61"/>
                    </a:lnTo>
                    <a:lnTo>
                      <a:pt x="67" y="57"/>
                    </a:lnTo>
                    <a:lnTo>
                      <a:pt x="57" y="54"/>
                    </a:lnTo>
                    <a:lnTo>
                      <a:pt x="46" y="47"/>
                    </a:lnTo>
                    <a:lnTo>
                      <a:pt x="37" y="42"/>
                    </a:lnTo>
                    <a:lnTo>
                      <a:pt x="31" y="37"/>
                    </a:lnTo>
                    <a:lnTo>
                      <a:pt x="29" y="36"/>
                    </a:lnTo>
                    <a:lnTo>
                      <a:pt x="28" y="31"/>
                    </a:lnTo>
                    <a:lnTo>
                      <a:pt x="29" y="26"/>
                    </a:lnTo>
                    <a:lnTo>
                      <a:pt x="33" y="21"/>
                    </a:lnTo>
                    <a:lnTo>
                      <a:pt x="29" y="17"/>
                    </a:lnTo>
                    <a:lnTo>
                      <a:pt x="24" y="15"/>
                    </a:lnTo>
                    <a:lnTo>
                      <a:pt x="18" y="13"/>
                    </a:lnTo>
                    <a:lnTo>
                      <a:pt x="11" y="13"/>
                    </a:lnTo>
                    <a:lnTo>
                      <a:pt x="5" y="9"/>
                    </a:lnTo>
                    <a:lnTo>
                      <a:pt x="2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Line 543">
                <a:extLst>
                  <a:ext uri="{FF2B5EF4-FFF2-40B4-BE49-F238E27FC236}">
                    <a16:creationId xmlns:a16="http://schemas.microsoft.com/office/drawing/2014/main" id="{1C2FAEDC-448B-82C5-DFA5-1E35F2A2BA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8" y="1129"/>
                <a:ext cx="2" cy="1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544">
                <a:extLst>
                  <a:ext uri="{FF2B5EF4-FFF2-40B4-BE49-F238E27FC236}">
                    <a16:creationId xmlns:a16="http://schemas.microsoft.com/office/drawing/2014/main" id="{8CD667DD-B38C-1074-96B2-BA80C4AA8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1130"/>
                <a:ext cx="10" cy="2"/>
              </a:xfrm>
              <a:custGeom>
                <a:avLst/>
                <a:gdLst>
                  <a:gd name="T0" fmla="*/ 51 w 51"/>
                  <a:gd name="T1" fmla="*/ 0 h 13"/>
                  <a:gd name="T2" fmla="*/ 24 w 51"/>
                  <a:gd name="T3" fmla="*/ 7 h 13"/>
                  <a:gd name="T4" fmla="*/ 19 w 51"/>
                  <a:gd name="T5" fmla="*/ 5 h 13"/>
                  <a:gd name="T6" fmla="*/ 17 w 51"/>
                  <a:gd name="T7" fmla="*/ 4 h 13"/>
                  <a:gd name="T8" fmla="*/ 16 w 51"/>
                  <a:gd name="T9" fmla="*/ 4 h 13"/>
                  <a:gd name="T10" fmla="*/ 13 w 51"/>
                  <a:gd name="T11" fmla="*/ 3 h 13"/>
                  <a:gd name="T12" fmla="*/ 10 w 51"/>
                  <a:gd name="T13" fmla="*/ 3 h 13"/>
                  <a:gd name="T14" fmla="*/ 0 w 51"/>
                  <a:gd name="T1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3">
                    <a:moveTo>
                      <a:pt x="51" y="0"/>
                    </a:moveTo>
                    <a:lnTo>
                      <a:pt x="24" y="7"/>
                    </a:lnTo>
                    <a:lnTo>
                      <a:pt x="19" y="5"/>
                    </a:lnTo>
                    <a:lnTo>
                      <a:pt x="17" y="4"/>
                    </a:lnTo>
                    <a:lnTo>
                      <a:pt x="16" y="4"/>
                    </a:lnTo>
                    <a:lnTo>
                      <a:pt x="13" y="3"/>
                    </a:lnTo>
                    <a:lnTo>
                      <a:pt x="10" y="3"/>
                    </a:lnTo>
                    <a:lnTo>
                      <a:pt x="0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545">
                <a:extLst>
                  <a:ext uri="{FF2B5EF4-FFF2-40B4-BE49-F238E27FC236}">
                    <a16:creationId xmlns:a16="http://schemas.microsoft.com/office/drawing/2014/main" id="{EE43DCBB-6D58-EC16-12B6-5FA9C41776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4" y="1206"/>
                <a:ext cx="74" cy="149"/>
              </a:xfrm>
              <a:custGeom>
                <a:avLst/>
                <a:gdLst>
                  <a:gd name="T0" fmla="*/ 4 w 372"/>
                  <a:gd name="T1" fmla="*/ 737 h 748"/>
                  <a:gd name="T2" fmla="*/ 0 w 372"/>
                  <a:gd name="T3" fmla="*/ 721 h 748"/>
                  <a:gd name="T4" fmla="*/ 5 w 372"/>
                  <a:gd name="T5" fmla="*/ 699 h 748"/>
                  <a:gd name="T6" fmla="*/ 71 w 372"/>
                  <a:gd name="T7" fmla="*/ 669 h 748"/>
                  <a:gd name="T8" fmla="*/ 89 w 372"/>
                  <a:gd name="T9" fmla="*/ 654 h 748"/>
                  <a:gd name="T10" fmla="*/ 103 w 372"/>
                  <a:gd name="T11" fmla="*/ 635 h 748"/>
                  <a:gd name="T12" fmla="*/ 118 w 372"/>
                  <a:gd name="T13" fmla="*/ 604 h 748"/>
                  <a:gd name="T14" fmla="*/ 142 w 372"/>
                  <a:gd name="T15" fmla="*/ 597 h 748"/>
                  <a:gd name="T16" fmla="*/ 155 w 372"/>
                  <a:gd name="T17" fmla="*/ 595 h 748"/>
                  <a:gd name="T18" fmla="*/ 171 w 372"/>
                  <a:gd name="T19" fmla="*/ 584 h 748"/>
                  <a:gd name="T20" fmla="*/ 187 w 372"/>
                  <a:gd name="T21" fmla="*/ 585 h 748"/>
                  <a:gd name="T22" fmla="*/ 197 w 372"/>
                  <a:gd name="T23" fmla="*/ 587 h 748"/>
                  <a:gd name="T24" fmla="*/ 205 w 372"/>
                  <a:gd name="T25" fmla="*/ 584 h 748"/>
                  <a:gd name="T26" fmla="*/ 235 w 372"/>
                  <a:gd name="T27" fmla="*/ 573 h 748"/>
                  <a:gd name="T28" fmla="*/ 239 w 372"/>
                  <a:gd name="T29" fmla="*/ 572 h 748"/>
                  <a:gd name="T30" fmla="*/ 261 w 372"/>
                  <a:gd name="T31" fmla="*/ 567 h 748"/>
                  <a:gd name="T32" fmla="*/ 284 w 372"/>
                  <a:gd name="T33" fmla="*/ 553 h 748"/>
                  <a:gd name="T34" fmla="*/ 298 w 372"/>
                  <a:gd name="T35" fmla="*/ 547 h 748"/>
                  <a:gd name="T36" fmla="*/ 307 w 372"/>
                  <a:gd name="T37" fmla="*/ 540 h 748"/>
                  <a:gd name="T38" fmla="*/ 317 w 372"/>
                  <a:gd name="T39" fmla="*/ 524 h 748"/>
                  <a:gd name="T40" fmla="*/ 325 w 372"/>
                  <a:gd name="T41" fmla="*/ 488 h 748"/>
                  <a:gd name="T42" fmla="*/ 310 w 372"/>
                  <a:gd name="T43" fmla="*/ 464 h 748"/>
                  <a:gd name="T44" fmla="*/ 312 w 372"/>
                  <a:gd name="T45" fmla="*/ 445 h 748"/>
                  <a:gd name="T46" fmla="*/ 297 w 372"/>
                  <a:gd name="T47" fmla="*/ 394 h 748"/>
                  <a:gd name="T48" fmla="*/ 279 w 372"/>
                  <a:gd name="T49" fmla="*/ 345 h 748"/>
                  <a:gd name="T50" fmla="*/ 277 w 372"/>
                  <a:gd name="T51" fmla="*/ 322 h 748"/>
                  <a:gd name="T52" fmla="*/ 279 w 372"/>
                  <a:gd name="T53" fmla="*/ 302 h 748"/>
                  <a:gd name="T54" fmla="*/ 279 w 372"/>
                  <a:gd name="T55" fmla="*/ 267 h 748"/>
                  <a:gd name="T56" fmla="*/ 269 w 372"/>
                  <a:gd name="T57" fmla="*/ 241 h 748"/>
                  <a:gd name="T58" fmla="*/ 262 w 372"/>
                  <a:gd name="T59" fmla="*/ 231 h 748"/>
                  <a:gd name="T60" fmla="*/ 260 w 372"/>
                  <a:gd name="T61" fmla="*/ 217 h 748"/>
                  <a:gd name="T62" fmla="*/ 250 w 372"/>
                  <a:gd name="T63" fmla="*/ 212 h 748"/>
                  <a:gd name="T64" fmla="*/ 249 w 372"/>
                  <a:gd name="T65" fmla="*/ 197 h 748"/>
                  <a:gd name="T66" fmla="*/ 264 w 372"/>
                  <a:gd name="T67" fmla="*/ 142 h 748"/>
                  <a:gd name="T68" fmla="*/ 264 w 372"/>
                  <a:gd name="T69" fmla="*/ 120 h 748"/>
                  <a:gd name="T70" fmla="*/ 271 w 372"/>
                  <a:gd name="T71" fmla="*/ 99 h 748"/>
                  <a:gd name="T72" fmla="*/ 296 w 372"/>
                  <a:gd name="T73" fmla="*/ 64 h 748"/>
                  <a:gd name="T74" fmla="*/ 338 w 372"/>
                  <a:gd name="T75" fmla="*/ 47 h 748"/>
                  <a:gd name="T76" fmla="*/ 352 w 372"/>
                  <a:gd name="T77" fmla="*/ 44 h 748"/>
                  <a:gd name="T78" fmla="*/ 357 w 372"/>
                  <a:gd name="T79" fmla="*/ 37 h 748"/>
                  <a:gd name="T80" fmla="*/ 360 w 372"/>
                  <a:gd name="T81" fmla="*/ 16 h 748"/>
                  <a:gd name="T82" fmla="*/ 366 w 372"/>
                  <a:gd name="T83" fmla="*/ 12 h 748"/>
                  <a:gd name="T84" fmla="*/ 369 w 372"/>
                  <a:gd name="T85" fmla="*/ 7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2" h="748">
                    <a:moveTo>
                      <a:pt x="0" y="748"/>
                    </a:moveTo>
                    <a:lnTo>
                      <a:pt x="3" y="742"/>
                    </a:lnTo>
                    <a:lnTo>
                      <a:pt x="4" y="737"/>
                    </a:lnTo>
                    <a:lnTo>
                      <a:pt x="3" y="732"/>
                    </a:lnTo>
                    <a:lnTo>
                      <a:pt x="1" y="727"/>
                    </a:lnTo>
                    <a:lnTo>
                      <a:pt x="0" y="721"/>
                    </a:lnTo>
                    <a:lnTo>
                      <a:pt x="1" y="711"/>
                    </a:lnTo>
                    <a:lnTo>
                      <a:pt x="1" y="704"/>
                    </a:lnTo>
                    <a:lnTo>
                      <a:pt x="5" y="699"/>
                    </a:lnTo>
                    <a:lnTo>
                      <a:pt x="9" y="694"/>
                    </a:lnTo>
                    <a:lnTo>
                      <a:pt x="17" y="691"/>
                    </a:lnTo>
                    <a:lnTo>
                      <a:pt x="71" y="669"/>
                    </a:lnTo>
                    <a:lnTo>
                      <a:pt x="77" y="664"/>
                    </a:lnTo>
                    <a:lnTo>
                      <a:pt x="84" y="660"/>
                    </a:lnTo>
                    <a:lnTo>
                      <a:pt x="89" y="654"/>
                    </a:lnTo>
                    <a:lnTo>
                      <a:pt x="95" y="650"/>
                    </a:lnTo>
                    <a:lnTo>
                      <a:pt x="98" y="642"/>
                    </a:lnTo>
                    <a:lnTo>
                      <a:pt x="103" y="635"/>
                    </a:lnTo>
                    <a:lnTo>
                      <a:pt x="111" y="618"/>
                    </a:lnTo>
                    <a:lnTo>
                      <a:pt x="113" y="610"/>
                    </a:lnTo>
                    <a:lnTo>
                      <a:pt x="118" y="604"/>
                    </a:lnTo>
                    <a:lnTo>
                      <a:pt x="124" y="600"/>
                    </a:lnTo>
                    <a:lnTo>
                      <a:pt x="132" y="599"/>
                    </a:lnTo>
                    <a:lnTo>
                      <a:pt x="142" y="597"/>
                    </a:lnTo>
                    <a:lnTo>
                      <a:pt x="144" y="596"/>
                    </a:lnTo>
                    <a:lnTo>
                      <a:pt x="148" y="596"/>
                    </a:lnTo>
                    <a:lnTo>
                      <a:pt x="155" y="595"/>
                    </a:lnTo>
                    <a:lnTo>
                      <a:pt x="160" y="593"/>
                    </a:lnTo>
                    <a:lnTo>
                      <a:pt x="166" y="590"/>
                    </a:lnTo>
                    <a:lnTo>
                      <a:pt x="171" y="584"/>
                    </a:lnTo>
                    <a:lnTo>
                      <a:pt x="176" y="583"/>
                    </a:lnTo>
                    <a:lnTo>
                      <a:pt x="181" y="582"/>
                    </a:lnTo>
                    <a:lnTo>
                      <a:pt x="187" y="585"/>
                    </a:lnTo>
                    <a:lnTo>
                      <a:pt x="192" y="587"/>
                    </a:lnTo>
                    <a:lnTo>
                      <a:pt x="197" y="588"/>
                    </a:lnTo>
                    <a:lnTo>
                      <a:pt x="197" y="587"/>
                    </a:lnTo>
                    <a:lnTo>
                      <a:pt x="198" y="587"/>
                    </a:lnTo>
                    <a:lnTo>
                      <a:pt x="200" y="587"/>
                    </a:lnTo>
                    <a:lnTo>
                      <a:pt x="205" y="584"/>
                    </a:lnTo>
                    <a:lnTo>
                      <a:pt x="210" y="578"/>
                    </a:lnTo>
                    <a:lnTo>
                      <a:pt x="217" y="576"/>
                    </a:lnTo>
                    <a:lnTo>
                      <a:pt x="235" y="573"/>
                    </a:lnTo>
                    <a:lnTo>
                      <a:pt x="235" y="572"/>
                    </a:lnTo>
                    <a:lnTo>
                      <a:pt x="237" y="572"/>
                    </a:lnTo>
                    <a:lnTo>
                      <a:pt x="239" y="572"/>
                    </a:lnTo>
                    <a:lnTo>
                      <a:pt x="244" y="572"/>
                    </a:lnTo>
                    <a:lnTo>
                      <a:pt x="254" y="571"/>
                    </a:lnTo>
                    <a:lnTo>
                      <a:pt x="261" y="567"/>
                    </a:lnTo>
                    <a:lnTo>
                      <a:pt x="268" y="565"/>
                    </a:lnTo>
                    <a:lnTo>
                      <a:pt x="277" y="557"/>
                    </a:lnTo>
                    <a:lnTo>
                      <a:pt x="284" y="553"/>
                    </a:lnTo>
                    <a:lnTo>
                      <a:pt x="290" y="549"/>
                    </a:lnTo>
                    <a:lnTo>
                      <a:pt x="295" y="549"/>
                    </a:lnTo>
                    <a:lnTo>
                      <a:pt x="298" y="547"/>
                    </a:lnTo>
                    <a:lnTo>
                      <a:pt x="303" y="544"/>
                    </a:lnTo>
                    <a:lnTo>
                      <a:pt x="304" y="542"/>
                    </a:lnTo>
                    <a:lnTo>
                      <a:pt x="307" y="540"/>
                    </a:lnTo>
                    <a:lnTo>
                      <a:pt x="312" y="538"/>
                    </a:lnTo>
                    <a:lnTo>
                      <a:pt x="314" y="532"/>
                    </a:lnTo>
                    <a:lnTo>
                      <a:pt x="317" y="524"/>
                    </a:lnTo>
                    <a:lnTo>
                      <a:pt x="320" y="511"/>
                    </a:lnTo>
                    <a:lnTo>
                      <a:pt x="325" y="496"/>
                    </a:lnTo>
                    <a:lnTo>
                      <a:pt x="325" y="488"/>
                    </a:lnTo>
                    <a:lnTo>
                      <a:pt x="324" y="482"/>
                    </a:lnTo>
                    <a:lnTo>
                      <a:pt x="317" y="471"/>
                    </a:lnTo>
                    <a:lnTo>
                      <a:pt x="310" y="464"/>
                    </a:lnTo>
                    <a:lnTo>
                      <a:pt x="309" y="458"/>
                    </a:lnTo>
                    <a:lnTo>
                      <a:pt x="308" y="451"/>
                    </a:lnTo>
                    <a:lnTo>
                      <a:pt x="312" y="445"/>
                    </a:lnTo>
                    <a:lnTo>
                      <a:pt x="314" y="429"/>
                    </a:lnTo>
                    <a:lnTo>
                      <a:pt x="312" y="418"/>
                    </a:lnTo>
                    <a:lnTo>
                      <a:pt x="297" y="394"/>
                    </a:lnTo>
                    <a:lnTo>
                      <a:pt x="290" y="380"/>
                    </a:lnTo>
                    <a:lnTo>
                      <a:pt x="285" y="366"/>
                    </a:lnTo>
                    <a:lnTo>
                      <a:pt x="279" y="345"/>
                    </a:lnTo>
                    <a:lnTo>
                      <a:pt x="277" y="334"/>
                    </a:lnTo>
                    <a:lnTo>
                      <a:pt x="277" y="328"/>
                    </a:lnTo>
                    <a:lnTo>
                      <a:pt x="277" y="322"/>
                    </a:lnTo>
                    <a:lnTo>
                      <a:pt x="278" y="321"/>
                    </a:lnTo>
                    <a:lnTo>
                      <a:pt x="278" y="310"/>
                    </a:lnTo>
                    <a:lnTo>
                      <a:pt x="279" y="302"/>
                    </a:lnTo>
                    <a:lnTo>
                      <a:pt x="280" y="286"/>
                    </a:lnTo>
                    <a:lnTo>
                      <a:pt x="280" y="273"/>
                    </a:lnTo>
                    <a:lnTo>
                      <a:pt x="279" y="267"/>
                    </a:lnTo>
                    <a:lnTo>
                      <a:pt x="279" y="263"/>
                    </a:lnTo>
                    <a:lnTo>
                      <a:pt x="273" y="247"/>
                    </a:lnTo>
                    <a:lnTo>
                      <a:pt x="269" y="241"/>
                    </a:lnTo>
                    <a:lnTo>
                      <a:pt x="267" y="237"/>
                    </a:lnTo>
                    <a:lnTo>
                      <a:pt x="263" y="234"/>
                    </a:lnTo>
                    <a:lnTo>
                      <a:pt x="262" y="231"/>
                    </a:lnTo>
                    <a:lnTo>
                      <a:pt x="262" y="224"/>
                    </a:lnTo>
                    <a:lnTo>
                      <a:pt x="261" y="219"/>
                    </a:lnTo>
                    <a:lnTo>
                      <a:pt x="260" y="217"/>
                    </a:lnTo>
                    <a:lnTo>
                      <a:pt x="256" y="214"/>
                    </a:lnTo>
                    <a:lnTo>
                      <a:pt x="254" y="214"/>
                    </a:lnTo>
                    <a:lnTo>
                      <a:pt x="250" y="212"/>
                    </a:lnTo>
                    <a:lnTo>
                      <a:pt x="249" y="208"/>
                    </a:lnTo>
                    <a:lnTo>
                      <a:pt x="247" y="204"/>
                    </a:lnTo>
                    <a:lnTo>
                      <a:pt x="249" y="197"/>
                    </a:lnTo>
                    <a:lnTo>
                      <a:pt x="252" y="173"/>
                    </a:lnTo>
                    <a:lnTo>
                      <a:pt x="260" y="153"/>
                    </a:lnTo>
                    <a:lnTo>
                      <a:pt x="264" y="142"/>
                    </a:lnTo>
                    <a:lnTo>
                      <a:pt x="266" y="136"/>
                    </a:lnTo>
                    <a:lnTo>
                      <a:pt x="264" y="128"/>
                    </a:lnTo>
                    <a:lnTo>
                      <a:pt x="264" y="120"/>
                    </a:lnTo>
                    <a:lnTo>
                      <a:pt x="266" y="110"/>
                    </a:lnTo>
                    <a:lnTo>
                      <a:pt x="269" y="99"/>
                    </a:lnTo>
                    <a:lnTo>
                      <a:pt x="271" y="99"/>
                    </a:lnTo>
                    <a:lnTo>
                      <a:pt x="275" y="86"/>
                    </a:lnTo>
                    <a:lnTo>
                      <a:pt x="284" y="75"/>
                    </a:lnTo>
                    <a:lnTo>
                      <a:pt x="296" y="64"/>
                    </a:lnTo>
                    <a:lnTo>
                      <a:pt x="312" y="56"/>
                    </a:lnTo>
                    <a:lnTo>
                      <a:pt x="324" y="50"/>
                    </a:lnTo>
                    <a:lnTo>
                      <a:pt x="338" y="47"/>
                    </a:lnTo>
                    <a:lnTo>
                      <a:pt x="346" y="45"/>
                    </a:lnTo>
                    <a:lnTo>
                      <a:pt x="348" y="44"/>
                    </a:lnTo>
                    <a:lnTo>
                      <a:pt x="352" y="44"/>
                    </a:lnTo>
                    <a:lnTo>
                      <a:pt x="353" y="41"/>
                    </a:lnTo>
                    <a:lnTo>
                      <a:pt x="355" y="40"/>
                    </a:lnTo>
                    <a:lnTo>
                      <a:pt x="357" y="37"/>
                    </a:lnTo>
                    <a:lnTo>
                      <a:pt x="353" y="24"/>
                    </a:lnTo>
                    <a:lnTo>
                      <a:pt x="354" y="18"/>
                    </a:lnTo>
                    <a:lnTo>
                      <a:pt x="360" y="16"/>
                    </a:lnTo>
                    <a:lnTo>
                      <a:pt x="365" y="13"/>
                    </a:lnTo>
                    <a:lnTo>
                      <a:pt x="365" y="12"/>
                    </a:lnTo>
                    <a:lnTo>
                      <a:pt x="366" y="12"/>
                    </a:lnTo>
                    <a:lnTo>
                      <a:pt x="369" y="12"/>
                    </a:lnTo>
                    <a:lnTo>
                      <a:pt x="370" y="10"/>
                    </a:lnTo>
                    <a:lnTo>
                      <a:pt x="369" y="7"/>
                    </a:lnTo>
                    <a:lnTo>
                      <a:pt x="369" y="2"/>
                    </a:lnTo>
                    <a:lnTo>
                      <a:pt x="372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546">
                <a:extLst>
                  <a:ext uri="{FF2B5EF4-FFF2-40B4-BE49-F238E27FC236}">
                    <a16:creationId xmlns:a16="http://schemas.microsoft.com/office/drawing/2014/main" id="{16C0FE37-01E2-3B05-7612-E4D319A724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1266"/>
                <a:ext cx="98" cy="222"/>
              </a:xfrm>
              <a:custGeom>
                <a:avLst/>
                <a:gdLst>
                  <a:gd name="T0" fmla="*/ 479 w 490"/>
                  <a:gd name="T1" fmla="*/ 1101 h 1111"/>
                  <a:gd name="T2" fmla="*/ 483 w 490"/>
                  <a:gd name="T3" fmla="*/ 1086 h 1111"/>
                  <a:gd name="T4" fmla="*/ 478 w 490"/>
                  <a:gd name="T5" fmla="*/ 1064 h 1111"/>
                  <a:gd name="T6" fmla="*/ 466 w 490"/>
                  <a:gd name="T7" fmla="*/ 1039 h 1111"/>
                  <a:gd name="T8" fmla="*/ 437 w 490"/>
                  <a:gd name="T9" fmla="*/ 1030 h 1111"/>
                  <a:gd name="T10" fmla="*/ 404 w 490"/>
                  <a:gd name="T11" fmla="*/ 1018 h 1111"/>
                  <a:gd name="T12" fmla="*/ 386 w 490"/>
                  <a:gd name="T13" fmla="*/ 1017 h 1111"/>
                  <a:gd name="T14" fmla="*/ 360 w 490"/>
                  <a:gd name="T15" fmla="*/ 999 h 1111"/>
                  <a:gd name="T16" fmla="*/ 344 w 490"/>
                  <a:gd name="T17" fmla="*/ 989 h 1111"/>
                  <a:gd name="T18" fmla="*/ 296 w 490"/>
                  <a:gd name="T19" fmla="*/ 945 h 1111"/>
                  <a:gd name="T20" fmla="*/ 278 w 490"/>
                  <a:gd name="T21" fmla="*/ 934 h 1111"/>
                  <a:gd name="T22" fmla="*/ 241 w 490"/>
                  <a:gd name="T23" fmla="*/ 927 h 1111"/>
                  <a:gd name="T24" fmla="*/ 215 w 490"/>
                  <a:gd name="T25" fmla="*/ 904 h 1111"/>
                  <a:gd name="T26" fmla="*/ 200 w 490"/>
                  <a:gd name="T27" fmla="*/ 887 h 1111"/>
                  <a:gd name="T28" fmla="*/ 176 w 490"/>
                  <a:gd name="T29" fmla="*/ 858 h 1111"/>
                  <a:gd name="T30" fmla="*/ 176 w 490"/>
                  <a:gd name="T31" fmla="*/ 812 h 1111"/>
                  <a:gd name="T32" fmla="*/ 167 w 490"/>
                  <a:gd name="T33" fmla="*/ 796 h 1111"/>
                  <a:gd name="T34" fmla="*/ 154 w 490"/>
                  <a:gd name="T35" fmla="*/ 784 h 1111"/>
                  <a:gd name="T36" fmla="*/ 142 w 490"/>
                  <a:gd name="T37" fmla="*/ 777 h 1111"/>
                  <a:gd name="T38" fmla="*/ 138 w 490"/>
                  <a:gd name="T39" fmla="*/ 743 h 1111"/>
                  <a:gd name="T40" fmla="*/ 125 w 490"/>
                  <a:gd name="T41" fmla="*/ 726 h 1111"/>
                  <a:gd name="T42" fmla="*/ 119 w 490"/>
                  <a:gd name="T43" fmla="*/ 709 h 1111"/>
                  <a:gd name="T44" fmla="*/ 130 w 490"/>
                  <a:gd name="T45" fmla="*/ 691 h 1111"/>
                  <a:gd name="T46" fmla="*/ 121 w 490"/>
                  <a:gd name="T47" fmla="*/ 680 h 1111"/>
                  <a:gd name="T48" fmla="*/ 114 w 490"/>
                  <a:gd name="T49" fmla="*/ 651 h 1111"/>
                  <a:gd name="T50" fmla="*/ 112 w 490"/>
                  <a:gd name="T51" fmla="*/ 633 h 1111"/>
                  <a:gd name="T52" fmla="*/ 115 w 490"/>
                  <a:gd name="T53" fmla="*/ 617 h 1111"/>
                  <a:gd name="T54" fmla="*/ 109 w 490"/>
                  <a:gd name="T55" fmla="*/ 600 h 1111"/>
                  <a:gd name="T56" fmla="*/ 90 w 490"/>
                  <a:gd name="T57" fmla="*/ 587 h 1111"/>
                  <a:gd name="T58" fmla="*/ 79 w 490"/>
                  <a:gd name="T59" fmla="*/ 572 h 1111"/>
                  <a:gd name="T60" fmla="*/ 69 w 490"/>
                  <a:gd name="T61" fmla="*/ 555 h 1111"/>
                  <a:gd name="T62" fmla="*/ 48 w 490"/>
                  <a:gd name="T63" fmla="*/ 538 h 1111"/>
                  <a:gd name="T64" fmla="*/ 41 w 490"/>
                  <a:gd name="T65" fmla="*/ 515 h 1111"/>
                  <a:gd name="T66" fmla="*/ 37 w 490"/>
                  <a:gd name="T67" fmla="*/ 491 h 1111"/>
                  <a:gd name="T68" fmla="*/ 37 w 490"/>
                  <a:gd name="T69" fmla="*/ 476 h 1111"/>
                  <a:gd name="T70" fmla="*/ 49 w 490"/>
                  <a:gd name="T71" fmla="*/ 457 h 1111"/>
                  <a:gd name="T72" fmla="*/ 62 w 490"/>
                  <a:gd name="T73" fmla="*/ 414 h 1111"/>
                  <a:gd name="T74" fmla="*/ 67 w 490"/>
                  <a:gd name="T75" fmla="*/ 393 h 1111"/>
                  <a:gd name="T76" fmla="*/ 64 w 490"/>
                  <a:gd name="T77" fmla="*/ 360 h 1111"/>
                  <a:gd name="T78" fmla="*/ 61 w 490"/>
                  <a:gd name="T79" fmla="*/ 336 h 1111"/>
                  <a:gd name="T80" fmla="*/ 60 w 490"/>
                  <a:gd name="T81" fmla="*/ 319 h 1111"/>
                  <a:gd name="T82" fmla="*/ 37 w 490"/>
                  <a:gd name="T83" fmla="*/ 282 h 1111"/>
                  <a:gd name="T84" fmla="*/ 24 w 490"/>
                  <a:gd name="T85" fmla="*/ 254 h 1111"/>
                  <a:gd name="T86" fmla="*/ 26 w 490"/>
                  <a:gd name="T87" fmla="*/ 224 h 1111"/>
                  <a:gd name="T88" fmla="*/ 21 w 490"/>
                  <a:gd name="T89" fmla="*/ 191 h 1111"/>
                  <a:gd name="T90" fmla="*/ 12 w 490"/>
                  <a:gd name="T91" fmla="*/ 166 h 1111"/>
                  <a:gd name="T92" fmla="*/ 8 w 490"/>
                  <a:gd name="T93" fmla="*/ 151 h 1111"/>
                  <a:gd name="T94" fmla="*/ 6 w 490"/>
                  <a:gd name="T95" fmla="*/ 119 h 1111"/>
                  <a:gd name="T96" fmla="*/ 3 w 490"/>
                  <a:gd name="T97" fmla="*/ 101 h 1111"/>
                  <a:gd name="T98" fmla="*/ 24 w 490"/>
                  <a:gd name="T99" fmla="*/ 88 h 1111"/>
                  <a:gd name="T100" fmla="*/ 45 w 490"/>
                  <a:gd name="T101" fmla="*/ 84 h 1111"/>
                  <a:gd name="T102" fmla="*/ 64 w 490"/>
                  <a:gd name="T103" fmla="*/ 71 h 1111"/>
                  <a:gd name="T104" fmla="*/ 81 w 490"/>
                  <a:gd name="T105" fmla="*/ 64 h 1111"/>
                  <a:gd name="T106" fmla="*/ 88 w 490"/>
                  <a:gd name="T107" fmla="*/ 62 h 1111"/>
                  <a:gd name="T108" fmla="*/ 91 w 490"/>
                  <a:gd name="T109" fmla="*/ 54 h 1111"/>
                  <a:gd name="T110" fmla="*/ 104 w 490"/>
                  <a:gd name="T111" fmla="*/ 44 h 1111"/>
                  <a:gd name="T112" fmla="*/ 123 w 490"/>
                  <a:gd name="T113" fmla="*/ 27 h 1111"/>
                  <a:gd name="T114" fmla="*/ 121 w 490"/>
                  <a:gd name="T115" fmla="*/ 19 h 1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90" h="1111">
                    <a:moveTo>
                      <a:pt x="490" y="1111"/>
                    </a:moveTo>
                    <a:lnTo>
                      <a:pt x="485" y="1108"/>
                    </a:lnTo>
                    <a:lnTo>
                      <a:pt x="483" y="1105"/>
                    </a:lnTo>
                    <a:lnTo>
                      <a:pt x="479" y="1101"/>
                    </a:lnTo>
                    <a:lnTo>
                      <a:pt x="477" y="1097"/>
                    </a:lnTo>
                    <a:lnTo>
                      <a:pt x="478" y="1094"/>
                    </a:lnTo>
                    <a:lnTo>
                      <a:pt x="479" y="1090"/>
                    </a:lnTo>
                    <a:lnTo>
                      <a:pt x="483" y="1086"/>
                    </a:lnTo>
                    <a:lnTo>
                      <a:pt x="485" y="1077"/>
                    </a:lnTo>
                    <a:lnTo>
                      <a:pt x="484" y="1074"/>
                    </a:lnTo>
                    <a:lnTo>
                      <a:pt x="481" y="1071"/>
                    </a:lnTo>
                    <a:lnTo>
                      <a:pt x="478" y="1064"/>
                    </a:lnTo>
                    <a:lnTo>
                      <a:pt x="477" y="1052"/>
                    </a:lnTo>
                    <a:lnTo>
                      <a:pt x="473" y="1047"/>
                    </a:lnTo>
                    <a:lnTo>
                      <a:pt x="470" y="1044"/>
                    </a:lnTo>
                    <a:lnTo>
                      <a:pt x="466" y="1039"/>
                    </a:lnTo>
                    <a:lnTo>
                      <a:pt x="461" y="1035"/>
                    </a:lnTo>
                    <a:lnTo>
                      <a:pt x="450" y="1029"/>
                    </a:lnTo>
                    <a:lnTo>
                      <a:pt x="443" y="1030"/>
                    </a:lnTo>
                    <a:lnTo>
                      <a:pt x="437" y="1030"/>
                    </a:lnTo>
                    <a:lnTo>
                      <a:pt x="432" y="1029"/>
                    </a:lnTo>
                    <a:lnTo>
                      <a:pt x="423" y="1024"/>
                    </a:lnTo>
                    <a:lnTo>
                      <a:pt x="414" y="1017"/>
                    </a:lnTo>
                    <a:lnTo>
                      <a:pt x="404" y="1018"/>
                    </a:lnTo>
                    <a:lnTo>
                      <a:pt x="392" y="1018"/>
                    </a:lnTo>
                    <a:lnTo>
                      <a:pt x="389" y="1017"/>
                    </a:lnTo>
                    <a:lnTo>
                      <a:pt x="388" y="1017"/>
                    </a:lnTo>
                    <a:lnTo>
                      <a:pt x="386" y="1017"/>
                    </a:lnTo>
                    <a:lnTo>
                      <a:pt x="381" y="1016"/>
                    </a:lnTo>
                    <a:lnTo>
                      <a:pt x="374" y="1011"/>
                    </a:lnTo>
                    <a:lnTo>
                      <a:pt x="369" y="1007"/>
                    </a:lnTo>
                    <a:lnTo>
                      <a:pt x="360" y="999"/>
                    </a:lnTo>
                    <a:lnTo>
                      <a:pt x="357" y="994"/>
                    </a:lnTo>
                    <a:lnTo>
                      <a:pt x="353" y="991"/>
                    </a:lnTo>
                    <a:lnTo>
                      <a:pt x="348" y="989"/>
                    </a:lnTo>
                    <a:lnTo>
                      <a:pt x="344" y="989"/>
                    </a:lnTo>
                    <a:lnTo>
                      <a:pt x="334" y="985"/>
                    </a:lnTo>
                    <a:lnTo>
                      <a:pt x="326" y="981"/>
                    </a:lnTo>
                    <a:lnTo>
                      <a:pt x="303" y="953"/>
                    </a:lnTo>
                    <a:lnTo>
                      <a:pt x="296" y="945"/>
                    </a:lnTo>
                    <a:lnTo>
                      <a:pt x="291" y="942"/>
                    </a:lnTo>
                    <a:lnTo>
                      <a:pt x="287" y="938"/>
                    </a:lnTo>
                    <a:lnTo>
                      <a:pt x="286" y="938"/>
                    </a:lnTo>
                    <a:lnTo>
                      <a:pt x="278" y="934"/>
                    </a:lnTo>
                    <a:lnTo>
                      <a:pt x="267" y="936"/>
                    </a:lnTo>
                    <a:lnTo>
                      <a:pt x="256" y="936"/>
                    </a:lnTo>
                    <a:lnTo>
                      <a:pt x="250" y="933"/>
                    </a:lnTo>
                    <a:lnTo>
                      <a:pt x="241" y="927"/>
                    </a:lnTo>
                    <a:lnTo>
                      <a:pt x="232" y="926"/>
                    </a:lnTo>
                    <a:lnTo>
                      <a:pt x="224" y="921"/>
                    </a:lnTo>
                    <a:lnTo>
                      <a:pt x="221" y="913"/>
                    </a:lnTo>
                    <a:lnTo>
                      <a:pt x="215" y="904"/>
                    </a:lnTo>
                    <a:lnTo>
                      <a:pt x="212" y="901"/>
                    </a:lnTo>
                    <a:lnTo>
                      <a:pt x="212" y="899"/>
                    </a:lnTo>
                    <a:lnTo>
                      <a:pt x="207" y="892"/>
                    </a:lnTo>
                    <a:lnTo>
                      <a:pt x="200" y="887"/>
                    </a:lnTo>
                    <a:lnTo>
                      <a:pt x="192" y="882"/>
                    </a:lnTo>
                    <a:lnTo>
                      <a:pt x="189" y="877"/>
                    </a:lnTo>
                    <a:lnTo>
                      <a:pt x="183" y="867"/>
                    </a:lnTo>
                    <a:lnTo>
                      <a:pt x="176" y="858"/>
                    </a:lnTo>
                    <a:lnTo>
                      <a:pt x="175" y="853"/>
                    </a:lnTo>
                    <a:lnTo>
                      <a:pt x="174" y="833"/>
                    </a:lnTo>
                    <a:lnTo>
                      <a:pt x="174" y="818"/>
                    </a:lnTo>
                    <a:lnTo>
                      <a:pt x="176" y="812"/>
                    </a:lnTo>
                    <a:lnTo>
                      <a:pt x="175" y="807"/>
                    </a:lnTo>
                    <a:lnTo>
                      <a:pt x="175" y="805"/>
                    </a:lnTo>
                    <a:lnTo>
                      <a:pt x="174" y="801"/>
                    </a:lnTo>
                    <a:lnTo>
                      <a:pt x="167" y="796"/>
                    </a:lnTo>
                    <a:lnTo>
                      <a:pt x="164" y="790"/>
                    </a:lnTo>
                    <a:lnTo>
                      <a:pt x="160" y="787"/>
                    </a:lnTo>
                    <a:lnTo>
                      <a:pt x="158" y="785"/>
                    </a:lnTo>
                    <a:lnTo>
                      <a:pt x="154" y="784"/>
                    </a:lnTo>
                    <a:lnTo>
                      <a:pt x="151" y="785"/>
                    </a:lnTo>
                    <a:lnTo>
                      <a:pt x="146" y="785"/>
                    </a:lnTo>
                    <a:lnTo>
                      <a:pt x="143" y="784"/>
                    </a:lnTo>
                    <a:lnTo>
                      <a:pt x="142" y="777"/>
                    </a:lnTo>
                    <a:lnTo>
                      <a:pt x="142" y="762"/>
                    </a:lnTo>
                    <a:lnTo>
                      <a:pt x="143" y="756"/>
                    </a:lnTo>
                    <a:lnTo>
                      <a:pt x="142" y="749"/>
                    </a:lnTo>
                    <a:lnTo>
                      <a:pt x="138" y="743"/>
                    </a:lnTo>
                    <a:lnTo>
                      <a:pt x="135" y="739"/>
                    </a:lnTo>
                    <a:lnTo>
                      <a:pt x="134" y="736"/>
                    </a:lnTo>
                    <a:lnTo>
                      <a:pt x="131" y="730"/>
                    </a:lnTo>
                    <a:lnTo>
                      <a:pt x="125" y="726"/>
                    </a:lnTo>
                    <a:lnTo>
                      <a:pt x="121" y="724"/>
                    </a:lnTo>
                    <a:lnTo>
                      <a:pt x="120" y="720"/>
                    </a:lnTo>
                    <a:lnTo>
                      <a:pt x="119" y="715"/>
                    </a:lnTo>
                    <a:lnTo>
                      <a:pt x="119" y="709"/>
                    </a:lnTo>
                    <a:lnTo>
                      <a:pt x="120" y="702"/>
                    </a:lnTo>
                    <a:lnTo>
                      <a:pt x="126" y="697"/>
                    </a:lnTo>
                    <a:lnTo>
                      <a:pt x="129" y="693"/>
                    </a:lnTo>
                    <a:lnTo>
                      <a:pt x="130" y="691"/>
                    </a:lnTo>
                    <a:lnTo>
                      <a:pt x="127" y="686"/>
                    </a:lnTo>
                    <a:lnTo>
                      <a:pt x="124" y="682"/>
                    </a:lnTo>
                    <a:lnTo>
                      <a:pt x="123" y="681"/>
                    </a:lnTo>
                    <a:lnTo>
                      <a:pt x="121" y="680"/>
                    </a:lnTo>
                    <a:lnTo>
                      <a:pt x="117" y="669"/>
                    </a:lnTo>
                    <a:lnTo>
                      <a:pt x="115" y="654"/>
                    </a:lnTo>
                    <a:lnTo>
                      <a:pt x="114" y="652"/>
                    </a:lnTo>
                    <a:lnTo>
                      <a:pt x="114" y="651"/>
                    </a:lnTo>
                    <a:lnTo>
                      <a:pt x="114" y="648"/>
                    </a:lnTo>
                    <a:lnTo>
                      <a:pt x="113" y="644"/>
                    </a:lnTo>
                    <a:lnTo>
                      <a:pt x="113" y="640"/>
                    </a:lnTo>
                    <a:lnTo>
                      <a:pt x="112" y="633"/>
                    </a:lnTo>
                    <a:lnTo>
                      <a:pt x="112" y="629"/>
                    </a:lnTo>
                    <a:lnTo>
                      <a:pt x="114" y="627"/>
                    </a:lnTo>
                    <a:lnTo>
                      <a:pt x="117" y="621"/>
                    </a:lnTo>
                    <a:lnTo>
                      <a:pt x="115" y="617"/>
                    </a:lnTo>
                    <a:lnTo>
                      <a:pt x="113" y="612"/>
                    </a:lnTo>
                    <a:lnTo>
                      <a:pt x="113" y="606"/>
                    </a:lnTo>
                    <a:lnTo>
                      <a:pt x="112" y="602"/>
                    </a:lnTo>
                    <a:lnTo>
                      <a:pt x="109" y="600"/>
                    </a:lnTo>
                    <a:lnTo>
                      <a:pt x="100" y="596"/>
                    </a:lnTo>
                    <a:lnTo>
                      <a:pt x="94" y="591"/>
                    </a:lnTo>
                    <a:lnTo>
                      <a:pt x="91" y="589"/>
                    </a:lnTo>
                    <a:lnTo>
                      <a:pt x="90" y="587"/>
                    </a:lnTo>
                    <a:lnTo>
                      <a:pt x="90" y="585"/>
                    </a:lnTo>
                    <a:lnTo>
                      <a:pt x="88" y="582"/>
                    </a:lnTo>
                    <a:lnTo>
                      <a:pt x="86" y="579"/>
                    </a:lnTo>
                    <a:lnTo>
                      <a:pt x="79" y="572"/>
                    </a:lnTo>
                    <a:lnTo>
                      <a:pt x="77" y="568"/>
                    </a:lnTo>
                    <a:lnTo>
                      <a:pt x="75" y="566"/>
                    </a:lnTo>
                    <a:lnTo>
                      <a:pt x="73" y="560"/>
                    </a:lnTo>
                    <a:lnTo>
                      <a:pt x="69" y="555"/>
                    </a:lnTo>
                    <a:lnTo>
                      <a:pt x="64" y="551"/>
                    </a:lnTo>
                    <a:lnTo>
                      <a:pt x="52" y="544"/>
                    </a:lnTo>
                    <a:lnTo>
                      <a:pt x="50" y="542"/>
                    </a:lnTo>
                    <a:lnTo>
                      <a:pt x="48" y="538"/>
                    </a:lnTo>
                    <a:lnTo>
                      <a:pt x="45" y="528"/>
                    </a:lnTo>
                    <a:lnTo>
                      <a:pt x="44" y="522"/>
                    </a:lnTo>
                    <a:lnTo>
                      <a:pt x="44" y="519"/>
                    </a:lnTo>
                    <a:lnTo>
                      <a:pt x="41" y="515"/>
                    </a:lnTo>
                    <a:lnTo>
                      <a:pt x="38" y="507"/>
                    </a:lnTo>
                    <a:lnTo>
                      <a:pt x="35" y="499"/>
                    </a:lnTo>
                    <a:lnTo>
                      <a:pt x="37" y="494"/>
                    </a:lnTo>
                    <a:lnTo>
                      <a:pt x="37" y="491"/>
                    </a:lnTo>
                    <a:lnTo>
                      <a:pt x="38" y="488"/>
                    </a:lnTo>
                    <a:lnTo>
                      <a:pt x="38" y="485"/>
                    </a:lnTo>
                    <a:lnTo>
                      <a:pt x="38" y="482"/>
                    </a:lnTo>
                    <a:lnTo>
                      <a:pt x="37" y="476"/>
                    </a:lnTo>
                    <a:lnTo>
                      <a:pt x="38" y="470"/>
                    </a:lnTo>
                    <a:lnTo>
                      <a:pt x="39" y="465"/>
                    </a:lnTo>
                    <a:lnTo>
                      <a:pt x="44" y="462"/>
                    </a:lnTo>
                    <a:lnTo>
                      <a:pt x="49" y="457"/>
                    </a:lnTo>
                    <a:lnTo>
                      <a:pt x="57" y="450"/>
                    </a:lnTo>
                    <a:lnTo>
                      <a:pt x="58" y="436"/>
                    </a:lnTo>
                    <a:lnTo>
                      <a:pt x="61" y="425"/>
                    </a:lnTo>
                    <a:lnTo>
                      <a:pt x="62" y="414"/>
                    </a:lnTo>
                    <a:lnTo>
                      <a:pt x="64" y="408"/>
                    </a:lnTo>
                    <a:lnTo>
                      <a:pt x="66" y="402"/>
                    </a:lnTo>
                    <a:lnTo>
                      <a:pt x="67" y="401"/>
                    </a:lnTo>
                    <a:lnTo>
                      <a:pt x="67" y="393"/>
                    </a:lnTo>
                    <a:lnTo>
                      <a:pt x="71" y="387"/>
                    </a:lnTo>
                    <a:lnTo>
                      <a:pt x="72" y="379"/>
                    </a:lnTo>
                    <a:lnTo>
                      <a:pt x="71" y="372"/>
                    </a:lnTo>
                    <a:lnTo>
                      <a:pt x="64" y="360"/>
                    </a:lnTo>
                    <a:lnTo>
                      <a:pt x="61" y="349"/>
                    </a:lnTo>
                    <a:lnTo>
                      <a:pt x="58" y="341"/>
                    </a:lnTo>
                    <a:lnTo>
                      <a:pt x="58" y="337"/>
                    </a:lnTo>
                    <a:lnTo>
                      <a:pt x="61" y="336"/>
                    </a:lnTo>
                    <a:lnTo>
                      <a:pt x="60" y="333"/>
                    </a:lnTo>
                    <a:lnTo>
                      <a:pt x="60" y="330"/>
                    </a:lnTo>
                    <a:lnTo>
                      <a:pt x="60" y="325"/>
                    </a:lnTo>
                    <a:lnTo>
                      <a:pt x="60" y="319"/>
                    </a:lnTo>
                    <a:lnTo>
                      <a:pt x="56" y="309"/>
                    </a:lnTo>
                    <a:lnTo>
                      <a:pt x="54" y="302"/>
                    </a:lnTo>
                    <a:lnTo>
                      <a:pt x="44" y="293"/>
                    </a:lnTo>
                    <a:lnTo>
                      <a:pt x="37" y="282"/>
                    </a:lnTo>
                    <a:lnTo>
                      <a:pt x="32" y="274"/>
                    </a:lnTo>
                    <a:lnTo>
                      <a:pt x="28" y="269"/>
                    </a:lnTo>
                    <a:lnTo>
                      <a:pt x="24" y="262"/>
                    </a:lnTo>
                    <a:lnTo>
                      <a:pt x="24" y="254"/>
                    </a:lnTo>
                    <a:lnTo>
                      <a:pt x="26" y="244"/>
                    </a:lnTo>
                    <a:lnTo>
                      <a:pt x="26" y="237"/>
                    </a:lnTo>
                    <a:lnTo>
                      <a:pt x="24" y="229"/>
                    </a:lnTo>
                    <a:lnTo>
                      <a:pt x="26" y="224"/>
                    </a:lnTo>
                    <a:lnTo>
                      <a:pt x="24" y="217"/>
                    </a:lnTo>
                    <a:lnTo>
                      <a:pt x="24" y="212"/>
                    </a:lnTo>
                    <a:lnTo>
                      <a:pt x="24" y="205"/>
                    </a:lnTo>
                    <a:lnTo>
                      <a:pt x="21" y="191"/>
                    </a:lnTo>
                    <a:lnTo>
                      <a:pt x="18" y="187"/>
                    </a:lnTo>
                    <a:lnTo>
                      <a:pt x="14" y="177"/>
                    </a:lnTo>
                    <a:lnTo>
                      <a:pt x="14" y="168"/>
                    </a:lnTo>
                    <a:lnTo>
                      <a:pt x="12" y="166"/>
                    </a:lnTo>
                    <a:lnTo>
                      <a:pt x="12" y="165"/>
                    </a:lnTo>
                    <a:lnTo>
                      <a:pt x="12" y="161"/>
                    </a:lnTo>
                    <a:lnTo>
                      <a:pt x="10" y="156"/>
                    </a:lnTo>
                    <a:lnTo>
                      <a:pt x="8" y="151"/>
                    </a:lnTo>
                    <a:lnTo>
                      <a:pt x="5" y="147"/>
                    </a:lnTo>
                    <a:lnTo>
                      <a:pt x="5" y="142"/>
                    </a:lnTo>
                    <a:lnTo>
                      <a:pt x="6" y="127"/>
                    </a:lnTo>
                    <a:lnTo>
                      <a:pt x="6" y="119"/>
                    </a:lnTo>
                    <a:lnTo>
                      <a:pt x="3" y="114"/>
                    </a:lnTo>
                    <a:lnTo>
                      <a:pt x="0" y="110"/>
                    </a:lnTo>
                    <a:lnTo>
                      <a:pt x="1" y="107"/>
                    </a:lnTo>
                    <a:lnTo>
                      <a:pt x="3" y="101"/>
                    </a:lnTo>
                    <a:lnTo>
                      <a:pt x="6" y="94"/>
                    </a:lnTo>
                    <a:lnTo>
                      <a:pt x="8" y="91"/>
                    </a:lnTo>
                    <a:lnTo>
                      <a:pt x="11" y="90"/>
                    </a:lnTo>
                    <a:lnTo>
                      <a:pt x="24" y="88"/>
                    </a:lnTo>
                    <a:lnTo>
                      <a:pt x="29" y="88"/>
                    </a:lnTo>
                    <a:lnTo>
                      <a:pt x="35" y="88"/>
                    </a:lnTo>
                    <a:lnTo>
                      <a:pt x="40" y="86"/>
                    </a:lnTo>
                    <a:lnTo>
                      <a:pt x="45" y="84"/>
                    </a:lnTo>
                    <a:lnTo>
                      <a:pt x="55" y="77"/>
                    </a:lnTo>
                    <a:lnTo>
                      <a:pt x="62" y="75"/>
                    </a:lnTo>
                    <a:lnTo>
                      <a:pt x="64" y="73"/>
                    </a:lnTo>
                    <a:lnTo>
                      <a:pt x="64" y="71"/>
                    </a:lnTo>
                    <a:lnTo>
                      <a:pt x="66" y="71"/>
                    </a:lnTo>
                    <a:lnTo>
                      <a:pt x="68" y="71"/>
                    </a:lnTo>
                    <a:lnTo>
                      <a:pt x="72" y="65"/>
                    </a:lnTo>
                    <a:lnTo>
                      <a:pt x="81" y="64"/>
                    </a:lnTo>
                    <a:lnTo>
                      <a:pt x="84" y="63"/>
                    </a:lnTo>
                    <a:lnTo>
                      <a:pt x="84" y="62"/>
                    </a:lnTo>
                    <a:lnTo>
                      <a:pt x="85" y="62"/>
                    </a:lnTo>
                    <a:lnTo>
                      <a:pt x="88" y="62"/>
                    </a:lnTo>
                    <a:lnTo>
                      <a:pt x="88" y="59"/>
                    </a:lnTo>
                    <a:lnTo>
                      <a:pt x="88" y="58"/>
                    </a:lnTo>
                    <a:lnTo>
                      <a:pt x="89" y="58"/>
                    </a:lnTo>
                    <a:lnTo>
                      <a:pt x="91" y="54"/>
                    </a:lnTo>
                    <a:lnTo>
                      <a:pt x="92" y="52"/>
                    </a:lnTo>
                    <a:lnTo>
                      <a:pt x="94" y="50"/>
                    </a:lnTo>
                    <a:lnTo>
                      <a:pt x="97" y="48"/>
                    </a:lnTo>
                    <a:lnTo>
                      <a:pt x="104" y="44"/>
                    </a:lnTo>
                    <a:lnTo>
                      <a:pt x="115" y="39"/>
                    </a:lnTo>
                    <a:lnTo>
                      <a:pt x="120" y="34"/>
                    </a:lnTo>
                    <a:lnTo>
                      <a:pt x="124" y="29"/>
                    </a:lnTo>
                    <a:lnTo>
                      <a:pt x="123" y="27"/>
                    </a:lnTo>
                    <a:lnTo>
                      <a:pt x="123" y="25"/>
                    </a:lnTo>
                    <a:lnTo>
                      <a:pt x="123" y="23"/>
                    </a:lnTo>
                    <a:lnTo>
                      <a:pt x="121" y="21"/>
                    </a:lnTo>
                    <a:lnTo>
                      <a:pt x="121" y="19"/>
                    </a:lnTo>
                    <a:lnTo>
                      <a:pt x="121" y="17"/>
                    </a:lnTo>
                    <a:lnTo>
                      <a:pt x="114" y="7"/>
                    </a:lnTo>
                    <a:lnTo>
                      <a:pt x="103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547">
                <a:extLst>
                  <a:ext uri="{FF2B5EF4-FFF2-40B4-BE49-F238E27FC236}">
                    <a16:creationId xmlns:a16="http://schemas.microsoft.com/office/drawing/2014/main" id="{53A0F452-7C0F-435A-565D-29F1A372A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1926"/>
                <a:ext cx="2" cy="2"/>
              </a:xfrm>
              <a:custGeom>
                <a:avLst/>
                <a:gdLst>
                  <a:gd name="T0" fmla="*/ 10 w 10"/>
                  <a:gd name="T1" fmla="*/ 0 h 11"/>
                  <a:gd name="T2" fmla="*/ 9 w 10"/>
                  <a:gd name="T3" fmla="*/ 1 h 11"/>
                  <a:gd name="T4" fmla="*/ 9 w 10"/>
                  <a:gd name="T5" fmla="*/ 2 h 11"/>
                  <a:gd name="T6" fmla="*/ 7 w 10"/>
                  <a:gd name="T7" fmla="*/ 6 h 11"/>
                  <a:gd name="T8" fmla="*/ 7 w 10"/>
                  <a:gd name="T9" fmla="*/ 7 h 11"/>
                  <a:gd name="T10" fmla="*/ 6 w 10"/>
                  <a:gd name="T11" fmla="*/ 8 h 11"/>
                  <a:gd name="T12" fmla="*/ 6 w 10"/>
                  <a:gd name="T13" fmla="*/ 10 h 11"/>
                  <a:gd name="T14" fmla="*/ 4 w 10"/>
                  <a:gd name="T15" fmla="*/ 10 h 11"/>
                  <a:gd name="T16" fmla="*/ 4 w 10"/>
                  <a:gd name="T17" fmla="*/ 11 h 11"/>
                  <a:gd name="T18" fmla="*/ 3 w 10"/>
                  <a:gd name="T19" fmla="*/ 11 h 11"/>
                  <a:gd name="T20" fmla="*/ 2 w 10"/>
                  <a:gd name="T21" fmla="*/ 10 h 11"/>
                  <a:gd name="T22" fmla="*/ 1 w 10"/>
                  <a:gd name="T23" fmla="*/ 10 h 11"/>
                  <a:gd name="T24" fmla="*/ 0 w 10"/>
                  <a:gd name="T25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lnTo>
                      <a:pt x="9" y="1"/>
                    </a:lnTo>
                    <a:lnTo>
                      <a:pt x="9" y="2"/>
                    </a:lnTo>
                    <a:lnTo>
                      <a:pt x="7" y="6"/>
                    </a:lnTo>
                    <a:lnTo>
                      <a:pt x="7" y="7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4" y="10"/>
                    </a:lnTo>
                    <a:lnTo>
                      <a:pt x="4" y="11"/>
                    </a:lnTo>
                    <a:lnTo>
                      <a:pt x="3" y="11"/>
                    </a:lnTo>
                    <a:lnTo>
                      <a:pt x="2" y="10"/>
                    </a:lnTo>
                    <a:lnTo>
                      <a:pt x="1" y="10"/>
                    </a:lnTo>
                    <a:lnTo>
                      <a:pt x="0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548">
                <a:extLst>
                  <a:ext uri="{FF2B5EF4-FFF2-40B4-BE49-F238E27FC236}">
                    <a16:creationId xmlns:a16="http://schemas.microsoft.com/office/drawing/2014/main" id="{70BFE84F-1268-2E25-31F1-30E2A629D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2628"/>
                <a:ext cx="28" cy="34"/>
              </a:xfrm>
              <a:custGeom>
                <a:avLst/>
                <a:gdLst>
                  <a:gd name="T0" fmla="*/ 143 w 143"/>
                  <a:gd name="T1" fmla="*/ 0 h 172"/>
                  <a:gd name="T2" fmla="*/ 141 w 143"/>
                  <a:gd name="T3" fmla="*/ 4 h 172"/>
                  <a:gd name="T4" fmla="*/ 139 w 143"/>
                  <a:gd name="T5" fmla="*/ 4 h 172"/>
                  <a:gd name="T6" fmla="*/ 139 w 143"/>
                  <a:gd name="T7" fmla="*/ 5 h 172"/>
                  <a:gd name="T8" fmla="*/ 128 w 143"/>
                  <a:gd name="T9" fmla="*/ 16 h 172"/>
                  <a:gd name="T10" fmla="*/ 125 w 143"/>
                  <a:gd name="T11" fmla="*/ 17 h 172"/>
                  <a:gd name="T12" fmla="*/ 120 w 143"/>
                  <a:gd name="T13" fmla="*/ 18 h 172"/>
                  <a:gd name="T14" fmla="*/ 119 w 143"/>
                  <a:gd name="T15" fmla="*/ 20 h 172"/>
                  <a:gd name="T16" fmla="*/ 116 w 143"/>
                  <a:gd name="T17" fmla="*/ 22 h 172"/>
                  <a:gd name="T18" fmla="*/ 116 w 143"/>
                  <a:gd name="T19" fmla="*/ 23 h 172"/>
                  <a:gd name="T20" fmla="*/ 115 w 143"/>
                  <a:gd name="T21" fmla="*/ 23 h 172"/>
                  <a:gd name="T22" fmla="*/ 115 w 143"/>
                  <a:gd name="T23" fmla="*/ 24 h 172"/>
                  <a:gd name="T24" fmla="*/ 114 w 143"/>
                  <a:gd name="T25" fmla="*/ 24 h 172"/>
                  <a:gd name="T26" fmla="*/ 114 w 143"/>
                  <a:gd name="T27" fmla="*/ 26 h 172"/>
                  <a:gd name="T28" fmla="*/ 111 w 143"/>
                  <a:gd name="T29" fmla="*/ 29 h 172"/>
                  <a:gd name="T30" fmla="*/ 105 w 143"/>
                  <a:gd name="T31" fmla="*/ 43 h 172"/>
                  <a:gd name="T32" fmla="*/ 104 w 143"/>
                  <a:gd name="T33" fmla="*/ 44 h 172"/>
                  <a:gd name="T34" fmla="*/ 103 w 143"/>
                  <a:gd name="T35" fmla="*/ 46 h 172"/>
                  <a:gd name="T36" fmla="*/ 102 w 143"/>
                  <a:gd name="T37" fmla="*/ 47 h 172"/>
                  <a:gd name="T38" fmla="*/ 101 w 143"/>
                  <a:gd name="T39" fmla="*/ 49 h 172"/>
                  <a:gd name="T40" fmla="*/ 98 w 143"/>
                  <a:gd name="T41" fmla="*/ 51 h 172"/>
                  <a:gd name="T42" fmla="*/ 75 w 143"/>
                  <a:gd name="T43" fmla="*/ 73 h 172"/>
                  <a:gd name="T44" fmla="*/ 73 w 143"/>
                  <a:gd name="T45" fmla="*/ 77 h 172"/>
                  <a:gd name="T46" fmla="*/ 71 w 143"/>
                  <a:gd name="T47" fmla="*/ 78 h 172"/>
                  <a:gd name="T48" fmla="*/ 70 w 143"/>
                  <a:gd name="T49" fmla="*/ 79 h 172"/>
                  <a:gd name="T50" fmla="*/ 69 w 143"/>
                  <a:gd name="T51" fmla="*/ 80 h 172"/>
                  <a:gd name="T52" fmla="*/ 68 w 143"/>
                  <a:gd name="T53" fmla="*/ 81 h 172"/>
                  <a:gd name="T54" fmla="*/ 67 w 143"/>
                  <a:gd name="T55" fmla="*/ 85 h 172"/>
                  <a:gd name="T56" fmla="*/ 65 w 143"/>
                  <a:gd name="T57" fmla="*/ 86 h 172"/>
                  <a:gd name="T58" fmla="*/ 63 w 143"/>
                  <a:gd name="T59" fmla="*/ 95 h 172"/>
                  <a:gd name="T60" fmla="*/ 63 w 143"/>
                  <a:gd name="T61" fmla="*/ 96 h 172"/>
                  <a:gd name="T62" fmla="*/ 62 w 143"/>
                  <a:gd name="T63" fmla="*/ 97 h 172"/>
                  <a:gd name="T64" fmla="*/ 61 w 143"/>
                  <a:gd name="T65" fmla="*/ 102 h 172"/>
                  <a:gd name="T66" fmla="*/ 59 w 143"/>
                  <a:gd name="T67" fmla="*/ 103 h 172"/>
                  <a:gd name="T68" fmla="*/ 59 w 143"/>
                  <a:gd name="T69" fmla="*/ 104 h 172"/>
                  <a:gd name="T70" fmla="*/ 57 w 143"/>
                  <a:gd name="T71" fmla="*/ 108 h 172"/>
                  <a:gd name="T72" fmla="*/ 44 w 143"/>
                  <a:gd name="T73" fmla="*/ 127 h 172"/>
                  <a:gd name="T74" fmla="*/ 44 w 143"/>
                  <a:gd name="T75" fmla="*/ 129 h 172"/>
                  <a:gd name="T76" fmla="*/ 22 w 143"/>
                  <a:gd name="T77" fmla="*/ 153 h 172"/>
                  <a:gd name="T78" fmla="*/ 21 w 143"/>
                  <a:gd name="T79" fmla="*/ 155 h 172"/>
                  <a:gd name="T80" fmla="*/ 18 w 143"/>
                  <a:gd name="T81" fmla="*/ 158 h 172"/>
                  <a:gd name="T82" fmla="*/ 17 w 143"/>
                  <a:gd name="T83" fmla="*/ 160 h 172"/>
                  <a:gd name="T84" fmla="*/ 14 w 143"/>
                  <a:gd name="T85" fmla="*/ 161 h 172"/>
                  <a:gd name="T86" fmla="*/ 12 w 143"/>
                  <a:gd name="T87" fmla="*/ 165 h 172"/>
                  <a:gd name="T88" fmla="*/ 6 w 143"/>
                  <a:gd name="T89" fmla="*/ 169 h 172"/>
                  <a:gd name="T90" fmla="*/ 4 w 143"/>
                  <a:gd name="T91" fmla="*/ 170 h 172"/>
                  <a:gd name="T92" fmla="*/ 2 w 143"/>
                  <a:gd name="T93" fmla="*/ 171 h 172"/>
                  <a:gd name="T94" fmla="*/ 0 w 143"/>
                  <a:gd name="T95" fmla="*/ 17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3" h="172">
                    <a:moveTo>
                      <a:pt x="143" y="0"/>
                    </a:moveTo>
                    <a:lnTo>
                      <a:pt x="141" y="4"/>
                    </a:lnTo>
                    <a:lnTo>
                      <a:pt x="139" y="4"/>
                    </a:lnTo>
                    <a:lnTo>
                      <a:pt x="139" y="5"/>
                    </a:lnTo>
                    <a:lnTo>
                      <a:pt x="128" y="16"/>
                    </a:lnTo>
                    <a:lnTo>
                      <a:pt x="125" y="17"/>
                    </a:lnTo>
                    <a:lnTo>
                      <a:pt x="120" y="18"/>
                    </a:lnTo>
                    <a:lnTo>
                      <a:pt x="119" y="20"/>
                    </a:lnTo>
                    <a:lnTo>
                      <a:pt x="116" y="22"/>
                    </a:lnTo>
                    <a:lnTo>
                      <a:pt x="116" y="23"/>
                    </a:lnTo>
                    <a:lnTo>
                      <a:pt x="115" y="23"/>
                    </a:lnTo>
                    <a:lnTo>
                      <a:pt x="115" y="24"/>
                    </a:lnTo>
                    <a:lnTo>
                      <a:pt x="114" y="24"/>
                    </a:lnTo>
                    <a:lnTo>
                      <a:pt x="114" y="26"/>
                    </a:lnTo>
                    <a:lnTo>
                      <a:pt x="111" y="29"/>
                    </a:lnTo>
                    <a:lnTo>
                      <a:pt x="105" y="43"/>
                    </a:lnTo>
                    <a:lnTo>
                      <a:pt x="104" y="44"/>
                    </a:lnTo>
                    <a:lnTo>
                      <a:pt x="103" y="46"/>
                    </a:lnTo>
                    <a:lnTo>
                      <a:pt x="102" y="47"/>
                    </a:lnTo>
                    <a:lnTo>
                      <a:pt x="101" y="49"/>
                    </a:lnTo>
                    <a:lnTo>
                      <a:pt x="98" y="51"/>
                    </a:lnTo>
                    <a:lnTo>
                      <a:pt x="75" y="73"/>
                    </a:lnTo>
                    <a:lnTo>
                      <a:pt x="73" y="77"/>
                    </a:lnTo>
                    <a:lnTo>
                      <a:pt x="71" y="78"/>
                    </a:lnTo>
                    <a:lnTo>
                      <a:pt x="70" y="79"/>
                    </a:lnTo>
                    <a:lnTo>
                      <a:pt x="69" y="80"/>
                    </a:lnTo>
                    <a:lnTo>
                      <a:pt x="68" y="81"/>
                    </a:lnTo>
                    <a:lnTo>
                      <a:pt x="67" y="85"/>
                    </a:lnTo>
                    <a:lnTo>
                      <a:pt x="65" y="86"/>
                    </a:lnTo>
                    <a:lnTo>
                      <a:pt x="63" y="95"/>
                    </a:lnTo>
                    <a:lnTo>
                      <a:pt x="63" y="96"/>
                    </a:lnTo>
                    <a:lnTo>
                      <a:pt x="62" y="97"/>
                    </a:lnTo>
                    <a:lnTo>
                      <a:pt x="61" y="102"/>
                    </a:lnTo>
                    <a:lnTo>
                      <a:pt x="59" y="103"/>
                    </a:lnTo>
                    <a:lnTo>
                      <a:pt x="59" y="104"/>
                    </a:lnTo>
                    <a:lnTo>
                      <a:pt x="57" y="108"/>
                    </a:lnTo>
                    <a:lnTo>
                      <a:pt x="44" y="127"/>
                    </a:lnTo>
                    <a:lnTo>
                      <a:pt x="44" y="129"/>
                    </a:lnTo>
                    <a:lnTo>
                      <a:pt x="22" y="153"/>
                    </a:lnTo>
                    <a:lnTo>
                      <a:pt x="21" y="155"/>
                    </a:lnTo>
                    <a:lnTo>
                      <a:pt x="18" y="158"/>
                    </a:lnTo>
                    <a:lnTo>
                      <a:pt x="17" y="160"/>
                    </a:lnTo>
                    <a:lnTo>
                      <a:pt x="14" y="161"/>
                    </a:lnTo>
                    <a:lnTo>
                      <a:pt x="12" y="165"/>
                    </a:lnTo>
                    <a:lnTo>
                      <a:pt x="6" y="169"/>
                    </a:lnTo>
                    <a:lnTo>
                      <a:pt x="4" y="170"/>
                    </a:lnTo>
                    <a:lnTo>
                      <a:pt x="2" y="171"/>
                    </a:lnTo>
                    <a:lnTo>
                      <a:pt x="0" y="17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549">
                <a:extLst>
                  <a:ext uri="{FF2B5EF4-FFF2-40B4-BE49-F238E27FC236}">
                    <a16:creationId xmlns:a16="http://schemas.microsoft.com/office/drawing/2014/main" id="{27AC37F1-3162-D1B1-DC5E-8971F5736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1454"/>
                <a:ext cx="75" cy="149"/>
              </a:xfrm>
              <a:custGeom>
                <a:avLst/>
                <a:gdLst>
                  <a:gd name="T0" fmla="*/ 374 w 374"/>
                  <a:gd name="T1" fmla="*/ 735 h 745"/>
                  <a:gd name="T2" fmla="*/ 362 w 374"/>
                  <a:gd name="T3" fmla="*/ 713 h 745"/>
                  <a:gd name="T4" fmla="*/ 343 w 374"/>
                  <a:gd name="T5" fmla="*/ 691 h 745"/>
                  <a:gd name="T6" fmla="*/ 345 w 374"/>
                  <a:gd name="T7" fmla="*/ 675 h 745"/>
                  <a:gd name="T8" fmla="*/ 349 w 374"/>
                  <a:gd name="T9" fmla="*/ 652 h 745"/>
                  <a:gd name="T10" fmla="*/ 347 w 374"/>
                  <a:gd name="T11" fmla="*/ 643 h 745"/>
                  <a:gd name="T12" fmla="*/ 339 w 374"/>
                  <a:gd name="T13" fmla="*/ 638 h 745"/>
                  <a:gd name="T14" fmla="*/ 329 w 374"/>
                  <a:gd name="T15" fmla="*/ 645 h 745"/>
                  <a:gd name="T16" fmla="*/ 324 w 374"/>
                  <a:gd name="T17" fmla="*/ 648 h 745"/>
                  <a:gd name="T18" fmla="*/ 317 w 374"/>
                  <a:gd name="T19" fmla="*/ 651 h 745"/>
                  <a:gd name="T20" fmla="*/ 312 w 374"/>
                  <a:gd name="T21" fmla="*/ 648 h 745"/>
                  <a:gd name="T22" fmla="*/ 323 w 374"/>
                  <a:gd name="T23" fmla="*/ 614 h 745"/>
                  <a:gd name="T24" fmla="*/ 320 w 374"/>
                  <a:gd name="T25" fmla="*/ 591 h 745"/>
                  <a:gd name="T26" fmla="*/ 335 w 374"/>
                  <a:gd name="T27" fmla="*/ 577 h 745"/>
                  <a:gd name="T28" fmla="*/ 341 w 374"/>
                  <a:gd name="T29" fmla="*/ 571 h 745"/>
                  <a:gd name="T30" fmla="*/ 324 w 374"/>
                  <a:gd name="T31" fmla="*/ 538 h 745"/>
                  <a:gd name="T32" fmla="*/ 320 w 374"/>
                  <a:gd name="T33" fmla="*/ 517 h 745"/>
                  <a:gd name="T34" fmla="*/ 312 w 374"/>
                  <a:gd name="T35" fmla="*/ 506 h 745"/>
                  <a:gd name="T36" fmla="*/ 295 w 374"/>
                  <a:gd name="T37" fmla="*/ 496 h 745"/>
                  <a:gd name="T38" fmla="*/ 266 w 374"/>
                  <a:gd name="T39" fmla="*/ 466 h 745"/>
                  <a:gd name="T40" fmla="*/ 262 w 374"/>
                  <a:gd name="T41" fmla="*/ 450 h 745"/>
                  <a:gd name="T42" fmla="*/ 251 w 374"/>
                  <a:gd name="T43" fmla="*/ 434 h 745"/>
                  <a:gd name="T44" fmla="*/ 252 w 374"/>
                  <a:gd name="T45" fmla="*/ 421 h 745"/>
                  <a:gd name="T46" fmla="*/ 249 w 374"/>
                  <a:gd name="T47" fmla="*/ 412 h 745"/>
                  <a:gd name="T48" fmla="*/ 249 w 374"/>
                  <a:gd name="T49" fmla="*/ 398 h 745"/>
                  <a:gd name="T50" fmla="*/ 222 w 374"/>
                  <a:gd name="T51" fmla="*/ 397 h 745"/>
                  <a:gd name="T52" fmla="*/ 203 w 374"/>
                  <a:gd name="T53" fmla="*/ 389 h 745"/>
                  <a:gd name="T54" fmla="*/ 192 w 374"/>
                  <a:gd name="T55" fmla="*/ 377 h 745"/>
                  <a:gd name="T56" fmla="*/ 160 w 374"/>
                  <a:gd name="T57" fmla="*/ 374 h 745"/>
                  <a:gd name="T58" fmla="*/ 141 w 374"/>
                  <a:gd name="T59" fmla="*/ 378 h 745"/>
                  <a:gd name="T60" fmla="*/ 137 w 374"/>
                  <a:gd name="T61" fmla="*/ 378 h 745"/>
                  <a:gd name="T62" fmla="*/ 129 w 374"/>
                  <a:gd name="T63" fmla="*/ 377 h 745"/>
                  <a:gd name="T64" fmla="*/ 119 w 374"/>
                  <a:gd name="T65" fmla="*/ 358 h 745"/>
                  <a:gd name="T66" fmla="*/ 112 w 374"/>
                  <a:gd name="T67" fmla="*/ 352 h 745"/>
                  <a:gd name="T68" fmla="*/ 103 w 374"/>
                  <a:gd name="T69" fmla="*/ 345 h 745"/>
                  <a:gd name="T70" fmla="*/ 101 w 374"/>
                  <a:gd name="T71" fmla="*/ 334 h 745"/>
                  <a:gd name="T72" fmla="*/ 90 w 374"/>
                  <a:gd name="T73" fmla="*/ 326 h 745"/>
                  <a:gd name="T74" fmla="*/ 85 w 374"/>
                  <a:gd name="T75" fmla="*/ 314 h 745"/>
                  <a:gd name="T76" fmla="*/ 82 w 374"/>
                  <a:gd name="T77" fmla="*/ 301 h 745"/>
                  <a:gd name="T78" fmla="*/ 72 w 374"/>
                  <a:gd name="T79" fmla="*/ 288 h 745"/>
                  <a:gd name="T80" fmla="*/ 67 w 374"/>
                  <a:gd name="T81" fmla="*/ 261 h 745"/>
                  <a:gd name="T82" fmla="*/ 76 w 374"/>
                  <a:gd name="T83" fmla="*/ 235 h 745"/>
                  <a:gd name="T84" fmla="*/ 89 w 374"/>
                  <a:gd name="T85" fmla="*/ 206 h 745"/>
                  <a:gd name="T86" fmla="*/ 91 w 374"/>
                  <a:gd name="T87" fmla="*/ 187 h 745"/>
                  <a:gd name="T88" fmla="*/ 91 w 374"/>
                  <a:gd name="T89" fmla="*/ 171 h 745"/>
                  <a:gd name="T90" fmla="*/ 82 w 374"/>
                  <a:gd name="T91" fmla="*/ 163 h 745"/>
                  <a:gd name="T92" fmla="*/ 79 w 374"/>
                  <a:gd name="T93" fmla="*/ 153 h 745"/>
                  <a:gd name="T94" fmla="*/ 78 w 374"/>
                  <a:gd name="T95" fmla="*/ 131 h 745"/>
                  <a:gd name="T96" fmla="*/ 66 w 374"/>
                  <a:gd name="T97" fmla="*/ 131 h 745"/>
                  <a:gd name="T98" fmla="*/ 67 w 374"/>
                  <a:gd name="T99" fmla="*/ 118 h 745"/>
                  <a:gd name="T100" fmla="*/ 80 w 374"/>
                  <a:gd name="T101" fmla="*/ 117 h 745"/>
                  <a:gd name="T102" fmla="*/ 84 w 374"/>
                  <a:gd name="T103" fmla="*/ 115 h 745"/>
                  <a:gd name="T104" fmla="*/ 82 w 374"/>
                  <a:gd name="T105" fmla="*/ 107 h 745"/>
                  <a:gd name="T106" fmla="*/ 67 w 374"/>
                  <a:gd name="T107" fmla="*/ 107 h 745"/>
                  <a:gd name="T108" fmla="*/ 59 w 374"/>
                  <a:gd name="T109" fmla="*/ 89 h 745"/>
                  <a:gd name="T110" fmla="*/ 46 w 374"/>
                  <a:gd name="T111" fmla="*/ 68 h 745"/>
                  <a:gd name="T112" fmla="*/ 39 w 374"/>
                  <a:gd name="T113" fmla="*/ 50 h 745"/>
                  <a:gd name="T114" fmla="*/ 37 w 374"/>
                  <a:gd name="T115" fmla="*/ 35 h 745"/>
                  <a:gd name="T116" fmla="*/ 37 w 374"/>
                  <a:gd name="T117" fmla="*/ 18 h 745"/>
                  <a:gd name="T118" fmla="*/ 21 w 374"/>
                  <a:gd name="T119" fmla="*/ 22 h 745"/>
                  <a:gd name="T120" fmla="*/ 8 w 374"/>
                  <a:gd name="T121" fmla="*/ 21 h 745"/>
                  <a:gd name="T122" fmla="*/ 0 w 374"/>
                  <a:gd name="T123" fmla="*/ 0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74" h="745">
                    <a:moveTo>
                      <a:pt x="374" y="745"/>
                    </a:moveTo>
                    <a:lnTo>
                      <a:pt x="374" y="740"/>
                    </a:lnTo>
                    <a:lnTo>
                      <a:pt x="374" y="735"/>
                    </a:lnTo>
                    <a:lnTo>
                      <a:pt x="371" y="729"/>
                    </a:lnTo>
                    <a:lnTo>
                      <a:pt x="369" y="724"/>
                    </a:lnTo>
                    <a:lnTo>
                      <a:pt x="362" y="713"/>
                    </a:lnTo>
                    <a:lnTo>
                      <a:pt x="358" y="708"/>
                    </a:lnTo>
                    <a:lnTo>
                      <a:pt x="346" y="696"/>
                    </a:lnTo>
                    <a:lnTo>
                      <a:pt x="343" y="691"/>
                    </a:lnTo>
                    <a:lnTo>
                      <a:pt x="343" y="688"/>
                    </a:lnTo>
                    <a:lnTo>
                      <a:pt x="345" y="679"/>
                    </a:lnTo>
                    <a:lnTo>
                      <a:pt x="345" y="675"/>
                    </a:lnTo>
                    <a:lnTo>
                      <a:pt x="346" y="673"/>
                    </a:lnTo>
                    <a:lnTo>
                      <a:pt x="348" y="665"/>
                    </a:lnTo>
                    <a:lnTo>
                      <a:pt x="349" y="652"/>
                    </a:lnTo>
                    <a:lnTo>
                      <a:pt x="349" y="650"/>
                    </a:lnTo>
                    <a:lnTo>
                      <a:pt x="347" y="644"/>
                    </a:lnTo>
                    <a:lnTo>
                      <a:pt x="347" y="643"/>
                    </a:lnTo>
                    <a:lnTo>
                      <a:pt x="346" y="642"/>
                    </a:lnTo>
                    <a:lnTo>
                      <a:pt x="342" y="639"/>
                    </a:lnTo>
                    <a:lnTo>
                      <a:pt x="339" y="638"/>
                    </a:lnTo>
                    <a:lnTo>
                      <a:pt x="336" y="639"/>
                    </a:lnTo>
                    <a:lnTo>
                      <a:pt x="331" y="644"/>
                    </a:lnTo>
                    <a:lnTo>
                      <a:pt x="329" y="645"/>
                    </a:lnTo>
                    <a:lnTo>
                      <a:pt x="328" y="648"/>
                    </a:lnTo>
                    <a:lnTo>
                      <a:pt x="325" y="648"/>
                    </a:lnTo>
                    <a:lnTo>
                      <a:pt x="324" y="648"/>
                    </a:lnTo>
                    <a:lnTo>
                      <a:pt x="324" y="649"/>
                    </a:lnTo>
                    <a:lnTo>
                      <a:pt x="322" y="651"/>
                    </a:lnTo>
                    <a:lnTo>
                      <a:pt x="317" y="651"/>
                    </a:lnTo>
                    <a:lnTo>
                      <a:pt x="314" y="651"/>
                    </a:lnTo>
                    <a:lnTo>
                      <a:pt x="312" y="650"/>
                    </a:lnTo>
                    <a:lnTo>
                      <a:pt x="312" y="648"/>
                    </a:lnTo>
                    <a:lnTo>
                      <a:pt x="312" y="635"/>
                    </a:lnTo>
                    <a:lnTo>
                      <a:pt x="312" y="631"/>
                    </a:lnTo>
                    <a:lnTo>
                      <a:pt x="323" y="614"/>
                    </a:lnTo>
                    <a:lnTo>
                      <a:pt x="324" y="606"/>
                    </a:lnTo>
                    <a:lnTo>
                      <a:pt x="324" y="602"/>
                    </a:lnTo>
                    <a:lnTo>
                      <a:pt x="320" y="591"/>
                    </a:lnTo>
                    <a:lnTo>
                      <a:pt x="325" y="582"/>
                    </a:lnTo>
                    <a:lnTo>
                      <a:pt x="329" y="578"/>
                    </a:lnTo>
                    <a:lnTo>
                      <a:pt x="335" y="577"/>
                    </a:lnTo>
                    <a:lnTo>
                      <a:pt x="339" y="575"/>
                    </a:lnTo>
                    <a:lnTo>
                      <a:pt x="341" y="574"/>
                    </a:lnTo>
                    <a:lnTo>
                      <a:pt x="341" y="571"/>
                    </a:lnTo>
                    <a:lnTo>
                      <a:pt x="341" y="569"/>
                    </a:lnTo>
                    <a:lnTo>
                      <a:pt x="330" y="552"/>
                    </a:lnTo>
                    <a:lnTo>
                      <a:pt x="324" y="538"/>
                    </a:lnTo>
                    <a:lnTo>
                      <a:pt x="324" y="526"/>
                    </a:lnTo>
                    <a:lnTo>
                      <a:pt x="323" y="522"/>
                    </a:lnTo>
                    <a:lnTo>
                      <a:pt x="320" y="517"/>
                    </a:lnTo>
                    <a:lnTo>
                      <a:pt x="318" y="513"/>
                    </a:lnTo>
                    <a:lnTo>
                      <a:pt x="317" y="511"/>
                    </a:lnTo>
                    <a:lnTo>
                      <a:pt x="312" y="506"/>
                    </a:lnTo>
                    <a:lnTo>
                      <a:pt x="306" y="498"/>
                    </a:lnTo>
                    <a:lnTo>
                      <a:pt x="301" y="497"/>
                    </a:lnTo>
                    <a:lnTo>
                      <a:pt x="295" y="496"/>
                    </a:lnTo>
                    <a:lnTo>
                      <a:pt x="291" y="491"/>
                    </a:lnTo>
                    <a:lnTo>
                      <a:pt x="273" y="473"/>
                    </a:lnTo>
                    <a:lnTo>
                      <a:pt x="266" y="466"/>
                    </a:lnTo>
                    <a:lnTo>
                      <a:pt x="265" y="457"/>
                    </a:lnTo>
                    <a:lnTo>
                      <a:pt x="263" y="452"/>
                    </a:lnTo>
                    <a:lnTo>
                      <a:pt x="262" y="450"/>
                    </a:lnTo>
                    <a:lnTo>
                      <a:pt x="262" y="449"/>
                    </a:lnTo>
                    <a:lnTo>
                      <a:pt x="256" y="442"/>
                    </a:lnTo>
                    <a:lnTo>
                      <a:pt x="251" y="434"/>
                    </a:lnTo>
                    <a:lnTo>
                      <a:pt x="251" y="429"/>
                    </a:lnTo>
                    <a:lnTo>
                      <a:pt x="254" y="426"/>
                    </a:lnTo>
                    <a:lnTo>
                      <a:pt x="252" y="421"/>
                    </a:lnTo>
                    <a:lnTo>
                      <a:pt x="251" y="418"/>
                    </a:lnTo>
                    <a:lnTo>
                      <a:pt x="251" y="417"/>
                    </a:lnTo>
                    <a:lnTo>
                      <a:pt x="249" y="412"/>
                    </a:lnTo>
                    <a:lnTo>
                      <a:pt x="250" y="406"/>
                    </a:lnTo>
                    <a:lnTo>
                      <a:pt x="250" y="400"/>
                    </a:lnTo>
                    <a:lnTo>
                      <a:pt x="249" y="398"/>
                    </a:lnTo>
                    <a:lnTo>
                      <a:pt x="243" y="395"/>
                    </a:lnTo>
                    <a:lnTo>
                      <a:pt x="236" y="397"/>
                    </a:lnTo>
                    <a:lnTo>
                      <a:pt x="222" y="397"/>
                    </a:lnTo>
                    <a:lnTo>
                      <a:pt x="210" y="394"/>
                    </a:lnTo>
                    <a:lnTo>
                      <a:pt x="205" y="392"/>
                    </a:lnTo>
                    <a:lnTo>
                      <a:pt x="203" y="389"/>
                    </a:lnTo>
                    <a:lnTo>
                      <a:pt x="199" y="382"/>
                    </a:lnTo>
                    <a:lnTo>
                      <a:pt x="196" y="380"/>
                    </a:lnTo>
                    <a:lnTo>
                      <a:pt x="192" y="377"/>
                    </a:lnTo>
                    <a:lnTo>
                      <a:pt x="183" y="375"/>
                    </a:lnTo>
                    <a:lnTo>
                      <a:pt x="175" y="375"/>
                    </a:lnTo>
                    <a:lnTo>
                      <a:pt x="160" y="374"/>
                    </a:lnTo>
                    <a:lnTo>
                      <a:pt x="148" y="378"/>
                    </a:lnTo>
                    <a:lnTo>
                      <a:pt x="143" y="378"/>
                    </a:lnTo>
                    <a:lnTo>
                      <a:pt x="141" y="378"/>
                    </a:lnTo>
                    <a:lnTo>
                      <a:pt x="140" y="378"/>
                    </a:lnTo>
                    <a:lnTo>
                      <a:pt x="140" y="380"/>
                    </a:lnTo>
                    <a:lnTo>
                      <a:pt x="137" y="378"/>
                    </a:lnTo>
                    <a:lnTo>
                      <a:pt x="136" y="378"/>
                    </a:lnTo>
                    <a:lnTo>
                      <a:pt x="134" y="378"/>
                    </a:lnTo>
                    <a:lnTo>
                      <a:pt x="129" y="377"/>
                    </a:lnTo>
                    <a:lnTo>
                      <a:pt x="123" y="371"/>
                    </a:lnTo>
                    <a:lnTo>
                      <a:pt x="120" y="364"/>
                    </a:lnTo>
                    <a:lnTo>
                      <a:pt x="119" y="358"/>
                    </a:lnTo>
                    <a:lnTo>
                      <a:pt x="118" y="354"/>
                    </a:lnTo>
                    <a:lnTo>
                      <a:pt x="114" y="352"/>
                    </a:lnTo>
                    <a:lnTo>
                      <a:pt x="112" y="352"/>
                    </a:lnTo>
                    <a:lnTo>
                      <a:pt x="107" y="351"/>
                    </a:lnTo>
                    <a:lnTo>
                      <a:pt x="105" y="348"/>
                    </a:lnTo>
                    <a:lnTo>
                      <a:pt x="103" y="345"/>
                    </a:lnTo>
                    <a:lnTo>
                      <a:pt x="106" y="341"/>
                    </a:lnTo>
                    <a:lnTo>
                      <a:pt x="103" y="336"/>
                    </a:lnTo>
                    <a:lnTo>
                      <a:pt x="101" y="334"/>
                    </a:lnTo>
                    <a:lnTo>
                      <a:pt x="100" y="332"/>
                    </a:lnTo>
                    <a:lnTo>
                      <a:pt x="95" y="330"/>
                    </a:lnTo>
                    <a:lnTo>
                      <a:pt x="90" y="326"/>
                    </a:lnTo>
                    <a:lnTo>
                      <a:pt x="88" y="324"/>
                    </a:lnTo>
                    <a:lnTo>
                      <a:pt x="85" y="319"/>
                    </a:lnTo>
                    <a:lnTo>
                      <a:pt x="85" y="314"/>
                    </a:lnTo>
                    <a:lnTo>
                      <a:pt x="84" y="309"/>
                    </a:lnTo>
                    <a:lnTo>
                      <a:pt x="84" y="306"/>
                    </a:lnTo>
                    <a:lnTo>
                      <a:pt x="82" y="301"/>
                    </a:lnTo>
                    <a:lnTo>
                      <a:pt x="79" y="297"/>
                    </a:lnTo>
                    <a:lnTo>
                      <a:pt x="74" y="292"/>
                    </a:lnTo>
                    <a:lnTo>
                      <a:pt x="72" y="288"/>
                    </a:lnTo>
                    <a:lnTo>
                      <a:pt x="69" y="280"/>
                    </a:lnTo>
                    <a:lnTo>
                      <a:pt x="69" y="274"/>
                    </a:lnTo>
                    <a:lnTo>
                      <a:pt x="67" y="261"/>
                    </a:lnTo>
                    <a:lnTo>
                      <a:pt x="71" y="254"/>
                    </a:lnTo>
                    <a:lnTo>
                      <a:pt x="74" y="244"/>
                    </a:lnTo>
                    <a:lnTo>
                      <a:pt x="76" y="235"/>
                    </a:lnTo>
                    <a:lnTo>
                      <a:pt x="74" y="227"/>
                    </a:lnTo>
                    <a:lnTo>
                      <a:pt x="78" y="220"/>
                    </a:lnTo>
                    <a:lnTo>
                      <a:pt x="89" y="206"/>
                    </a:lnTo>
                    <a:lnTo>
                      <a:pt x="89" y="202"/>
                    </a:lnTo>
                    <a:lnTo>
                      <a:pt x="91" y="195"/>
                    </a:lnTo>
                    <a:lnTo>
                      <a:pt x="91" y="187"/>
                    </a:lnTo>
                    <a:lnTo>
                      <a:pt x="91" y="181"/>
                    </a:lnTo>
                    <a:lnTo>
                      <a:pt x="93" y="176"/>
                    </a:lnTo>
                    <a:lnTo>
                      <a:pt x="91" y="171"/>
                    </a:lnTo>
                    <a:lnTo>
                      <a:pt x="90" y="169"/>
                    </a:lnTo>
                    <a:lnTo>
                      <a:pt x="86" y="165"/>
                    </a:lnTo>
                    <a:lnTo>
                      <a:pt x="82" y="163"/>
                    </a:lnTo>
                    <a:lnTo>
                      <a:pt x="79" y="160"/>
                    </a:lnTo>
                    <a:lnTo>
                      <a:pt x="78" y="157"/>
                    </a:lnTo>
                    <a:lnTo>
                      <a:pt x="79" y="153"/>
                    </a:lnTo>
                    <a:lnTo>
                      <a:pt x="83" y="138"/>
                    </a:lnTo>
                    <a:lnTo>
                      <a:pt x="80" y="134"/>
                    </a:lnTo>
                    <a:lnTo>
                      <a:pt x="78" y="131"/>
                    </a:lnTo>
                    <a:lnTo>
                      <a:pt x="74" y="130"/>
                    </a:lnTo>
                    <a:lnTo>
                      <a:pt x="72" y="131"/>
                    </a:lnTo>
                    <a:lnTo>
                      <a:pt x="66" y="131"/>
                    </a:lnTo>
                    <a:lnTo>
                      <a:pt x="65" y="126"/>
                    </a:lnTo>
                    <a:lnTo>
                      <a:pt x="65" y="120"/>
                    </a:lnTo>
                    <a:lnTo>
                      <a:pt x="67" y="118"/>
                    </a:lnTo>
                    <a:lnTo>
                      <a:pt x="69" y="117"/>
                    </a:lnTo>
                    <a:lnTo>
                      <a:pt x="76" y="118"/>
                    </a:lnTo>
                    <a:lnTo>
                      <a:pt x="80" y="117"/>
                    </a:lnTo>
                    <a:lnTo>
                      <a:pt x="80" y="115"/>
                    </a:lnTo>
                    <a:lnTo>
                      <a:pt x="82" y="115"/>
                    </a:lnTo>
                    <a:lnTo>
                      <a:pt x="84" y="115"/>
                    </a:lnTo>
                    <a:lnTo>
                      <a:pt x="85" y="113"/>
                    </a:lnTo>
                    <a:lnTo>
                      <a:pt x="85" y="111"/>
                    </a:lnTo>
                    <a:lnTo>
                      <a:pt x="82" y="107"/>
                    </a:lnTo>
                    <a:lnTo>
                      <a:pt x="76" y="108"/>
                    </a:lnTo>
                    <a:lnTo>
                      <a:pt x="71" y="108"/>
                    </a:lnTo>
                    <a:lnTo>
                      <a:pt x="67" y="107"/>
                    </a:lnTo>
                    <a:lnTo>
                      <a:pt x="65" y="105"/>
                    </a:lnTo>
                    <a:lnTo>
                      <a:pt x="63" y="101"/>
                    </a:lnTo>
                    <a:lnTo>
                      <a:pt x="59" y="89"/>
                    </a:lnTo>
                    <a:lnTo>
                      <a:pt x="54" y="82"/>
                    </a:lnTo>
                    <a:lnTo>
                      <a:pt x="48" y="74"/>
                    </a:lnTo>
                    <a:lnTo>
                      <a:pt x="46" y="68"/>
                    </a:lnTo>
                    <a:lnTo>
                      <a:pt x="48" y="62"/>
                    </a:lnTo>
                    <a:lnTo>
                      <a:pt x="45" y="55"/>
                    </a:lnTo>
                    <a:lnTo>
                      <a:pt x="39" y="50"/>
                    </a:lnTo>
                    <a:lnTo>
                      <a:pt x="37" y="46"/>
                    </a:lnTo>
                    <a:lnTo>
                      <a:pt x="37" y="42"/>
                    </a:lnTo>
                    <a:lnTo>
                      <a:pt x="37" y="35"/>
                    </a:lnTo>
                    <a:lnTo>
                      <a:pt x="38" y="27"/>
                    </a:lnTo>
                    <a:lnTo>
                      <a:pt x="38" y="21"/>
                    </a:lnTo>
                    <a:lnTo>
                      <a:pt x="37" y="18"/>
                    </a:lnTo>
                    <a:lnTo>
                      <a:pt x="33" y="17"/>
                    </a:lnTo>
                    <a:lnTo>
                      <a:pt x="28" y="20"/>
                    </a:lnTo>
                    <a:lnTo>
                      <a:pt x="21" y="22"/>
                    </a:lnTo>
                    <a:lnTo>
                      <a:pt x="17" y="22"/>
                    </a:lnTo>
                    <a:lnTo>
                      <a:pt x="15" y="23"/>
                    </a:lnTo>
                    <a:lnTo>
                      <a:pt x="8" y="21"/>
                    </a:lnTo>
                    <a:lnTo>
                      <a:pt x="5" y="18"/>
                    </a:lnTo>
                    <a:lnTo>
                      <a:pt x="5" y="1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550">
                <a:extLst>
                  <a:ext uri="{FF2B5EF4-FFF2-40B4-BE49-F238E27FC236}">
                    <a16:creationId xmlns:a16="http://schemas.microsoft.com/office/drawing/2014/main" id="{B1E8AE34-5925-54E3-507A-9EE2CDE8E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1612"/>
                <a:ext cx="55" cy="68"/>
              </a:xfrm>
              <a:custGeom>
                <a:avLst/>
                <a:gdLst>
                  <a:gd name="T0" fmla="*/ 8 w 274"/>
                  <a:gd name="T1" fmla="*/ 338 h 344"/>
                  <a:gd name="T2" fmla="*/ 13 w 274"/>
                  <a:gd name="T3" fmla="*/ 342 h 344"/>
                  <a:gd name="T4" fmla="*/ 29 w 274"/>
                  <a:gd name="T5" fmla="*/ 342 h 344"/>
                  <a:gd name="T6" fmla="*/ 44 w 274"/>
                  <a:gd name="T7" fmla="*/ 334 h 344"/>
                  <a:gd name="T8" fmla="*/ 56 w 274"/>
                  <a:gd name="T9" fmla="*/ 341 h 344"/>
                  <a:gd name="T10" fmla="*/ 80 w 274"/>
                  <a:gd name="T11" fmla="*/ 332 h 344"/>
                  <a:gd name="T12" fmla="*/ 89 w 274"/>
                  <a:gd name="T13" fmla="*/ 327 h 344"/>
                  <a:gd name="T14" fmla="*/ 100 w 274"/>
                  <a:gd name="T15" fmla="*/ 317 h 344"/>
                  <a:gd name="T16" fmla="*/ 118 w 274"/>
                  <a:gd name="T17" fmla="*/ 310 h 344"/>
                  <a:gd name="T18" fmla="*/ 134 w 274"/>
                  <a:gd name="T19" fmla="*/ 303 h 344"/>
                  <a:gd name="T20" fmla="*/ 148 w 274"/>
                  <a:gd name="T21" fmla="*/ 303 h 344"/>
                  <a:gd name="T22" fmla="*/ 154 w 274"/>
                  <a:gd name="T23" fmla="*/ 302 h 344"/>
                  <a:gd name="T24" fmla="*/ 174 w 274"/>
                  <a:gd name="T25" fmla="*/ 296 h 344"/>
                  <a:gd name="T26" fmla="*/ 179 w 274"/>
                  <a:gd name="T27" fmla="*/ 295 h 344"/>
                  <a:gd name="T28" fmla="*/ 196 w 274"/>
                  <a:gd name="T29" fmla="*/ 291 h 344"/>
                  <a:gd name="T30" fmla="*/ 204 w 274"/>
                  <a:gd name="T31" fmla="*/ 287 h 344"/>
                  <a:gd name="T32" fmla="*/ 216 w 274"/>
                  <a:gd name="T33" fmla="*/ 274 h 344"/>
                  <a:gd name="T34" fmla="*/ 228 w 274"/>
                  <a:gd name="T35" fmla="*/ 263 h 344"/>
                  <a:gd name="T36" fmla="*/ 243 w 274"/>
                  <a:gd name="T37" fmla="*/ 255 h 344"/>
                  <a:gd name="T38" fmla="*/ 252 w 274"/>
                  <a:gd name="T39" fmla="*/ 245 h 344"/>
                  <a:gd name="T40" fmla="*/ 255 w 274"/>
                  <a:gd name="T41" fmla="*/ 232 h 344"/>
                  <a:gd name="T42" fmla="*/ 259 w 274"/>
                  <a:gd name="T43" fmla="*/ 229 h 344"/>
                  <a:gd name="T44" fmla="*/ 266 w 274"/>
                  <a:gd name="T45" fmla="*/ 214 h 344"/>
                  <a:gd name="T46" fmla="*/ 271 w 274"/>
                  <a:gd name="T47" fmla="*/ 198 h 344"/>
                  <a:gd name="T48" fmla="*/ 267 w 274"/>
                  <a:gd name="T49" fmla="*/ 186 h 344"/>
                  <a:gd name="T50" fmla="*/ 268 w 274"/>
                  <a:gd name="T51" fmla="*/ 182 h 344"/>
                  <a:gd name="T52" fmla="*/ 268 w 274"/>
                  <a:gd name="T53" fmla="*/ 174 h 344"/>
                  <a:gd name="T54" fmla="*/ 273 w 274"/>
                  <a:gd name="T55" fmla="*/ 158 h 344"/>
                  <a:gd name="T56" fmla="*/ 273 w 274"/>
                  <a:gd name="T57" fmla="*/ 148 h 344"/>
                  <a:gd name="T58" fmla="*/ 262 w 274"/>
                  <a:gd name="T59" fmla="*/ 142 h 344"/>
                  <a:gd name="T60" fmla="*/ 252 w 274"/>
                  <a:gd name="T61" fmla="*/ 140 h 344"/>
                  <a:gd name="T62" fmla="*/ 246 w 274"/>
                  <a:gd name="T63" fmla="*/ 134 h 344"/>
                  <a:gd name="T64" fmla="*/ 239 w 274"/>
                  <a:gd name="T65" fmla="*/ 118 h 344"/>
                  <a:gd name="T66" fmla="*/ 225 w 274"/>
                  <a:gd name="T67" fmla="*/ 118 h 344"/>
                  <a:gd name="T68" fmla="*/ 212 w 274"/>
                  <a:gd name="T69" fmla="*/ 109 h 344"/>
                  <a:gd name="T70" fmla="*/ 203 w 274"/>
                  <a:gd name="T71" fmla="*/ 102 h 344"/>
                  <a:gd name="T72" fmla="*/ 194 w 274"/>
                  <a:gd name="T73" fmla="*/ 96 h 344"/>
                  <a:gd name="T74" fmla="*/ 187 w 274"/>
                  <a:gd name="T75" fmla="*/ 81 h 344"/>
                  <a:gd name="T76" fmla="*/ 194 w 274"/>
                  <a:gd name="T77" fmla="*/ 69 h 344"/>
                  <a:gd name="T78" fmla="*/ 191 w 274"/>
                  <a:gd name="T79" fmla="*/ 57 h 344"/>
                  <a:gd name="T80" fmla="*/ 186 w 274"/>
                  <a:gd name="T81" fmla="*/ 49 h 344"/>
                  <a:gd name="T82" fmla="*/ 186 w 274"/>
                  <a:gd name="T83" fmla="*/ 43 h 344"/>
                  <a:gd name="T84" fmla="*/ 179 w 274"/>
                  <a:gd name="T85" fmla="*/ 46 h 344"/>
                  <a:gd name="T86" fmla="*/ 175 w 274"/>
                  <a:gd name="T87" fmla="*/ 34 h 344"/>
                  <a:gd name="T88" fmla="*/ 169 w 274"/>
                  <a:gd name="T89" fmla="*/ 26 h 344"/>
                  <a:gd name="T90" fmla="*/ 159 w 274"/>
                  <a:gd name="T91" fmla="*/ 12 h 344"/>
                  <a:gd name="T92" fmla="*/ 152 w 274"/>
                  <a:gd name="T93" fmla="*/ 5 h 344"/>
                  <a:gd name="T94" fmla="*/ 145 w 274"/>
                  <a:gd name="T95" fmla="*/ 1 h 344"/>
                  <a:gd name="T96" fmla="*/ 140 w 274"/>
                  <a:gd name="T97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74" h="344">
                    <a:moveTo>
                      <a:pt x="0" y="338"/>
                    </a:moveTo>
                    <a:lnTo>
                      <a:pt x="8" y="337"/>
                    </a:lnTo>
                    <a:lnTo>
                      <a:pt x="8" y="338"/>
                    </a:lnTo>
                    <a:lnTo>
                      <a:pt x="9" y="341"/>
                    </a:lnTo>
                    <a:lnTo>
                      <a:pt x="10" y="341"/>
                    </a:lnTo>
                    <a:lnTo>
                      <a:pt x="13" y="342"/>
                    </a:lnTo>
                    <a:lnTo>
                      <a:pt x="16" y="344"/>
                    </a:lnTo>
                    <a:lnTo>
                      <a:pt x="20" y="344"/>
                    </a:lnTo>
                    <a:lnTo>
                      <a:pt x="29" y="342"/>
                    </a:lnTo>
                    <a:lnTo>
                      <a:pt x="33" y="341"/>
                    </a:lnTo>
                    <a:lnTo>
                      <a:pt x="40" y="335"/>
                    </a:lnTo>
                    <a:lnTo>
                      <a:pt x="44" y="334"/>
                    </a:lnTo>
                    <a:lnTo>
                      <a:pt x="48" y="335"/>
                    </a:lnTo>
                    <a:lnTo>
                      <a:pt x="50" y="338"/>
                    </a:lnTo>
                    <a:lnTo>
                      <a:pt x="56" y="341"/>
                    </a:lnTo>
                    <a:lnTo>
                      <a:pt x="73" y="337"/>
                    </a:lnTo>
                    <a:lnTo>
                      <a:pt x="77" y="335"/>
                    </a:lnTo>
                    <a:lnTo>
                      <a:pt x="80" y="332"/>
                    </a:lnTo>
                    <a:lnTo>
                      <a:pt x="82" y="330"/>
                    </a:lnTo>
                    <a:lnTo>
                      <a:pt x="86" y="329"/>
                    </a:lnTo>
                    <a:lnTo>
                      <a:pt x="89" y="327"/>
                    </a:lnTo>
                    <a:lnTo>
                      <a:pt x="91" y="326"/>
                    </a:lnTo>
                    <a:lnTo>
                      <a:pt x="96" y="321"/>
                    </a:lnTo>
                    <a:lnTo>
                      <a:pt x="100" y="317"/>
                    </a:lnTo>
                    <a:lnTo>
                      <a:pt x="102" y="320"/>
                    </a:lnTo>
                    <a:lnTo>
                      <a:pt x="111" y="318"/>
                    </a:lnTo>
                    <a:lnTo>
                      <a:pt x="118" y="310"/>
                    </a:lnTo>
                    <a:lnTo>
                      <a:pt x="122" y="308"/>
                    </a:lnTo>
                    <a:lnTo>
                      <a:pt x="125" y="307"/>
                    </a:lnTo>
                    <a:lnTo>
                      <a:pt x="134" y="303"/>
                    </a:lnTo>
                    <a:lnTo>
                      <a:pt x="143" y="306"/>
                    </a:lnTo>
                    <a:lnTo>
                      <a:pt x="148" y="304"/>
                    </a:lnTo>
                    <a:lnTo>
                      <a:pt x="148" y="303"/>
                    </a:lnTo>
                    <a:lnTo>
                      <a:pt x="149" y="303"/>
                    </a:lnTo>
                    <a:lnTo>
                      <a:pt x="152" y="303"/>
                    </a:lnTo>
                    <a:lnTo>
                      <a:pt x="154" y="302"/>
                    </a:lnTo>
                    <a:lnTo>
                      <a:pt x="160" y="298"/>
                    </a:lnTo>
                    <a:lnTo>
                      <a:pt x="171" y="298"/>
                    </a:lnTo>
                    <a:lnTo>
                      <a:pt x="174" y="296"/>
                    </a:lnTo>
                    <a:lnTo>
                      <a:pt x="175" y="294"/>
                    </a:lnTo>
                    <a:lnTo>
                      <a:pt x="176" y="294"/>
                    </a:lnTo>
                    <a:lnTo>
                      <a:pt x="179" y="295"/>
                    </a:lnTo>
                    <a:lnTo>
                      <a:pt x="187" y="294"/>
                    </a:lnTo>
                    <a:lnTo>
                      <a:pt x="191" y="294"/>
                    </a:lnTo>
                    <a:lnTo>
                      <a:pt x="196" y="291"/>
                    </a:lnTo>
                    <a:lnTo>
                      <a:pt x="196" y="289"/>
                    </a:lnTo>
                    <a:lnTo>
                      <a:pt x="198" y="289"/>
                    </a:lnTo>
                    <a:lnTo>
                      <a:pt x="204" y="287"/>
                    </a:lnTo>
                    <a:lnTo>
                      <a:pt x="208" y="286"/>
                    </a:lnTo>
                    <a:lnTo>
                      <a:pt x="211" y="281"/>
                    </a:lnTo>
                    <a:lnTo>
                      <a:pt x="216" y="274"/>
                    </a:lnTo>
                    <a:lnTo>
                      <a:pt x="217" y="270"/>
                    </a:lnTo>
                    <a:lnTo>
                      <a:pt x="221" y="270"/>
                    </a:lnTo>
                    <a:lnTo>
                      <a:pt x="228" y="263"/>
                    </a:lnTo>
                    <a:lnTo>
                      <a:pt x="239" y="257"/>
                    </a:lnTo>
                    <a:lnTo>
                      <a:pt x="240" y="255"/>
                    </a:lnTo>
                    <a:lnTo>
                      <a:pt x="243" y="255"/>
                    </a:lnTo>
                    <a:lnTo>
                      <a:pt x="248" y="251"/>
                    </a:lnTo>
                    <a:lnTo>
                      <a:pt x="249" y="250"/>
                    </a:lnTo>
                    <a:lnTo>
                      <a:pt x="252" y="245"/>
                    </a:lnTo>
                    <a:lnTo>
                      <a:pt x="256" y="240"/>
                    </a:lnTo>
                    <a:lnTo>
                      <a:pt x="254" y="234"/>
                    </a:lnTo>
                    <a:lnTo>
                      <a:pt x="255" y="232"/>
                    </a:lnTo>
                    <a:lnTo>
                      <a:pt x="255" y="230"/>
                    </a:lnTo>
                    <a:lnTo>
                      <a:pt x="257" y="229"/>
                    </a:lnTo>
                    <a:lnTo>
                      <a:pt x="259" y="229"/>
                    </a:lnTo>
                    <a:lnTo>
                      <a:pt x="261" y="221"/>
                    </a:lnTo>
                    <a:lnTo>
                      <a:pt x="263" y="216"/>
                    </a:lnTo>
                    <a:lnTo>
                      <a:pt x="266" y="214"/>
                    </a:lnTo>
                    <a:lnTo>
                      <a:pt x="268" y="207"/>
                    </a:lnTo>
                    <a:lnTo>
                      <a:pt x="269" y="203"/>
                    </a:lnTo>
                    <a:lnTo>
                      <a:pt x="271" y="198"/>
                    </a:lnTo>
                    <a:lnTo>
                      <a:pt x="267" y="193"/>
                    </a:lnTo>
                    <a:lnTo>
                      <a:pt x="267" y="188"/>
                    </a:lnTo>
                    <a:lnTo>
                      <a:pt x="267" y="186"/>
                    </a:lnTo>
                    <a:lnTo>
                      <a:pt x="267" y="184"/>
                    </a:lnTo>
                    <a:lnTo>
                      <a:pt x="268" y="184"/>
                    </a:lnTo>
                    <a:lnTo>
                      <a:pt x="268" y="182"/>
                    </a:lnTo>
                    <a:lnTo>
                      <a:pt x="271" y="181"/>
                    </a:lnTo>
                    <a:lnTo>
                      <a:pt x="269" y="176"/>
                    </a:lnTo>
                    <a:lnTo>
                      <a:pt x="268" y="174"/>
                    </a:lnTo>
                    <a:lnTo>
                      <a:pt x="268" y="172"/>
                    </a:lnTo>
                    <a:lnTo>
                      <a:pt x="268" y="165"/>
                    </a:lnTo>
                    <a:lnTo>
                      <a:pt x="273" y="158"/>
                    </a:lnTo>
                    <a:lnTo>
                      <a:pt x="274" y="152"/>
                    </a:lnTo>
                    <a:lnTo>
                      <a:pt x="274" y="150"/>
                    </a:lnTo>
                    <a:lnTo>
                      <a:pt x="273" y="148"/>
                    </a:lnTo>
                    <a:lnTo>
                      <a:pt x="266" y="146"/>
                    </a:lnTo>
                    <a:lnTo>
                      <a:pt x="263" y="143"/>
                    </a:lnTo>
                    <a:lnTo>
                      <a:pt x="262" y="142"/>
                    </a:lnTo>
                    <a:lnTo>
                      <a:pt x="260" y="142"/>
                    </a:lnTo>
                    <a:lnTo>
                      <a:pt x="259" y="141"/>
                    </a:lnTo>
                    <a:lnTo>
                      <a:pt x="252" y="140"/>
                    </a:lnTo>
                    <a:lnTo>
                      <a:pt x="250" y="136"/>
                    </a:lnTo>
                    <a:lnTo>
                      <a:pt x="248" y="136"/>
                    </a:lnTo>
                    <a:lnTo>
                      <a:pt x="246" y="134"/>
                    </a:lnTo>
                    <a:lnTo>
                      <a:pt x="248" y="131"/>
                    </a:lnTo>
                    <a:lnTo>
                      <a:pt x="243" y="123"/>
                    </a:lnTo>
                    <a:lnTo>
                      <a:pt x="239" y="118"/>
                    </a:lnTo>
                    <a:lnTo>
                      <a:pt x="229" y="119"/>
                    </a:lnTo>
                    <a:lnTo>
                      <a:pt x="227" y="117"/>
                    </a:lnTo>
                    <a:lnTo>
                      <a:pt x="225" y="118"/>
                    </a:lnTo>
                    <a:lnTo>
                      <a:pt x="220" y="115"/>
                    </a:lnTo>
                    <a:lnTo>
                      <a:pt x="214" y="110"/>
                    </a:lnTo>
                    <a:lnTo>
                      <a:pt x="212" y="109"/>
                    </a:lnTo>
                    <a:lnTo>
                      <a:pt x="208" y="107"/>
                    </a:lnTo>
                    <a:lnTo>
                      <a:pt x="206" y="104"/>
                    </a:lnTo>
                    <a:lnTo>
                      <a:pt x="203" y="102"/>
                    </a:lnTo>
                    <a:lnTo>
                      <a:pt x="200" y="101"/>
                    </a:lnTo>
                    <a:lnTo>
                      <a:pt x="198" y="97"/>
                    </a:lnTo>
                    <a:lnTo>
                      <a:pt x="194" y="96"/>
                    </a:lnTo>
                    <a:lnTo>
                      <a:pt x="188" y="95"/>
                    </a:lnTo>
                    <a:lnTo>
                      <a:pt x="187" y="92"/>
                    </a:lnTo>
                    <a:lnTo>
                      <a:pt x="187" y="81"/>
                    </a:lnTo>
                    <a:lnTo>
                      <a:pt x="188" y="80"/>
                    </a:lnTo>
                    <a:lnTo>
                      <a:pt x="194" y="75"/>
                    </a:lnTo>
                    <a:lnTo>
                      <a:pt x="194" y="69"/>
                    </a:lnTo>
                    <a:lnTo>
                      <a:pt x="193" y="66"/>
                    </a:lnTo>
                    <a:lnTo>
                      <a:pt x="192" y="61"/>
                    </a:lnTo>
                    <a:lnTo>
                      <a:pt x="191" y="57"/>
                    </a:lnTo>
                    <a:lnTo>
                      <a:pt x="187" y="54"/>
                    </a:lnTo>
                    <a:lnTo>
                      <a:pt x="186" y="50"/>
                    </a:lnTo>
                    <a:lnTo>
                      <a:pt x="186" y="49"/>
                    </a:lnTo>
                    <a:lnTo>
                      <a:pt x="188" y="45"/>
                    </a:lnTo>
                    <a:lnTo>
                      <a:pt x="186" y="41"/>
                    </a:lnTo>
                    <a:lnTo>
                      <a:pt x="186" y="43"/>
                    </a:lnTo>
                    <a:lnTo>
                      <a:pt x="182" y="44"/>
                    </a:lnTo>
                    <a:lnTo>
                      <a:pt x="181" y="46"/>
                    </a:lnTo>
                    <a:lnTo>
                      <a:pt x="179" y="46"/>
                    </a:lnTo>
                    <a:lnTo>
                      <a:pt x="176" y="45"/>
                    </a:lnTo>
                    <a:lnTo>
                      <a:pt x="175" y="41"/>
                    </a:lnTo>
                    <a:lnTo>
                      <a:pt x="175" y="34"/>
                    </a:lnTo>
                    <a:lnTo>
                      <a:pt x="172" y="28"/>
                    </a:lnTo>
                    <a:lnTo>
                      <a:pt x="170" y="26"/>
                    </a:lnTo>
                    <a:lnTo>
                      <a:pt x="169" y="26"/>
                    </a:lnTo>
                    <a:lnTo>
                      <a:pt x="165" y="23"/>
                    </a:lnTo>
                    <a:lnTo>
                      <a:pt x="160" y="18"/>
                    </a:lnTo>
                    <a:lnTo>
                      <a:pt x="159" y="12"/>
                    </a:lnTo>
                    <a:lnTo>
                      <a:pt x="157" y="9"/>
                    </a:lnTo>
                    <a:lnTo>
                      <a:pt x="154" y="6"/>
                    </a:lnTo>
                    <a:lnTo>
                      <a:pt x="152" y="5"/>
                    </a:lnTo>
                    <a:lnTo>
                      <a:pt x="149" y="4"/>
                    </a:lnTo>
                    <a:lnTo>
                      <a:pt x="147" y="3"/>
                    </a:lnTo>
                    <a:lnTo>
                      <a:pt x="145" y="1"/>
                    </a:lnTo>
                    <a:lnTo>
                      <a:pt x="143" y="1"/>
                    </a:lnTo>
                    <a:lnTo>
                      <a:pt x="142" y="1"/>
                    </a:lnTo>
                    <a:lnTo>
                      <a:pt x="140" y="0"/>
                    </a:lnTo>
                    <a:lnTo>
                      <a:pt x="139" y="1"/>
                    </a:lnTo>
                    <a:lnTo>
                      <a:pt x="132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551">
                <a:extLst>
                  <a:ext uri="{FF2B5EF4-FFF2-40B4-BE49-F238E27FC236}">
                    <a16:creationId xmlns:a16="http://schemas.microsoft.com/office/drawing/2014/main" id="{F9797F9F-A815-CE25-7B27-186ABD950F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1584"/>
                <a:ext cx="19" cy="28"/>
              </a:xfrm>
              <a:custGeom>
                <a:avLst/>
                <a:gdLst>
                  <a:gd name="T0" fmla="*/ 98 w 98"/>
                  <a:gd name="T1" fmla="*/ 141 h 141"/>
                  <a:gd name="T2" fmla="*/ 97 w 98"/>
                  <a:gd name="T3" fmla="*/ 139 h 141"/>
                  <a:gd name="T4" fmla="*/ 97 w 98"/>
                  <a:gd name="T5" fmla="*/ 141 h 141"/>
                  <a:gd name="T6" fmla="*/ 92 w 98"/>
                  <a:gd name="T7" fmla="*/ 138 h 141"/>
                  <a:gd name="T8" fmla="*/ 89 w 98"/>
                  <a:gd name="T9" fmla="*/ 139 h 141"/>
                  <a:gd name="T10" fmla="*/ 83 w 98"/>
                  <a:gd name="T11" fmla="*/ 135 h 141"/>
                  <a:gd name="T12" fmla="*/ 82 w 98"/>
                  <a:gd name="T13" fmla="*/ 134 h 141"/>
                  <a:gd name="T14" fmla="*/ 75 w 98"/>
                  <a:gd name="T15" fmla="*/ 128 h 141"/>
                  <a:gd name="T16" fmla="*/ 72 w 98"/>
                  <a:gd name="T17" fmla="*/ 121 h 141"/>
                  <a:gd name="T18" fmla="*/ 68 w 98"/>
                  <a:gd name="T19" fmla="*/ 115 h 141"/>
                  <a:gd name="T20" fmla="*/ 69 w 98"/>
                  <a:gd name="T21" fmla="*/ 110 h 141"/>
                  <a:gd name="T22" fmla="*/ 72 w 98"/>
                  <a:gd name="T23" fmla="*/ 103 h 141"/>
                  <a:gd name="T24" fmla="*/ 72 w 98"/>
                  <a:gd name="T25" fmla="*/ 99 h 141"/>
                  <a:gd name="T26" fmla="*/ 74 w 98"/>
                  <a:gd name="T27" fmla="*/ 93 h 141"/>
                  <a:gd name="T28" fmla="*/ 72 w 98"/>
                  <a:gd name="T29" fmla="*/ 74 h 141"/>
                  <a:gd name="T30" fmla="*/ 72 w 98"/>
                  <a:gd name="T31" fmla="*/ 70 h 141"/>
                  <a:gd name="T32" fmla="*/ 72 w 98"/>
                  <a:gd name="T33" fmla="*/ 66 h 141"/>
                  <a:gd name="T34" fmla="*/ 69 w 98"/>
                  <a:gd name="T35" fmla="*/ 53 h 141"/>
                  <a:gd name="T36" fmla="*/ 67 w 98"/>
                  <a:gd name="T37" fmla="*/ 40 h 141"/>
                  <a:gd name="T38" fmla="*/ 66 w 98"/>
                  <a:gd name="T39" fmla="*/ 35 h 141"/>
                  <a:gd name="T40" fmla="*/ 66 w 98"/>
                  <a:gd name="T41" fmla="*/ 32 h 141"/>
                  <a:gd name="T42" fmla="*/ 63 w 98"/>
                  <a:gd name="T43" fmla="*/ 29 h 141"/>
                  <a:gd name="T44" fmla="*/ 63 w 98"/>
                  <a:gd name="T45" fmla="*/ 27 h 141"/>
                  <a:gd name="T46" fmla="*/ 61 w 98"/>
                  <a:gd name="T47" fmla="*/ 25 h 141"/>
                  <a:gd name="T48" fmla="*/ 60 w 98"/>
                  <a:gd name="T49" fmla="*/ 26 h 141"/>
                  <a:gd name="T50" fmla="*/ 50 w 98"/>
                  <a:gd name="T51" fmla="*/ 25 h 141"/>
                  <a:gd name="T52" fmla="*/ 46 w 98"/>
                  <a:gd name="T53" fmla="*/ 24 h 141"/>
                  <a:gd name="T54" fmla="*/ 45 w 98"/>
                  <a:gd name="T55" fmla="*/ 24 h 141"/>
                  <a:gd name="T56" fmla="*/ 44 w 98"/>
                  <a:gd name="T57" fmla="*/ 21 h 141"/>
                  <a:gd name="T58" fmla="*/ 40 w 98"/>
                  <a:gd name="T59" fmla="*/ 18 h 141"/>
                  <a:gd name="T60" fmla="*/ 40 w 98"/>
                  <a:gd name="T61" fmla="*/ 14 h 141"/>
                  <a:gd name="T62" fmla="*/ 39 w 98"/>
                  <a:gd name="T63" fmla="*/ 13 h 141"/>
                  <a:gd name="T64" fmla="*/ 34 w 98"/>
                  <a:gd name="T65" fmla="*/ 12 h 141"/>
                  <a:gd name="T66" fmla="*/ 31 w 98"/>
                  <a:gd name="T67" fmla="*/ 13 h 141"/>
                  <a:gd name="T68" fmla="*/ 23 w 98"/>
                  <a:gd name="T69" fmla="*/ 14 h 141"/>
                  <a:gd name="T70" fmla="*/ 23 w 98"/>
                  <a:gd name="T71" fmla="*/ 15 h 141"/>
                  <a:gd name="T72" fmla="*/ 19 w 98"/>
                  <a:gd name="T73" fmla="*/ 14 h 141"/>
                  <a:gd name="T74" fmla="*/ 14 w 98"/>
                  <a:gd name="T75" fmla="*/ 13 h 141"/>
                  <a:gd name="T76" fmla="*/ 10 w 98"/>
                  <a:gd name="T77" fmla="*/ 10 h 141"/>
                  <a:gd name="T78" fmla="*/ 5 w 98"/>
                  <a:gd name="T79" fmla="*/ 7 h 141"/>
                  <a:gd name="T80" fmla="*/ 3 w 98"/>
                  <a:gd name="T81" fmla="*/ 3 h 141"/>
                  <a:gd name="T82" fmla="*/ 0 w 98"/>
                  <a:gd name="T83" fmla="*/ 2 h 141"/>
                  <a:gd name="T84" fmla="*/ 2 w 98"/>
                  <a:gd name="T85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8" h="141">
                    <a:moveTo>
                      <a:pt x="98" y="141"/>
                    </a:moveTo>
                    <a:lnTo>
                      <a:pt x="97" y="139"/>
                    </a:lnTo>
                    <a:lnTo>
                      <a:pt x="97" y="141"/>
                    </a:lnTo>
                    <a:lnTo>
                      <a:pt x="92" y="138"/>
                    </a:lnTo>
                    <a:lnTo>
                      <a:pt x="89" y="139"/>
                    </a:lnTo>
                    <a:lnTo>
                      <a:pt x="83" y="135"/>
                    </a:lnTo>
                    <a:lnTo>
                      <a:pt x="82" y="134"/>
                    </a:lnTo>
                    <a:lnTo>
                      <a:pt x="75" y="128"/>
                    </a:lnTo>
                    <a:lnTo>
                      <a:pt x="72" y="121"/>
                    </a:lnTo>
                    <a:lnTo>
                      <a:pt x="68" y="115"/>
                    </a:lnTo>
                    <a:lnTo>
                      <a:pt x="69" y="110"/>
                    </a:lnTo>
                    <a:lnTo>
                      <a:pt x="72" y="103"/>
                    </a:lnTo>
                    <a:lnTo>
                      <a:pt x="72" y="99"/>
                    </a:lnTo>
                    <a:lnTo>
                      <a:pt x="74" y="93"/>
                    </a:lnTo>
                    <a:lnTo>
                      <a:pt x="72" y="74"/>
                    </a:lnTo>
                    <a:lnTo>
                      <a:pt x="72" y="70"/>
                    </a:lnTo>
                    <a:lnTo>
                      <a:pt x="72" y="66"/>
                    </a:lnTo>
                    <a:lnTo>
                      <a:pt x="69" y="53"/>
                    </a:lnTo>
                    <a:lnTo>
                      <a:pt x="67" y="40"/>
                    </a:lnTo>
                    <a:lnTo>
                      <a:pt x="66" y="35"/>
                    </a:lnTo>
                    <a:lnTo>
                      <a:pt x="66" y="32"/>
                    </a:lnTo>
                    <a:lnTo>
                      <a:pt x="63" y="29"/>
                    </a:lnTo>
                    <a:lnTo>
                      <a:pt x="63" y="27"/>
                    </a:lnTo>
                    <a:lnTo>
                      <a:pt x="61" y="25"/>
                    </a:lnTo>
                    <a:lnTo>
                      <a:pt x="60" y="26"/>
                    </a:lnTo>
                    <a:lnTo>
                      <a:pt x="50" y="25"/>
                    </a:lnTo>
                    <a:lnTo>
                      <a:pt x="46" y="24"/>
                    </a:lnTo>
                    <a:lnTo>
                      <a:pt x="45" y="24"/>
                    </a:lnTo>
                    <a:lnTo>
                      <a:pt x="44" y="21"/>
                    </a:lnTo>
                    <a:lnTo>
                      <a:pt x="40" y="18"/>
                    </a:lnTo>
                    <a:lnTo>
                      <a:pt x="40" y="14"/>
                    </a:lnTo>
                    <a:lnTo>
                      <a:pt x="39" y="13"/>
                    </a:lnTo>
                    <a:lnTo>
                      <a:pt x="34" y="12"/>
                    </a:lnTo>
                    <a:lnTo>
                      <a:pt x="31" y="13"/>
                    </a:lnTo>
                    <a:lnTo>
                      <a:pt x="23" y="14"/>
                    </a:lnTo>
                    <a:lnTo>
                      <a:pt x="23" y="15"/>
                    </a:lnTo>
                    <a:lnTo>
                      <a:pt x="19" y="14"/>
                    </a:lnTo>
                    <a:lnTo>
                      <a:pt x="14" y="13"/>
                    </a:lnTo>
                    <a:lnTo>
                      <a:pt x="10" y="10"/>
                    </a:lnTo>
                    <a:lnTo>
                      <a:pt x="5" y="7"/>
                    </a:lnTo>
                    <a:lnTo>
                      <a:pt x="3" y="3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552">
                <a:extLst>
                  <a:ext uri="{FF2B5EF4-FFF2-40B4-BE49-F238E27FC236}">
                    <a16:creationId xmlns:a16="http://schemas.microsoft.com/office/drawing/2014/main" id="{6BAB3D1C-BA62-38E9-52D7-3D8477E816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1464"/>
                <a:ext cx="225" cy="37"/>
              </a:xfrm>
              <a:custGeom>
                <a:avLst/>
                <a:gdLst>
                  <a:gd name="T0" fmla="*/ 1115 w 1122"/>
                  <a:gd name="T1" fmla="*/ 71 h 189"/>
                  <a:gd name="T2" fmla="*/ 1111 w 1122"/>
                  <a:gd name="T3" fmla="*/ 59 h 189"/>
                  <a:gd name="T4" fmla="*/ 1098 w 1122"/>
                  <a:gd name="T5" fmla="*/ 40 h 189"/>
                  <a:gd name="T6" fmla="*/ 1096 w 1122"/>
                  <a:gd name="T7" fmla="*/ 25 h 189"/>
                  <a:gd name="T8" fmla="*/ 1088 w 1122"/>
                  <a:gd name="T9" fmla="*/ 12 h 189"/>
                  <a:gd name="T10" fmla="*/ 1074 w 1122"/>
                  <a:gd name="T11" fmla="*/ 13 h 189"/>
                  <a:gd name="T12" fmla="*/ 1065 w 1122"/>
                  <a:gd name="T13" fmla="*/ 13 h 189"/>
                  <a:gd name="T14" fmla="*/ 1045 w 1122"/>
                  <a:gd name="T15" fmla="*/ 1 h 189"/>
                  <a:gd name="T16" fmla="*/ 1021 w 1122"/>
                  <a:gd name="T17" fmla="*/ 6 h 189"/>
                  <a:gd name="T18" fmla="*/ 1006 w 1122"/>
                  <a:gd name="T19" fmla="*/ 10 h 189"/>
                  <a:gd name="T20" fmla="*/ 989 w 1122"/>
                  <a:gd name="T21" fmla="*/ 9 h 189"/>
                  <a:gd name="T22" fmla="*/ 982 w 1122"/>
                  <a:gd name="T23" fmla="*/ 3 h 189"/>
                  <a:gd name="T24" fmla="*/ 967 w 1122"/>
                  <a:gd name="T25" fmla="*/ 10 h 189"/>
                  <a:gd name="T26" fmla="*/ 959 w 1122"/>
                  <a:gd name="T27" fmla="*/ 15 h 189"/>
                  <a:gd name="T28" fmla="*/ 930 w 1122"/>
                  <a:gd name="T29" fmla="*/ 29 h 189"/>
                  <a:gd name="T30" fmla="*/ 903 w 1122"/>
                  <a:gd name="T31" fmla="*/ 30 h 189"/>
                  <a:gd name="T32" fmla="*/ 870 w 1122"/>
                  <a:gd name="T33" fmla="*/ 44 h 189"/>
                  <a:gd name="T34" fmla="*/ 836 w 1122"/>
                  <a:gd name="T35" fmla="*/ 52 h 189"/>
                  <a:gd name="T36" fmla="*/ 824 w 1122"/>
                  <a:gd name="T37" fmla="*/ 53 h 189"/>
                  <a:gd name="T38" fmla="*/ 804 w 1122"/>
                  <a:gd name="T39" fmla="*/ 76 h 189"/>
                  <a:gd name="T40" fmla="*/ 789 w 1122"/>
                  <a:gd name="T41" fmla="*/ 81 h 189"/>
                  <a:gd name="T42" fmla="*/ 777 w 1122"/>
                  <a:gd name="T43" fmla="*/ 84 h 189"/>
                  <a:gd name="T44" fmla="*/ 771 w 1122"/>
                  <a:gd name="T45" fmla="*/ 76 h 189"/>
                  <a:gd name="T46" fmla="*/ 752 w 1122"/>
                  <a:gd name="T47" fmla="*/ 66 h 189"/>
                  <a:gd name="T48" fmla="*/ 722 w 1122"/>
                  <a:gd name="T49" fmla="*/ 58 h 189"/>
                  <a:gd name="T50" fmla="*/ 675 w 1122"/>
                  <a:gd name="T51" fmla="*/ 57 h 189"/>
                  <a:gd name="T52" fmla="*/ 650 w 1122"/>
                  <a:gd name="T53" fmla="*/ 78 h 189"/>
                  <a:gd name="T54" fmla="*/ 642 w 1122"/>
                  <a:gd name="T55" fmla="*/ 81 h 189"/>
                  <a:gd name="T56" fmla="*/ 615 w 1122"/>
                  <a:gd name="T57" fmla="*/ 84 h 189"/>
                  <a:gd name="T58" fmla="*/ 599 w 1122"/>
                  <a:gd name="T59" fmla="*/ 99 h 189"/>
                  <a:gd name="T60" fmla="*/ 589 w 1122"/>
                  <a:gd name="T61" fmla="*/ 104 h 189"/>
                  <a:gd name="T62" fmla="*/ 576 w 1122"/>
                  <a:gd name="T63" fmla="*/ 111 h 189"/>
                  <a:gd name="T64" fmla="*/ 544 w 1122"/>
                  <a:gd name="T65" fmla="*/ 126 h 189"/>
                  <a:gd name="T66" fmla="*/ 533 w 1122"/>
                  <a:gd name="T67" fmla="*/ 130 h 189"/>
                  <a:gd name="T68" fmla="*/ 509 w 1122"/>
                  <a:gd name="T69" fmla="*/ 143 h 189"/>
                  <a:gd name="T70" fmla="*/ 497 w 1122"/>
                  <a:gd name="T71" fmla="*/ 145 h 189"/>
                  <a:gd name="T72" fmla="*/ 467 w 1122"/>
                  <a:gd name="T73" fmla="*/ 145 h 189"/>
                  <a:gd name="T74" fmla="*/ 432 w 1122"/>
                  <a:gd name="T75" fmla="*/ 145 h 189"/>
                  <a:gd name="T76" fmla="*/ 398 w 1122"/>
                  <a:gd name="T77" fmla="*/ 149 h 189"/>
                  <a:gd name="T78" fmla="*/ 365 w 1122"/>
                  <a:gd name="T79" fmla="*/ 116 h 189"/>
                  <a:gd name="T80" fmla="*/ 342 w 1122"/>
                  <a:gd name="T81" fmla="*/ 110 h 189"/>
                  <a:gd name="T82" fmla="*/ 336 w 1122"/>
                  <a:gd name="T83" fmla="*/ 105 h 189"/>
                  <a:gd name="T84" fmla="*/ 315 w 1122"/>
                  <a:gd name="T85" fmla="*/ 97 h 189"/>
                  <a:gd name="T86" fmla="*/ 275 w 1122"/>
                  <a:gd name="T87" fmla="*/ 110 h 189"/>
                  <a:gd name="T88" fmla="*/ 245 w 1122"/>
                  <a:gd name="T89" fmla="*/ 121 h 189"/>
                  <a:gd name="T90" fmla="*/ 229 w 1122"/>
                  <a:gd name="T91" fmla="*/ 123 h 189"/>
                  <a:gd name="T92" fmla="*/ 222 w 1122"/>
                  <a:gd name="T93" fmla="*/ 124 h 189"/>
                  <a:gd name="T94" fmla="*/ 205 w 1122"/>
                  <a:gd name="T95" fmla="*/ 123 h 189"/>
                  <a:gd name="T96" fmla="*/ 194 w 1122"/>
                  <a:gd name="T97" fmla="*/ 128 h 189"/>
                  <a:gd name="T98" fmla="*/ 171 w 1122"/>
                  <a:gd name="T99" fmla="*/ 134 h 189"/>
                  <a:gd name="T100" fmla="*/ 154 w 1122"/>
                  <a:gd name="T101" fmla="*/ 133 h 189"/>
                  <a:gd name="T102" fmla="*/ 142 w 1122"/>
                  <a:gd name="T103" fmla="*/ 133 h 189"/>
                  <a:gd name="T104" fmla="*/ 125 w 1122"/>
                  <a:gd name="T105" fmla="*/ 151 h 189"/>
                  <a:gd name="T106" fmla="*/ 106 w 1122"/>
                  <a:gd name="T107" fmla="*/ 157 h 189"/>
                  <a:gd name="T108" fmla="*/ 87 w 1122"/>
                  <a:gd name="T109" fmla="*/ 173 h 189"/>
                  <a:gd name="T110" fmla="*/ 73 w 1122"/>
                  <a:gd name="T111" fmla="*/ 184 h 189"/>
                  <a:gd name="T112" fmla="*/ 66 w 1122"/>
                  <a:gd name="T113" fmla="*/ 189 h 189"/>
                  <a:gd name="T114" fmla="*/ 44 w 1122"/>
                  <a:gd name="T115" fmla="*/ 186 h 189"/>
                  <a:gd name="T116" fmla="*/ 30 w 1122"/>
                  <a:gd name="T117" fmla="*/ 184 h 189"/>
                  <a:gd name="T118" fmla="*/ 22 w 1122"/>
                  <a:gd name="T119" fmla="*/ 184 h 189"/>
                  <a:gd name="T120" fmla="*/ 16 w 1122"/>
                  <a:gd name="T121" fmla="*/ 181 h 189"/>
                  <a:gd name="T122" fmla="*/ 4 w 1122"/>
                  <a:gd name="T123" fmla="*/ 18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22" h="189">
                    <a:moveTo>
                      <a:pt x="1122" y="82"/>
                    </a:moveTo>
                    <a:lnTo>
                      <a:pt x="1118" y="76"/>
                    </a:lnTo>
                    <a:lnTo>
                      <a:pt x="1115" y="71"/>
                    </a:lnTo>
                    <a:lnTo>
                      <a:pt x="1115" y="70"/>
                    </a:lnTo>
                    <a:lnTo>
                      <a:pt x="1111" y="61"/>
                    </a:lnTo>
                    <a:lnTo>
                      <a:pt x="1111" y="59"/>
                    </a:lnTo>
                    <a:lnTo>
                      <a:pt x="1105" y="47"/>
                    </a:lnTo>
                    <a:lnTo>
                      <a:pt x="1102" y="41"/>
                    </a:lnTo>
                    <a:lnTo>
                      <a:pt x="1098" y="40"/>
                    </a:lnTo>
                    <a:lnTo>
                      <a:pt x="1095" y="37"/>
                    </a:lnTo>
                    <a:lnTo>
                      <a:pt x="1093" y="35"/>
                    </a:lnTo>
                    <a:lnTo>
                      <a:pt x="1096" y="25"/>
                    </a:lnTo>
                    <a:lnTo>
                      <a:pt x="1096" y="21"/>
                    </a:lnTo>
                    <a:lnTo>
                      <a:pt x="1092" y="17"/>
                    </a:lnTo>
                    <a:lnTo>
                      <a:pt x="1088" y="12"/>
                    </a:lnTo>
                    <a:lnTo>
                      <a:pt x="1085" y="10"/>
                    </a:lnTo>
                    <a:lnTo>
                      <a:pt x="1078" y="10"/>
                    </a:lnTo>
                    <a:lnTo>
                      <a:pt x="1074" y="13"/>
                    </a:lnTo>
                    <a:lnTo>
                      <a:pt x="1069" y="14"/>
                    </a:lnTo>
                    <a:lnTo>
                      <a:pt x="1067" y="13"/>
                    </a:lnTo>
                    <a:lnTo>
                      <a:pt x="1065" y="13"/>
                    </a:lnTo>
                    <a:lnTo>
                      <a:pt x="1058" y="3"/>
                    </a:lnTo>
                    <a:lnTo>
                      <a:pt x="1053" y="0"/>
                    </a:lnTo>
                    <a:lnTo>
                      <a:pt x="1045" y="1"/>
                    </a:lnTo>
                    <a:lnTo>
                      <a:pt x="1032" y="6"/>
                    </a:lnTo>
                    <a:lnTo>
                      <a:pt x="1025" y="6"/>
                    </a:lnTo>
                    <a:lnTo>
                      <a:pt x="1021" y="6"/>
                    </a:lnTo>
                    <a:lnTo>
                      <a:pt x="1016" y="7"/>
                    </a:lnTo>
                    <a:lnTo>
                      <a:pt x="1010" y="7"/>
                    </a:lnTo>
                    <a:lnTo>
                      <a:pt x="1006" y="10"/>
                    </a:lnTo>
                    <a:lnTo>
                      <a:pt x="1000" y="10"/>
                    </a:lnTo>
                    <a:lnTo>
                      <a:pt x="994" y="10"/>
                    </a:lnTo>
                    <a:lnTo>
                      <a:pt x="989" y="9"/>
                    </a:lnTo>
                    <a:lnTo>
                      <a:pt x="988" y="6"/>
                    </a:lnTo>
                    <a:lnTo>
                      <a:pt x="984" y="3"/>
                    </a:lnTo>
                    <a:lnTo>
                      <a:pt x="982" y="3"/>
                    </a:lnTo>
                    <a:lnTo>
                      <a:pt x="977" y="4"/>
                    </a:lnTo>
                    <a:lnTo>
                      <a:pt x="973" y="8"/>
                    </a:lnTo>
                    <a:lnTo>
                      <a:pt x="967" y="10"/>
                    </a:lnTo>
                    <a:lnTo>
                      <a:pt x="964" y="13"/>
                    </a:lnTo>
                    <a:lnTo>
                      <a:pt x="960" y="14"/>
                    </a:lnTo>
                    <a:lnTo>
                      <a:pt x="959" y="15"/>
                    </a:lnTo>
                    <a:lnTo>
                      <a:pt x="937" y="21"/>
                    </a:lnTo>
                    <a:lnTo>
                      <a:pt x="932" y="25"/>
                    </a:lnTo>
                    <a:lnTo>
                      <a:pt x="930" y="29"/>
                    </a:lnTo>
                    <a:lnTo>
                      <a:pt x="924" y="30"/>
                    </a:lnTo>
                    <a:lnTo>
                      <a:pt x="920" y="31"/>
                    </a:lnTo>
                    <a:lnTo>
                      <a:pt x="903" y="30"/>
                    </a:lnTo>
                    <a:lnTo>
                      <a:pt x="891" y="31"/>
                    </a:lnTo>
                    <a:lnTo>
                      <a:pt x="885" y="35"/>
                    </a:lnTo>
                    <a:lnTo>
                      <a:pt x="870" y="44"/>
                    </a:lnTo>
                    <a:lnTo>
                      <a:pt x="849" y="50"/>
                    </a:lnTo>
                    <a:lnTo>
                      <a:pt x="841" y="50"/>
                    </a:lnTo>
                    <a:lnTo>
                      <a:pt x="836" y="52"/>
                    </a:lnTo>
                    <a:lnTo>
                      <a:pt x="832" y="52"/>
                    </a:lnTo>
                    <a:lnTo>
                      <a:pt x="829" y="53"/>
                    </a:lnTo>
                    <a:lnTo>
                      <a:pt x="824" y="53"/>
                    </a:lnTo>
                    <a:lnTo>
                      <a:pt x="823" y="57"/>
                    </a:lnTo>
                    <a:lnTo>
                      <a:pt x="815" y="67"/>
                    </a:lnTo>
                    <a:lnTo>
                      <a:pt x="804" y="76"/>
                    </a:lnTo>
                    <a:lnTo>
                      <a:pt x="800" y="78"/>
                    </a:lnTo>
                    <a:lnTo>
                      <a:pt x="799" y="80"/>
                    </a:lnTo>
                    <a:lnTo>
                      <a:pt x="789" y="81"/>
                    </a:lnTo>
                    <a:lnTo>
                      <a:pt x="784" y="81"/>
                    </a:lnTo>
                    <a:lnTo>
                      <a:pt x="781" y="83"/>
                    </a:lnTo>
                    <a:lnTo>
                      <a:pt x="777" y="84"/>
                    </a:lnTo>
                    <a:lnTo>
                      <a:pt x="775" y="84"/>
                    </a:lnTo>
                    <a:lnTo>
                      <a:pt x="773" y="80"/>
                    </a:lnTo>
                    <a:lnTo>
                      <a:pt x="771" y="76"/>
                    </a:lnTo>
                    <a:lnTo>
                      <a:pt x="769" y="75"/>
                    </a:lnTo>
                    <a:lnTo>
                      <a:pt x="758" y="70"/>
                    </a:lnTo>
                    <a:lnTo>
                      <a:pt x="752" y="66"/>
                    </a:lnTo>
                    <a:lnTo>
                      <a:pt x="750" y="65"/>
                    </a:lnTo>
                    <a:lnTo>
                      <a:pt x="735" y="59"/>
                    </a:lnTo>
                    <a:lnTo>
                      <a:pt x="722" y="58"/>
                    </a:lnTo>
                    <a:lnTo>
                      <a:pt x="689" y="53"/>
                    </a:lnTo>
                    <a:lnTo>
                      <a:pt x="680" y="53"/>
                    </a:lnTo>
                    <a:lnTo>
                      <a:pt x="675" y="57"/>
                    </a:lnTo>
                    <a:lnTo>
                      <a:pt x="658" y="70"/>
                    </a:lnTo>
                    <a:lnTo>
                      <a:pt x="652" y="77"/>
                    </a:lnTo>
                    <a:lnTo>
                      <a:pt x="650" y="78"/>
                    </a:lnTo>
                    <a:lnTo>
                      <a:pt x="649" y="81"/>
                    </a:lnTo>
                    <a:lnTo>
                      <a:pt x="645" y="81"/>
                    </a:lnTo>
                    <a:lnTo>
                      <a:pt x="642" y="81"/>
                    </a:lnTo>
                    <a:lnTo>
                      <a:pt x="627" y="80"/>
                    </a:lnTo>
                    <a:lnTo>
                      <a:pt x="619" y="80"/>
                    </a:lnTo>
                    <a:lnTo>
                      <a:pt x="615" y="84"/>
                    </a:lnTo>
                    <a:lnTo>
                      <a:pt x="602" y="99"/>
                    </a:lnTo>
                    <a:lnTo>
                      <a:pt x="600" y="99"/>
                    </a:lnTo>
                    <a:lnTo>
                      <a:pt x="599" y="99"/>
                    </a:lnTo>
                    <a:lnTo>
                      <a:pt x="599" y="100"/>
                    </a:lnTo>
                    <a:lnTo>
                      <a:pt x="596" y="103"/>
                    </a:lnTo>
                    <a:lnTo>
                      <a:pt x="589" y="104"/>
                    </a:lnTo>
                    <a:lnTo>
                      <a:pt x="584" y="103"/>
                    </a:lnTo>
                    <a:lnTo>
                      <a:pt x="582" y="105"/>
                    </a:lnTo>
                    <a:lnTo>
                      <a:pt x="576" y="111"/>
                    </a:lnTo>
                    <a:lnTo>
                      <a:pt x="552" y="124"/>
                    </a:lnTo>
                    <a:lnTo>
                      <a:pt x="546" y="126"/>
                    </a:lnTo>
                    <a:lnTo>
                      <a:pt x="544" y="126"/>
                    </a:lnTo>
                    <a:lnTo>
                      <a:pt x="539" y="124"/>
                    </a:lnTo>
                    <a:lnTo>
                      <a:pt x="538" y="128"/>
                    </a:lnTo>
                    <a:lnTo>
                      <a:pt x="533" y="130"/>
                    </a:lnTo>
                    <a:lnTo>
                      <a:pt x="524" y="135"/>
                    </a:lnTo>
                    <a:lnTo>
                      <a:pt x="516" y="140"/>
                    </a:lnTo>
                    <a:lnTo>
                      <a:pt x="509" y="143"/>
                    </a:lnTo>
                    <a:lnTo>
                      <a:pt x="504" y="145"/>
                    </a:lnTo>
                    <a:lnTo>
                      <a:pt x="499" y="146"/>
                    </a:lnTo>
                    <a:lnTo>
                      <a:pt x="497" y="145"/>
                    </a:lnTo>
                    <a:lnTo>
                      <a:pt x="490" y="145"/>
                    </a:lnTo>
                    <a:lnTo>
                      <a:pt x="475" y="145"/>
                    </a:lnTo>
                    <a:lnTo>
                      <a:pt x="467" y="145"/>
                    </a:lnTo>
                    <a:lnTo>
                      <a:pt x="462" y="147"/>
                    </a:lnTo>
                    <a:lnTo>
                      <a:pt x="458" y="149"/>
                    </a:lnTo>
                    <a:lnTo>
                      <a:pt x="432" y="145"/>
                    </a:lnTo>
                    <a:lnTo>
                      <a:pt x="423" y="143"/>
                    </a:lnTo>
                    <a:lnTo>
                      <a:pt x="417" y="145"/>
                    </a:lnTo>
                    <a:lnTo>
                      <a:pt x="398" y="149"/>
                    </a:lnTo>
                    <a:lnTo>
                      <a:pt x="393" y="149"/>
                    </a:lnTo>
                    <a:lnTo>
                      <a:pt x="390" y="147"/>
                    </a:lnTo>
                    <a:lnTo>
                      <a:pt x="365" y="116"/>
                    </a:lnTo>
                    <a:lnTo>
                      <a:pt x="360" y="112"/>
                    </a:lnTo>
                    <a:lnTo>
                      <a:pt x="358" y="114"/>
                    </a:lnTo>
                    <a:lnTo>
                      <a:pt x="342" y="110"/>
                    </a:lnTo>
                    <a:lnTo>
                      <a:pt x="341" y="109"/>
                    </a:lnTo>
                    <a:lnTo>
                      <a:pt x="340" y="107"/>
                    </a:lnTo>
                    <a:lnTo>
                      <a:pt x="336" y="105"/>
                    </a:lnTo>
                    <a:lnTo>
                      <a:pt x="333" y="104"/>
                    </a:lnTo>
                    <a:lnTo>
                      <a:pt x="323" y="98"/>
                    </a:lnTo>
                    <a:lnTo>
                      <a:pt x="315" y="97"/>
                    </a:lnTo>
                    <a:lnTo>
                      <a:pt x="298" y="98"/>
                    </a:lnTo>
                    <a:lnTo>
                      <a:pt x="287" y="101"/>
                    </a:lnTo>
                    <a:lnTo>
                      <a:pt x="275" y="110"/>
                    </a:lnTo>
                    <a:lnTo>
                      <a:pt x="263" y="115"/>
                    </a:lnTo>
                    <a:lnTo>
                      <a:pt x="255" y="116"/>
                    </a:lnTo>
                    <a:lnTo>
                      <a:pt x="245" y="121"/>
                    </a:lnTo>
                    <a:lnTo>
                      <a:pt x="240" y="124"/>
                    </a:lnTo>
                    <a:lnTo>
                      <a:pt x="235" y="126"/>
                    </a:lnTo>
                    <a:lnTo>
                      <a:pt x="229" y="123"/>
                    </a:lnTo>
                    <a:lnTo>
                      <a:pt x="226" y="122"/>
                    </a:lnTo>
                    <a:lnTo>
                      <a:pt x="223" y="122"/>
                    </a:lnTo>
                    <a:lnTo>
                      <a:pt x="222" y="124"/>
                    </a:lnTo>
                    <a:lnTo>
                      <a:pt x="212" y="128"/>
                    </a:lnTo>
                    <a:lnTo>
                      <a:pt x="207" y="126"/>
                    </a:lnTo>
                    <a:lnTo>
                      <a:pt x="205" y="123"/>
                    </a:lnTo>
                    <a:lnTo>
                      <a:pt x="201" y="124"/>
                    </a:lnTo>
                    <a:lnTo>
                      <a:pt x="198" y="126"/>
                    </a:lnTo>
                    <a:lnTo>
                      <a:pt x="194" y="128"/>
                    </a:lnTo>
                    <a:lnTo>
                      <a:pt x="182" y="132"/>
                    </a:lnTo>
                    <a:lnTo>
                      <a:pt x="177" y="132"/>
                    </a:lnTo>
                    <a:lnTo>
                      <a:pt x="171" y="134"/>
                    </a:lnTo>
                    <a:lnTo>
                      <a:pt x="163" y="134"/>
                    </a:lnTo>
                    <a:lnTo>
                      <a:pt x="157" y="134"/>
                    </a:lnTo>
                    <a:lnTo>
                      <a:pt x="154" y="133"/>
                    </a:lnTo>
                    <a:lnTo>
                      <a:pt x="153" y="133"/>
                    </a:lnTo>
                    <a:lnTo>
                      <a:pt x="149" y="133"/>
                    </a:lnTo>
                    <a:lnTo>
                      <a:pt x="142" y="133"/>
                    </a:lnTo>
                    <a:lnTo>
                      <a:pt x="137" y="137"/>
                    </a:lnTo>
                    <a:lnTo>
                      <a:pt x="129" y="147"/>
                    </a:lnTo>
                    <a:lnTo>
                      <a:pt x="125" y="151"/>
                    </a:lnTo>
                    <a:lnTo>
                      <a:pt x="113" y="154"/>
                    </a:lnTo>
                    <a:lnTo>
                      <a:pt x="107" y="155"/>
                    </a:lnTo>
                    <a:lnTo>
                      <a:pt x="106" y="157"/>
                    </a:lnTo>
                    <a:lnTo>
                      <a:pt x="102" y="166"/>
                    </a:lnTo>
                    <a:lnTo>
                      <a:pt x="97" y="168"/>
                    </a:lnTo>
                    <a:lnTo>
                      <a:pt x="87" y="173"/>
                    </a:lnTo>
                    <a:lnTo>
                      <a:pt x="77" y="184"/>
                    </a:lnTo>
                    <a:lnTo>
                      <a:pt x="74" y="184"/>
                    </a:lnTo>
                    <a:lnTo>
                      <a:pt x="73" y="184"/>
                    </a:lnTo>
                    <a:lnTo>
                      <a:pt x="73" y="185"/>
                    </a:lnTo>
                    <a:lnTo>
                      <a:pt x="70" y="187"/>
                    </a:lnTo>
                    <a:lnTo>
                      <a:pt x="66" y="189"/>
                    </a:lnTo>
                    <a:lnTo>
                      <a:pt x="55" y="184"/>
                    </a:lnTo>
                    <a:lnTo>
                      <a:pt x="49" y="183"/>
                    </a:lnTo>
                    <a:lnTo>
                      <a:pt x="44" y="186"/>
                    </a:lnTo>
                    <a:lnTo>
                      <a:pt x="37" y="189"/>
                    </a:lnTo>
                    <a:lnTo>
                      <a:pt x="33" y="186"/>
                    </a:lnTo>
                    <a:lnTo>
                      <a:pt x="30" y="184"/>
                    </a:lnTo>
                    <a:lnTo>
                      <a:pt x="27" y="185"/>
                    </a:lnTo>
                    <a:lnTo>
                      <a:pt x="24" y="184"/>
                    </a:lnTo>
                    <a:lnTo>
                      <a:pt x="22" y="184"/>
                    </a:lnTo>
                    <a:lnTo>
                      <a:pt x="20" y="183"/>
                    </a:lnTo>
                    <a:lnTo>
                      <a:pt x="18" y="183"/>
                    </a:lnTo>
                    <a:lnTo>
                      <a:pt x="16" y="181"/>
                    </a:lnTo>
                    <a:lnTo>
                      <a:pt x="15" y="181"/>
                    </a:lnTo>
                    <a:lnTo>
                      <a:pt x="9" y="180"/>
                    </a:lnTo>
                    <a:lnTo>
                      <a:pt x="4" y="181"/>
                    </a:lnTo>
                    <a:lnTo>
                      <a:pt x="0" y="18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Line 553">
                <a:extLst>
                  <a:ext uri="{FF2B5EF4-FFF2-40B4-BE49-F238E27FC236}">
                    <a16:creationId xmlns:a16="http://schemas.microsoft.com/office/drawing/2014/main" id="{90FF457D-A438-0884-84DF-C4B59CA267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3" y="1925"/>
                <a:ext cx="0" cy="1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554">
                <a:extLst>
                  <a:ext uri="{FF2B5EF4-FFF2-40B4-BE49-F238E27FC236}">
                    <a16:creationId xmlns:a16="http://schemas.microsoft.com/office/drawing/2014/main" id="{C3409499-31EA-796F-7241-C5B9F977A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4" y="1925"/>
                <a:ext cx="3" cy="3"/>
              </a:xfrm>
              <a:custGeom>
                <a:avLst/>
                <a:gdLst>
                  <a:gd name="T0" fmla="*/ 13 w 13"/>
                  <a:gd name="T1" fmla="*/ 15 h 15"/>
                  <a:gd name="T2" fmla="*/ 11 w 13"/>
                  <a:gd name="T3" fmla="*/ 9 h 15"/>
                  <a:gd name="T4" fmla="*/ 8 w 13"/>
                  <a:gd name="T5" fmla="*/ 5 h 15"/>
                  <a:gd name="T6" fmla="*/ 3 w 13"/>
                  <a:gd name="T7" fmla="*/ 1 h 15"/>
                  <a:gd name="T8" fmla="*/ 0 w 1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5">
                    <a:moveTo>
                      <a:pt x="13" y="15"/>
                    </a:moveTo>
                    <a:lnTo>
                      <a:pt x="11" y="9"/>
                    </a:lnTo>
                    <a:lnTo>
                      <a:pt x="8" y="5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555">
                <a:extLst>
                  <a:ext uri="{FF2B5EF4-FFF2-40B4-BE49-F238E27FC236}">
                    <a16:creationId xmlns:a16="http://schemas.microsoft.com/office/drawing/2014/main" id="{443E356D-1DD6-71AF-D048-73EC3DDFC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928"/>
                <a:ext cx="143" cy="60"/>
              </a:xfrm>
              <a:custGeom>
                <a:avLst/>
                <a:gdLst>
                  <a:gd name="T0" fmla="*/ 693 w 711"/>
                  <a:gd name="T1" fmla="*/ 298 h 300"/>
                  <a:gd name="T2" fmla="*/ 684 w 711"/>
                  <a:gd name="T3" fmla="*/ 300 h 300"/>
                  <a:gd name="T4" fmla="*/ 666 w 711"/>
                  <a:gd name="T5" fmla="*/ 288 h 300"/>
                  <a:gd name="T6" fmla="*/ 656 w 711"/>
                  <a:gd name="T7" fmla="*/ 286 h 300"/>
                  <a:gd name="T8" fmla="*/ 644 w 711"/>
                  <a:gd name="T9" fmla="*/ 270 h 300"/>
                  <a:gd name="T10" fmla="*/ 633 w 711"/>
                  <a:gd name="T11" fmla="*/ 262 h 300"/>
                  <a:gd name="T12" fmla="*/ 627 w 711"/>
                  <a:gd name="T13" fmla="*/ 254 h 300"/>
                  <a:gd name="T14" fmla="*/ 620 w 711"/>
                  <a:gd name="T15" fmla="*/ 230 h 300"/>
                  <a:gd name="T16" fmla="*/ 606 w 711"/>
                  <a:gd name="T17" fmla="*/ 223 h 300"/>
                  <a:gd name="T18" fmla="*/ 597 w 711"/>
                  <a:gd name="T19" fmla="*/ 220 h 300"/>
                  <a:gd name="T20" fmla="*/ 580 w 711"/>
                  <a:gd name="T21" fmla="*/ 217 h 300"/>
                  <a:gd name="T22" fmla="*/ 567 w 711"/>
                  <a:gd name="T23" fmla="*/ 219 h 300"/>
                  <a:gd name="T24" fmla="*/ 557 w 711"/>
                  <a:gd name="T25" fmla="*/ 216 h 300"/>
                  <a:gd name="T26" fmla="*/ 549 w 711"/>
                  <a:gd name="T27" fmla="*/ 209 h 300"/>
                  <a:gd name="T28" fmla="*/ 538 w 711"/>
                  <a:gd name="T29" fmla="*/ 208 h 300"/>
                  <a:gd name="T30" fmla="*/ 510 w 711"/>
                  <a:gd name="T31" fmla="*/ 194 h 300"/>
                  <a:gd name="T32" fmla="*/ 478 w 711"/>
                  <a:gd name="T33" fmla="*/ 182 h 300"/>
                  <a:gd name="T34" fmla="*/ 467 w 711"/>
                  <a:gd name="T35" fmla="*/ 182 h 300"/>
                  <a:gd name="T36" fmla="*/ 456 w 711"/>
                  <a:gd name="T37" fmla="*/ 188 h 300"/>
                  <a:gd name="T38" fmla="*/ 443 w 711"/>
                  <a:gd name="T39" fmla="*/ 189 h 300"/>
                  <a:gd name="T40" fmla="*/ 431 w 711"/>
                  <a:gd name="T41" fmla="*/ 188 h 300"/>
                  <a:gd name="T42" fmla="*/ 421 w 711"/>
                  <a:gd name="T43" fmla="*/ 195 h 300"/>
                  <a:gd name="T44" fmla="*/ 412 w 711"/>
                  <a:gd name="T45" fmla="*/ 197 h 300"/>
                  <a:gd name="T46" fmla="*/ 386 w 711"/>
                  <a:gd name="T47" fmla="*/ 202 h 300"/>
                  <a:gd name="T48" fmla="*/ 366 w 711"/>
                  <a:gd name="T49" fmla="*/ 203 h 300"/>
                  <a:gd name="T50" fmla="*/ 358 w 711"/>
                  <a:gd name="T51" fmla="*/ 206 h 300"/>
                  <a:gd name="T52" fmla="*/ 356 w 711"/>
                  <a:gd name="T53" fmla="*/ 216 h 300"/>
                  <a:gd name="T54" fmla="*/ 346 w 711"/>
                  <a:gd name="T55" fmla="*/ 233 h 300"/>
                  <a:gd name="T56" fmla="*/ 335 w 711"/>
                  <a:gd name="T57" fmla="*/ 243 h 300"/>
                  <a:gd name="T58" fmla="*/ 311 w 711"/>
                  <a:gd name="T59" fmla="*/ 282 h 300"/>
                  <a:gd name="T60" fmla="*/ 303 w 711"/>
                  <a:gd name="T61" fmla="*/ 288 h 300"/>
                  <a:gd name="T62" fmla="*/ 292 w 711"/>
                  <a:gd name="T63" fmla="*/ 289 h 300"/>
                  <a:gd name="T64" fmla="*/ 267 w 711"/>
                  <a:gd name="T65" fmla="*/ 280 h 300"/>
                  <a:gd name="T66" fmla="*/ 250 w 711"/>
                  <a:gd name="T67" fmla="*/ 264 h 300"/>
                  <a:gd name="T68" fmla="*/ 247 w 711"/>
                  <a:gd name="T69" fmla="*/ 259 h 300"/>
                  <a:gd name="T70" fmla="*/ 235 w 711"/>
                  <a:gd name="T71" fmla="*/ 256 h 300"/>
                  <a:gd name="T72" fmla="*/ 229 w 711"/>
                  <a:gd name="T73" fmla="*/ 265 h 300"/>
                  <a:gd name="T74" fmla="*/ 214 w 711"/>
                  <a:gd name="T75" fmla="*/ 270 h 300"/>
                  <a:gd name="T76" fmla="*/ 204 w 711"/>
                  <a:gd name="T77" fmla="*/ 266 h 300"/>
                  <a:gd name="T78" fmla="*/ 193 w 711"/>
                  <a:gd name="T79" fmla="*/ 262 h 300"/>
                  <a:gd name="T80" fmla="*/ 185 w 711"/>
                  <a:gd name="T81" fmla="*/ 259 h 300"/>
                  <a:gd name="T82" fmla="*/ 162 w 711"/>
                  <a:gd name="T83" fmla="*/ 251 h 300"/>
                  <a:gd name="T84" fmla="*/ 161 w 711"/>
                  <a:gd name="T85" fmla="*/ 237 h 300"/>
                  <a:gd name="T86" fmla="*/ 145 w 711"/>
                  <a:gd name="T87" fmla="*/ 224 h 300"/>
                  <a:gd name="T88" fmla="*/ 139 w 711"/>
                  <a:gd name="T89" fmla="*/ 217 h 300"/>
                  <a:gd name="T90" fmla="*/ 128 w 711"/>
                  <a:gd name="T91" fmla="*/ 197 h 300"/>
                  <a:gd name="T92" fmla="*/ 124 w 711"/>
                  <a:gd name="T93" fmla="*/ 191 h 300"/>
                  <a:gd name="T94" fmla="*/ 124 w 711"/>
                  <a:gd name="T95" fmla="*/ 182 h 300"/>
                  <a:gd name="T96" fmla="*/ 127 w 711"/>
                  <a:gd name="T97" fmla="*/ 168 h 300"/>
                  <a:gd name="T98" fmla="*/ 123 w 711"/>
                  <a:gd name="T99" fmla="*/ 160 h 300"/>
                  <a:gd name="T100" fmla="*/ 86 w 711"/>
                  <a:gd name="T101" fmla="*/ 111 h 300"/>
                  <a:gd name="T102" fmla="*/ 87 w 711"/>
                  <a:gd name="T103" fmla="*/ 102 h 300"/>
                  <a:gd name="T104" fmla="*/ 82 w 711"/>
                  <a:gd name="T105" fmla="*/ 92 h 300"/>
                  <a:gd name="T106" fmla="*/ 74 w 711"/>
                  <a:gd name="T107" fmla="*/ 83 h 300"/>
                  <a:gd name="T108" fmla="*/ 61 w 711"/>
                  <a:gd name="T109" fmla="*/ 76 h 300"/>
                  <a:gd name="T110" fmla="*/ 46 w 711"/>
                  <a:gd name="T111" fmla="*/ 65 h 300"/>
                  <a:gd name="T112" fmla="*/ 42 w 711"/>
                  <a:gd name="T113" fmla="*/ 54 h 300"/>
                  <a:gd name="T114" fmla="*/ 23 w 711"/>
                  <a:gd name="T115" fmla="*/ 39 h 300"/>
                  <a:gd name="T116" fmla="*/ 18 w 711"/>
                  <a:gd name="T117" fmla="*/ 28 h 300"/>
                  <a:gd name="T118" fmla="*/ 18 w 711"/>
                  <a:gd name="T119" fmla="*/ 17 h 300"/>
                  <a:gd name="T120" fmla="*/ 4 w 711"/>
                  <a:gd name="T121" fmla="*/ 17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11" h="300">
                    <a:moveTo>
                      <a:pt x="711" y="296"/>
                    </a:moveTo>
                    <a:lnTo>
                      <a:pt x="700" y="296"/>
                    </a:lnTo>
                    <a:lnTo>
                      <a:pt x="698" y="297"/>
                    </a:lnTo>
                    <a:lnTo>
                      <a:pt x="696" y="297"/>
                    </a:lnTo>
                    <a:lnTo>
                      <a:pt x="694" y="298"/>
                    </a:lnTo>
                    <a:lnTo>
                      <a:pt x="693" y="298"/>
                    </a:lnTo>
                    <a:lnTo>
                      <a:pt x="689" y="299"/>
                    </a:lnTo>
                    <a:lnTo>
                      <a:pt x="688" y="299"/>
                    </a:lnTo>
                    <a:lnTo>
                      <a:pt x="688" y="300"/>
                    </a:lnTo>
                    <a:lnTo>
                      <a:pt x="687" y="300"/>
                    </a:lnTo>
                    <a:lnTo>
                      <a:pt x="686" y="300"/>
                    </a:lnTo>
                    <a:lnTo>
                      <a:pt x="684" y="300"/>
                    </a:lnTo>
                    <a:lnTo>
                      <a:pt x="682" y="299"/>
                    </a:lnTo>
                    <a:lnTo>
                      <a:pt x="681" y="299"/>
                    </a:lnTo>
                    <a:lnTo>
                      <a:pt x="681" y="298"/>
                    </a:lnTo>
                    <a:lnTo>
                      <a:pt x="679" y="297"/>
                    </a:lnTo>
                    <a:lnTo>
                      <a:pt x="675" y="296"/>
                    </a:lnTo>
                    <a:lnTo>
                      <a:pt x="666" y="288"/>
                    </a:lnTo>
                    <a:lnTo>
                      <a:pt x="665" y="287"/>
                    </a:lnTo>
                    <a:lnTo>
                      <a:pt x="661" y="287"/>
                    </a:lnTo>
                    <a:lnTo>
                      <a:pt x="660" y="287"/>
                    </a:lnTo>
                    <a:lnTo>
                      <a:pt x="659" y="287"/>
                    </a:lnTo>
                    <a:lnTo>
                      <a:pt x="658" y="287"/>
                    </a:lnTo>
                    <a:lnTo>
                      <a:pt x="656" y="286"/>
                    </a:lnTo>
                    <a:lnTo>
                      <a:pt x="650" y="279"/>
                    </a:lnTo>
                    <a:lnTo>
                      <a:pt x="648" y="275"/>
                    </a:lnTo>
                    <a:lnTo>
                      <a:pt x="647" y="275"/>
                    </a:lnTo>
                    <a:lnTo>
                      <a:pt x="647" y="273"/>
                    </a:lnTo>
                    <a:lnTo>
                      <a:pt x="644" y="271"/>
                    </a:lnTo>
                    <a:lnTo>
                      <a:pt x="644" y="270"/>
                    </a:lnTo>
                    <a:lnTo>
                      <a:pt x="643" y="270"/>
                    </a:lnTo>
                    <a:lnTo>
                      <a:pt x="641" y="266"/>
                    </a:lnTo>
                    <a:lnTo>
                      <a:pt x="639" y="266"/>
                    </a:lnTo>
                    <a:lnTo>
                      <a:pt x="638" y="265"/>
                    </a:lnTo>
                    <a:lnTo>
                      <a:pt x="635" y="263"/>
                    </a:lnTo>
                    <a:lnTo>
                      <a:pt x="633" y="262"/>
                    </a:lnTo>
                    <a:lnTo>
                      <a:pt x="632" y="260"/>
                    </a:lnTo>
                    <a:lnTo>
                      <a:pt x="631" y="260"/>
                    </a:lnTo>
                    <a:lnTo>
                      <a:pt x="631" y="259"/>
                    </a:lnTo>
                    <a:lnTo>
                      <a:pt x="630" y="258"/>
                    </a:lnTo>
                    <a:lnTo>
                      <a:pt x="629" y="256"/>
                    </a:lnTo>
                    <a:lnTo>
                      <a:pt x="627" y="254"/>
                    </a:lnTo>
                    <a:lnTo>
                      <a:pt x="620" y="241"/>
                    </a:lnTo>
                    <a:lnTo>
                      <a:pt x="620" y="240"/>
                    </a:lnTo>
                    <a:lnTo>
                      <a:pt x="619" y="237"/>
                    </a:lnTo>
                    <a:lnTo>
                      <a:pt x="619" y="234"/>
                    </a:lnTo>
                    <a:lnTo>
                      <a:pt x="620" y="234"/>
                    </a:lnTo>
                    <a:lnTo>
                      <a:pt x="620" y="230"/>
                    </a:lnTo>
                    <a:lnTo>
                      <a:pt x="619" y="228"/>
                    </a:lnTo>
                    <a:lnTo>
                      <a:pt x="618" y="226"/>
                    </a:lnTo>
                    <a:lnTo>
                      <a:pt x="615" y="225"/>
                    </a:lnTo>
                    <a:lnTo>
                      <a:pt x="613" y="223"/>
                    </a:lnTo>
                    <a:lnTo>
                      <a:pt x="612" y="223"/>
                    </a:lnTo>
                    <a:lnTo>
                      <a:pt x="606" y="223"/>
                    </a:lnTo>
                    <a:lnTo>
                      <a:pt x="604" y="222"/>
                    </a:lnTo>
                    <a:lnTo>
                      <a:pt x="603" y="222"/>
                    </a:lnTo>
                    <a:lnTo>
                      <a:pt x="602" y="222"/>
                    </a:lnTo>
                    <a:lnTo>
                      <a:pt x="601" y="222"/>
                    </a:lnTo>
                    <a:lnTo>
                      <a:pt x="598" y="220"/>
                    </a:lnTo>
                    <a:lnTo>
                      <a:pt x="597" y="220"/>
                    </a:lnTo>
                    <a:lnTo>
                      <a:pt x="593" y="219"/>
                    </a:lnTo>
                    <a:lnTo>
                      <a:pt x="591" y="218"/>
                    </a:lnTo>
                    <a:lnTo>
                      <a:pt x="590" y="218"/>
                    </a:lnTo>
                    <a:lnTo>
                      <a:pt x="587" y="216"/>
                    </a:lnTo>
                    <a:lnTo>
                      <a:pt x="580" y="216"/>
                    </a:lnTo>
                    <a:lnTo>
                      <a:pt x="580" y="217"/>
                    </a:lnTo>
                    <a:lnTo>
                      <a:pt x="578" y="217"/>
                    </a:lnTo>
                    <a:lnTo>
                      <a:pt x="574" y="218"/>
                    </a:lnTo>
                    <a:lnTo>
                      <a:pt x="573" y="218"/>
                    </a:lnTo>
                    <a:lnTo>
                      <a:pt x="572" y="218"/>
                    </a:lnTo>
                    <a:lnTo>
                      <a:pt x="570" y="219"/>
                    </a:lnTo>
                    <a:lnTo>
                      <a:pt x="567" y="219"/>
                    </a:lnTo>
                    <a:lnTo>
                      <a:pt x="567" y="218"/>
                    </a:lnTo>
                    <a:lnTo>
                      <a:pt x="564" y="218"/>
                    </a:lnTo>
                    <a:lnTo>
                      <a:pt x="562" y="218"/>
                    </a:lnTo>
                    <a:lnTo>
                      <a:pt x="561" y="218"/>
                    </a:lnTo>
                    <a:lnTo>
                      <a:pt x="558" y="218"/>
                    </a:lnTo>
                    <a:lnTo>
                      <a:pt x="557" y="216"/>
                    </a:lnTo>
                    <a:lnTo>
                      <a:pt x="556" y="216"/>
                    </a:lnTo>
                    <a:lnTo>
                      <a:pt x="555" y="214"/>
                    </a:lnTo>
                    <a:lnTo>
                      <a:pt x="553" y="214"/>
                    </a:lnTo>
                    <a:lnTo>
                      <a:pt x="552" y="212"/>
                    </a:lnTo>
                    <a:lnTo>
                      <a:pt x="551" y="211"/>
                    </a:lnTo>
                    <a:lnTo>
                      <a:pt x="549" y="209"/>
                    </a:lnTo>
                    <a:lnTo>
                      <a:pt x="547" y="209"/>
                    </a:lnTo>
                    <a:lnTo>
                      <a:pt x="546" y="209"/>
                    </a:lnTo>
                    <a:lnTo>
                      <a:pt x="545" y="209"/>
                    </a:lnTo>
                    <a:lnTo>
                      <a:pt x="544" y="209"/>
                    </a:lnTo>
                    <a:lnTo>
                      <a:pt x="541" y="208"/>
                    </a:lnTo>
                    <a:lnTo>
                      <a:pt x="538" y="208"/>
                    </a:lnTo>
                    <a:lnTo>
                      <a:pt x="536" y="208"/>
                    </a:lnTo>
                    <a:lnTo>
                      <a:pt x="534" y="208"/>
                    </a:lnTo>
                    <a:lnTo>
                      <a:pt x="533" y="208"/>
                    </a:lnTo>
                    <a:lnTo>
                      <a:pt x="517" y="201"/>
                    </a:lnTo>
                    <a:lnTo>
                      <a:pt x="512" y="197"/>
                    </a:lnTo>
                    <a:lnTo>
                      <a:pt x="510" y="194"/>
                    </a:lnTo>
                    <a:lnTo>
                      <a:pt x="509" y="194"/>
                    </a:lnTo>
                    <a:lnTo>
                      <a:pt x="506" y="193"/>
                    </a:lnTo>
                    <a:lnTo>
                      <a:pt x="505" y="193"/>
                    </a:lnTo>
                    <a:lnTo>
                      <a:pt x="503" y="190"/>
                    </a:lnTo>
                    <a:lnTo>
                      <a:pt x="483" y="183"/>
                    </a:lnTo>
                    <a:lnTo>
                      <a:pt x="478" y="182"/>
                    </a:lnTo>
                    <a:lnTo>
                      <a:pt x="477" y="182"/>
                    </a:lnTo>
                    <a:lnTo>
                      <a:pt x="476" y="182"/>
                    </a:lnTo>
                    <a:lnTo>
                      <a:pt x="475" y="180"/>
                    </a:lnTo>
                    <a:lnTo>
                      <a:pt x="470" y="180"/>
                    </a:lnTo>
                    <a:lnTo>
                      <a:pt x="469" y="182"/>
                    </a:lnTo>
                    <a:lnTo>
                      <a:pt x="467" y="182"/>
                    </a:lnTo>
                    <a:lnTo>
                      <a:pt x="465" y="184"/>
                    </a:lnTo>
                    <a:lnTo>
                      <a:pt x="464" y="184"/>
                    </a:lnTo>
                    <a:lnTo>
                      <a:pt x="464" y="185"/>
                    </a:lnTo>
                    <a:lnTo>
                      <a:pt x="461" y="185"/>
                    </a:lnTo>
                    <a:lnTo>
                      <a:pt x="458" y="188"/>
                    </a:lnTo>
                    <a:lnTo>
                      <a:pt x="456" y="188"/>
                    </a:lnTo>
                    <a:lnTo>
                      <a:pt x="455" y="188"/>
                    </a:lnTo>
                    <a:lnTo>
                      <a:pt x="454" y="188"/>
                    </a:lnTo>
                    <a:lnTo>
                      <a:pt x="450" y="189"/>
                    </a:lnTo>
                    <a:lnTo>
                      <a:pt x="449" y="189"/>
                    </a:lnTo>
                    <a:lnTo>
                      <a:pt x="448" y="189"/>
                    </a:lnTo>
                    <a:lnTo>
                      <a:pt x="443" y="189"/>
                    </a:lnTo>
                    <a:lnTo>
                      <a:pt x="442" y="189"/>
                    </a:lnTo>
                    <a:lnTo>
                      <a:pt x="437" y="188"/>
                    </a:lnTo>
                    <a:lnTo>
                      <a:pt x="436" y="188"/>
                    </a:lnTo>
                    <a:lnTo>
                      <a:pt x="435" y="188"/>
                    </a:lnTo>
                    <a:lnTo>
                      <a:pt x="432" y="188"/>
                    </a:lnTo>
                    <a:lnTo>
                      <a:pt x="431" y="188"/>
                    </a:lnTo>
                    <a:lnTo>
                      <a:pt x="429" y="189"/>
                    </a:lnTo>
                    <a:lnTo>
                      <a:pt x="426" y="190"/>
                    </a:lnTo>
                    <a:lnTo>
                      <a:pt x="425" y="191"/>
                    </a:lnTo>
                    <a:lnTo>
                      <a:pt x="423" y="194"/>
                    </a:lnTo>
                    <a:lnTo>
                      <a:pt x="421" y="194"/>
                    </a:lnTo>
                    <a:lnTo>
                      <a:pt x="421" y="195"/>
                    </a:lnTo>
                    <a:lnTo>
                      <a:pt x="420" y="195"/>
                    </a:lnTo>
                    <a:lnTo>
                      <a:pt x="418" y="196"/>
                    </a:lnTo>
                    <a:lnTo>
                      <a:pt x="416" y="196"/>
                    </a:lnTo>
                    <a:lnTo>
                      <a:pt x="415" y="196"/>
                    </a:lnTo>
                    <a:lnTo>
                      <a:pt x="414" y="197"/>
                    </a:lnTo>
                    <a:lnTo>
                      <a:pt x="412" y="197"/>
                    </a:lnTo>
                    <a:lnTo>
                      <a:pt x="410" y="197"/>
                    </a:lnTo>
                    <a:lnTo>
                      <a:pt x="401" y="197"/>
                    </a:lnTo>
                    <a:lnTo>
                      <a:pt x="400" y="197"/>
                    </a:lnTo>
                    <a:lnTo>
                      <a:pt x="398" y="197"/>
                    </a:lnTo>
                    <a:lnTo>
                      <a:pt x="387" y="202"/>
                    </a:lnTo>
                    <a:lnTo>
                      <a:pt x="386" y="202"/>
                    </a:lnTo>
                    <a:lnTo>
                      <a:pt x="385" y="202"/>
                    </a:lnTo>
                    <a:lnTo>
                      <a:pt x="385" y="203"/>
                    </a:lnTo>
                    <a:lnTo>
                      <a:pt x="383" y="203"/>
                    </a:lnTo>
                    <a:lnTo>
                      <a:pt x="380" y="203"/>
                    </a:lnTo>
                    <a:lnTo>
                      <a:pt x="379" y="203"/>
                    </a:lnTo>
                    <a:lnTo>
                      <a:pt x="366" y="203"/>
                    </a:lnTo>
                    <a:lnTo>
                      <a:pt x="364" y="203"/>
                    </a:lnTo>
                    <a:lnTo>
                      <a:pt x="362" y="203"/>
                    </a:lnTo>
                    <a:lnTo>
                      <a:pt x="361" y="203"/>
                    </a:lnTo>
                    <a:lnTo>
                      <a:pt x="360" y="203"/>
                    </a:lnTo>
                    <a:lnTo>
                      <a:pt x="358" y="205"/>
                    </a:lnTo>
                    <a:lnTo>
                      <a:pt x="358" y="206"/>
                    </a:lnTo>
                    <a:lnTo>
                      <a:pt x="357" y="206"/>
                    </a:lnTo>
                    <a:lnTo>
                      <a:pt x="357" y="208"/>
                    </a:lnTo>
                    <a:lnTo>
                      <a:pt x="357" y="209"/>
                    </a:lnTo>
                    <a:lnTo>
                      <a:pt x="356" y="211"/>
                    </a:lnTo>
                    <a:lnTo>
                      <a:pt x="356" y="214"/>
                    </a:lnTo>
                    <a:lnTo>
                      <a:pt x="356" y="216"/>
                    </a:lnTo>
                    <a:lnTo>
                      <a:pt x="355" y="218"/>
                    </a:lnTo>
                    <a:lnTo>
                      <a:pt x="350" y="229"/>
                    </a:lnTo>
                    <a:lnTo>
                      <a:pt x="349" y="230"/>
                    </a:lnTo>
                    <a:lnTo>
                      <a:pt x="349" y="231"/>
                    </a:lnTo>
                    <a:lnTo>
                      <a:pt x="347" y="233"/>
                    </a:lnTo>
                    <a:lnTo>
                      <a:pt x="346" y="233"/>
                    </a:lnTo>
                    <a:lnTo>
                      <a:pt x="346" y="234"/>
                    </a:lnTo>
                    <a:lnTo>
                      <a:pt x="344" y="235"/>
                    </a:lnTo>
                    <a:lnTo>
                      <a:pt x="339" y="240"/>
                    </a:lnTo>
                    <a:lnTo>
                      <a:pt x="338" y="241"/>
                    </a:lnTo>
                    <a:lnTo>
                      <a:pt x="337" y="242"/>
                    </a:lnTo>
                    <a:lnTo>
                      <a:pt x="335" y="243"/>
                    </a:lnTo>
                    <a:lnTo>
                      <a:pt x="335" y="246"/>
                    </a:lnTo>
                    <a:lnTo>
                      <a:pt x="333" y="248"/>
                    </a:lnTo>
                    <a:lnTo>
                      <a:pt x="328" y="262"/>
                    </a:lnTo>
                    <a:lnTo>
                      <a:pt x="326" y="263"/>
                    </a:lnTo>
                    <a:lnTo>
                      <a:pt x="326" y="264"/>
                    </a:lnTo>
                    <a:lnTo>
                      <a:pt x="311" y="282"/>
                    </a:lnTo>
                    <a:lnTo>
                      <a:pt x="309" y="283"/>
                    </a:lnTo>
                    <a:lnTo>
                      <a:pt x="307" y="285"/>
                    </a:lnTo>
                    <a:lnTo>
                      <a:pt x="306" y="285"/>
                    </a:lnTo>
                    <a:lnTo>
                      <a:pt x="306" y="286"/>
                    </a:lnTo>
                    <a:lnTo>
                      <a:pt x="304" y="287"/>
                    </a:lnTo>
                    <a:lnTo>
                      <a:pt x="303" y="288"/>
                    </a:lnTo>
                    <a:lnTo>
                      <a:pt x="300" y="289"/>
                    </a:lnTo>
                    <a:lnTo>
                      <a:pt x="299" y="289"/>
                    </a:lnTo>
                    <a:lnTo>
                      <a:pt x="298" y="291"/>
                    </a:lnTo>
                    <a:lnTo>
                      <a:pt x="294" y="291"/>
                    </a:lnTo>
                    <a:lnTo>
                      <a:pt x="294" y="289"/>
                    </a:lnTo>
                    <a:lnTo>
                      <a:pt x="292" y="289"/>
                    </a:lnTo>
                    <a:lnTo>
                      <a:pt x="290" y="288"/>
                    </a:lnTo>
                    <a:lnTo>
                      <a:pt x="288" y="287"/>
                    </a:lnTo>
                    <a:lnTo>
                      <a:pt x="284" y="285"/>
                    </a:lnTo>
                    <a:lnTo>
                      <a:pt x="275" y="282"/>
                    </a:lnTo>
                    <a:lnTo>
                      <a:pt x="273" y="282"/>
                    </a:lnTo>
                    <a:lnTo>
                      <a:pt x="267" y="280"/>
                    </a:lnTo>
                    <a:lnTo>
                      <a:pt x="267" y="279"/>
                    </a:lnTo>
                    <a:lnTo>
                      <a:pt x="266" y="277"/>
                    </a:lnTo>
                    <a:lnTo>
                      <a:pt x="254" y="268"/>
                    </a:lnTo>
                    <a:lnTo>
                      <a:pt x="253" y="266"/>
                    </a:lnTo>
                    <a:lnTo>
                      <a:pt x="252" y="265"/>
                    </a:lnTo>
                    <a:lnTo>
                      <a:pt x="250" y="264"/>
                    </a:lnTo>
                    <a:lnTo>
                      <a:pt x="249" y="263"/>
                    </a:lnTo>
                    <a:lnTo>
                      <a:pt x="249" y="262"/>
                    </a:lnTo>
                    <a:lnTo>
                      <a:pt x="249" y="260"/>
                    </a:lnTo>
                    <a:lnTo>
                      <a:pt x="249" y="259"/>
                    </a:lnTo>
                    <a:lnTo>
                      <a:pt x="248" y="259"/>
                    </a:lnTo>
                    <a:lnTo>
                      <a:pt x="247" y="259"/>
                    </a:lnTo>
                    <a:lnTo>
                      <a:pt x="247" y="258"/>
                    </a:lnTo>
                    <a:lnTo>
                      <a:pt x="243" y="257"/>
                    </a:lnTo>
                    <a:lnTo>
                      <a:pt x="242" y="257"/>
                    </a:lnTo>
                    <a:lnTo>
                      <a:pt x="241" y="256"/>
                    </a:lnTo>
                    <a:lnTo>
                      <a:pt x="236" y="256"/>
                    </a:lnTo>
                    <a:lnTo>
                      <a:pt x="235" y="256"/>
                    </a:lnTo>
                    <a:lnTo>
                      <a:pt x="235" y="257"/>
                    </a:lnTo>
                    <a:lnTo>
                      <a:pt x="233" y="258"/>
                    </a:lnTo>
                    <a:lnTo>
                      <a:pt x="231" y="263"/>
                    </a:lnTo>
                    <a:lnTo>
                      <a:pt x="230" y="264"/>
                    </a:lnTo>
                    <a:lnTo>
                      <a:pt x="229" y="264"/>
                    </a:lnTo>
                    <a:lnTo>
                      <a:pt x="229" y="265"/>
                    </a:lnTo>
                    <a:lnTo>
                      <a:pt x="226" y="266"/>
                    </a:lnTo>
                    <a:lnTo>
                      <a:pt x="225" y="266"/>
                    </a:lnTo>
                    <a:lnTo>
                      <a:pt x="224" y="266"/>
                    </a:lnTo>
                    <a:lnTo>
                      <a:pt x="218" y="269"/>
                    </a:lnTo>
                    <a:lnTo>
                      <a:pt x="214" y="269"/>
                    </a:lnTo>
                    <a:lnTo>
                      <a:pt x="214" y="270"/>
                    </a:lnTo>
                    <a:lnTo>
                      <a:pt x="213" y="270"/>
                    </a:lnTo>
                    <a:lnTo>
                      <a:pt x="212" y="270"/>
                    </a:lnTo>
                    <a:lnTo>
                      <a:pt x="208" y="270"/>
                    </a:lnTo>
                    <a:lnTo>
                      <a:pt x="207" y="270"/>
                    </a:lnTo>
                    <a:lnTo>
                      <a:pt x="206" y="268"/>
                    </a:lnTo>
                    <a:lnTo>
                      <a:pt x="204" y="266"/>
                    </a:lnTo>
                    <a:lnTo>
                      <a:pt x="203" y="266"/>
                    </a:lnTo>
                    <a:lnTo>
                      <a:pt x="201" y="264"/>
                    </a:lnTo>
                    <a:lnTo>
                      <a:pt x="197" y="263"/>
                    </a:lnTo>
                    <a:lnTo>
                      <a:pt x="196" y="263"/>
                    </a:lnTo>
                    <a:lnTo>
                      <a:pt x="195" y="262"/>
                    </a:lnTo>
                    <a:lnTo>
                      <a:pt x="193" y="262"/>
                    </a:lnTo>
                    <a:lnTo>
                      <a:pt x="192" y="260"/>
                    </a:lnTo>
                    <a:lnTo>
                      <a:pt x="191" y="260"/>
                    </a:lnTo>
                    <a:lnTo>
                      <a:pt x="190" y="260"/>
                    </a:lnTo>
                    <a:lnTo>
                      <a:pt x="187" y="259"/>
                    </a:lnTo>
                    <a:lnTo>
                      <a:pt x="186" y="259"/>
                    </a:lnTo>
                    <a:lnTo>
                      <a:pt x="185" y="259"/>
                    </a:lnTo>
                    <a:lnTo>
                      <a:pt x="184" y="259"/>
                    </a:lnTo>
                    <a:lnTo>
                      <a:pt x="181" y="259"/>
                    </a:lnTo>
                    <a:lnTo>
                      <a:pt x="180" y="258"/>
                    </a:lnTo>
                    <a:lnTo>
                      <a:pt x="169" y="254"/>
                    </a:lnTo>
                    <a:lnTo>
                      <a:pt x="163" y="252"/>
                    </a:lnTo>
                    <a:lnTo>
                      <a:pt x="162" y="251"/>
                    </a:lnTo>
                    <a:lnTo>
                      <a:pt x="162" y="248"/>
                    </a:lnTo>
                    <a:lnTo>
                      <a:pt x="162" y="247"/>
                    </a:lnTo>
                    <a:lnTo>
                      <a:pt x="163" y="246"/>
                    </a:lnTo>
                    <a:lnTo>
                      <a:pt x="163" y="242"/>
                    </a:lnTo>
                    <a:lnTo>
                      <a:pt x="161" y="239"/>
                    </a:lnTo>
                    <a:lnTo>
                      <a:pt x="161" y="237"/>
                    </a:lnTo>
                    <a:lnTo>
                      <a:pt x="160" y="236"/>
                    </a:lnTo>
                    <a:lnTo>
                      <a:pt x="158" y="235"/>
                    </a:lnTo>
                    <a:lnTo>
                      <a:pt x="157" y="234"/>
                    </a:lnTo>
                    <a:lnTo>
                      <a:pt x="155" y="231"/>
                    </a:lnTo>
                    <a:lnTo>
                      <a:pt x="146" y="226"/>
                    </a:lnTo>
                    <a:lnTo>
                      <a:pt x="145" y="224"/>
                    </a:lnTo>
                    <a:lnTo>
                      <a:pt x="144" y="223"/>
                    </a:lnTo>
                    <a:lnTo>
                      <a:pt x="143" y="222"/>
                    </a:lnTo>
                    <a:lnTo>
                      <a:pt x="141" y="222"/>
                    </a:lnTo>
                    <a:lnTo>
                      <a:pt x="140" y="220"/>
                    </a:lnTo>
                    <a:lnTo>
                      <a:pt x="140" y="219"/>
                    </a:lnTo>
                    <a:lnTo>
                      <a:pt x="139" y="217"/>
                    </a:lnTo>
                    <a:lnTo>
                      <a:pt x="138" y="216"/>
                    </a:lnTo>
                    <a:lnTo>
                      <a:pt x="132" y="203"/>
                    </a:lnTo>
                    <a:lnTo>
                      <a:pt x="132" y="202"/>
                    </a:lnTo>
                    <a:lnTo>
                      <a:pt x="130" y="200"/>
                    </a:lnTo>
                    <a:lnTo>
                      <a:pt x="129" y="199"/>
                    </a:lnTo>
                    <a:lnTo>
                      <a:pt x="128" y="197"/>
                    </a:lnTo>
                    <a:lnTo>
                      <a:pt x="127" y="197"/>
                    </a:lnTo>
                    <a:lnTo>
                      <a:pt x="127" y="196"/>
                    </a:lnTo>
                    <a:lnTo>
                      <a:pt x="126" y="194"/>
                    </a:lnTo>
                    <a:lnTo>
                      <a:pt x="124" y="194"/>
                    </a:lnTo>
                    <a:lnTo>
                      <a:pt x="124" y="193"/>
                    </a:lnTo>
                    <a:lnTo>
                      <a:pt x="124" y="191"/>
                    </a:lnTo>
                    <a:lnTo>
                      <a:pt x="124" y="190"/>
                    </a:lnTo>
                    <a:lnTo>
                      <a:pt x="124" y="189"/>
                    </a:lnTo>
                    <a:lnTo>
                      <a:pt x="124" y="185"/>
                    </a:lnTo>
                    <a:lnTo>
                      <a:pt x="124" y="184"/>
                    </a:lnTo>
                    <a:lnTo>
                      <a:pt x="124" y="183"/>
                    </a:lnTo>
                    <a:lnTo>
                      <a:pt x="124" y="182"/>
                    </a:lnTo>
                    <a:lnTo>
                      <a:pt x="124" y="180"/>
                    </a:lnTo>
                    <a:lnTo>
                      <a:pt x="126" y="180"/>
                    </a:lnTo>
                    <a:lnTo>
                      <a:pt x="126" y="177"/>
                    </a:lnTo>
                    <a:lnTo>
                      <a:pt x="127" y="176"/>
                    </a:lnTo>
                    <a:lnTo>
                      <a:pt x="127" y="174"/>
                    </a:lnTo>
                    <a:lnTo>
                      <a:pt x="127" y="168"/>
                    </a:lnTo>
                    <a:lnTo>
                      <a:pt x="127" y="167"/>
                    </a:lnTo>
                    <a:lnTo>
                      <a:pt x="126" y="166"/>
                    </a:lnTo>
                    <a:lnTo>
                      <a:pt x="126" y="165"/>
                    </a:lnTo>
                    <a:lnTo>
                      <a:pt x="126" y="163"/>
                    </a:lnTo>
                    <a:lnTo>
                      <a:pt x="124" y="161"/>
                    </a:lnTo>
                    <a:lnTo>
                      <a:pt x="123" y="160"/>
                    </a:lnTo>
                    <a:lnTo>
                      <a:pt x="89" y="119"/>
                    </a:lnTo>
                    <a:lnTo>
                      <a:pt x="88" y="117"/>
                    </a:lnTo>
                    <a:lnTo>
                      <a:pt x="88" y="116"/>
                    </a:lnTo>
                    <a:lnTo>
                      <a:pt x="87" y="115"/>
                    </a:lnTo>
                    <a:lnTo>
                      <a:pt x="86" y="114"/>
                    </a:lnTo>
                    <a:lnTo>
                      <a:pt x="86" y="111"/>
                    </a:lnTo>
                    <a:lnTo>
                      <a:pt x="87" y="110"/>
                    </a:lnTo>
                    <a:lnTo>
                      <a:pt x="87" y="109"/>
                    </a:lnTo>
                    <a:lnTo>
                      <a:pt x="87" y="108"/>
                    </a:lnTo>
                    <a:lnTo>
                      <a:pt x="88" y="108"/>
                    </a:lnTo>
                    <a:lnTo>
                      <a:pt x="88" y="103"/>
                    </a:lnTo>
                    <a:lnTo>
                      <a:pt x="87" y="102"/>
                    </a:lnTo>
                    <a:lnTo>
                      <a:pt x="87" y="100"/>
                    </a:lnTo>
                    <a:lnTo>
                      <a:pt x="87" y="99"/>
                    </a:lnTo>
                    <a:lnTo>
                      <a:pt x="86" y="98"/>
                    </a:lnTo>
                    <a:lnTo>
                      <a:pt x="84" y="97"/>
                    </a:lnTo>
                    <a:lnTo>
                      <a:pt x="83" y="93"/>
                    </a:lnTo>
                    <a:lnTo>
                      <a:pt x="82" y="92"/>
                    </a:lnTo>
                    <a:lnTo>
                      <a:pt x="80" y="89"/>
                    </a:lnTo>
                    <a:lnTo>
                      <a:pt x="80" y="88"/>
                    </a:lnTo>
                    <a:lnTo>
                      <a:pt x="78" y="88"/>
                    </a:lnTo>
                    <a:lnTo>
                      <a:pt x="78" y="87"/>
                    </a:lnTo>
                    <a:lnTo>
                      <a:pt x="75" y="85"/>
                    </a:lnTo>
                    <a:lnTo>
                      <a:pt x="74" y="83"/>
                    </a:lnTo>
                    <a:lnTo>
                      <a:pt x="72" y="83"/>
                    </a:lnTo>
                    <a:lnTo>
                      <a:pt x="71" y="81"/>
                    </a:lnTo>
                    <a:lnTo>
                      <a:pt x="70" y="81"/>
                    </a:lnTo>
                    <a:lnTo>
                      <a:pt x="67" y="80"/>
                    </a:lnTo>
                    <a:lnTo>
                      <a:pt x="64" y="79"/>
                    </a:lnTo>
                    <a:lnTo>
                      <a:pt x="61" y="76"/>
                    </a:lnTo>
                    <a:lnTo>
                      <a:pt x="52" y="73"/>
                    </a:lnTo>
                    <a:lnTo>
                      <a:pt x="50" y="71"/>
                    </a:lnTo>
                    <a:lnTo>
                      <a:pt x="48" y="69"/>
                    </a:lnTo>
                    <a:lnTo>
                      <a:pt x="47" y="68"/>
                    </a:lnTo>
                    <a:lnTo>
                      <a:pt x="46" y="66"/>
                    </a:lnTo>
                    <a:lnTo>
                      <a:pt x="46" y="65"/>
                    </a:lnTo>
                    <a:lnTo>
                      <a:pt x="44" y="64"/>
                    </a:lnTo>
                    <a:lnTo>
                      <a:pt x="44" y="63"/>
                    </a:lnTo>
                    <a:lnTo>
                      <a:pt x="44" y="60"/>
                    </a:lnTo>
                    <a:lnTo>
                      <a:pt x="44" y="59"/>
                    </a:lnTo>
                    <a:lnTo>
                      <a:pt x="44" y="58"/>
                    </a:lnTo>
                    <a:lnTo>
                      <a:pt x="42" y="54"/>
                    </a:lnTo>
                    <a:lnTo>
                      <a:pt x="34" y="45"/>
                    </a:lnTo>
                    <a:lnTo>
                      <a:pt x="32" y="45"/>
                    </a:lnTo>
                    <a:lnTo>
                      <a:pt x="31" y="42"/>
                    </a:lnTo>
                    <a:lnTo>
                      <a:pt x="25" y="39"/>
                    </a:lnTo>
                    <a:lnTo>
                      <a:pt x="24" y="39"/>
                    </a:lnTo>
                    <a:lnTo>
                      <a:pt x="23" y="39"/>
                    </a:lnTo>
                    <a:lnTo>
                      <a:pt x="21" y="37"/>
                    </a:lnTo>
                    <a:lnTo>
                      <a:pt x="20" y="36"/>
                    </a:lnTo>
                    <a:lnTo>
                      <a:pt x="19" y="35"/>
                    </a:lnTo>
                    <a:lnTo>
                      <a:pt x="19" y="34"/>
                    </a:lnTo>
                    <a:lnTo>
                      <a:pt x="18" y="33"/>
                    </a:lnTo>
                    <a:lnTo>
                      <a:pt x="18" y="28"/>
                    </a:lnTo>
                    <a:lnTo>
                      <a:pt x="18" y="26"/>
                    </a:lnTo>
                    <a:lnTo>
                      <a:pt x="19" y="25"/>
                    </a:lnTo>
                    <a:lnTo>
                      <a:pt x="19" y="20"/>
                    </a:lnTo>
                    <a:lnTo>
                      <a:pt x="19" y="19"/>
                    </a:lnTo>
                    <a:lnTo>
                      <a:pt x="19" y="18"/>
                    </a:lnTo>
                    <a:lnTo>
                      <a:pt x="18" y="17"/>
                    </a:lnTo>
                    <a:lnTo>
                      <a:pt x="14" y="13"/>
                    </a:lnTo>
                    <a:lnTo>
                      <a:pt x="9" y="13"/>
                    </a:lnTo>
                    <a:lnTo>
                      <a:pt x="8" y="13"/>
                    </a:lnTo>
                    <a:lnTo>
                      <a:pt x="7" y="16"/>
                    </a:lnTo>
                    <a:lnTo>
                      <a:pt x="6" y="16"/>
                    </a:lnTo>
                    <a:lnTo>
                      <a:pt x="4" y="17"/>
                    </a:lnTo>
                    <a:lnTo>
                      <a:pt x="3" y="17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556">
                <a:extLst>
                  <a:ext uri="{FF2B5EF4-FFF2-40B4-BE49-F238E27FC236}">
                    <a16:creationId xmlns:a16="http://schemas.microsoft.com/office/drawing/2014/main" id="{2B1DB45E-91B8-459B-E6F8-CA1185418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426"/>
                <a:ext cx="116" cy="202"/>
              </a:xfrm>
              <a:custGeom>
                <a:avLst/>
                <a:gdLst>
                  <a:gd name="T0" fmla="*/ 22 w 580"/>
                  <a:gd name="T1" fmla="*/ 992 h 1008"/>
                  <a:gd name="T2" fmla="*/ 39 w 580"/>
                  <a:gd name="T3" fmla="*/ 974 h 1008"/>
                  <a:gd name="T4" fmla="*/ 48 w 580"/>
                  <a:gd name="T5" fmla="*/ 963 h 1008"/>
                  <a:gd name="T6" fmla="*/ 59 w 580"/>
                  <a:gd name="T7" fmla="*/ 962 h 1008"/>
                  <a:gd name="T8" fmla="*/ 67 w 580"/>
                  <a:gd name="T9" fmla="*/ 949 h 1008"/>
                  <a:gd name="T10" fmla="*/ 74 w 580"/>
                  <a:gd name="T11" fmla="*/ 940 h 1008"/>
                  <a:gd name="T12" fmla="*/ 88 w 580"/>
                  <a:gd name="T13" fmla="*/ 926 h 1008"/>
                  <a:gd name="T14" fmla="*/ 101 w 580"/>
                  <a:gd name="T15" fmla="*/ 914 h 1008"/>
                  <a:gd name="T16" fmla="*/ 126 w 580"/>
                  <a:gd name="T17" fmla="*/ 892 h 1008"/>
                  <a:gd name="T18" fmla="*/ 155 w 580"/>
                  <a:gd name="T19" fmla="*/ 845 h 1008"/>
                  <a:gd name="T20" fmla="*/ 161 w 580"/>
                  <a:gd name="T21" fmla="*/ 840 h 1008"/>
                  <a:gd name="T22" fmla="*/ 166 w 580"/>
                  <a:gd name="T23" fmla="*/ 826 h 1008"/>
                  <a:gd name="T24" fmla="*/ 182 w 580"/>
                  <a:gd name="T25" fmla="*/ 807 h 1008"/>
                  <a:gd name="T26" fmla="*/ 188 w 580"/>
                  <a:gd name="T27" fmla="*/ 796 h 1008"/>
                  <a:gd name="T28" fmla="*/ 185 w 580"/>
                  <a:gd name="T29" fmla="*/ 751 h 1008"/>
                  <a:gd name="T30" fmla="*/ 187 w 580"/>
                  <a:gd name="T31" fmla="*/ 739 h 1008"/>
                  <a:gd name="T32" fmla="*/ 202 w 580"/>
                  <a:gd name="T33" fmla="*/ 706 h 1008"/>
                  <a:gd name="T34" fmla="*/ 208 w 580"/>
                  <a:gd name="T35" fmla="*/ 687 h 1008"/>
                  <a:gd name="T36" fmla="*/ 216 w 580"/>
                  <a:gd name="T37" fmla="*/ 675 h 1008"/>
                  <a:gd name="T38" fmla="*/ 225 w 580"/>
                  <a:gd name="T39" fmla="*/ 662 h 1008"/>
                  <a:gd name="T40" fmla="*/ 225 w 580"/>
                  <a:gd name="T41" fmla="*/ 640 h 1008"/>
                  <a:gd name="T42" fmla="*/ 234 w 580"/>
                  <a:gd name="T43" fmla="*/ 615 h 1008"/>
                  <a:gd name="T44" fmla="*/ 248 w 580"/>
                  <a:gd name="T45" fmla="*/ 606 h 1008"/>
                  <a:gd name="T46" fmla="*/ 279 w 580"/>
                  <a:gd name="T47" fmla="*/ 565 h 1008"/>
                  <a:gd name="T48" fmla="*/ 308 w 580"/>
                  <a:gd name="T49" fmla="*/ 532 h 1008"/>
                  <a:gd name="T50" fmla="*/ 333 w 580"/>
                  <a:gd name="T51" fmla="*/ 489 h 1008"/>
                  <a:gd name="T52" fmla="*/ 337 w 580"/>
                  <a:gd name="T53" fmla="*/ 475 h 1008"/>
                  <a:gd name="T54" fmla="*/ 350 w 580"/>
                  <a:gd name="T55" fmla="*/ 462 h 1008"/>
                  <a:gd name="T56" fmla="*/ 359 w 580"/>
                  <a:gd name="T57" fmla="*/ 454 h 1008"/>
                  <a:gd name="T58" fmla="*/ 356 w 580"/>
                  <a:gd name="T59" fmla="*/ 440 h 1008"/>
                  <a:gd name="T60" fmla="*/ 354 w 580"/>
                  <a:gd name="T61" fmla="*/ 431 h 1008"/>
                  <a:gd name="T62" fmla="*/ 362 w 580"/>
                  <a:gd name="T63" fmla="*/ 420 h 1008"/>
                  <a:gd name="T64" fmla="*/ 364 w 580"/>
                  <a:gd name="T65" fmla="*/ 411 h 1008"/>
                  <a:gd name="T66" fmla="*/ 361 w 580"/>
                  <a:gd name="T67" fmla="*/ 397 h 1008"/>
                  <a:gd name="T68" fmla="*/ 362 w 580"/>
                  <a:gd name="T69" fmla="*/ 375 h 1008"/>
                  <a:gd name="T70" fmla="*/ 359 w 580"/>
                  <a:gd name="T71" fmla="*/ 366 h 1008"/>
                  <a:gd name="T72" fmla="*/ 362 w 580"/>
                  <a:gd name="T73" fmla="*/ 339 h 1008"/>
                  <a:gd name="T74" fmla="*/ 359 w 580"/>
                  <a:gd name="T75" fmla="*/ 317 h 1008"/>
                  <a:gd name="T76" fmla="*/ 357 w 580"/>
                  <a:gd name="T77" fmla="*/ 281 h 1008"/>
                  <a:gd name="T78" fmla="*/ 367 w 580"/>
                  <a:gd name="T79" fmla="*/ 258 h 1008"/>
                  <a:gd name="T80" fmla="*/ 384 w 580"/>
                  <a:gd name="T81" fmla="*/ 236 h 1008"/>
                  <a:gd name="T82" fmla="*/ 395 w 580"/>
                  <a:gd name="T83" fmla="*/ 225 h 1008"/>
                  <a:gd name="T84" fmla="*/ 405 w 580"/>
                  <a:gd name="T85" fmla="*/ 213 h 1008"/>
                  <a:gd name="T86" fmla="*/ 413 w 580"/>
                  <a:gd name="T87" fmla="*/ 196 h 1008"/>
                  <a:gd name="T88" fmla="*/ 429 w 580"/>
                  <a:gd name="T89" fmla="*/ 186 h 1008"/>
                  <a:gd name="T90" fmla="*/ 451 w 580"/>
                  <a:gd name="T91" fmla="*/ 172 h 1008"/>
                  <a:gd name="T92" fmla="*/ 475 w 580"/>
                  <a:gd name="T93" fmla="*/ 156 h 1008"/>
                  <a:gd name="T94" fmla="*/ 486 w 580"/>
                  <a:gd name="T95" fmla="*/ 151 h 1008"/>
                  <a:gd name="T96" fmla="*/ 498 w 580"/>
                  <a:gd name="T97" fmla="*/ 146 h 1008"/>
                  <a:gd name="T98" fmla="*/ 514 w 580"/>
                  <a:gd name="T99" fmla="*/ 127 h 1008"/>
                  <a:gd name="T100" fmla="*/ 522 w 580"/>
                  <a:gd name="T101" fmla="*/ 118 h 1008"/>
                  <a:gd name="T102" fmla="*/ 539 w 580"/>
                  <a:gd name="T103" fmla="*/ 122 h 1008"/>
                  <a:gd name="T104" fmla="*/ 545 w 580"/>
                  <a:gd name="T105" fmla="*/ 112 h 1008"/>
                  <a:gd name="T106" fmla="*/ 568 w 580"/>
                  <a:gd name="T107" fmla="*/ 74 h 1008"/>
                  <a:gd name="T108" fmla="*/ 579 w 580"/>
                  <a:gd name="T109" fmla="*/ 49 h 1008"/>
                  <a:gd name="T110" fmla="*/ 579 w 580"/>
                  <a:gd name="T111" fmla="*/ 37 h 1008"/>
                  <a:gd name="T112" fmla="*/ 570 w 580"/>
                  <a:gd name="T113" fmla="*/ 14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80" h="1008">
                    <a:moveTo>
                      <a:pt x="0" y="1008"/>
                    </a:moveTo>
                    <a:lnTo>
                      <a:pt x="17" y="997"/>
                    </a:lnTo>
                    <a:lnTo>
                      <a:pt x="18" y="996"/>
                    </a:lnTo>
                    <a:lnTo>
                      <a:pt x="19" y="995"/>
                    </a:lnTo>
                    <a:lnTo>
                      <a:pt x="21" y="994"/>
                    </a:lnTo>
                    <a:lnTo>
                      <a:pt x="22" y="994"/>
                    </a:lnTo>
                    <a:lnTo>
                      <a:pt x="22" y="992"/>
                    </a:lnTo>
                    <a:lnTo>
                      <a:pt x="28" y="990"/>
                    </a:lnTo>
                    <a:lnTo>
                      <a:pt x="30" y="988"/>
                    </a:lnTo>
                    <a:lnTo>
                      <a:pt x="31" y="986"/>
                    </a:lnTo>
                    <a:lnTo>
                      <a:pt x="31" y="985"/>
                    </a:lnTo>
                    <a:lnTo>
                      <a:pt x="33" y="984"/>
                    </a:lnTo>
                    <a:lnTo>
                      <a:pt x="38" y="975"/>
                    </a:lnTo>
                    <a:lnTo>
                      <a:pt x="39" y="974"/>
                    </a:lnTo>
                    <a:lnTo>
                      <a:pt x="40" y="972"/>
                    </a:lnTo>
                    <a:lnTo>
                      <a:pt x="41" y="971"/>
                    </a:lnTo>
                    <a:lnTo>
                      <a:pt x="42" y="969"/>
                    </a:lnTo>
                    <a:lnTo>
                      <a:pt x="42" y="968"/>
                    </a:lnTo>
                    <a:lnTo>
                      <a:pt x="44" y="967"/>
                    </a:lnTo>
                    <a:lnTo>
                      <a:pt x="47" y="963"/>
                    </a:lnTo>
                    <a:lnTo>
                      <a:pt x="48" y="963"/>
                    </a:lnTo>
                    <a:lnTo>
                      <a:pt x="50" y="963"/>
                    </a:lnTo>
                    <a:lnTo>
                      <a:pt x="50" y="962"/>
                    </a:lnTo>
                    <a:lnTo>
                      <a:pt x="51" y="962"/>
                    </a:lnTo>
                    <a:lnTo>
                      <a:pt x="54" y="962"/>
                    </a:lnTo>
                    <a:lnTo>
                      <a:pt x="56" y="962"/>
                    </a:lnTo>
                    <a:lnTo>
                      <a:pt x="58" y="962"/>
                    </a:lnTo>
                    <a:lnTo>
                      <a:pt x="59" y="962"/>
                    </a:lnTo>
                    <a:lnTo>
                      <a:pt x="63" y="960"/>
                    </a:lnTo>
                    <a:lnTo>
                      <a:pt x="64" y="958"/>
                    </a:lnTo>
                    <a:lnTo>
                      <a:pt x="67" y="956"/>
                    </a:lnTo>
                    <a:lnTo>
                      <a:pt x="67" y="955"/>
                    </a:lnTo>
                    <a:lnTo>
                      <a:pt x="67" y="954"/>
                    </a:lnTo>
                    <a:lnTo>
                      <a:pt x="67" y="950"/>
                    </a:lnTo>
                    <a:lnTo>
                      <a:pt x="67" y="949"/>
                    </a:lnTo>
                    <a:lnTo>
                      <a:pt x="68" y="948"/>
                    </a:lnTo>
                    <a:lnTo>
                      <a:pt x="68" y="946"/>
                    </a:lnTo>
                    <a:lnTo>
                      <a:pt x="68" y="945"/>
                    </a:lnTo>
                    <a:lnTo>
                      <a:pt x="69" y="944"/>
                    </a:lnTo>
                    <a:lnTo>
                      <a:pt x="70" y="943"/>
                    </a:lnTo>
                    <a:lnTo>
                      <a:pt x="71" y="943"/>
                    </a:lnTo>
                    <a:lnTo>
                      <a:pt x="74" y="940"/>
                    </a:lnTo>
                    <a:lnTo>
                      <a:pt x="78" y="939"/>
                    </a:lnTo>
                    <a:lnTo>
                      <a:pt x="78" y="938"/>
                    </a:lnTo>
                    <a:lnTo>
                      <a:pt x="79" y="938"/>
                    </a:lnTo>
                    <a:lnTo>
                      <a:pt x="81" y="934"/>
                    </a:lnTo>
                    <a:lnTo>
                      <a:pt x="84" y="931"/>
                    </a:lnTo>
                    <a:lnTo>
                      <a:pt x="87" y="928"/>
                    </a:lnTo>
                    <a:lnTo>
                      <a:pt x="88" y="926"/>
                    </a:lnTo>
                    <a:lnTo>
                      <a:pt x="90" y="925"/>
                    </a:lnTo>
                    <a:lnTo>
                      <a:pt x="96" y="916"/>
                    </a:lnTo>
                    <a:lnTo>
                      <a:pt x="97" y="916"/>
                    </a:lnTo>
                    <a:lnTo>
                      <a:pt x="97" y="915"/>
                    </a:lnTo>
                    <a:lnTo>
                      <a:pt x="98" y="914"/>
                    </a:lnTo>
                    <a:lnTo>
                      <a:pt x="99" y="914"/>
                    </a:lnTo>
                    <a:lnTo>
                      <a:pt x="101" y="914"/>
                    </a:lnTo>
                    <a:lnTo>
                      <a:pt x="115" y="902"/>
                    </a:lnTo>
                    <a:lnTo>
                      <a:pt x="116" y="902"/>
                    </a:lnTo>
                    <a:lnTo>
                      <a:pt x="119" y="900"/>
                    </a:lnTo>
                    <a:lnTo>
                      <a:pt x="120" y="899"/>
                    </a:lnTo>
                    <a:lnTo>
                      <a:pt x="120" y="898"/>
                    </a:lnTo>
                    <a:lnTo>
                      <a:pt x="121" y="897"/>
                    </a:lnTo>
                    <a:lnTo>
                      <a:pt x="126" y="892"/>
                    </a:lnTo>
                    <a:lnTo>
                      <a:pt x="131" y="885"/>
                    </a:lnTo>
                    <a:lnTo>
                      <a:pt x="139" y="869"/>
                    </a:lnTo>
                    <a:lnTo>
                      <a:pt x="151" y="849"/>
                    </a:lnTo>
                    <a:lnTo>
                      <a:pt x="153" y="848"/>
                    </a:lnTo>
                    <a:lnTo>
                      <a:pt x="154" y="847"/>
                    </a:lnTo>
                    <a:lnTo>
                      <a:pt x="154" y="846"/>
                    </a:lnTo>
                    <a:lnTo>
                      <a:pt x="155" y="845"/>
                    </a:lnTo>
                    <a:lnTo>
                      <a:pt x="156" y="845"/>
                    </a:lnTo>
                    <a:lnTo>
                      <a:pt x="158" y="843"/>
                    </a:lnTo>
                    <a:lnTo>
                      <a:pt x="158" y="842"/>
                    </a:lnTo>
                    <a:lnTo>
                      <a:pt x="159" y="842"/>
                    </a:lnTo>
                    <a:lnTo>
                      <a:pt x="160" y="841"/>
                    </a:lnTo>
                    <a:lnTo>
                      <a:pt x="160" y="840"/>
                    </a:lnTo>
                    <a:lnTo>
                      <a:pt x="161" y="840"/>
                    </a:lnTo>
                    <a:lnTo>
                      <a:pt x="162" y="836"/>
                    </a:lnTo>
                    <a:lnTo>
                      <a:pt x="164" y="836"/>
                    </a:lnTo>
                    <a:lnTo>
                      <a:pt x="165" y="834"/>
                    </a:lnTo>
                    <a:lnTo>
                      <a:pt x="165" y="832"/>
                    </a:lnTo>
                    <a:lnTo>
                      <a:pt x="166" y="829"/>
                    </a:lnTo>
                    <a:lnTo>
                      <a:pt x="166" y="828"/>
                    </a:lnTo>
                    <a:lnTo>
                      <a:pt x="166" y="826"/>
                    </a:lnTo>
                    <a:lnTo>
                      <a:pt x="168" y="822"/>
                    </a:lnTo>
                    <a:lnTo>
                      <a:pt x="170" y="819"/>
                    </a:lnTo>
                    <a:lnTo>
                      <a:pt x="173" y="814"/>
                    </a:lnTo>
                    <a:lnTo>
                      <a:pt x="176" y="812"/>
                    </a:lnTo>
                    <a:lnTo>
                      <a:pt x="176" y="811"/>
                    </a:lnTo>
                    <a:lnTo>
                      <a:pt x="178" y="809"/>
                    </a:lnTo>
                    <a:lnTo>
                      <a:pt x="182" y="807"/>
                    </a:lnTo>
                    <a:lnTo>
                      <a:pt x="185" y="803"/>
                    </a:lnTo>
                    <a:lnTo>
                      <a:pt x="187" y="802"/>
                    </a:lnTo>
                    <a:lnTo>
                      <a:pt x="187" y="801"/>
                    </a:lnTo>
                    <a:lnTo>
                      <a:pt x="187" y="800"/>
                    </a:lnTo>
                    <a:lnTo>
                      <a:pt x="187" y="798"/>
                    </a:lnTo>
                    <a:lnTo>
                      <a:pt x="188" y="797"/>
                    </a:lnTo>
                    <a:lnTo>
                      <a:pt x="188" y="796"/>
                    </a:lnTo>
                    <a:lnTo>
                      <a:pt x="188" y="794"/>
                    </a:lnTo>
                    <a:lnTo>
                      <a:pt x="189" y="791"/>
                    </a:lnTo>
                    <a:lnTo>
                      <a:pt x="189" y="788"/>
                    </a:lnTo>
                    <a:lnTo>
                      <a:pt x="188" y="786"/>
                    </a:lnTo>
                    <a:lnTo>
                      <a:pt x="184" y="766"/>
                    </a:lnTo>
                    <a:lnTo>
                      <a:pt x="184" y="755"/>
                    </a:lnTo>
                    <a:lnTo>
                      <a:pt x="185" y="751"/>
                    </a:lnTo>
                    <a:lnTo>
                      <a:pt x="185" y="750"/>
                    </a:lnTo>
                    <a:lnTo>
                      <a:pt x="185" y="746"/>
                    </a:lnTo>
                    <a:lnTo>
                      <a:pt x="185" y="745"/>
                    </a:lnTo>
                    <a:lnTo>
                      <a:pt x="185" y="744"/>
                    </a:lnTo>
                    <a:lnTo>
                      <a:pt x="185" y="743"/>
                    </a:lnTo>
                    <a:lnTo>
                      <a:pt x="187" y="742"/>
                    </a:lnTo>
                    <a:lnTo>
                      <a:pt x="187" y="739"/>
                    </a:lnTo>
                    <a:lnTo>
                      <a:pt x="188" y="738"/>
                    </a:lnTo>
                    <a:lnTo>
                      <a:pt x="195" y="718"/>
                    </a:lnTo>
                    <a:lnTo>
                      <a:pt x="195" y="717"/>
                    </a:lnTo>
                    <a:lnTo>
                      <a:pt x="196" y="716"/>
                    </a:lnTo>
                    <a:lnTo>
                      <a:pt x="197" y="714"/>
                    </a:lnTo>
                    <a:lnTo>
                      <a:pt x="201" y="708"/>
                    </a:lnTo>
                    <a:lnTo>
                      <a:pt x="202" y="706"/>
                    </a:lnTo>
                    <a:lnTo>
                      <a:pt x="206" y="699"/>
                    </a:lnTo>
                    <a:lnTo>
                      <a:pt x="206" y="698"/>
                    </a:lnTo>
                    <a:lnTo>
                      <a:pt x="207" y="695"/>
                    </a:lnTo>
                    <a:lnTo>
                      <a:pt x="207" y="694"/>
                    </a:lnTo>
                    <a:lnTo>
                      <a:pt x="208" y="693"/>
                    </a:lnTo>
                    <a:lnTo>
                      <a:pt x="208" y="692"/>
                    </a:lnTo>
                    <a:lnTo>
                      <a:pt x="208" y="687"/>
                    </a:lnTo>
                    <a:lnTo>
                      <a:pt x="210" y="686"/>
                    </a:lnTo>
                    <a:lnTo>
                      <a:pt x="210" y="685"/>
                    </a:lnTo>
                    <a:lnTo>
                      <a:pt x="211" y="681"/>
                    </a:lnTo>
                    <a:lnTo>
                      <a:pt x="212" y="681"/>
                    </a:lnTo>
                    <a:lnTo>
                      <a:pt x="212" y="680"/>
                    </a:lnTo>
                    <a:lnTo>
                      <a:pt x="214" y="676"/>
                    </a:lnTo>
                    <a:lnTo>
                      <a:pt x="216" y="675"/>
                    </a:lnTo>
                    <a:lnTo>
                      <a:pt x="217" y="675"/>
                    </a:lnTo>
                    <a:lnTo>
                      <a:pt x="217" y="674"/>
                    </a:lnTo>
                    <a:lnTo>
                      <a:pt x="219" y="671"/>
                    </a:lnTo>
                    <a:lnTo>
                      <a:pt x="221" y="670"/>
                    </a:lnTo>
                    <a:lnTo>
                      <a:pt x="224" y="665"/>
                    </a:lnTo>
                    <a:lnTo>
                      <a:pt x="225" y="663"/>
                    </a:lnTo>
                    <a:lnTo>
                      <a:pt x="225" y="662"/>
                    </a:lnTo>
                    <a:lnTo>
                      <a:pt x="225" y="660"/>
                    </a:lnTo>
                    <a:lnTo>
                      <a:pt x="225" y="655"/>
                    </a:lnTo>
                    <a:lnTo>
                      <a:pt x="225" y="648"/>
                    </a:lnTo>
                    <a:lnTo>
                      <a:pt x="225" y="646"/>
                    </a:lnTo>
                    <a:lnTo>
                      <a:pt x="224" y="645"/>
                    </a:lnTo>
                    <a:lnTo>
                      <a:pt x="224" y="641"/>
                    </a:lnTo>
                    <a:lnTo>
                      <a:pt x="225" y="640"/>
                    </a:lnTo>
                    <a:lnTo>
                      <a:pt x="225" y="637"/>
                    </a:lnTo>
                    <a:lnTo>
                      <a:pt x="227" y="628"/>
                    </a:lnTo>
                    <a:lnTo>
                      <a:pt x="227" y="626"/>
                    </a:lnTo>
                    <a:lnTo>
                      <a:pt x="228" y="624"/>
                    </a:lnTo>
                    <a:lnTo>
                      <a:pt x="230" y="620"/>
                    </a:lnTo>
                    <a:lnTo>
                      <a:pt x="231" y="619"/>
                    </a:lnTo>
                    <a:lnTo>
                      <a:pt x="234" y="615"/>
                    </a:lnTo>
                    <a:lnTo>
                      <a:pt x="239" y="613"/>
                    </a:lnTo>
                    <a:lnTo>
                      <a:pt x="240" y="613"/>
                    </a:lnTo>
                    <a:lnTo>
                      <a:pt x="242" y="612"/>
                    </a:lnTo>
                    <a:lnTo>
                      <a:pt x="245" y="611"/>
                    </a:lnTo>
                    <a:lnTo>
                      <a:pt x="246" y="609"/>
                    </a:lnTo>
                    <a:lnTo>
                      <a:pt x="246" y="608"/>
                    </a:lnTo>
                    <a:lnTo>
                      <a:pt x="248" y="606"/>
                    </a:lnTo>
                    <a:lnTo>
                      <a:pt x="253" y="597"/>
                    </a:lnTo>
                    <a:lnTo>
                      <a:pt x="254" y="595"/>
                    </a:lnTo>
                    <a:lnTo>
                      <a:pt x="261" y="585"/>
                    </a:lnTo>
                    <a:lnTo>
                      <a:pt x="262" y="583"/>
                    </a:lnTo>
                    <a:lnTo>
                      <a:pt x="264" y="580"/>
                    </a:lnTo>
                    <a:lnTo>
                      <a:pt x="276" y="566"/>
                    </a:lnTo>
                    <a:lnTo>
                      <a:pt x="279" y="565"/>
                    </a:lnTo>
                    <a:lnTo>
                      <a:pt x="280" y="562"/>
                    </a:lnTo>
                    <a:lnTo>
                      <a:pt x="296" y="548"/>
                    </a:lnTo>
                    <a:lnTo>
                      <a:pt x="297" y="548"/>
                    </a:lnTo>
                    <a:lnTo>
                      <a:pt x="299" y="544"/>
                    </a:lnTo>
                    <a:lnTo>
                      <a:pt x="304" y="537"/>
                    </a:lnTo>
                    <a:lnTo>
                      <a:pt x="304" y="535"/>
                    </a:lnTo>
                    <a:lnTo>
                      <a:pt x="308" y="532"/>
                    </a:lnTo>
                    <a:lnTo>
                      <a:pt x="314" y="518"/>
                    </a:lnTo>
                    <a:lnTo>
                      <a:pt x="314" y="516"/>
                    </a:lnTo>
                    <a:lnTo>
                      <a:pt x="326" y="499"/>
                    </a:lnTo>
                    <a:lnTo>
                      <a:pt x="330" y="494"/>
                    </a:lnTo>
                    <a:lnTo>
                      <a:pt x="331" y="493"/>
                    </a:lnTo>
                    <a:lnTo>
                      <a:pt x="332" y="492"/>
                    </a:lnTo>
                    <a:lnTo>
                      <a:pt x="333" y="489"/>
                    </a:lnTo>
                    <a:lnTo>
                      <a:pt x="333" y="488"/>
                    </a:lnTo>
                    <a:lnTo>
                      <a:pt x="336" y="480"/>
                    </a:lnTo>
                    <a:lnTo>
                      <a:pt x="336" y="478"/>
                    </a:lnTo>
                    <a:lnTo>
                      <a:pt x="336" y="477"/>
                    </a:lnTo>
                    <a:lnTo>
                      <a:pt x="336" y="476"/>
                    </a:lnTo>
                    <a:lnTo>
                      <a:pt x="337" y="476"/>
                    </a:lnTo>
                    <a:lnTo>
                      <a:pt x="337" y="475"/>
                    </a:lnTo>
                    <a:lnTo>
                      <a:pt x="337" y="474"/>
                    </a:lnTo>
                    <a:lnTo>
                      <a:pt x="338" y="474"/>
                    </a:lnTo>
                    <a:lnTo>
                      <a:pt x="338" y="472"/>
                    </a:lnTo>
                    <a:lnTo>
                      <a:pt x="339" y="472"/>
                    </a:lnTo>
                    <a:lnTo>
                      <a:pt x="340" y="471"/>
                    </a:lnTo>
                    <a:lnTo>
                      <a:pt x="349" y="464"/>
                    </a:lnTo>
                    <a:lnTo>
                      <a:pt x="350" y="462"/>
                    </a:lnTo>
                    <a:lnTo>
                      <a:pt x="353" y="460"/>
                    </a:lnTo>
                    <a:lnTo>
                      <a:pt x="354" y="460"/>
                    </a:lnTo>
                    <a:lnTo>
                      <a:pt x="354" y="459"/>
                    </a:lnTo>
                    <a:lnTo>
                      <a:pt x="357" y="458"/>
                    </a:lnTo>
                    <a:lnTo>
                      <a:pt x="357" y="457"/>
                    </a:lnTo>
                    <a:lnTo>
                      <a:pt x="359" y="457"/>
                    </a:lnTo>
                    <a:lnTo>
                      <a:pt x="359" y="454"/>
                    </a:lnTo>
                    <a:lnTo>
                      <a:pt x="360" y="453"/>
                    </a:lnTo>
                    <a:lnTo>
                      <a:pt x="360" y="452"/>
                    </a:lnTo>
                    <a:lnTo>
                      <a:pt x="360" y="451"/>
                    </a:lnTo>
                    <a:lnTo>
                      <a:pt x="360" y="445"/>
                    </a:lnTo>
                    <a:lnTo>
                      <a:pt x="360" y="443"/>
                    </a:lnTo>
                    <a:lnTo>
                      <a:pt x="359" y="442"/>
                    </a:lnTo>
                    <a:lnTo>
                      <a:pt x="356" y="440"/>
                    </a:lnTo>
                    <a:lnTo>
                      <a:pt x="355" y="440"/>
                    </a:lnTo>
                    <a:lnTo>
                      <a:pt x="354" y="438"/>
                    </a:lnTo>
                    <a:lnTo>
                      <a:pt x="354" y="437"/>
                    </a:lnTo>
                    <a:lnTo>
                      <a:pt x="354" y="436"/>
                    </a:lnTo>
                    <a:lnTo>
                      <a:pt x="354" y="435"/>
                    </a:lnTo>
                    <a:lnTo>
                      <a:pt x="354" y="434"/>
                    </a:lnTo>
                    <a:lnTo>
                      <a:pt x="354" y="431"/>
                    </a:lnTo>
                    <a:lnTo>
                      <a:pt x="354" y="430"/>
                    </a:lnTo>
                    <a:lnTo>
                      <a:pt x="354" y="429"/>
                    </a:lnTo>
                    <a:lnTo>
                      <a:pt x="356" y="424"/>
                    </a:lnTo>
                    <a:lnTo>
                      <a:pt x="357" y="423"/>
                    </a:lnTo>
                    <a:lnTo>
                      <a:pt x="359" y="422"/>
                    </a:lnTo>
                    <a:lnTo>
                      <a:pt x="360" y="420"/>
                    </a:lnTo>
                    <a:lnTo>
                      <a:pt x="362" y="420"/>
                    </a:lnTo>
                    <a:lnTo>
                      <a:pt x="362" y="419"/>
                    </a:lnTo>
                    <a:lnTo>
                      <a:pt x="365" y="419"/>
                    </a:lnTo>
                    <a:lnTo>
                      <a:pt x="366" y="418"/>
                    </a:lnTo>
                    <a:lnTo>
                      <a:pt x="366" y="414"/>
                    </a:lnTo>
                    <a:lnTo>
                      <a:pt x="365" y="412"/>
                    </a:lnTo>
                    <a:lnTo>
                      <a:pt x="365" y="411"/>
                    </a:lnTo>
                    <a:lnTo>
                      <a:pt x="364" y="411"/>
                    </a:lnTo>
                    <a:lnTo>
                      <a:pt x="360" y="407"/>
                    </a:lnTo>
                    <a:lnTo>
                      <a:pt x="360" y="406"/>
                    </a:lnTo>
                    <a:lnTo>
                      <a:pt x="360" y="402"/>
                    </a:lnTo>
                    <a:lnTo>
                      <a:pt x="360" y="401"/>
                    </a:lnTo>
                    <a:lnTo>
                      <a:pt x="360" y="400"/>
                    </a:lnTo>
                    <a:lnTo>
                      <a:pt x="361" y="398"/>
                    </a:lnTo>
                    <a:lnTo>
                      <a:pt x="361" y="397"/>
                    </a:lnTo>
                    <a:lnTo>
                      <a:pt x="361" y="396"/>
                    </a:lnTo>
                    <a:lnTo>
                      <a:pt x="362" y="394"/>
                    </a:lnTo>
                    <a:lnTo>
                      <a:pt x="362" y="392"/>
                    </a:lnTo>
                    <a:lnTo>
                      <a:pt x="362" y="391"/>
                    </a:lnTo>
                    <a:lnTo>
                      <a:pt x="362" y="378"/>
                    </a:lnTo>
                    <a:lnTo>
                      <a:pt x="362" y="377"/>
                    </a:lnTo>
                    <a:lnTo>
                      <a:pt x="362" y="375"/>
                    </a:lnTo>
                    <a:lnTo>
                      <a:pt x="361" y="374"/>
                    </a:lnTo>
                    <a:lnTo>
                      <a:pt x="360" y="371"/>
                    </a:lnTo>
                    <a:lnTo>
                      <a:pt x="359" y="371"/>
                    </a:lnTo>
                    <a:lnTo>
                      <a:pt x="359" y="369"/>
                    </a:lnTo>
                    <a:lnTo>
                      <a:pt x="359" y="368"/>
                    </a:lnTo>
                    <a:lnTo>
                      <a:pt x="359" y="367"/>
                    </a:lnTo>
                    <a:lnTo>
                      <a:pt x="359" y="366"/>
                    </a:lnTo>
                    <a:lnTo>
                      <a:pt x="359" y="358"/>
                    </a:lnTo>
                    <a:lnTo>
                      <a:pt x="359" y="357"/>
                    </a:lnTo>
                    <a:lnTo>
                      <a:pt x="359" y="356"/>
                    </a:lnTo>
                    <a:lnTo>
                      <a:pt x="360" y="354"/>
                    </a:lnTo>
                    <a:lnTo>
                      <a:pt x="362" y="343"/>
                    </a:lnTo>
                    <a:lnTo>
                      <a:pt x="362" y="342"/>
                    </a:lnTo>
                    <a:lnTo>
                      <a:pt x="362" y="339"/>
                    </a:lnTo>
                    <a:lnTo>
                      <a:pt x="362" y="338"/>
                    </a:lnTo>
                    <a:lnTo>
                      <a:pt x="360" y="334"/>
                    </a:lnTo>
                    <a:lnTo>
                      <a:pt x="360" y="333"/>
                    </a:lnTo>
                    <a:lnTo>
                      <a:pt x="359" y="331"/>
                    </a:lnTo>
                    <a:lnTo>
                      <a:pt x="359" y="320"/>
                    </a:lnTo>
                    <a:lnTo>
                      <a:pt x="359" y="318"/>
                    </a:lnTo>
                    <a:lnTo>
                      <a:pt x="359" y="317"/>
                    </a:lnTo>
                    <a:lnTo>
                      <a:pt x="356" y="312"/>
                    </a:lnTo>
                    <a:lnTo>
                      <a:pt x="355" y="312"/>
                    </a:lnTo>
                    <a:lnTo>
                      <a:pt x="355" y="311"/>
                    </a:lnTo>
                    <a:lnTo>
                      <a:pt x="355" y="310"/>
                    </a:lnTo>
                    <a:lnTo>
                      <a:pt x="354" y="309"/>
                    </a:lnTo>
                    <a:lnTo>
                      <a:pt x="354" y="302"/>
                    </a:lnTo>
                    <a:lnTo>
                      <a:pt x="357" y="281"/>
                    </a:lnTo>
                    <a:lnTo>
                      <a:pt x="362" y="266"/>
                    </a:lnTo>
                    <a:lnTo>
                      <a:pt x="364" y="264"/>
                    </a:lnTo>
                    <a:lnTo>
                      <a:pt x="364" y="263"/>
                    </a:lnTo>
                    <a:lnTo>
                      <a:pt x="365" y="260"/>
                    </a:lnTo>
                    <a:lnTo>
                      <a:pt x="366" y="260"/>
                    </a:lnTo>
                    <a:lnTo>
                      <a:pt x="366" y="259"/>
                    </a:lnTo>
                    <a:lnTo>
                      <a:pt x="367" y="258"/>
                    </a:lnTo>
                    <a:lnTo>
                      <a:pt x="370" y="255"/>
                    </a:lnTo>
                    <a:lnTo>
                      <a:pt x="371" y="255"/>
                    </a:lnTo>
                    <a:lnTo>
                      <a:pt x="374" y="253"/>
                    </a:lnTo>
                    <a:lnTo>
                      <a:pt x="374" y="252"/>
                    </a:lnTo>
                    <a:lnTo>
                      <a:pt x="376" y="251"/>
                    </a:lnTo>
                    <a:lnTo>
                      <a:pt x="377" y="248"/>
                    </a:lnTo>
                    <a:lnTo>
                      <a:pt x="384" y="236"/>
                    </a:lnTo>
                    <a:lnTo>
                      <a:pt x="385" y="235"/>
                    </a:lnTo>
                    <a:lnTo>
                      <a:pt x="387" y="232"/>
                    </a:lnTo>
                    <a:lnTo>
                      <a:pt x="388" y="231"/>
                    </a:lnTo>
                    <a:lnTo>
                      <a:pt x="388" y="230"/>
                    </a:lnTo>
                    <a:lnTo>
                      <a:pt x="390" y="228"/>
                    </a:lnTo>
                    <a:lnTo>
                      <a:pt x="391" y="228"/>
                    </a:lnTo>
                    <a:lnTo>
                      <a:pt x="395" y="225"/>
                    </a:lnTo>
                    <a:lnTo>
                      <a:pt x="399" y="222"/>
                    </a:lnTo>
                    <a:lnTo>
                      <a:pt x="400" y="219"/>
                    </a:lnTo>
                    <a:lnTo>
                      <a:pt x="402" y="217"/>
                    </a:lnTo>
                    <a:lnTo>
                      <a:pt x="402" y="215"/>
                    </a:lnTo>
                    <a:lnTo>
                      <a:pt x="404" y="215"/>
                    </a:lnTo>
                    <a:lnTo>
                      <a:pt x="405" y="214"/>
                    </a:lnTo>
                    <a:lnTo>
                      <a:pt x="405" y="213"/>
                    </a:lnTo>
                    <a:lnTo>
                      <a:pt x="405" y="212"/>
                    </a:lnTo>
                    <a:lnTo>
                      <a:pt x="406" y="212"/>
                    </a:lnTo>
                    <a:lnTo>
                      <a:pt x="406" y="211"/>
                    </a:lnTo>
                    <a:lnTo>
                      <a:pt x="406" y="209"/>
                    </a:lnTo>
                    <a:lnTo>
                      <a:pt x="407" y="208"/>
                    </a:lnTo>
                    <a:lnTo>
                      <a:pt x="410" y="202"/>
                    </a:lnTo>
                    <a:lnTo>
                      <a:pt x="413" y="196"/>
                    </a:lnTo>
                    <a:lnTo>
                      <a:pt x="414" y="195"/>
                    </a:lnTo>
                    <a:lnTo>
                      <a:pt x="416" y="195"/>
                    </a:lnTo>
                    <a:lnTo>
                      <a:pt x="417" y="194"/>
                    </a:lnTo>
                    <a:lnTo>
                      <a:pt x="419" y="192"/>
                    </a:lnTo>
                    <a:lnTo>
                      <a:pt x="420" y="191"/>
                    </a:lnTo>
                    <a:lnTo>
                      <a:pt x="428" y="188"/>
                    </a:lnTo>
                    <a:lnTo>
                      <a:pt x="429" y="186"/>
                    </a:lnTo>
                    <a:lnTo>
                      <a:pt x="431" y="186"/>
                    </a:lnTo>
                    <a:lnTo>
                      <a:pt x="431" y="185"/>
                    </a:lnTo>
                    <a:lnTo>
                      <a:pt x="434" y="184"/>
                    </a:lnTo>
                    <a:lnTo>
                      <a:pt x="444" y="175"/>
                    </a:lnTo>
                    <a:lnTo>
                      <a:pt x="448" y="173"/>
                    </a:lnTo>
                    <a:lnTo>
                      <a:pt x="450" y="172"/>
                    </a:lnTo>
                    <a:lnTo>
                      <a:pt x="451" y="172"/>
                    </a:lnTo>
                    <a:lnTo>
                      <a:pt x="469" y="163"/>
                    </a:lnTo>
                    <a:lnTo>
                      <a:pt x="470" y="162"/>
                    </a:lnTo>
                    <a:lnTo>
                      <a:pt x="471" y="161"/>
                    </a:lnTo>
                    <a:lnTo>
                      <a:pt x="473" y="161"/>
                    </a:lnTo>
                    <a:lnTo>
                      <a:pt x="474" y="157"/>
                    </a:lnTo>
                    <a:lnTo>
                      <a:pt x="475" y="157"/>
                    </a:lnTo>
                    <a:lnTo>
                      <a:pt x="475" y="156"/>
                    </a:lnTo>
                    <a:lnTo>
                      <a:pt x="476" y="155"/>
                    </a:lnTo>
                    <a:lnTo>
                      <a:pt x="477" y="154"/>
                    </a:lnTo>
                    <a:lnTo>
                      <a:pt x="481" y="152"/>
                    </a:lnTo>
                    <a:lnTo>
                      <a:pt x="482" y="152"/>
                    </a:lnTo>
                    <a:lnTo>
                      <a:pt x="484" y="151"/>
                    </a:lnTo>
                    <a:lnTo>
                      <a:pt x="485" y="151"/>
                    </a:lnTo>
                    <a:lnTo>
                      <a:pt x="486" y="151"/>
                    </a:lnTo>
                    <a:lnTo>
                      <a:pt x="491" y="150"/>
                    </a:lnTo>
                    <a:lnTo>
                      <a:pt x="492" y="150"/>
                    </a:lnTo>
                    <a:lnTo>
                      <a:pt x="493" y="150"/>
                    </a:lnTo>
                    <a:lnTo>
                      <a:pt x="496" y="148"/>
                    </a:lnTo>
                    <a:lnTo>
                      <a:pt x="497" y="148"/>
                    </a:lnTo>
                    <a:lnTo>
                      <a:pt x="497" y="146"/>
                    </a:lnTo>
                    <a:lnTo>
                      <a:pt x="498" y="146"/>
                    </a:lnTo>
                    <a:lnTo>
                      <a:pt x="499" y="145"/>
                    </a:lnTo>
                    <a:lnTo>
                      <a:pt x="510" y="133"/>
                    </a:lnTo>
                    <a:lnTo>
                      <a:pt x="511" y="133"/>
                    </a:lnTo>
                    <a:lnTo>
                      <a:pt x="513" y="129"/>
                    </a:lnTo>
                    <a:lnTo>
                      <a:pt x="514" y="129"/>
                    </a:lnTo>
                    <a:lnTo>
                      <a:pt x="514" y="128"/>
                    </a:lnTo>
                    <a:lnTo>
                      <a:pt x="514" y="127"/>
                    </a:lnTo>
                    <a:lnTo>
                      <a:pt x="515" y="126"/>
                    </a:lnTo>
                    <a:lnTo>
                      <a:pt x="515" y="125"/>
                    </a:lnTo>
                    <a:lnTo>
                      <a:pt x="515" y="123"/>
                    </a:lnTo>
                    <a:lnTo>
                      <a:pt x="519" y="120"/>
                    </a:lnTo>
                    <a:lnTo>
                      <a:pt x="521" y="120"/>
                    </a:lnTo>
                    <a:lnTo>
                      <a:pt x="521" y="118"/>
                    </a:lnTo>
                    <a:lnTo>
                      <a:pt x="522" y="118"/>
                    </a:lnTo>
                    <a:lnTo>
                      <a:pt x="523" y="118"/>
                    </a:lnTo>
                    <a:lnTo>
                      <a:pt x="525" y="118"/>
                    </a:lnTo>
                    <a:lnTo>
                      <a:pt x="526" y="118"/>
                    </a:lnTo>
                    <a:lnTo>
                      <a:pt x="530" y="120"/>
                    </a:lnTo>
                    <a:lnTo>
                      <a:pt x="532" y="121"/>
                    </a:lnTo>
                    <a:lnTo>
                      <a:pt x="536" y="122"/>
                    </a:lnTo>
                    <a:lnTo>
                      <a:pt x="539" y="122"/>
                    </a:lnTo>
                    <a:lnTo>
                      <a:pt x="540" y="121"/>
                    </a:lnTo>
                    <a:lnTo>
                      <a:pt x="542" y="121"/>
                    </a:lnTo>
                    <a:lnTo>
                      <a:pt x="544" y="118"/>
                    </a:lnTo>
                    <a:lnTo>
                      <a:pt x="544" y="117"/>
                    </a:lnTo>
                    <a:lnTo>
                      <a:pt x="544" y="116"/>
                    </a:lnTo>
                    <a:lnTo>
                      <a:pt x="545" y="114"/>
                    </a:lnTo>
                    <a:lnTo>
                      <a:pt x="545" y="112"/>
                    </a:lnTo>
                    <a:lnTo>
                      <a:pt x="547" y="106"/>
                    </a:lnTo>
                    <a:lnTo>
                      <a:pt x="549" y="103"/>
                    </a:lnTo>
                    <a:lnTo>
                      <a:pt x="549" y="100"/>
                    </a:lnTo>
                    <a:lnTo>
                      <a:pt x="553" y="93"/>
                    </a:lnTo>
                    <a:lnTo>
                      <a:pt x="554" y="92"/>
                    </a:lnTo>
                    <a:lnTo>
                      <a:pt x="555" y="88"/>
                    </a:lnTo>
                    <a:lnTo>
                      <a:pt x="568" y="74"/>
                    </a:lnTo>
                    <a:lnTo>
                      <a:pt x="570" y="72"/>
                    </a:lnTo>
                    <a:lnTo>
                      <a:pt x="572" y="68"/>
                    </a:lnTo>
                    <a:lnTo>
                      <a:pt x="572" y="66"/>
                    </a:lnTo>
                    <a:lnTo>
                      <a:pt x="576" y="60"/>
                    </a:lnTo>
                    <a:lnTo>
                      <a:pt x="578" y="52"/>
                    </a:lnTo>
                    <a:lnTo>
                      <a:pt x="579" y="51"/>
                    </a:lnTo>
                    <a:lnTo>
                      <a:pt x="579" y="49"/>
                    </a:lnTo>
                    <a:lnTo>
                      <a:pt x="579" y="48"/>
                    </a:lnTo>
                    <a:lnTo>
                      <a:pt x="579" y="47"/>
                    </a:lnTo>
                    <a:lnTo>
                      <a:pt x="580" y="47"/>
                    </a:lnTo>
                    <a:lnTo>
                      <a:pt x="580" y="40"/>
                    </a:lnTo>
                    <a:lnTo>
                      <a:pt x="579" y="40"/>
                    </a:lnTo>
                    <a:lnTo>
                      <a:pt x="579" y="38"/>
                    </a:lnTo>
                    <a:lnTo>
                      <a:pt x="579" y="37"/>
                    </a:lnTo>
                    <a:lnTo>
                      <a:pt x="578" y="35"/>
                    </a:lnTo>
                    <a:lnTo>
                      <a:pt x="577" y="29"/>
                    </a:lnTo>
                    <a:lnTo>
                      <a:pt x="576" y="25"/>
                    </a:lnTo>
                    <a:lnTo>
                      <a:pt x="574" y="24"/>
                    </a:lnTo>
                    <a:lnTo>
                      <a:pt x="574" y="23"/>
                    </a:lnTo>
                    <a:lnTo>
                      <a:pt x="572" y="19"/>
                    </a:lnTo>
                    <a:lnTo>
                      <a:pt x="570" y="14"/>
                    </a:lnTo>
                    <a:lnTo>
                      <a:pt x="570" y="13"/>
                    </a:lnTo>
                    <a:lnTo>
                      <a:pt x="570" y="11"/>
                    </a:lnTo>
                    <a:lnTo>
                      <a:pt x="56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557">
                <a:extLst>
                  <a:ext uri="{FF2B5EF4-FFF2-40B4-BE49-F238E27FC236}">
                    <a16:creationId xmlns:a16="http://schemas.microsoft.com/office/drawing/2014/main" id="{08FD9287-3AAD-C940-4B5C-4DD011A40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3" y="1796"/>
                <a:ext cx="130" cy="24"/>
              </a:xfrm>
              <a:custGeom>
                <a:avLst/>
                <a:gdLst>
                  <a:gd name="T0" fmla="*/ 638 w 652"/>
                  <a:gd name="T1" fmla="*/ 108 h 123"/>
                  <a:gd name="T2" fmla="*/ 625 w 652"/>
                  <a:gd name="T3" fmla="*/ 109 h 123"/>
                  <a:gd name="T4" fmla="*/ 604 w 652"/>
                  <a:gd name="T5" fmla="*/ 121 h 123"/>
                  <a:gd name="T6" fmla="*/ 590 w 652"/>
                  <a:gd name="T7" fmla="*/ 118 h 123"/>
                  <a:gd name="T8" fmla="*/ 567 w 652"/>
                  <a:gd name="T9" fmla="*/ 89 h 123"/>
                  <a:gd name="T10" fmla="*/ 551 w 652"/>
                  <a:gd name="T11" fmla="*/ 73 h 123"/>
                  <a:gd name="T12" fmla="*/ 532 w 652"/>
                  <a:gd name="T13" fmla="*/ 73 h 123"/>
                  <a:gd name="T14" fmla="*/ 504 w 652"/>
                  <a:gd name="T15" fmla="*/ 64 h 123"/>
                  <a:gd name="T16" fmla="*/ 478 w 652"/>
                  <a:gd name="T17" fmla="*/ 68 h 123"/>
                  <a:gd name="T18" fmla="*/ 451 w 652"/>
                  <a:gd name="T19" fmla="*/ 70 h 123"/>
                  <a:gd name="T20" fmla="*/ 417 w 652"/>
                  <a:gd name="T21" fmla="*/ 79 h 123"/>
                  <a:gd name="T22" fmla="*/ 401 w 652"/>
                  <a:gd name="T23" fmla="*/ 85 h 123"/>
                  <a:gd name="T24" fmla="*/ 395 w 652"/>
                  <a:gd name="T25" fmla="*/ 80 h 123"/>
                  <a:gd name="T26" fmla="*/ 385 w 652"/>
                  <a:gd name="T27" fmla="*/ 80 h 123"/>
                  <a:gd name="T28" fmla="*/ 377 w 652"/>
                  <a:gd name="T29" fmla="*/ 72 h 123"/>
                  <a:gd name="T30" fmla="*/ 369 w 652"/>
                  <a:gd name="T31" fmla="*/ 74 h 123"/>
                  <a:gd name="T32" fmla="*/ 366 w 652"/>
                  <a:gd name="T33" fmla="*/ 74 h 123"/>
                  <a:gd name="T34" fmla="*/ 354 w 652"/>
                  <a:gd name="T35" fmla="*/ 58 h 123"/>
                  <a:gd name="T36" fmla="*/ 338 w 652"/>
                  <a:gd name="T37" fmla="*/ 49 h 123"/>
                  <a:gd name="T38" fmla="*/ 324 w 652"/>
                  <a:gd name="T39" fmla="*/ 44 h 123"/>
                  <a:gd name="T40" fmla="*/ 299 w 652"/>
                  <a:gd name="T41" fmla="*/ 46 h 123"/>
                  <a:gd name="T42" fmla="*/ 283 w 652"/>
                  <a:gd name="T43" fmla="*/ 46 h 123"/>
                  <a:gd name="T44" fmla="*/ 274 w 652"/>
                  <a:gd name="T45" fmla="*/ 47 h 123"/>
                  <a:gd name="T46" fmla="*/ 252 w 652"/>
                  <a:gd name="T47" fmla="*/ 47 h 123"/>
                  <a:gd name="T48" fmla="*/ 241 w 652"/>
                  <a:gd name="T49" fmla="*/ 56 h 123"/>
                  <a:gd name="T50" fmla="*/ 230 w 652"/>
                  <a:gd name="T51" fmla="*/ 58 h 123"/>
                  <a:gd name="T52" fmla="*/ 221 w 652"/>
                  <a:gd name="T53" fmla="*/ 66 h 123"/>
                  <a:gd name="T54" fmla="*/ 220 w 652"/>
                  <a:gd name="T55" fmla="*/ 69 h 123"/>
                  <a:gd name="T56" fmla="*/ 204 w 652"/>
                  <a:gd name="T57" fmla="*/ 69 h 123"/>
                  <a:gd name="T58" fmla="*/ 180 w 652"/>
                  <a:gd name="T59" fmla="*/ 64 h 123"/>
                  <a:gd name="T60" fmla="*/ 179 w 652"/>
                  <a:gd name="T61" fmla="*/ 55 h 123"/>
                  <a:gd name="T62" fmla="*/ 163 w 652"/>
                  <a:gd name="T63" fmla="*/ 61 h 123"/>
                  <a:gd name="T64" fmla="*/ 160 w 652"/>
                  <a:gd name="T65" fmla="*/ 51 h 123"/>
                  <a:gd name="T66" fmla="*/ 146 w 652"/>
                  <a:gd name="T67" fmla="*/ 45 h 123"/>
                  <a:gd name="T68" fmla="*/ 128 w 652"/>
                  <a:gd name="T69" fmla="*/ 51 h 123"/>
                  <a:gd name="T70" fmla="*/ 117 w 652"/>
                  <a:gd name="T71" fmla="*/ 46 h 123"/>
                  <a:gd name="T72" fmla="*/ 108 w 652"/>
                  <a:gd name="T73" fmla="*/ 52 h 123"/>
                  <a:gd name="T74" fmla="*/ 106 w 652"/>
                  <a:gd name="T75" fmla="*/ 38 h 123"/>
                  <a:gd name="T76" fmla="*/ 100 w 652"/>
                  <a:gd name="T77" fmla="*/ 28 h 123"/>
                  <a:gd name="T78" fmla="*/ 86 w 652"/>
                  <a:gd name="T79" fmla="*/ 29 h 123"/>
                  <a:gd name="T80" fmla="*/ 70 w 652"/>
                  <a:gd name="T81" fmla="*/ 28 h 123"/>
                  <a:gd name="T82" fmla="*/ 61 w 652"/>
                  <a:gd name="T83" fmla="*/ 29 h 123"/>
                  <a:gd name="T84" fmla="*/ 37 w 652"/>
                  <a:gd name="T85" fmla="*/ 16 h 123"/>
                  <a:gd name="T86" fmla="*/ 14 w 652"/>
                  <a:gd name="T87" fmla="*/ 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52" h="123">
                    <a:moveTo>
                      <a:pt x="652" y="103"/>
                    </a:moveTo>
                    <a:lnTo>
                      <a:pt x="642" y="108"/>
                    </a:lnTo>
                    <a:lnTo>
                      <a:pt x="638" y="108"/>
                    </a:lnTo>
                    <a:lnTo>
                      <a:pt x="636" y="109"/>
                    </a:lnTo>
                    <a:lnTo>
                      <a:pt x="631" y="108"/>
                    </a:lnTo>
                    <a:lnTo>
                      <a:pt x="625" y="109"/>
                    </a:lnTo>
                    <a:lnTo>
                      <a:pt x="619" y="113"/>
                    </a:lnTo>
                    <a:lnTo>
                      <a:pt x="617" y="114"/>
                    </a:lnTo>
                    <a:lnTo>
                      <a:pt x="604" y="121"/>
                    </a:lnTo>
                    <a:lnTo>
                      <a:pt x="600" y="123"/>
                    </a:lnTo>
                    <a:lnTo>
                      <a:pt x="597" y="123"/>
                    </a:lnTo>
                    <a:lnTo>
                      <a:pt x="590" y="118"/>
                    </a:lnTo>
                    <a:lnTo>
                      <a:pt x="572" y="101"/>
                    </a:lnTo>
                    <a:lnTo>
                      <a:pt x="569" y="96"/>
                    </a:lnTo>
                    <a:lnTo>
                      <a:pt x="567" y="89"/>
                    </a:lnTo>
                    <a:lnTo>
                      <a:pt x="564" y="78"/>
                    </a:lnTo>
                    <a:lnTo>
                      <a:pt x="558" y="74"/>
                    </a:lnTo>
                    <a:lnTo>
                      <a:pt x="551" y="73"/>
                    </a:lnTo>
                    <a:lnTo>
                      <a:pt x="541" y="77"/>
                    </a:lnTo>
                    <a:lnTo>
                      <a:pt x="537" y="75"/>
                    </a:lnTo>
                    <a:lnTo>
                      <a:pt x="532" y="73"/>
                    </a:lnTo>
                    <a:lnTo>
                      <a:pt x="518" y="67"/>
                    </a:lnTo>
                    <a:lnTo>
                      <a:pt x="510" y="64"/>
                    </a:lnTo>
                    <a:lnTo>
                      <a:pt x="504" y="64"/>
                    </a:lnTo>
                    <a:lnTo>
                      <a:pt x="495" y="67"/>
                    </a:lnTo>
                    <a:lnTo>
                      <a:pt x="486" y="68"/>
                    </a:lnTo>
                    <a:lnTo>
                      <a:pt x="478" y="68"/>
                    </a:lnTo>
                    <a:lnTo>
                      <a:pt x="467" y="66"/>
                    </a:lnTo>
                    <a:lnTo>
                      <a:pt x="463" y="67"/>
                    </a:lnTo>
                    <a:lnTo>
                      <a:pt x="451" y="70"/>
                    </a:lnTo>
                    <a:lnTo>
                      <a:pt x="434" y="73"/>
                    </a:lnTo>
                    <a:lnTo>
                      <a:pt x="421" y="75"/>
                    </a:lnTo>
                    <a:lnTo>
                      <a:pt x="417" y="79"/>
                    </a:lnTo>
                    <a:lnTo>
                      <a:pt x="412" y="81"/>
                    </a:lnTo>
                    <a:lnTo>
                      <a:pt x="406" y="86"/>
                    </a:lnTo>
                    <a:lnTo>
                      <a:pt x="401" y="85"/>
                    </a:lnTo>
                    <a:lnTo>
                      <a:pt x="398" y="85"/>
                    </a:lnTo>
                    <a:lnTo>
                      <a:pt x="396" y="84"/>
                    </a:lnTo>
                    <a:lnTo>
                      <a:pt x="395" y="80"/>
                    </a:lnTo>
                    <a:lnTo>
                      <a:pt x="395" y="77"/>
                    </a:lnTo>
                    <a:lnTo>
                      <a:pt x="390" y="75"/>
                    </a:lnTo>
                    <a:lnTo>
                      <a:pt x="385" y="80"/>
                    </a:lnTo>
                    <a:lnTo>
                      <a:pt x="384" y="80"/>
                    </a:lnTo>
                    <a:lnTo>
                      <a:pt x="378" y="77"/>
                    </a:lnTo>
                    <a:lnTo>
                      <a:pt x="377" y="72"/>
                    </a:lnTo>
                    <a:lnTo>
                      <a:pt x="374" y="70"/>
                    </a:lnTo>
                    <a:lnTo>
                      <a:pt x="372" y="74"/>
                    </a:lnTo>
                    <a:lnTo>
                      <a:pt x="369" y="74"/>
                    </a:lnTo>
                    <a:lnTo>
                      <a:pt x="368" y="77"/>
                    </a:lnTo>
                    <a:lnTo>
                      <a:pt x="367" y="75"/>
                    </a:lnTo>
                    <a:lnTo>
                      <a:pt x="366" y="74"/>
                    </a:lnTo>
                    <a:lnTo>
                      <a:pt x="362" y="72"/>
                    </a:lnTo>
                    <a:lnTo>
                      <a:pt x="360" y="69"/>
                    </a:lnTo>
                    <a:lnTo>
                      <a:pt x="354" y="58"/>
                    </a:lnTo>
                    <a:lnTo>
                      <a:pt x="349" y="55"/>
                    </a:lnTo>
                    <a:lnTo>
                      <a:pt x="343" y="52"/>
                    </a:lnTo>
                    <a:lnTo>
                      <a:pt x="338" y="49"/>
                    </a:lnTo>
                    <a:lnTo>
                      <a:pt x="333" y="43"/>
                    </a:lnTo>
                    <a:lnTo>
                      <a:pt x="327" y="41"/>
                    </a:lnTo>
                    <a:lnTo>
                      <a:pt x="324" y="44"/>
                    </a:lnTo>
                    <a:lnTo>
                      <a:pt x="320" y="47"/>
                    </a:lnTo>
                    <a:lnTo>
                      <a:pt x="317" y="50"/>
                    </a:lnTo>
                    <a:lnTo>
                      <a:pt x="299" y="46"/>
                    </a:lnTo>
                    <a:lnTo>
                      <a:pt x="293" y="44"/>
                    </a:lnTo>
                    <a:lnTo>
                      <a:pt x="289" y="44"/>
                    </a:lnTo>
                    <a:lnTo>
                      <a:pt x="283" y="46"/>
                    </a:lnTo>
                    <a:lnTo>
                      <a:pt x="281" y="49"/>
                    </a:lnTo>
                    <a:lnTo>
                      <a:pt x="278" y="50"/>
                    </a:lnTo>
                    <a:lnTo>
                      <a:pt x="274" y="47"/>
                    </a:lnTo>
                    <a:lnTo>
                      <a:pt x="265" y="44"/>
                    </a:lnTo>
                    <a:lnTo>
                      <a:pt x="263" y="44"/>
                    </a:lnTo>
                    <a:lnTo>
                      <a:pt x="252" y="47"/>
                    </a:lnTo>
                    <a:lnTo>
                      <a:pt x="243" y="52"/>
                    </a:lnTo>
                    <a:lnTo>
                      <a:pt x="241" y="54"/>
                    </a:lnTo>
                    <a:lnTo>
                      <a:pt x="241" y="56"/>
                    </a:lnTo>
                    <a:lnTo>
                      <a:pt x="237" y="58"/>
                    </a:lnTo>
                    <a:lnTo>
                      <a:pt x="236" y="60"/>
                    </a:lnTo>
                    <a:lnTo>
                      <a:pt x="230" y="58"/>
                    </a:lnTo>
                    <a:lnTo>
                      <a:pt x="226" y="60"/>
                    </a:lnTo>
                    <a:lnTo>
                      <a:pt x="223" y="61"/>
                    </a:lnTo>
                    <a:lnTo>
                      <a:pt x="221" y="66"/>
                    </a:lnTo>
                    <a:lnTo>
                      <a:pt x="220" y="66"/>
                    </a:lnTo>
                    <a:lnTo>
                      <a:pt x="220" y="67"/>
                    </a:lnTo>
                    <a:lnTo>
                      <a:pt x="220" y="69"/>
                    </a:lnTo>
                    <a:lnTo>
                      <a:pt x="218" y="72"/>
                    </a:lnTo>
                    <a:lnTo>
                      <a:pt x="212" y="69"/>
                    </a:lnTo>
                    <a:lnTo>
                      <a:pt x="204" y="69"/>
                    </a:lnTo>
                    <a:lnTo>
                      <a:pt x="195" y="67"/>
                    </a:lnTo>
                    <a:lnTo>
                      <a:pt x="184" y="67"/>
                    </a:lnTo>
                    <a:lnTo>
                      <a:pt x="180" y="64"/>
                    </a:lnTo>
                    <a:lnTo>
                      <a:pt x="179" y="62"/>
                    </a:lnTo>
                    <a:lnTo>
                      <a:pt x="178" y="58"/>
                    </a:lnTo>
                    <a:lnTo>
                      <a:pt x="179" y="55"/>
                    </a:lnTo>
                    <a:lnTo>
                      <a:pt x="174" y="55"/>
                    </a:lnTo>
                    <a:lnTo>
                      <a:pt x="169" y="58"/>
                    </a:lnTo>
                    <a:lnTo>
                      <a:pt x="163" y="61"/>
                    </a:lnTo>
                    <a:lnTo>
                      <a:pt x="160" y="62"/>
                    </a:lnTo>
                    <a:lnTo>
                      <a:pt x="158" y="58"/>
                    </a:lnTo>
                    <a:lnTo>
                      <a:pt x="160" y="51"/>
                    </a:lnTo>
                    <a:lnTo>
                      <a:pt x="158" y="49"/>
                    </a:lnTo>
                    <a:lnTo>
                      <a:pt x="156" y="46"/>
                    </a:lnTo>
                    <a:lnTo>
                      <a:pt x="146" y="45"/>
                    </a:lnTo>
                    <a:lnTo>
                      <a:pt x="137" y="45"/>
                    </a:lnTo>
                    <a:lnTo>
                      <a:pt x="133" y="47"/>
                    </a:lnTo>
                    <a:lnTo>
                      <a:pt x="128" y="51"/>
                    </a:lnTo>
                    <a:lnTo>
                      <a:pt x="126" y="52"/>
                    </a:lnTo>
                    <a:lnTo>
                      <a:pt x="120" y="50"/>
                    </a:lnTo>
                    <a:lnTo>
                      <a:pt x="117" y="46"/>
                    </a:lnTo>
                    <a:lnTo>
                      <a:pt x="117" y="43"/>
                    </a:lnTo>
                    <a:lnTo>
                      <a:pt x="111" y="44"/>
                    </a:lnTo>
                    <a:lnTo>
                      <a:pt x="108" y="52"/>
                    </a:lnTo>
                    <a:lnTo>
                      <a:pt x="105" y="50"/>
                    </a:lnTo>
                    <a:lnTo>
                      <a:pt x="105" y="47"/>
                    </a:lnTo>
                    <a:lnTo>
                      <a:pt x="106" y="38"/>
                    </a:lnTo>
                    <a:lnTo>
                      <a:pt x="105" y="33"/>
                    </a:lnTo>
                    <a:lnTo>
                      <a:pt x="104" y="30"/>
                    </a:lnTo>
                    <a:lnTo>
                      <a:pt x="100" y="28"/>
                    </a:lnTo>
                    <a:lnTo>
                      <a:pt x="98" y="28"/>
                    </a:lnTo>
                    <a:lnTo>
                      <a:pt x="91" y="27"/>
                    </a:lnTo>
                    <a:lnTo>
                      <a:pt x="86" y="29"/>
                    </a:lnTo>
                    <a:lnTo>
                      <a:pt x="81" y="30"/>
                    </a:lnTo>
                    <a:lnTo>
                      <a:pt x="76" y="29"/>
                    </a:lnTo>
                    <a:lnTo>
                      <a:pt x="70" y="28"/>
                    </a:lnTo>
                    <a:lnTo>
                      <a:pt x="68" y="29"/>
                    </a:lnTo>
                    <a:lnTo>
                      <a:pt x="64" y="29"/>
                    </a:lnTo>
                    <a:lnTo>
                      <a:pt x="61" y="29"/>
                    </a:lnTo>
                    <a:lnTo>
                      <a:pt x="57" y="24"/>
                    </a:lnTo>
                    <a:lnTo>
                      <a:pt x="48" y="18"/>
                    </a:lnTo>
                    <a:lnTo>
                      <a:pt x="37" y="16"/>
                    </a:lnTo>
                    <a:lnTo>
                      <a:pt x="32" y="14"/>
                    </a:lnTo>
                    <a:lnTo>
                      <a:pt x="20" y="5"/>
                    </a:lnTo>
                    <a:lnTo>
                      <a:pt x="14" y="1"/>
                    </a:lnTo>
                    <a:lnTo>
                      <a:pt x="9" y="0"/>
                    </a:lnTo>
                    <a:lnTo>
                      <a:pt x="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558">
                <a:extLst>
                  <a:ext uri="{FF2B5EF4-FFF2-40B4-BE49-F238E27FC236}">
                    <a16:creationId xmlns:a16="http://schemas.microsoft.com/office/drawing/2014/main" id="{D89EFE76-5830-7F2B-E374-C502B499A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1753"/>
                <a:ext cx="34" cy="164"/>
              </a:xfrm>
              <a:custGeom>
                <a:avLst/>
                <a:gdLst>
                  <a:gd name="T0" fmla="*/ 111 w 168"/>
                  <a:gd name="T1" fmla="*/ 33 h 818"/>
                  <a:gd name="T2" fmla="*/ 100 w 168"/>
                  <a:gd name="T3" fmla="*/ 42 h 818"/>
                  <a:gd name="T4" fmla="*/ 90 w 168"/>
                  <a:gd name="T5" fmla="*/ 53 h 818"/>
                  <a:gd name="T6" fmla="*/ 89 w 168"/>
                  <a:gd name="T7" fmla="*/ 62 h 818"/>
                  <a:gd name="T8" fmla="*/ 78 w 168"/>
                  <a:gd name="T9" fmla="*/ 87 h 818"/>
                  <a:gd name="T10" fmla="*/ 70 w 168"/>
                  <a:gd name="T11" fmla="*/ 93 h 818"/>
                  <a:gd name="T12" fmla="*/ 66 w 168"/>
                  <a:gd name="T13" fmla="*/ 107 h 818"/>
                  <a:gd name="T14" fmla="*/ 62 w 168"/>
                  <a:gd name="T15" fmla="*/ 114 h 818"/>
                  <a:gd name="T16" fmla="*/ 54 w 168"/>
                  <a:gd name="T17" fmla="*/ 131 h 818"/>
                  <a:gd name="T18" fmla="*/ 45 w 168"/>
                  <a:gd name="T19" fmla="*/ 156 h 818"/>
                  <a:gd name="T20" fmla="*/ 38 w 168"/>
                  <a:gd name="T21" fmla="*/ 163 h 818"/>
                  <a:gd name="T22" fmla="*/ 26 w 168"/>
                  <a:gd name="T23" fmla="*/ 188 h 818"/>
                  <a:gd name="T24" fmla="*/ 22 w 168"/>
                  <a:gd name="T25" fmla="*/ 203 h 818"/>
                  <a:gd name="T26" fmla="*/ 11 w 168"/>
                  <a:gd name="T27" fmla="*/ 225 h 818"/>
                  <a:gd name="T28" fmla="*/ 5 w 168"/>
                  <a:gd name="T29" fmla="*/ 236 h 818"/>
                  <a:gd name="T30" fmla="*/ 0 w 168"/>
                  <a:gd name="T31" fmla="*/ 268 h 818"/>
                  <a:gd name="T32" fmla="*/ 3 w 168"/>
                  <a:gd name="T33" fmla="*/ 283 h 818"/>
                  <a:gd name="T34" fmla="*/ 9 w 168"/>
                  <a:gd name="T35" fmla="*/ 303 h 818"/>
                  <a:gd name="T36" fmla="*/ 36 w 168"/>
                  <a:gd name="T37" fmla="*/ 339 h 818"/>
                  <a:gd name="T38" fmla="*/ 36 w 168"/>
                  <a:gd name="T39" fmla="*/ 368 h 818"/>
                  <a:gd name="T40" fmla="*/ 39 w 168"/>
                  <a:gd name="T41" fmla="*/ 377 h 818"/>
                  <a:gd name="T42" fmla="*/ 46 w 168"/>
                  <a:gd name="T43" fmla="*/ 388 h 818"/>
                  <a:gd name="T44" fmla="*/ 50 w 168"/>
                  <a:gd name="T45" fmla="*/ 400 h 818"/>
                  <a:gd name="T46" fmla="*/ 61 w 168"/>
                  <a:gd name="T47" fmla="*/ 422 h 818"/>
                  <a:gd name="T48" fmla="*/ 65 w 168"/>
                  <a:gd name="T49" fmla="*/ 446 h 818"/>
                  <a:gd name="T50" fmla="*/ 67 w 168"/>
                  <a:gd name="T51" fmla="*/ 467 h 818"/>
                  <a:gd name="T52" fmla="*/ 74 w 168"/>
                  <a:gd name="T53" fmla="*/ 468 h 818"/>
                  <a:gd name="T54" fmla="*/ 83 w 168"/>
                  <a:gd name="T55" fmla="*/ 471 h 818"/>
                  <a:gd name="T56" fmla="*/ 82 w 168"/>
                  <a:gd name="T57" fmla="*/ 498 h 818"/>
                  <a:gd name="T58" fmla="*/ 84 w 168"/>
                  <a:gd name="T59" fmla="*/ 508 h 818"/>
                  <a:gd name="T60" fmla="*/ 86 w 168"/>
                  <a:gd name="T61" fmla="*/ 517 h 818"/>
                  <a:gd name="T62" fmla="*/ 85 w 168"/>
                  <a:gd name="T63" fmla="*/ 544 h 818"/>
                  <a:gd name="T64" fmla="*/ 89 w 168"/>
                  <a:gd name="T65" fmla="*/ 550 h 818"/>
                  <a:gd name="T66" fmla="*/ 94 w 168"/>
                  <a:gd name="T67" fmla="*/ 556 h 818"/>
                  <a:gd name="T68" fmla="*/ 94 w 168"/>
                  <a:gd name="T69" fmla="*/ 572 h 818"/>
                  <a:gd name="T70" fmla="*/ 83 w 168"/>
                  <a:gd name="T71" fmla="*/ 578 h 818"/>
                  <a:gd name="T72" fmla="*/ 78 w 168"/>
                  <a:gd name="T73" fmla="*/ 587 h 818"/>
                  <a:gd name="T74" fmla="*/ 85 w 168"/>
                  <a:gd name="T75" fmla="*/ 585 h 818"/>
                  <a:gd name="T76" fmla="*/ 91 w 168"/>
                  <a:gd name="T77" fmla="*/ 590 h 818"/>
                  <a:gd name="T78" fmla="*/ 90 w 168"/>
                  <a:gd name="T79" fmla="*/ 600 h 818"/>
                  <a:gd name="T80" fmla="*/ 90 w 168"/>
                  <a:gd name="T81" fmla="*/ 608 h 818"/>
                  <a:gd name="T82" fmla="*/ 96 w 168"/>
                  <a:gd name="T83" fmla="*/ 619 h 818"/>
                  <a:gd name="T84" fmla="*/ 108 w 168"/>
                  <a:gd name="T85" fmla="*/ 628 h 818"/>
                  <a:gd name="T86" fmla="*/ 113 w 168"/>
                  <a:gd name="T87" fmla="*/ 635 h 818"/>
                  <a:gd name="T88" fmla="*/ 118 w 168"/>
                  <a:gd name="T89" fmla="*/ 653 h 818"/>
                  <a:gd name="T90" fmla="*/ 124 w 168"/>
                  <a:gd name="T91" fmla="*/ 665 h 818"/>
                  <a:gd name="T92" fmla="*/ 134 w 168"/>
                  <a:gd name="T93" fmla="*/ 679 h 818"/>
                  <a:gd name="T94" fmla="*/ 143 w 168"/>
                  <a:gd name="T95" fmla="*/ 687 h 818"/>
                  <a:gd name="T96" fmla="*/ 162 w 168"/>
                  <a:gd name="T97" fmla="*/ 734 h 818"/>
                  <a:gd name="T98" fmla="*/ 165 w 168"/>
                  <a:gd name="T99" fmla="*/ 754 h 818"/>
                  <a:gd name="T100" fmla="*/ 164 w 168"/>
                  <a:gd name="T101" fmla="*/ 772 h 818"/>
                  <a:gd name="T102" fmla="*/ 158 w 168"/>
                  <a:gd name="T103" fmla="*/ 782 h 818"/>
                  <a:gd name="T104" fmla="*/ 153 w 168"/>
                  <a:gd name="T105" fmla="*/ 784 h 818"/>
                  <a:gd name="T106" fmla="*/ 145 w 168"/>
                  <a:gd name="T107" fmla="*/ 784 h 818"/>
                  <a:gd name="T108" fmla="*/ 131 w 168"/>
                  <a:gd name="T109" fmla="*/ 782 h 818"/>
                  <a:gd name="T110" fmla="*/ 124 w 168"/>
                  <a:gd name="T111" fmla="*/ 782 h 818"/>
                  <a:gd name="T112" fmla="*/ 120 w 168"/>
                  <a:gd name="T113" fmla="*/ 787 h 818"/>
                  <a:gd name="T114" fmla="*/ 114 w 168"/>
                  <a:gd name="T115" fmla="*/ 800 h 818"/>
                  <a:gd name="T116" fmla="*/ 107 w 168"/>
                  <a:gd name="T117" fmla="*/ 806 h 818"/>
                  <a:gd name="T118" fmla="*/ 107 w 168"/>
                  <a:gd name="T119" fmla="*/ 818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8" h="818">
                    <a:moveTo>
                      <a:pt x="137" y="0"/>
                    </a:moveTo>
                    <a:lnTo>
                      <a:pt x="116" y="22"/>
                    </a:lnTo>
                    <a:lnTo>
                      <a:pt x="112" y="30"/>
                    </a:lnTo>
                    <a:lnTo>
                      <a:pt x="111" y="31"/>
                    </a:lnTo>
                    <a:lnTo>
                      <a:pt x="111" y="33"/>
                    </a:lnTo>
                    <a:lnTo>
                      <a:pt x="107" y="35"/>
                    </a:lnTo>
                    <a:lnTo>
                      <a:pt x="106" y="37"/>
                    </a:lnTo>
                    <a:lnTo>
                      <a:pt x="103" y="39"/>
                    </a:lnTo>
                    <a:lnTo>
                      <a:pt x="101" y="40"/>
                    </a:lnTo>
                    <a:lnTo>
                      <a:pt x="100" y="42"/>
                    </a:lnTo>
                    <a:lnTo>
                      <a:pt x="99" y="42"/>
                    </a:lnTo>
                    <a:lnTo>
                      <a:pt x="93" y="48"/>
                    </a:lnTo>
                    <a:lnTo>
                      <a:pt x="93" y="50"/>
                    </a:lnTo>
                    <a:lnTo>
                      <a:pt x="91" y="50"/>
                    </a:lnTo>
                    <a:lnTo>
                      <a:pt x="90" y="53"/>
                    </a:lnTo>
                    <a:lnTo>
                      <a:pt x="90" y="54"/>
                    </a:lnTo>
                    <a:lnTo>
                      <a:pt x="90" y="58"/>
                    </a:lnTo>
                    <a:lnTo>
                      <a:pt x="89" y="59"/>
                    </a:lnTo>
                    <a:lnTo>
                      <a:pt x="89" y="60"/>
                    </a:lnTo>
                    <a:lnTo>
                      <a:pt x="89" y="62"/>
                    </a:lnTo>
                    <a:lnTo>
                      <a:pt x="89" y="63"/>
                    </a:lnTo>
                    <a:lnTo>
                      <a:pt x="88" y="64"/>
                    </a:lnTo>
                    <a:lnTo>
                      <a:pt x="80" y="85"/>
                    </a:lnTo>
                    <a:lnTo>
                      <a:pt x="80" y="86"/>
                    </a:lnTo>
                    <a:lnTo>
                      <a:pt x="78" y="87"/>
                    </a:lnTo>
                    <a:lnTo>
                      <a:pt x="78" y="88"/>
                    </a:lnTo>
                    <a:lnTo>
                      <a:pt x="77" y="90"/>
                    </a:lnTo>
                    <a:lnTo>
                      <a:pt x="72" y="91"/>
                    </a:lnTo>
                    <a:lnTo>
                      <a:pt x="70" y="92"/>
                    </a:lnTo>
                    <a:lnTo>
                      <a:pt x="70" y="93"/>
                    </a:lnTo>
                    <a:lnTo>
                      <a:pt x="68" y="96"/>
                    </a:lnTo>
                    <a:lnTo>
                      <a:pt x="67" y="96"/>
                    </a:lnTo>
                    <a:lnTo>
                      <a:pt x="67" y="97"/>
                    </a:lnTo>
                    <a:lnTo>
                      <a:pt x="66" y="98"/>
                    </a:lnTo>
                    <a:lnTo>
                      <a:pt x="66" y="107"/>
                    </a:lnTo>
                    <a:lnTo>
                      <a:pt x="66" y="108"/>
                    </a:lnTo>
                    <a:lnTo>
                      <a:pt x="66" y="109"/>
                    </a:lnTo>
                    <a:lnTo>
                      <a:pt x="65" y="111"/>
                    </a:lnTo>
                    <a:lnTo>
                      <a:pt x="63" y="113"/>
                    </a:lnTo>
                    <a:lnTo>
                      <a:pt x="62" y="114"/>
                    </a:lnTo>
                    <a:lnTo>
                      <a:pt x="56" y="125"/>
                    </a:lnTo>
                    <a:lnTo>
                      <a:pt x="56" y="126"/>
                    </a:lnTo>
                    <a:lnTo>
                      <a:pt x="55" y="127"/>
                    </a:lnTo>
                    <a:lnTo>
                      <a:pt x="54" y="130"/>
                    </a:lnTo>
                    <a:lnTo>
                      <a:pt x="54" y="131"/>
                    </a:lnTo>
                    <a:lnTo>
                      <a:pt x="53" y="134"/>
                    </a:lnTo>
                    <a:lnTo>
                      <a:pt x="49" y="151"/>
                    </a:lnTo>
                    <a:lnTo>
                      <a:pt x="46" y="155"/>
                    </a:lnTo>
                    <a:lnTo>
                      <a:pt x="46" y="156"/>
                    </a:lnTo>
                    <a:lnTo>
                      <a:pt x="45" y="156"/>
                    </a:lnTo>
                    <a:lnTo>
                      <a:pt x="45" y="157"/>
                    </a:lnTo>
                    <a:lnTo>
                      <a:pt x="43" y="159"/>
                    </a:lnTo>
                    <a:lnTo>
                      <a:pt x="39" y="161"/>
                    </a:lnTo>
                    <a:lnTo>
                      <a:pt x="39" y="162"/>
                    </a:lnTo>
                    <a:lnTo>
                      <a:pt x="38" y="163"/>
                    </a:lnTo>
                    <a:lnTo>
                      <a:pt x="38" y="165"/>
                    </a:lnTo>
                    <a:lnTo>
                      <a:pt x="37" y="165"/>
                    </a:lnTo>
                    <a:lnTo>
                      <a:pt x="37" y="167"/>
                    </a:lnTo>
                    <a:lnTo>
                      <a:pt x="36" y="168"/>
                    </a:lnTo>
                    <a:lnTo>
                      <a:pt x="26" y="188"/>
                    </a:lnTo>
                    <a:lnTo>
                      <a:pt x="26" y="189"/>
                    </a:lnTo>
                    <a:lnTo>
                      <a:pt x="25" y="190"/>
                    </a:lnTo>
                    <a:lnTo>
                      <a:pt x="25" y="191"/>
                    </a:lnTo>
                    <a:lnTo>
                      <a:pt x="23" y="201"/>
                    </a:lnTo>
                    <a:lnTo>
                      <a:pt x="22" y="203"/>
                    </a:lnTo>
                    <a:lnTo>
                      <a:pt x="22" y="205"/>
                    </a:lnTo>
                    <a:lnTo>
                      <a:pt x="16" y="222"/>
                    </a:lnTo>
                    <a:lnTo>
                      <a:pt x="15" y="222"/>
                    </a:lnTo>
                    <a:lnTo>
                      <a:pt x="15" y="223"/>
                    </a:lnTo>
                    <a:lnTo>
                      <a:pt x="11" y="225"/>
                    </a:lnTo>
                    <a:lnTo>
                      <a:pt x="11" y="227"/>
                    </a:lnTo>
                    <a:lnTo>
                      <a:pt x="9" y="230"/>
                    </a:lnTo>
                    <a:lnTo>
                      <a:pt x="8" y="233"/>
                    </a:lnTo>
                    <a:lnTo>
                      <a:pt x="6" y="234"/>
                    </a:lnTo>
                    <a:lnTo>
                      <a:pt x="5" y="236"/>
                    </a:lnTo>
                    <a:lnTo>
                      <a:pt x="5" y="237"/>
                    </a:lnTo>
                    <a:lnTo>
                      <a:pt x="5" y="239"/>
                    </a:lnTo>
                    <a:lnTo>
                      <a:pt x="3" y="253"/>
                    </a:lnTo>
                    <a:lnTo>
                      <a:pt x="3" y="257"/>
                    </a:lnTo>
                    <a:lnTo>
                      <a:pt x="0" y="268"/>
                    </a:lnTo>
                    <a:lnTo>
                      <a:pt x="0" y="271"/>
                    </a:lnTo>
                    <a:lnTo>
                      <a:pt x="2" y="273"/>
                    </a:lnTo>
                    <a:lnTo>
                      <a:pt x="2" y="277"/>
                    </a:lnTo>
                    <a:lnTo>
                      <a:pt x="3" y="282"/>
                    </a:lnTo>
                    <a:lnTo>
                      <a:pt x="3" y="283"/>
                    </a:lnTo>
                    <a:lnTo>
                      <a:pt x="3" y="285"/>
                    </a:lnTo>
                    <a:lnTo>
                      <a:pt x="6" y="298"/>
                    </a:lnTo>
                    <a:lnTo>
                      <a:pt x="6" y="299"/>
                    </a:lnTo>
                    <a:lnTo>
                      <a:pt x="8" y="302"/>
                    </a:lnTo>
                    <a:lnTo>
                      <a:pt x="9" y="303"/>
                    </a:lnTo>
                    <a:lnTo>
                      <a:pt x="10" y="304"/>
                    </a:lnTo>
                    <a:lnTo>
                      <a:pt x="30" y="330"/>
                    </a:lnTo>
                    <a:lnTo>
                      <a:pt x="32" y="332"/>
                    </a:lnTo>
                    <a:lnTo>
                      <a:pt x="33" y="336"/>
                    </a:lnTo>
                    <a:lnTo>
                      <a:pt x="36" y="339"/>
                    </a:lnTo>
                    <a:lnTo>
                      <a:pt x="36" y="340"/>
                    </a:lnTo>
                    <a:lnTo>
                      <a:pt x="36" y="345"/>
                    </a:lnTo>
                    <a:lnTo>
                      <a:pt x="36" y="347"/>
                    </a:lnTo>
                    <a:lnTo>
                      <a:pt x="36" y="349"/>
                    </a:lnTo>
                    <a:lnTo>
                      <a:pt x="36" y="368"/>
                    </a:lnTo>
                    <a:lnTo>
                      <a:pt x="36" y="370"/>
                    </a:lnTo>
                    <a:lnTo>
                      <a:pt x="36" y="371"/>
                    </a:lnTo>
                    <a:lnTo>
                      <a:pt x="36" y="372"/>
                    </a:lnTo>
                    <a:lnTo>
                      <a:pt x="38" y="377"/>
                    </a:lnTo>
                    <a:lnTo>
                      <a:pt x="39" y="377"/>
                    </a:lnTo>
                    <a:lnTo>
                      <a:pt x="39" y="378"/>
                    </a:lnTo>
                    <a:lnTo>
                      <a:pt x="43" y="382"/>
                    </a:lnTo>
                    <a:lnTo>
                      <a:pt x="44" y="383"/>
                    </a:lnTo>
                    <a:lnTo>
                      <a:pt x="46" y="385"/>
                    </a:lnTo>
                    <a:lnTo>
                      <a:pt x="46" y="388"/>
                    </a:lnTo>
                    <a:lnTo>
                      <a:pt x="48" y="389"/>
                    </a:lnTo>
                    <a:lnTo>
                      <a:pt x="48" y="390"/>
                    </a:lnTo>
                    <a:lnTo>
                      <a:pt x="49" y="393"/>
                    </a:lnTo>
                    <a:lnTo>
                      <a:pt x="49" y="397"/>
                    </a:lnTo>
                    <a:lnTo>
                      <a:pt x="50" y="400"/>
                    </a:lnTo>
                    <a:lnTo>
                      <a:pt x="50" y="401"/>
                    </a:lnTo>
                    <a:lnTo>
                      <a:pt x="54" y="410"/>
                    </a:lnTo>
                    <a:lnTo>
                      <a:pt x="59" y="416"/>
                    </a:lnTo>
                    <a:lnTo>
                      <a:pt x="61" y="420"/>
                    </a:lnTo>
                    <a:lnTo>
                      <a:pt x="61" y="422"/>
                    </a:lnTo>
                    <a:lnTo>
                      <a:pt x="61" y="424"/>
                    </a:lnTo>
                    <a:lnTo>
                      <a:pt x="62" y="427"/>
                    </a:lnTo>
                    <a:lnTo>
                      <a:pt x="65" y="442"/>
                    </a:lnTo>
                    <a:lnTo>
                      <a:pt x="65" y="443"/>
                    </a:lnTo>
                    <a:lnTo>
                      <a:pt x="65" y="446"/>
                    </a:lnTo>
                    <a:lnTo>
                      <a:pt x="65" y="463"/>
                    </a:lnTo>
                    <a:lnTo>
                      <a:pt x="65" y="464"/>
                    </a:lnTo>
                    <a:lnTo>
                      <a:pt x="65" y="465"/>
                    </a:lnTo>
                    <a:lnTo>
                      <a:pt x="66" y="465"/>
                    </a:lnTo>
                    <a:lnTo>
                      <a:pt x="67" y="467"/>
                    </a:lnTo>
                    <a:lnTo>
                      <a:pt x="70" y="467"/>
                    </a:lnTo>
                    <a:lnTo>
                      <a:pt x="70" y="468"/>
                    </a:lnTo>
                    <a:lnTo>
                      <a:pt x="71" y="468"/>
                    </a:lnTo>
                    <a:lnTo>
                      <a:pt x="72" y="468"/>
                    </a:lnTo>
                    <a:lnTo>
                      <a:pt x="74" y="468"/>
                    </a:lnTo>
                    <a:lnTo>
                      <a:pt x="76" y="467"/>
                    </a:lnTo>
                    <a:lnTo>
                      <a:pt x="79" y="467"/>
                    </a:lnTo>
                    <a:lnTo>
                      <a:pt x="80" y="468"/>
                    </a:lnTo>
                    <a:lnTo>
                      <a:pt x="82" y="468"/>
                    </a:lnTo>
                    <a:lnTo>
                      <a:pt x="83" y="471"/>
                    </a:lnTo>
                    <a:lnTo>
                      <a:pt x="83" y="475"/>
                    </a:lnTo>
                    <a:lnTo>
                      <a:pt x="82" y="477"/>
                    </a:lnTo>
                    <a:lnTo>
                      <a:pt x="80" y="481"/>
                    </a:lnTo>
                    <a:lnTo>
                      <a:pt x="80" y="494"/>
                    </a:lnTo>
                    <a:lnTo>
                      <a:pt x="82" y="498"/>
                    </a:lnTo>
                    <a:lnTo>
                      <a:pt x="82" y="500"/>
                    </a:lnTo>
                    <a:lnTo>
                      <a:pt x="82" y="502"/>
                    </a:lnTo>
                    <a:lnTo>
                      <a:pt x="82" y="503"/>
                    </a:lnTo>
                    <a:lnTo>
                      <a:pt x="83" y="504"/>
                    </a:lnTo>
                    <a:lnTo>
                      <a:pt x="84" y="508"/>
                    </a:lnTo>
                    <a:lnTo>
                      <a:pt x="85" y="509"/>
                    </a:lnTo>
                    <a:lnTo>
                      <a:pt x="85" y="513"/>
                    </a:lnTo>
                    <a:lnTo>
                      <a:pt x="86" y="514"/>
                    </a:lnTo>
                    <a:lnTo>
                      <a:pt x="86" y="516"/>
                    </a:lnTo>
                    <a:lnTo>
                      <a:pt x="86" y="517"/>
                    </a:lnTo>
                    <a:lnTo>
                      <a:pt x="86" y="525"/>
                    </a:lnTo>
                    <a:lnTo>
                      <a:pt x="85" y="532"/>
                    </a:lnTo>
                    <a:lnTo>
                      <a:pt x="85" y="533"/>
                    </a:lnTo>
                    <a:lnTo>
                      <a:pt x="85" y="538"/>
                    </a:lnTo>
                    <a:lnTo>
                      <a:pt x="85" y="544"/>
                    </a:lnTo>
                    <a:lnTo>
                      <a:pt x="85" y="545"/>
                    </a:lnTo>
                    <a:lnTo>
                      <a:pt x="85" y="547"/>
                    </a:lnTo>
                    <a:lnTo>
                      <a:pt x="85" y="548"/>
                    </a:lnTo>
                    <a:lnTo>
                      <a:pt x="86" y="548"/>
                    </a:lnTo>
                    <a:lnTo>
                      <a:pt x="89" y="550"/>
                    </a:lnTo>
                    <a:lnTo>
                      <a:pt x="89" y="551"/>
                    </a:lnTo>
                    <a:lnTo>
                      <a:pt x="91" y="553"/>
                    </a:lnTo>
                    <a:lnTo>
                      <a:pt x="91" y="554"/>
                    </a:lnTo>
                    <a:lnTo>
                      <a:pt x="93" y="555"/>
                    </a:lnTo>
                    <a:lnTo>
                      <a:pt x="94" y="556"/>
                    </a:lnTo>
                    <a:lnTo>
                      <a:pt x="95" y="560"/>
                    </a:lnTo>
                    <a:lnTo>
                      <a:pt x="95" y="561"/>
                    </a:lnTo>
                    <a:lnTo>
                      <a:pt x="95" y="568"/>
                    </a:lnTo>
                    <a:lnTo>
                      <a:pt x="95" y="570"/>
                    </a:lnTo>
                    <a:lnTo>
                      <a:pt x="94" y="572"/>
                    </a:lnTo>
                    <a:lnTo>
                      <a:pt x="91" y="574"/>
                    </a:lnTo>
                    <a:lnTo>
                      <a:pt x="89" y="574"/>
                    </a:lnTo>
                    <a:lnTo>
                      <a:pt x="86" y="576"/>
                    </a:lnTo>
                    <a:lnTo>
                      <a:pt x="85" y="577"/>
                    </a:lnTo>
                    <a:lnTo>
                      <a:pt x="83" y="578"/>
                    </a:lnTo>
                    <a:lnTo>
                      <a:pt x="82" y="579"/>
                    </a:lnTo>
                    <a:lnTo>
                      <a:pt x="82" y="580"/>
                    </a:lnTo>
                    <a:lnTo>
                      <a:pt x="79" y="584"/>
                    </a:lnTo>
                    <a:lnTo>
                      <a:pt x="78" y="585"/>
                    </a:lnTo>
                    <a:lnTo>
                      <a:pt x="78" y="587"/>
                    </a:lnTo>
                    <a:lnTo>
                      <a:pt x="79" y="588"/>
                    </a:lnTo>
                    <a:lnTo>
                      <a:pt x="80" y="588"/>
                    </a:lnTo>
                    <a:lnTo>
                      <a:pt x="82" y="588"/>
                    </a:lnTo>
                    <a:lnTo>
                      <a:pt x="83" y="588"/>
                    </a:lnTo>
                    <a:lnTo>
                      <a:pt x="85" y="585"/>
                    </a:lnTo>
                    <a:lnTo>
                      <a:pt x="86" y="585"/>
                    </a:lnTo>
                    <a:lnTo>
                      <a:pt x="88" y="585"/>
                    </a:lnTo>
                    <a:lnTo>
                      <a:pt x="89" y="585"/>
                    </a:lnTo>
                    <a:lnTo>
                      <a:pt x="90" y="588"/>
                    </a:lnTo>
                    <a:lnTo>
                      <a:pt x="91" y="590"/>
                    </a:lnTo>
                    <a:lnTo>
                      <a:pt x="91" y="594"/>
                    </a:lnTo>
                    <a:lnTo>
                      <a:pt x="91" y="595"/>
                    </a:lnTo>
                    <a:lnTo>
                      <a:pt x="91" y="596"/>
                    </a:lnTo>
                    <a:lnTo>
                      <a:pt x="90" y="599"/>
                    </a:lnTo>
                    <a:lnTo>
                      <a:pt x="90" y="600"/>
                    </a:lnTo>
                    <a:lnTo>
                      <a:pt x="90" y="601"/>
                    </a:lnTo>
                    <a:lnTo>
                      <a:pt x="90" y="603"/>
                    </a:lnTo>
                    <a:lnTo>
                      <a:pt x="89" y="605"/>
                    </a:lnTo>
                    <a:lnTo>
                      <a:pt x="89" y="608"/>
                    </a:lnTo>
                    <a:lnTo>
                      <a:pt x="90" y="608"/>
                    </a:lnTo>
                    <a:lnTo>
                      <a:pt x="90" y="611"/>
                    </a:lnTo>
                    <a:lnTo>
                      <a:pt x="91" y="614"/>
                    </a:lnTo>
                    <a:lnTo>
                      <a:pt x="94" y="617"/>
                    </a:lnTo>
                    <a:lnTo>
                      <a:pt x="95" y="618"/>
                    </a:lnTo>
                    <a:lnTo>
                      <a:pt x="96" y="619"/>
                    </a:lnTo>
                    <a:lnTo>
                      <a:pt x="97" y="620"/>
                    </a:lnTo>
                    <a:lnTo>
                      <a:pt x="99" y="622"/>
                    </a:lnTo>
                    <a:lnTo>
                      <a:pt x="100" y="622"/>
                    </a:lnTo>
                    <a:lnTo>
                      <a:pt x="107" y="627"/>
                    </a:lnTo>
                    <a:lnTo>
                      <a:pt x="108" y="628"/>
                    </a:lnTo>
                    <a:lnTo>
                      <a:pt x="110" y="628"/>
                    </a:lnTo>
                    <a:lnTo>
                      <a:pt x="110" y="629"/>
                    </a:lnTo>
                    <a:lnTo>
                      <a:pt x="111" y="629"/>
                    </a:lnTo>
                    <a:lnTo>
                      <a:pt x="111" y="630"/>
                    </a:lnTo>
                    <a:lnTo>
                      <a:pt x="113" y="635"/>
                    </a:lnTo>
                    <a:lnTo>
                      <a:pt x="113" y="636"/>
                    </a:lnTo>
                    <a:lnTo>
                      <a:pt x="116" y="647"/>
                    </a:lnTo>
                    <a:lnTo>
                      <a:pt x="117" y="648"/>
                    </a:lnTo>
                    <a:lnTo>
                      <a:pt x="117" y="651"/>
                    </a:lnTo>
                    <a:lnTo>
                      <a:pt x="118" y="653"/>
                    </a:lnTo>
                    <a:lnTo>
                      <a:pt x="118" y="654"/>
                    </a:lnTo>
                    <a:lnTo>
                      <a:pt x="120" y="659"/>
                    </a:lnTo>
                    <a:lnTo>
                      <a:pt x="122" y="660"/>
                    </a:lnTo>
                    <a:lnTo>
                      <a:pt x="123" y="663"/>
                    </a:lnTo>
                    <a:lnTo>
                      <a:pt x="124" y="665"/>
                    </a:lnTo>
                    <a:lnTo>
                      <a:pt x="125" y="667"/>
                    </a:lnTo>
                    <a:lnTo>
                      <a:pt x="126" y="669"/>
                    </a:lnTo>
                    <a:lnTo>
                      <a:pt x="130" y="674"/>
                    </a:lnTo>
                    <a:lnTo>
                      <a:pt x="134" y="677"/>
                    </a:lnTo>
                    <a:lnTo>
                      <a:pt x="134" y="679"/>
                    </a:lnTo>
                    <a:lnTo>
                      <a:pt x="135" y="680"/>
                    </a:lnTo>
                    <a:lnTo>
                      <a:pt x="136" y="680"/>
                    </a:lnTo>
                    <a:lnTo>
                      <a:pt x="141" y="685"/>
                    </a:lnTo>
                    <a:lnTo>
                      <a:pt x="142" y="687"/>
                    </a:lnTo>
                    <a:lnTo>
                      <a:pt x="143" y="687"/>
                    </a:lnTo>
                    <a:lnTo>
                      <a:pt x="156" y="722"/>
                    </a:lnTo>
                    <a:lnTo>
                      <a:pt x="157" y="725"/>
                    </a:lnTo>
                    <a:lnTo>
                      <a:pt x="157" y="727"/>
                    </a:lnTo>
                    <a:lnTo>
                      <a:pt x="159" y="733"/>
                    </a:lnTo>
                    <a:lnTo>
                      <a:pt x="162" y="734"/>
                    </a:lnTo>
                    <a:lnTo>
                      <a:pt x="165" y="739"/>
                    </a:lnTo>
                    <a:lnTo>
                      <a:pt x="168" y="744"/>
                    </a:lnTo>
                    <a:lnTo>
                      <a:pt x="168" y="749"/>
                    </a:lnTo>
                    <a:lnTo>
                      <a:pt x="166" y="753"/>
                    </a:lnTo>
                    <a:lnTo>
                      <a:pt x="165" y="754"/>
                    </a:lnTo>
                    <a:lnTo>
                      <a:pt x="165" y="755"/>
                    </a:lnTo>
                    <a:lnTo>
                      <a:pt x="165" y="756"/>
                    </a:lnTo>
                    <a:lnTo>
                      <a:pt x="165" y="757"/>
                    </a:lnTo>
                    <a:lnTo>
                      <a:pt x="164" y="761"/>
                    </a:lnTo>
                    <a:lnTo>
                      <a:pt x="164" y="772"/>
                    </a:lnTo>
                    <a:lnTo>
                      <a:pt x="162" y="777"/>
                    </a:lnTo>
                    <a:lnTo>
                      <a:pt x="160" y="778"/>
                    </a:lnTo>
                    <a:lnTo>
                      <a:pt x="159" y="779"/>
                    </a:lnTo>
                    <a:lnTo>
                      <a:pt x="159" y="780"/>
                    </a:lnTo>
                    <a:lnTo>
                      <a:pt x="158" y="782"/>
                    </a:lnTo>
                    <a:lnTo>
                      <a:pt x="157" y="782"/>
                    </a:lnTo>
                    <a:lnTo>
                      <a:pt x="156" y="783"/>
                    </a:lnTo>
                    <a:lnTo>
                      <a:pt x="154" y="783"/>
                    </a:lnTo>
                    <a:lnTo>
                      <a:pt x="154" y="784"/>
                    </a:lnTo>
                    <a:lnTo>
                      <a:pt x="153" y="784"/>
                    </a:lnTo>
                    <a:lnTo>
                      <a:pt x="152" y="784"/>
                    </a:lnTo>
                    <a:lnTo>
                      <a:pt x="151" y="785"/>
                    </a:lnTo>
                    <a:lnTo>
                      <a:pt x="146" y="785"/>
                    </a:lnTo>
                    <a:lnTo>
                      <a:pt x="146" y="784"/>
                    </a:lnTo>
                    <a:lnTo>
                      <a:pt x="145" y="784"/>
                    </a:lnTo>
                    <a:lnTo>
                      <a:pt x="143" y="784"/>
                    </a:lnTo>
                    <a:lnTo>
                      <a:pt x="142" y="784"/>
                    </a:lnTo>
                    <a:lnTo>
                      <a:pt x="136" y="782"/>
                    </a:lnTo>
                    <a:lnTo>
                      <a:pt x="135" y="782"/>
                    </a:lnTo>
                    <a:lnTo>
                      <a:pt x="131" y="782"/>
                    </a:lnTo>
                    <a:lnTo>
                      <a:pt x="130" y="780"/>
                    </a:lnTo>
                    <a:lnTo>
                      <a:pt x="128" y="780"/>
                    </a:lnTo>
                    <a:lnTo>
                      <a:pt x="128" y="782"/>
                    </a:lnTo>
                    <a:lnTo>
                      <a:pt x="125" y="782"/>
                    </a:lnTo>
                    <a:lnTo>
                      <a:pt x="124" y="782"/>
                    </a:lnTo>
                    <a:lnTo>
                      <a:pt x="123" y="782"/>
                    </a:lnTo>
                    <a:lnTo>
                      <a:pt x="122" y="783"/>
                    </a:lnTo>
                    <a:lnTo>
                      <a:pt x="122" y="784"/>
                    </a:lnTo>
                    <a:lnTo>
                      <a:pt x="120" y="785"/>
                    </a:lnTo>
                    <a:lnTo>
                      <a:pt x="120" y="787"/>
                    </a:lnTo>
                    <a:lnTo>
                      <a:pt x="119" y="790"/>
                    </a:lnTo>
                    <a:lnTo>
                      <a:pt x="119" y="791"/>
                    </a:lnTo>
                    <a:lnTo>
                      <a:pt x="119" y="793"/>
                    </a:lnTo>
                    <a:lnTo>
                      <a:pt x="117" y="797"/>
                    </a:lnTo>
                    <a:lnTo>
                      <a:pt x="114" y="800"/>
                    </a:lnTo>
                    <a:lnTo>
                      <a:pt x="114" y="801"/>
                    </a:lnTo>
                    <a:lnTo>
                      <a:pt x="113" y="801"/>
                    </a:lnTo>
                    <a:lnTo>
                      <a:pt x="111" y="802"/>
                    </a:lnTo>
                    <a:lnTo>
                      <a:pt x="110" y="803"/>
                    </a:lnTo>
                    <a:lnTo>
                      <a:pt x="107" y="806"/>
                    </a:lnTo>
                    <a:lnTo>
                      <a:pt x="107" y="807"/>
                    </a:lnTo>
                    <a:lnTo>
                      <a:pt x="107" y="808"/>
                    </a:lnTo>
                    <a:lnTo>
                      <a:pt x="107" y="810"/>
                    </a:lnTo>
                    <a:lnTo>
                      <a:pt x="107" y="811"/>
                    </a:lnTo>
                    <a:lnTo>
                      <a:pt x="107" y="8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559">
                <a:extLst>
                  <a:ext uri="{FF2B5EF4-FFF2-40B4-BE49-F238E27FC236}">
                    <a16:creationId xmlns:a16="http://schemas.microsoft.com/office/drawing/2014/main" id="{825CCB54-16E9-7A57-06BD-6DD468E756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423"/>
                <a:ext cx="67" cy="205"/>
              </a:xfrm>
              <a:custGeom>
                <a:avLst/>
                <a:gdLst>
                  <a:gd name="T0" fmla="*/ 294 w 336"/>
                  <a:gd name="T1" fmla="*/ 12 h 1024"/>
                  <a:gd name="T2" fmla="*/ 296 w 336"/>
                  <a:gd name="T3" fmla="*/ 21 h 1024"/>
                  <a:gd name="T4" fmla="*/ 293 w 336"/>
                  <a:gd name="T5" fmla="*/ 29 h 1024"/>
                  <a:gd name="T6" fmla="*/ 285 w 336"/>
                  <a:gd name="T7" fmla="*/ 38 h 1024"/>
                  <a:gd name="T8" fmla="*/ 275 w 336"/>
                  <a:gd name="T9" fmla="*/ 48 h 1024"/>
                  <a:gd name="T10" fmla="*/ 263 w 336"/>
                  <a:gd name="T11" fmla="*/ 56 h 1024"/>
                  <a:gd name="T12" fmla="*/ 262 w 336"/>
                  <a:gd name="T13" fmla="*/ 64 h 1024"/>
                  <a:gd name="T14" fmla="*/ 251 w 336"/>
                  <a:gd name="T15" fmla="*/ 80 h 1024"/>
                  <a:gd name="T16" fmla="*/ 239 w 336"/>
                  <a:gd name="T17" fmla="*/ 84 h 1024"/>
                  <a:gd name="T18" fmla="*/ 230 w 336"/>
                  <a:gd name="T19" fmla="*/ 101 h 1024"/>
                  <a:gd name="T20" fmla="*/ 233 w 336"/>
                  <a:gd name="T21" fmla="*/ 111 h 1024"/>
                  <a:gd name="T22" fmla="*/ 239 w 336"/>
                  <a:gd name="T23" fmla="*/ 124 h 1024"/>
                  <a:gd name="T24" fmla="*/ 248 w 336"/>
                  <a:gd name="T25" fmla="*/ 158 h 1024"/>
                  <a:gd name="T26" fmla="*/ 247 w 336"/>
                  <a:gd name="T27" fmla="*/ 167 h 1024"/>
                  <a:gd name="T28" fmla="*/ 265 w 336"/>
                  <a:gd name="T29" fmla="*/ 198 h 1024"/>
                  <a:gd name="T30" fmla="*/ 273 w 336"/>
                  <a:gd name="T31" fmla="*/ 205 h 1024"/>
                  <a:gd name="T32" fmla="*/ 276 w 336"/>
                  <a:gd name="T33" fmla="*/ 214 h 1024"/>
                  <a:gd name="T34" fmla="*/ 279 w 336"/>
                  <a:gd name="T35" fmla="*/ 225 h 1024"/>
                  <a:gd name="T36" fmla="*/ 286 w 336"/>
                  <a:gd name="T37" fmla="*/ 240 h 1024"/>
                  <a:gd name="T38" fmla="*/ 297 w 336"/>
                  <a:gd name="T39" fmla="*/ 251 h 1024"/>
                  <a:gd name="T40" fmla="*/ 308 w 336"/>
                  <a:gd name="T41" fmla="*/ 271 h 1024"/>
                  <a:gd name="T42" fmla="*/ 320 w 336"/>
                  <a:gd name="T43" fmla="*/ 288 h 1024"/>
                  <a:gd name="T44" fmla="*/ 322 w 336"/>
                  <a:gd name="T45" fmla="*/ 299 h 1024"/>
                  <a:gd name="T46" fmla="*/ 328 w 336"/>
                  <a:gd name="T47" fmla="*/ 334 h 1024"/>
                  <a:gd name="T48" fmla="*/ 334 w 336"/>
                  <a:gd name="T49" fmla="*/ 349 h 1024"/>
                  <a:gd name="T50" fmla="*/ 336 w 336"/>
                  <a:gd name="T51" fmla="*/ 360 h 1024"/>
                  <a:gd name="T52" fmla="*/ 330 w 336"/>
                  <a:gd name="T53" fmla="*/ 383 h 1024"/>
                  <a:gd name="T54" fmla="*/ 307 w 336"/>
                  <a:gd name="T55" fmla="*/ 414 h 1024"/>
                  <a:gd name="T56" fmla="*/ 288 w 336"/>
                  <a:gd name="T57" fmla="*/ 424 h 1024"/>
                  <a:gd name="T58" fmla="*/ 280 w 336"/>
                  <a:gd name="T59" fmla="*/ 434 h 1024"/>
                  <a:gd name="T60" fmla="*/ 274 w 336"/>
                  <a:gd name="T61" fmla="*/ 441 h 1024"/>
                  <a:gd name="T62" fmla="*/ 251 w 336"/>
                  <a:gd name="T63" fmla="*/ 458 h 1024"/>
                  <a:gd name="T64" fmla="*/ 244 w 336"/>
                  <a:gd name="T65" fmla="*/ 468 h 1024"/>
                  <a:gd name="T66" fmla="*/ 235 w 336"/>
                  <a:gd name="T67" fmla="*/ 494 h 1024"/>
                  <a:gd name="T68" fmla="*/ 236 w 336"/>
                  <a:gd name="T69" fmla="*/ 502 h 1024"/>
                  <a:gd name="T70" fmla="*/ 217 w 336"/>
                  <a:gd name="T71" fmla="*/ 542 h 1024"/>
                  <a:gd name="T72" fmla="*/ 184 w 336"/>
                  <a:gd name="T73" fmla="*/ 572 h 1024"/>
                  <a:gd name="T74" fmla="*/ 177 w 336"/>
                  <a:gd name="T75" fmla="*/ 587 h 1024"/>
                  <a:gd name="T76" fmla="*/ 162 w 336"/>
                  <a:gd name="T77" fmla="*/ 608 h 1024"/>
                  <a:gd name="T78" fmla="*/ 154 w 336"/>
                  <a:gd name="T79" fmla="*/ 614 h 1024"/>
                  <a:gd name="T80" fmla="*/ 145 w 336"/>
                  <a:gd name="T81" fmla="*/ 631 h 1024"/>
                  <a:gd name="T82" fmla="*/ 143 w 336"/>
                  <a:gd name="T83" fmla="*/ 640 h 1024"/>
                  <a:gd name="T84" fmla="*/ 137 w 336"/>
                  <a:gd name="T85" fmla="*/ 669 h 1024"/>
                  <a:gd name="T86" fmla="*/ 125 w 336"/>
                  <a:gd name="T87" fmla="*/ 690 h 1024"/>
                  <a:gd name="T88" fmla="*/ 111 w 336"/>
                  <a:gd name="T89" fmla="*/ 732 h 1024"/>
                  <a:gd name="T90" fmla="*/ 110 w 336"/>
                  <a:gd name="T91" fmla="*/ 739 h 1024"/>
                  <a:gd name="T92" fmla="*/ 104 w 336"/>
                  <a:gd name="T93" fmla="*/ 779 h 1024"/>
                  <a:gd name="T94" fmla="*/ 104 w 336"/>
                  <a:gd name="T95" fmla="*/ 798 h 1024"/>
                  <a:gd name="T96" fmla="*/ 102 w 336"/>
                  <a:gd name="T97" fmla="*/ 807 h 1024"/>
                  <a:gd name="T98" fmla="*/ 87 w 336"/>
                  <a:gd name="T99" fmla="*/ 833 h 1024"/>
                  <a:gd name="T100" fmla="*/ 78 w 336"/>
                  <a:gd name="T101" fmla="*/ 840 h 1024"/>
                  <a:gd name="T102" fmla="*/ 68 w 336"/>
                  <a:gd name="T103" fmla="*/ 856 h 1024"/>
                  <a:gd name="T104" fmla="*/ 58 w 336"/>
                  <a:gd name="T105" fmla="*/ 871 h 1024"/>
                  <a:gd name="T106" fmla="*/ 54 w 336"/>
                  <a:gd name="T107" fmla="*/ 879 h 1024"/>
                  <a:gd name="T108" fmla="*/ 41 w 336"/>
                  <a:gd name="T109" fmla="*/ 901 h 1024"/>
                  <a:gd name="T110" fmla="*/ 35 w 336"/>
                  <a:gd name="T111" fmla="*/ 919 h 1024"/>
                  <a:gd name="T112" fmla="*/ 14 w 336"/>
                  <a:gd name="T113" fmla="*/ 961 h 1024"/>
                  <a:gd name="T114" fmla="*/ 18 w 336"/>
                  <a:gd name="T115" fmla="*/ 972 h 1024"/>
                  <a:gd name="T116" fmla="*/ 19 w 336"/>
                  <a:gd name="T117" fmla="*/ 984 h 1024"/>
                  <a:gd name="T118" fmla="*/ 18 w 336"/>
                  <a:gd name="T119" fmla="*/ 994 h 1024"/>
                  <a:gd name="T120" fmla="*/ 4 w 336"/>
                  <a:gd name="T121" fmla="*/ 1018 h 10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6" h="1024">
                    <a:moveTo>
                      <a:pt x="301" y="0"/>
                    </a:moveTo>
                    <a:lnTo>
                      <a:pt x="298" y="4"/>
                    </a:lnTo>
                    <a:lnTo>
                      <a:pt x="297" y="5"/>
                    </a:lnTo>
                    <a:lnTo>
                      <a:pt x="294" y="10"/>
                    </a:lnTo>
                    <a:lnTo>
                      <a:pt x="294" y="11"/>
                    </a:lnTo>
                    <a:lnTo>
                      <a:pt x="294" y="12"/>
                    </a:lnTo>
                    <a:lnTo>
                      <a:pt x="294" y="14"/>
                    </a:lnTo>
                    <a:lnTo>
                      <a:pt x="294" y="16"/>
                    </a:lnTo>
                    <a:lnTo>
                      <a:pt x="294" y="17"/>
                    </a:lnTo>
                    <a:lnTo>
                      <a:pt x="294" y="18"/>
                    </a:lnTo>
                    <a:lnTo>
                      <a:pt x="296" y="19"/>
                    </a:lnTo>
                    <a:lnTo>
                      <a:pt x="296" y="21"/>
                    </a:lnTo>
                    <a:lnTo>
                      <a:pt x="297" y="22"/>
                    </a:lnTo>
                    <a:lnTo>
                      <a:pt x="297" y="24"/>
                    </a:lnTo>
                    <a:lnTo>
                      <a:pt x="296" y="27"/>
                    </a:lnTo>
                    <a:lnTo>
                      <a:pt x="294" y="27"/>
                    </a:lnTo>
                    <a:lnTo>
                      <a:pt x="293" y="28"/>
                    </a:lnTo>
                    <a:lnTo>
                      <a:pt x="293" y="29"/>
                    </a:lnTo>
                    <a:lnTo>
                      <a:pt x="292" y="30"/>
                    </a:lnTo>
                    <a:lnTo>
                      <a:pt x="288" y="34"/>
                    </a:lnTo>
                    <a:lnTo>
                      <a:pt x="287" y="35"/>
                    </a:lnTo>
                    <a:lnTo>
                      <a:pt x="286" y="35"/>
                    </a:lnTo>
                    <a:lnTo>
                      <a:pt x="286" y="36"/>
                    </a:lnTo>
                    <a:lnTo>
                      <a:pt x="285" y="38"/>
                    </a:lnTo>
                    <a:lnTo>
                      <a:pt x="285" y="39"/>
                    </a:lnTo>
                    <a:lnTo>
                      <a:pt x="284" y="41"/>
                    </a:lnTo>
                    <a:lnTo>
                      <a:pt x="282" y="44"/>
                    </a:lnTo>
                    <a:lnTo>
                      <a:pt x="279" y="47"/>
                    </a:lnTo>
                    <a:lnTo>
                      <a:pt x="276" y="47"/>
                    </a:lnTo>
                    <a:lnTo>
                      <a:pt x="275" y="48"/>
                    </a:lnTo>
                    <a:lnTo>
                      <a:pt x="271" y="51"/>
                    </a:lnTo>
                    <a:lnTo>
                      <a:pt x="268" y="51"/>
                    </a:lnTo>
                    <a:lnTo>
                      <a:pt x="267" y="52"/>
                    </a:lnTo>
                    <a:lnTo>
                      <a:pt x="265" y="53"/>
                    </a:lnTo>
                    <a:lnTo>
                      <a:pt x="264" y="54"/>
                    </a:lnTo>
                    <a:lnTo>
                      <a:pt x="263" y="56"/>
                    </a:lnTo>
                    <a:lnTo>
                      <a:pt x="262" y="57"/>
                    </a:lnTo>
                    <a:lnTo>
                      <a:pt x="262" y="58"/>
                    </a:lnTo>
                    <a:lnTo>
                      <a:pt x="262" y="59"/>
                    </a:lnTo>
                    <a:lnTo>
                      <a:pt x="261" y="59"/>
                    </a:lnTo>
                    <a:lnTo>
                      <a:pt x="261" y="63"/>
                    </a:lnTo>
                    <a:lnTo>
                      <a:pt x="262" y="64"/>
                    </a:lnTo>
                    <a:lnTo>
                      <a:pt x="262" y="67"/>
                    </a:lnTo>
                    <a:lnTo>
                      <a:pt x="257" y="75"/>
                    </a:lnTo>
                    <a:lnTo>
                      <a:pt x="256" y="76"/>
                    </a:lnTo>
                    <a:lnTo>
                      <a:pt x="253" y="79"/>
                    </a:lnTo>
                    <a:lnTo>
                      <a:pt x="252" y="80"/>
                    </a:lnTo>
                    <a:lnTo>
                      <a:pt x="251" y="80"/>
                    </a:lnTo>
                    <a:lnTo>
                      <a:pt x="248" y="80"/>
                    </a:lnTo>
                    <a:lnTo>
                      <a:pt x="247" y="81"/>
                    </a:lnTo>
                    <a:lnTo>
                      <a:pt x="244" y="81"/>
                    </a:lnTo>
                    <a:lnTo>
                      <a:pt x="242" y="82"/>
                    </a:lnTo>
                    <a:lnTo>
                      <a:pt x="241" y="82"/>
                    </a:lnTo>
                    <a:lnTo>
                      <a:pt x="239" y="84"/>
                    </a:lnTo>
                    <a:lnTo>
                      <a:pt x="233" y="87"/>
                    </a:lnTo>
                    <a:lnTo>
                      <a:pt x="231" y="90"/>
                    </a:lnTo>
                    <a:lnTo>
                      <a:pt x="230" y="91"/>
                    </a:lnTo>
                    <a:lnTo>
                      <a:pt x="230" y="92"/>
                    </a:lnTo>
                    <a:lnTo>
                      <a:pt x="230" y="99"/>
                    </a:lnTo>
                    <a:lnTo>
                      <a:pt x="230" y="101"/>
                    </a:lnTo>
                    <a:lnTo>
                      <a:pt x="230" y="103"/>
                    </a:lnTo>
                    <a:lnTo>
                      <a:pt x="231" y="105"/>
                    </a:lnTo>
                    <a:lnTo>
                      <a:pt x="231" y="108"/>
                    </a:lnTo>
                    <a:lnTo>
                      <a:pt x="231" y="109"/>
                    </a:lnTo>
                    <a:lnTo>
                      <a:pt x="231" y="110"/>
                    </a:lnTo>
                    <a:lnTo>
                      <a:pt x="233" y="111"/>
                    </a:lnTo>
                    <a:lnTo>
                      <a:pt x="233" y="113"/>
                    </a:lnTo>
                    <a:lnTo>
                      <a:pt x="235" y="116"/>
                    </a:lnTo>
                    <a:lnTo>
                      <a:pt x="236" y="118"/>
                    </a:lnTo>
                    <a:lnTo>
                      <a:pt x="237" y="119"/>
                    </a:lnTo>
                    <a:lnTo>
                      <a:pt x="239" y="122"/>
                    </a:lnTo>
                    <a:lnTo>
                      <a:pt x="239" y="124"/>
                    </a:lnTo>
                    <a:lnTo>
                      <a:pt x="240" y="126"/>
                    </a:lnTo>
                    <a:lnTo>
                      <a:pt x="245" y="145"/>
                    </a:lnTo>
                    <a:lnTo>
                      <a:pt x="245" y="147"/>
                    </a:lnTo>
                    <a:lnTo>
                      <a:pt x="248" y="155"/>
                    </a:lnTo>
                    <a:lnTo>
                      <a:pt x="248" y="156"/>
                    </a:lnTo>
                    <a:lnTo>
                      <a:pt x="248" y="158"/>
                    </a:lnTo>
                    <a:lnTo>
                      <a:pt x="248" y="160"/>
                    </a:lnTo>
                    <a:lnTo>
                      <a:pt x="248" y="161"/>
                    </a:lnTo>
                    <a:lnTo>
                      <a:pt x="247" y="162"/>
                    </a:lnTo>
                    <a:lnTo>
                      <a:pt x="247" y="164"/>
                    </a:lnTo>
                    <a:lnTo>
                      <a:pt x="247" y="166"/>
                    </a:lnTo>
                    <a:lnTo>
                      <a:pt x="247" y="167"/>
                    </a:lnTo>
                    <a:lnTo>
                      <a:pt x="247" y="168"/>
                    </a:lnTo>
                    <a:lnTo>
                      <a:pt x="247" y="170"/>
                    </a:lnTo>
                    <a:lnTo>
                      <a:pt x="250" y="172"/>
                    </a:lnTo>
                    <a:lnTo>
                      <a:pt x="262" y="194"/>
                    </a:lnTo>
                    <a:lnTo>
                      <a:pt x="264" y="198"/>
                    </a:lnTo>
                    <a:lnTo>
                      <a:pt x="265" y="198"/>
                    </a:lnTo>
                    <a:lnTo>
                      <a:pt x="265" y="199"/>
                    </a:lnTo>
                    <a:lnTo>
                      <a:pt x="268" y="200"/>
                    </a:lnTo>
                    <a:lnTo>
                      <a:pt x="269" y="201"/>
                    </a:lnTo>
                    <a:lnTo>
                      <a:pt x="270" y="202"/>
                    </a:lnTo>
                    <a:lnTo>
                      <a:pt x="273" y="204"/>
                    </a:lnTo>
                    <a:lnTo>
                      <a:pt x="273" y="205"/>
                    </a:lnTo>
                    <a:lnTo>
                      <a:pt x="273" y="206"/>
                    </a:lnTo>
                    <a:lnTo>
                      <a:pt x="275" y="210"/>
                    </a:lnTo>
                    <a:lnTo>
                      <a:pt x="275" y="211"/>
                    </a:lnTo>
                    <a:lnTo>
                      <a:pt x="276" y="212"/>
                    </a:lnTo>
                    <a:lnTo>
                      <a:pt x="276" y="213"/>
                    </a:lnTo>
                    <a:lnTo>
                      <a:pt x="276" y="214"/>
                    </a:lnTo>
                    <a:lnTo>
                      <a:pt x="277" y="216"/>
                    </a:lnTo>
                    <a:lnTo>
                      <a:pt x="277" y="217"/>
                    </a:lnTo>
                    <a:lnTo>
                      <a:pt x="277" y="218"/>
                    </a:lnTo>
                    <a:lnTo>
                      <a:pt x="277" y="223"/>
                    </a:lnTo>
                    <a:lnTo>
                      <a:pt x="277" y="225"/>
                    </a:lnTo>
                    <a:lnTo>
                      <a:pt x="279" y="225"/>
                    </a:lnTo>
                    <a:lnTo>
                      <a:pt x="279" y="227"/>
                    </a:lnTo>
                    <a:lnTo>
                      <a:pt x="279" y="228"/>
                    </a:lnTo>
                    <a:lnTo>
                      <a:pt x="280" y="230"/>
                    </a:lnTo>
                    <a:lnTo>
                      <a:pt x="280" y="231"/>
                    </a:lnTo>
                    <a:lnTo>
                      <a:pt x="281" y="231"/>
                    </a:lnTo>
                    <a:lnTo>
                      <a:pt x="286" y="240"/>
                    </a:lnTo>
                    <a:lnTo>
                      <a:pt x="288" y="242"/>
                    </a:lnTo>
                    <a:lnTo>
                      <a:pt x="288" y="244"/>
                    </a:lnTo>
                    <a:lnTo>
                      <a:pt x="292" y="246"/>
                    </a:lnTo>
                    <a:lnTo>
                      <a:pt x="292" y="247"/>
                    </a:lnTo>
                    <a:lnTo>
                      <a:pt x="293" y="247"/>
                    </a:lnTo>
                    <a:lnTo>
                      <a:pt x="297" y="251"/>
                    </a:lnTo>
                    <a:lnTo>
                      <a:pt x="297" y="252"/>
                    </a:lnTo>
                    <a:lnTo>
                      <a:pt x="301" y="256"/>
                    </a:lnTo>
                    <a:lnTo>
                      <a:pt x="301" y="257"/>
                    </a:lnTo>
                    <a:lnTo>
                      <a:pt x="302" y="258"/>
                    </a:lnTo>
                    <a:lnTo>
                      <a:pt x="304" y="263"/>
                    </a:lnTo>
                    <a:lnTo>
                      <a:pt x="308" y="271"/>
                    </a:lnTo>
                    <a:lnTo>
                      <a:pt x="309" y="274"/>
                    </a:lnTo>
                    <a:lnTo>
                      <a:pt x="309" y="275"/>
                    </a:lnTo>
                    <a:lnTo>
                      <a:pt x="311" y="278"/>
                    </a:lnTo>
                    <a:lnTo>
                      <a:pt x="315" y="282"/>
                    </a:lnTo>
                    <a:lnTo>
                      <a:pt x="316" y="284"/>
                    </a:lnTo>
                    <a:lnTo>
                      <a:pt x="320" y="288"/>
                    </a:lnTo>
                    <a:lnTo>
                      <a:pt x="320" y="292"/>
                    </a:lnTo>
                    <a:lnTo>
                      <a:pt x="321" y="293"/>
                    </a:lnTo>
                    <a:lnTo>
                      <a:pt x="322" y="296"/>
                    </a:lnTo>
                    <a:lnTo>
                      <a:pt x="322" y="297"/>
                    </a:lnTo>
                    <a:lnTo>
                      <a:pt x="322" y="298"/>
                    </a:lnTo>
                    <a:lnTo>
                      <a:pt x="322" y="299"/>
                    </a:lnTo>
                    <a:lnTo>
                      <a:pt x="322" y="310"/>
                    </a:lnTo>
                    <a:lnTo>
                      <a:pt x="327" y="330"/>
                    </a:lnTo>
                    <a:lnTo>
                      <a:pt x="327" y="331"/>
                    </a:lnTo>
                    <a:lnTo>
                      <a:pt x="327" y="332"/>
                    </a:lnTo>
                    <a:lnTo>
                      <a:pt x="327" y="333"/>
                    </a:lnTo>
                    <a:lnTo>
                      <a:pt x="328" y="334"/>
                    </a:lnTo>
                    <a:lnTo>
                      <a:pt x="331" y="341"/>
                    </a:lnTo>
                    <a:lnTo>
                      <a:pt x="332" y="342"/>
                    </a:lnTo>
                    <a:lnTo>
                      <a:pt x="333" y="344"/>
                    </a:lnTo>
                    <a:lnTo>
                      <a:pt x="333" y="345"/>
                    </a:lnTo>
                    <a:lnTo>
                      <a:pt x="333" y="348"/>
                    </a:lnTo>
                    <a:lnTo>
                      <a:pt x="334" y="349"/>
                    </a:lnTo>
                    <a:lnTo>
                      <a:pt x="334" y="351"/>
                    </a:lnTo>
                    <a:lnTo>
                      <a:pt x="334" y="354"/>
                    </a:lnTo>
                    <a:lnTo>
                      <a:pt x="336" y="354"/>
                    </a:lnTo>
                    <a:lnTo>
                      <a:pt x="336" y="356"/>
                    </a:lnTo>
                    <a:lnTo>
                      <a:pt x="336" y="358"/>
                    </a:lnTo>
                    <a:lnTo>
                      <a:pt x="336" y="360"/>
                    </a:lnTo>
                    <a:lnTo>
                      <a:pt x="336" y="361"/>
                    </a:lnTo>
                    <a:lnTo>
                      <a:pt x="334" y="367"/>
                    </a:lnTo>
                    <a:lnTo>
                      <a:pt x="333" y="372"/>
                    </a:lnTo>
                    <a:lnTo>
                      <a:pt x="333" y="373"/>
                    </a:lnTo>
                    <a:lnTo>
                      <a:pt x="331" y="381"/>
                    </a:lnTo>
                    <a:lnTo>
                      <a:pt x="330" y="383"/>
                    </a:lnTo>
                    <a:lnTo>
                      <a:pt x="324" y="395"/>
                    </a:lnTo>
                    <a:lnTo>
                      <a:pt x="322" y="396"/>
                    </a:lnTo>
                    <a:lnTo>
                      <a:pt x="321" y="399"/>
                    </a:lnTo>
                    <a:lnTo>
                      <a:pt x="311" y="411"/>
                    </a:lnTo>
                    <a:lnTo>
                      <a:pt x="309" y="413"/>
                    </a:lnTo>
                    <a:lnTo>
                      <a:pt x="307" y="414"/>
                    </a:lnTo>
                    <a:lnTo>
                      <a:pt x="304" y="417"/>
                    </a:lnTo>
                    <a:lnTo>
                      <a:pt x="303" y="417"/>
                    </a:lnTo>
                    <a:lnTo>
                      <a:pt x="301" y="418"/>
                    </a:lnTo>
                    <a:lnTo>
                      <a:pt x="294" y="422"/>
                    </a:lnTo>
                    <a:lnTo>
                      <a:pt x="292" y="423"/>
                    </a:lnTo>
                    <a:lnTo>
                      <a:pt x="288" y="424"/>
                    </a:lnTo>
                    <a:lnTo>
                      <a:pt x="285" y="427"/>
                    </a:lnTo>
                    <a:lnTo>
                      <a:pt x="285" y="428"/>
                    </a:lnTo>
                    <a:lnTo>
                      <a:pt x="284" y="428"/>
                    </a:lnTo>
                    <a:lnTo>
                      <a:pt x="284" y="429"/>
                    </a:lnTo>
                    <a:lnTo>
                      <a:pt x="282" y="429"/>
                    </a:lnTo>
                    <a:lnTo>
                      <a:pt x="280" y="434"/>
                    </a:lnTo>
                    <a:lnTo>
                      <a:pt x="279" y="436"/>
                    </a:lnTo>
                    <a:lnTo>
                      <a:pt x="277" y="436"/>
                    </a:lnTo>
                    <a:lnTo>
                      <a:pt x="277" y="438"/>
                    </a:lnTo>
                    <a:lnTo>
                      <a:pt x="276" y="440"/>
                    </a:lnTo>
                    <a:lnTo>
                      <a:pt x="275" y="440"/>
                    </a:lnTo>
                    <a:lnTo>
                      <a:pt x="274" y="441"/>
                    </a:lnTo>
                    <a:lnTo>
                      <a:pt x="274" y="442"/>
                    </a:lnTo>
                    <a:lnTo>
                      <a:pt x="273" y="442"/>
                    </a:lnTo>
                    <a:lnTo>
                      <a:pt x="271" y="444"/>
                    </a:lnTo>
                    <a:lnTo>
                      <a:pt x="270" y="444"/>
                    </a:lnTo>
                    <a:lnTo>
                      <a:pt x="264" y="447"/>
                    </a:lnTo>
                    <a:lnTo>
                      <a:pt x="251" y="458"/>
                    </a:lnTo>
                    <a:lnTo>
                      <a:pt x="250" y="459"/>
                    </a:lnTo>
                    <a:lnTo>
                      <a:pt x="247" y="461"/>
                    </a:lnTo>
                    <a:lnTo>
                      <a:pt x="247" y="463"/>
                    </a:lnTo>
                    <a:lnTo>
                      <a:pt x="245" y="464"/>
                    </a:lnTo>
                    <a:lnTo>
                      <a:pt x="244" y="467"/>
                    </a:lnTo>
                    <a:lnTo>
                      <a:pt x="244" y="468"/>
                    </a:lnTo>
                    <a:lnTo>
                      <a:pt x="236" y="481"/>
                    </a:lnTo>
                    <a:lnTo>
                      <a:pt x="236" y="482"/>
                    </a:lnTo>
                    <a:lnTo>
                      <a:pt x="236" y="484"/>
                    </a:lnTo>
                    <a:lnTo>
                      <a:pt x="236" y="485"/>
                    </a:lnTo>
                    <a:lnTo>
                      <a:pt x="235" y="487"/>
                    </a:lnTo>
                    <a:lnTo>
                      <a:pt x="235" y="494"/>
                    </a:lnTo>
                    <a:lnTo>
                      <a:pt x="236" y="496"/>
                    </a:lnTo>
                    <a:lnTo>
                      <a:pt x="236" y="498"/>
                    </a:lnTo>
                    <a:lnTo>
                      <a:pt x="237" y="498"/>
                    </a:lnTo>
                    <a:lnTo>
                      <a:pt x="237" y="501"/>
                    </a:lnTo>
                    <a:lnTo>
                      <a:pt x="236" y="501"/>
                    </a:lnTo>
                    <a:lnTo>
                      <a:pt x="236" y="502"/>
                    </a:lnTo>
                    <a:lnTo>
                      <a:pt x="236" y="503"/>
                    </a:lnTo>
                    <a:lnTo>
                      <a:pt x="235" y="505"/>
                    </a:lnTo>
                    <a:lnTo>
                      <a:pt x="222" y="534"/>
                    </a:lnTo>
                    <a:lnTo>
                      <a:pt x="222" y="536"/>
                    </a:lnTo>
                    <a:lnTo>
                      <a:pt x="218" y="541"/>
                    </a:lnTo>
                    <a:lnTo>
                      <a:pt x="217" y="542"/>
                    </a:lnTo>
                    <a:lnTo>
                      <a:pt x="197" y="561"/>
                    </a:lnTo>
                    <a:lnTo>
                      <a:pt x="195" y="562"/>
                    </a:lnTo>
                    <a:lnTo>
                      <a:pt x="193" y="565"/>
                    </a:lnTo>
                    <a:lnTo>
                      <a:pt x="188" y="568"/>
                    </a:lnTo>
                    <a:lnTo>
                      <a:pt x="185" y="571"/>
                    </a:lnTo>
                    <a:lnTo>
                      <a:pt x="184" y="572"/>
                    </a:lnTo>
                    <a:lnTo>
                      <a:pt x="183" y="572"/>
                    </a:lnTo>
                    <a:lnTo>
                      <a:pt x="182" y="574"/>
                    </a:lnTo>
                    <a:lnTo>
                      <a:pt x="179" y="579"/>
                    </a:lnTo>
                    <a:lnTo>
                      <a:pt x="178" y="579"/>
                    </a:lnTo>
                    <a:lnTo>
                      <a:pt x="178" y="583"/>
                    </a:lnTo>
                    <a:lnTo>
                      <a:pt x="177" y="587"/>
                    </a:lnTo>
                    <a:lnTo>
                      <a:pt x="176" y="588"/>
                    </a:lnTo>
                    <a:lnTo>
                      <a:pt x="174" y="590"/>
                    </a:lnTo>
                    <a:lnTo>
                      <a:pt x="166" y="604"/>
                    </a:lnTo>
                    <a:lnTo>
                      <a:pt x="165" y="605"/>
                    </a:lnTo>
                    <a:lnTo>
                      <a:pt x="162" y="607"/>
                    </a:lnTo>
                    <a:lnTo>
                      <a:pt x="162" y="608"/>
                    </a:lnTo>
                    <a:lnTo>
                      <a:pt x="161" y="610"/>
                    </a:lnTo>
                    <a:lnTo>
                      <a:pt x="160" y="611"/>
                    </a:lnTo>
                    <a:lnTo>
                      <a:pt x="156" y="613"/>
                    </a:lnTo>
                    <a:lnTo>
                      <a:pt x="156" y="614"/>
                    </a:lnTo>
                    <a:lnTo>
                      <a:pt x="155" y="614"/>
                    </a:lnTo>
                    <a:lnTo>
                      <a:pt x="154" y="614"/>
                    </a:lnTo>
                    <a:lnTo>
                      <a:pt x="154" y="616"/>
                    </a:lnTo>
                    <a:lnTo>
                      <a:pt x="153" y="617"/>
                    </a:lnTo>
                    <a:lnTo>
                      <a:pt x="150" y="619"/>
                    </a:lnTo>
                    <a:lnTo>
                      <a:pt x="149" y="622"/>
                    </a:lnTo>
                    <a:lnTo>
                      <a:pt x="145" y="629"/>
                    </a:lnTo>
                    <a:lnTo>
                      <a:pt x="145" y="631"/>
                    </a:lnTo>
                    <a:lnTo>
                      <a:pt x="144" y="631"/>
                    </a:lnTo>
                    <a:lnTo>
                      <a:pt x="144" y="633"/>
                    </a:lnTo>
                    <a:lnTo>
                      <a:pt x="144" y="635"/>
                    </a:lnTo>
                    <a:lnTo>
                      <a:pt x="144" y="636"/>
                    </a:lnTo>
                    <a:lnTo>
                      <a:pt x="143" y="639"/>
                    </a:lnTo>
                    <a:lnTo>
                      <a:pt x="143" y="640"/>
                    </a:lnTo>
                    <a:lnTo>
                      <a:pt x="138" y="662"/>
                    </a:lnTo>
                    <a:lnTo>
                      <a:pt x="138" y="663"/>
                    </a:lnTo>
                    <a:lnTo>
                      <a:pt x="138" y="664"/>
                    </a:lnTo>
                    <a:lnTo>
                      <a:pt x="137" y="665"/>
                    </a:lnTo>
                    <a:lnTo>
                      <a:pt x="137" y="668"/>
                    </a:lnTo>
                    <a:lnTo>
                      <a:pt x="137" y="669"/>
                    </a:lnTo>
                    <a:lnTo>
                      <a:pt x="137" y="671"/>
                    </a:lnTo>
                    <a:lnTo>
                      <a:pt x="133" y="676"/>
                    </a:lnTo>
                    <a:lnTo>
                      <a:pt x="133" y="678"/>
                    </a:lnTo>
                    <a:lnTo>
                      <a:pt x="132" y="679"/>
                    </a:lnTo>
                    <a:lnTo>
                      <a:pt x="127" y="685"/>
                    </a:lnTo>
                    <a:lnTo>
                      <a:pt x="125" y="690"/>
                    </a:lnTo>
                    <a:lnTo>
                      <a:pt x="125" y="691"/>
                    </a:lnTo>
                    <a:lnTo>
                      <a:pt x="125" y="692"/>
                    </a:lnTo>
                    <a:lnTo>
                      <a:pt x="121" y="714"/>
                    </a:lnTo>
                    <a:lnTo>
                      <a:pt x="120" y="715"/>
                    </a:lnTo>
                    <a:lnTo>
                      <a:pt x="120" y="716"/>
                    </a:lnTo>
                    <a:lnTo>
                      <a:pt x="111" y="732"/>
                    </a:lnTo>
                    <a:lnTo>
                      <a:pt x="111" y="733"/>
                    </a:lnTo>
                    <a:lnTo>
                      <a:pt x="111" y="734"/>
                    </a:lnTo>
                    <a:lnTo>
                      <a:pt x="111" y="736"/>
                    </a:lnTo>
                    <a:lnTo>
                      <a:pt x="111" y="737"/>
                    </a:lnTo>
                    <a:lnTo>
                      <a:pt x="110" y="737"/>
                    </a:lnTo>
                    <a:lnTo>
                      <a:pt x="110" y="739"/>
                    </a:lnTo>
                    <a:lnTo>
                      <a:pt x="111" y="743"/>
                    </a:lnTo>
                    <a:lnTo>
                      <a:pt x="111" y="745"/>
                    </a:lnTo>
                    <a:lnTo>
                      <a:pt x="110" y="745"/>
                    </a:lnTo>
                    <a:lnTo>
                      <a:pt x="110" y="748"/>
                    </a:lnTo>
                    <a:lnTo>
                      <a:pt x="105" y="774"/>
                    </a:lnTo>
                    <a:lnTo>
                      <a:pt x="104" y="779"/>
                    </a:lnTo>
                    <a:lnTo>
                      <a:pt x="104" y="782"/>
                    </a:lnTo>
                    <a:lnTo>
                      <a:pt x="104" y="783"/>
                    </a:lnTo>
                    <a:lnTo>
                      <a:pt x="104" y="787"/>
                    </a:lnTo>
                    <a:lnTo>
                      <a:pt x="104" y="789"/>
                    </a:lnTo>
                    <a:lnTo>
                      <a:pt x="104" y="796"/>
                    </a:lnTo>
                    <a:lnTo>
                      <a:pt x="104" y="798"/>
                    </a:lnTo>
                    <a:lnTo>
                      <a:pt x="104" y="799"/>
                    </a:lnTo>
                    <a:lnTo>
                      <a:pt x="104" y="800"/>
                    </a:lnTo>
                    <a:lnTo>
                      <a:pt x="104" y="801"/>
                    </a:lnTo>
                    <a:lnTo>
                      <a:pt x="104" y="802"/>
                    </a:lnTo>
                    <a:lnTo>
                      <a:pt x="102" y="806"/>
                    </a:lnTo>
                    <a:lnTo>
                      <a:pt x="102" y="807"/>
                    </a:lnTo>
                    <a:lnTo>
                      <a:pt x="97" y="816"/>
                    </a:lnTo>
                    <a:lnTo>
                      <a:pt x="96" y="817"/>
                    </a:lnTo>
                    <a:lnTo>
                      <a:pt x="96" y="818"/>
                    </a:lnTo>
                    <a:lnTo>
                      <a:pt x="88" y="829"/>
                    </a:lnTo>
                    <a:lnTo>
                      <a:pt x="87" y="831"/>
                    </a:lnTo>
                    <a:lnTo>
                      <a:pt x="87" y="833"/>
                    </a:lnTo>
                    <a:lnTo>
                      <a:pt x="86" y="834"/>
                    </a:lnTo>
                    <a:lnTo>
                      <a:pt x="85" y="835"/>
                    </a:lnTo>
                    <a:lnTo>
                      <a:pt x="84" y="836"/>
                    </a:lnTo>
                    <a:lnTo>
                      <a:pt x="82" y="836"/>
                    </a:lnTo>
                    <a:lnTo>
                      <a:pt x="82" y="838"/>
                    </a:lnTo>
                    <a:lnTo>
                      <a:pt x="78" y="840"/>
                    </a:lnTo>
                    <a:lnTo>
                      <a:pt x="76" y="841"/>
                    </a:lnTo>
                    <a:lnTo>
                      <a:pt x="75" y="842"/>
                    </a:lnTo>
                    <a:lnTo>
                      <a:pt x="74" y="842"/>
                    </a:lnTo>
                    <a:lnTo>
                      <a:pt x="73" y="845"/>
                    </a:lnTo>
                    <a:lnTo>
                      <a:pt x="71" y="846"/>
                    </a:lnTo>
                    <a:lnTo>
                      <a:pt x="68" y="856"/>
                    </a:lnTo>
                    <a:lnTo>
                      <a:pt x="68" y="857"/>
                    </a:lnTo>
                    <a:lnTo>
                      <a:pt x="67" y="859"/>
                    </a:lnTo>
                    <a:lnTo>
                      <a:pt x="64" y="862"/>
                    </a:lnTo>
                    <a:lnTo>
                      <a:pt x="62" y="865"/>
                    </a:lnTo>
                    <a:lnTo>
                      <a:pt x="62" y="867"/>
                    </a:lnTo>
                    <a:lnTo>
                      <a:pt x="58" y="871"/>
                    </a:lnTo>
                    <a:lnTo>
                      <a:pt x="57" y="873"/>
                    </a:lnTo>
                    <a:lnTo>
                      <a:pt x="56" y="874"/>
                    </a:lnTo>
                    <a:lnTo>
                      <a:pt x="56" y="875"/>
                    </a:lnTo>
                    <a:lnTo>
                      <a:pt x="56" y="876"/>
                    </a:lnTo>
                    <a:lnTo>
                      <a:pt x="56" y="878"/>
                    </a:lnTo>
                    <a:lnTo>
                      <a:pt x="54" y="879"/>
                    </a:lnTo>
                    <a:lnTo>
                      <a:pt x="52" y="882"/>
                    </a:lnTo>
                    <a:lnTo>
                      <a:pt x="51" y="887"/>
                    </a:lnTo>
                    <a:lnTo>
                      <a:pt x="45" y="896"/>
                    </a:lnTo>
                    <a:lnTo>
                      <a:pt x="44" y="897"/>
                    </a:lnTo>
                    <a:lnTo>
                      <a:pt x="42" y="898"/>
                    </a:lnTo>
                    <a:lnTo>
                      <a:pt x="41" y="901"/>
                    </a:lnTo>
                    <a:lnTo>
                      <a:pt x="41" y="903"/>
                    </a:lnTo>
                    <a:lnTo>
                      <a:pt x="41" y="904"/>
                    </a:lnTo>
                    <a:lnTo>
                      <a:pt x="41" y="910"/>
                    </a:lnTo>
                    <a:lnTo>
                      <a:pt x="40" y="913"/>
                    </a:lnTo>
                    <a:lnTo>
                      <a:pt x="39" y="913"/>
                    </a:lnTo>
                    <a:lnTo>
                      <a:pt x="35" y="919"/>
                    </a:lnTo>
                    <a:lnTo>
                      <a:pt x="10" y="948"/>
                    </a:lnTo>
                    <a:lnTo>
                      <a:pt x="7" y="950"/>
                    </a:lnTo>
                    <a:lnTo>
                      <a:pt x="7" y="953"/>
                    </a:lnTo>
                    <a:lnTo>
                      <a:pt x="11" y="955"/>
                    </a:lnTo>
                    <a:lnTo>
                      <a:pt x="14" y="960"/>
                    </a:lnTo>
                    <a:lnTo>
                      <a:pt x="14" y="961"/>
                    </a:lnTo>
                    <a:lnTo>
                      <a:pt x="17" y="962"/>
                    </a:lnTo>
                    <a:lnTo>
                      <a:pt x="18" y="966"/>
                    </a:lnTo>
                    <a:lnTo>
                      <a:pt x="19" y="967"/>
                    </a:lnTo>
                    <a:lnTo>
                      <a:pt x="19" y="968"/>
                    </a:lnTo>
                    <a:lnTo>
                      <a:pt x="18" y="970"/>
                    </a:lnTo>
                    <a:lnTo>
                      <a:pt x="18" y="972"/>
                    </a:lnTo>
                    <a:lnTo>
                      <a:pt x="18" y="974"/>
                    </a:lnTo>
                    <a:lnTo>
                      <a:pt x="18" y="978"/>
                    </a:lnTo>
                    <a:lnTo>
                      <a:pt x="17" y="978"/>
                    </a:lnTo>
                    <a:lnTo>
                      <a:pt x="18" y="979"/>
                    </a:lnTo>
                    <a:lnTo>
                      <a:pt x="18" y="981"/>
                    </a:lnTo>
                    <a:lnTo>
                      <a:pt x="19" y="984"/>
                    </a:lnTo>
                    <a:lnTo>
                      <a:pt x="19" y="985"/>
                    </a:lnTo>
                    <a:lnTo>
                      <a:pt x="19" y="987"/>
                    </a:lnTo>
                    <a:lnTo>
                      <a:pt x="19" y="991"/>
                    </a:lnTo>
                    <a:lnTo>
                      <a:pt x="19" y="993"/>
                    </a:lnTo>
                    <a:lnTo>
                      <a:pt x="18" y="993"/>
                    </a:lnTo>
                    <a:lnTo>
                      <a:pt x="18" y="994"/>
                    </a:lnTo>
                    <a:lnTo>
                      <a:pt x="14" y="1005"/>
                    </a:lnTo>
                    <a:lnTo>
                      <a:pt x="13" y="1006"/>
                    </a:lnTo>
                    <a:lnTo>
                      <a:pt x="12" y="1007"/>
                    </a:lnTo>
                    <a:lnTo>
                      <a:pt x="6" y="1014"/>
                    </a:lnTo>
                    <a:lnTo>
                      <a:pt x="6" y="1016"/>
                    </a:lnTo>
                    <a:lnTo>
                      <a:pt x="4" y="1018"/>
                    </a:lnTo>
                    <a:lnTo>
                      <a:pt x="0" y="102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560">
                <a:extLst>
                  <a:ext uri="{FF2B5EF4-FFF2-40B4-BE49-F238E27FC236}">
                    <a16:creationId xmlns:a16="http://schemas.microsoft.com/office/drawing/2014/main" id="{1FEDDA2E-9D46-CD0B-C694-50AD13FFC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3" y="1925"/>
                <a:ext cx="1" cy="0"/>
              </a:xfrm>
              <a:custGeom>
                <a:avLst/>
                <a:gdLst>
                  <a:gd name="T0" fmla="*/ 8 w 8"/>
                  <a:gd name="T1" fmla="*/ 0 h 3"/>
                  <a:gd name="T2" fmla="*/ 6 w 8"/>
                  <a:gd name="T3" fmla="*/ 0 h 3"/>
                  <a:gd name="T4" fmla="*/ 4 w 8"/>
                  <a:gd name="T5" fmla="*/ 0 h 3"/>
                  <a:gd name="T6" fmla="*/ 3 w 8"/>
                  <a:gd name="T7" fmla="*/ 1 h 3"/>
                  <a:gd name="T8" fmla="*/ 2 w 8"/>
                  <a:gd name="T9" fmla="*/ 3 h 3"/>
                  <a:gd name="T10" fmla="*/ 0 w 8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561">
                <a:extLst>
                  <a:ext uri="{FF2B5EF4-FFF2-40B4-BE49-F238E27FC236}">
                    <a16:creationId xmlns:a16="http://schemas.microsoft.com/office/drawing/2014/main" id="{DC62996C-E6CE-9E7C-F149-79F7D043B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2" y="1584"/>
                <a:ext cx="157" cy="43"/>
              </a:xfrm>
              <a:custGeom>
                <a:avLst/>
                <a:gdLst>
                  <a:gd name="T0" fmla="*/ 51 w 783"/>
                  <a:gd name="T1" fmla="*/ 196 h 211"/>
                  <a:gd name="T2" fmla="*/ 96 w 783"/>
                  <a:gd name="T3" fmla="*/ 203 h 211"/>
                  <a:gd name="T4" fmla="*/ 124 w 783"/>
                  <a:gd name="T5" fmla="*/ 204 h 211"/>
                  <a:gd name="T6" fmla="*/ 152 w 783"/>
                  <a:gd name="T7" fmla="*/ 196 h 211"/>
                  <a:gd name="T8" fmla="*/ 165 w 783"/>
                  <a:gd name="T9" fmla="*/ 191 h 211"/>
                  <a:gd name="T10" fmla="*/ 177 w 783"/>
                  <a:gd name="T11" fmla="*/ 198 h 211"/>
                  <a:gd name="T12" fmla="*/ 223 w 783"/>
                  <a:gd name="T13" fmla="*/ 210 h 211"/>
                  <a:gd name="T14" fmla="*/ 251 w 783"/>
                  <a:gd name="T15" fmla="*/ 204 h 211"/>
                  <a:gd name="T16" fmla="*/ 261 w 783"/>
                  <a:gd name="T17" fmla="*/ 191 h 211"/>
                  <a:gd name="T18" fmla="*/ 278 w 783"/>
                  <a:gd name="T19" fmla="*/ 188 h 211"/>
                  <a:gd name="T20" fmla="*/ 288 w 783"/>
                  <a:gd name="T21" fmla="*/ 185 h 211"/>
                  <a:gd name="T22" fmla="*/ 300 w 783"/>
                  <a:gd name="T23" fmla="*/ 182 h 211"/>
                  <a:gd name="T24" fmla="*/ 318 w 783"/>
                  <a:gd name="T25" fmla="*/ 180 h 211"/>
                  <a:gd name="T26" fmla="*/ 329 w 783"/>
                  <a:gd name="T27" fmla="*/ 166 h 211"/>
                  <a:gd name="T28" fmla="*/ 326 w 783"/>
                  <a:gd name="T29" fmla="*/ 151 h 211"/>
                  <a:gd name="T30" fmla="*/ 332 w 783"/>
                  <a:gd name="T31" fmla="*/ 146 h 211"/>
                  <a:gd name="T32" fmla="*/ 345 w 783"/>
                  <a:gd name="T33" fmla="*/ 150 h 211"/>
                  <a:gd name="T34" fmla="*/ 345 w 783"/>
                  <a:gd name="T35" fmla="*/ 175 h 211"/>
                  <a:gd name="T36" fmla="*/ 340 w 783"/>
                  <a:gd name="T37" fmla="*/ 193 h 211"/>
                  <a:gd name="T38" fmla="*/ 349 w 783"/>
                  <a:gd name="T39" fmla="*/ 203 h 211"/>
                  <a:gd name="T40" fmla="*/ 366 w 783"/>
                  <a:gd name="T41" fmla="*/ 203 h 211"/>
                  <a:gd name="T42" fmla="*/ 381 w 783"/>
                  <a:gd name="T43" fmla="*/ 179 h 211"/>
                  <a:gd name="T44" fmla="*/ 381 w 783"/>
                  <a:gd name="T45" fmla="*/ 148 h 211"/>
                  <a:gd name="T46" fmla="*/ 382 w 783"/>
                  <a:gd name="T47" fmla="*/ 117 h 211"/>
                  <a:gd name="T48" fmla="*/ 387 w 783"/>
                  <a:gd name="T49" fmla="*/ 103 h 211"/>
                  <a:gd name="T50" fmla="*/ 392 w 783"/>
                  <a:gd name="T51" fmla="*/ 79 h 211"/>
                  <a:gd name="T52" fmla="*/ 406 w 783"/>
                  <a:gd name="T53" fmla="*/ 65 h 211"/>
                  <a:gd name="T54" fmla="*/ 427 w 783"/>
                  <a:gd name="T55" fmla="*/ 57 h 211"/>
                  <a:gd name="T56" fmla="*/ 431 w 783"/>
                  <a:gd name="T57" fmla="*/ 42 h 211"/>
                  <a:gd name="T58" fmla="*/ 439 w 783"/>
                  <a:gd name="T59" fmla="*/ 28 h 211"/>
                  <a:gd name="T60" fmla="*/ 452 w 783"/>
                  <a:gd name="T61" fmla="*/ 2 h 211"/>
                  <a:gd name="T62" fmla="*/ 469 w 783"/>
                  <a:gd name="T63" fmla="*/ 0 h 211"/>
                  <a:gd name="T64" fmla="*/ 467 w 783"/>
                  <a:gd name="T65" fmla="*/ 11 h 211"/>
                  <a:gd name="T66" fmla="*/ 471 w 783"/>
                  <a:gd name="T67" fmla="*/ 20 h 211"/>
                  <a:gd name="T68" fmla="*/ 477 w 783"/>
                  <a:gd name="T69" fmla="*/ 38 h 211"/>
                  <a:gd name="T70" fmla="*/ 471 w 783"/>
                  <a:gd name="T71" fmla="*/ 62 h 211"/>
                  <a:gd name="T72" fmla="*/ 484 w 783"/>
                  <a:gd name="T73" fmla="*/ 61 h 211"/>
                  <a:gd name="T74" fmla="*/ 484 w 783"/>
                  <a:gd name="T75" fmla="*/ 72 h 211"/>
                  <a:gd name="T76" fmla="*/ 483 w 783"/>
                  <a:gd name="T77" fmla="*/ 80 h 211"/>
                  <a:gd name="T78" fmla="*/ 495 w 783"/>
                  <a:gd name="T79" fmla="*/ 83 h 211"/>
                  <a:gd name="T80" fmla="*/ 492 w 783"/>
                  <a:gd name="T81" fmla="*/ 97 h 211"/>
                  <a:gd name="T82" fmla="*/ 504 w 783"/>
                  <a:gd name="T83" fmla="*/ 110 h 211"/>
                  <a:gd name="T84" fmla="*/ 528 w 783"/>
                  <a:gd name="T85" fmla="*/ 96 h 211"/>
                  <a:gd name="T86" fmla="*/ 537 w 783"/>
                  <a:gd name="T87" fmla="*/ 73 h 211"/>
                  <a:gd name="T88" fmla="*/ 551 w 783"/>
                  <a:gd name="T89" fmla="*/ 67 h 211"/>
                  <a:gd name="T90" fmla="*/ 560 w 783"/>
                  <a:gd name="T91" fmla="*/ 72 h 211"/>
                  <a:gd name="T92" fmla="*/ 571 w 783"/>
                  <a:gd name="T93" fmla="*/ 78 h 211"/>
                  <a:gd name="T94" fmla="*/ 582 w 783"/>
                  <a:gd name="T95" fmla="*/ 62 h 211"/>
                  <a:gd name="T96" fmla="*/ 601 w 783"/>
                  <a:gd name="T97" fmla="*/ 48 h 211"/>
                  <a:gd name="T98" fmla="*/ 615 w 783"/>
                  <a:gd name="T99" fmla="*/ 49 h 211"/>
                  <a:gd name="T100" fmla="*/ 633 w 783"/>
                  <a:gd name="T101" fmla="*/ 55 h 211"/>
                  <a:gd name="T102" fmla="*/ 652 w 783"/>
                  <a:gd name="T103" fmla="*/ 57 h 211"/>
                  <a:gd name="T104" fmla="*/ 680 w 783"/>
                  <a:gd name="T105" fmla="*/ 91 h 211"/>
                  <a:gd name="T106" fmla="*/ 695 w 783"/>
                  <a:gd name="T107" fmla="*/ 96 h 211"/>
                  <a:gd name="T108" fmla="*/ 725 w 783"/>
                  <a:gd name="T109" fmla="*/ 129 h 211"/>
                  <a:gd name="T110" fmla="*/ 749 w 783"/>
                  <a:gd name="T111" fmla="*/ 137 h 211"/>
                  <a:gd name="T112" fmla="*/ 761 w 783"/>
                  <a:gd name="T113" fmla="*/ 140 h 211"/>
                  <a:gd name="T114" fmla="*/ 771 w 783"/>
                  <a:gd name="T115" fmla="*/ 154 h 211"/>
                  <a:gd name="T116" fmla="*/ 780 w 783"/>
                  <a:gd name="T117" fmla="*/ 164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3" h="211">
                    <a:moveTo>
                      <a:pt x="0" y="203"/>
                    </a:moveTo>
                    <a:lnTo>
                      <a:pt x="19" y="194"/>
                    </a:lnTo>
                    <a:lnTo>
                      <a:pt x="20" y="194"/>
                    </a:lnTo>
                    <a:lnTo>
                      <a:pt x="34" y="194"/>
                    </a:lnTo>
                    <a:lnTo>
                      <a:pt x="37" y="194"/>
                    </a:lnTo>
                    <a:lnTo>
                      <a:pt x="40" y="194"/>
                    </a:lnTo>
                    <a:lnTo>
                      <a:pt x="46" y="196"/>
                    </a:lnTo>
                    <a:lnTo>
                      <a:pt x="51" y="196"/>
                    </a:lnTo>
                    <a:lnTo>
                      <a:pt x="52" y="197"/>
                    </a:lnTo>
                    <a:lnTo>
                      <a:pt x="54" y="197"/>
                    </a:lnTo>
                    <a:lnTo>
                      <a:pt x="82" y="199"/>
                    </a:lnTo>
                    <a:lnTo>
                      <a:pt x="84" y="199"/>
                    </a:lnTo>
                    <a:lnTo>
                      <a:pt x="86" y="200"/>
                    </a:lnTo>
                    <a:lnTo>
                      <a:pt x="88" y="200"/>
                    </a:lnTo>
                    <a:lnTo>
                      <a:pt x="90" y="200"/>
                    </a:lnTo>
                    <a:lnTo>
                      <a:pt x="96" y="203"/>
                    </a:lnTo>
                    <a:lnTo>
                      <a:pt x="99" y="203"/>
                    </a:lnTo>
                    <a:lnTo>
                      <a:pt x="100" y="203"/>
                    </a:lnTo>
                    <a:lnTo>
                      <a:pt x="100" y="204"/>
                    </a:lnTo>
                    <a:lnTo>
                      <a:pt x="102" y="204"/>
                    </a:lnTo>
                    <a:lnTo>
                      <a:pt x="103" y="204"/>
                    </a:lnTo>
                    <a:lnTo>
                      <a:pt x="105" y="204"/>
                    </a:lnTo>
                    <a:lnTo>
                      <a:pt x="107" y="204"/>
                    </a:lnTo>
                    <a:lnTo>
                      <a:pt x="124" y="204"/>
                    </a:lnTo>
                    <a:lnTo>
                      <a:pt x="126" y="204"/>
                    </a:lnTo>
                    <a:lnTo>
                      <a:pt x="129" y="204"/>
                    </a:lnTo>
                    <a:lnTo>
                      <a:pt x="131" y="204"/>
                    </a:lnTo>
                    <a:lnTo>
                      <a:pt x="134" y="203"/>
                    </a:lnTo>
                    <a:lnTo>
                      <a:pt x="135" y="203"/>
                    </a:lnTo>
                    <a:lnTo>
                      <a:pt x="137" y="202"/>
                    </a:lnTo>
                    <a:lnTo>
                      <a:pt x="140" y="202"/>
                    </a:lnTo>
                    <a:lnTo>
                      <a:pt x="152" y="196"/>
                    </a:lnTo>
                    <a:lnTo>
                      <a:pt x="152" y="194"/>
                    </a:lnTo>
                    <a:lnTo>
                      <a:pt x="154" y="193"/>
                    </a:lnTo>
                    <a:lnTo>
                      <a:pt x="155" y="193"/>
                    </a:lnTo>
                    <a:lnTo>
                      <a:pt x="157" y="193"/>
                    </a:lnTo>
                    <a:lnTo>
                      <a:pt x="157" y="192"/>
                    </a:lnTo>
                    <a:lnTo>
                      <a:pt x="158" y="192"/>
                    </a:lnTo>
                    <a:lnTo>
                      <a:pt x="159" y="191"/>
                    </a:lnTo>
                    <a:lnTo>
                      <a:pt x="165" y="191"/>
                    </a:lnTo>
                    <a:lnTo>
                      <a:pt x="166" y="192"/>
                    </a:lnTo>
                    <a:lnTo>
                      <a:pt x="168" y="192"/>
                    </a:lnTo>
                    <a:lnTo>
                      <a:pt x="169" y="192"/>
                    </a:lnTo>
                    <a:lnTo>
                      <a:pt x="172" y="194"/>
                    </a:lnTo>
                    <a:lnTo>
                      <a:pt x="174" y="194"/>
                    </a:lnTo>
                    <a:lnTo>
                      <a:pt x="174" y="196"/>
                    </a:lnTo>
                    <a:lnTo>
                      <a:pt x="175" y="196"/>
                    </a:lnTo>
                    <a:lnTo>
                      <a:pt x="177" y="198"/>
                    </a:lnTo>
                    <a:lnTo>
                      <a:pt x="178" y="199"/>
                    </a:lnTo>
                    <a:lnTo>
                      <a:pt x="185" y="202"/>
                    </a:lnTo>
                    <a:lnTo>
                      <a:pt x="187" y="203"/>
                    </a:lnTo>
                    <a:lnTo>
                      <a:pt x="188" y="203"/>
                    </a:lnTo>
                    <a:lnTo>
                      <a:pt x="189" y="203"/>
                    </a:lnTo>
                    <a:lnTo>
                      <a:pt x="192" y="204"/>
                    </a:lnTo>
                    <a:lnTo>
                      <a:pt x="222" y="210"/>
                    </a:lnTo>
                    <a:lnTo>
                      <a:pt x="223" y="210"/>
                    </a:lnTo>
                    <a:lnTo>
                      <a:pt x="223" y="211"/>
                    </a:lnTo>
                    <a:lnTo>
                      <a:pt x="231" y="211"/>
                    </a:lnTo>
                    <a:lnTo>
                      <a:pt x="231" y="210"/>
                    </a:lnTo>
                    <a:lnTo>
                      <a:pt x="232" y="210"/>
                    </a:lnTo>
                    <a:lnTo>
                      <a:pt x="234" y="210"/>
                    </a:lnTo>
                    <a:lnTo>
                      <a:pt x="248" y="205"/>
                    </a:lnTo>
                    <a:lnTo>
                      <a:pt x="250" y="204"/>
                    </a:lnTo>
                    <a:lnTo>
                      <a:pt x="251" y="204"/>
                    </a:lnTo>
                    <a:lnTo>
                      <a:pt x="255" y="200"/>
                    </a:lnTo>
                    <a:lnTo>
                      <a:pt x="255" y="199"/>
                    </a:lnTo>
                    <a:lnTo>
                      <a:pt x="257" y="196"/>
                    </a:lnTo>
                    <a:lnTo>
                      <a:pt x="257" y="194"/>
                    </a:lnTo>
                    <a:lnTo>
                      <a:pt x="258" y="193"/>
                    </a:lnTo>
                    <a:lnTo>
                      <a:pt x="258" y="192"/>
                    </a:lnTo>
                    <a:lnTo>
                      <a:pt x="260" y="192"/>
                    </a:lnTo>
                    <a:lnTo>
                      <a:pt x="261" y="191"/>
                    </a:lnTo>
                    <a:lnTo>
                      <a:pt x="267" y="187"/>
                    </a:lnTo>
                    <a:lnTo>
                      <a:pt x="269" y="186"/>
                    </a:lnTo>
                    <a:lnTo>
                      <a:pt x="271" y="186"/>
                    </a:lnTo>
                    <a:lnTo>
                      <a:pt x="272" y="186"/>
                    </a:lnTo>
                    <a:lnTo>
                      <a:pt x="275" y="186"/>
                    </a:lnTo>
                    <a:lnTo>
                      <a:pt x="277" y="186"/>
                    </a:lnTo>
                    <a:lnTo>
                      <a:pt x="278" y="187"/>
                    </a:lnTo>
                    <a:lnTo>
                      <a:pt x="278" y="188"/>
                    </a:lnTo>
                    <a:lnTo>
                      <a:pt x="279" y="190"/>
                    </a:lnTo>
                    <a:lnTo>
                      <a:pt x="280" y="191"/>
                    </a:lnTo>
                    <a:lnTo>
                      <a:pt x="284" y="191"/>
                    </a:lnTo>
                    <a:lnTo>
                      <a:pt x="284" y="190"/>
                    </a:lnTo>
                    <a:lnTo>
                      <a:pt x="285" y="190"/>
                    </a:lnTo>
                    <a:lnTo>
                      <a:pt x="286" y="188"/>
                    </a:lnTo>
                    <a:lnTo>
                      <a:pt x="288" y="186"/>
                    </a:lnTo>
                    <a:lnTo>
                      <a:pt x="288" y="185"/>
                    </a:lnTo>
                    <a:lnTo>
                      <a:pt x="288" y="182"/>
                    </a:lnTo>
                    <a:lnTo>
                      <a:pt x="289" y="181"/>
                    </a:lnTo>
                    <a:lnTo>
                      <a:pt x="289" y="180"/>
                    </a:lnTo>
                    <a:lnTo>
                      <a:pt x="290" y="180"/>
                    </a:lnTo>
                    <a:lnTo>
                      <a:pt x="295" y="180"/>
                    </a:lnTo>
                    <a:lnTo>
                      <a:pt x="296" y="180"/>
                    </a:lnTo>
                    <a:lnTo>
                      <a:pt x="297" y="181"/>
                    </a:lnTo>
                    <a:lnTo>
                      <a:pt x="300" y="182"/>
                    </a:lnTo>
                    <a:lnTo>
                      <a:pt x="301" y="182"/>
                    </a:lnTo>
                    <a:lnTo>
                      <a:pt x="302" y="182"/>
                    </a:lnTo>
                    <a:lnTo>
                      <a:pt x="307" y="182"/>
                    </a:lnTo>
                    <a:lnTo>
                      <a:pt x="308" y="182"/>
                    </a:lnTo>
                    <a:lnTo>
                      <a:pt x="309" y="182"/>
                    </a:lnTo>
                    <a:lnTo>
                      <a:pt x="311" y="182"/>
                    </a:lnTo>
                    <a:lnTo>
                      <a:pt x="314" y="181"/>
                    </a:lnTo>
                    <a:lnTo>
                      <a:pt x="318" y="180"/>
                    </a:lnTo>
                    <a:lnTo>
                      <a:pt x="319" y="179"/>
                    </a:lnTo>
                    <a:lnTo>
                      <a:pt x="320" y="179"/>
                    </a:lnTo>
                    <a:lnTo>
                      <a:pt x="321" y="177"/>
                    </a:lnTo>
                    <a:lnTo>
                      <a:pt x="323" y="176"/>
                    </a:lnTo>
                    <a:lnTo>
                      <a:pt x="325" y="173"/>
                    </a:lnTo>
                    <a:lnTo>
                      <a:pt x="328" y="168"/>
                    </a:lnTo>
                    <a:lnTo>
                      <a:pt x="328" y="166"/>
                    </a:lnTo>
                    <a:lnTo>
                      <a:pt x="329" y="166"/>
                    </a:lnTo>
                    <a:lnTo>
                      <a:pt x="329" y="163"/>
                    </a:lnTo>
                    <a:lnTo>
                      <a:pt x="328" y="163"/>
                    </a:lnTo>
                    <a:lnTo>
                      <a:pt x="328" y="162"/>
                    </a:lnTo>
                    <a:lnTo>
                      <a:pt x="326" y="158"/>
                    </a:lnTo>
                    <a:lnTo>
                      <a:pt x="326" y="157"/>
                    </a:lnTo>
                    <a:lnTo>
                      <a:pt x="326" y="153"/>
                    </a:lnTo>
                    <a:lnTo>
                      <a:pt x="326" y="152"/>
                    </a:lnTo>
                    <a:lnTo>
                      <a:pt x="326" y="151"/>
                    </a:lnTo>
                    <a:lnTo>
                      <a:pt x="328" y="151"/>
                    </a:lnTo>
                    <a:lnTo>
                      <a:pt x="328" y="150"/>
                    </a:lnTo>
                    <a:lnTo>
                      <a:pt x="328" y="148"/>
                    </a:lnTo>
                    <a:lnTo>
                      <a:pt x="329" y="148"/>
                    </a:lnTo>
                    <a:lnTo>
                      <a:pt x="329" y="147"/>
                    </a:lnTo>
                    <a:lnTo>
                      <a:pt x="330" y="146"/>
                    </a:lnTo>
                    <a:lnTo>
                      <a:pt x="331" y="146"/>
                    </a:lnTo>
                    <a:lnTo>
                      <a:pt x="332" y="146"/>
                    </a:lnTo>
                    <a:lnTo>
                      <a:pt x="334" y="146"/>
                    </a:lnTo>
                    <a:lnTo>
                      <a:pt x="337" y="146"/>
                    </a:lnTo>
                    <a:lnTo>
                      <a:pt x="340" y="146"/>
                    </a:lnTo>
                    <a:lnTo>
                      <a:pt x="341" y="146"/>
                    </a:lnTo>
                    <a:lnTo>
                      <a:pt x="341" y="147"/>
                    </a:lnTo>
                    <a:lnTo>
                      <a:pt x="342" y="148"/>
                    </a:lnTo>
                    <a:lnTo>
                      <a:pt x="343" y="148"/>
                    </a:lnTo>
                    <a:lnTo>
                      <a:pt x="345" y="150"/>
                    </a:lnTo>
                    <a:lnTo>
                      <a:pt x="345" y="151"/>
                    </a:lnTo>
                    <a:lnTo>
                      <a:pt x="345" y="152"/>
                    </a:lnTo>
                    <a:lnTo>
                      <a:pt x="345" y="153"/>
                    </a:lnTo>
                    <a:lnTo>
                      <a:pt x="345" y="154"/>
                    </a:lnTo>
                    <a:lnTo>
                      <a:pt x="346" y="156"/>
                    </a:lnTo>
                    <a:lnTo>
                      <a:pt x="345" y="170"/>
                    </a:lnTo>
                    <a:lnTo>
                      <a:pt x="345" y="173"/>
                    </a:lnTo>
                    <a:lnTo>
                      <a:pt x="345" y="175"/>
                    </a:lnTo>
                    <a:lnTo>
                      <a:pt x="343" y="175"/>
                    </a:lnTo>
                    <a:lnTo>
                      <a:pt x="343" y="176"/>
                    </a:lnTo>
                    <a:lnTo>
                      <a:pt x="343" y="179"/>
                    </a:lnTo>
                    <a:lnTo>
                      <a:pt x="342" y="179"/>
                    </a:lnTo>
                    <a:lnTo>
                      <a:pt x="340" y="185"/>
                    </a:lnTo>
                    <a:lnTo>
                      <a:pt x="340" y="186"/>
                    </a:lnTo>
                    <a:lnTo>
                      <a:pt x="340" y="191"/>
                    </a:lnTo>
                    <a:lnTo>
                      <a:pt x="340" y="193"/>
                    </a:lnTo>
                    <a:lnTo>
                      <a:pt x="340" y="194"/>
                    </a:lnTo>
                    <a:lnTo>
                      <a:pt x="341" y="196"/>
                    </a:lnTo>
                    <a:lnTo>
                      <a:pt x="341" y="197"/>
                    </a:lnTo>
                    <a:lnTo>
                      <a:pt x="342" y="199"/>
                    </a:lnTo>
                    <a:lnTo>
                      <a:pt x="343" y="199"/>
                    </a:lnTo>
                    <a:lnTo>
                      <a:pt x="345" y="200"/>
                    </a:lnTo>
                    <a:lnTo>
                      <a:pt x="346" y="202"/>
                    </a:lnTo>
                    <a:lnTo>
                      <a:pt x="349" y="203"/>
                    </a:lnTo>
                    <a:lnTo>
                      <a:pt x="351" y="204"/>
                    </a:lnTo>
                    <a:lnTo>
                      <a:pt x="352" y="205"/>
                    </a:lnTo>
                    <a:lnTo>
                      <a:pt x="354" y="206"/>
                    </a:lnTo>
                    <a:lnTo>
                      <a:pt x="355" y="206"/>
                    </a:lnTo>
                    <a:lnTo>
                      <a:pt x="359" y="206"/>
                    </a:lnTo>
                    <a:lnTo>
                      <a:pt x="360" y="206"/>
                    </a:lnTo>
                    <a:lnTo>
                      <a:pt x="366" y="204"/>
                    </a:lnTo>
                    <a:lnTo>
                      <a:pt x="366" y="203"/>
                    </a:lnTo>
                    <a:lnTo>
                      <a:pt x="370" y="200"/>
                    </a:lnTo>
                    <a:lnTo>
                      <a:pt x="374" y="194"/>
                    </a:lnTo>
                    <a:lnTo>
                      <a:pt x="374" y="193"/>
                    </a:lnTo>
                    <a:lnTo>
                      <a:pt x="375" y="192"/>
                    </a:lnTo>
                    <a:lnTo>
                      <a:pt x="376" y="191"/>
                    </a:lnTo>
                    <a:lnTo>
                      <a:pt x="377" y="188"/>
                    </a:lnTo>
                    <a:lnTo>
                      <a:pt x="380" y="180"/>
                    </a:lnTo>
                    <a:lnTo>
                      <a:pt x="381" y="179"/>
                    </a:lnTo>
                    <a:lnTo>
                      <a:pt x="381" y="177"/>
                    </a:lnTo>
                    <a:lnTo>
                      <a:pt x="381" y="176"/>
                    </a:lnTo>
                    <a:lnTo>
                      <a:pt x="382" y="175"/>
                    </a:lnTo>
                    <a:lnTo>
                      <a:pt x="382" y="174"/>
                    </a:lnTo>
                    <a:lnTo>
                      <a:pt x="382" y="173"/>
                    </a:lnTo>
                    <a:lnTo>
                      <a:pt x="382" y="170"/>
                    </a:lnTo>
                    <a:lnTo>
                      <a:pt x="382" y="168"/>
                    </a:lnTo>
                    <a:lnTo>
                      <a:pt x="381" y="148"/>
                    </a:lnTo>
                    <a:lnTo>
                      <a:pt x="380" y="140"/>
                    </a:lnTo>
                    <a:lnTo>
                      <a:pt x="380" y="123"/>
                    </a:lnTo>
                    <a:lnTo>
                      <a:pt x="381" y="122"/>
                    </a:lnTo>
                    <a:lnTo>
                      <a:pt x="381" y="120"/>
                    </a:lnTo>
                    <a:lnTo>
                      <a:pt x="381" y="119"/>
                    </a:lnTo>
                    <a:lnTo>
                      <a:pt x="382" y="119"/>
                    </a:lnTo>
                    <a:lnTo>
                      <a:pt x="382" y="118"/>
                    </a:lnTo>
                    <a:lnTo>
                      <a:pt x="382" y="117"/>
                    </a:lnTo>
                    <a:lnTo>
                      <a:pt x="383" y="116"/>
                    </a:lnTo>
                    <a:lnTo>
                      <a:pt x="383" y="114"/>
                    </a:lnTo>
                    <a:lnTo>
                      <a:pt x="387" y="112"/>
                    </a:lnTo>
                    <a:lnTo>
                      <a:pt x="388" y="111"/>
                    </a:lnTo>
                    <a:lnTo>
                      <a:pt x="388" y="110"/>
                    </a:lnTo>
                    <a:lnTo>
                      <a:pt x="388" y="106"/>
                    </a:lnTo>
                    <a:lnTo>
                      <a:pt x="388" y="105"/>
                    </a:lnTo>
                    <a:lnTo>
                      <a:pt x="387" y="103"/>
                    </a:lnTo>
                    <a:lnTo>
                      <a:pt x="387" y="102"/>
                    </a:lnTo>
                    <a:lnTo>
                      <a:pt x="386" y="100"/>
                    </a:lnTo>
                    <a:lnTo>
                      <a:pt x="386" y="97"/>
                    </a:lnTo>
                    <a:lnTo>
                      <a:pt x="386" y="93"/>
                    </a:lnTo>
                    <a:lnTo>
                      <a:pt x="389" y="85"/>
                    </a:lnTo>
                    <a:lnTo>
                      <a:pt x="391" y="82"/>
                    </a:lnTo>
                    <a:lnTo>
                      <a:pt x="392" y="80"/>
                    </a:lnTo>
                    <a:lnTo>
                      <a:pt x="392" y="79"/>
                    </a:lnTo>
                    <a:lnTo>
                      <a:pt x="398" y="72"/>
                    </a:lnTo>
                    <a:lnTo>
                      <a:pt x="400" y="71"/>
                    </a:lnTo>
                    <a:lnTo>
                      <a:pt x="401" y="68"/>
                    </a:lnTo>
                    <a:lnTo>
                      <a:pt x="403" y="67"/>
                    </a:lnTo>
                    <a:lnTo>
                      <a:pt x="404" y="66"/>
                    </a:lnTo>
                    <a:lnTo>
                      <a:pt x="405" y="66"/>
                    </a:lnTo>
                    <a:lnTo>
                      <a:pt x="405" y="65"/>
                    </a:lnTo>
                    <a:lnTo>
                      <a:pt x="406" y="65"/>
                    </a:lnTo>
                    <a:lnTo>
                      <a:pt x="406" y="63"/>
                    </a:lnTo>
                    <a:lnTo>
                      <a:pt x="408" y="63"/>
                    </a:lnTo>
                    <a:lnTo>
                      <a:pt x="409" y="63"/>
                    </a:lnTo>
                    <a:lnTo>
                      <a:pt x="410" y="63"/>
                    </a:lnTo>
                    <a:lnTo>
                      <a:pt x="420" y="61"/>
                    </a:lnTo>
                    <a:lnTo>
                      <a:pt x="423" y="60"/>
                    </a:lnTo>
                    <a:lnTo>
                      <a:pt x="425" y="60"/>
                    </a:lnTo>
                    <a:lnTo>
                      <a:pt x="427" y="57"/>
                    </a:lnTo>
                    <a:lnTo>
                      <a:pt x="427" y="56"/>
                    </a:lnTo>
                    <a:lnTo>
                      <a:pt x="427" y="55"/>
                    </a:lnTo>
                    <a:lnTo>
                      <a:pt x="428" y="54"/>
                    </a:lnTo>
                    <a:lnTo>
                      <a:pt x="428" y="46"/>
                    </a:lnTo>
                    <a:lnTo>
                      <a:pt x="428" y="45"/>
                    </a:lnTo>
                    <a:lnTo>
                      <a:pt x="428" y="44"/>
                    </a:lnTo>
                    <a:lnTo>
                      <a:pt x="429" y="43"/>
                    </a:lnTo>
                    <a:lnTo>
                      <a:pt x="431" y="42"/>
                    </a:lnTo>
                    <a:lnTo>
                      <a:pt x="431" y="40"/>
                    </a:lnTo>
                    <a:lnTo>
                      <a:pt x="432" y="40"/>
                    </a:lnTo>
                    <a:lnTo>
                      <a:pt x="434" y="39"/>
                    </a:lnTo>
                    <a:lnTo>
                      <a:pt x="434" y="38"/>
                    </a:lnTo>
                    <a:lnTo>
                      <a:pt x="435" y="36"/>
                    </a:lnTo>
                    <a:lnTo>
                      <a:pt x="437" y="36"/>
                    </a:lnTo>
                    <a:lnTo>
                      <a:pt x="438" y="32"/>
                    </a:lnTo>
                    <a:lnTo>
                      <a:pt x="439" y="28"/>
                    </a:lnTo>
                    <a:lnTo>
                      <a:pt x="439" y="26"/>
                    </a:lnTo>
                    <a:lnTo>
                      <a:pt x="440" y="23"/>
                    </a:lnTo>
                    <a:lnTo>
                      <a:pt x="449" y="6"/>
                    </a:lnTo>
                    <a:lnTo>
                      <a:pt x="450" y="5"/>
                    </a:lnTo>
                    <a:lnTo>
                      <a:pt x="450" y="4"/>
                    </a:lnTo>
                    <a:lnTo>
                      <a:pt x="451" y="3"/>
                    </a:lnTo>
                    <a:lnTo>
                      <a:pt x="452" y="3"/>
                    </a:lnTo>
                    <a:lnTo>
                      <a:pt x="452" y="2"/>
                    </a:lnTo>
                    <a:lnTo>
                      <a:pt x="454" y="2"/>
                    </a:lnTo>
                    <a:lnTo>
                      <a:pt x="455" y="2"/>
                    </a:lnTo>
                    <a:lnTo>
                      <a:pt x="456" y="2"/>
                    </a:lnTo>
                    <a:lnTo>
                      <a:pt x="457" y="2"/>
                    </a:lnTo>
                    <a:lnTo>
                      <a:pt x="458" y="0"/>
                    </a:lnTo>
                    <a:lnTo>
                      <a:pt x="460" y="0"/>
                    </a:lnTo>
                    <a:lnTo>
                      <a:pt x="462" y="0"/>
                    </a:lnTo>
                    <a:lnTo>
                      <a:pt x="469" y="0"/>
                    </a:lnTo>
                    <a:lnTo>
                      <a:pt x="471" y="0"/>
                    </a:lnTo>
                    <a:lnTo>
                      <a:pt x="472" y="2"/>
                    </a:lnTo>
                    <a:lnTo>
                      <a:pt x="473" y="2"/>
                    </a:lnTo>
                    <a:lnTo>
                      <a:pt x="473" y="3"/>
                    </a:lnTo>
                    <a:lnTo>
                      <a:pt x="473" y="4"/>
                    </a:lnTo>
                    <a:lnTo>
                      <a:pt x="468" y="9"/>
                    </a:lnTo>
                    <a:lnTo>
                      <a:pt x="467" y="10"/>
                    </a:lnTo>
                    <a:lnTo>
                      <a:pt x="467" y="11"/>
                    </a:lnTo>
                    <a:lnTo>
                      <a:pt x="467" y="13"/>
                    </a:lnTo>
                    <a:lnTo>
                      <a:pt x="466" y="13"/>
                    </a:lnTo>
                    <a:lnTo>
                      <a:pt x="467" y="14"/>
                    </a:lnTo>
                    <a:lnTo>
                      <a:pt x="467" y="15"/>
                    </a:lnTo>
                    <a:lnTo>
                      <a:pt x="468" y="17"/>
                    </a:lnTo>
                    <a:lnTo>
                      <a:pt x="469" y="19"/>
                    </a:lnTo>
                    <a:lnTo>
                      <a:pt x="469" y="20"/>
                    </a:lnTo>
                    <a:lnTo>
                      <a:pt x="471" y="20"/>
                    </a:lnTo>
                    <a:lnTo>
                      <a:pt x="475" y="25"/>
                    </a:lnTo>
                    <a:lnTo>
                      <a:pt x="477" y="26"/>
                    </a:lnTo>
                    <a:lnTo>
                      <a:pt x="477" y="27"/>
                    </a:lnTo>
                    <a:lnTo>
                      <a:pt x="477" y="28"/>
                    </a:lnTo>
                    <a:lnTo>
                      <a:pt x="478" y="30"/>
                    </a:lnTo>
                    <a:lnTo>
                      <a:pt x="478" y="36"/>
                    </a:lnTo>
                    <a:lnTo>
                      <a:pt x="477" y="37"/>
                    </a:lnTo>
                    <a:lnTo>
                      <a:pt x="477" y="38"/>
                    </a:lnTo>
                    <a:lnTo>
                      <a:pt x="477" y="39"/>
                    </a:lnTo>
                    <a:lnTo>
                      <a:pt x="472" y="44"/>
                    </a:lnTo>
                    <a:lnTo>
                      <a:pt x="471" y="45"/>
                    </a:lnTo>
                    <a:lnTo>
                      <a:pt x="471" y="48"/>
                    </a:lnTo>
                    <a:lnTo>
                      <a:pt x="469" y="49"/>
                    </a:lnTo>
                    <a:lnTo>
                      <a:pt x="469" y="60"/>
                    </a:lnTo>
                    <a:lnTo>
                      <a:pt x="471" y="61"/>
                    </a:lnTo>
                    <a:lnTo>
                      <a:pt x="471" y="62"/>
                    </a:lnTo>
                    <a:lnTo>
                      <a:pt x="472" y="62"/>
                    </a:lnTo>
                    <a:lnTo>
                      <a:pt x="474" y="63"/>
                    </a:lnTo>
                    <a:lnTo>
                      <a:pt x="475" y="63"/>
                    </a:lnTo>
                    <a:lnTo>
                      <a:pt x="477" y="63"/>
                    </a:lnTo>
                    <a:lnTo>
                      <a:pt x="478" y="62"/>
                    </a:lnTo>
                    <a:lnTo>
                      <a:pt x="480" y="62"/>
                    </a:lnTo>
                    <a:lnTo>
                      <a:pt x="481" y="61"/>
                    </a:lnTo>
                    <a:lnTo>
                      <a:pt x="484" y="61"/>
                    </a:lnTo>
                    <a:lnTo>
                      <a:pt x="485" y="62"/>
                    </a:lnTo>
                    <a:lnTo>
                      <a:pt x="486" y="62"/>
                    </a:lnTo>
                    <a:lnTo>
                      <a:pt x="488" y="63"/>
                    </a:lnTo>
                    <a:lnTo>
                      <a:pt x="488" y="67"/>
                    </a:lnTo>
                    <a:lnTo>
                      <a:pt x="486" y="70"/>
                    </a:lnTo>
                    <a:lnTo>
                      <a:pt x="485" y="71"/>
                    </a:lnTo>
                    <a:lnTo>
                      <a:pt x="485" y="72"/>
                    </a:lnTo>
                    <a:lnTo>
                      <a:pt x="484" y="72"/>
                    </a:lnTo>
                    <a:lnTo>
                      <a:pt x="483" y="73"/>
                    </a:lnTo>
                    <a:lnTo>
                      <a:pt x="481" y="74"/>
                    </a:lnTo>
                    <a:lnTo>
                      <a:pt x="481" y="76"/>
                    </a:lnTo>
                    <a:lnTo>
                      <a:pt x="480" y="76"/>
                    </a:lnTo>
                    <a:lnTo>
                      <a:pt x="480" y="77"/>
                    </a:lnTo>
                    <a:lnTo>
                      <a:pt x="480" y="78"/>
                    </a:lnTo>
                    <a:lnTo>
                      <a:pt x="481" y="79"/>
                    </a:lnTo>
                    <a:lnTo>
                      <a:pt x="483" y="80"/>
                    </a:lnTo>
                    <a:lnTo>
                      <a:pt x="486" y="80"/>
                    </a:lnTo>
                    <a:lnTo>
                      <a:pt x="489" y="79"/>
                    </a:lnTo>
                    <a:lnTo>
                      <a:pt x="490" y="79"/>
                    </a:lnTo>
                    <a:lnTo>
                      <a:pt x="491" y="79"/>
                    </a:lnTo>
                    <a:lnTo>
                      <a:pt x="492" y="79"/>
                    </a:lnTo>
                    <a:lnTo>
                      <a:pt x="494" y="80"/>
                    </a:lnTo>
                    <a:lnTo>
                      <a:pt x="495" y="82"/>
                    </a:lnTo>
                    <a:lnTo>
                      <a:pt x="495" y="83"/>
                    </a:lnTo>
                    <a:lnTo>
                      <a:pt x="495" y="84"/>
                    </a:lnTo>
                    <a:lnTo>
                      <a:pt x="496" y="84"/>
                    </a:lnTo>
                    <a:lnTo>
                      <a:pt x="496" y="89"/>
                    </a:lnTo>
                    <a:lnTo>
                      <a:pt x="495" y="90"/>
                    </a:lnTo>
                    <a:lnTo>
                      <a:pt x="495" y="91"/>
                    </a:lnTo>
                    <a:lnTo>
                      <a:pt x="495" y="93"/>
                    </a:lnTo>
                    <a:lnTo>
                      <a:pt x="494" y="94"/>
                    </a:lnTo>
                    <a:lnTo>
                      <a:pt x="492" y="97"/>
                    </a:lnTo>
                    <a:lnTo>
                      <a:pt x="491" y="99"/>
                    </a:lnTo>
                    <a:lnTo>
                      <a:pt x="491" y="101"/>
                    </a:lnTo>
                    <a:lnTo>
                      <a:pt x="492" y="101"/>
                    </a:lnTo>
                    <a:lnTo>
                      <a:pt x="492" y="102"/>
                    </a:lnTo>
                    <a:lnTo>
                      <a:pt x="494" y="103"/>
                    </a:lnTo>
                    <a:lnTo>
                      <a:pt x="503" y="108"/>
                    </a:lnTo>
                    <a:lnTo>
                      <a:pt x="504" y="108"/>
                    </a:lnTo>
                    <a:lnTo>
                      <a:pt x="504" y="110"/>
                    </a:lnTo>
                    <a:lnTo>
                      <a:pt x="509" y="110"/>
                    </a:lnTo>
                    <a:lnTo>
                      <a:pt x="512" y="108"/>
                    </a:lnTo>
                    <a:lnTo>
                      <a:pt x="515" y="106"/>
                    </a:lnTo>
                    <a:lnTo>
                      <a:pt x="517" y="105"/>
                    </a:lnTo>
                    <a:lnTo>
                      <a:pt x="518" y="105"/>
                    </a:lnTo>
                    <a:lnTo>
                      <a:pt x="519" y="103"/>
                    </a:lnTo>
                    <a:lnTo>
                      <a:pt x="525" y="99"/>
                    </a:lnTo>
                    <a:lnTo>
                      <a:pt x="528" y="96"/>
                    </a:lnTo>
                    <a:lnTo>
                      <a:pt x="529" y="95"/>
                    </a:lnTo>
                    <a:lnTo>
                      <a:pt x="530" y="94"/>
                    </a:lnTo>
                    <a:lnTo>
                      <a:pt x="530" y="93"/>
                    </a:lnTo>
                    <a:lnTo>
                      <a:pt x="534" y="84"/>
                    </a:lnTo>
                    <a:lnTo>
                      <a:pt x="534" y="83"/>
                    </a:lnTo>
                    <a:lnTo>
                      <a:pt x="536" y="80"/>
                    </a:lnTo>
                    <a:lnTo>
                      <a:pt x="537" y="74"/>
                    </a:lnTo>
                    <a:lnTo>
                      <a:pt x="537" y="73"/>
                    </a:lnTo>
                    <a:lnTo>
                      <a:pt x="538" y="72"/>
                    </a:lnTo>
                    <a:lnTo>
                      <a:pt x="540" y="70"/>
                    </a:lnTo>
                    <a:lnTo>
                      <a:pt x="540" y="68"/>
                    </a:lnTo>
                    <a:lnTo>
                      <a:pt x="541" y="68"/>
                    </a:lnTo>
                    <a:lnTo>
                      <a:pt x="542" y="67"/>
                    </a:lnTo>
                    <a:lnTo>
                      <a:pt x="543" y="67"/>
                    </a:lnTo>
                    <a:lnTo>
                      <a:pt x="549" y="67"/>
                    </a:lnTo>
                    <a:lnTo>
                      <a:pt x="551" y="67"/>
                    </a:lnTo>
                    <a:lnTo>
                      <a:pt x="552" y="67"/>
                    </a:lnTo>
                    <a:lnTo>
                      <a:pt x="553" y="67"/>
                    </a:lnTo>
                    <a:lnTo>
                      <a:pt x="555" y="68"/>
                    </a:lnTo>
                    <a:lnTo>
                      <a:pt x="557" y="68"/>
                    </a:lnTo>
                    <a:lnTo>
                      <a:pt x="559" y="70"/>
                    </a:lnTo>
                    <a:lnTo>
                      <a:pt x="559" y="71"/>
                    </a:lnTo>
                    <a:lnTo>
                      <a:pt x="560" y="71"/>
                    </a:lnTo>
                    <a:lnTo>
                      <a:pt x="560" y="72"/>
                    </a:lnTo>
                    <a:lnTo>
                      <a:pt x="560" y="77"/>
                    </a:lnTo>
                    <a:lnTo>
                      <a:pt x="560" y="78"/>
                    </a:lnTo>
                    <a:lnTo>
                      <a:pt x="560" y="79"/>
                    </a:lnTo>
                    <a:lnTo>
                      <a:pt x="561" y="80"/>
                    </a:lnTo>
                    <a:lnTo>
                      <a:pt x="566" y="80"/>
                    </a:lnTo>
                    <a:lnTo>
                      <a:pt x="568" y="80"/>
                    </a:lnTo>
                    <a:lnTo>
                      <a:pt x="569" y="80"/>
                    </a:lnTo>
                    <a:lnTo>
                      <a:pt x="571" y="78"/>
                    </a:lnTo>
                    <a:lnTo>
                      <a:pt x="572" y="76"/>
                    </a:lnTo>
                    <a:lnTo>
                      <a:pt x="572" y="74"/>
                    </a:lnTo>
                    <a:lnTo>
                      <a:pt x="574" y="72"/>
                    </a:lnTo>
                    <a:lnTo>
                      <a:pt x="574" y="70"/>
                    </a:lnTo>
                    <a:lnTo>
                      <a:pt x="575" y="67"/>
                    </a:lnTo>
                    <a:lnTo>
                      <a:pt x="576" y="66"/>
                    </a:lnTo>
                    <a:lnTo>
                      <a:pt x="577" y="65"/>
                    </a:lnTo>
                    <a:lnTo>
                      <a:pt x="582" y="62"/>
                    </a:lnTo>
                    <a:lnTo>
                      <a:pt x="583" y="62"/>
                    </a:lnTo>
                    <a:lnTo>
                      <a:pt x="592" y="56"/>
                    </a:lnTo>
                    <a:lnTo>
                      <a:pt x="593" y="56"/>
                    </a:lnTo>
                    <a:lnTo>
                      <a:pt x="594" y="55"/>
                    </a:lnTo>
                    <a:lnTo>
                      <a:pt x="598" y="50"/>
                    </a:lnTo>
                    <a:lnTo>
                      <a:pt x="599" y="50"/>
                    </a:lnTo>
                    <a:lnTo>
                      <a:pt x="599" y="49"/>
                    </a:lnTo>
                    <a:lnTo>
                      <a:pt x="601" y="48"/>
                    </a:lnTo>
                    <a:lnTo>
                      <a:pt x="603" y="48"/>
                    </a:lnTo>
                    <a:lnTo>
                      <a:pt x="604" y="48"/>
                    </a:lnTo>
                    <a:lnTo>
                      <a:pt x="604" y="46"/>
                    </a:lnTo>
                    <a:lnTo>
                      <a:pt x="606" y="46"/>
                    </a:lnTo>
                    <a:lnTo>
                      <a:pt x="608" y="48"/>
                    </a:lnTo>
                    <a:lnTo>
                      <a:pt x="609" y="48"/>
                    </a:lnTo>
                    <a:lnTo>
                      <a:pt x="614" y="49"/>
                    </a:lnTo>
                    <a:lnTo>
                      <a:pt x="615" y="49"/>
                    </a:lnTo>
                    <a:lnTo>
                      <a:pt x="617" y="49"/>
                    </a:lnTo>
                    <a:lnTo>
                      <a:pt x="618" y="49"/>
                    </a:lnTo>
                    <a:lnTo>
                      <a:pt x="627" y="54"/>
                    </a:lnTo>
                    <a:lnTo>
                      <a:pt x="628" y="54"/>
                    </a:lnTo>
                    <a:lnTo>
                      <a:pt x="629" y="54"/>
                    </a:lnTo>
                    <a:lnTo>
                      <a:pt x="631" y="54"/>
                    </a:lnTo>
                    <a:lnTo>
                      <a:pt x="632" y="55"/>
                    </a:lnTo>
                    <a:lnTo>
                      <a:pt x="633" y="55"/>
                    </a:lnTo>
                    <a:lnTo>
                      <a:pt x="637" y="54"/>
                    </a:lnTo>
                    <a:lnTo>
                      <a:pt x="639" y="54"/>
                    </a:lnTo>
                    <a:lnTo>
                      <a:pt x="640" y="55"/>
                    </a:lnTo>
                    <a:lnTo>
                      <a:pt x="641" y="55"/>
                    </a:lnTo>
                    <a:lnTo>
                      <a:pt x="643" y="55"/>
                    </a:lnTo>
                    <a:lnTo>
                      <a:pt x="648" y="56"/>
                    </a:lnTo>
                    <a:lnTo>
                      <a:pt x="651" y="57"/>
                    </a:lnTo>
                    <a:lnTo>
                      <a:pt x="652" y="57"/>
                    </a:lnTo>
                    <a:lnTo>
                      <a:pt x="652" y="59"/>
                    </a:lnTo>
                    <a:lnTo>
                      <a:pt x="656" y="60"/>
                    </a:lnTo>
                    <a:lnTo>
                      <a:pt x="656" y="61"/>
                    </a:lnTo>
                    <a:lnTo>
                      <a:pt x="657" y="62"/>
                    </a:lnTo>
                    <a:lnTo>
                      <a:pt x="672" y="77"/>
                    </a:lnTo>
                    <a:lnTo>
                      <a:pt x="672" y="78"/>
                    </a:lnTo>
                    <a:lnTo>
                      <a:pt x="678" y="89"/>
                    </a:lnTo>
                    <a:lnTo>
                      <a:pt x="680" y="91"/>
                    </a:lnTo>
                    <a:lnTo>
                      <a:pt x="680" y="93"/>
                    </a:lnTo>
                    <a:lnTo>
                      <a:pt x="683" y="93"/>
                    </a:lnTo>
                    <a:lnTo>
                      <a:pt x="684" y="93"/>
                    </a:lnTo>
                    <a:lnTo>
                      <a:pt x="684" y="94"/>
                    </a:lnTo>
                    <a:lnTo>
                      <a:pt x="685" y="94"/>
                    </a:lnTo>
                    <a:lnTo>
                      <a:pt x="692" y="96"/>
                    </a:lnTo>
                    <a:lnTo>
                      <a:pt x="694" y="96"/>
                    </a:lnTo>
                    <a:lnTo>
                      <a:pt x="695" y="96"/>
                    </a:lnTo>
                    <a:lnTo>
                      <a:pt x="696" y="96"/>
                    </a:lnTo>
                    <a:lnTo>
                      <a:pt x="697" y="97"/>
                    </a:lnTo>
                    <a:lnTo>
                      <a:pt x="698" y="100"/>
                    </a:lnTo>
                    <a:lnTo>
                      <a:pt x="701" y="103"/>
                    </a:lnTo>
                    <a:lnTo>
                      <a:pt x="703" y="105"/>
                    </a:lnTo>
                    <a:lnTo>
                      <a:pt x="715" y="117"/>
                    </a:lnTo>
                    <a:lnTo>
                      <a:pt x="720" y="124"/>
                    </a:lnTo>
                    <a:lnTo>
                      <a:pt x="725" y="129"/>
                    </a:lnTo>
                    <a:lnTo>
                      <a:pt x="730" y="131"/>
                    </a:lnTo>
                    <a:lnTo>
                      <a:pt x="731" y="133"/>
                    </a:lnTo>
                    <a:lnTo>
                      <a:pt x="732" y="133"/>
                    </a:lnTo>
                    <a:lnTo>
                      <a:pt x="736" y="134"/>
                    </a:lnTo>
                    <a:lnTo>
                      <a:pt x="746" y="137"/>
                    </a:lnTo>
                    <a:lnTo>
                      <a:pt x="747" y="137"/>
                    </a:lnTo>
                    <a:lnTo>
                      <a:pt x="748" y="137"/>
                    </a:lnTo>
                    <a:lnTo>
                      <a:pt x="749" y="137"/>
                    </a:lnTo>
                    <a:lnTo>
                      <a:pt x="749" y="139"/>
                    </a:lnTo>
                    <a:lnTo>
                      <a:pt x="752" y="139"/>
                    </a:lnTo>
                    <a:lnTo>
                      <a:pt x="753" y="139"/>
                    </a:lnTo>
                    <a:lnTo>
                      <a:pt x="758" y="139"/>
                    </a:lnTo>
                    <a:lnTo>
                      <a:pt x="759" y="139"/>
                    </a:lnTo>
                    <a:lnTo>
                      <a:pt x="760" y="139"/>
                    </a:lnTo>
                    <a:lnTo>
                      <a:pt x="760" y="140"/>
                    </a:lnTo>
                    <a:lnTo>
                      <a:pt x="761" y="140"/>
                    </a:lnTo>
                    <a:lnTo>
                      <a:pt x="763" y="140"/>
                    </a:lnTo>
                    <a:lnTo>
                      <a:pt x="765" y="141"/>
                    </a:lnTo>
                    <a:lnTo>
                      <a:pt x="766" y="141"/>
                    </a:lnTo>
                    <a:lnTo>
                      <a:pt x="766" y="142"/>
                    </a:lnTo>
                    <a:lnTo>
                      <a:pt x="767" y="143"/>
                    </a:lnTo>
                    <a:lnTo>
                      <a:pt x="769" y="146"/>
                    </a:lnTo>
                    <a:lnTo>
                      <a:pt x="770" y="147"/>
                    </a:lnTo>
                    <a:lnTo>
                      <a:pt x="771" y="154"/>
                    </a:lnTo>
                    <a:lnTo>
                      <a:pt x="771" y="156"/>
                    </a:lnTo>
                    <a:lnTo>
                      <a:pt x="771" y="157"/>
                    </a:lnTo>
                    <a:lnTo>
                      <a:pt x="772" y="158"/>
                    </a:lnTo>
                    <a:lnTo>
                      <a:pt x="774" y="158"/>
                    </a:lnTo>
                    <a:lnTo>
                      <a:pt x="775" y="160"/>
                    </a:lnTo>
                    <a:lnTo>
                      <a:pt x="776" y="162"/>
                    </a:lnTo>
                    <a:lnTo>
                      <a:pt x="778" y="163"/>
                    </a:lnTo>
                    <a:lnTo>
                      <a:pt x="780" y="164"/>
                    </a:lnTo>
                    <a:lnTo>
                      <a:pt x="782" y="169"/>
                    </a:lnTo>
                    <a:lnTo>
                      <a:pt x="783" y="17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562">
                <a:extLst>
                  <a:ext uri="{FF2B5EF4-FFF2-40B4-BE49-F238E27FC236}">
                    <a16:creationId xmlns:a16="http://schemas.microsoft.com/office/drawing/2014/main" id="{FD43A0FB-B01D-17A2-7CBB-B4F4D9B9F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1591"/>
                <a:ext cx="106" cy="180"/>
              </a:xfrm>
              <a:custGeom>
                <a:avLst/>
                <a:gdLst>
                  <a:gd name="T0" fmla="*/ 15 w 534"/>
                  <a:gd name="T1" fmla="*/ 898 h 900"/>
                  <a:gd name="T2" fmla="*/ 28 w 534"/>
                  <a:gd name="T3" fmla="*/ 890 h 900"/>
                  <a:gd name="T4" fmla="*/ 48 w 534"/>
                  <a:gd name="T5" fmla="*/ 862 h 900"/>
                  <a:gd name="T6" fmla="*/ 57 w 534"/>
                  <a:gd name="T7" fmla="*/ 864 h 900"/>
                  <a:gd name="T8" fmla="*/ 66 w 534"/>
                  <a:gd name="T9" fmla="*/ 840 h 900"/>
                  <a:gd name="T10" fmla="*/ 71 w 534"/>
                  <a:gd name="T11" fmla="*/ 809 h 900"/>
                  <a:gd name="T12" fmla="*/ 78 w 534"/>
                  <a:gd name="T13" fmla="*/ 788 h 900"/>
                  <a:gd name="T14" fmla="*/ 85 w 534"/>
                  <a:gd name="T15" fmla="*/ 780 h 900"/>
                  <a:gd name="T16" fmla="*/ 85 w 534"/>
                  <a:gd name="T17" fmla="*/ 760 h 900"/>
                  <a:gd name="T18" fmla="*/ 95 w 534"/>
                  <a:gd name="T19" fmla="*/ 748 h 900"/>
                  <a:gd name="T20" fmla="*/ 97 w 534"/>
                  <a:gd name="T21" fmla="*/ 742 h 900"/>
                  <a:gd name="T22" fmla="*/ 101 w 534"/>
                  <a:gd name="T23" fmla="*/ 727 h 900"/>
                  <a:gd name="T24" fmla="*/ 105 w 534"/>
                  <a:gd name="T25" fmla="*/ 724 h 900"/>
                  <a:gd name="T26" fmla="*/ 96 w 534"/>
                  <a:gd name="T27" fmla="*/ 717 h 900"/>
                  <a:gd name="T28" fmla="*/ 90 w 534"/>
                  <a:gd name="T29" fmla="*/ 704 h 900"/>
                  <a:gd name="T30" fmla="*/ 114 w 534"/>
                  <a:gd name="T31" fmla="*/ 690 h 900"/>
                  <a:gd name="T32" fmla="*/ 129 w 534"/>
                  <a:gd name="T33" fmla="*/ 674 h 900"/>
                  <a:gd name="T34" fmla="*/ 143 w 534"/>
                  <a:gd name="T35" fmla="*/ 656 h 900"/>
                  <a:gd name="T36" fmla="*/ 151 w 534"/>
                  <a:gd name="T37" fmla="*/ 652 h 900"/>
                  <a:gd name="T38" fmla="*/ 151 w 534"/>
                  <a:gd name="T39" fmla="*/ 644 h 900"/>
                  <a:gd name="T40" fmla="*/ 158 w 534"/>
                  <a:gd name="T41" fmla="*/ 623 h 900"/>
                  <a:gd name="T42" fmla="*/ 147 w 534"/>
                  <a:gd name="T43" fmla="*/ 564 h 900"/>
                  <a:gd name="T44" fmla="*/ 143 w 534"/>
                  <a:gd name="T45" fmla="*/ 532 h 900"/>
                  <a:gd name="T46" fmla="*/ 131 w 534"/>
                  <a:gd name="T47" fmla="*/ 525 h 900"/>
                  <a:gd name="T48" fmla="*/ 132 w 534"/>
                  <a:gd name="T49" fmla="*/ 506 h 900"/>
                  <a:gd name="T50" fmla="*/ 136 w 534"/>
                  <a:gd name="T51" fmla="*/ 492 h 900"/>
                  <a:gd name="T52" fmla="*/ 131 w 534"/>
                  <a:gd name="T53" fmla="*/ 486 h 900"/>
                  <a:gd name="T54" fmla="*/ 148 w 534"/>
                  <a:gd name="T55" fmla="*/ 481 h 900"/>
                  <a:gd name="T56" fmla="*/ 177 w 534"/>
                  <a:gd name="T57" fmla="*/ 451 h 900"/>
                  <a:gd name="T58" fmla="*/ 187 w 534"/>
                  <a:gd name="T59" fmla="*/ 437 h 900"/>
                  <a:gd name="T60" fmla="*/ 191 w 534"/>
                  <a:gd name="T61" fmla="*/ 430 h 900"/>
                  <a:gd name="T62" fmla="*/ 204 w 534"/>
                  <a:gd name="T63" fmla="*/ 413 h 900"/>
                  <a:gd name="T64" fmla="*/ 206 w 534"/>
                  <a:gd name="T65" fmla="*/ 411 h 900"/>
                  <a:gd name="T66" fmla="*/ 203 w 534"/>
                  <a:gd name="T67" fmla="*/ 394 h 900"/>
                  <a:gd name="T68" fmla="*/ 209 w 534"/>
                  <a:gd name="T69" fmla="*/ 347 h 900"/>
                  <a:gd name="T70" fmla="*/ 220 w 534"/>
                  <a:gd name="T71" fmla="*/ 309 h 900"/>
                  <a:gd name="T72" fmla="*/ 231 w 534"/>
                  <a:gd name="T73" fmla="*/ 300 h 900"/>
                  <a:gd name="T74" fmla="*/ 244 w 534"/>
                  <a:gd name="T75" fmla="*/ 297 h 900"/>
                  <a:gd name="T76" fmla="*/ 257 w 534"/>
                  <a:gd name="T77" fmla="*/ 290 h 900"/>
                  <a:gd name="T78" fmla="*/ 286 w 534"/>
                  <a:gd name="T79" fmla="*/ 272 h 900"/>
                  <a:gd name="T80" fmla="*/ 313 w 534"/>
                  <a:gd name="T81" fmla="*/ 213 h 900"/>
                  <a:gd name="T82" fmla="*/ 335 w 534"/>
                  <a:gd name="T83" fmla="*/ 173 h 900"/>
                  <a:gd name="T84" fmla="*/ 368 w 534"/>
                  <a:gd name="T85" fmla="*/ 160 h 900"/>
                  <a:gd name="T86" fmla="*/ 374 w 534"/>
                  <a:gd name="T87" fmla="*/ 158 h 900"/>
                  <a:gd name="T88" fmla="*/ 374 w 534"/>
                  <a:gd name="T89" fmla="*/ 150 h 900"/>
                  <a:gd name="T90" fmla="*/ 355 w 534"/>
                  <a:gd name="T91" fmla="*/ 130 h 900"/>
                  <a:gd name="T92" fmla="*/ 368 w 534"/>
                  <a:gd name="T93" fmla="*/ 92 h 900"/>
                  <a:gd name="T94" fmla="*/ 381 w 534"/>
                  <a:gd name="T95" fmla="*/ 79 h 900"/>
                  <a:gd name="T96" fmla="*/ 382 w 534"/>
                  <a:gd name="T97" fmla="*/ 74 h 900"/>
                  <a:gd name="T98" fmla="*/ 388 w 534"/>
                  <a:gd name="T99" fmla="*/ 56 h 900"/>
                  <a:gd name="T100" fmla="*/ 412 w 534"/>
                  <a:gd name="T101" fmla="*/ 39 h 900"/>
                  <a:gd name="T102" fmla="*/ 434 w 534"/>
                  <a:gd name="T103" fmla="*/ 27 h 900"/>
                  <a:gd name="T104" fmla="*/ 455 w 534"/>
                  <a:gd name="T105" fmla="*/ 27 h 900"/>
                  <a:gd name="T106" fmla="*/ 489 w 534"/>
                  <a:gd name="T107" fmla="*/ 32 h 900"/>
                  <a:gd name="T108" fmla="*/ 526 w 534"/>
                  <a:gd name="T109" fmla="*/ 18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34" h="900">
                    <a:moveTo>
                      <a:pt x="0" y="897"/>
                    </a:moveTo>
                    <a:lnTo>
                      <a:pt x="9" y="900"/>
                    </a:lnTo>
                    <a:lnTo>
                      <a:pt x="11" y="898"/>
                    </a:lnTo>
                    <a:lnTo>
                      <a:pt x="15" y="898"/>
                    </a:lnTo>
                    <a:lnTo>
                      <a:pt x="16" y="896"/>
                    </a:lnTo>
                    <a:lnTo>
                      <a:pt x="19" y="895"/>
                    </a:lnTo>
                    <a:lnTo>
                      <a:pt x="23" y="890"/>
                    </a:lnTo>
                    <a:lnTo>
                      <a:pt x="28" y="890"/>
                    </a:lnTo>
                    <a:lnTo>
                      <a:pt x="31" y="889"/>
                    </a:lnTo>
                    <a:lnTo>
                      <a:pt x="37" y="885"/>
                    </a:lnTo>
                    <a:lnTo>
                      <a:pt x="48" y="868"/>
                    </a:lnTo>
                    <a:lnTo>
                      <a:pt x="48" y="862"/>
                    </a:lnTo>
                    <a:lnTo>
                      <a:pt x="49" y="861"/>
                    </a:lnTo>
                    <a:lnTo>
                      <a:pt x="50" y="860"/>
                    </a:lnTo>
                    <a:lnTo>
                      <a:pt x="54" y="863"/>
                    </a:lnTo>
                    <a:lnTo>
                      <a:pt x="57" y="864"/>
                    </a:lnTo>
                    <a:lnTo>
                      <a:pt x="66" y="863"/>
                    </a:lnTo>
                    <a:lnTo>
                      <a:pt x="69" y="858"/>
                    </a:lnTo>
                    <a:lnTo>
                      <a:pt x="71" y="853"/>
                    </a:lnTo>
                    <a:lnTo>
                      <a:pt x="66" y="840"/>
                    </a:lnTo>
                    <a:lnTo>
                      <a:pt x="63" y="823"/>
                    </a:lnTo>
                    <a:lnTo>
                      <a:pt x="62" y="822"/>
                    </a:lnTo>
                    <a:lnTo>
                      <a:pt x="65" y="812"/>
                    </a:lnTo>
                    <a:lnTo>
                      <a:pt x="71" y="809"/>
                    </a:lnTo>
                    <a:lnTo>
                      <a:pt x="73" y="807"/>
                    </a:lnTo>
                    <a:lnTo>
                      <a:pt x="76" y="806"/>
                    </a:lnTo>
                    <a:lnTo>
                      <a:pt x="77" y="795"/>
                    </a:lnTo>
                    <a:lnTo>
                      <a:pt x="78" y="788"/>
                    </a:lnTo>
                    <a:lnTo>
                      <a:pt x="78" y="786"/>
                    </a:lnTo>
                    <a:lnTo>
                      <a:pt x="82" y="784"/>
                    </a:lnTo>
                    <a:lnTo>
                      <a:pt x="83" y="782"/>
                    </a:lnTo>
                    <a:lnTo>
                      <a:pt x="85" y="780"/>
                    </a:lnTo>
                    <a:lnTo>
                      <a:pt x="86" y="775"/>
                    </a:lnTo>
                    <a:lnTo>
                      <a:pt x="89" y="770"/>
                    </a:lnTo>
                    <a:lnTo>
                      <a:pt x="88" y="765"/>
                    </a:lnTo>
                    <a:lnTo>
                      <a:pt x="85" y="760"/>
                    </a:lnTo>
                    <a:lnTo>
                      <a:pt x="84" y="755"/>
                    </a:lnTo>
                    <a:lnTo>
                      <a:pt x="85" y="753"/>
                    </a:lnTo>
                    <a:lnTo>
                      <a:pt x="89" y="750"/>
                    </a:lnTo>
                    <a:lnTo>
                      <a:pt x="95" y="748"/>
                    </a:lnTo>
                    <a:lnTo>
                      <a:pt x="96" y="746"/>
                    </a:lnTo>
                    <a:lnTo>
                      <a:pt x="96" y="744"/>
                    </a:lnTo>
                    <a:lnTo>
                      <a:pt x="97" y="744"/>
                    </a:lnTo>
                    <a:lnTo>
                      <a:pt x="97" y="742"/>
                    </a:lnTo>
                    <a:lnTo>
                      <a:pt x="97" y="741"/>
                    </a:lnTo>
                    <a:lnTo>
                      <a:pt x="94" y="731"/>
                    </a:lnTo>
                    <a:lnTo>
                      <a:pt x="94" y="727"/>
                    </a:lnTo>
                    <a:lnTo>
                      <a:pt x="101" y="727"/>
                    </a:lnTo>
                    <a:lnTo>
                      <a:pt x="101" y="726"/>
                    </a:lnTo>
                    <a:lnTo>
                      <a:pt x="102" y="726"/>
                    </a:lnTo>
                    <a:lnTo>
                      <a:pt x="105" y="726"/>
                    </a:lnTo>
                    <a:lnTo>
                      <a:pt x="105" y="724"/>
                    </a:lnTo>
                    <a:lnTo>
                      <a:pt x="105" y="723"/>
                    </a:lnTo>
                    <a:lnTo>
                      <a:pt x="102" y="719"/>
                    </a:lnTo>
                    <a:lnTo>
                      <a:pt x="100" y="719"/>
                    </a:lnTo>
                    <a:lnTo>
                      <a:pt x="96" y="717"/>
                    </a:lnTo>
                    <a:lnTo>
                      <a:pt x="94" y="714"/>
                    </a:lnTo>
                    <a:lnTo>
                      <a:pt x="93" y="713"/>
                    </a:lnTo>
                    <a:lnTo>
                      <a:pt x="89" y="708"/>
                    </a:lnTo>
                    <a:lnTo>
                      <a:pt x="90" y="704"/>
                    </a:lnTo>
                    <a:lnTo>
                      <a:pt x="96" y="698"/>
                    </a:lnTo>
                    <a:lnTo>
                      <a:pt x="103" y="693"/>
                    </a:lnTo>
                    <a:lnTo>
                      <a:pt x="109" y="692"/>
                    </a:lnTo>
                    <a:lnTo>
                      <a:pt x="114" y="690"/>
                    </a:lnTo>
                    <a:lnTo>
                      <a:pt x="119" y="689"/>
                    </a:lnTo>
                    <a:lnTo>
                      <a:pt x="122" y="686"/>
                    </a:lnTo>
                    <a:lnTo>
                      <a:pt x="124" y="685"/>
                    </a:lnTo>
                    <a:lnTo>
                      <a:pt x="129" y="674"/>
                    </a:lnTo>
                    <a:lnTo>
                      <a:pt x="134" y="662"/>
                    </a:lnTo>
                    <a:lnTo>
                      <a:pt x="134" y="658"/>
                    </a:lnTo>
                    <a:lnTo>
                      <a:pt x="136" y="657"/>
                    </a:lnTo>
                    <a:lnTo>
                      <a:pt x="143" y="656"/>
                    </a:lnTo>
                    <a:lnTo>
                      <a:pt x="143" y="655"/>
                    </a:lnTo>
                    <a:lnTo>
                      <a:pt x="145" y="655"/>
                    </a:lnTo>
                    <a:lnTo>
                      <a:pt x="147" y="655"/>
                    </a:lnTo>
                    <a:lnTo>
                      <a:pt x="151" y="652"/>
                    </a:lnTo>
                    <a:lnTo>
                      <a:pt x="151" y="650"/>
                    </a:lnTo>
                    <a:lnTo>
                      <a:pt x="151" y="649"/>
                    </a:lnTo>
                    <a:lnTo>
                      <a:pt x="152" y="649"/>
                    </a:lnTo>
                    <a:lnTo>
                      <a:pt x="151" y="644"/>
                    </a:lnTo>
                    <a:lnTo>
                      <a:pt x="151" y="641"/>
                    </a:lnTo>
                    <a:lnTo>
                      <a:pt x="149" y="638"/>
                    </a:lnTo>
                    <a:lnTo>
                      <a:pt x="151" y="632"/>
                    </a:lnTo>
                    <a:lnTo>
                      <a:pt x="158" y="623"/>
                    </a:lnTo>
                    <a:lnTo>
                      <a:pt x="159" y="618"/>
                    </a:lnTo>
                    <a:lnTo>
                      <a:pt x="158" y="616"/>
                    </a:lnTo>
                    <a:lnTo>
                      <a:pt x="158" y="615"/>
                    </a:lnTo>
                    <a:lnTo>
                      <a:pt x="147" y="564"/>
                    </a:lnTo>
                    <a:lnTo>
                      <a:pt x="147" y="552"/>
                    </a:lnTo>
                    <a:lnTo>
                      <a:pt x="149" y="548"/>
                    </a:lnTo>
                    <a:lnTo>
                      <a:pt x="148" y="542"/>
                    </a:lnTo>
                    <a:lnTo>
                      <a:pt x="143" y="532"/>
                    </a:lnTo>
                    <a:lnTo>
                      <a:pt x="139" y="526"/>
                    </a:lnTo>
                    <a:lnTo>
                      <a:pt x="136" y="526"/>
                    </a:lnTo>
                    <a:lnTo>
                      <a:pt x="132" y="525"/>
                    </a:lnTo>
                    <a:lnTo>
                      <a:pt x="131" y="525"/>
                    </a:lnTo>
                    <a:lnTo>
                      <a:pt x="132" y="521"/>
                    </a:lnTo>
                    <a:lnTo>
                      <a:pt x="132" y="517"/>
                    </a:lnTo>
                    <a:lnTo>
                      <a:pt x="134" y="512"/>
                    </a:lnTo>
                    <a:lnTo>
                      <a:pt x="132" y="506"/>
                    </a:lnTo>
                    <a:lnTo>
                      <a:pt x="135" y="502"/>
                    </a:lnTo>
                    <a:lnTo>
                      <a:pt x="139" y="496"/>
                    </a:lnTo>
                    <a:lnTo>
                      <a:pt x="140" y="493"/>
                    </a:lnTo>
                    <a:lnTo>
                      <a:pt x="136" y="492"/>
                    </a:lnTo>
                    <a:lnTo>
                      <a:pt x="131" y="493"/>
                    </a:lnTo>
                    <a:lnTo>
                      <a:pt x="129" y="492"/>
                    </a:lnTo>
                    <a:lnTo>
                      <a:pt x="129" y="490"/>
                    </a:lnTo>
                    <a:lnTo>
                      <a:pt x="131" y="486"/>
                    </a:lnTo>
                    <a:lnTo>
                      <a:pt x="134" y="486"/>
                    </a:lnTo>
                    <a:lnTo>
                      <a:pt x="137" y="486"/>
                    </a:lnTo>
                    <a:lnTo>
                      <a:pt x="143" y="483"/>
                    </a:lnTo>
                    <a:lnTo>
                      <a:pt x="148" y="481"/>
                    </a:lnTo>
                    <a:lnTo>
                      <a:pt x="153" y="480"/>
                    </a:lnTo>
                    <a:lnTo>
                      <a:pt x="177" y="456"/>
                    </a:lnTo>
                    <a:lnTo>
                      <a:pt x="179" y="452"/>
                    </a:lnTo>
                    <a:lnTo>
                      <a:pt x="177" y="451"/>
                    </a:lnTo>
                    <a:lnTo>
                      <a:pt x="175" y="445"/>
                    </a:lnTo>
                    <a:lnTo>
                      <a:pt x="180" y="443"/>
                    </a:lnTo>
                    <a:lnTo>
                      <a:pt x="182" y="440"/>
                    </a:lnTo>
                    <a:lnTo>
                      <a:pt x="187" y="437"/>
                    </a:lnTo>
                    <a:lnTo>
                      <a:pt x="187" y="434"/>
                    </a:lnTo>
                    <a:lnTo>
                      <a:pt x="187" y="433"/>
                    </a:lnTo>
                    <a:lnTo>
                      <a:pt x="188" y="433"/>
                    </a:lnTo>
                    <a:lnTo>
                      <a:pt x="191" y="430"/>
                    </a:lnTo>
                    <a:lnTo>
                      <a:pt x="196" y="423"/>
                    </a:lnTo>
                    <a:lnTo>
                      <a:pt x="197" y="418"/>
                    </a:lnTo>
                    <a:lnTo>
                      <a:pt x="199" y="416"/>
                    </a:lnTo>
                    <a:lnTo>
                      <a:pt x="204" y="413"/>
                    </a:lnTo>
                    <a:lnTo>
                      <a:pt x="204" y="412"/>
                    </a:lnTo>
                    <a:lnTo>
                      <a:pt x="205" y="412"/>
                    </a:lnTo>
                    <a:lnTo>
                      <a:pt x="205" y="411"/>
                    </a:lnTo>
                    <a:lnTo>
                      <a:pt x="206" y="411"/>
                    </a:lnTo>
                    <a:lnTo>
                      <a:pt x="206" y="409"/>
                    </a:lnTo>
                    <a:lnTo>
                      <a:pt x="206" y="407"/>
                    </a:lnTo>
                    <a:lnTo>
                      <a:pt x="208" y="407"/>
                    </a:lnTo>
                    <a:lnTo>
                      <a:pt x="203" y="394"/>
                    </a:lnTo>
                    <a:lnTo>
                      <a:pt x="202" y="383"/>
                    </a:lnTo>
                    <a:lnTo>
                      <a:pt x="202" y="370"/>
                    </a:lnTo>
                    <a:lnTo>
                      <a:pt x="205" y="358"/>
                    </a:lnTo>
                    <a:lnTo>
                      <a:pt x="209" y="347"/>
                    </a:lnTo>
                    <a:lnTo>
                      <a:pt x="210" y="341"/>
                    </a:lnTo>
                    <a:lnTo>
                      <a:pt x="210" y="329"/>
                    </a:lnTo>
                    <a:lnTo>
                      <a:pt x="216" y="318"/>
                    </a:lnTo>
                    <a:lnTo>
                      <a:pt x="220" y="309"/>
                    </a:lnTo>
                    <a:lnTo>
                      <a:pt x="225" y="303"/>
                    </a:lnTo>
                    <a:lnTo>
                      <a:pt x="227" y="300"/>
                    </a:lnTo>
                    <a:lnTo>
                      <a:pt x="231" y="301"/>
                    </a:lnTo>
                    <a:lnTo>
                      <a:pt x="231" y="300"/>
                    </a:lnTo>
                    <a:lnTo>
                      <a:pt x="232" y="300"/>
                    </a:lnTo>
                    <a:lnTo>
                      <a:pt x="234" y="300"/>
                    </a:lnTo>
                    <a:lnTo>
                      <a:pt x="238" y="300"/>
                    </a:lnTo>
                    <a:lnTo>
                      <a:pt x="244" y="297"/>
                    </a:lnTo>
                    <a:lnTo>
                      <a:pt x="244" y="295"/>
                    </a:lnTo>
                    <a:lnTo>
                      <a:pt x="248" y="293"/>
                    </a:lnTo>
                    <a:lnTo>
                      <a:pt x="251" y="291"/>
                    </a:lnTo>
                    <a:lnTo>
                      <a:pt x="257" y="290"/>
                    </a:lnTo>
                    <a:lnTo>
                      <a:pt x="266" y="284"/>
                    </a:lnTo>
                    <a:lnTo>
                      <a:pt x="271" y="280"/>
                    </a:lnTo>
                    <a:lnTo>
                      <a:pt x="277" y="278"/>
                    </a:lnTo>
                    <a:lnTo>
                      <a:pt x="286" y="272"/>
                    </a:lnTo>
                    <a:lnTo>
                      <a:pt x="295" y="262"/>
                    </a:lnTo>
                    <a:lnTo>
                      <a:pt x="301" y="255"/>
                    </a:lnTo>
                    <a:lnTo>
                      <a:pt x="308" y="226"/>
                    </a:lnTo>
                    <a:lnTo>
                      <a:pt x="313" y="213"/>
                    </a:lnTo>
                    <a:lnTo>
                      <a:pt x="324" y="201"/>
                    </a:lnTo>
                    <a:lnTo>
                      <a:pt x="329" y="192"/>
                    </a:lnTo>
                    <a:lnTo>
                      <a:pt x="331" y="184"/>
                    </a:lnTo>
                    <a:lnTo>
                      <a:pt x="335" y="173"/>
                    </a:lnTo>
                    <a:lnTo>
                      <a:pt x="339" y="169"/>
                    </a:lnTo>
                    <a:lnTo>
                      <a:pt x="347" y="165"/>
                    </a:lnTo>
                    <a:lnTo>
                      <a:pt x="357" y="161"/>
                    </a:lnTo>
                    <a:lnTo>
                      <a:pt x="368" y="160"/>
                    </a:lnTo>
                    <a:lnTo>
                      <a:pt x="370" y="159"/>
                    </a:lnTo>
                    <a:lnTo>
                      <a:pt x="372" y="159"/>
                    </a:lnTo>
                    <a:lnTo>
                      <a:pt x="372" y="158"/>
                    </a:lnTo>
                    <a:lnTo>
                      <a:pt x="374" y="158"/>
                    </a:lnTo>
                    <a:lnTo>
                      <a:pt x="376" y="158"/>
                    </a:lnTo>
                    <a:lnTo>
                      <a:pt x="375" y="155"/>
                    </a:lnTo>
                    <a:lnTo>
                      <a:pt x="375" y="153"/>
                    </a:lnTo>
                    <a:lnTo>
                      <a:pt x="374" y="150"/>
                    </a:lnTo>
                    <a:lnTo>
                      <a:pt x="374" y="149"/>
                    </a:lnTo>
                    <a:lnTo>
                      <a:pt x="372" y="147"/>
                    </a:lnTo>
                    <a:lnTo>
                      <a:pt x="359" y="135"/>
                    </a:lnTo>
                    <a:lnTo>
                      <a:pt x="355" y="130"/>
                    </a:lnTo>
                    <a:lnTo>
                      <a:pt x="357" y="125"/>
                    </a:lnTo>
                    <a:lnTo>
                      <a:pt x="359" y="109"/>
                    </a:lnTo>
                    <a:lnTo>
                      <a:pt x="364" y="98"/>
                    </a:lnTo>
                    <a:lnTo>
                      <a:pt x="368" y="92"/>
                    </a:lnTo>
                    <a:lnTo>
                      <a:pt x="376" y="87"/>
                    </a:lnTo>
                    <a:lnTo>
                      <a:pt x="379" y="84"/>
                    </a:lnTo>
                    <a:lnTo>
                      <a:pt x="381" y="81"/>
                    </a:lnTo>
                    <a:lnTo>
                      <a:pt x="381" y="79"/>
                    </a:lnTo>
                    <a:lnTo>
                      <a:pt x="381" y="78"/>
                    </a:lnTo>
                    <a:lnTo>
                      <a:pt x="382" y="78"/>
                    </a:lnTo>
                    <a:lnTo>
                      <a:pt x="382" y="75"/>
                    </a:lnTo>
                    <a:lnTo>
                      <a:pt x="382" y="74"/>
                    </a:lnTo>
                    <a:lnTo>
                      <a:pt x="383" y="74"/>
                    </a:lnTo>
                    <a:lnTo>
                      <a:pt x="383" y="68"/>
                    </a:lnTo>
                    <a:lnTo>
                      <a:pt x="386" y="63"/>
                    </a:lnTo>
                    <a:lnTo>
                      <a:pt x="388" y="56"/>
                    </a:lnTo>
                    <a:lnTo>
                      <a:pt x="393" y="50"/>
                    </a:lnTo>
                    <a:lnTo>
                      <a:pt x="400" y="41"/>
                    </a:lnTo>
                    <a:lnTo>
                      <a:pt x="405" y="39"/>
                    </a:lnTo>
                    <a:lnTo>
                      <a:pt x="412" y="39"/>
                    </a:lnTo>
                    <a:lnTo>
                      <a:pt x="420" y="35"/>
                    </a:lnTo>
                    <a:lnTo>
                      <a:pt x="426" y="33"/>
                    </a:lnTo>
                    <a:lnTo>
                      <a:pt x="431" y="29"/>
                    </a:lnTo>
                    <a:lnTo>
                      <a:pt x="434" y="27"/>
                    </a:lnTo>
                    <a:lnTo>
                      <a:pt x="435" y="24"/>
                    </a:lnTo>
                    <a:lnTo>
                      <a:pt x="440" y="24"/>
                    </a:lnTo>
                    <a:lnTo>
                      <a:pt x="446" y="24"/>
                    </a:lnTo>
                    <a:lnTo>
                      <a:pt x="455" y="27"/>
                    </a:lnTo>
                    <a:lnTo>
                      <a:pt x="465" y="29"/>
                    </a:lnTo>
                    <a:lnTo>
                      <a:pt x="474" y="32"/>
                    </a:lnTo>
                    <a:lnTo>
                      <a:pt x="482" y="32"/>
                    </a:lnTo>
                    <a:lnTo>
                      <a:pt x="489" y="32"/>
                    </a:lnTo>
                    <a:lnTo>
                      <a:pt x="513" y="28"/>
                    </a:lnTo>
                    <a:lnTo>
                      <a:pt x="518" y="26"/>
                    </a:lnTo>
                    <a:lnTo>
                      <a:pt x="522" y="23"/>
                    </a:lnTo>
                    <a:lnTo>
                      <a:pt x="526" y="18"/>
                    </a:lnTo>
                    <a:lnTo>
                      <a:pt x="529" y="6"/>
                    </a:lnTo>
                    <a:lnTo>
                      <a:pt x="534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563">
                <a:extLst>
                  <a:ext uri="{FF2B5EF4-FFF2-40B4-BE49-F238E27FC236}">
                    <a16:creationId xmlns:a16="http://schemas.microsoft.com/office/drawing/2014/main" id="{F155DE50-3FA7-3B22-BD15-FE9E3F6F73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4" y="1737"/>
                <a:ext cx="84" cy="80"/>
              </a:xfrm>
              <a:custGeom>
                <a:avLst/>
                <a:gdLst>
                  <a:gd name="T0" fmla="*/ 12 w 419"/>
                  <a:gd name="T1" fmla="*/ 233 h 399"/>
                  <a:gd name="T2" fmla="*/ 18 w 419"/>
                  <a:gd name="T3" fmla="*/ 252 h 399"/>
                  <a:gd name="T4" fmla="*/ 26 w 419"/>
                  <a:gd name="T5" fmla="*/ 267 h 399"/>
                  <a:gd name="T6" fmla="*/ 26 w 419"/>
                  <a:gd name="T7" fmla="*/ 280 h 399"/>
                  <a:gd name="T8" fmla="*/ 37 w 419"/>
                  <a:gd name="T9" fmla="*/ 308 h 399"/>
                  <a:gd name="T10" fmla="*/ 37 w 419"/>
                  <a:gd name="T11" fmla="*/ 319 h 399"/>
                  <a:gd name="T12" fmla="*/ 51 w 419"/>
                  <a:gd name="T13" fmla="*/ 371 h 399"/>
                  <a:gd name="T14" fmla="*/ 54 w 419"/>
                  <a:gd name="T15" fmla="*/ 378 h 399"/>
                  <a:gd name="T16" fmla="*/ 59 w 419"/>
                  <a:gd name="T17" fmla="*/ 390 h 399"/>
                  <a:gd name="T18" fmla="*/ 63 w 419"/>
                  <a:gd name="T19" fmla="*/ 398 h 399"/>
                  <a:gd name="T20" fmla="*/ 66 w 419"/>
                  <a:gd name="T21" fmla="*/ 395 h 399"/>
                  <a:gd name="T22" fmla="*/ 71 w 419"/>
                  <a:gd name="T23" fmla="*/ 386 h 399"/>
                  <a:gd name="T24" fmla="*/ 76 w 419"/>
                  <a:gd name="T25" fmla="*/ 379 h 399"/>
                  <a:gd name="T26" fmla="*/ 81 w 419"/>
                  <a:gd name="T27" fmla="*/ 377 h 399"/>
                  <a:gd name="T28" fmla="*/ 89 w 419"/>
                  <a:gd name="T29" fmla="*/ 375 h 399"/>
                  <a:gd name="T30" fmla="*/ 99 w 419"/>
                  <a:gd name="T31" fmla="*/ 366 h 399"/>
                  <a:gd name="T32" fmla="*/ 129 w 419"/>
                  <a:gd name="T33" fmla="*/ 336 h 399"/>
                  <a:gd name="T34" fmla="*/ 135 w 419"/>
                  <a:gd name="T35" fmla="*/ 325 h 399"/>
                  <a:gd name="T36" fmla="*/ 168 w 419"/>
                  <a:gd name="T37" fmla="*/ 304 h 399"/>
                  <a:gd name="T38" fmla="*/ 173 w 419"/>
                  <a:gd name="T39" fmla="*/ 296 h 399"/>
                  <a:gd name="T40" fmla="*/ 172 w 419"/>
                  <a:gd name="T41" fmla="*/ 289 h 399"/>
                  <a:gd name="T42" fmla="*/ 174 w 419"/>
                  <a:gd name="T43" fmla="*/ 280 h 399"/>
                  <a:gd name="T44" fmla="*/ 181 w 419"/>
                  <a:gd name="T45" fmla="*/ 273 h 399"/>
                  <a:gd name="T46" fmla="*/ 203 w 419"/>
                  <a:gd name="T47" fmla="*/ 261 h 399"/>
                  <a:gd name="T48" fmla="*/ 208 w 419"/>
                  <a:gd name="T49" fmla="*/ 256 h 399"/>
                  <a:gd name="T50" fmla="*/ 218 w 419"/>
                  <a:gd name="T51" fmla="*/ 249 h 399"/>
                  <a:gd name="T52" fmla="*/ 230 w 419"/>
                  <a:gd name="T53" fmla="*/ 244 h 399"/>
                  <a:gd name="T54" fmla="*/ 241 w 419"/>
                  <a:gd name="T55" fmla="*/ 244 h 399"/>
                  <a:gd name="T56" fmla="*/ 246 w 419"/>
                  <a:gd name="T57" fmla="*/ 240 h 399"/>
                  <a:gd name="T58" fmla="*/ 247 w 419"/>
                  <a:gd name="T59" fmla="*/ 227 h 399"/>
                  <a:gd name="T60" fmla="*/ 269 w 419"/>
                  <a:gd name="T61" fmla="*/ 206 h 399"/>
                  <a:gd name="T62" fmla="*/ 276 w 419"/>
                  <a:gd name="T63" fmla="*/ 195 h 399"/>
                  <a:gd name="T64" fmla="*/ 281 w 419"/>
                  <a:gd name="T65" fmla="*/ 186 h 399"/>
                  <a:gd name="T66" fmla="*/ 287 w 419"/>
                  <a:gd name="T67" fmla="*/ 181 h 399"/>
                  <a:gd name="T68" fmla="*/ 301 w 419"/>
                  <a:gd name="T69" fmla="*/ 178 h 399"/>
                  <a:gd name="T70" fmla="*/ 312 w 419"/>
                  <a:gd name="T71" fmla="*/ 172 h 399"/>
                  <a:gd name="T72" fmla="*/ 315 w 419"/>
                  <a:gd name="T73" fmla="*/ 167 h 399"/>
                  <a:gd name="T74" fmla="*/ 311 w 419"/>
                  <a:gd name="T75" fmla="*/ 162 h 399"/>
                  <a:gd name="T76" fmla="*/ 314 w 419"/>
                  <a:gd name="T77" fmla="*/ 152 h 399"/>
                  <a:gd name="T78" fmla="*/ 328 w 419"/>
                  <a:gd name="T79" fmla="*/ 131 h 399"/>
                  <a:gd name="T80" fmla="*/ 332 w 419"/>
                  <a:gd name="T81" fmla="*/ 121 h 399"/>
                  <a:gd name="T82" fmla="*/ 337 w 419"/>
                  <a:gd name="T83" fmla="*/ 108 h 399"/>
                  <a:gd name="T84" fmla="*/ 339 w 419"/>
                  <a:gd name="T85" fmla="*/ 95 h 399"/>
                  <a:gd name="T86" fmla="*/ 351 w 419"/>
                  <a:gd name="T87" fmla="*/ 84 h 399"/>
                  <a:gd name="T88" fmla="*/ 356 w 419"/>
                  <a:gd name="T89" fmla="*/ 74 h 399"/>
                  <a:gd name="T90" fmla="*/ 356 w 419"/>
                  <a:gd name="T91" fmla="*/ 66 h 399"/>
                  <a:gd name="T92" fmla="*/ 360 w 419"/>
                  <a:gd name="T93" fmla="*/ 59 h 399"/>
                  <a:gd name="T94" fmla="*/ 369 w 419"/>
                  <a:gd name="T95" fmla="*/ 47 h 399"/>
                  <a:gd name="T96" fmla="*/ 375 w 419"/>
                  <a:gd name="T97" fmla="*/ 45 h 399"/>
                  <a:gd name="T98" fmla="*/ 384 w 419"/>
                  <a:gd name="T99" fmla="*/ 45 h 399"/>
                  <a:gd name="T100" fmla="*/ 394 w 419"/>
                  <a:gd name="T101" fmla="*/ 38 h 399"/>
                  <a:gd name="T102" fmla="*/ 401 w 419"/>
                  <a:gd name="T103" fmla="*/ 34 h 399"/>
                  <a:gd name="T104" fmla="*/ 412 w 419"/>
                  <a:gd name="T105" fmla="*/ 30 h 399"/>
                  <a:gd name="T106" fmla="*/ 414 w 419"/>
                  <a:gd name="T107" fmla="*/ 22 h 399"/>
                  <a:gd name="T108" fmla="*/ 414 w 419"/>
                  <a:gd name="T109" fmla="*/ 11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19" h="399">
                    <a:moveTo>
                      <a:pt x="0" y="221"/>
                    </a:moveTo>
                    <a:lnTo>
                      <a:pt x="3" y="222"/>
                    </a:lnTo>
                    <a:lnTo>
                      <a:pt x="3" y="223"/>
                    </a:lnTo>
                    <a:lnTo>
                      <a:pt x="6" y="226"/>
                    </a:lnTo>
                    <a:lnTo>
                      <a:pt x="12" y="233"/>
                    </a:lnTo>
                    <a:lnTo>
                      <a:pt x="15" y="240"/>
                    </a:lnTo>
                    <a:lnTo>
                      <a:pt x="15" y="241"/>
                    </a:lnTo>
                    <a:lnTo>
                      <a:pt x="18" y="249"/>
                    </a:lnTo>
                    <a:lnTo>
                      <a:pt x="18" y="251"/>
                    </a:lnTo>
                    <a:lnTo>
                      <a:pt x="18" y="252"/>
                    </a:lnTo>
                    <a:lnTo>
                      <a:pt x="18" y="253"/>
                    </a:lnTo>
                    <a:lnTo>
                      <a:pt x="19" y="253"/>
                    </a:lnTo>
                    <a:lnTo>
                      <a:pt x="25" y="264"/>
                    </a:lnTo>
                    <a:lnTo>
                      <a:pt x="25" y="266"/>
                    </a:lnTo>
                    <a:lnTo>
                      <a:pt x="26" y="267"/>
                    </a:lnTo>
                    <a:lnTo>
                      <a:pt x="26" y="269"/>
                    </a:lnTo>
                    <a:lnTo>
                      <a:pt x="25" y="273"/>
                    </a:lnTo>
                    <a:lnTo>
                      <a:pt x="25" y="276"/>
                    </a:lnTo>
                    <a:lnTo>
                      <a:pt x="26" y="279"/>
                    </a:lnTo>
                    <a:lnTo>
                      <a:pt x="26" y="280"/>
                    </a:lnTo>
                    <a:lnTo>
                      <a:pt x="32" y="293"/>
                    </a:lnTo>
                    <a:lnTo>
                      <a:pt x="36" y="304"/>
                    </a:lnTo>
                    <a:lnTo>
                      <a:pt x="36" y="306"/>
                    </a:lnTo>
                    <a:lnTo>
                      <a:pt x="36" y="307"/>
                    </a:lnTo>
                    <a:lnTo>
                      <a:pt x="37" y="308"/>
                    </a:lnTo>
                    <a:lnTo>
                      <a:pt x="37" y="309"/>
                    </a:lnTo>
                    <a:lnTo>
                      <a:pt x="37" y="310"/>
                    </a:lnTo>
                    <a:lnTo>
                      <a:pt x="37" y="313"/>
                    </a:lnTo>
                    <a:lnTo>
                      <a:pt x="37" y="315"/>
                    </a:lnTo>
                    <a:lnTo>
                      <a:pt x="37" y="319"/>
                    </a:lnTo>
                    <a:lnTo>
                      <a:pt x="37" y="321"/>
                    </a:lnTo>
                    <a:lnTo>
                      <a:pt x="37" y="325"/>
                    </a:lnTo>
                    <a:lnTo>
                      <a:pt x="37" y="326"/>
                    </a:lnTo>
                    <a:lnTo>
                      <a:pt x="37" y="327"/>
                    </a:lnTo>
                    <a:lnTo>
                      <a:pt x="51" y="371"/>
                    </a:lnTo>
                    <a:lnTo>
                      <a:pt x="51" y="372"/>
                    </a:lnTo>
                    <a:lnTo>
                      <a:pt x="51" y="373"/>
                    </a:lnTo>
                    <a:lnTo>
                      <a:pt x="52" y="376"/>
                    </a:lnTo>
                    <a:lnTo>
                      <a:pt x="53" y="376"/>
                    </a:lnTo>
                    <a:lnTo>
                      <a:pt x="54" y="378"/>
                    </a:lnTo>
                    <a:lnTo>
                      <a:pt x="55" y="379"/>
                    </a:lnTo>
                    <a:lnTo>
                      <a:pt x="57" y="381"/>
                    </a:lnTo>
                    <a:lnTo>
                      <a:pt x="58" y="382"/>
                    </a:lnTo>
                    <a:lnTo>
                      <a:pt x="59" y="386"/>
                    </a:lnTo>
                    <a:lnTo>
                      <a:pt x="59" y="390"/>
                    </a:lnTo>
                    <a:lnTo>
                      <a:pt x="58" y="393"/>
                    </a:lnTo>
                    <a:lnTo>
                      <a:pt x="58" y="395"/>
                    </a:lnTo>
                    <a:lnTo>
                      <a:pt x="60" y="398"/>
                    </a:lnTo>
                    <a:lnTo>
                      <a:pt x="61" y="398"/>
                    </a:lnTo>
                    <a:lnTo>
                      <a:pt x="63" y="398"/>
                    </a:lnTo>
                    <a:lnTo>
                      <a:pt x="64" y="399"/>
                    </a:lnTo>
                    <a:lnTo>
                      <a:pt x="65" y="398"/>
                    </a:lnTo>
                    <a:lnTo>
                      <a:pt x="66" y="398"/>
                    </a:lnTo>
                    <a:lnTo>
                      <a:pt x="66" y="396"/>
                    </a:lnTo>
                    <a:lnTo>
                      <a:pt x="66" y="395"/>
                    </a:lnTo>
                    <a:lnTo>
                      <a:pt x="68" y="395"/>
                    </a:lnTo>
                    <a:lnTo>
                      <a:pt x="68" y="393"/>
                    </a:lnTo>
                    <a:lnTo>
                      <a:pt x="68" y="392"/>
                    </a:lnTo>
                    <a:lnTo>
                      <a:pt x="70" y="387"/>
                    </a:lnTo>
                    <a:lnTo>
                      <a:pt x="71" y="386"/>
                    </a:lnTo>
                    <a:lnTo>
                      <a:pt x="72" y="383"/>
                    </a:lnTo>
                    <a:lnTo>
                      <a:pt x="74" y="382"/>
                    </a:lnTo>
                    <a:lnTo>
                      <a:pt x="75" y="381"/>
                    </a:lnTo>
                    <a:lnTo>
                      <a:pt x="75" y="379"/>
                    </a:lnTo>
                    <a:lnTo>
                      <a:pt x="76" y="379"/>
                    </a:lnTo>
                    <a:lnTo>
                      <a:pt x="76" y="378"/>
                    </a:lnTo>
                    <a:lnTo>
                      <a:pt x="77" y="378"/>
                    </a:lnTo>
                    <a:lnTo>
                      <a:pt x="78" y="378"/>
                    </a:lnTo>
                    <a:lnTo>
                      <a:pt x="80" y="377"/>
                    </a:lnTo>
                    <a:lnTo>
                      <a:pt x="81" y="377"/>
                    </a:lnTo>
                    <a:lnTo>
                      <a:pt x="82" y="377"/>
                    </a:lnTo>
                    <a:lnTo>
                      <a:pt x="84" y="376"/>
                    </a:lnTo>
                    <a:lnTo>
                      <a:pt x="87" y="376"/>
                    </a:lnTo>
                    <a:lnTo>
                      <a:pt x="88" y="376"/>
                    </a:lnTo>
                    <a:lnTo>
                      <a:pt x="89" y="375"/>
                    </a:lnTo>
                    <a:lnTo>
                      <a:pt x="91" y="375"/>
                    </a:lnTo>
                    <a:lnTo>
                      <a:pt x="92" y="373"/>
                    </a:lnTo>
                    <a:lnTo>
                      <a:pt x="92" y="372"/>
                    </a:lnTo>
                    <a:lnTo>
                      <a:pt x="93" y="372"/>
                    </a:lnTo>
                    <a:lnTo>
                      <a:pt x="99" y="366"/>
                    </a:lnTo>
                    <a:lnTo>
                      <a:pt x="101" y="365"/>
                    </a:lnTo>
                    <a:lnTo>
                      <a:pt x="101" y="364"/>
                    </a:lnTo>
                    <a:lnTo>
                      <a:pt x="109" y="359"/>
                    </a:lnTo>
                    <a:lnTo>
                      <a:pt x="120" y="350"/>
                    </a:lnTo>
                    <a:lnTo>
                      <a:pt x="129" y="336"/>
                    </a:lnTo>
                    <a:lnTo>
                      <a:pt x="131" y="333"/>
                    </a:lnTo>
                    <a:lnTo>
                      <a:pt x="132" y="332"/>
                    </a:lnTo>
                    <a:lnTo>
                      <a:pt x="134" y="329"/>
                    </a:lnTo>
                    <a:lnTo>
                      <a:pt x="134" y="326"/>
                    </a:lnTo>
                    <a:lnTo>
                      <a:pt x="135" y="325"/>
                    </a:lnTo>
                    <a:lnTo>
                      <a:pt x="137" y="322"/>
                    </a:lnTo>
                    <a:lnTo>
                      <a:pt x="141" y="319"/>
                    </a:lnTo>
                    <a:lnTo>
                      <a:pt x="156" y="312"/>
                    </a:lnTo>
                    <a:lnTo>
                      <a:pt x="158" y="309"/>
                    </a:lnTo>
                    <a:lnTo>
                      <a:pt x="168" y="304"/>
                    </a:lnTo>
                    <a:lnTo>
                      <a:pt x="169" y="304"/>
                    </a:lnTo>
                    <a:lnTo>
                      <a:pt x="171" y="304"/>
                    </a:lnTo>
                    <a:lnTo>
                      <a:pt x="173" y="301"/>
                    </a:lnTo>
                    <a:lnTo>
                      <a:pt x="173" y="299"/>
                    </a:lnTo>
                    <a:lnTo>
                      <a:pt x="173" y="296"/>
                    </a:lnTo>
                    <a:lnTo>
                      <a:pt x="172" y="293"/>
                    </a:lnTo>
                    <a:lnTo>
                      <a:pt x="172" y="291"/>
                    </a:lnTo>
                    <a:lnTo>
                      <a:pt x="171" y="290"/>
                    </a:lnTo>
                    <a:lnTo>
                      <a:pt x="171" y="289"/>
                    </a:lnTo>
                    <a:lnTo>
                      <a:pt x="172" y="289"/>
                    </a:lnTo>
                    <a:lnTo>
                      <a:pt x="172" y="287"/>
                    </a:lnTo>
                    <a:lnTo>
                      <a:pt x="172" y="286"/>
                    </a:lnTo>
                    <a:lnTo>
                      <a:pt x="173" y="284"/>
                    </a:lnTo>
                    <a:lnTo>
                      <a:pt x="174" y="282"/>
                    </a:lnTo>
                    <a:lnTo>
                      <a:pt x="174" y="280"/>
                    </a:lnTo>
                    <a:lnTo>
                      <a:pt x="175" y="280"/>
                    </a:lnTo>
                    <a:lnTo>
                      <a:pt x="177" y="279"/>
                    </a:lnTo>
                    <a:lnTo>
                      <a:pt x="177" y="278"/>
                    </a:lnTo>
                    <a:lnTo>
                      <a:pt x="178" y="276"/>
                    </a:lnTo>
                    <a:lnTo>
                      <a:pt x="181" y="273"/>
                    </a:lnTo>
                    <a:lnTo>
                      <a:pt x="183" y="272"/>
                    </a:lnTo>
                    <a:lnTo>
                      <a:pt x="184" y="270"/>
                    </a:lnTo>
                    <a:lnTo>
                      <a:pt x="184" y="269"/>
                    </a:lnTo>
                    <a:lnTo>
                      <a:pt x="185" y="269"/>
                    </a:lnTo>
                    <a:lnTo>
                      <a:pt x="203" y="261"/>
                    </a:lnTo>
                    <a:lnTo>
                      <a:pt x="203" y="259"/>
                    </a:lnTo>
                    <a:lnTo>
                      <a:pt x="206" y="258"/>
                    </a:lnTo>
                    <a:lnTo>
                      <a:pt x="207" y="257"/>
                    </a:lnTo>
                    <a:lnTo>
                      <a:pt x="208" y="257"/>
                    </a:lnTo>
                    <a:lnTo>
                      <a:pt x="208" y="256"/>
                    </a:lnTo>
                    <a:lnTo>
                      <a:pt x="209" y="256"/>
                    </a:lnTo>
                    <a:lnTo>
                      <a:pt x="213" y="252"/>
                    </a:lnTo>
                    <a:lnTo>
                      <a:pt x="214" y="251"/>
                    </a:lnTo>
                    <a:lnTo>
                      <a:pt x="217" y="250"/>
                    </a:lnTo>
                    <a:lnTo>
                      <a:pt x="218" y="249"/>
                    </a:lnTo>
                    <a:lnTo>
                      <a:pt x="218" y="247"/>
                    </a:lnTo>
                    <a:lnTo>
                      <a:pt x="219" y="247"/>
                    </a:lnTo>
                    <a:lnTo>
                      <a:pt x="223" y="246"/>
                    </a:lnTo>
                    <a:lnTo>
                      <a:pt x="229" y="245"/>
                    </a:lnTo>
                    <a:lnTo>
                      <a:pt x="230" y="244"/>
                    </a:lnTo>
                    <a:lnTo>
                      <a:pt x="232" y="244"/>
                    </a:lnTo>
                    <a:lnTo>
                      <a:pt x="234" y="244"/>
                    </a:lnTo>
                    <a:lnTo>
                      <a:pt x="235" y="244"/>
                    </a:lnTo>
                    <a:lnTo>
                      <a:pt x="238" y="244"/>
                    </a:lnTo>
                    <a:lnTo>
                      <a:pt x="241" y="244"/>
                    </a:lnTo>
                    <a:lnTo>
                      <a:pt x="243" y="244"/>
                    </a:lnTo>
                    <a:lnTo>
                      <a:pt x="244" y="244"/>
                    </a:lnTo>
                    <a:lnTo>
                      <a:pt x="244" y="242"/>
                    </a:lnTo>
                    <a:lnTo>
                      <a:pt x="246" y="241"/>
                    </a:lnTo>
                    <a:lnTo>
                      <a:pt x="246" y="240"/>
                    </a:lnTo>
                    <a:lnTo>
                      <a:pt x="246" y="235"/>
                    </a:lnTo>
                    <a:lnTo>
                      <a:pt x="246" y="234"/>
                    </a:lnTo>
                    <a:lnTo>
                      <a:pt x="246" y="232"/>
                    </a:lnTo>
                    <a:lnTo>
                      <a:pt x="246" y="230"/>
                    </a:lnTo>
                    <a:lnTo>
                      <a:pt x="247" y="227"/>
                    </a:lnTo>
                    <a:lnTo>
                      <a:pt x="248" y="227"/>
                    </a:lnTo>
                    <a:lnTo>
                      <a:pt x="249" y="226"/>
                    </a:lnTo>
                    <a:lnTo>
                      <a:pt x="252" y="222"/>
                    </a:lnTo>
                    <a:lnTo>
                      <a:pt x="265" y="209"/>
                    </a:lnTo>
                    <a:lnTo>
                      <a:pt x="269" y="206"/>
                    </a:lnTo>
                    <a:lnTo>
                      <a:pt x="270" y="205"/>
                    </a:lnTo>
                    <a:lnTo>
                      <a:pt x="271" y="204"/>
                    </a:lnTo>
                    <a:lnTo>
                      <a:pt x="271" y="202"/>
                    </a:lnTo>
                    <a:lnTo>
                      <a:pt x="272" y="201"/>
                    </a:lnTo>
                    <a:lnTo>
                      <a:pt x="276" y="195"/>
                    </a:lnTo>
                    <a:lnTo>
                      <a:pt x="277" y="190"/>
                    </a:lnTo>
                    <a:lnTo>
                      <a:pt x="278" y="189"/>
                    </a:lnTo>
                    <a:lnTo>
                      <a:pt x="278" y="188"/>
                    </a:lnTo>
                    <a:lnTo>
                      <a:pt x="278" y="187"/>
                    </a:lnTo>
                    <a:lnTo>
                      <a:pt x="281" y="186"/>
                    </a:lnTo>
                    <a:lnTo>
                      <a:pt x="282" y="186"/>
                    </a:lnTo>
                    <a:lnTo>
                      <a:pt x="282" y="184"/>
                    </a:lnTo>
                    <a:lnTo>
                      <a:pt x="284" y="182"/>
                    </a:lnTo>
                    <a:lnTo>
                      <a:pt x="286" y="182"/>
                    </a:lnTo>
                    <a:lnTo>
                      <a:pt x="287" y="181"/>
                    </a:lnTo>
                    <a:lnTo>
                      <a:pt x="289" y="179"/>
                    </a:lnTo>
                    <a:lnTo>
                      <a:pt x="291" y="179"/>
                    </a:lnTo>
                    <a:lnTo>
                      <a:pt x="292" y="178"/>
                    </a:lnTo>
                    <a:lnTo>
                      <a:pt x="300" y="178"/>
                    </a:lnTo>
                    <a:lnTo>
                      <a:pt x="301" y="178"/>
                    </a:lnTo>
                    <a:lnTo>
                      <a:pt x="303" y="178"/>
                    </a:lnTo>
                    <a:lnTo>
                      <a:pt x="307" y="176"/>
                    </a:lnTo>
                    <a:lnTo>
                      <a:pt x="309" y="175"/>
                    </a:lnTo>
                    <a:lnTo>
                      <a:pt x="311" y="173"/>
                    </a:lnTo>
                    <a:lnTo>
                      <a:pt x="312" y="172"/>
                    </a:lnTo>
                    <a:lnTo>
                      <a:pt x="314" y="171"/>
                    </a:lnTo>
                    <a:lnTo>
                      <a:pt x="315" y="170"/>
                    </a:lnTo>
                    <a:lnTo>
                      <a:pt x="315" y="169"/>
                    </a:lnTo>
                    <a:lnTo>
                      <a:pt x="316" y="167"/>
                    </a:lnTo>
                    <a:lnTo>
                      <a:pt x="315" y="167"/>
                    </a:lnTo>
                    <a:lnTo>
                      <a:pt x="315" y="166"/>
                    </a:lnTo>
                    <a:lnTo>
                      <a:pt x="314" y="166"/>
                    </a:lnTo>
                    <a:lnTo>
                      <a:pt x="314" y="165"/>
                    </a:lnTo>
                    <a:lnTo>
                      <a:pt x="311" y="164"/>
                    </a:lnTo>
                    <a:lnTo>
                      <a:pt x="311" y="162"/>
                    </a:lnTo>
                    <a:lnTo>
                      <a:pt x="311" y="161"/>
                    </a:lnTo>
                    <a:lnTo>
                      <a:pt x="311" y="159"/>
                    </a:lnTo>
                    <a:lnTo>
                      <a:pt x="311" y="158"/>
                    </a:lnTo>
                    <a:lnTo>
                      <a:pt x="314" y="154"/>
                    </a:lnTo>
                    <a:lnTo>
                      <a:pt x="314" y="152"/>
                    </a:lnTo>
                    <a:lnTo>
                      <a:pt x="315" y="149"/>
                    </a:lnTo>
                    <a:lnTo>
                      <a:pt x="316" y="146"/>
                    </a:lnTo>
                    <a:lnTo>
                      <a:pt x="317" y="146"/>
                    </a:lnTo>
                    <a:lnTo>
                      <a:pt x="318" y="143"/>
                    </a:lnTo>
                    <a:lnTo>
                      <a:pt x="328" y="131"/>
                    </a:lnTo>
                    <a:lnTo>
                      <a:pt x="328" y="130"/>
                    </a:lnTo>
                    <a:lnTo>
                      <a:pt x="329" y="129"/>
                    </a:lnTo>
                    <a:lnTo>
                      <a:pt x="332" y="125"/>
                    </a:lnTo>
                    <a:lnTo>
                      <a:pt x="332" y="122"/>
                    </a:lnTo>
                    <a:lnTo>
                      <a:pt x="332" y="121"/>
                    </a:lnTo>
                    <a:lnTo>
                      <a:pt x="333" y="118"/>
                    </a:lnTo>
                    <a:lnTo>
                      <a:pt x="335" y="110"/>
                    </a:lnTo>
                    <a:lnTo>
                      <a:pt x="335" y="109"/>
                    </a:lnTo>
                    <a:lnTo>
                      <a:pt x="337" y="109"/>
                    </a:lnTo>
                    <a:lnTo>
                      <a:pt x="337" y="108"/>
                    </a:lnTo>
                    <a:lnTo>
                      <a:pt x="338" y="99"/>
                    </a:lnTo>
                    <a:lnTo>
                      <a:pt x="338" y="98"/>
                    </a:lnTo>
                    <a:lnTo>
                      <a:pt x="338" y="97"/>
                    </a:lnTo>
                    <a:lnTo>
                      <a:pt x="339" y="96"/>
                    </a:lnTo>
                    <a:lnTo>
                      <a:pt x="339" y="95"/>
                    </a:lnTo>
                    <a:lnTo>
                      <a:pt x="341" y="92"/>
                    </a:lnTo>
                    <a:lnTo>
                      <a:pt x="343" y="91"/>
                    </a:lnTo>
                    <a:lnTo>
                      <a:pt x="349" y="85"/>
                    </a:lnTo>
                    <a:lnTo>
                      <a:pt x="350" y="85"/>
                    </a:lnTo>
                    <a:lnTo>
                      <a:pt x="351" y="84"/>
                    </a:lnTo>
                    <a:lnTo>
                      <a:pt x="352" y="82"/>
                    </a:lnTo>
                    <a:lnTo>
                      <a:pt x="352" y="80"/>
                    </a:lnTo>
                    <a:lnTo>
                      <a:pt x="355" y="78"/>
                    </a:lnTo>
                    <a:lnTo>
                      <a:pt x="355" y="76"/>
                    </a:lnTo>
                    <a:lnTo>
                      <a:pt x="356" y="74"/>
                    </a:lnTo>
                    <a:lnTo>
                      <a:pt x="356" y="73"/>
                    </a:lnTo>
                    <a:lnTo>
                      <a:pt x="356" y="70"/>
                    </a:lnTo>
                    <a:lnTo>
                      <a:pt x="356" y="68"/>
                    </a:lnTo>
                    <a:lnTo>
                      <a:pt x="356" y="67"/>
                    </a:lnTo>
                    <a:lnTo>
                      <a:pt x="356" y="66"/>
                    </a:lnTo>
                    <a:lnTo>
                      <a:pt x="357" y="64"/>
                    </a:lnTo>
                    <a:lnTo>
                      <a:pt x="358" y="63"/>
                    </a:lnTo>
                    <a:lnTo>
                      <a:pt x="358" y="62"/>
                    </a:lnTo>
                    <a:lnTo>
                      <a:pt x="358" y="61"/>
                    </a:lnTo>
                    <a:lnTo>
                      <a:pt x="360" y="59"/>
                    </a:lnTo>
                    <a:lnTo>
                      <a:pt x="361" y="58"/>
                    </a:lnTo>
                    <a:lnTo>
                      <a:pt x="368" y="51"/>
                    </a:lnTo>
                    <a:lnTo>
                      <a:pt x="368" y="49"/>
                    </a:lnTo>
                    <a:lnTo>
                      <a:pt x="369" y="49"/>
                    </a:lnTo>
                    <a:lnTo>
                      <a:pt x="369" y="47"/>
                    </a:lnTo>
                    <a:lnTo>
                      <a:pt x="371" y="47"/>
                    </a:lnTo>
                    <a:lnTo>
                      <a:pt x="372" y="47"/>
                    </a:lnTo>
                    <a:lnTo>
                      <a:pt x="373" y="46"/>
                    </a:lnTo>
                    <a:lnTo>
                      <a:pt x="373" y="45"/>
                    </a:lnTo>
                    <a:lnTo>
                      <a:pt x="375" y="45"/>
                    </a:lnTo>
                    <a:lnTo>
                      <a:pt x="377" y="45"/>
                    </a:lnTo>
                    <a:lnTo>
                      <a:pt x="378" y="45"/>
                    </a:lnTo>
                    <a:lnTo>
                      <a:pt x="381" y="45"/>
                    </a:lnTo>
                    <a:lnTo>
                      <a:pt x="383" y="45"/>
                    </a:lnTo>
                    <a:lnTo>
                      <a:pt x="384" y="45"/>
                    </a:lnTo>
                    <a:lnTo>
                      <a:pt x="384" y="44"/>
                    </a:lnTo>
                    <a:lnTo>
                      <a:pt x="385" y="44"/>
                    </a:lnTo>
                    <a:lnTo>
                      <a:pt x="386" y="42"/>
                    </a:lnTo>
                    <a:lnTo>
                      <a:pt x="389" y="41"/>
                    </a:lnTo>
                    <a:lnTo>
                      <a:pt x="394" y="38"/>
                    </a:lnTo>
                    <a:lnTo>
                      <a:pt x="395" y="36"/>
                    </a:lnTo>
                    <a:lnTo>
                      <a:pt x="396" y="35"/>
                    </a:lnTo>
                    <a:lnTo>
                      <a:pt x="398" y="34"/>
                    </a:lnTo>
                    <a:lnTo>
                      <a:pt x="400" y="34"/>
                    </a:lnTo>
                    <a:lnTo>
                      <a:pt x="401" y="34"/>
                    </a:lnTo>
                    <a:lnTo>
                      <a:pt x="404" y="32"/>
                    </a:lnTo>
                    <a:lnTo>
                      <a:pt x="407" y="32"/>
                    </a:lnTo>
                    <a:lnTo>
                      <a:pt x="408" y="32"/>
                    </a:lnTo>
                    <a:lnTo>
                      <a:pt x="411" y="30"/>
                    </a:lnTo>
                    <a:lnTo>
                      <a:pt x="412" y="30"/>
                    </a:lnTo>
                    <a:lnTo>
                      <a:pt x="413" y="29"/>
                    </a:lnTo>
                    <a:lnTo>
                      <a:pt x="413" y="28"/>
                    </a:lnTo>
                    <a:lnTo>
                      <a:pt x="413" y="26"/>
                    </a:lnTo>
                    <a:lnTo>
                      <a:pt x="414" y="24"/>
                    </a:lnTo>
                    <a:lnTo>
                      <a:pt x="414" y="22"/>
                    </a:lnTo>
                    <a:lnTo>
                      <a:pt x="413" y="18"/>
                    </a:lnTo>
                    <a:lnTo>
                      <a:pt x="413" y="15"/>
                    </a:lnTo>
                    <a:lnTo>
                      <a:pt x="414" y="13"/>
                    </a:lnTo>
                    <a:lnTo>
                      <a:pt x="414" y="12"/>
                    </a:lnTo>
                    <a:lnTo>
                      <a:pt x="414" y="11"/>
                    </a:lnTo>
                    <a:lnTo>
                      <a:pt x="414" y="10"/>
                    </a:lnTo>
                    <a:lnTo>
                      <a:pt x="419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564">
                <a:extLst>
                  <a:ext uri="{FF2B5EF4-FFF2-40B4-BE49-F238E27FC236}">
                    <a16:creationId xmlns:a16="http://schemas.microsoft.com/office/drawing/2014/main" id="{B59BBFFE-AFF1-7D88-6D7B-043BE6323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1689"/>
                <a:ext cx="136" cy="72"/>
              </a:xfrm>
              <a:custGeom>
                <a:avLst/>
                <a:gdLst>
                  <a:gd name="T0" fmla="*/ 674 w 683"/>
                  <a:gd name="T1" fmla="*/ 12 h 363"/>
                  <a:gd name="T2" fmla="*/ 661 w 683"/>
                  <a:gd name="T3" fmla="*/ 29 h 363"/>
                  <a:gd name="T4" fmla="*/ 647 w 683"/>
                  <a:gd name="T5" fmla="*/ 43 h 363"/>
                  <a:gd name="T6" fmla="*/ 645 w 683"/>
                  <a:gd name="T7" fmla="*/ 46 h 363"/>
                  <a:gd name="T8" fmla="*/ 632 w 683"/>
                  <a:gd name="T9" fmla="*/ 47 h 363"/>
                  <a:gd name="T10" fmla="*/ 620 w 683"/>
                  <a:gd name="T11" fmla="*/ 35 h 363"/>
                  <a:gd name="T12" fmla="*/ 597 w 683"/>
                  <a:gd name="T13" fmla="*/ 8 h 363"/>
                  <a:gd name="T14" fmla="*/ 571 w 683"/>
                  <a:gd name="T15" fmla="*/ 0 h 363"/>
                  <a:gd name="T16" fmla="*/ 546 w 683"/>
                  <a:gd name="T17" fmla="*/ 12 h 363"/>
                  <a:gd name="T18" fmla="*/ 528 w 683"/>
                  <a:gd name="T19" fmla="*/ 18 h 363"/>
                  <a:gd name="T20" fmla="*/ 514 w 683"/>
                  <a:gd name="T21" fmla="*/ 35 h 363"/>
                  <a:gd name="T22" fmla="*/ 504 w 683"/>
                  <a:gd name="T23" fmla="*/ 38 h 363"/>
                  <a:gd name="T24" fmla="*/ 494 w 683"/>
                  <a:gd name="T25" fmla="*/ 40 h 363"/>
                  <a:gd name="T26" fmla="*/ 465 w 683"/>
                  <a:gd name="T27" fmla="*/ 41 h 363"/>
                  <a:gd name="T28" fmla="*/ 448 w 683"/>
                  <a:gd name="T29" fmla="*/ 51 h 363"/>
                  <a:gd name="T30" fmla="*/ 392 w 683"/>
                  <a:gd name="T31" fmla="*/ 51 h 363"/>
                  <a:gd name="T32" fmla="*/ 345 w 683"/>
                  <a:gd name="T33" fmla="*/ 57 h 363"/>
                  <a:gd name="T34" fmla="*/ 319 w 683"/>
                  <a:gd name="T35" fmla="*/ 63 h 363"/>
                  <a:gd name="T36" fmla="*/ 316 w 683"/>
                  <a:gd name="T37" fmla="*/ 75 h 363"/>
                  <a:gd name="T38" fmla="*/ 312 w 683"/>
                  <a:gd name="T39" fmla="*/ 76 h 363"/>
                  <a:gd name="T40" fmla="*/ 308 w 683"/>
                  <a:gd name="T41" fmla="*/ 81 h 363"/>
                  <a:gd name="T42" fmla="*/ 312 w 683"/>
                  <a:gd name="T43" fmla="*/ 98 h 363"/>
                  <a:gd name="T44" fmla="*/ 304 w 683"/>
                  <a:gd name="T45" fmla="*/ 116 h 363"/>
                  <a:gd name="T46" fmla="*/ 291 w 683"/>
                  <a:gd name="T47" fmla="*/ 134 h 363"/>
                  <a:gd name="T48" fmla="*/ 292 w 683"/>
                  <a:gd name="T49" fmla="*/ 152 h 363"/>
                  <a:gd name="T50" fmla="*/ 286 w 683"/>
                  <a:gd name="T51" fmla="*/ 167 h 363"/>
                  <a:gd name="T52" fmla="*/ 264 w 683"/>
                  <a:gd name="T53" fmla="*/ 166 h 363"/>
                  <a:gd name="T54" fmla="*/ 260 w 683"/>
                  <a:gd name="T55" fmla="*/ 189 h 363"/>
                  <a:gd name="T56" fmla="*/ 246 w 683"/>
                  <a:gd name="T57" fmla="*/ 201 h 363"/>
                  <a:gd name="T58" fmla="*/ 234 w 683"/>
                  <a:gd name="T59" fmla="*/ 203 h 363"/>
                  <a:gd name="T60" fmla="*/ 231 w 683"/>
                  <a:gd name="T61" fmla="*/ 195 h 363"/>
                  <a:gd name="T62" fmla="*/ 224 w 683"/>
                  <a:gd name="T63" fmla="*/ 188 h 363"/>
                  <a:gd name="T64" fmla="*/ 209 w 683"/>
                  <a:gd name="T65" fmla="*/ 189 h 363"/>
                  <a:gd name="T66" fmla="*/ 197 w 683"/>
                  <a:gd name="T67" fmla="*/ 196 h 363"/>
                  <a:gd name="T68" fmla="*/ 189 w 683"/>
                  <a:gd name="T69" fmla="*/ 194 h 363"/>
                  <a:gd name="T70" fmla="*/ 172 w 683"/>
                  <a:gd name="T71" fmla="*/ 207 h 363"/>
                  <a:gd name="T72" fmla="*/ 145 w 683"/>
                  <a:gd name="T73" fmla="*/ 221 h 363"/>
                  <a:gd name="T74" fmla="*/ 119 w 683"/>
                  <a:gd name="T75" fmla="*/ 229 h 363"/>
                  <a:gd name="T76" fmla="*/ 117 w 683"/>
                  <a:gd name="T77" fmla="*/ 241 h 363"/>
                  <a:gd name="T78" fmla="*/ 114 w 683"/>
                  <a:gd name="T79" fmla="*/ 264 h 363"/>
                  <a:gd name="T80" fmla="*/ 98 w 683"/>
                  <a:gd name="T81" fmla="*/ 266 h 363"/>
                  <a:gd name="T82" fmla="*/ 85 w 683"/>
                  <a:gd name="T83" fmla="*/ 272 h 363"/>
                  <a:gd name="T84" fmla="*/ 77 w 683"/>
                  <a:gd name="T85" fmla="*/ 286 h 363"/>
                  <a:gd name="T86" fmla="*/ 68 w 683"/>
                  <a:gd name="T87" fmla="*/ 288 h 363"/>
                  <a:gd name="T88" fmla="*/ 66 w 683"/>
                  <a:gd name="T89" fmla="*/ 306 h 363"/>
                  <a:gd name="T90" fmla="*/ 76 w 683"/>
                  <a:gd name="T91" fmla="*/ 332 h 363"/>
                  <a:gd name="T92" fmla="*/ 76 w 683"/>
                  <a:gd name="T93" fmla="*/ 338 h 363"/>
                  <a:gd name="T94" fmla="*/ 77 w 683"/>
                  <a:gd name="T95" fmla="*/ 348 h 363"/>
                  <a:gd name="T96" fmla="*/ 71 w 683"/>
                  <a:gd name="T97" fmla="*/ 361 h 363"/>
                  <a:gd name="T98" fmla="*/ 43 w 683"/>
                  <a:gd name="T99" fmla="*/ 357 h 363"/>
                  <a:gd name="T100" fmla="*/ 18 w 683"/>
                  <a:gd name="T101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3" h="363">
                    <a:moveTo>
                      <a:pt x="683" y="6"/>
                    </a:moveTo>
                    <a:lnTo>
                      <a:pt x="680" y="11"/>
                    </a:lnTo>
                    <a:lnTo>
                      <a:pt x="678" y="12"/>
                    </a:lnTo>
                    <a:lnTo>
                      <a:pt x="674" y="12"/>
                    </a:lnTo>
                    <a:lnTo>
                      <a:pt x="668" y="14"/>
                    </a:lnTo>
                    <a:lnTo>
                      <a:pt x="665" y="20"/>
                    </a:lnTo>
                    <a:lnTo>
                      <a:pt x="664" y="28"/>
                    </a:lnTo>
                    <a:lnTo>
                      <a:pt x="661" y="29"/>
                    </a:lnTo>
                    <a:lnTo>
                      <a:pt x="657" y="31"/>
                    </a:lnTo>
                    <a:lnTo>
                      <a:pt x="653" y="32"/>
                    </a:lnTo>
                    <a:lnTo>
                      <a:pt x="649" y="36"/>
                    </a:lnTo>
                    <a:lnTo>
                      <a:pt x="647" y="43"/>
                    </a:lnTo>
                    <a:lnTo>
                      <a:pt x="646" y="43"/>
                    </a:lnTo>
                    <a:lnTo>
                      <a:pt x="646" y="44"/>
                    </a:lnTo>
                    <a:lnTo>
                      <a:pt x="645" y="44"/>
                    </a:lnTo>
                    <a:lnTo>
                      <a:pt x="645" y="46"/>
                    </a:lnTo>
                    <a:lnTo>
                      <a:pt x="642" y="46"/>
                    </a:lnTo>
                    <a:lnTo>
                      <a:pt x="640" y="47"/>
                    </a:lnTo>
                    <a:lnTo>
                      <a:pt x="637" y="47"/>
                    </a:lnTo>
                    <a:lnTo>
                      <a:pt x="632" y="47"/>
                    </a:lnTo>
                    <a:lnTo>
                      <a:pt x="629" y="46"/>
                    </a:lnTo>
                    <a:lnTo>
                      <a:pt x="626" y="43"/>
                    </a:lnTo>
                    <a:lnTo>
                      <a:pt x="624" y="40"/>
                    </a:lnTo>
                    <a:lnTo>
                      <a:pt x="620" y="35"/>
                    </a:lnTo>
                    <a:lnTo>
                      <a:pt x="618" y="29"/>
                    </a:lnTo>
                    <a:lnTo>
                      <a:pt x="611" y="17"/>
                    </a:lnTo>
                    <a:lnTo>
                      <a:pt x="603" y="12"/>
                    </a:lnTo>
                    <a:lnTo>
                      <a:pt x="597" y="8"/>
                    </a:lnTo>
                    <a:lnTo>
                      <a:pt x="592" y="3"/>
                    </a:lnTo>
                    <a:lnTo>
                      <a:pt x="590" y="0"/>
                    </a:lnTo>
                    <a:lnTo>
                      <a:pt x="588" y="0"/>
                    </a:lnTo>
                    <a:lnTo>
                      <a:pt x="571" y="0"/>
                    </a:lnTo>
                    <a:lnTo>
                      <a:pt x="562" y="0"/>
                    </a:lnTo>
                    <a:lnTo>
                      <a:pt x="558" y="3"/>
                    </a:lnTo>
                    <a:lnTo>
                      <a:pt x="550" y="12"/>
                    </a:lnTo>
                    <a:lnTo>
                      <a:pt x="546" y="12"/>
                    </a:lnTo>
                    <a:lnTo>
                      <a:pt x="542" y="14"/>
                    </a:lnTo>
                    <a:lnTo>
                      <a:pt x="538" y="14"/>
                    </a:lnTo>
                    <a:lnTo>
                      <a:pt x="535" y="15"/>
                    </a:lnTo>
                    <a:lnTo>
                      <a:pt x="528" y="18"/>
                    </a:lnTo>
                    <a:lnTo>
                      <a:pt x="523" y="20"/>
                    </a:lnTo>
                    <a:lnTo>
                      <a:pt x="520" y="30"/>
                    </a:lnTo>
                    <a:lnTo>
                      <a:pt x="517" y="32"/>
                    </a:lnTo>
                    <a:lnTo>
                      <a:pt x="514" y="35"/>
                    </a:lnTo>
                    <a:lnTo>
                      <a:pt x="508" y="37"/>
                    </a:lnTo>
                    <a:lnTo>
                      <a:pt x="505" y="37"/>
                    </a:lnTo>
                    <a:lnTo>
                      <a:pt x="504" y="37"/>
                    </a:lnTo>
                    <a:lnTo>
                      <a:pt x="504" y="38"/>
                    </a:lnTo>
                    <a:lnTo>
                      <a:pt x="502" y="41"/>
                    </a:lnTo>
                    <a:lnTo>
                      <a:pt x="499" y="40"/>
                    </a:lnTo>
                    <a:lnTo>
                      <a:pt x="498" y="40"/>
                    </a:lnTo>
                    <a:lnTo>
                      <a:pt x="494" y="40"/>
                    </a:lnTo>
                    <a:lnTo>
                      <a:pt x="488" y="37"/>
                    </a:lnTo>
                    <a:lnTo>
                      <a:pt x="483" y="36"/>
                    </a:lnTo>
                    <a:lnTo>
                      <a:pt x="474" y="37"/>
                    </a:lnTo>
                    <a:lnTo>
                      <a:pt x="465" y="41"/>
                    </a:lnTo>
                    <a:lnTo>
                      <a:pt x="458" y="46"/>
                    </a:lnTo>
                    <a:lnTo>
                      <a:pt x="455" y="48"/>
                    </a:lnTo>
                    <a:lnTo>
                      <a:pt x="453" y="49"/>
                    </a:lnTo>
                    <a:lnTo>
                      <a:pt x="448" y="51"/>
                    </a:lnTo>
                    <a:lnTo>
                      <a:pt x="441" y="49"/>
                    </a:lnTo>
                    <a:lnTo>
                      <a:pt x="435" y="48"/>
                    </a:lnTo>
                    <a:lnTo>
                      <a:pt x="411" y="47"/>
                    </a:lnTo>
                    <a:lnTo>
                      <a:pt x="392" y="51"/>
                    </a:lnTo>
                    <a:lnTo>
                      <a:pt x="379" y="53"/>
                    </a:lnTo>
                    <a:lnTo>
                      <a:pt x="366" y="53"/>
                    </a:lnTo>
                    <a:lnTo>
                      <a:pt x="356" y="53"/>
                    </a:lnTo>
                    <a:lnTo>
                      <a:pt x="345" y="57"/>
                    </a:lnTo>
                    <a:lnTo>
                      <a:pt x="334" y="59"/>
                    </a:lnTo>
                    <a:lnTo>
                      <a:pt x="329" y="59"/>
                    </a:lnTo>
                    <a:lnTo>
                      <a:pt x="322" y="61"/>
                    </a:lnTo>
                    <a:lnTo>
                      <a:pt x="319" y="63"/>
                    </a:lnTo>
                    <a:lnTo>
                      <a:pt x="317" y="65"/>
                    </a:lnTo>
                    <a:lnTo>
                      <a:pt x="316" y="69"/>
                    </a:lnTo>
                    <a:lnTo>
                      <a:pt x="317" y="75"/>
                    </a:lnTo>
                    <a:lnTo>
                      <a:pt x="316" y="75"/>
                    </a:lnTo>
                    <a:lnTo>
                      <a:pt x="316" y="76"/>
                    </a:lnTo>
                    <a:lnTo>
                      <a:pt x="316" y="77"/>
                    </a:lnTo>
                    <a:lnTo>
                      <a:pt x="314" y="76"/>
                    </a:lnTo>
                    <a:lnTo>
                      <a:pt x="312" y="76"/>
                    </a:lnTo>
                    <a:lnTo>
                      <a:pt x="310" y="75"/>
                    </a:lnTo>
                    <a:lnTo>
                      <a:pt x="309" y="77"/>
                    </a:lnTo>
                    <a:lnTo>
                      <a:pt x="308" y="80"/>
                    </a:lnTo>
                    <a:lnTo>
                      <a:pt x="308" y="81"/>
                    </a:lnTo>
                    <a:lnTo>
                      <a:pt x="310" y="83"/>
                    </a:lnTo>
                    <a:lnTo>
                      <a:pt x="314" y="88"/>
                    </a:lnTo>
                    <a:lnTo>
                      <a:pt x="314" y="95"/>
                    </a:lnTo>
                    <a:lnTo>
                      <a:pt x="312" y="98"/>
                    </a:lnTo>
                    <a:lnTo>
                      <a:pt x="312" y="101"/>
                    </a:lnTo>
                    <a:lnTo>
                      <a:pt x="310" y="110"/>
                    </a:lnTo>
                    <a:lnTo>
                      <a:pt x="308" y="112"/>
                    </a:lnTo>
                    <a:lnTo>
                      <a:pt x="304" y="116"/>
                    </a:lnTo>
                    <a:lnTo>
                      <a:pt x="298" y="123"/>
                    </a:lnTo>
                    <a:lnTo>
                      <a:pt x="295" y="126"/>
                    </a:lnTo>
                    <a:lnTo>
                      <a:pt x="292" y="128"/>
                    </a:lnTo>
                    <a:lnTo>
                      <a:pt x="291" y="134"/>
                    </a:lnTo>
                    <a:lnTo>
                      <a:pt x="289" y="137"/>
                    </a:lnTo>
                    <a:lnTo>
                      <a:pt x="291" y="139"/>
                    </a:lnTo>
                    <a:lnTo>
                      <a:pt x="292" y="144"/>
                    </a:lnTo>
                    <a:lnTo>
                      <a:pt x="292" y="152"/>
                    </a:lnTo>
                    <a:lnTo>
                      <a:pt x="292" y="157"/>
                    </a:lnTo>
                    <a:lnTo>
                      <a:pt x="291" y="164"/>
                    </a:lnTo>
                    <a:lnTo>
                      <a:pt x="288" y="166"/>
                    </a:lnTo>
                    <a:lnTo>
                      <a:pt x="286" y="167"/>
                    </a:lnTo>
                    <a:lnTo>
                      <a:pt x="282" y="167"/>
                    </a:lnTo>
                    <a:lnTo>
                      <a:pt x="277" y="167"/>
                    </a:lnTo>
                    <a:lnTo>
                      <a:pt x="270" y="164"/>
                    </a:lnTo>
                    <a:lnTo>
                      <a:pt x="264" y="166"/>
                    </a:lnTo>
                    <a:lnTo>
                      <a:pt x="259" y="167"/>
                    </a:lnTo>
                    <a:lnTo>
                      <a:pt x="255" y="173"/>
                    </a:lnTo>
                    <a:lnTo>
                      <a:pt x="255" y="180"/>
                    </a:lnTo>
                    <a:lnTo>
                      <a:pt x="260" y="189"/>
                    </a:lnTo>
                    <a:lnTo>
                      <a:pt x="260" y="191"/>
                    </a:lnTo>
                    <a:lnTo>
                      <a:pt x="257" y="197"/>
                    </a:lnTo>
                    <a:lnTo>
                      <a:pt x="249" y="201"/>
                    </a:lnTo>
                    <a:lnTo>
                      <a:pt x="246" y="201"/>
                    </a:lnTo>
                    <a:lnTo>
                      <a:pt x="243" y="201"/>
                    </a:lnTo>
                    <a:lnTo>
                      <a:pt x="237" y="198"/>
                    </a:lnTo>
                    <a:lnTo>
                      <a:pt x="236" y="202"/>
                    </a:lnTo>
                    <a:lnTo>
                      <a:pt x="234" y="203"/>
                    </a:lnTo>
                    <a:lnTo>
                      <a:pt x="232" y="203"/>
                    </a:lnTo>
                    <a:lnTo>
                      <a:pt x="230" y="201"/>
                    </a:lnTo>
                    <a:lnTo>
                      <a:pt x="230" y="197"/>
                    </a:lnTo>
                    <a:lnTo>
                      <a:pt x="231" y="195"/>
                    </a:lnTo>
                    <a:lnTo>
                      <a:pt x="231" y="192"/>
                    </a:lnTo>
                    <a:lnTo>
                      <a:pt x="229" y="190"/>
                    </a:lnTo>
                    <a:lnTo>
                      <a:pt x="226" y="185"/>
                    </a:lnTo>
                    <a:lnTo>
                      <a:pt x="224" y="188"/>
                    </a:lnTo>
                    <a:lnTo>
                      <a:pt x="220" y="188"/>
                    </a:lnTo>
                    <a:lnTo>
                      <a:pt x="218" y="189"/>
                    </a:lnTo>
                    <a:lnTo>
                      <a:pt x="212" y="189"/>
                    </a:lnTo>
                    <a:lnTo>
                      <a:pt x="209" y="189"/>
                    </a:lnTo>
                    <a:lnTo>
                      <a:pt x="203" y="189"/>
                    </a:lnTo>
                    <a:lnTo>
                      <a:pt x="202" y="190"/>
                    </a:lnTo>
                    <a:lnTo>
                      <a:pt x="203" y="194"/>
                    </a:lnTo>
                    <a:lnTo>
                      <a:pt x="197" y="196"/>
                    </a:lnTo>
                    <a:lnTo>
                      <a:pt x="195" y="194"/>
                    </a:lnTo>
                    <a:lnTo>
                      <a:pt x="192" y="191"/>
                    </a:lnTo>
                    <a:lnTo>
                      <a:pt x="191" y="191"/>
                    </a:lnTo>
                    <a:lnTo>
                      <a:pt x="189" y="194"/>
                    </a:lnTo>
                    <a:lnTo>
                      <a:pt x="178" y="198"/>
                    </a:lnTo>
                    <a:lnTo>
                      <a:pt x="176" y="198"/>
                    </a:lnTo>
                    <a:lnTo>
                      <a:pt x="174" y="201"/>
                    </a:lnTo>
                    <a:lnTo>
                      <a:pt x="172" y="207"/>
                    </a:lnTo>
                    <a:lnTo>
                      <a:pt x="160" y="223"/>
                    </a:lnTo>
                    <a:lnTo>
                      <a:pt x="156" y="223"/>
                    </a:lnTo>
                    <a:lnTo>
                      <a:pt x="152" y="223"/>
                    </a:lnTo>
                    <a:lnTo>
                      <a:pt x="145" y="221"/>
                    </a:lnTo>
                    <a:lnTo>
                      <a:pt x="137" y="221"/>
                    </a:lnTo>
                    <a:lnTo>
                      <a:pt x="128" y="220"/>
                    </a:lnTo>
                    <a:lnTo>
                      <a:pt x="122" y="223"/>
                    </a:lnTo>
                    <a:lnTo>
                      <a:pt x="119" y="229"/>
                    </a:lnTo>
                    <a:lnTo>
                      <a:pt x="119" y="237"/>
                    </a:lnTo>
                    <a:lnTo>
                      <a:pt x="117" y="237"/>
                    </a:lnTo>
                    <a:lnTo>
                      <a:pt x="117" y="238"/>
                    </a:lnTo>
                    <a:lnTo>
                      <a:pt x="117" y="241"/>
                    </a:lnTo>
                    <a:lnTo>
                      <a:pt x="117" y="246"/>
                    </a:lnTo>
                    <a:lnTo>
                      <a:pt x="117" y="253"/>
                    </a:lnTo>
                    <a:lnTo>
                      <a:pt x="115" y="259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08" y="268"/>
                    </a:lnTo>
                    <a:lnTo>
                      <a:pt x="103" y="268"/>
                    </a:lnTo>
                    <a:lnTo>
                      <a:pt x="98" y="266"/>
                    </a:lnTo>
                    <a:lnTo>
                      <a:pt x="93" y="265"/>
                    </a:lnTo>
                    <a:lnTo>
                      <a:pt x="88" y="269"/>
                    </a:lnTo>
                    <a:lnTo>
                      <a:pt x="86" y="269"/>
                    </a:lnTo>
                    <a:lnTo>
                      <a:pt x="85" y="272"/>
                    </a:lnTo>
                    <a:lnTo>
                      <a:pt x="82" y="276"/>
                    </a:lnTo>
                    <a:lnTo>
                      <a:pt x="81" y="282"/>
                    </a:lnTo>
                    <a:lnTo>
                      <a:pt x="79" y="283"/>
                    </a:lnTo>
                    <a:lnTo>
                      <a:pt x="77" y="286"/>
                    </a:lnTo>
                    <a:lnTo>
                      <a:pt x="75" y="287"/>
                    </a:lnTo>
                    <a:lnTo>
                      <a:pt x="74" y="289"/>
                    </a:lnTo>
                    <a:lnTo>
                      <a:pt x="70" y="289"/>
                    </a:lnTo>
                    <a:lnTo>
                      <a:pt x="68" y="288"/>
                    </a:lnTo>
                    <a:lnTo>
                      <a:pt x="64" y="287"/>
                    </a:lnTo>
                    <a:lnTo>
                      <a:pt x="63" y="288"/>
                    </a:lnTo>
                    <a:lnTo>
                      <a:pt x="64" y="293"/>
                    </a:lnTo>
                    <a:lnTo>
                      <a:pt x="66" y="306"/>
                    </a:lnTo>
                    <a:lnTo>
                      <a:pt x="73" y="326"/>
                    </a:lnTo>
                    <a:lnTo>
                      <a:pt x="71" y="327"/>
                    </a:lnTo>
                    <a:lnTo>
                      <a:pt x="73" y="329"/>
                    </a:lnTo>
                    <a:lnTo>
                      <a:pt x="76" y="332"/>
                    </a:lnTo>
                    <a:lnTo>
                      <a:pt x="79" y="333"/>
                    </a:lnTo>
                    <a:lnTo>
                      <a:pt x="79" y="334"/>
                    </a:lnTo>
                    <a:lnTo>
                      <a:pt x="77" y="337"/>
                    </a:lnTo>
                    <a:lnTo>
                      <a:pt x="76" y="338"/>
                    </a:lnTo>
                    <a:lnTo>
                      <a:pt x="76" y="341"/>
                    </a:lnTo>
                    <a:lnTo>
                      <a:pt x="79" y="346"/>
                    </a:lnTo>
                    <a:lnTo>
                      <a:pt x="77" y="346"/>
                    </a:lnTo>
                    <a:lnTo>
                      <a:pt x="77" y="348"/>
                    </a:lnTo>
                    <a:lnTo>
                      <a:pt x="77" y="350"/>
                    </a:lnTo>
                    <a:lnTo>
                      <a:pt x="76" y="355"/>
                    </a:lnTo>
                    <a:lnTo>
                      <a:pt x="74" y="357"/>
                    </a:lnTo>
                    <a:lnTo>
                      <a:pt x="71" y="361"/>
                    </a:lnTo>
                    <a:lnTo>
                      <a:pt x="64" y="363"/>
                    </a:lnTo>
                    <a:lnTo>
                      <a:pt x="59" y="363"/>
                    </a:lnTo>
                    <a:lnTo>
                      <a:pt x="48" y="360"/>
                    </a:lnTo>
                    <a:lnTo>
                      <a:pt x="43" y="357"/>
                    </a:lnTo>
                    <a:lnTo>
                      <a:pt x="39" y="358"/>
                    </a:lnTo>
                    <a:lnTo>
                      <a:pt x="26" y="362"/>
                    </a:lnTo>
                    <a:lnTo>
                      <a:pt x="20" y="362"/>
                    </a:lnTo>
                    <a:lnTo>
                      <a:pt x="18" y="363"/>
                    </a:lnTo>
                    <a:lnTo>
                      <a:pt x="0" y="35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565">
                <a:extLst>
                  <a:ext uri="{FF2B5EF4-FFF2-40B4-BE49-F238E27FC236}">
                    <a16:creationId xmlns:a16="http://schemas.microsoft.com/office/drawing/2014/main" id="{927A224C-6298-7D41-DFDA-F81A3CF0A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4" y="1925"/>
                <a:ext cx="3" cy="3"/>
              </a:xfrm>
              <a:custGeom>
                <a:avLst/>
                <a:gdLst>
                  <a:gd name="T0" fmla="*/ 13 w 13"/>
                  <a:gd name="T1" fmla="*/ 15 h 15"/>
                  <a:gd name="T2" fmla="*/ 9 w 13"/>
                  <a:gd name="T3" fmla="*/ 12 h 15"/>
                  <a:gd name="T4" fmla="*/ 5 w 13"/>
                  <a:gd name="T5" fmla="*/ 5 h 15"/>
                  <a:gd name="T6" fmla="*/ 3 w 13"/>
                  <a:gd name="T7" fmla="*/ 4 h 15"/>
                  <a:gd name="T8" fmla="*/ 2 w 13"/>
                  <a:gd name="T9" fmla="*/ 3 h 15"/>
                  <a:gd name="T10" fmla="*/ 1 w 13"/>
                  <a:gd name="T11" fmla="*/ 3 h 15"/>
                  <a:gd name="T12" fmla="*/ 0 w 13"/>
                  <a:gd name="T1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5">
                    <a:moveTo>
                      <a:pt x="13" y="15"/>
                    </a:moveTo>
                    <a:lnTo>
                      <a:pt x="9" y="12"/>
                    </a:lnTo>
                    <a:lnTo>
                      <a:pt x="5" y="5"/>
                    </a:lnTo>
                    <a:lnTo>
                      <a:pt x="3" y="4"/>
                    </a:lnTo>
                    <a:lnTo>
                      <a:pt x="2" y="3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566">
                <a:extLst>
                  <a:ext uri="{FF2B5EF4-FFF2-40B4-BE49-F238E27FC236}">
                    <a16:creationId xmlns:a16="http://schemas.microsoft.com/office/drawing/2014/main" id="{A2CECCF9-94D5-2028-3EEA-FB6855746B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1927"/>
                <a:ext cx="62" cy="18"/>
              </a:xfrm>
              <a:custGeom>
                <a:avLst/>
                <a:gdLst>
                  <a:gd name="T0" fmla="*/ 310 w 310"/>
                  <a:gd name="T1" fmla="*/ 23 h 90"/>
                  <a:gd name="T2" fmla="*/ 310 w 310"/>
                  <a:gd name="T3" fmla="*/ 29 h 90"/>
                  <a:gd name="T4" fmla="*/ 307 w 310"/>
                  <a:gd name="T5" fmla="*/ 37 h 90"/>
                  <a:gd name="T6" fmla="*/ 299 w 310"/>
                  <a:gd name="T7" fmla="*/ 44 h 90"/>
                  <a:gd name="T8" fmla="*/ 295 w 310"/>
                  <a:gd name="T9" fmla="*/ 47 h 90"/>
                  <a:gd name="T10" fmla="*/ 291 w 310"/>
                  <a:gd name="T11" fmla="*/ 49 h 90"/>
                  <a:gd name="T12" fmla="*/ 275 w 310"/>
                  <a:gd name="T13" fmla="*/ 52 h 90"/>
                  <a:gd name="T14" fmla="*/ 271 w 310"/>
                  <a:gd name="T15" fmla="*/ 53 h 90"/>
                  <a:gd name="T16" fmla="*/ 246 w 310"/>
                  <a:gd name="T17" fmla="*/ 53 h 90"/>
                  <a:gd name="T18" fmla="*/ 240 w 310"/>
                  <a:gd name="T19" fmla="*/ 52 h 90"/>
                  <a:gd name="T20" fmla="*/ 233 w 310"/>
                  <a:gd name="T21" fmla="*/ 52 h 90"/>
                  <a:gd name="T22" fmla="*/ 218 w 310"/>
                  <a:gd name="T23" fmla="*/ 58 h 90"/>
                  <a:gd name="T24" fmla="*/ 213 w 310"/>
                  <a:gd name="T25" fmla="*/ 60 h 90"/>
                  <a:gd name="T26" fmla="*/ 204 w 310"/>
                  <a:gd name="T27" fmla="*/ 58 h 90"/>
                  <a:gd name="T28" fmla="*/ 194 w 310"/>
                  <a:gd name="T29" fmla="*/ 58 h 90"/>
                  <a:gd name="T30" fmla="*/ 189 w 310"/>
                  <a:gd name="T31" fmla="*/ 61 h 90"/>
                  <a:gd name="T32" fmla="*/ 188 w 310"/>
                  <a:gd name="T33" fmla="*/ 63 h 90"/>
                  <a:gd name="T34" fmla="*/ 182 w 310"/>
                  <a:gd name="T35" fmla="*/ 79 h 90"/>
                  <a:gd name="T36" fmla="*/ 179 w 310"/>
                  <a:gd name="T37" fmla="*/ 83 h 90"/>
                  <a:gd name="T38" fmla="*/ 172 w 310"/>
                  <a:gd name="T39" fmla="*/ 89 h 90"/>
                  <a:gd name="T40" fmla="*/ 170 w 310"/>
                  <a:gd name="T41" fmla="*/ 90 h 90"/>
                  <a:gd name="T42" fmla="*/ 165 w 310"/>
                  <a:gd name="T43" fmla="*/ 90 h 90"/>
                  <a:gd name="T44" fmla="*/ 162 w 310"/>
                  <a:gd name="T45" fmla="*/ 89 h 90"/>
                  <a:gd name="T46" fmla="*/ 159 w 310"/>
                  <a:gd name="T47" fmla="*/ 86 h 90"/>
                  <a:gd name="T48" fmla="*/ 155 w 310"/>
                  <a:gd name="T49" fmla="*/ 81 h 90"/>
                  <a:gd name="T50" fmla="*/ 150 w 310"/>
                  <a:gd name="T51" fmla="*/ 75 h 90"/>
                  <a:gd name="T52" fmla="*/ 144 w 310"/>
                  <a:gd name="T53" fmla="*/ 69 h 90"/>
                  <a:gd name="T54" fmla="*/ 108 w 310"/>
                  <a:gd name="T55" fmla="*/ 47 h 90"/>
                  <a:gd name="T56" fmla="*/ 98 w 310"/>
                  <a:gd name="T57" fmla="*/ 47 h 90"/>
                  <a:gd name="T58" fmla="*/ 95 w 310"/>
                  <a:gd name="T59" fmla="*/ 46 h 90"/>
                  <a:gd name="T60" fmla="*/ 86 w 310"/>
                  <a:gd name="T61" fmla="*/ 45 h 90"/>
                  <a:gd name="T62" fmla="*/ 82 w 310"/>
                  <a:gd name="T63" fmla="*/ 45 h 90"/>
                  <a:gd name="T64" fmla="*/ 76 w 310"/>
                  <a:gd name="T65" fmla="*/ 46 h 90"/>
                  <a:gd name="T66" fmla="*/ 72 w 310"/>
                  <a:gd name="T67" fmla="*/ 44 h 90"/>
                  <a:gd name="T68" fmla="*/ 65 w 310"/>
                  <a:gd name="T69" fmla="*/ 39 h 90"/>
                  <a:gd name="T70" fmla="*/ 62 w 310"/>
                  <a:gd name="T71" fmla="*/ 34 h 90"/>
                  <a:gd name="T72" fmla="*/ 57 w 310"/>
                  <a:gd name="T73" fmla="*/ 27 h 90"/>
                  <a:gd name="T74" fmla="*/ 38 w 310"/>
                  <a:gd name="T75" fmla="*/ 22 h 90"/>
                  <a:gd name="T76" fmla="*/ 29 w 310"/>
                  <a:gd name="T77" fmla="*/ 22 h 90"/>
                  <a:gd name="T78" fmla="*/ 25 w 310"/>
                  <a:gd name="T79" fmla="*/ 18 h 90"/>
                  <a:gd name="T80" fmla="*/ 23 w 310"/>
                  <a:gd name="T81" fmla="*/ 17 h 90"/>
                  <a:gd name="T82" fmla="*/ 16 w 310"/>
                  <a:gd name="T83" fmla="*/ 6 h 90"/>
                  <a:gd name="T84" fmla="*/ 12 w 310"/>
                  <a:gd name="T85" fmla="*/ 1 h 90"/>
                  <a:gd name="T86" fmla="*/ 8 w 310"/>
                  <a:gd name="T87" fmla="*/ 0 h 90"/>
                  <a:gd name="T88" fmla="*/ 5 w 310"/>
                  <a:gd name="T89" fmla="*/ 0 h 90"/>
                  <a:gd name="T90" fmla="*/ 2 w 310"/>
                  <a:gd name="T91" fmla="*/ 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0" h="90">
                    <a:moveTo>
                      <a:pt x="309" y="18"/>
                    </a:moveTo>
                    <a:lnTo>
                      <a:pt x="310" y="22"/>
                    </a:lnTo>
                    <a:lnTo>
                      <a:pt x="310" y="23"/>
                    </a:lnTo>
                    <a:lnTo>
                      <a:pt x="310" y="26"/>
                    </a:lnTo>
                    <a:lnTo>
                      <a:pt x="310" y="27"/>
                    </a:lnTo>
                    <a:lnTo>
                      <a:pt x="310" y="29"/>
                    </a:lnTo>
                    <a:lnTo>
                      <a:pt x="309" y="30"/>
                    </a:lnTo>
                    <a:lnTo>
                      <a:pt x="308" y="34"/>
                    </a:lnTo>
                    <a:lnTo>
                      <a:pt x="307" y="37"/>
                    </a:lnTo>
                    <a:lnTo>
                      <a:pt x="305" y="38"/>
                    </a:lnTo>
                    <a:lnTo>
                      <a:pt x="305" y="39"/>
                    </a:lnTo>
                    <a:lnTo>
                      <a:pt x="299" y="44"/>
                    </a:lnTo>
                    <a:lnTo>
                      <a:pt x="298" y="45"/>
                    </a:lnTo>
                    <a:lnTo>
                      <a:pt x="298" y="46"/>
                    </a:lnTo>
                    <a:lnTo>
                      <a:pt x="295" y="47"/>
                    </a:lnTo>
                    <a:lnTo>
                      <a:pt x="293" y="47"/>
                    </a:lnTo>
                    <a:lnTo>
                      <a:pt x="292" y="47"/>
                    </a:lnTo>
                    <a:lnTo>
                      <a:pt x="291" y="49"/>
                    </a:lnTo>
                    <a:lnTo>
                      <a:pt x="288" y="50"/>
                    </a:lnTo>
                    <a:lnTo>
                      <a:pt x="286" y="50"/>
                    </a:lnTo>
                    <a:lnTo>
                      <a:pt x="275" y="52"/>
                    </a:lnTo>
                    <a:lnTo>
                      <a:pt x="274" y="53"/>
                    </a:lnTo>
                    <a:lnTo>
                      <a:pt x="273" y="53"/>
                    </a:lnTo>
                    <a:lnTo>
                      <a:pt x="271" y="53"/>
                    </a:lnTo>
                    <a:lnTo>
                      <a:pt x="250" y="53"/>
                    </a:lnTo>
                    <a:lnTo>
                      <a:pt x="248" y="53"/>
                    </a:lnTo>
                    <a:lnTo>
                      <a:pt x="246" y="53"/>
                    </a:lnTo>
                    <a:lnTo>
                      <a:pt x="245" y="52"/>
                    </a:lnTo>
                    <a:lnTo>
                      <a:pt x="241" y="52"/>
                    </a:lnTo>
                    <a:lnTo>
                      <a:pt x="240" y="52"/>
                    </a:lnTo>
                    <a:lnTo>
                      <a:pt x="240" y="51"/>
                    </a:lnTo>
                    <a:lnTo>
                      <a:pt x="235" y="51"/>
                    </a:lnTo>
                    <a:lnTo>
                      <a:pt x="233" y="52"/>
                    </a:lnTo>
                    <a:lnTo>
                      <a:pt x="225" y="56"/>
                    </a:lnTo>
                    <a:lnTo>
                      <a:pt x="222" y="57"/>
                    </a:lnTo>
                    <a:lnTo>
                      <a:pt x="218" y="58"/>
                    </a:lnTo>
                    <a:lnTo>
                      <a:pt x="216" y="58"/>
                    </a:lnTo>
                    <a:lnTo>
                      <a:pt x="216" y="60"/>
                    </a:lnTo>
                    <a:lnTo>
                      <a:pt x="213" y="60"/>
                    </a:lnTo>
                    <a:lnTo>
                      <a:pt x="212" y="60"/>
                    </a:lnTo>
                    <a:lnTo>
                      <a:pt x="206" y="60"/>
                    </a:lnTo>
                    <a:lnTo>
                      <a:pt x="204" y="58"/>
                    </a:lnTo>
                    <a:lnTo>
                      <a:pt x="201" y="58"/>
                    </a:lnTo>
                    <a:lnTo>
                      <a:pt x="200" y="58"/>
                    </a:lnTo>
                    <a:lnTo>
                      <a:pt x="194" y="58"/>
                    </a:lnTo>
                    <a:lnTo>
                      <a:pt x="193" y="58"/>
                    </a:lnTo>
                    <a:lnTo>
                      <a:pt x="190" y="60"/>
                    </a:lnTo>
                    <a:lnTo>
                      <a:pt x="189" y="61"/>
                    </a:lnTo>
                    <a:lnTo>
                      <a:pt x="189" y="62"/>
                    </a:lnTo>
                    <a:lnTo>
                      <a:pt x="188" y="62"/>
                    </a:lnTo>
                    <a:lnTo>
                      <a:pt x="188" y="63"/>
                    </a:lnTo>
                    <a:lnTo>
                      <a:pt x="187" y="64"/>
                    </a:lnTo>
                    <a:lnTo>
                      <a:pt x="182" y="78"/>
                    </a:lnTo>
                    <a:lnTo>
                      <a:pt x="182" y="79"/>
                    </a:lnTo>
                    <a:lnTo>
                      <a:pt x="181" y="79"/>
                    </a:lnTo>
                    <a:lnTo>
                      <a:pt x="179" y="81"/>
                    </a:lnTo>
                    <a:lnTo>
                      <a:pt x="179" y="83"/>
                    </a:lnTo>
                    <a:lnTo>
                      <a:pt x="175" y="87"/>
                    </a:lnTo>
                    <a:lnTo>
                      <a:pt x="173" y="87"/>
                    </a:lnTo>
                    <a:lnTo>
                      <a:pt x="172" y="89"/>
                    </a:lnTo>
                    <a:lnTo>
                      <a:pt x="171" y="89"/>
                    </a:lnTo>
                    <a:lnTo>
                      <a:pt x="171" y="90"/>
                    </a:lnTo>
                    <a:lnTo>
                      <a:pt x="170" y="90"/>
                    </a:lnTo>
                    <a:lnTo>
                      <a:pt x="168" y="90"/>
                    </a:lnTo>
                    <a:lnTo>
                      <a:pt x="166" y="90"/>
                    </a:lnTo>
                    <a:lnTo>
                      <a:pt x="165" y="90"/>
                    </a:lnTo>
                    <a:lnTo>
                      <a:pt x="164" y="90"/>
                    </a:lnTo>
                    <a:lnTo>
                      <a:pt x="164" y="89"/>
                    </a:lnTo>
                    <a:lnTo>
                      <a:pt x="162" y="89"/>
                    </a:lnTo>
                    <a:lnTo>
                      <a:pt x="161" y="87"/>
                    </a:lnTo>
                    <a:lnTo>
                      <a:pt x="160" y="87"/>
                    </a:lnTo>
                    <a:lnTo>
                      <a:pt x="159" y="86"/>
                    </a:lnTo>
                    <a:lnTo>
                      <a:pt x="159" y="85"/>
                    </a:lnTo>
                    <a:lnTo>
                      <a:pt x="155" y="83"/>
                    </a:lnTo>
                    <a:lnTo>
                      <a:pt x="155" y="81"/>
                    </a:lnTo>
                    <a:lnTo>
                      <a:pt x="153" y="78"/>
                    </a:lnTo>
                    <a:lnTo>
                      <a:pt x="152" y="77"/>
                    </a:lnTo>
                    <a:lnTo>
                      <a:pt x="150" y="75"/>
                    </a:lnTo>
                    <a:lnTo>
                      <a:pt x="150" y="74"/>
                    </a:lnTo>
                    <a:lnTo>
                      <a:pt x="145" y="70"/>
                    </a:lnTo>
                    <a:lnTo>
                      <a:pt x="144" y="69"/>
                    </a:lnTo>
                    <a:lnTo>
                      <a:pt x="114" y="50"/>
                    </a:lnTo>
                    <a:lnTo>
                      <a:pt x="110" y="49"/>
                    </a:lnTo>
                    <a:lnTo>
                      <a:pt x="108" y="47"/>
                    </a:lnTo>
                    <a:lnTo>
                      <a:pt x="102" y="47"/>
                    </a:lnTo>
                    <a:lnTo>
                      <a:pt x="101" y="47"/>
                    </a:lnTo>
                    <a:lnTo>
                      <a:pt x="98" y="47"/>
                    </a:lnTo>
                    <a:lnTo>
                      <a:pt x="97" y="46"/>
                    </a:lnTo>
                    <a:lnTo>
                      <a:pt x="96" y="46"/>
                    </a:lnTo>
                    <a:lnTo>
                      <a:pt x="95" y="46"/>
                    </a:lnTo>
                    <a:lnTo>
                      <a:pt x="90" y="45"/>
                    </a:lnTo>
                    <a:lnTo>
                      <a:pt x="88" y="45"/>
                    </a:lnTo>
                    <a:lnTo>
                      <a:pt x="86" y="45"/>
                    </a:lnTo>
                    <a:lnTo>
                      <a:pt x="85" y="44"/>
                    </a:lnTo>
                    <a:lnTo>
                      <a:pt x="84" y="44"/>
                    </a:lnTo>
                    <a:lnTo>
                      <a:pt x="82" y="45"/>
                    </a:lnTo>
                    <a:lnTo>
                      <a:pt x="79" y="46"/>
                    </a:lnTo>
                    <a:lnTo>
                      <a:pt x="78" y="46"/>
                    </a:lnTo>
                    <a:lnTo>
                      <a:pt x="76" y="46"/>
                    </a:lnTo>
                    <a:lnTo>
                      <a:pt x="75" y="46"/>
                    </a:lnTo>
                    <a:lnTo>
                      <a:pt x="74" y="46"/>
                    </a:lnTo>
                    <a:lnTo>
                      <a:pt x="72" y="44"/>
                    </a:lnTo>
                    <a:lnTo>
                      <a:pt x="70" y="43"/>
                    </a:lnTo>
                    <a:lnTo>
                      <a:pt x="69" y="43"/>
                    </a:lnTo>
                    <a:lnTo>
                      <a:pt x="65" y="39"/>
                    </a:lnTo>
                    <a:lnTo>
                      <a:pt x="65" y="38"/>
                    </a:lnTo>
                    <a:lnTo>
                      <a:pt x="63" y="34"/>
                    </a:lnTo>
                    <a:lnTo>
                      <a:pt x="62" y="34"/>
                    </a:lnTo>
                    <a:lnTo>
                      <a:pt x="61" y="30"/>
                    </a:lnTo>
                    <a:lnTo>
                      <a:pt x="58" y="28"/>
                    </a:lnTo>
                    <a:lnTo>
                      <a:pt x="57" y="27"/>
                    </a:lnTo>
                    <a:lnTo>
                      <a:pt x="56" y="27"/>
                    </a:lnTo>
                    <a:lnTo>
                      <a:pt x="53" y="26"/>
                    </a:lnTo>
                    <a:lnTo>
                      <a:pt x="38" y="22"/>
                    </a:lnTo>
                    <a:lnTo>
                      <a:pt x="32" y="22"/>
                    </a:lnTo>
                    <a:lnTo>
                      <a:pt x="30" y="22"/>
                    </a:lnTo>
                    <a:lnTo>
                      <a:pt x="29" y="22"/>
                    </a:lnTo>
                    <a:lnTo>
                      <a:pt x="28" y="20"/>
                    </a:lnTo>
                    <a:lnTo>
                      <a:pt x="27" y="20"/>
                    </a:lnTo>
                    <a:lnTo>
                      <a:pt x="25" y="18"/>
                    </a:lnTo>
                    <a:lnTo>
                      <a:pt x="25" y="17"/>
                    </a:lnTo>
                    <a:lnTo>
                      <a:pt x="24" y="17"/>
                    </a:lnTo>
                    <a:lnTo>
                      <a:pt x="23" y="17"/>
                    </a:lnTo>
                    <a:lnTo>
                      <a:pt x="22" y="13"/>
                    </a:lnTo>
                    <a:lnTo>
                      <a:pt x="19" y="12"/>
                    </a:lnTo>
                    <a:lnTo>
                      <a:pt x="16" y="6"/>
                    </a:lnTo>
                    <a:lnTo>
                      <a:pt x="13" y="5"/>
                    </a:lnTo>
                    <a:lnTo>
                      <a:pt x="13" y="4"/>
                    </a:lnTo>
                    <a:lnTo>
                      <a:pt x="12" y="1"/>
                    </a:lnTo>
                    <a:lnTo>
                      <a:pt x="10" y="1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4" y="1"/>
                    </a:lnTo>
                    <a:lnTo>
                      <a:pt x="2" y="3"/>
                    </a:lnTo>
                    <a:lnTo>
                      <a:pt x="1" y="4"/>
                    </a:lnTo>
                    <a:lnTo>
                      <a:pt x="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567">
                <a:extLst>
                  <a:ext uri="{FF2B5EF4-FFF2-40B4-BE49-F238E27FC236}">
                    <a16:creationId xmlns:a16="http://schemas.microsoft.com/office/drawing/2014/main" id="{8FD15C7C-C7C6-5084-EA0B-95FDB3D70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9" y="2022"/>
                <a:ext cx="94" cy="99"/>
              </a:xfrm>
              <a:custGeom>
                <a:avLst/>
                <a:gdLst>
                  <a:gd name="T0" fmla="*/ 454 w 471"/>
                  <a:gd name="T1" fmla="*/ 2 h 498"/>
                  <a:gd name="T2" fmla="*/ 434 w 471"/>
                  <a:gd name="T3" fmla="*/ 2 h 498"/>
                  <a:gd name="T4" fmla="*/ 424 w 471"/>
                  <a:gd name="T5" fmla="*/ 4 h 498"/>
                  <a:gd name="T6" fmla="*/ 417 w 471"/>
                  <a:gd name="T7" fmla="*/ 6 h 498"/>
                  <a:gd name="T8" fmla="*/ 417 w 471"/>
                  <a:gd name="T9" fmla="*/ 30 h 498"/>
                  <a:gd name="T10" fmla="*/ 433 w 471"/>
                  <a:gd name="T11" fmla="*/ 64 h 498"/>
                  <a:gd name="T12" fmla="*/ 437 w 471"/>
                  <a:gd name="T13" fmla="*/ 82 h 498"/>
                  <a:gd name="T14" fmla="*/ 438 w 471"/>
                  <a:gd name="T15" fmla="*/ 103 h 498"/>
                  <a:gd name="T16" fmla="*/ 439 w 471"/>
                  <a:gd name="T17" fmla="*/ 114 h 498"/>
                  <a:gd name="T18" fmla="*/ 433 w 471"/>
                  <a:gd name="T19" fmla="*/ 151 h 498"/>
                  <a:gd name="T20" fmla="*/ 433 w 471"/>
                  <a:gd name="T21" fmla="*/ 176 h 498"/>
                  <a:gd name="T22" fmla="*/ 428 w 471"/>
                  <a:gd name="T23" fmla="*/ 184 h 498"/>
                  <a:gd name="T24" fmla="*/ 410 w 471"/>
                  <a:gd name="T25" fmla="*/ 194 h 498"/>
                  <a:gd name="T26" fmla="*/ 408 w 471"/>
                  <a:gd name="T27" fmla="*/ 213 h 498"/>
                  <a:gd name="T28" fmla="*/ 404 w 471"/>
                  <a:gd name="T29" fmla="*/ 223 h 498"/>
                  <a:gd name="T30" fmla="*/ 395 w 471"/>
                  <a:gd name="T31" fmla="*/ 229 h 498"/>
                  <a:gd name="T32" fmla="*/ 387 w 471"/>
                  <a:gd name="T33" fmla="*/ 240 h 498"/>
                  <a:gd name="T34" fmla="*/ 369 w 471"/>
                  <a:gd name="T35" fmla="*/ 252 h 498"/>
                  <a:gd name="T36" fmla="*/ 358 w 471"/>
                  <a:gd name="T37" fmla="*/ 258 h 498"/>
                  <a:gd name="T38" fmla="*/ 352 w 471"/>
                  <a:gd name="T39" fmla="*/ 257 h 498"/>
                  <a:gd name="T40" fmla="*/ 336 w 471"/>
                  <a:gd name="T41" fmla="*/ 269 h 498"/>
                  <a:gd name="T42" fmla="*/ 335 w 471"/>
                  <a:gd name="T43" fmla="*/ 284 h 498"/>
                  <a:gd name="T44" fmla="*/ 323 w 471"/>
                  <a:gd name="T45" fmla="*/ 299 h 498"/>
                  <a:gd name="T46" fmla="*/ 313 w 471"/>
                  <a:gd name="T47" fmla="*/ 299 h 498"/>
                  <a:gd name="T48" fmla="*/ 311 w 471"/>
                  <a:gd name="T49" fmla="*/ 314 h 498"/>
                  <a:gd name="T50" fmla="*/ 317 w 471"/>
                  <a:gd name="T51" fmla="*/ 319 h 498"/>
                  <a:gd name="T52" fmla="*/ 315 w 471"/>
                  <a:gd name="T53" fmla="*/ 326 h 498"/>
                  <a:gd name="T54" fmla="*/ 308 w 471"/>
                  <a:gd name="T55" fmla="*/ 342 h 498"/>
                  <a:gd name="T56" fmla="*/ 297 w 471"/>
                  <a:gd name="T57" fmla="*/ 355 h 498"/>
                  <a:gd name="T58" fmla="*/ 279 w 471"/>
                  <a:gd name="T59" fmla="*/ 371 h 498"/>
                  <a:gd name="T60" fmla="*/ 265 w 471"/>
                  <a:gd name="T61" fmla="*/ 388 h 498"/>
                  <a:gd name="T62" fmla="*/ 248 w 471"/>
                  <a:gd name="T63" fmla="*/ 402 h 498"/>
                  <a:gd name="T64" fmla="*/ 232 w 471"/>
                  <a:gd name="T65" fmla="*/ 412 h 498"/>
                  <a:gd name="T66" fmla="*/ 218 w 471"/>
                  <a:gd name="T67" fmla="*/ 428 h 498"/>
                  <a:gd name="T68" fmla="*/ 205 w 471"/>
                  <a:gd name="T69" fmla="*/ 434 h 498"/>
                  <a:gd name="T70" fmla="*/ 202 w 471"/>
                  <a:gd name="T71" fmla="*/ 437 h 498"/>
                  <a:gd name="T72" fmla="*/ 185 w 471"/>
                  <a:gd name="T73" fmla="*/ 442 h 498"/>
                  <a:gd name="T74" fmla="*/ 172 w 471"/>
                  <a:gd name="T75" fmla="*/ 459 h 498"/>
                  <a:gd name="T76" fmla="*/ 176 w 471"/>
                  <a:gd name="T77" fmla="*/ 468 h 498"/>
                  <a:gd name="T78" fmla="*/ 175 w 471"/>
                  <a:gd name="T79" fmla="*/ 471 h 498"/>
                  <a:gd name="T80" fmla="*/ 170 w 471"/>
                  <a:gd name="T81" fmla="*/ 470 h 498"/>
                  <a:gd name="T82" fmla="*/ 142 w 471"/>
                  <a:gd name="T83" fmla="*/ 481 h 498"/>
                  <a:gd name="T84" fmla="*/ 136 w 471"/>
                  <a:gd name="T85" fmla="*/ 480 h 498"/>
                  <a:gd name="T86" fmla="*/ 114 w 471"/>
                  <a:gd name="T87" fmla="*/ 477 h 498"/>
                  <a:gd name="T88" fmla="*/ 91 w 471"/>
                  <a:gd name="T89" fmla="*/ 490 h 498"/>
                  <a:gd name="T90" fmla="*/ 27 w 471"/>
                  <a:gd name="T91" fmla="*/ 497 h 498"/>
                  <a:gd name="T92" fmla="*/ 8 w 471"/>
                  <a:gd name="T93" fmla="*/ 491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71" h="498">
                    <a:moveTo>
                      <a:pt x="471" y="1"/>
                    </a:moveTo>
                    <a:lnTo>
                      <a:pt x="460" y="2"/>
                    </a:lnTo>
                    <a:lnTo>
                      <a:pt x="454" y="2"/>
                    </a:lnTo>
                    <a:lnTo>
                      <a:pt x="443" y="0"/>
                    </a:lnTo>
                    <a:lnTo>
                      <a:pt x="437" y="2"/>
                    </a:lnTo>
                    <a:lnTo>
                      <a:pt x="434" y="2"/>
                    </a:lnTo>
                    <a:lnTo>
                      <a:pt x="432" y="4"/>
                    </a:lnTo>
                    <a:lnTo>
                      <a:pt x="427" y="4"/>
                    </a:lnTo>
                    <a:lnTo>
                      <a:pt x="424" y="4"/>
                    </a:lnTo>
                    <a:lnTo>
                      <a:pt x="423" y="4"/>
                    </a:lnTo>
                    <a:lnTo>
                      <a:pt x="423" y="5"/>
                    </a:lnTo>
                    <a:lnTo>
                      <a:pt x="417" y="6"/>
                    </a:lnTo>
                    <a:lnTo>
                      <a:pt x="416" y="11"/>
                    </a:lnTo>
                    <a:lnTo>
                      <a:pt x="417" y="27"/>
                    </a:lnTo>
                    <a:lnTo>
                      <a:pt x="417" y="30"/>
                    </a:lnTo>
                    <a:lnTo>
                      <a:pt x="421" y="37"/>
                    </a:lnTo>
                    <a:lnTo>
                      <a:pt x="426" y="48"/>
                    </a:lnTo>
                    <a:lnTo>
                      <a:pt x="433" y="64"/>
                    </a:lnTo>
                    <a:lnTo>
                      <a:pt x="433" y="68"/>
                    </a:lnTo>
                    <a:lnTo>
                      <a:pt x="434" y="73"/>
                    </a:lnTo>
                    <a:lnTo>
                      <a:pt x="437" y="82"/>
                    </a:lnTo>
                    <a:lnTo>
                      <a:pt x="437" y="90"/>
                    </a:lnTo>
                    <a:lnTo>
                      <a:pt x="438" y="97"/>
                    </a:lnTo>
                    <a:lnTo>
                      <a:pt x="438" y="103"/>
                    </a:lnTo>
                    <a:lnTo>
                      <a:pt x="438" y="108"/>
                    </a:lnTo>
                    <a:lnTo>
                      <a:pt x="438" y="111"/>
                    </a:lnTo>
                    <a:lnTo>
                      <a:pt x="439" y="114"/>
                    </a:lnTo>
                    <a:lnTo>
                      <a:pt x="440" y="121"/>
                    </a:lnTo>
                    <a:lnTo>
                      <a:pt x="440" y="132"/>
                    </a:lnTo>
                    <a:lnTo>
                      <a:pt x="433" y="151"/>
                    </a:lnTo>
                    <a:lnTo>
                      <a:pt x="432" y="160"/>
                    </a:lnTo>
                    <a:lnTo>
                      <a:pt x="434" y="173"/>
                    </a:lnTo>
                    <a:lnTo>
                      <a:pt x="433" y="176"/>
                    </a:lnTo>
                    <a:lnTo>
                      <a:pt x="432" y="180"/>
                    </a:lnTo>
                    <a:lnTo>
                      <a:pt x="429" y="182"/>
                    </a:lnTo>
                    <a:lnTo>
                      <a:pt x="428" y="184"/>
                    </a:lnTo>
                    <a:lnTo>
                      <a:pt x="422" y="189"/>
                    </a:lnTo>
                    <a:lnTo>
                      <a:pt x="414" y="190"/>
                    </a:lnTo>
                    <a:lnTo>
                      <a:pt x="410" y="194"/>
                    </a:lnTo>
                    <a:lnTo>
                      <a:pt x="406" y="199"/>
                    </a:lnTo>
                    <a:lnTo>
                      <a:pt x="408" y="206"/>
                    </a:lnTo>
                    <a:lnTo>
                      <a:pt x="408" y="213"/>
                    </a:lnTo>
                    <a:lnTo>
                      <a:pt x="406" y="216"/>
                    </a:lnTo>
                    <a:lnTo>
                      <a:pt x="406" y="219"/>
                    </a:lnTo>
                    <a:lnTo>
                      <a:pt x="404" y="223"/>
                    </a:lnTo>
                    <a:lnTo>
                      <a:pt x="401" y="224"/>
                    </a:lnTo>
                    <a:lnTo>
                      <a:pt x="400" y="227"/>
                    </a:lnTo>
                    <a:lnTo>
                      <a:pt x="395" y="229"/>
                    </a:lnTo>
                    <a:lnTo>
                      <a:pt x="393" y="237"/>
                    </a:lnTo>
                    <a:lnTo>
                      <a:pt x="391" y="237"/>
                    </a:lnTo>
                    <a:lnTo>
                      <a:pt x="387" y="240"/>
                    </a:lnTo>
                    <a:lnTo>
                      <a:pt x="377" y="244"/>
                    </a:lnTo>
                    <a:lnTo>
                      <a:pt x="371" y="251"/>
                    </a:lnTo>
                    <a:lnTo>
                      <a:pt x="369" y="252"/>
                    </a:lnTo>
                    <a:lnTo>
                      <a:pt x="368" y="254"/>
                    </a:lnTo>
                    <a:lnTo>
                      <a:pt x="363" y="258"/>
                    </a:lnTo>
                    <a:lnTo>
                      <a:pt x="358" y="258"/>
                    </a:lnTo>
                    <a:lnTo>
                      <a:pt x="355" y="257"/>
                    </a:lnTo>
                    <a:lnTo>
                      <a:pt x="354" y="257"/>
                    </a:lnTo>
                    <a:lnTo>
                      <a:pt x="352" y="257"/>
                    </a:lnTo>
                    <a:lnTo>
                      <a:pt x="346" y="258"/>
                    </a:lnTo>
                    <a:lnTo>
                      <a:pt x="341" y="262"/>
                    </a:lnTo>
                    <a:lnTo>
                      <a:pt x="336" y="269"/>
                    </a:lnTo>
                    <a:lnTo>
                      <a:pt x="335" y="271"/>
                    </a:lnTo>
                    <a:lnTo>
                      <a:pt x="336" y="275"/>
                    </a:lnTo>
                    <a:lnTo>
                      <a:pt x="335" y="284"/>
                    </a:lnTo>
                    <a:lnTo>
                      <a:pt x="330" y="293"/>
                    </a:lnTo>
                    <a:lnTo>
                      <a:pt x="325" y="297"/>
                    </a:lnTo>
                    <a:lnTo>
                      <a:pt x="323" y="299"/>
                    </a:lnTo>
                    <a:lnTo>
                      <a:pt x="320" y="300"/>
                    </a:lnTo>
                    <a:lnTo>
                      <a:pt x="318" y="300"/>
                    </a:lnTo>
                    <a:lnTo>
                      <a:pt x="313" y="299"/>
                    </a:lnTo>
                    <a:lnTo>
                      <a:pt x="311" y="304"/>
                    </a:lnTo>
                    <a:lnTo>
                      <a:pt x="308" y="309"/>
                    </a:lnTo>
                    <a:lnTo>
                      <a:pt x="311" y="314"/>
                    </a:lnTo>
                    <a:lnTo>
                      <a:pt x="313" y="315"/>
                    </a:lnTo>
                    <a:lnTo>
                      <a:pt x="315" y="317"/>
                    </a:lnTo>
                    <a:lnTo>
                      <a:pt x="317" y="319"/>
                    </a:lnTo>
                    <a:lnTo>
                      <a:pt x="319" y="321"/>
                    </a:lnTo>
                    <a:lnTo>
                      <a:pt x="318" y="324"/>
                    </a:lnTo>
                    <a:lnTo>
                      <a:pt x="315" y="326"/>
                    </a:lnTo>
                    <a:lnTo>
                      <a:pt x="311" y="327"/>
                    </a:lnTo>
                    <a:lnTo>
                      <a:pt x="311" y="333"/>
                    </a:lnTo>
                    <a:lnTo>
                      <a:pt x="308" y="342"/>
                    </a:lnTo>
                    <a:lnTo>
                      <a:pt x="302" y="351"/>
                    </a:lnTo>
                    <a:lnTo>
                      <a:pt x="301" y="351"/>
                    </a:lnTo>
                    <a:lnTo>
                      <a:pt x="297" y="355"/>
                    </a:lnTo>
                    <a:lnTo>
                      <a:pt x="291" y="360"/>
                    </a:lnTo>
                    <a:lnTo>
                      <a:pt x="283" y="368"/>
                    </a:lnTo>
                    <a:lnTo>
                      <a:pt x="279" y="371"/>
                    </a:lnTo>
                    <a:lnTo>
                      <a:pt x="277" y="378"/>
                    </a:lnTo>
                    <a:lnTo>
                      <a:pt x="267" y="385"/>
                    </a:lnTo>
                    <a:lnTo>
                      <a:pt x="265" y="388"/>
                    </a:lnTo>
                    <a:lnTo>
                      <a:pt x="261" y="394"/>
                    </a:lnTo>
                    <a:lnTo>
                      <a:pt x="252" y="399"/>
                    </a:lnTo>
                    <a:lnTo>
                      <a:pt x="248" y="402"/>
                    </a:lnTo>
                    <a:lnTo>
                      <a:pt x="244" y="405"/>
                    </a:lnTo>
                    <a:lnTo>
                      <a:pt x="238" y="406"/>
                    </a:lnTo>
                    <a:lnTo>
                      <a:pt x="232" y="412"/>
                    </a:lnTo>
                    <a:lnTo>
                      <a:pt x="225" y="423"/>
                    </a:lnTo>
                    <a:lnTo>
                      <a:pt x="222" y="425"/>
                    </a:lnTo>
                    <a:lnTo>
                      <a:pt x="218" y="428"/>
                    </a:lnTo>
                    <a:lnTo>
                      <a:pt x="214" y="430"/>
                    </a:lnTo>
                    <a:lnTo>
                      <a:pt x="208" y="434"/>
                    </a:lnTo>
                    <a:lnTo>
                      <a:pt x="205" y="434"/>
                    </a:lnTo>
                    <a:lnTo>
                      <a:pt x="204" y="434"/>
                    </a:lnTo>
                    <a:lnTo>
                      <a:pt x="204" y="435"/>
                    </a:lnTo>
                    <a:lnTo>
                      <a:pt x="202" y="437"/>
                    </a:lnTo>
                    <a:lnTo>
                      <a:pt x="197" y="439"/>
                    </a:lnTo>
                    <a:lnTo>
                      <a:pt x="192" y="440"/>
                    </a:lnTo>
                    <a:lnTo>
                      <a:pt x="185" y="442"/>
                    </a:lnTo>
                    <a:lnTo>
                      <a:pt x="180" y="450"/>
                    </a:lnTo>
                    <a:lnTo>
                      <a:pt x="174" y="457"/>
                    </a:lnTo>
                    <a:lnTo>
                      <a:pt x="172" y="459"/>
                    </a:lnTo>
                    <a:lnTo>
                      <a:pt x="174" y="463"/>
                    </a:lnTo>
                    <a:lnTo>
                      <a:pt x="175" y="465"/>
                    </a:lnTo>
                    <a:lnTo>
                      <a:pt x="176" y="468"/>
                    </a:lnTo>
                    <a:lnTo>
                      <a:pt x="176" y="469"/>
                    </a:lnTo>
                    <a:lnTo>
                      <a:pt x="177" y="471"/>
                    </a:lnTo>
                    <a:lnTo>
                      <a:pt x="175" y="471"/>
                    </a:lnTo>
                    <a:lnTo>
                      <a:pt x="174" y="471"/>
                    </a:lnTo>
                    <a:lnTo>
                      <a:pt x="171" y="470"/>
                    </a:lnTo>
                    <a:lnTo>
                      <a:pt x="170" y="470"/>
                    </a:lnTo>
                    <a:lnTo>
                      <a:pt x="165" y="469"/>
                    </a:lnTo>
                    <a:lnTo>
                      <a:pt x="160" y="470"/>
                    </a:lnTo>
                    <a:lnTo>
                      <a:pt x="142" y="481"/>
                    </a:lnTo>
                    <a:lnTo>
                      <a:pt x="140" y="480"/>
                    </a:lnTo>
                    <a:lnTo>
                      <a:pt x="138" y="480"/>
                    </a:lnTo>
                    <a:lnTo>
                      <a:pt x="136" y="480"/>
                    </a:lnTo>
                    <a:lnTo>
                      <a:pt x="129" y="476"/>
                    </a:lnTo>
                    <a:lnTo>
                      <a:pt x="124" y="475"/>
                    </a:lnTo>
                    <a:lnTo>
                      <a:pt x="114" y="477"/>
                    </a:lnTo>
                    <a:lnTo>
                      <a:pt x="108" y="479"/>
                    </a:lnTo>
                    <a:lnTo>
                      <a:pt x="101" y="484"/>
                    </a:lnTo>
                    <a:lnTo>
                      <a:pt x="91" y="490"/>
                    </a:lnTo>
                    <a:lnTo>
                      <a:pt x="82" y="498"/>
                    </a:lnTo>
                    <a:lnTo>
                      <a:pt x="43" y="498"/>
                    </a:lnTo>
                    <a:lnTo>
                      <a:pt x="27" y="497"/>
                    </a:lnTo>
                    <a:lnTo>
                      <a:pt x="14" y="498"/>
                    </a:lnTo>
                    <a:lnTo>
                      <a:pt x="10" y="496"/>
                    </a:lnTo>
                    <a:lnTo>
                      <a:pt x="8" y="491"/>
                    </a:lnTo>
                    <a:lnTo>
                      <a:pt x="2" y="491"/>
                    </a:lnTo>
                    <a:lnTo>
                      <a:pt x="0" y="49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568">
                <a:extLst>
                  <a:ext uri="{FF2B5EF4-FFF2-40B4-BE49-F238E27FC236}">
                    <a16:creationId xmlns:a16="http://schemas.microsoft.com/office/drawing/2014/main" id="{1FF628BB-8768-52AE-0DFA-83234CB7D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2016"/>
                <a:ext cx="126" cy="97"/>
              </a:xfrm>
              <a:custGeom>
                <a:avLst/>
                <a:gdLst>
                  <a:gd name="T0" fmla="*/ 629 w 629"/>
                  <a:gd name="T1" fmla="*/ 8 h 487"/>
                  <a:gd name="T2" fmla="*/ 628 w 629"/>
                  <a:gd name="T3" fmla="*/ 13 h 487"/>
                  <a:gd name="T4" fmla="*/ 623 w 629"/>
                  <a:gd name="T5" fmla="*/ 26 h 487"/>
                  <a:gd name="T6" fmla="*/ 614 w 629"/>
                  <a:gd name="T7" fmla="*/ 37 h 487"/>
                  <a:gd name="T8" fmla="*/ 609 w 629"/>
                  <a:gd name="T9" fmla="*/ 53 h 487"/>
                  <a:gd name="T10" fmla="*/ 612 w 629"/>
                  <a:gd name="T11" fmla="*/ 78 h 487"/>
                  <a:gd name="T12" fmla="*/ 609 w 629"/>
                  <a:gd name="T13" fmla="*/ 97 h 487"/>
                  <a:gd name="T14" fmla="*/ 596 w 629"/>
                  <a:gd name="T15" fmla="*/ 95 h 487"/>
                  <a:gd name="T16" fmla="*/ 569 w 629"/>
                  <a:gd name="T17" fmla="*/ 100 h 487"/>
                  <a:gd name="T18" fmla="*/ 563 w 629"/>
                  <a:gd name="T19" fmla="*/ 100 h 487"/>
                  <a:gd name="T20" fmla="*/ 549 w 629"/>
                  <a:gd name="T21" fmla="*/ 106 h 487"/>
                  <a:gd name="T22" fmla="*/ 539 w 629"/>
                  <a:gd name="T23" fmla="*/ 114 h 487"/>
                  <a:gd name="T24" fmla="*/ 538 w 629"/>
                  <a:gd name="T25" fmla="*/ 117 h 487"/>
                  <a:gd name="T26" fmla="*/ 535 w 629"/>
                  <a:gd name="T27" fmla="*/ 118 h 487"/>
                  <a:gd name="T28" fmla="*/ 534 w 629"/>
                  <a:gd name="T29" fmla="*/ 123 h 487"/>
                  <a:gd name="T30" fmla="*/ 525 w 629"/>
                  <a:gd name="T31" fmla="*/ 133 h 487"/>
                  <a:gd name="T32" fmla="*/ 521 w 629"/>
                  <a:gd name="T33" fmla="*/ 134 h 487"/>
                  <a:gd name="T34" fmla="*/ 511 w 629"/>
                  <a:gd name="T35" fmla="*/ 141 h 487"/>
                  <a:gd name="T36" fmla="*/ 503 w 629"/>
                  <a:gd name="T37" fmla="*/ 146 h 487"/>
                  <a:gd name="T38" fmla="*/ 504 w 629"/>
                  <a:gd name="T39" fmla="*/ 162 h 487"/>
                  <a:gd name="T40" fmla="*/ 498 w 629"/>
                  <a:gd name="T41" fmla="*/ 170 h 487"/>
                  <a:gd name="T42" fmla="*/ 480 w 629"/>
                  <a:gd name="T43" fmla="*/ 175 h 487"/>
                  <a:gd name="T44" fmla="*/ 465 w 629"/>
                  <a:gd name="T45" fmla="*/ 174 h 487"/>
                  <a:gd name="T46" fmla="*/ 451 w 629"/>
                  <a:gd name="T47" fmla="*/ 169 h 487"/>
                  <a:gd name="T48" fmla="*/ 442 w 629"/>
                  <a:gd name="T49" fmla="*/ 166 h 487"/>
                  <a:gd name="T50" fmla="*/ 432 w 629"/>
                  <a:gd name="T51" fmla="*/ 163 h 487"/>
                  <a:gd name="T52" fmla="*/ 414 w 629"/>
                  <a:gd name="T53" fmla="*/ 173 h 487"/>
                  <a:gd name="T54" fmla="*/ 385 w 629"/>
                  <a:gd name="T55" fmla="*/ 197 h 487"/>
                  <a:gd name="T56" fmla="*/ 379 w 629"/>
                  <a:gd name="T57" fmla="*/ 203 h 487"/>
                  <a:gd name="T58" fmla="*/ 380 w 629"/>
                  <a:gd name="T59" fmla="*/ 226 h 487"/>
                  <a:gd name="T60" fmla="*/ 384 w 629"/>
                  <a:gd name="T61" fmla="*/ 246 h 487"/>
                  <a:gd name="T62" fmla="*/ 373 w 629"/>
                  <a:gd name="T63" fmla="*/ 247 h 487"/>
                  <a:gd name="T64" fmla="*/ 361 w 629"/>
                  <a:gd name="T65" fmla="*/ 260 h 487"/>
                  <a:gd name="T66" fmla="*/ 352 w 629"/>
                  <a:gd name="T67" fmla="*/ 271 h 487"/>
                  <a:gd name="T68" fmla="*/ 329 w 629"/>
                  <a:gd name="T69" fmla="*/ 282 h 487"/>
                  <a:gd name="T70" fmla="*/ 306 w 629"/>
                  <a:gd name="T71" fmla="*/ 280 h 487"/>
                  <a:gd name="T72" fmla="*/ 298 w 629"/>
                  <a:gd name="T73" fmla="*/ 290 h 487"/>
                  <a:gd name="T74" fmla="*/ 289 w 629"/>
                  <a:gd name="T75" fmla="*/ 322 h 487"/>
                  <a:gd name="T76" fmla="*/ 248 w 629"/>
                  <a:gd name="T77" fmla="*/ 358 h 487"/>
                  <a:gd name="T78" fmla="*/ 215 w 629"/>
                  <a:gd name="T79" fmla="*/ 374 h 487"/>
                  <a:gd name="T80" fmla="*/ 191 w 629"/>
                  <a:gd name="T81" fmla="*/ 378 h 487"/>
                  <a:gd name="T82" fmla="*/ 179 w 629"/>
                  <a:gd name="T83" fmla="*/ 385 h 487"/>
                  <a:gd name="T84" fmla="*/ 174 w 629"/>
                  <a:gd name="T85" fmla="*/ 401 h 487"/>
                  <a:gd name="T86" fmla="*/ 144 w 629"/>
                  <a:gd name="T87" fmla="*/ 414 h 487"/>
                  <a:gd name="T88" fmla="*/ 145 w 629"/>
                  <a:gd name="T89" fmla="*/ 430 h 487"/>
                  <a:gd name="T90" fmla="*/ 138 w 629"/>
                  <a:gd name="T91" fmla="*/ 430 h 487"/>
                  <a:gd name="T92" fmla="*/ 129 w 629"/>
                  <a:gd name="T93" fmla="*/ 430 h 487"/>
                  <a:gd name="T94" fmla="*/ 117 w 629"/>
                  <a:gd name="T95" fmla="*/ 430 h 487"/>
                  <a:gd name="T96" fmla="*/ 96 w 629"/>
                  <a:gd name="T97" fmla="*/ 437 h 487"/>
                  <a:gd name="T98" fmla="*/ 82 w 629"/>
                  <a:gd name="T99" fmla="*/ 450 h 487"/>
                  <a:gd name="T100" fmla="*/ 71 w 629"/>
                  <a:gd name="T101" fmla="*/ 460 h 487"/>
                  <a:gd name="T102" fmla="*/ 60 w 629"/>
                  <a:gd name="T103" fmla="*/ 452 h 487"/>
                  <a:gd name="T104" fmla="*/ 54 w 629"/>
                  <a:gd name="T105" fmla="*/ 467 h 487"/>
                  <a:gd name="T106" fmla="*/ 48 w 629"/>
                  <a:gd name="T107" fmla="*/ 477 h 487"/>
                  <a:gd name="T108" fmla="*/ 46 w 629"/>
                  <a:gd name="T109" fmla="*/ 459 h 487"/>
                  <a:gd name="T110" fmla="*/ 39 w 629"/>
                  <a:gd name="T111" fmla="*/ 455 h 487"/>
                  <a:gd name="T112" fmla="*/ 37 w 629"/>
                  <a:gd name="T113" fmla="*/ 469 h 487"/>
                  <a:gd name="T114" fmla="*/ 36 w 629"/>
                  <a:gd name="T115" fmla="*/ 481 h 487"/>
                  <a:gd name="T116" fmla="*/ 31 w 629"/>
                  <a:gd name="T117" fmla="*/ 483 h 487"/>
                  <a:gd name="T118" fmla="*/ 19 w 629"/>
                  <a:gd name="T119" fmla="*/ 486 h 487"/>
                  <a:gd name="T120" fmla="*/ 0 w 629"/>
                  <a:gd name="T121" fmla="*/ 472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29" h="487">
                    <a:moveTo>
                      <a:pt x="628" y="0"/>
                    </a:moveTo>
                    <a:lnTo>
                      <a:pt x="628" y="4"/>
                    </a:lnTo>
                    <a:lnTo>
                      <a:pt x="629" y="8"/>
                    </a:lnTo>
                    <a:lnTo>
                      <a:pt x="629" y="12"/>
                    </a:lnTo>
                    <a:lnTo>
                      <a:pt x="628" y="12"/>
                    </a:lnTo>
                    <a:lnTo>
                      <a:pt x="628" y="13"/>
                    </a:lnTo>
                    <a:lnTo>
                      <a:pt x="628" y="15"/>
                    </a:lnTo>
                    <a:lnTo>
                      <a:pt x="626" y="20"/>
                    </a:lnTo>
                    <a:lnTo>
                      <a:pt x="623" y="26"/>
                    </a:lnTo>
                    <a:lnTo>
                      <a:pt x="620" y="36"/>
                    </a:lnTo>
                    <a:lnTo>
                      <a:pt x="619" y="36"/>
                    </a:lnTo>
                    <a:lnTo>
                      <a:pt x="614" y="37"/>
                    </a:lnTo>
                    <a:lnTo>
                      <a:pt x="613" y="41"/>
                    </a:lnTo>
                    <a:lnTo>
                      <a:pt x="611" y="49"/>
                    </a:lnTo>
                    <a:lnTo>
                      <a:pt x="609" y="53"/>
                    </a:lnTo>
                    <a:lnTo>
                      <a:pt x="613" y="58"/>
                    </a:lnTo>
                    <a:lnTo>
                      <a:pt x="614" y="69"/>
                    </a:lnTo>
                    <a:lnTo>
                      <a:pt x="612" y="78"/>
                    </a:lnTo>
                    <a:lnTo>
                      <a:pt x="611" y="88"/>
                    </a:lnTo>
                    <a:lnTo>
                      <a:pt x="609" y="93"/>
                    </a:lnTo>
                    <a:lnTo>
                      <a:pt x="609" y="97"/>
                    </a:lnTo>
                    <a:lnTo>
                      <a:pt x="607" y="98"/>
                    </a:lnTo>
                    <a:lnTo>
                      <a:pt x="605" y="99"/>
                    </a:lnTo>
                    <a:lnTo>
                      <a:pt x="596" y="95"/>
                    </a:lnTo>
                    <a:lnTo>
                      <a:pt x="591" y="92"/>
                    </a:lnTo>
                    <a:lnTo>
                      <a:pt x="585" y="90"/>
                    </a:lnTo>
                    <a:lnTo>
                      <a:pt x="569" y="100"/>
                    </a:lnTo>
                    <a:lnTo>
                      <a:pt x="567" y="100"/>
                    </a:lnTo>
                    <a:lnTo>
                      <a:pt x="565" y="100"/>
                    </a:lnTo>
                    <a:lnTo>
                      <a:pt x="563" y="100"/>
                    </a:lnTo>
                    <a:lnTo>
                      <a:pt x="563" y="101"/>
                    </a:lnTo>
                    <a:lnTo>
                      <a:pt x="558" y="101"/>
                    </a:lnTo>
                    <a:lnTo>
                      <a:pt x="549" y="106"/>
                    </a:lnTo>
                    <a:lnTo>
                      <a:pt x="544" y="109"/>
                    </a:lnTo>
                    <a:lnTo>
                      <a:pt x="540" y="112"/>
                    </a:lnTo>
                    <a:lnTo>
                      <a:pt x="539" y="114"/>
                    </a:lnTo>
                    <a:lnTo>
                      <a:pt x="538" y="114"/>
                    </a:lnTo>
                    <a:lnTo>
                      <a:pt x="538" y="115"/>
                    </a:lnTo>
                    <a:lnTo>
                      <a:pt x="538" y="117"/>
                    </a:lnTo>
                    <a:lnTo>
                      <a:pt x="537" y="117"/>
                    </a:lnTo>
                    <a:lnTo>
                      <a:pt x="537" y="118"/>
                    </a:lnTo>
                    <a:lnTo>
                      <a:pt x="535" y="118"/>
                    </a:lnTo>
                    <a:lnTo>
                      <a:pt x="535" y="120"/>
                    </a:lnTo>
                    <a:lnTo>
                      <a:pt x="535" y="121"/>
                    </a:lnTo>
                    <a:lnTo>
                      <a:pt x="534" y="123"/>
                    </a:lnTo>
                    <a:lnTo>
                      <a:pt x="534" y="126"/>
                    </a:lnTo>
                    <a:lnTo>
                      <a:pt x="532" y="129"/>
                    </a:lnTo>
                    <a:lnTo>
                      <a:pt x="525" y="133"/>
                    </a:lnTo>
                    <a:lnTo>
                      <a:pt x="522" y="133"/>
                    </a:lnTo>
                    <a:lnTo>
                      <a:pt x="521" y="133"/>
                    </a:lnTo>
                    <a:lnTo>
                      <a:pt x="521" y="134"/>
                    </a:lnTo>
                    <a:lnTo>
                      <a:pt x="518" y="137"/>
                    </a:lnTo>
                    <a:lnTo>
                      <a:pt x="514" y="138"/>
                    </a:lnTo>
                    <a:lnTo>
                      <a:pt x="511" y="141"/>
                    </a:lnTo>
                    <a:lnTo>
                      <a:pt x="506" y="140"/>
                    </a:lnTo>
                    <a:lnTo>
                      <a:pt x="504" y="144"/>
                    </a:lnTo>
                    <a:lnTo>
                      <a:pt x="503" y="146"/>
                    </a:lnTo>
                    <a:lnTo>
                      <a:pt x="503" y="156"/>
                    </a:lnTo>
                    <a:lnTo>
                      <a:pt x="503" y="157"/>
                    </a:lnTo>
                    <a:lnTo>
                      <a:pt x="504" y="162"/>
                    </a:lnTo>
                    <a:lnTo>
                      <a:pt x="501" y="167"/>
                    </a:lnTo>
                    <a:lnTo>
                      <a:pt x="499" y="168"/>
                    </a:lnTo>
                    <a:lnTo>
                      <a:pt x="498" y="170"/>
                    </a:lnTo>
                    <a:lnTo>
                      <a:pt x="492" y="173"/>
                    </a:lnTo>
                    <a:lnTo>
                      <a:pt x="487" y="175"/>
                    </a:lnTo>
                    <a:lnTo>
                      <a:pt x="480" y="175"/>
                    </a:lnTo>
                    <a:lnTo>
                      <a:pt x="476" y="175"/>
                    </a:lnTo>
                    <a:lnTo>
                      <a:pt x="474" y="177"/>
                    </a:lnTo>
                    <a:lnTo>
                      <a:pt x="465" y="174"/>
                    </a:lnTo>
                    <a:lnTo>
                      <a:pt x="458" y="173"/>
                    </a:lnTo>
                    <a:lnTo>
                      <a:pt x="453" y="170"/>
                    </a:lnTo>
                    <a:lnTo>
                      <a:pt x="451" y="169"/>
                    </a:lnTo>
                    <a:lnTo>
                      <a:pt x="449" y="169"/>
                    </a:lnTo>
                    <a:lnTo>
                      <a:pt x="445" y="167"/>
                    </a:lnTo>
                    <a:lnTo>
                      <a:pt x="442" y="166"/>
                    </a:lnTo>
                    <a:lnTo>
                      <a:pt x="441" y="166"/>
                    </a:lnTo>
                    <a:lnTo>
                      <a:pt x="436" y="163"/>
                    </a:lnTo>
                    <a:lnTo>
                      <a:pt x="432" y="163"/>
                    </a:lnTo>
                    <a:lnTo>
                      <a:pt x="428" y="163"/>
                    </a:lnTo>
                    <a:lnTo>
                      <a:pt x="424" y="166"/>
                    </a:lnTo>
                    <a:lnTo>
                      <a:pt x="414" y="173"/>
                    </a:lnTo>
                    <a:lnTo>
                      <a:pt x="405" y="186"/>
                    </a:lnTo>
                    <a:lnTo>
                      <a:pt x="394" y="192"/>
                    </a:lnTo>
                    <a:lnTo>
                      <a:pt x="385" y="197"/>
                    </a:lnTo>
                    <a:lnTo>
                      <a:pt x="382" y="198"/>
                    </a:lnTo>
                    <a:lnTo>
                      <a:pt x="380" y="201"/>
                    </a:lnTo>
                    <a:lnTo>
                      <a:pt x="379" y="203"/>
                    </a:lnTo>
                    <a:lnTo>
                      <a:pt x="375" y="207"/>
                    </a:lnTo>
                    <a:lnTo>
                      <a:pt x="377" y="215"/>
                    </a:lnTo>
                    <a:lnTo>
                      <a:pt x="380" y="226"/>
                    </a:lnTo>
                    <a:lnTo>
                      <a:pt x="389" y="240"/>
                    </a:lnTo>
                    <a:lnTo>
                      <a:pt x="386" y="244"/>
                    </a:lnTo>
                    <a:lnTo>
                      <a:pt x="384" y="246"/>
                    </a:lnTo>
                    <a:lnTo>
                      <a:pt x="383" y="246"/>
                    </a:lnTo>
                    <a:lnTo>
                      <a:pt x="383" y="247"/>
                    </a:lnTo>
                    <a:lnTo>
                      <a:pt x="373" y="247"/>
                    </a:lnTo>
                    <a:lnTo>
                      <a:pt x="369" y="248"/>
                    </a:lnTo>
                    <a:lnTo>
                      <a:pt x="362" y="253"/>
                    </a:lnTo>
                    <a:lnTo>
                      <a:pt x="361" y="260"/>
                    </a:lnTo>
                    <a:lnTo>
                      <a:pt x="360" y="263"/>
                    </a:lnTo>
                    <a:lnTo>
                      <a:pt x="357" y="266"/>
                    </a:lnTo>
                    <a:lnTo>
                      <a:pt x="352" y="271"/>
                    </a:lnTo>
                    <a:lnTo>
                      <a:pt x="346" y="276"/>
                    </a:lnTo>
                    <a:lnTo>
                      <a:pt x="337" y="280"/>
                    </a:lnTo>
                    <a:lnTo>
                      <a:pt x="329" y="282"/>
                    </a:lnTo>
                    <a:lnTo>
                      <a:pt x="320" y="282"/>
                    </a:lnTo>
                    <a:lnTo>
                      <a:pt x="312" y="281"/>
                    </a:lnTo>
                    <a:lnTo>
                      <a:pt x="306" y="280"/>
                    </a:lnTo>
                    <a:lnTo>
                      <a:pt x="303" y="281"/>
                    </a:lnTo>
                    <a:lnTo>
                      <a:pt x="299" y="284"/>
                    </a:lnTo>
                    <a:lnTo>
                      <a:pt x="298" y="290"/>
                    </a:lnTo>
                    <a:lnTo>
                      <a:pt x="295" y="299"/>
                    </a:lnTo>
                    <a:lnTo>
                      <a:pt x="294" y="312"/>
                    </a:lnTo>
                    <a:lnTo>
                      <a:pt x="289" y="322"/>
                    </a:lnTo>
                    <a:lnTo>
                      <a:pt x="285" y="330"/>
                    </a:lnTo>
                    <a:lnTo>
                      <a:pt x="276" y="343"/>
                    </a:lnTo>
                    <a:lnTo>
                      <a:pt x="248" y="358"/>
                    </a:lnTo>
                    <a:lnTo>
                      <a:pt x="241" y="360"/>
                    </a:lnTo>
                    <a:lnTo>
                      <a:pt x="222" y="372"/>
                    </a:lnTo>
                    <a:lnTo>
                      <a:pt x="215" y="374"/>
                    </a:lnTo>
                    <a:lnTo>
                      <a:pt x="207" y="377"/>
                    </a:lnTo>
                    <a:lnTo>
                      <a:pt x="197" y="378"/>
                    </a:lnTo>
                    <a:lnTo>
                      <a:pt x="191" y="378"/>
                    </a:lnTo>
                    <a:lnTo>
                      <a:pt x="186" y="379"/>
                    </a:lnTo>
                    <a:lnTo>
                      <a:pt x="182" y="380"/>
                    </a:lnTo>
                    <a:lnTo>
                      <a:pt x="179" y="385"/>
                    </a:lnTo>
                    <a:lnTo>
                      <a:pt x="178" y="391"/>
                    </a:lnTo>
                    <a:lnTo>
                      <a:pt x="179" y="400"/>
                    </a:lnTo>
                    <a:lnTo>
                      <a:pt x="174" y="401"/>
                    </a:lnTo>
                    <a:lnTo>
                      <a:pt x="168" y="404"/>
                    </a:lnTo>
                    <a:lnTo>
                      <a:pt x="151" y="413"/>
                    </a:lnTo>
                    <a:lnTo>
                      <a:pt x="144" y="414"/>
                    </a:lnTo>
                    <a:lnTo>
                      <a:pt x="142" y="418"/>
                    </a:lnTo>
                    <a:lnTo>
                      <a:pt x="142" y="423"/>
                    </a:lnTo>
                    <a:lnTo>
                      <a:pt x="145" y="430"/>
                    </a:lnTo>
                    <a:lnTo>
                      <a:pt x="142" y="430"/>
                    </a:lnTo>
                    <a:lnTo>
                      <a:pt x="139" y="430"/>
                    </a:lnTo>
                    <a:lnTo>
                      <a:pt x="138" y="430"/>
                    </a:lnTo>
                    <a:lnTo>
                      <a:pt x="138" y="431"/>
                    </a:lnTo>
                    <a:lnTo>
                      <a:pt x="133" y="430"/>
                    </a:lnTo>
                    <a:lnTo>
                      <a:pt x="129" y="430"/>
                    </a:lnTo>
                    <a:lnTo>
                      <a:pt x="125" y="429"/>
                    </a:lnTo>
                    <a:lnTo>
                      <a:pt x="121" y="429"/>
                    </a:lnTo>
                    <a:lnTo>
                      <a:pt x="117" y="430"/>
                    </a:lnTo>
                    <a:lnTo>
                      <a:pt x="112" y="432"/>
                    </a:lnTo>
                    <a:lnTo>
                      <a:pt x="104" y="435"/>
                    </a:lnTo>
                    <a:lnTo>
                      <a:pt x="96" y="437"/>
                    </a:lnTo>
                    <a:lnTo>
                      <a:pt x="89" y="438"/>
                    </a:lnTo>
                    <a:lnTo>
                      <a:pt x="86" y="443"/>
                    </a:lnTo>
                    <a:lnTo>
                      <a:pt x="82" y="450"/>
                    </a:lnTo>
                    <a:lnTo>
                      <a:pt x="82" y="461"/>
                    </a:lnTo>
                    <a:lnTo>
                      <a:pt x="76" y="461"/>
                    </a:lnTo>
                    <a:lnTo>
                      <a:pt x="71" y="460"/>
                    </a:lnTo>
                    <a:lnTo>
                      <a:pt x="68" y="458"/>
                    </a:lnTo>
                    <a:lnTo>
                      <a:pt x="65" y="457"/>
                    </a:lnTo>
                    <a:lnTo>
                      <a:pt x="60" y="452"/>
                    </a:lnTo>
                    <a:lnTo>
                      <a:pt x="57" y="453"/>
                    </a:lnTo>
                    <a:lnTo>
                      <a:pt x="56" y="459"/>
                    </a:lnTo>
                    <a:lnTo>
                      <a:pt x="54" y="467"/>
                    </a:lnTo>
                    <a:lnTo>
                      <a:pt x="56" y="480"/>
                    </a:lnTo>
                    <a:lnTo>
                      <a:pt x="51" y="478"/>
                    </a:lnTo>
                    <a:lnTo>
                      <a:pt x="48" y="477"/>
                    </a:lnTo>
                    <a:lnTo>
                      <a:pt x="47" y="471"/>
                    </a:lnTo>
                    <a:lnTo>
                      <a:pt x="47" y="465"/>
                    </a:lnTo>
                    <a:lnTo>
                      <a:pt x="46" y="459"/>
                    </a:lnTo>
                    <a:lnTo>
                      <a:pt x="45" y="457"/>
                    </a:lnTo>
                    <a:lnTo>
                      <a:pt x="41" y="454"/>
                    </a:lnTo>
                    <a:lnTo>
                      <a:pt x="39" y="455"/>
                    </a:lnTo>
                    <a:lnTo>
                      <a:pt x="37" y="457"/>
                    </a:lnTo>
                    <a:lnTo>
                      <a:pt x="37" y="461"/>
                    </a:lnTo>
                    <a:lnTo>
                      <a:pt x="37" y="469"/>
                    </a:lnTo>
                    <a:lnTo>
                      <a:pt x="37" y="480"/>
                    </a:lnTo>
                    <a:lnTo>
                      <a:pt x="36" y="480"/>
                    </a:lnTo>
                    <a:lnTo>
                      <a:pt x="36" y="481"/>
                    </a:lnTo>
                    <a:lnTo>
                      <a:pt x="35" y="483"/>
                    </a:lnTo>
                    <a:lnTo>
                      <a:pt x="32" y="483"/>
                    </a:lnTo>
                    <a:lnTo>
                      <a:pt x="31" y="483"/>
                    </a:lnTo>
                    <a:lnTo>
                      <a:pt x="31" y="484"/>
                    </a:lnTo>
                    <a:lnTo>
                      <a:pt x="28" y="487"/>
                    </a:lnTo>
                    <a:lnTo>
                      <a:pt x="19" y="486"/>
                    </a:lnTo>
                    <a:lnTo>
                      <a:pt x="14" y="482"/>
                    </a:lnTo>
                    <a:lnTo>
                      <a:pt x="8" y="476"/>
                    </a:lnTo>
                    <a:lnTo>
                      <a:pt x="0" y="47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Line 569">
                <a:extLst>
                  <a:ext uri="{FF2B5EF4-FFF2-40B4-BE49-F238E27FC236}">
                    <a16:creationId xmlns:a16="http://schemas.microsoft.com/office/drawing/2014/main" id="{FC7E661D-B1AE-F239-7F40-B68320547B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0" y="1926"/>
                <a:ext cx="1" cy="1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570">
                <a:extLst>
                  <a:ext uri="{FF2B5EF4-FFF2-40B4-BE49-F238E27FC236}">
                    <a16:creationId xmlns:a16="http://schemas.microsoft.com/office/drawing/2014/main" id="{D97FAF81-C400-0BD9-051F-B990AF194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0" y="1033"/>
                <a:ext cx="33" cy="176"/>
              </a:xfrm>
              <a:custGeom>
                <a:avLst/>
                <a:gdLst>
                  <a:gd name="T0" fmla="*/ 160 w 169"/>
                  <a:gd name="T1" fmla="*/ 874 h 880"/>
                  <a:gd name="T2" fmla="*/ 118 w 169"/>
                  <a:gd name="T3" fmla="*/ 845 h 880"/>
                  <a:gd name="T4" fmla="*/ 83 w 169"/>
                  <a:gd name="T5" fmla="*/ 826 h 880"/>
                  <a:gd name="T6" fmla="*/ 63 w 169"/>
                  <a:gd name="T7" fmla="*/ 792 h 880"/>
                  <a:gd name="T8" fmla="*/ 34 w 169"/>
                  <a:gd name="T9" fmla="*/ 776 h 880"/>
                  <a:gd name="T10" fmla="*/ 28 w 169"/>
                  <a:gd name="T11" fmla="*/ 757 h 880"/>
                  <a:gd name="T12" fmla="*/ 27 w 169"/>
                  <a:gd name="T13" fmla="*/ 730 h 880"/>
                  <a:gd name="T14" fmla="*/ 26 w 169"/>
                  <a:gd name="T15" fmla="*/ 686 h 880"/>
                  <a:gd name="T16" fmla="*/ 34 w 169"/>
                  <a:gd name="T17" fmla="*/ 644 h 880"/>
                  <a:gd name="T18" fmla="*/ 44 w 169"/>
                  <a:gd name="T19" fmla="*/ 626 h 880"/>
                  <a:gd name="T20" fmla="*/ 54 w 169"/>
                  <a:gd name="T21" fmla="*/ 612 h 880"/>
                  <a:gd name="T22" fmla="*/ 61 w 169"/>
                  <a:gd name="T23" fmla="*/ 589 h 880"/>
                  <a:gd name="T24" fmla="*/ 59 w 169"/>
                  <a:gd name="T25" fmla="*/ 570 h 880"/>
                  <a:gd name="T26" fmla="*/ 49 w 169"/>
                  <a:gd name="T27" fmla="*/ 559 h 880"/>
                  <a:gd name="T28" fmla="*/ 40 w 169"/>
                  <a:gd name="T29" fmla="*/ 549 h 880"/>
                  <a:gd name="T30" fmla="*/ 17 w 169"/>
                  <a:gd name="T31" fmla="*/ 546 h 880"/>
                  <a:gd name="T32" fmla="*/ 11 w 169"/>
                  <a:gd name="T33" fmla="*/ 528 h 880"/>
                  <a:gd name="T34" fmla="*/ 5 w 169"/>
                  <a:gd name="T35" fmla="*/ 509 h 880"/>
                  <a:gd name="T36" fmla="*/ 23 w 169"/>
                  <a:gd name="T37" fmla="*/ 486 h 880"/>
                  <a:gd name="T38" fmla="*/ 23 w 169"/>
                  <a:gd name="T39" fmla="*/ 478 h 880"/>
                  <a:gd name="T40" fmla="*/ 17 w 169"/>
                  <a:gd name="T41" fmla="*/ 465 h 880"/>
                  <a:gd name="T42" fmla="*/ 28 w 169"/>
                  <a:gd name="T43" fmla="*/ 454 h 880"/>
                  <a:gd name="T44" fmla="*/ 29 w 169"/>
                  <a:gd name="T45" fmla="*/ 448 h 880"/>
                  <a:gd name="T46" fmla="*/ 39 w 169"/>
                  <a:gd name="T47" fmla="*/ 433 h 880"/>
                  <a:gd name="T48" fmla="*/ 45 w 169"/>
                  <a:gd name="T49" fmla="*/ 431 h 880"/>
                  <a:gd name="T50" fmla="*/ 46 w 169"/>
                  <a:gd name="T51" fmla="*/ 422 h 880"/>
                  <a:gd name="T52" fmla="*/ 56 w 169"/>
                  <a:gd name="T53" fmla="*/ 399 h 880"/>
                  <a:gd name="T54" fmla="*/ 62 w 169"/>
                  <a:gd name="T55" fmla="*/ 381 h 880"/>
                  <a:gd name="T56" fmla="*/ 62 w 169"/>
                  <a:gd name="T57" fmla="*/ 371 h 880"/>
                  <a:gd name="T58" fmla="*/ 65 w 169"/>
                  <a:gd name="T59" fmla="*/ 347 h 880"/>
                  <a:gd name="T60" fmla="*/ 56 w 169"/>
                  <a:gd name="T61" fmla="*/ 345 h 880"/>
                  <a:gd name="T62" fmla="*/ 32 w 169"/>
                  <a:gd name="T63" fmla="*/ 336 h 880"/>
                  <a:gd name="T64" fmla="*/ 26 w 169"/>
                  <a:gd name="T65" fmla="*/ 306 h 880"/>
                  <a:gd name="T66" fmla="*/ 20 w 169"/>
                  <a:gd name="T67" fmla="*/ 275 h 880"/>
                  <a:gd name="T68" fmla="*/ 22 w 169"/>
                  <a:gd name="T69" fmla="*/ 248 h 880"/>
                  <a:gd name="T70" fmla="*/ 49 w 169"/>
                  <a:gd name="T71" fmla="*/ 237 h 880"/>
                  <a:gd name="T72" fmla="*/ 67 w 169"/>
                  <a:gd name="T73" fmla="*/ 225 h 880"/>
                  <a:gd name="T74" fmla="*/ 91 w 169"/>
                  <a:gd name="T75" fmla="*/ 208 h 880"/>
                  <a:gd name="T76" fmla="*/ 102 w 169"/>
                  <a:gd name="T77" fmla="*/ 197 h 880"/>
                  <a:gd name="T78" fmla="*/ 116 w 169"/>
                  <a:gd name="T79" fmla="*/ 188 h 880"/>
                  <a:gd name="T80" fmla="*/ 122 w 169"/>
                  <a:gd name="T81" fmla="*/ 182 h 880"/>
                  <a:gd name="T82" fmla="*/ 114 w 169"/>
                  <a:gd name="T83" fmla="*/ 175 h 880"/>
                  <a:gd name="T84" fmla="*/ 88 w 169"/>
                  <a:gd name="T85" fmla="*/ 172 h 880"/>
                  <a:gd name="T86" fmla="*/ 94 w 169"/>
                  <a:gd name="T87" fmla="*/ 160 h 880"/>
                  <a:gd name="T88" fmla="*/ 108 w 169"/>
                  <a:gd name="T89" fmla="*/ 149 h 880"/>
                  <a:gd name="T90" fmla="*/ 92 w 169"/>
                  <a:gd name="T91" fmla="*/ 137 h 880"/>
                  <a:gd name="T92" fmla="*/ 73 w 169"/>
                  <a:gd name="T93" fmla="*/ 136 h 880"/>
                  <a:gd name="T94" fmla="*/ 46 w 169"/>
                  <a:gd name="T95" fmla="*/ 113 h 880"/>
                  <a:gd name="T96" fmla="*/ 31 w 169"/>
                  <a:gd name="T97" fmla="*/ 112 h 880"/>
                  <a:gd name="T98" fmla="*/ 23 w 169"/>
                  <a:gd name="T99" fmla="*/ 88 h 880"/>
                  <a:gd name="T100" fmla="*/ 6 w 169"/>
                  <a:gd name="T101" fmla="*/ 23 h 880"/>
                  <a:gd name="T102" fmla="*/ 9 w 169"/>
                  <a:gd name="T103" fmla="*/ 10 h 880"/>
                  <a:gd name="T104" fmla="*/ 0 w 169"/>
                  <a:gd name="T105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9" h="880">
                    <a:moveTo>
                      <a:pt x="169" y="880"/>
                    </a:moveTo>
                    <a:lnTo>
                      <a:pt x="168" y="879"/>
                    </a:lnTo>
                    <a:lnTo>
                      <a:pt x="164" y="877"/>
                    </a:lnTo>
                    <a:lnTo>
                      <a:pt x="160" y="874"/>
                    </a:lnTo>
                    <a:lnTo>
                      <a:pt x="158" y="873"/>
                    </a:lnTo>
                    <a:lnTo>
                      <a:pt x="151" y="868"/>
                    </a:lnTo>
                    <a:lnTo>
                      <a:pt x="134" y="857"/>
                    </a:lnTo>
                    <a:lnTo>
                      <a:pt x="118" y="845"/>
                    </a:lnTo>
                    <a:lnTo>
                      <a:pt x="103" y="832"/>
                    </a:lnTo>
                    <a:lnTo>
                      <a:pt x="96" y="828"/>
                    </a:lnTo>
                    <a:lnTo>
                      <a:pt x="90" y="828"/>
                    </a:lnTo>
                    <a:lnTo>
                      <a:pt x="83" y="826"/>
                    </a:lnTo>
                    <a:lnTo>
                      <a:pt x="78" y="821"/>
                    </a:lnTo>
                    <a:lnTo>
                      <a:pt x="73" y="811"/>
                    </a:lnTo>
                    <a:lnTo>
                      <a:pt x="68" y="800"/>
                    </a:lnTo>
                    <a:lnTo>
                      <a:pt x="63" y="792"/>
                    </a:lnTo>
                    <a:lnTo>
                      <a:pt x="59" y="787"/>
                    </a:lnTo>
                    <a:lnTo>
                      <a:pt x="51" y="782"/>
                    </a:lnTo>
                    <a:lnTo>
                      <a:pt x="43" y="780"/>
                    </a:lnTo>
                    <a:lnTo>
                      <a:pt x="34" y="776"/>
                    </a:lnTo>
                    <a:lnTo>
                      <a:pt x="29" y="771"/>
                    </a:lnTo>
                    <a:lnTo>
                      <a:pt x="27" y="768"/>
                    </a:lnTo>
                    <a:lnTo>
                      <a:pt x="27" y="765"/>
                    </a:lnTo>
                    <a:lnTo>
                      <a:pt x="28" y="757"/>
                    </a:lnTo>
                    <a:lnTo>
                      <a:pt x="28" y="749"/>
                    </a:lnTo>
                    <a:lnTo>
                      <a:pt x="28" y="738"/>
                    </a:lnTo>
                    <a:lnTo>
                      <a:pt x="27" y="734"/>
                    </a:lnTo>
                    <a:lnTo>
                      <a:pt x="27" y="730"/>
                    </a:lnTo>
                    <a:lnTo>
                      <a:pt x="27" y="723"/>
                    </a:lnTo>
                    <a:lnTo>
                      <a:pt x="27" y="705"/>
                    </a:lnTo>
                    <a:lnTo>
                      <a:pt x="25" y="694"/>
                    </a:lnTo>
                    <a:lnTo>
                      <a:pt x="26" y="686"/>
                    </a:lnTo>
                    <a:lnTo>
                      <a:pt x="27" y="680"/>
                    </a:lnTo>
                    <a:lnTo>
                      <a:pt x="32" y="677"/>
                    </a:lnTo>
                    <a:lnTo>
                      <a:pt x="34" y="657"/>
                    </a:lnTo>
                    <a:lnTo>
                      <a:pt x="34" y="644"/>
                    </a:lnTo>
                    <a:lnTo>
                      <a:pt x="33" y="638"/>
                    </a:lnTo>
                    <a:lnTo>
                      <a:pt x="34" y="633"/>
                    </a:lnTo>
                    <a:lnTo>
                      <a:pt x="38" y="628"/>
                    </a:lnTo>
                    <a:lnTo>
                      <a:pt x="44" y="626"/>
                    </a:lnTo>
                    <a:lnTo>
                      <a:pt x="45" y="623"/>
                    </a:lnTo>
                    <a:lnTo>
                      <a:pt x="48" y="622"/>
                    </a:lnTo>
                    <a:lnTo>
                      <a:pt x="51" y="620"/>
                    </a:lnTo>
                    <a:lnTo>
                      <a:pt x="54" y="612"/>
                    </a:lnTo>
                    <a:lnTo>
                      <a:pt x="51" y="608"/>
                    </a:lnTo>
                    <a:lnTo>
                      <a:pt x="52" y="604"/>
                    </a:lnTo>
                    <a:lnTo>
                      <a:pt x="59" y="597"/>
                    </a:lnTo>
                    <a:lnTo>
                      <a:pt x="61" y="589"/>
                    </a:lnTo>
                    <a:lnTo>
                      <a:pt x="62" y="585"/>
                    </a:lnTo>
                    <a:lnTo>
                      <a:pt x="62" y="578"/>
                    </a:lnTo>
                    <a:lnTo>
                      <a:pt x="61" y="574"/>
                    </a:lnTo>
                    <a:lnTo>
                      <a:pt x="59" y="570"/>
                    </a:lnTo>
                    <a:lnTo>
                      <a:pt x="55" y="565"/>
                    </a:lnTo>
                    <a:lnTo>
                      <a:pt x="52" y="563"/>
                    </a:lnTo>
                    <a:lnTo>
                      <a:pt x="51" y="561"/>
                    </a:lnTo>
                    <a:lnTo>
                      <a:pt x="49" y="559"/>
                    </a:lnTo>
                    <a:lnTo>
                      <a:pt x="46" y="557"/>
                    </a:lnTo>
                    <a:lnTo>
                      <a:pt x="45" y="555"/>
                    </a:lnTo>
                    <a:lnTo>
                      <a:pt x="43" y="553"/>
                    </a:lnTo>
                    <a:lnTo>
                      <a:pt x="40" y="549"/>
                    </a:lnTo>
                    <a:lnTo>
                      <a:pt x="37" y="548"/>
                    </a:lnTo>
                    <a:lnTo>
                      <a:pt x="31" y="547"/>
                    </a:lnTo>
                    <a:lnTo>
                      <a:pt x="23" y="547"/>
                    </a:lnTo>
                    <a:lnTo>
                      <a:pt x="17" y="546"/>
                    </a:lnTo>
                    <a:lnTo>
                      <a:pt x="15" y="543"/>
                    </a:lnTo>
                    <a:lnTo>
                      <a:pt x="13" y="540"/>
                    </a:lnTo>
                    <a:lnTo>
                      <a:pt x="13" y="535"/>
                    </a:lnTo>
                    <a:lnTo>
                      <a:pt x="11" y="528"/>
                    </a:lnTo>
                    <a:lnTo>
                      <a:pt x="9" y="523"/>
                    </a:lnTo>
                    <a:lnTo>
                      <a:pt x="6" y="519"/>
                    </a:lnTo>
                    <a:lnTo>
                      <a:pt x="5" y="513"/>
                    </a:lnTo>
                    <a:lnTo>
                      <a:pt x="5" y="509"/>
                    </a:lnTo>
                    <a:lnTo>
                      <a:pt x="8" y="507"/>
                    </a:lnTo>
                    <a:lnTo>
                      <a:pt x="13" y="500"/>
                    </a:lnTo>
                    <a:lnTo>
                      <a:pt x="21" y="491"/>
                    </a:lnTo>
                    <a:lnTo>
                      <a:pt x="23" y="486"/>
                    </a:lnTo>
                    <a:lnTo>
                      <a:pt x="23" y="484"/>
                    </a:lnTo>
                    <a:lnTo>
                      <a:pt x="23" y="483"/>
                    </a:lnTo>
                    <a:lnTo>
                      <a:pt x="25" y="483"/>
                    </a:lnTo>
                    <a:lnTo>
                      <a:pt x="23" y="478"/>
                    </a:lnTo>
                    <a:lnTo>
                      <a:pt x="22" y="475"/>
                    </a:lnTo>
                    <a:lnTo>
                      <a:pt x="22" y="474"/>
                    </a:lnTo>
                    <a:lnTo>
                      <a:pt x="19" y="468"/>
                    </a:lnTo>
                    <a:lnTo>
                      <a:pt x="17" y="465"/>
                    </a:lnTo>
                    <a:lnTo>
                      <a:pt x="19" y="461"/>
                    </a:lnTo>
                    <a:lnTo>
                      <a:pt x="22" y="458"/>
                    </a:lnTo>
                    <a:lnTo>
                      <a:pt x="26" y="456"/>
                    </a:lnTo>
                    <a:lnTo>
                      <a:pt x="28" y="454"/>
                    </a:lnTo>
                    <a:lnTo>
                      <a:pt x="28" y="451"/>
                    </a:lnTo>
                    <a:lnTo>
                      <a:pt x="28" y="450"/>
                    </a:lnTo>
                    <a:lnTo>
                      <a:pt x="29" y="450"/>
                    </a:lnTo>
                    <a:lnTo>
                      <a:pt x="29" y="448"/>
                    </a:lnTo>
                    <a:lnTo>
                      <a:pt x="27" y="440"/>
                    </a:lnTo>
                    <a:lnTo>
                      <a:pt x="28" y="437"/>
                    </a:lnTo>
                    <a:lnTo>
                      <a:pt x="32" y="433"/>
                    </a:lnTo>
                    <a:lnTo>
                      <a:pt x="39" y="433"/>
                    </a:lnTo>
                    <a:lnTo>
                      <a:pt x="42" y="432"/>
                    </a:lnTo>
                    <a:lnTo>
                      <a:pt x="42" y="431"/>
                    </a:lnTo>
                    <a:lnTo>
                      <a:pt x="43" y="431"/>
                    </a:lnTo>
                    <a:lnTo>
                      <a:pt x="45" y="431"/>
                    </a:lnTo>
                    <a:lnTo>
                      <a:pt x="46" y="428"/>
                    </a:lnTo>
                    <a:lnTo>
                      <a:pt x="46" y="427"/>
                    </a:lnTo>
                    <a:lnTo>
                      <a:pt x="48" y="427"/>
                    </a:lnTo>
                    <a:lnTo>
                      <a:pt x="46" y="422"/>
                    </a:lnTo>
                    <a:lnTo>
                      <a:pt x="48" y="418"/>
                    </a:lnTo>
                    <a:lnTo>
                      <a:pt x="51" y="409"/>
                    </a:lnTo>
                    <a:lnTo>
                      <a:pt x="54" y="403"/>
                    </a:lnTo>
                    <a:lnTo>
                      <a:pt x="56" y="399"/>
                    </a:lnTo>
                    <a:lnTo>
                      <a:pt x="57" y="395"/>
                    </a:lnTo>
                    <a:lnTo>
                      <a:pt x="59" y="394"/>
                    </a:lnTo>
                    <a:lnTo>
                      <a:pt x="59" y="386"/>
                    </a:lnTo>
                    <a:lnTo>
                      <a:pt x="62" y="381"/>
                    </a:lnTo>
                    <a:lnTo>
                      <a:pt x="62" y="377"/>
                    </a:lnTo>
                    <a:lnTo>
                      <a:pt x="63" y="375"/>
                    </a:lnTo>
                    <a:lnTo>
                      <a:pt x="62" y="372"/>
                    </a:lnTo>
                    <a:lnTo>
                      <a:pt x="62" y="371"/>
                    </a:lnTo>
                    <a:lnTo>
                      <a:pt x="62" y="368"/>
                    </a:lnTo>
                    <a:lnTo>
                      <a:pt x="61" y="361"/>
                    </a:lnTo>
                    <a:lnTo>
                      <a:pt x="65" y="353"/>
                    </a:lnTo>
                    <a:lnTo>
                      <a:pt x="65" y="347"/>
                    </a:lnTo>
                    <a:lnTo>
                      <a:pt x="63" y="343"/>
                    </a:lnTo>
                    <a:lnTo>
                      <a:pt x="60" y="342"/>
                    </a:lnTo>
                    <a:lnTo>
                      <a:pt x="57" y="342"/>
                    </a:lnTo>
                    <a:lnTo>
                      <a:pt x="56" y="345"/>
                    </a:lnTo>
                    <a:lnTo>
                      <a:pt x="49" y="346"/>
                    </a:lnTo>
                    <a:lnTo>
                      <a:pt x="44" y="345"/>
                    </a:lnTo>
                    <a:lnTo>
                      <a:pt x="37" y="341"/>
                    </a:lnTo>
                    <a:lnTo>
                      <a:pt x="32" y="336"/>
                    </a:lnTo>
                    <a:lnTo>
                      <a:pt x="26" y="328"/>
                    </a:lnTo>
                    <a:lnTo>
                      <a:pt x="23" y="320"/>
                    </a:lnTo>
                    <a:lnTo>
                      <a:pt x="22" y="313"/>
                    </a:lnTo>
                    <a:lnTo>
                      <a:pt x="26" y="306"/>
                    </a:lnTo>
                    <a:lnTo>
                      <a:pt x="27" y="298"/>
                    </a:lnTo>
                    <a:lnTo>
                      <a:pt x="26" y="291"/>
                    </a:lnTo>
                    <a:lnTo>
                      <a:pt x="23" y="283"/>
                    </a:lnTo>
                    <a:lnTo>
                      <a:pt x="20" y="275"/>
                    </a:lnTo>
                    <a:lnTo>
                      <a:pt x="17" y="271"/>
                    </a:lnTo>
                    <a:lnTo>
                      <a:pt x="17" y="265"/>
                    </a:lnTo>
                    <a:lnTo>
                      <a:pt x="19" y="256"/>
                    </a:lnTo>
                    <a:lnTo>
                      <a:pt x="22" y="248"/>
                    </a:lnTo>
                    <a:lnTo>
                      <a:pt x="23" y="245"/>
                    </a:lnTo>
                    <a:lnTo>
                      <a:pt x="28" y="243"/>
                    </a:lnTo>
                    <a:lnTo>
                      <a:pt x="37" y="239"/>
                    </a:lnTo>
                    <a:lnTo>
                      <a:pt x="49" y="237"/>
                    </a:lnTo>
                    <a:lnTo>
                      <a:pt x="59" y="231"/>
                    </a:lnTo>
                    <a:lnTo>
                      <a:pt x="60" y="228"/>
                    </a:lnTo>
                    <a:lnTo>
                      <a:pt x="62" y="227"/>
                    </a:lnTo>
                    <a:lnTo>
                      <a:pt x="67" y="225"/>
                    </a:lnTo>
                    <a:lnTo>
                      <a:pt x="73" y="218"/>
                    </a:lnTo>
                    <a:lnTo>
                      <a:pt x="80" y="215"/>
                    </a:lnTo>
                    <a:lnTo>
                      <a:pt x="89" y="210"/>
                    </a:lnTo>
                    <a:lnTo>
                      <a:pt x="91" y="208"/>
                    </a:lnTo>
                    <a:lnTo>
                      <a:pt x="91" y="206"/>
                    </a:lnTo>
                    <a:lnTo>
                      <a:pt x="92" y="206"/>
                    </a:lnTo>
                    <a:lnTo>
                      <a:pt x="95" y="206"/>
                    </a:lnTo>
                    <a:lnTo>
                      <a:pt x="102" y="197"/>
                    </a:lnTo>
                    <a:lnTo>
                      <a:pt x="112" y="192"/>
                    </a:lnTo>
                    <a:lnTo>
                      <a:pt x="114" y="189"/>
                    </a:lnTo>
                    <a:lnTo>
                      <a:pt x="114" y="188"/>
                    </a:lnTo>
                    <a:lnTo>
                      <a:pt x="116" y="188"/>
                    </a:lnTo>
                    <a:lnTo>
                      <a:pt x="118" y="188"/>
                    </a:lnTo>
                    <a:lnTo>
                      <a:pt x="122" y="186"/>
                    </a:lnTo>
                    <a:lnTo>
                      <a:pt x="122" y="183"/>
                    </a:lnTo>
                    <a:lnTo>
                      <a:pt x="122" y="182"/>
                    </a:lnTo>
                    <a:lnTo>
                      <a:pt x="123" y="182"/>
                    </a:lnTo>
                    <a:lnTo>
                      <a:pt x="124" y="180"/>
                    </a:lnTo>
                    <a:lnTo>
                      <a:pt x="119" y="176"/>
                    </a:lnTo>
                    <a:lnTo>
                      <a:pt x="114" y="175"/>
                    </a:lnTo>
                    <a:lnTo>
                      <a:pt x="111" y="176"/>
                    </a:lnTo>
                    <a:lnTo>
                      <a:pt x="99" y="174"/>
                    </a:lnTo>
                    <a:lnTo>
                      <a:pt x="91" y="174"/>
                    </a:lnTo>
                    <a:lnTo>
                      <a:pt x="88" y="172"/>
                    </a:lnTo>
                    <a:lnTo>
                      <a:pt x="86" y="172"/>
                    </a:lnTo>
                    <a:lnTo>
                      <a:pt x="85" y="168"/>
                    </a:lnTo>
                    <a:lnTo>
                      <a:pt x="89" y="164"/>
                    </a:lnTo>
                    <a:lnTo>
                      <a:pt x="94" y="160"/>
                    </a:lnTo>
                    <a:lnTo>
                      <a:pt x="102" y="159"/>
                    </a:lnTo>
                    <a:lnTo>
                      <a:pt x="106" y="157"/>
                    </a:lnTo>
                    <a:lnTo>
                      <a:pt x="108" y="154"/>
                    </a:lnTo>
                    <a:lnTo>
                      <a:pt x="108" y="149"/>
                    </a:lnTo>
                    <a:lnTo>
                      <a:pt x="107" y="145"/>
                    </a:lnTo>
                    <a:lnTo>
                      <a:pt x="102" y="140"/>
                    </a:lnTo>
                    <a:lnTo>
                      <a:pt x="99" y="138"/>
                    </a:lnTo>
                    <a:lnTo>
                      <a:pt x="92" y="137"/>
                    </a:lnTo>
                    <a:lnTo>
                      <a:pt x="88" y="138"/>
                    </a:lnTo>
                    <a:lnTo>
                      <a:pt x="83" y="138"/>
                    </a:lnTo>
                    <a:lnTo>
                      <a:pt x="79" y="138"/>
                    </a:lnTo>
                    <a:lnTo>
                      <a:pt x="73" y="136"/>
                    </a:lnTo>
                    <a:lnTo>
                      <a:pt x="68" y="135"/>
                    </a:lnTo>
                    <a:lnTo>
                      <a:pt x="56" y="124"/>
                    </a:lnTo>
                    <a:lnTo>
                      <a:pt x="49" y="117"/>
                    </a:lnTo>
                    <a:lnTo>
                      <a:pt x="46" y="113"/>
                    </a:lnTo>
                    <a:lnTo>
                      <a:pt x="45" y="112"/>
                    </a:lnTo>
                    <a:lnTo>
                      <a:pt x="42" y="111"/>
                    </a:lnTo>
                    <a:lnTo>
                      <a:pt x="39" y="111"/>
                    </a:lnTo>
                    <a:lnTo>
                      <a:pt x="31" y="112"/>
                    </a:lnTo>
                    <a:lnTo>
                      <a:pt x="27" y="111"/>
                    </a:lnTo>
                    <a:lnTo>
                      <a:pt x="23" y="107"/>
                    </a:lnTo>
                    <a:lnTo>
                      <a:pt x="25" y="102"/>
                    </a:lnTo>
                    <a:lnTo>
                      <a:pt x="23" y="88"/>
                    </a:lnTo>
                    <a:lnTo>
                      <a:pt x="20" y="73"/>
                    </a:lnTo>
                    <a:lnTo>
                      <a:pt x="6" y="43"/>
                    </a:lnTo>
                    <a:lnTo>
                      <a:pt x="5" y="31"/>
                    </a:lnTo>
                    <a:lnTo>
                      <a:pt x="6" y="23"/>
                    </a:lnTo>
                    <a:lnTo>
                      <a:pt x="10" y="17"/>
                    </a:lnTo>
                    <a:lnTo>
                      <a:pt x="10" y="14"/>
                    </a:lnTo>
                    <a:lnTo>
                      <a:pt x="9" y="11"/>
                    </a:lnTo>
                    <a:lnTo>
                      <a:pt x="9" y="10"/>
                    </a:lnTo>
                    <a:lnTo>
                      <a:pt x="6" y="5"/>
                    </a:lnTo>
                    <a:lnTo>
                      <a:pt x="4" y="3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571">
                <a:extLst>
                  <a:ext uri="{FF2B5EF4-FFF2-40B4-BE49-F238E27FC236}">
                    <a16:creationId xmlns:a16="http://schemas.microsoft.com/office/drawing/2014/main" id="{3C0526BD-1F94-552F-7998-EE9A7701F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1008"/>
                <a:ext cx="114" cy="167"/>
              </a:xfrm>
              <a:custGeom>
                <a:avLst/>
                <a:gdLst>
                  <a:gd name="T0" fmla="*/ 4 w 570"/>
                  <a:gd name="T1" fmla="*/ 17 h 833"/>
                  <a:gd name="T2" fmla="*/ 22 w 570"/>
                  <a:gd name="T3" fmla="*/ 7 h 833"/>
                  <a:gd name="T4" fmla="*/ 56 w 570"/>
                  <a:gd name="T5" fmla="*/ 6 h 833"/>
                  <a:gd name="T6" fmla="*/ 79 w 570"/>
                  <a:gd name="T7" fmla="*/ 12 h 833"/>
                  <a:gd name="T8" fmla="*/ 103 w 570"/>
                  <a:gd name="T9" fmla="*/ 15 h 833"/>
                  <a:gd name="T10" fmla="*/ 120 w 570"/>
                  <a:gd name="T11" fmla="*/ 44 h 833"/>
                  <a:gd name="T12" fmla="*/ 122 w 570"/>
                  <a:gd name="T13" fmla="*/ 57 h 833"/>
                  <a:gd name="T14" fmla="*/ 117 w 570"/>
                  <a:gd name="T15" fmla="*/ 69 h 833"/>
                  <a:gd name="T16" fmla="*/ 124 w 570"/>
                  <a:gd name="T17" fmla="*/ 80 h 833"/>
                  <a:gd name="T18" fmla="*/ 142 w 570"/>
                  <a:gd name="T19" fmla="*/ 87 h 833"/>
                  <a:gd name="T20" fmla="*/ 173 w 570"/>
                  <a:gd name="T21" fmla="*/ 121 h 833"/>
                  <a:gd name="T22" fmla="*/ 175 w 570"/>
                  <a:gd name="T23" fmla="*/ 133 h 833"/>
                  <a:gd name="T24" fmla="*/ 177 w 570"/>
                  <a:gd name="T25" fmla="*/ 144 h 833"/>
                  <a:gd name="T26" fmla="*/ 188 w 570"/>
                  <a:gd name="T27" fmla="*/ 167 h 833"/>
                  <a:gd name="T28" fmla="*/ 186 w 570"/>
                  <a:gd name="T29" fmla="*/ 176 h 833"/>
                  <a:gd name="T30" fmla="*/ 181 w 570"/>
                  <a:gd name="T31" fmla="*/ 187 h 833"/>
                  <a:gd name="T32" fmla="*/ 193 w 570"/>
                  <a:gd name="T33" fmla="*/ 219 h 833"/>
                  <a:gd name="T34" fmla="*/ 200 w 570"/>
                  <a:gd name="T35" fmla="*/ 229 h 833"/>
                  <a:gd name="T36" fmla="*/ 208 w 570"/>
                  <a:gd name="T37" fmla="*/ 252 h 833"/>
                  <a:gd name="T38" fmla="*/ 216 w 570"/>
                  <a:gd name="T39" fmla="*/ 256 h 833"/>
                  <a:gd name="T40" fmla="*/ 231 w 570"/>
                  <a:gd name="T41" fmla="*/ 264 h 833"/>
                  <a:gd name="T42" fmla="*/ 233 w 570"/>
                  <a:gd name="T43" fmla="*/ 272 h 833"/>
                  <a:gd name="T44" fmla="*/ 227 w 570"/>
                  <a:gd name="T45" fmla="*/ 279 h 833"/>
                  <a:gd name="T46" fmla="*/ 222 w 570"/>
                  <a:gd name="T47" fmla="*/ 286 h 833"/>
                  <a:gd name="T48" fmla="*/ 233 w 570"/>
                  <a:gd name="T49" fmla="*/ 287 h 833"/>
                  <a:gd name="T50" fmla="*/ 244 w 570"/>
                  <a:gd name="T51" fmla="*/ 310 h 833"/>
                  <a:gd name="T52" fmla="*/ 261 w 570"/>
                  <a:gd name="T53" fmla="*/ 341 h 833"/>
                  <a:gd name="T54" fmla="*/ 262 w 570"/>
                  <a:gd name="T55" fmla="*/ 360 h 833"/>
                  <a:gd name="T56" fmla="*/ 273 w 570"/>
                  <a:gd name="T57" fmla="*/ 379 h 833"/>
                  <a:gd name="T58" fmla="*/ 280 w 570"/>
                  <a:gd name="T59" fmla="*/ 392 h 833"/>
                  <a:gd name="T60" fmla="*/ 279 w 570"/>
                  <a:gd name="T61" fmla="*/ 406 h 833"/>
                  <a:gd name="T62" fmla="*/ 282 w 570"/>
                  <a:gd name="T63" fmla="*/ 415 h 833"/>
                  <a:gd name="T64" fmla="*/ 299 w 570"/>
                  <a:gd name="T65" fmla="*/ 419 h 833"/>
                  <a:gd name="T66" fmla="*/ 330 w 570"/>
                  <a:gd name="T67" fmla="*/ 486 h 833"/>
                  <a:gd name="T68" fmla="*/ 346 w 570"/>
                  <a:gd name="T69" fmla="*/ 495 h 833"/>
                  <a:gd name="T70" fmla="*/ 356 w 570"/>
                  <a:gd name="T71" fmla="*/ 509 h 833"/>
                  <a:gd name="T72" fmla="*/ 358 w 570"/>
                  <a:gd name="T73" fmla="*/ 519 h 833"/>
                  <a:gd name="T74" fmla="*/ 364 w 570"/>
                  <a:gd name="T75" fmla="*/ 527 h 833"/>
                  <a:gd name="T76" fmla="*/ 377 w 570"/>
                  <a:gd name="T77" fmla="*/ 536 h 833"/>
                  <a:gd name="T78" fmla="*/ 382 w 570"/>
                  <a:gd name="T79" fmla="*/ 542 h 833"/>
                  <a:gd name="T80" fmla="*/ 398 w 570"/>
                  <a:gd name="T81" fmla="*/ 552 h 833"/>
                  <a:gd name="T82" fmla="*/ 417 w 570"/>
                  <a:gd name="T83" fmla="*/ 561 h 833"/>
                  <a:gd name="T84" fmla="*/ 442 w 570"/>
                  <a:gd name="T85" fmla="*/ 564 h 833"/>
                  <a:gd name="T86" fmla="*/ 450 w 570"/>
                  <a:gd name="T87" fmla="*/ 570 h 833"/>
                  <a:gd name="T88" fmla="*/ 452 w 570"/>
                  <a:gd name="T89" fmla="*/ 582 h 833"/>
                  <a:gd name="T90" fmla="*/ 461 w 570"/>
                  <a:gd name="T91" fmla="*/ 606 h 833"/>
                  <a:gd name="T92" fmla="*/ 469 w 570"/>
                  <a:gd name="T93" fmla="*/ 627 h 833"/>
                  <a:gd name="T94" fmla="*/ 480 w 570"/>
                  <a:gd name="T95" fmla="*/ 634 h 833"/>
                  <a:gd name="T96" fmla="*/ 511 w 570"/>
                  <a:gd name="T97" fmla="*/ 662 h 833"/>
                  <a:gd name="T98" fmla="*/ 519 w 570"/>
                  <a:gd name="T99" fmla="*/ 701 h 833"/>
                  <a:gd name="T100" fmla="*/ 525 w 570"/>
                  <a:gd name="T101" fmla="*/ 733 h 833"/>
                  <a:gd name="T102" fmla="*/ 522 w 570"/>
                  <a:gd name="T103" fmla="*/ 743 h 833"/>
                  <a:gd name="T104" fmla="*/ 523 w 570"/>
                  <a:gd name="T105" fmla="*/ 761 h 833"/>
                  <a:gd name="T106" fmla="*/ 537 w 570"/>
                  <a:gd name="T107" fmla="*/ 796 h 833"/>
                  <a:gd name="T108" fmla="*/ 555 w 570"/>
                  <a:gd name="T109" fmla="*/ 822 h 833"/>
                  <a:gd name="T110" fmla="*/ 565 w 570"/>
                  <a:gd name="T111" fmla="*/ 827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70" h="833">
                    <a:moveTo>
                      <a:pt x="0" y="52"/>
                    </a:moveTo>
                    <a:lnTo>
                      <a:pt x="0" y="25"/>
                    </a:lnTo>
                    <a:lnTo>
                      <a:pt x="2" y="24"/>
                    </a:lnTo>
                    <a:lnTo>
                      <a:pt x="2" y="23"/>
                    </a:lnTo>
                    <a:lnTo>
                      <a:pt x="2" y="22"/>
                    </a:lnTo>
                    <a:lnTo>
                      <a:pt x="2" y="21"/>
                    </a:lnTo>
                    <a:lnTo>
                      <a:pt x="4" y="17"/>
                    </a:lnTo>
                    <a:lnTo>
                      <a:pt x="8" y="13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3" y="11"/>
                    </a:lnTo>
                    <a:lnTo>
                      <a:pt x="16" y="8"/>
                    </a:lnTo>
                    <a:lnTo>
                      <a:pt x="22" y="7"/>
                    </a:lnTo>
                    <a:lnTo>
                      <a:pt x="40" y="0"/>
                    </a:lnTo>
                    <a:lnTo>
                      <a:pt x="43" y="0"/>
                    </a:lnTo>
                    <a:lnTo>
                      <a:pt x="46" y="0"/>
                    </a:lnTo>
                    <a:lnTo>
                      <a:pt x="53" y="2"/>
                    </a:lnTo>
                    <a:lnTo>
                      <a:pt x="53" y="4"/>
                    </a:lnTo>
                    <a:lnTo>
                      <a:pt x="55" y="5"/>
                    </a:lnTo>
                    <a:lnTo>
                      <a:pt x="56" y="6"/>
                    </a:lnTo>
                    <a:lnTo>
                      <a:pt x="57" y="6"/>
                    </a:lnTo>
                    <a:lnTo>
                      <a:pt x="57" y="7"/>
                    </a:lnTo>
                    <a:lnTo>
                      <a:pt x="61" y="8"/>
                    </a:lnTo>
                    <a:lnTo>
                      <a:pt x="63" y="8"/>
                    </a:lnTo>
                    <a:lnTo>
                      <a:pt x="74" y="12"/>
                    </a:lnTo>
                    <a:lnTo>
                      <a:pt x="78" y="12"/>
                    </a:lnTo>
                    <a:lnTo>
                      <a:pt x="79" y="12"/>
                    </a:lnTo>
                    <a:lnTo>
                      <a:pt x="80" y="12"/>
                    </a:lnTo>
                    <a:lnTo>
                      <a:pt x="82" y="12"/>
                    </a:lnTo>
                    <a:lnTo>
                      <a:pt x="94" y="12"/>
                    </a:lnTo>
                    <a:lnTo>
                      <a:pt x="100" y="13"/>
                    </a:lnTo>
                    <a:lnTo>
                      <a:pt x="101" y="13"/>
                    </a:lnTo>
                    <a:lnTo>
                      <a:pt x="102" y="13"/>
                    </a:lnTo>
                    <a:lnTo>
                      <a:pt x="103" y="15"/>
                    </a:lnTo>
                    <a:lnTo>
                      <a:pt x="105" y="16"/>
                    </a:lnTo>
                    <a:lnTo>
                      <a:pt x="106" y="16"/>
                    </a:lnTo>
                    <a:lnTo>
                      <a:pt x="106" y="17"/>
                    </a:lnTo>
                    <a:lnTo>
                      <a:pt x="107" y="18"/>
                    </a:lnTo>
                    <a:lnTo>
                      <a:pt x="108" y="19"/>
                    </a:lnTo>
                    <a:lnTo>
                      <a:pt x="109" y="21"/>
                    </a:lnTo>
                    <a:lnTo>
                      <a:pt x="120" y="44"/>
                    </a:lnTo>
                    <a:lnTo>
                      <a:pt x="122" y="45"/>
                    </a:lnTo>
                    <a:lnTo>
                      <a:pt x="122" y="46"/>
                    </a:lnTo>
                    <a:lnTo>
                      <a:pt x="123" y="46"/>
                    </a:lnTo>
                    <a:lnTo>
                      <a:pt x="123" y="47"/>
                    </a:lnTo>
                    <a:lnTo>
                      <a:pt x="123" y="53"/>
                    </a:lnTo>
                    <a:lnTo>
                      <a:pt x="123" y="56"/>
                    </a:lnTo>
                    <a:lnTo>
                      <a:pt x="122" y="57"/>
                    </a:lnTo>
                    <a:lnTo>
                      <a:pt x="122" y="58"/>
                    </a:lnTo>
                    <a:lnTo>
                      <a:pt x="120" y="61"/>
                    </a:lnTo>
                    <a:lnTo>
                      <a:pt x="120" y="62"/>
                    </a:lnTo>
                    <a:lnTo>
                      <a:pt x="118" y="65"/>
                    </a:lnTo>
                    <a:lnTo>
                      <a:pt x="117" y="65"/>
                    </a:lnTo>
                    <a:lnTo>
                      <a:pt x="117" y="67"/>
                    </a:lnTo>
                    <a:lnTo>
                      <a:pt x="117" y="69"/>
                    </a:lnTo>
                    <a:lnTo>
                      <a:pt x="117" y="70"/>
                    </a:lnTo>
                    <a:lnTo>
                      <a:pt x="118" y="72"/>
                    </a:lnTo>
                    <a:lnTo>
                      <a:pt x="118" y="74"/>
                    </a:lnTo>
                    <a:lnTo>
                      <a:pt x="119" y="74"/>
                    </a:lnTo>
                    <a:lnTo>
                      <a:pt x="119" y="75"/>
                    </a:lnTo>
                    <a:lnTo>
                      <a:pt x="123" y="79"/>
                    </a:lnTo>
                    <a:lnTo>
                      <a:pt x="124" y="80"/>
                    </a:lnTo>
                    <a:lnTo>
                      <a:pt x="125" y="81"/>
                    </a:lnTo>
                    <a:lnTo>
                      <a:pt x="126" y="82"/>
                    </a:lnTo>
                    <a:lnTo>
                      <a:pt x="130" y="84"/>
                    </a:lnTo>
                    <a:lnTo>
                      <a:pt x="131" y="84"/>
                    </a:lnTo>
                    <a:lnTo>
                      <a:pt x="139" y="86"/>
                    </a:lnTo>
                    <a:lnTo>
                      <a:pt x="140" y="86"/>
                    </a:lnTo>
                    <a:lnTo>
                      <a:pt x="142" y="87"/>
                    </a:lnTo>
                    <a:lnTo>
                      <a:pt x="159" y="103"/>
                    </a:lnTo>
                    <a:lnTo>
                      <a:pt x="160" y="104"/>
                    </a:lnTo>
                    <a:lnTo>
                      <a:pt x="163" y="107"/>
                    </a:lnTo>
                    <a:lnTo>
                      <a:pt x="164" y="108"/>
                    </a:lnTo>
                    <a:lnTo>
                      <a:pt x="165" y="110"/>
                    </a:lnTo>
                    <a:lnTo>
                      <a:pt x="166" y="112"/>
                    </a:lnTo>
                    <a:lnTo>
                      <a:pt x="173" y="121"/>
                    </a:lnTo>
                    <a:lnTo>
                      <a:pt x="174" y="122"/>
                    </a:lnTo>
                    <a:lnTo>
                      <a:pt x="175" y="122"/>
                    </a:lnTo>
                    <a:lnTo>
                      <a:pt x="175" y="125"/>
                    </a:lnTo>
                    <a:lnTo>
                      <a:pt x="175" y="126"/>
                    </a:lnTo>
                    <a:lnTo>
                      <a:pt x="175" y="127"/>
                    </a:lnTo>
                    <a:lnTo>
                      <a:pt x="175" y="132"/>
                    </a:lnTo>
                    <a:lnTo>
                      <a:pt x="175" y="133"/>
                    </a:lnTo>
                    <a:lnTo>
                      <a:pt x="175" y="135"/>
                    </a:lnTo>
                    <a:lnTo>
                      <a:pt x="175" y="137"/>
                    </a:lnTo>
                    <a:lnTo>
                      <a:pt x="175" y="141"/>
                    </a:lnTo>
                    <a:lnTo>
                      <a:pt x="175" y="143"/>
                    </a:lnTo>
                    <a:lnTo>
                      <a:pt x="176" y="143"/>
                    </a:lnTo>
                    <a:lnTo>
                      <a:pt x="176" y="144"/>
                    </a:lnTo>
                    <a:lnTo>
                      <a:pt x="177" y="144"/>
                    </a:lnTo>
                    <a:lnTo>
                      <a:pt x="179" y="145"/>
                    </a:lnTo>
                    <a:lnTo>
                      <a:pt x="180" y="147"/>
                    </a:lnTo>
                    <a:lnTo>
                      <a:pt x="183" y="152"/>
                    </a:lnTo>
                    <a:lnTo>
                      <a:pt x="185" y="159"/>
                    </a:lnTo>
                    <a:lnTo>
                      <a:pt x="187" y="162"/>
                    </a:lnTo>
                    <a:lnTo>
                      <a:pt x="187" y="164"/>
                    </a:lnTo>
                    <a:lnTo>
                      <a:pt x="188" y="167"/>
                    </a:lnTo>
                    <a:lnTo>
                      <a:pt x="188" y="168"/>
                    </a:lnTo>
                    <a:lnTo>
                      <a:pt x="189" y="170"/>
                    </a:lnTo>
                    <a:lnTo>
                      <a:pt x="188" y="171"/>
                    </a:lnTo>
                    <a:lnTo>
                      <a:pt x="188" y="172"/>
                    </a:lnTo>
                    <a:lnTo>
                      <a:pt x="188" y="173"/>
                    </a:lnTo>
                    <a:lnTo>
                      <a:pt x="187" y="175"/>
                    </a:lnTo>
                    <a:lnTo>
                      <a:pt x="186" y="176"/>
                    </a:lnTo>
                    <a:lnTo>
                      <a:pt x="183" y="177"/>
                    </a:lnTo>
                    <a:lnTo>
                      <a:pt x="182" y="178"/>
                    </a:lnTo>
                    <a:lnTo>
                      <a:pt x="182" y="179"/>
                    </a:lnTo>
                    <a:lnTo>
                      <a:pt x="181" y="181"/>
                    </a:lnTo>
                    <a:lnTo>
                      <a:pt x="181" y="182"/>
                    </a:lnTo>
                    <a:lnTo>
                      <a:pt x="181" y="184"/>
                    </a:lnTo>
                    <a:lnTo>
                      <a:pt x="181" y="187"/>
                    </a:lnTo>
                    <a:lnTo>
                      <a:pt x="188" y="208"/>
                    </a:lnTo>
                    <a:lnTo>
                      <a:pt x="188" y="210"/>
                    </a:lnTo>
                    <a:lnTo>
                      <a:pt x="188" y="211"/>
                    </a:lnTo>
                    <a:lnTo>
                      <a:pt x="191" y="215"/>
                    </a:lnTo>
                    <a:lnTo>
                      <a:pt x="192" y="217"/>
                    </a:lnTo>
                    <a:lnTo>
                      <a:pt x="193" y="218"/>
                    </a:lnTo>
                    <a:lnTo>
                      <a:pt x="193" y="219"/>
                    </a:lnTo>
                    <a:lnTo>
                      <a:pt x="194" y="219"/>
                    </a:lnTo>
                    <a:lnTo>
                      <a:pt x="196" y="219"/>
                    </a:lnTo>
                    <a:lnTo>
                      <a:pt x="197" y="221"/>
                    </a:lnTo>
                    <a:lnTo>
                      <a:pt x="198" y="223"/>
                    </a:lnTo>
                    <a:lnTo>
                      <a:pt x="199" y="224"/>
                    </a:lnTo>
                    <a:lnTo>
                      <a:pt x="200" y="228"/>
                    </a:lnTo>
                    <a:lnTo>
                      <a:pt x="200" y="229"/>
                    </a:lnTo>
                    <a:lnTo>
                      <a:pt x="202" y="230"/>
                    </a:lnTo>
                    <a:lnTo>
                      <a:pt x="202" y="233"/>
                    </a:lnTo>
                    <a:lnTo>
                      <a:pt x="203" y="236"/>
                    </a:lnTo>
                    <a:lnTo>
                      <a:pt x="205" y="246"/>
                    </a:lnTo>
                    <a:lnTo>
                      <a:pt x="205" y="247"/>
                    </a:lnTo>
                    <a:lnTo>
                      <a:pt x="208" y="251"/>
                    </a:lnTo>
                    <a:lnTo>
                      <a:pt x="208" y="252"/>
                    </a:lnTo>
                    <a:lnTo>
                      <a:pt x="209" y="252"/>
                    </a:lnTo>
                    <a:lnTo>
                      <a:pt x="209" y="253"/>
                    </a:lnTo>
                    <a:lnTo>
                      <a:pt x="210" y="253"/>
                    </a:lnTo>
                    <a:lnTo>
                      <a:pt x="211" y="253"/>
                    </a:lnTo>
                    <a:lnTo>
                      <a:pt x="213" y="253"/>
                    </a:lnTo>
                    <a:lnTo>
                      <a:pt x="213" y="255"/>
                    </a:lnTo>
                    <a:lnTo>
                      <a:pt x="216" y="256"/>
                    </a:lnTo>
                    <a:lnTo>
                      <a:pt x="217" y="257"/>
                    </a:lnTo>
                    <a:lnTo>
                      <a:pt x="226" y="261"/>
                    </a:lnTo>
                    <a:lnTo>
                      <a:pt x="226" y="262"/>
                    </a:lnTo>
                    <a:lnTo>
                      <a:pt x="227" y="262"/>
                    </a:lnTo>
                    <a:lnTo>
                      <a:pt x="228" y="263"/>
                    </a:lnTo>
                    <a:lnTo>
                      <a:pt x="229" y="263"/>
                    </a:lnTo>
                    <a:lnTo>
                      <a:pt x="231" y="264"/>
                    </a:lnTo>
                    <a:lnTo>
                      <a:pt x="231" y="265"/>
                    </a:lnTo>
                    <a:lnTo>
                      <a:pt x="232" y="265"/>
                    </a:lnTo>
                    <a:lnTo>
                      <a:pt x="232" y="267"/>
                    </a:lnTo>
                    <a:lnTo>
                      <a:pt x="233" y="267"/>
                    </a:lnTo>
                    <a:lnTo>
                      <a:pt x="233" y="268"/>
                    </a:lnTo>
                    <a:lnTo>
                      <a:pt x="233" y="269"/>
                    </a:lnTo>
                    <a:lnTo>
                      <a:pt x="233" y="272"/>
                    </a:lnTo>
                    <a:lnTo>
                      <a:pt x="233" y="273"/>
                    </a:lnTo>
                    <a:lnTo>
                      <a:pt x="233" y="274"/>
                    </a:lnTo>
                    <a:lnTo>
                      <a:pt x="233" y="275"/>
                    </a:lnTo>
                    <a:lnTo>
                      <a:pt x="233" y="278"/>
                    </a:lnTo>
                    <a:lnTo>
                      <a:pt x="232" y="278"/>
                    </a:lnTo>
                    <a:lnTo>
                      <a:pt x="229" y="278"/>
                    </a:lnTo>
                    <a:lnTo>
                      <a:pt x="227" y="279"/>
                    </a:lnTo>
                    <a:lnTo>
                      <a:pt x="226" y="279"/>
                    </a:lnTo>
                    <a:lnTo>
                      <a:pt x="225" y="280"/>
                    </a:lnTo>
                    <a:lnTo>
                      <a:pt x="223" y="280"/>
                    </a:lnTo>
                    <a:lnTo>
                      <a:pt x="222" y="281"/>
                    </a:lnTo>
                    <a:lnTo>
                      <a:pt x="222" y="282"/>
                    </a:lnTo>
                    <a:lnTo>
                      <a:pt x="222" y="285"/>
                    </a:lnTo>
                    <a:lnTo>
                      <a:pt x="222" y="286"/>
                    </a:lnTo>
                    <a:lnTo>
                      <a:pt x="223" y="287"/>
                    </a:lnTo>
                    <a:lnTo>
                      <a:pt x="225" y="287"/>
                    </a:lnTo>
                    <a:lnTo>
                      <a:pt x="228" y="287"/>
                    </a:lnTo>
                    <a:lnTo>
                      <a:pt x="229" y="287"/>
                    </a:lnTo>
                    <a:lnTo>
                      <a:pt x="231" y="287"/>
                    </a:lnTo>
                    <a:lnTo>
                      <a:pt x="232" y="287"/>
                    </a:lnTo>
                    <a:lnTo>
                      <a:pt x="233" y="287"/>
                    </a:lnTo>
                    <a:lnTo>
                      <a:pt x="233" y="288"/>
                    </a:lnTo>
                    <a:lnTo>
                      <a:pt x="234" y="290"/>
                    </a:lnTo>
                    <a:lnTo>
                      <a:pt x="236" y="290"/>
                    </a:lnTo>
                    <a:lnTo>
                      <a:pt x="237" y="291"/>
                    </a:lnTo>
                    <a:lnTo>
                      <a:pt x="237" y="292"/>
                    </a:lnTo>
                    <a:lnTo>
                      <a:pt x="242" y="303"/>
                    </a:lnTo>
                    <a:lnTo>
                      <a:pt x="244" y="310"/>
                    </a:lnTo>
                    <a:lnTo>
                      <a:pt x="244" y="312"/>
                    </a:lnTo>
                    <a:lnTo>
                      <a:pt x="244" y="314"/>
                    </a:lnTo>
                    <a:lnTo>
                      <a:pt x="246" y="318"/>
                    </a:lnTo>
                    <a:lnTo>
                      <a:pt x="248" y="319"/>
                    </a:lnTo>
                    <a:lnTo>
                      <a:pt x="254" y="331"/>
                    </a:lnTo>
                    <a:lnTo>
                      <a:pt x="261" y="339"/>
                    </a:lnTo>
                    <a:lnTo>
                      <a:pt x="261" y="341"/>
                    </a:lnTo>
                    <a:lnTo>
                      <a:pt x="261" y="342"/>
                    </a:lnTo>
                    <a:lnTo>
                      <a:pt x="261" y="343"/>
                    </a:lnTo>
                    <a:lnTo>
                      <a:pt x="262" y="344"/>
                    </a:lnTo>
                    <a:lnTo>
                      <a:pt x="262" y="356"/>
                    </a:lnTo>
                    <a:lnTo>
                      <a:pt x="262" y="358"/>
                    </a:lnTo>
                    <a:lnTo>
                      <a:pt x="262" y="359"/>
                    </a:lnTo>
                    <a:lnTo>
                      <a:pt x="262" y="360"/>
                    </a:lnTo>
                    <a:lnTo>
                      <a:pt x="263" y="361"/>
                    </a:lnTo>
                    <a:lnTo>
                      <a:pt x="265" y="362"/>
                    </a:lnTo>
                    <a:lnTo>
                      <a:pt x="268" y="368"/>
                    </a:lnTo>
                    <a:lnTo>
                      <a:pt x="269" y="373"/>
                    </a:lnTo>
                    <a:lnTo>
                      <a:pt x="271" y="376"/>
                    </a:lnTo>
                    <a:lnTo>
                      <a:pt x="273" y="378"/>
                    </a:lnTo>
                    <a:lnTo>
                      <a:pt x="273" y="379"/>
                    </a:lnTo>
                    <a:lnTo>
                      <a:pt x="274" y="381"/>
                    </a:lnTo>
                    <a:lnTo>
                      <a:pt x="277" y="383"/>
                    </a:lnTo>
                    <a:lnTo>
                      <a:pt x="278" y="384"/>
                    </a:lnTo>
                    <a:lnTo>
                      <a:pt x="278" y="385"/>
                    </a:lnTo>
                    <a:lnTo>
                      <a:pt x="280" y="388"/>
                    </a:lnTo>
                    <a:lnTo>
                      <a:pt x="280" y="389"/>
                    </a:lnTo>
                    <a:lnTo>
                      <a:pt x="280" y="392"/>
                    </a:lnTo>
                    <a:lnTo>
                      <a:pt x="282" y="393"/>
                    </a:lnTo>
                    <a:lnTo>
                      <a:pt x="282" y="394"/>
                    </a:lnTo>
                    <a:lnTo>
                      <a:pt x="282" y="396"/>
                    </a:lnTo>
                    <a:lnTo>
                      <a:pt x="282" y="400"/>
                    </a:lnTo>
                    <a:lnTo>
                      <a:pt x="282" y="401"/>
                    </a:lnTo>
                    <a:lnTo>
                      <a:pt x="280" y="404"/>
                    </a:lnTo>
                    <a:lnTo>
                      <a:pt x="279" y="406"/>
                    </a:lnTo>
                    <a:lnTo>
                      <a:pt x="279" y="408"/>
                    </a:lnTo>
                    <a:lnTo>
                      <a:pt x="279" y="411"/>
                    </a:lnTo>
                    <a:lnTo>
                      <a:pt x="279" y="412"/>
                    </a:lnTo>
                    <a:lnTo>
                      <a:pt x="279" y="413"/>
                    </a:lnTo>
                    <a:lnTo>
                      <a:pt x="280" y="413"/>
                    </a:lnTo>
                    <a:lnTo>
                      <a:pt x="280" y="415"/>
                    </a:lnTo>
                    <a:lnTo>
                      <a:pt x="282" y="415"/>
                    </a:lnTo>
                    <a:lnTo>
                      <a:pt x="282" y="416"/>
                    </a:lnTo>
                    <a:lnTo>
                      <a:pt x="283" y="417"/>
                    </a:lnTo>
                    <a:lnTo>
                      <a:pt x="286" y="418"/>
                    </a:lnTo>
                    <a:lnTo>
                      <a:pt x="288" y="418"/>
                    </a:lnTo>
                    <a:lnTo>
                      <a:pt x="290" y="419"/>
                    </a:lnTo>
                    <a:lnTo>
                      <a:pt x="291" y="419"/>
                    </a:lnTo>
                    <a:lnTo>
                      <a:pt x="299" y="419"/>
                    </a:lnTo>
                    <a:lnTo>
                      <a:pt x="300" y="421"/>
                    </a:lnTo>
                    <a:lnTo>
                      <a:pt x="301" y="421"/>
                    </a:lnTo>
                    <a:lnTo>
                      <a:pt x="302" y="422"/>
                    </a:lnTo>
                    <a:lnTo>
                      <a:pt x="302" y="423"/>
                    </a:lnTo>
                    <a:lnTo>
                      <a:pt x="322" y="464"/>
                    </a:lnTo>
                    <a:lnTo>
                      <a:pt x="323" y="468"/>
                    </a:lnTo>
                    <a:lnTo>
                      <a:pt x="330" y="486"/>
                    </a:lnTo>
                    <a:lnTo>
                      <a:pt x="331" y="488"/>
                    </a:lnTo>
                    <a:lnTo>
                      <a:pt x="335" y="490"/>
                    </a:lnTo>
                    <a:lnTo>
                      <a:pt x="336" y="490"/>
                    </a:lnTo>
                    <a:lnTo>
                      <a:pt x="337" y="491"/>
                    </a:lnTo>
                    <a:lnTo>
                      <a:pt x="340" y="491"/>
                    </a:lnTo>
                    <a:lnTo>
                      <a:pt x="346" y="493"/>
                    </a:lnTo>
                    <a:lnTo>
                      <a:pt x="346" y="495"/>
                    </a:lnTo>
                    <a:lnTo>
                      <a:pt x="347" y="495"/>
                    </a:lnTo>
                    <a:lnTo>
                      <a:pt x="347" y="496"/>
                    </a:lnTo>
                    <a:lnTo>
                      <a:pt x="348" y="496"/>
                    </a:lnTo>
                    <a:lnTo>
                      <a:pt x="349" y="497"/>
                    </a:lnTo>
                    <a:lnTo>
                      <a:pt x="349" y="498"/>
                    </a:lnTo>
                    <a:lnTo>
                      <a:pt x="351" y="499"/>
                    </a:lnTo>
                    <a:lnTo>
                      <a:pt x="356" y="509"/>
                    </a:lnTo>
                    <a:lnTo>
                      <a:pt x="356" y="510"/>
                    </a:lnTo>
                    <a:lnTo>
                      <a:pt x="357" y="510"/>
                    </a:lnTo>
                    <a:lnTo>
                      <a:pt x="357" y="513"/>
                    </a:lnTo>
                    <a:lnTo>
                      <a:pt x="357" y="514"/>
                    </a:lnTo>
                    <a:lnTo>
                      <a:pt x="357" y="518"/>
                    </a:lnTo>
                    <a:lnTo>
                      <a:pt x="357" y="519"/>
                    </a:lnTo>
                    <a:lnTo>
                      <a:pt x="358" y="519"/>
                    </a:lnTo>
                    <a:lnTo>
                      <a:pt x="358" y="520"/>
                    </a:lnTo>
                    <a:lnTo>
                      <a:pt x="358" y="521"/>
                    </a:lnTo>
                    <a:lnTo>
                      <a:pt x="359" y="524"/>
                    </a:lnTo>
                    <a:lnTo>
                      <a:pt x="360" y="524"/>
                    </a:lnTo>
                    <a:lnTo>
                      <a:pt x="362" y="525"/>
                    </a:lnTo>
                    <a:lnTo>
                      <a:pt x="363" y="526"/>
                    </a:lnTo>
                    <a:lnTo>
                      <a:pt x="364" y="527"/>
                    </a:lnTo>
                    <a:lnTo>
                      <a:pt x="365" y="527"/>
                    </a:lnTo>
                    <a:lnTo>
                      <a:pt x="368" y="528"/>
                    </a:lnTo>
                    <a:lnTo>
                      <a:pt x="368" y="530"/>
                    </a:lnTo>
                    <a:lnTo>
                      <a:pt x="370" y="530"/>
                    </a:lnTo>
                    <a:lnTo>
                      <a:pt x="375" y="532"/>
                    </a:lnTo>
                    <a:lnTo>
                      <a:pt x="376" y="535"/>
                    </a:lnTo>
                    <a:lnTo>
                      <a:pt x="377" y="536"/>
                    </a:lnTo>
                    <a:lnTo>
                      <a:pt x="379" y="536"/>
                    </a:lnTo>
                    <a:lnTo>
                      <a:pt x="380" y="538"/>
                    </a:lnTo>
                    <a:lnTo>
                      <a:pt x="380" y="539"/>
                    </a:lnTo>
                    <a:lnTo>
                      <a:pt x="381" y="539"/>
                    </a:lnTo>
                    <a:lnTo>
                      <a:pt x="381" y="541"/>
                    </a:lnTo>
                    <a:lnTo>
                      <a:pt x="382" y="541"/>
                    </a:lnTo>
                    <a:lnTo>
                      <a:pt x="382" y="542"/>
                    </a:lnTo>
                    <a:lnTo>
                      <a:pt x="383" y="543"/>
                    </a:lnTo>
                    <a:lnTo>
                      <a:pt x="385" y="543"/>
                    </a:lnTo>
                    <a:lnTo>
                      <a:pt x="387" y="544"/>
                    </a:lnTo>
                    <a:lnTo>
                      <a:pt x="392" y="548"/>
                    </a:lnTo>
                    <a:lnTo>
                      <a:pt x="393" y="549"/>
                    </a:lnTo>
                    <a:lnTo>
                      <a:pt x="396" y="550"/>
                    </a:lnTo>
                    <a:lnTo>
                      <a:pt x="398" y="552"/>
                    </a:lnTo>
                    <a:lnTo>
                      <a:pt x="404" y="556"/>
                    </a:lnTo>
                    <a:lnTo>
                      <a:pt x="406" y="558"/>
                    </a:lnTo>
                    <a:lnTo>
                      <a:pt x="408" y="559"/>
                    </a:lnTo>
                    <a:lnTo>
                      <a:pt x="412" y="561"/>
                    </a:lnTo>
                    <a:lnTo>
                      <a:pt x="414" y="561"/>
                    </a:lnTo>
                    <a:lnTo>
                      <a:pt x="415" y="561"/>
                    </a:lnTo>
                    <a:lnTo>
                      <a:pt x="417" y="561"/>
                    </a:lnTo>
                    <a:lnTo>
                      <a:pt x="422" y="560"/>
                    </a:lnTo>
                    <a:lnTo>
                      <a:pt x="428" y="560"/>
                    </a:lnTo>
                    <a:lnTo>
                      <a:pt x="431" y="561"/>
                    </a:lnTo>
                    <a:lnTo>
                      <a:pt x="437" y="562"/>
                    </a:lnTo>
                    <a:lnTo>
                      <a:pt x="438" y="564"/>
                    </a:lnTo>
                    <a:lnTo>
                      <a:pt x="440" y="564"/>
                    </a:lnTo>
                    <a:lnTo>
                      <a:pt x="442" y="564"/>
                    </a:lnTo>
                    <a:lnTo>
                      <a:pt x="443" y="564"/>
                    </a:lnTo>
                    <a:lnTo>
                      <a:pt x="445" y="565"/>
                    </a:lnTo>
                    <a:lnTo>
                      <a:pt x="446" y="567"/>
                    </a:lnTo>
                    <a:lnTo>
                      <a:pt x="448" y="567"/>
                    </a:lnTo>
                    <a:lnTo>
                      <a:pt x="449" y="568"/>
                    </a:lnTo>
                    <a:lnTo>
                      <a:pt x="449" y="570"/>
                    </a:lnTo>
                    <a:lnTo>
                      <a:pt x="450" y="570"/>
                    </a:lnTo>
                    <a:lnTo>
                      <a:pt x="450" y="571"/>
                    </a:lnTo>
                    <a:lnTo>
                      <a:pt x="450" y="572"/>
                    </a:lnTo>
                    <a:lnTo>
                      <a:pt x="450" y="576"/>
                    </a:lnTo>
                    <a:lnTo>
                      <a:pt x="451" y="577"/>
                    </a:lnTo>
                    <a:lnTo>
                      <a:pt x="451" y="578"/>
                    </a:lnTo>
                    <a:lnTo>
                      <a:pt x="452" y="581"/>
                    </a:lnTo>
                    <a:lnTo>
                      <a:pt x="452" y="582"/>
                    </a:lnTo>
                    <a:lnTo>
                      <a:pt x="454" y="583"/>
                    </a:lnTo>
                    <a:lnTo>
                      <a:pt x="454" y="584"/>
                    </a:lnTo>
                    <a:lnTo>
                      <a:pt x="461" y="600"/>
                    </a:lnTo>
                    <a:lnTo>
                      <a:pt x="461" y="601"/>
                    </a:lnTo>
                    <a:lnTo>
                      <a:pt x="462" y="602"/>
                    </a:lnTo>
                    <a:lnTo>
                      <a:pt x="462" y="604"/>
                    </a:lnTo>
                    <a:lnTo>
                      <a:pt x="461" y="606"/>
                    </a:lnTo>
                    <a:lnTo>
                      <a:pt x="461" y="610"/>
                    </a:lnTo>
                    <a:lnTo>
                      <a:pt x="462" y="611"/>
                    </a:lnTo>
                    <a:lnTo>
                      <a:pt x="462" y="612"/>
                    </a:lnTo>
                    <a:lnTo>
                      <a:pt x="462" y="613"/>
                    </a:lnTo>
                    <a:lnTo>
                      <a:pt x="463" y="615"/>
                    </a:lnTo>
                    <a:lnTo>
                      <a:pt x="467" y="625"/>
                    </a:lnTo>
                    <a:lnTo>
                      <a:pt x="469" y="627"/>
                    </a:lnTo>
                    <a:lnTo>
                      <a:pt x="469" y="628"/>
                    </a:lnTo>
                    <a:lnTo>
                      <a:pt x="471" y="629"/>
                    </a:lnTo>
                    <a:lnTo>
                      <a:pt x="472" y="629"/>
                    </a:lnTo>
                    <a:lnTo>
                      <a:pt x="473" y="630"/>
                    </a:lnTo>
                    <a:lnTo>
                      <a:pt x="474" y="630"/>
                    </a:lnTo>
                    <a:lnTo>
                      <a:pt x="478" y="634"/>
                    </a:lnTo>
                    <a:lnTo>
                      <a:pt x="480" y="634"/>
                    </a:lnTo>
                    <a:lnTo>
                      <a:pt x="499" y="648"/>
                    </a:lnTo>
                    <a:lnTo>
                      <a:pt x="500" y="650"/>
                    </a:lnTo>
                    <a:lnTo>
                      <a:pt x="501" y="651"/>
                    </a:lnTo>
                    <a:lnTo>
                      <a:pt x="502" y="651"/>
                    </a:lnTo>
                    <a:lnTo>
                      <a:pt x="502" y="652"/>
                    </a:lnTo>
                    <a:lnTo>
                      <a:pt x="503" y="653"/>
                    </a:lnTo>
                    <a:lnTo>
                      <a:pt x="511" y="662"/>
                    </a:lnTo>
                    <a:lnTo>
                      <a:pt x="512" y="665"/>
                    </a:lnTo>
                    <a:lnTo>
                      <a:pt x="513" y="667"/>
                    </a:lnTo>
                    <a:lnTo>
                      <a:pt x="514" y="669"/>
                    </a:lnTo>
                    <a:lnTo>
                      <a:pt x="519" y="685"/>
                    </a:lnTo>
                    <a:lnTo>
                      <a:pt x="519" y="686"/>
                    </a:lnTo>
                    <a:lnTo>
                      <a:pt x="519" y="698"/>
                    </a:lnTo>
                    <a:lnTo>
                      <a:pt x="519" y="701"/>
                    </a:lnTo>
                    <a:lnTo>
                      <a:pt x="519" y="704"/>
                    </a:lnTo>
                    <a:lnTo>
                      <a:pt x="522" y="715"/>
                    </a:lnTo>
                    <a:lnTo>
                      <a:pt x="523" y="720"/>
                    </a:lnTo>
                    <a:lnTo>
                      <a:pt x="523" y="722"/>
                    </a:lnTo>
                    <a:lnTo>
                      <a:pt x="525" y="726"/>
                    </a:lnTo>
                    <a:lnTo>
                      <a:pt x="525" y="727"/>
                    </a:lnTo>
                    <a:lnTo>
                      <a:pt x="525" y="733"/>
                    </a:lnTo>
                    <a:lnTo>
                      <a:pt x="525" y="735"/>
                    </a:lnTo>
                    <a:lnTo>
                      <a:pt x="524" y="736"/>
                    </a:lnTo>
                    <a:lnTo>
                      <a:pt x="524" y="737"/>
                    </a:lnTo>
                    <a:lnTo>
                      <a:pt x="523" y="738"/>
                    </a:lnTo>
                    <a:lnTo>
                      <a:pt x="523" y="741"/>
                    </a:lnTo>
                    <a:lnTo>
                      <a:pt x="523" y="742"/>
                    </a:lnTo>
                    <a:lnTo>
                      <a:pt x="522" y="743"/>
                    </a:lnTo>
                    <a:lnTo>
                      <a:pt x="522" y="744"/>
                    </a:lnTo>
                    <a:lnTo>
                      <a:pt x="522" y="752"/>
                    </a:lnTo>
                    <a:lnTo>
                      <a:pt x="522" y="754"/>
                    </a:lnTo>
                    <a:lnTo>
                      <a:pt x="522" y="756"/>
                    </a:lnTo>
                    <a:lnTo>
                      <a:pt x="523" y="758"/>
                    </a:lnTo>
                    <a:lnTo>
                      <a:pt x="523" y="760"/>
                    </a:lnTo>
                    <a:lnTo>
                      <a:pt x="523" y="761"/>
                    </a:lnTo>
                    <a:lnTo>
                      <a:pt x="523" y="762"/>
                    </a:lnTo>
                    <a:lnTo>
                      <a:pt x="523" y="764"/>
                    </a:lnTo>
                    <a:lnTo>
                      <a:pt x="524" y="766"/>
                    </a:lnTo>
                    <a:lnTo>
                      <a:pt x="524" y="767"/>
                    </a:lnTo>
                    <a:lnTo>
                      <a:pt x="535" y="792"/>
                    </a:lnTo>
                    <a:lnTo>
                      <a:pt x="535" y="793"/>
                    </a:lnTo>
                    <a:lnTo>
                      <a:pt x="537" y="796"/>
                    </a:lnTo>
                    <a:lnTo>
                      <a:pt x="551" y="817"/>
                    </a:lnTo>
                    <a:lnTo>
                      <a:pt x="551" y="819"/>
                    </a:lnTo>
                    <a:lnTo>
                      <a:pt x="552" y="819"/>
                    </a:lnTo>
                    <a:lnTo>
                      <a:pt x="552" y="821"/>
                    </a:lnTo>
                    <a:lnTo>
                      <a:pt x="553" y="821"/>
                    </a:lnTo>
                    <a:lnTo>
                      <a:pt x="554" y="822"/>
                    </a:lnTo>
                    <a:lnTo>
                      <a:pt x="555" y="822"/>
                    </a:lnTo>
                    <a:lnTo>
                      <a:pt x="555" y="823"/>
                    </a:lnTo>
                    <a:lnTo>
                      <a:pt x="559" y="824"/>
                    </a:lnTo>
                    <a:lnTo>
                      <a:pt x="562" y="825"/>
                    </a:lnTo>
                    <a:lnTo>
                      <a:pt x="563" y="825"/>
                    </a:lnTo>
                    <a:lnTo>
                      <a:pt x="564" y="825"/>
                    </a:lnTo>
                    <a:lnTo>
                      <a:pt x="564" y="827"/>
                    </a:lnTo>
                    <a:lnTo>
                      <a:pt x="565" y="827"/>
                    </a:lnTo>
                    <a:lnTo>
                      <a:pt x="565" y="828"/>
                    </a:lnTo>
                    <a:lnTo>
                      <a:pt x="568" y="829"/>
                    </a:lnTo>
                    <a:lnTo>
                      <a:pt x="568" y="830"/>
                    </a:lnTo>
                    <a:lnTo>
                      <a:pt x="570" y="83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572">
                <a:extLst>
                  <a:ext uri="{FF2B5EF4-FFF2-40B4-BE49-F238E27FC236}">
                    <a16:creationId xmlns:a16="http://schemas.microsoft.com/office/drawing/2014/main" id="{A7165F7F-654C-BD60-9064-26DB7B8BA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8" y="1057"/>
                <a:ext cx="7" cy="5"/>
              </a:xfrm>
              <a:custGeom>
                <a:avLst/>
                <a:gdLst>
                  <a:gd name="T0" fmla="*/ 0 w 37"/>
                  <a:gd name="T1" fmla="*/ 22 h 22"/>
                  <a:gd name="T2" fmla="*/ 4 w 37"/>
                  <a:gd name="T3" fmla="*/ 21 h 22"/>
                  <a:gd name="T4" fmla="*/ 12 w 37"/>
                  <a:gd name="T5" fmla="*/ 20 h 22"/>
                  <a:gd name="T6" fmla="*/ 19 w 37"/>
                  <a:gd name="T7" fmla="*/ 16 h 22"/>
                  <a:gd name="T8" fmla="*/ 29 w 37"/>
                  <a:gd name="T9" fmla="*/ 11 h 22"/>
                  <a:gd name="T10" fmla="*/ 32 w 37"/>
                  <a:gd name="T11" fmla="*/ 6 h 22"/>
                  <a:gd name="T12" fmla="*/ 37 w 37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2">
                    <a:moveTo>
                      <a:pt x="0" y="22"/>
                    </a:moveTo>
                    <a:lnTo>
                      <a:pt x="4" y="21"/>
                    </a:lnTo>
                    <a:lnTo>
                      <a:pt x="12" y="20"/>
                    </a:lnTo>
                    <a:lnTo>
                      <a:pt x="19" y="16"/>
                    </a:lnTo>
                    <a:lnTo>
                      <a:pt x="29" y="11"/>
                    </a:lnTo>
                    <a:lnTo>
                      <a:pt x="32" y="6"/>
                    </a:lnTo>
                    <a:lnTo>
                      <a:pt x="3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573">
                <a:extLst>
                  <a:ext uri="{FF2B5EF4-FFF2-40B4-BE49-F238E27FC236}">
                    <a16:creationId xmlns:a16="http://schemas.microsoft.com/office/drawing/2014/main" id="{F308E7F1-B84E-A2C6-8183-369EB87D5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1054"/>
                <a:ext cx="1" cy="3"/>
              </a:xfrm>
              <a:custGeom>
                <a:avLst/>
                <a:gdLst>
                  <a:gd name="T0" fmla="*/ 0 w 6"/>
                  <a:gd name="T1" fmla="*/ 15 h 15"/>
                  <a:gd name="T2" fmla="*/ 3 w 6"/>
                  <a:gd name="T3" fmla="*/ 8 h 15"/>
                  <a:gd name="T4" fmla="*/ 4 w 6"/>
                  <a:gd name="T5" fmla="*/ 3 h 15"/>
                  <a:gd name="T6" fmla="*/ 6 w 6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5">
                    <a:moveTo>
                      <a:pt x="0" y="15"/>
                    </a:moveTo>
                    <a:lnTo>
                      <a:pt x="3" y="8"/>
                    </a:lnTo>
                    <a:lnTo>
                      <a:pt x="4" y="3"/>
                    </a:lnTo>
                    <a:lnTo>
                      <a:pt x="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574">
                <a:extLst>
                  <a:ext uri="{FF2B5EF4-FFF2-40B4-BE49-F238E27FC236}">
                    <a16:creationId xmlns:a16="http://schemas.microsoft.com/office/drawing/2014/main" id="{79E99F16-38A0-9240-CBA6-006DCC4DF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3" y="2404"/>
                <a:ext cx="7" cy="18"/>
              </a:xfrm>
              <a:custGeom>
                <a:avLst/>
                <a:gdLst>
                  <a:gd name="T0" fmla="*/ 29 w 34"/>
                  <a:gd name="T1" fmla="*/ 0 h 88"/>
                  <a:gd name="T2" fmla="*/ 30 w 34"/>
                  <a:gd name="T3" fmla="*/ 2 h 88"/>
                  <a:gd name="T4" fmla="*/ 30 w 34"/>
                  <a:gd name="T5" fmla="*/ 5 h 88"/>
                  <a:gd name="T6" fmla="*/ 33 w 34"/>
                  <a:gd name="T7" fmla="*/ 8 h 88"/>
                  <a:gd name="T8" fmla="*/ 33 w 34"/>
                  <a:gd name="T9" fmla="*/ 11 h 88"/>
                  <a:gd name="T10" fmla="*/ 34 w 34"/>
                  <a:gd name="T11" fmla="*/ 11 h 88"/>
                  <a:gd name="T12" fmla="*/ 34 w 34"/>
                  <a:gd name="T13" fmla="*/ 12 h 88"/>
                  <a:gd name="T14" fmla="*/ 34 w 34"/>
                  <a:gd name="T15" fmla="*/ 13 h 88"/>
                  <a:gd name="T16" fmla="*/ 34 w 34"/>
                  <a:gd name="T17" fmla="*/ 17 h 88"/>
                  <a:gd name="T18" fmla="*/ 34 w 34"/>
                  <a:gd name="T19" fmla="*/ 19 h 88"/>
                  <a:gd name="T20" fmla="*/ 33 w 34"/>
                  <a:gd name="T21" fmla="*/ 22 h 88"/>
                  <a:gd name="T22" fmla="*/ 30 w 34"/>
                  <a:gd name="T23" fmla="*/ 24 h 88"/>
                  <a:gd name="T24" fmla="*/ 29 w 34"/>
                  <a:gd name="T25" fmla="*/ 29 h 88"/>
                  <a:gd name="T26" fmla="*/ 28 w 34"/>
                  <a:gd name="T27" fmla="*/ 29 h 88"/>
                  <a:gd name="T28" fmla="*/ 28 w 34"/>
                  <a:gd name="T29" fmla="*/ 30 h 88"/>
                  <a:gd name="T30" fmla="*/ 27 w 34"/>
                  <a:gd name="T31" fmla="*/ 33 h 88"/>
                  <a:gd name="T32" fmla="*/ 22 w 34"/>
                  <a:gd name="T33" fmla="*/ 40 h 88"/>
                  <a:gd name="T34" fmla="*/ 21 w 34"/>
                  <a:gd name="T35" fmla="*/ 41 h 88"/>
                  <a:gd name="T36" fmla="*/ 19 w 34"/>
                  <a:gd name="T37" fmla="*/ 41 h 88"/>
                  <a:gd name="T38" fmla="*/ 19 w 34"/>
                  <a:gd name="T39" fmla="*/ 42 h 88"/>
                  <a:gd name="T40" fmla="*/ 18 w 34"/>
                  <a:gd name="T41" fmla="*/ 43 h 88"/>
                  <a:gd name="T42" fmla="*/ 18 w 34"/>
                  <a:gd name="T43" fmla="*/ 45 h 88"/>
                  <a:gd name="T44" fmla="*/ 18 w 34"/>
                  <a:gd name="T45" fmla="*/ 46 h 88"/>
                  <a:gd name="T46" fmla="*/ 18 w 34"/>
                  <a:gd name="T47" fmla="*/ 47 h 88"/>
                  <a:gd name="T48" fmla="*/ 18 w 34"/>
                  <a:gd name="T49" fmla="*/ 48 h 88"/>
                  <a:gd name="T50" fmla="*/ 18 w 34"/>
                  <a:gd name="T51" fmla="*/ 50 h 88"/>
                  <a:gd name="T52" fmla="*/ 18 w 34"/>
                  <a:gd name="T53" fmla="*/ 51 h 88"/>
                  <a:gd name="T54" fmla="*/ 18 w 34"/>
                  <a:gd name="T55" fmla="*/ 52 h 88"/>
                  <a:gd name="T56" fmla="*/ 19 w 34"/>
                  <a:gd name="T57" fmla="*/ 53 h 88"/>
                  <a:gd name="T58" fmla="*/ 19 w 34"/>
                  <a:gd name="T59" fmla="*/ 58 h 88"/>
                  <a:gd name="T60" fmla="*/ 18 w 34"/>
                  <a:gd name="T61" fmla="*/ 59 h 88"/>
                  <a:gd name="T62" fmla="*/ 18 w 34"/>
                  <a:gd name="T63" fmla="*/ 62 h 88"/>
                  <a:gd name="T64" fmla="*/ 18 w 34"/>
                  <a:gd name="T65" fmla="*/ 64 h 88"/>
                  <a:gd name="T66" fmla="*/ 17 w 34"/>
                  <a:gd name="T67" fmla="*/ 65 h 88"/>
                  <a:gd name="T68" fmla="*/ 16 w 34"/>
                  <a:gd name="T69" fmla="*/ 68 h 88"/>
                  <a:gd name="T70" fmla="*/ 16 w 34"/>
                  <a:gd name="T71" fmla="*/ 70 h 88"/>
                  <a:gd name="T72" fmla="*/ 14 w 34"/>
                  <a:gd name="T73" fmla="*/ 71 h 88"/>
                  <a:gd name="T74" fmla="*/ 7 w 34"/>
                  <a:gd name="T75" fmla="*/ 83 h 88"/>
                  <a:gd name="T76" fmla="*/ 6 w 34"/>
                  <a:gd name="T77" fmla="*/ 83 h 88"/>
                  <a:gd name="T78" fmla="*/ 6 w 34"/>
                  <a:gd name="T79" fmla="*/ 85 h 88"/>
                  <a:gd name="T80" fmla="*/ 5 w 34"/>
                  <a:gd name="T81" fmla="*/ 86 h 88"/>
                  <a:gd name="T82" fmla="*/ 4 w 34"/>
                  <a:gd name="T83" fmla="*/ 87 h 88"/>
                  <a:gd name="T84" fmla="*/ 0 w 34"/>
                  <a:gd name="T8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4" h="88">
                    <a:moveTo>
                      <a:pt x="29" y="0"/>
                    </a:moveTo>
                    <a:lnTo>
                      <a:pt x="30" y="2"/>
                    </a:lnTo>
                    <a:lnTo>
                      <a:pt x="30" y="5"/>
                    </a:lnTo>
                    <a:lnTo>
                      <a:pt x="33" y="8"/>
                    </a:lnTo>
                    <a:lnTo>
                      <a:pt x="33" y="11"/>
                    </a:lnTo>
                    <a:lnTo>
                      <a:pt x="34" y="11"/>
                    </a:lnTo>
                    <a:lnTo>
                      <a:pt x="34" y="12"/>
                    </a:lnTo>
                    <a:lnTo>
                      <a:pt x="34" y="13"/>
                    </a:lnTo>
                    <a:lnTo>
                      <a:pt x="34" y="17"/>
                    </a:lnTo>
                    <a:lnTo>
                      <a:pt x="34" y="19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9" y="29"/>
                    </a:lnTo>
                    <a:lnTo>
                      <a:pt x="28" y="29"/>
                    </a:lnTo>
                    <a:lnTo>
                      <a:pt x="28" y="30"/>
                    </a:lnTo>
                    <a:lnTo>
                      <a:pt x="27" y="33"/>
                    </a:lnTo>
                    <a:lnTo>
                      <a:pt x="22" y="40"/>
                    </a:lnTo>
                    <a:lnTo>
                      <a:pt x="21" y="41"/>
                    </a:lnTo>
                    <a:lnTo>
                      <a:pt x="19" y="41"/>
                    </a:lnTo>
                    <a:lnTo>
                      <a:pt x="19" y="42"/>
                    </a:lnTo>
                    <a:lnTo>
                      <a:pt x="18" y="43"/>
                    </a:lnTo>
                    <a:lnTo>
                      <a:pt x="18" y="45"/>
                    </a:lnTo>
                    <a:lnTo>
                      <a:pt x="18" y="46"/>
                    </a:lnTo>
                    <a:lnTo>
                      <a:pt x="18" y="47"/>
                    </a:lnTo>
                    <a:lnTo>
                      <a:pt x="18" y="48"/>
                    </a:lnTo>
                    <a:lnTo>
                      <a:pt x="18" y="50"/>
                    </a:lnTo>
                    <a:lnTo>
                      <a:pt x="18" y="51"/>
                    </a:lnTo>
                    <a:lnTo>
                      <a:pt x="18" y="52"/>
                    </a:lnTo>
                    <a:lnTo>
                      <a:pt x="19" y="53"/>
                    </a:lnTo>
                    <a:lnTo>
                      <a:pt x="19" y="58"/>
                    </a:lnTo>
                    <a:lnTo>
                      <a:pt x="18" y="59"/>
                    </a:lnTo>
                    <a:lnTo>
                      <a:pt x="18" y="62"/>
                    </a:lnTo>
                    <a:lnTo>
                      <a:pt x="18" y="64"/>
                    </a:lnTo>
                    <a:lnTo>
                      <a:pt x="17" y="65"/>
                    </a:lnTo>
                    <a:lnTo>
                      <a:pt x="16" y="68"/>
                    </a:lnTo>
                    <a:lnTo>
                      <a:pt x="16" y="70"/>
                    </a:lnTo>
                    <a:lnTo>
                      <a:pt x="14" y="71"/>
                    </a:lnTo>
                    <a:lnTo>
                      <a:pt x="7" y="83"/>
                    </a:lnTo>
                    <a:lnTo>
                      <a:pt x="6" y="83"/>
                    </a:lnTo>
                    <a:lnTo>
                      <a:pt x="6" y="85"/>
                    </a:lnTo>
                    <a:lnTo>
                      <a:pt x="5" y="86"/>
                    </a:lnTo>
                    <a:lnTo>
                      <a:pt x="4" y="87"/>
                    </a:lnTo>
                    <a:lnTo>
                      <a:pt x="0" y="8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575">
                <a:extLst>
                  <a:ext uri="{FF2B5EF4-FFF2-40B4-BE49-F238E27FC236}">
                    <a16:creationId xmlns:a16="http://schemas.microsoft.com/office/drawing/2014/main" id="{BDA0D122-FB52-25FE-8F2B-143BBE31D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708"/>
                <a:ext cx="97" cy="96"/>
              </a:xfrm>
              <a:custGeom>
                <a:avLst/>
                <a:gdLst>
                  <a:gd name="T0" fmla="*/ 475 w 486"/>
                  <a:gd name="T1" fmla="*/ 474 h 478"/>
                  <a:gd name="T2" fmla="*/ 458 w 486"/>
                  <a:gd name="T3" fmla="*/ 466 h 478"/>
                  <a:gd name="T4" fmla="*/ 434 w 486"/>
                  <a:gd name="T5" fmla="*/ 460 h 478"/>
                  <a:gd name="T6" fmla="*/ 415 w 486"/>
                  <a:gd name="T7" fmla="*/ 452 h 478"/>
                  <a:gd name="T8" fmla="*/ 406 w 486"/>
                  <a:gd name="T9" fmla="*/ 448 h 478"/>
                  <a:gd name="T10" fmla="*/ 400 w 486"/>
                  <a:gd name="T11" fmla="*/ 425 h 478"/>
                  <a:gd name="T12" fmla="*/ 409 w 486"/>
                  <a:gd name="T13" fmla="*/ 397 h 478"/>
                  <a:gd name="T14" fmla="*/ 411 w 486"/>
                  <a:gd name="T15" fmla="*/ 390 h 478"/>
                  <a:gd name="T16" fmla="*/ 402 w 486"/>
                  <a:gd name="T17" fmla="*/ 381 h 478"/>
                  <a:gd name="T18" fmla="*/ 394 w 486"/>
                  <a:gd name="T19" fmla="*/ 354 h 478"/>
                  <a:gd name="T20" fmla="*/ 392 w 486"/>
                  <a:gd name="T21" fmla="*/ 332 h 478"/>
                  <a:gd name="T22" fmla="*/ 390 w 486"/>
                  <a:gd name="T23" fmla="*/ 320 h 478"/>
                  <a:gd name="T24" fmla="*/ 384 w 486"/>
                  <a:gd name="T25" fmla="*/ 309 h 478"/>
                  <a:gd name="T26" fmla="*/ 354 w 486"/>
                  <a:gd name="T27" fmla="*/ 275 h 478"/>
                  <a:gd name="T28" fmla="*/ 350 w 486"/>
                  <a:gd name="T29" fmla="*/ 265 h 478"/>
                  <a:gd name="T30" fmla="*/ 342 w 486"/>
                  <a:gd name="T31" fmla="*/ 269 h 478"/>
                  <a:gd name="T32" fmla="*/ 331 w 486"/>
                  <a:gd name="T33" fmla="*/ 263 h 478"/>
                  <a:gd name="T34" fmla="*/ 318 w 486"/>
                  <a:gd name="T35" fmla="*/ 249 h 478"/>
                  <a:gd name="T36" fmla="*/ 310 w 486"/>
                  <a:gd name="T37" fmla="*/ 240 h 478"/>
                  <a:gd name="T38" fmla="*/ 299 w 486"/>
                  <a:gd name="T39" fmla="*/ 236 h 478"/>
                  <a:gd name="T40" fmla="*/ 294 w 486"/>
                  <a:gd name="T41" fmla="*/ 229 h 478"/>
                  <a:gd name="T42" fmla="*/ 285 w 486"/>
                  <a:gd name="T43" fmla="*/ 232 h 478"/>
                  <a:gd name="T44" fmla="*/ 280 w 486"/>
                  <a:gd name="T45" fmla="*/ 219 h 478"/>
                  <a:gd name="T46" fmla="*/ 257 w 486"/>
                  <a:gd name="T47" fmla="*/ 212 h 478"/>
                  <a:gd name="T48" fmla="*/ 241 w 486"/>
                  <a:gd name="T49" fmla="*/ 206 h 478"/>
                  <a:gd name="T50" fmla="*/ 241 w 486"/>
                  <a:gd name="T51" fmla="*/ 190 h 478"/>
                  <a:gd name="T52" fmla="*/ 236 w 486"/>
                  <a:gd name="T53" fmla="*/ 195 h 478"/>
                  <a:gd name="T54" fmla="*/ 222 w 486"/>
                  <a:gd name="T55" fmla="*/ 194 h 478"/>
                  <a:gd name="T56" fmla="*/ 223 w 486"/>
                  <a:gd name="T57" fmla="*/ 180 h 478"/>
                  <a:gd name="T58" fmla="*/ 218 w 486"/>
                  <a:gd name="T59" fmla="*/ 178 h 478"/>
                  <a:gd name="T60" fmla="*/ 207 w 486"/>
                  <a:gd name="T61" fmla="*/ 186 h 478"/>
                  <a:gd name="T62" fmla="*/ 180 w 486"/>
                  <a:gd name="T63" fmla="*/ 175 h 478"/>
                  <a:gd name="T64" fmla="*/ 178 w 486"/>
                  <a:gd name="T65" fmla="*/ 156 h 478"/>
                  <a:gd name="T66" fmla="*/ 155 w 486"/>
                  <a:gd name="T67" fmla="*/ 154 h 478"/>
                  <a:gd name="T68" fmla="*/ 145 w 486"/>
                  <a:gd name="T69" fmla="*/ 151 h 478"/>
                  <a:gd name="T70" fmla="*/ 135 w 486"/>
                  <a:gd name="T71" fmla="*/ 149 h 478"/>
                  <a:gd name="T72" fmla="*/ 122 w 486"/>
                  <a:gd name="T73" fmla="*/ 151 h 478"/>
                  <a:gd name="T74" fmla="*/ 99 w 486"/>
                  <a:gd name="T75" fmla="*/ 145 h 478"/>
                  <a:gd name="T76" fmla="*/ 81 w 486"/>
                  <a:gd name="T77" fmla="*/ 145 h 478"/>
                  <a:gd name="T78" fmla="*/ 80 w 486"/>
                  <a:gd name="T79" fmla="*/ 129 h 478"/>
                  <a:gd name="T80" fmla="*/ 68 w 486"/>
                  <a:gd name="T81" fmla="*/ 123 h 478"/>
                  <a:gd name="T82" fmla="*/ 65 w 486"/>
                  <a:gd name="T83" fmla="*/ 107 h 478"/>
                  <a:gd name="T84" fmla="*/ 49 w 486"/>
                  <a:gd name="T85" fmla="*/ 100 h 478"/>
                  <a:gd name="T86" fmla="*/ 49 w 486"/>
                  <a:gd name="T87" fmla="*/ 92 h 478"/>
                  <a:gd name="T88" fmla="*/ 56 w 486"/>
                  <a:gd name="T89" fmla="*/ 89 h 478"/>
                  <a:gd name="T90" fmla="*/ 62 w 486"/>
                  <a:gd name="T91" fmla="*/ 86 h 478"/>
                  <a:gd name="T92" fmla="*/ 48 w 486"/>
                  <a:gd name="T93" fmla="*/ 71 h 478"/>
                  <a:gd name="T94" fmla="*/ 41 w 486"/>
                  <a:gd name="T95" fmla="*/ 53 h 478"/>
                  <a:gd name="T96" fmla="*/ 42 w 486"/>
                  <a:gd name="T97" fmla="*/ 38 h 478"/>
                  <a:gd name="T98" fmla="*/ 29 w 486"/>
                  <a:gd name="T99" fmla="*/ 37 h 478"/>
                  <a:gd name="T100" fmla="*/ 19 w 486"/>
                  <a:gd name="T101" fmla="*/ 24 h 478"/>
                  <a:gd name="T102" fmla="*/ 9 w 486"/>
                  <a:gd name="T103" fmla="*/ 3 h 478"/>
                  <a:gd name="T104" fmla="*/ 0 w 486"/>
                  <a:gd name="T105" fmla="*/ 3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6" h="478">
                    <a:moveTo>
                      <a:pt x="486" y="478"/>
                    </a:moveTo>
                    <a:lnTo>
                      <a:pt x="480" y="475"/>
                    </a:lnTo>
                    <a:lnTo>
                      <a:pt x="475" y="474"/>
                    </a:lnTo>
                    <a:lnTo>
                      <a:pt x="465" y="471"/>
                    </a:lnTo>
                    <a:lnTo>
                      <a:pt x="464" y="470"/>
                    </a:lnTo>
                    <a:lnTo>
                      <a:pt x="458" y="466"/>
                    </a:lnTo>
                    <a:lnTo>
                      <a:pt x="448" y="466"/>
                    </a:lnTo>
                    <a:lnTo>
                      <a:pt x="441" y="464"/>
                    </a:lnTo>
                    <a:lnTo>
                      <a:pt x="434" y="460"/>
                    </a:lnTo>
                    <a:lnTo>
                      <a:pt x="425" y="454"/>
                    </a:lnTo>
                    <a:lnTo>
                      <a:pt x="421" y="453"/>
                    </a:lnTo>
                    <a:lnTo>
                      <a:pt x="415" y="452"/>
                    </a:lnTo>
                    <a:lnTo>
                      <a:pt x="413" y="452"/>
                    </a:lnTo>
                    <a:lnTo>
                      <a:pt x="411" y="452"/>
                    </a:lnTo>
                    <a:lnTo>
                      <a:pt x="406" y="448"/>
                    </a:lnTo>
                    <a:lnTo>
                      <a:pt x="403" y="442"/>
                    </a:lnTo>
                    <a:lnTo>
                      <a:pt x="403" y="438"/>
                    </a:lnTo>
                    <a:lnTo>
                      <a:pt x="400" y="425"/>
                    </a:lnTo>
                    <a:lnTo>
                      <a:pt x="398" y="411"/>
                    </a:lnTo>
                    <a:lnTo>
                      <a:pt x="402" y="403"/>
                    </a:lnTo>
                    <a:lnTo>
                      <a:pt x="409" y="397"/>
                    </a:lnTo>
                    <a:lnTo>
                      <a:pt x="411" y="395"/>
                    </a:lnTo>
                    <a:lnTo>
                      <a:pt x="412" y="392"/>
                    </a:lnTo>
                    <a:lnTo>
                      <a:pt x="411" y="390"/>
                    </a:lnTo>
                    <a:lnTo>
                      <a:pt x="411" y="389"/>
                    </a:lnTo>
                    <a:lnTo>
                      <a:pt x="408" y="385"/>
                    </a:lnTo>
                    <a:lnTo>
                      <a:pt x="402" y="381"/>
                    </a:lnTo>
                    <a:lnTo>
                      <a:pt x="401" y="378"/>
                    </a:lnTo>
                    <a:lnTo>
                      <a:pt x="396" y="363"/>
                    </a:lnTo>
                    <a:lnTo>
                      <a:pt x="394" y="354"/>
                    </a:lnTo>
                    <a:lnTo>
                      <a:pt x="394" y="347"/>
                    </a:lnTo>
                    <a:lnTo>
                      <a:pt x="392" y="335"/>
                    </a:lnTo>
                    <a:lnTo>
                      <a:pt x="392" y="332"/>
                    </a:lnTo>
                    <a:lnTo>
                      <a:pt x="394" y="329"/>
                    </a:lnTo>
                    <a:lnTo>
                      <a:pt x="392" y="324"/>
                    </a:lnTo>
                    <a:lnTo>
                      <a:pt x="390" y="320"/>
                    </a:lnTo>
                    <a:lnTo>
                      <a:pt x="389" y="317"/>
                    </a:lnTo>
                    <a:lnTo>
                      <a:pt x="389" y="316"/>
                    </a:lnTo>
                    <a:lnTo>
                      <a:pt x="384" y="309"/>
                    </a:lnTo>
                    <a:lnTo>
                      <a:pt x="358" y="287"/>
                    </a:lnTo>
                    <a:lnTo>
                      <a:pt x="354" y="278"/>
                    </a:lnTo>
                    <a:lnTo>
                      <a:pt x="354" y="275"/>
                    </a:lnTo>
                    <a:lnTo>
                      <a:pt x="354" y="267"/>
                    </a:lnTo>
                    <a:lnTo>
                      <a:pt x="351" y="265"/>
                    </a:lnTo>
                    <a:lnTo>
                      <a:pt x="350" y="265"/>
                    </a:lnTo>
                    <a:lnTo>
                      <a:pt x="346" y="269"/>
                    </a:lnTo>
                    <a:lnTo>
                      <a:pt x="345" y="269"/>
                    </a:lnTo>
                    <a:lnTo>
                      <a:pt x="342" y="269"/>
                    </a:lnTo>
                    <a:lnTo>
                      <a:pt x="338" y="269"/>
                    </a:lnTo>
                    <a:lnTo>
                      <a:pt x="333" y="265"/>
                    </a:lnTo>
                    <a:lnTo>
                      <a:pt x="331" y="263"/>
                    </a:lnTo>
                    <a:lnTo>
                      <a:pt x="329" y="261"/>
                    </a:lnTo>
                    <a:lnTo>
                      <a:pt x="322" y="254"/>
                    </a:lnTo>
                    <a:lnTo>
                      <a:pt x="318" y="249"/>
                    </a:lnTo>
                    <a:lnTo>
                      <a:pt x="318" y="248"/>
                    </a:lnTo>
                    <a:lnTo>
                      <a:pt x="317" y="238"/>
                    </a:lnTo>
                    <a:lnTo>
                      <a:pt x="310" y="240"/>
                    </a:lnTo>
                    <a:lnTo>
                      <a:pt x="304" y="238"/>
                    </a:lnTo>
                    <a:lnTo>
                      <a:pt x="302" y="238"/>
                    </a:lnTo>
                    <a:lnTo>
                      <a:pt x="299" y="236"/>
                    </a:lnTo>
                    <a:lnTo>
                      <a:pt x="298" y="235"/>
                    </a:lnTo>
                    <a:lnTo>
                      <a:pt x="295" y="231"/>
                    </a:lnTo>
                    <a:lnTo>
                      <a:pt x="294" y="229"/>
                    </a:lnTo>
                    <a:lnTo>
                      <a:pt x="292" y="229"/>
                    </a:lnTo>
                    <a:lnTo>
                      <a:pt x="286" y="234"/>
                    </a:lnTo>
                    <a:lnTo>
                      <a:pt x="285" y="232"/>
                    </a:lnTo>
                    <a:lnTo>
                      <a:pt x="285" y="229"/>
                    </a:lnTo>
                    <a:lnTo>
                      <a:pt x="282" y="221"/>
                    </a:lnTo>
                    <a:lnTo>
                      <a:pt x="280" y="219"/>
                    </a:lnTo>
                    <a:lnTo>
                      <a:pt x="277" y="215"/>
                    </a:lnTo>
                    <a:lnTo>
                      <a:pt x="266" y="214"/>
                    </a:lnTo>
                    <a:lnTo>
                      <a:pt x="257" y="212"/>
                    </a:lnTo>
                    <a:lnTo>
                      <a:pt x="249" y="211"/>
                    </a:lnTo>
                    <a:lnTo>
                      <a:pt x="243" y="208"/>
                    </a:lnTo>
                    <a:lnTo>
                      <a:pt x="241" y="206"/>
                    </a:lnTo>
                    <a:lnTo>
                      <a:pt x="240" y="200"/>
                    </a:lnTo>
                    <a:lnTo>
                      <a:pt x="243" y="192"/>
                    </a:lnTo>
                    <a:lnTo>
                      <a:pt x="241" y="190"/>
                    </a:lnTo>
                    <a:lnTo>
                      <a:pt x="240" y="190"/>
                    </a:lnTo>
                    <a:lnTo>
                      <a:pt x="237" y="191"/>
                    </a:lnTo>
                    <a:lnTo>
                      <a:pt x="236" y="195"/>
                    </a:lnTo>
                    <a:lnTo>
                      <a:pt x="229" y="197"/>
                    </a:lnTo>
                    <a:lnTo>
                      <a:pt x="224" y="196"/>
                    </a:lnTo>
                    <a:lnTo>
                      <a:pt x="222" y="194"/>
                    </a:lnTo>
                    <a:lnTo>
                      <a:pt x="222" y="192"/>
                    </a:lnTo>
                    <a:lnTo>
                      <a:pt x="223" y="189"/>
                    </a:lnTo>
                    <a:lnTo>
                      <a:pt x="223" y="180"/>
                    </a:lnTo>
                    <a:lnTo>
                      <a:pt x="222" y="178"/>
                    </a:lnTo>
                    <a:lnTo>
                      <a:pt x="219" y="177"/>
                    </a:lnTo>
                    <a:lnTo>
                      <a:pt x="218" y="178"/>
                    </a:lnTo>
                    <a:lnTo>
                      <a:pt x="214" y="179"/>
                    </a:lnTo>
                    <a:lnTo>
                      <a:pt x="212" y="183"/>
                    </a:lnTo>
                    <a:lnTo>
                      <a:pt x="207" y="186"/>
                    </a:lnTo>
                    <a:lnTo>
                      <a:pt x="202" y="186"/>
                    </a:lnTo>
                    <a:lnTo>
                      <a:pt x="186" y="180"/>
                    </a:lnTo>
                    <a:lnTo>
                      <a:pt x="180" y="175"/>
                    </a:lnTo>
                    <a:lnTo>
                      <a:pt x="179" y="169"/>
                    </a:lnTo>
                    <a:lnTo>
                      <a:pt x="179" y="162"/>
                    </a:lnTo>
                    <a:lnTo>
                      <a:pt x="178" y="156"/>
                    </a:lnTo>
                    <a:lnTo>
                      <a:pt x="174" y="152"/>
                    </a:lnTo>
                    <a:lnTo>
                      <a:pt x="167" y="151"/>
                    </a:lnTo>
                    <a:lnTo>
                      <a:pt x="155" y="154"/>
                    </a:lnTo>
                    <a:lnTo>
                      <a:pt x="152" y="152"/>
                    </a:lnTo>
                    <a:lnTo>
                      <a:pt x="150" y="152"/>
                    </a:lnTo>
                    <a:lnTo>
                      <a:pt x="145" y="151"/>
                    </a:lnTo>
                    <a:lnTo>
                      <a:pt x="143" y="150"/>
                    </a:lnTo>
                    <a:lnTo>
                      <a:pt x="142" y="150"/>
                    </a:lnTo>
                    <a:lnTo>
                      <a:pt x="135" y="149"/>
                    </a:lnTo>
                    <a:lnTo>
                      <a:pt x="129" y="150"/>
                    </a:lnTo>
                    <a:lnTo>
                      <a:pt x="125" y="151"/>
                    </a:lnTo>
                    <a:lnTo>
                      <a:pt x="122" y="151"/>
                    </a:lnTo>
                    <a:lnTo>
                      <a:pt x="121" y="151"/>
                    </a:lnTo>
                    <a:lnTo>
                      <a:pt x="108" y="149"/>
                    </a:lnTo>
                    <a:lnTo>
                      <a:pt x="99" y="145"/>
                    </a:lnTo>
                    <a:lnTo>
                      <a:pt x="92" y="146"/>
                    </a:lnTo>
                    <a:lnTo>
                      <a:pt x="85" y="146"/>
                    </a:lnTo>
                    <a:lnTo>
                      <a:pt x="81" y="145"/>
                    </a:lnTo>
                    <a:lnTo>
                      <a:pt x="79" y="140"/>
                    </a:lnTo>
                    <a:lnTo>
                      <a:pt x="80" y="135"/>
                    </a:lnTo>
                    <a:lnTo>
                      <a:pt x="80" y="129"/>
                    </a:lnTo>
                    <a:lnTo>
                      <a:pt x="77" y="127"/>
                    </a:lnTo>
                    <a:lnTo>
                      <a:pt x="76" y="127"/>
                    </a:lnTo>
                    <a:lnTo>
                      <a:pt x="68" y="123"/>
                    </a:lnTo>
                    <a:lnTo>
                      <a:pt x="64" y="117"/>
                    </a:lnTo>
                    <a:lnTo>
                      <a:pt x="64" y="114"/>
                    </a:lnTo>
                    <a:lnTo>
                      <a:pt x="65" y="107"/>
                    </a:lnTo>
                    <a:lnTo>
                      <a:pt x="64" y="105"/>
                    </a:lnTo>
                    <a:lnTo>
                      <a:pt x="53" y="103"/>
                    </a:lnTo>
                    <a:lnTo>
                      <a:pt x="49" y="100"/>
                    </a:lnTo>
                    <a:lnTo>
                      <a:pt x="48" y="99"/>
                    </a:lnTo>
                    <a:lnTo>
                      <a:pt x="48" y="97"/>
                    </a:lnTo>
                    <a:lnTo>
                      <a:pt x="49" y="92"/>
                    </a:lnTo>
                    <a:lnTo>
                      <a:pt x="54" y="91"/>
                    </a:lnTo>
                    <a:lnTo>
                      <a:pt x="54" y="89"/>
                    </a:lnTo>
                    <a:lnTo>
                      <a:pt x="56" y="89"/>
                    </a:lnTo>
                    <a:lnTo>
                      <a:pt x="58" y="89"/>
                    </a:lnTo>
                    <a:lnTo>
                      <a:pt x="59" y="87"/>
                    </a:lnTo>
                    <a:lnTo>
                      <a:pt x="62" y="86"/>
                    </a:lnTo>
                    <a:lnTo>
                      <a:pt x="58" y="82"/>
                    </a:lnTo>
                    <a:lnTo>
                      <a:pt x="57" y="78"/>
                    </a:lnTo>
                    <a:lnTo>
                      <a:pt x="48" y="71"/>
                    </a:lnTo>
                    <a:lnTo>
                      <a:pt x="45" y="65"/>
                    </a:lnTo>
                    <a:lnTo>
                      <a:pt x="43" y="63"/>
                    </a:lnTo>
                    <a:lnTo>
                      <a:pt x="41" y="53"/>
                    </a:lnTo>
                    <a:lnTo>
                      <a:pt x="41" y="47"/>
                    </a:lnTo>
                    <a:lnTo>
                      <a:pt x="42" y="43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7" y="36"/>
                    </a:lnTo>
                    <a:lnTo>
                      <a:pt x="29" y="37"/>
                    </a:lnTo>
                    <a:lnTo>
                      <a:pt x="24" y="34"/>
                    </a:lnTo>
                    <a:lnTo>
                      <a:pt x="22" y="30"/>
                    </a:lnTo>
                    <a:lnTo>
                      <a:pt x="19" y="24"/>
                    </a:lnTo>
                    <a:lnTo>
                      <a:pt x="17" y="17"/>
                    </a:lnTo>
                    <a:lnTo>
                      <a:pt x="13" y="8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576">
                <a:extLst>
                  <a:ext uri="{FF2B5EF4-FFF2-40B4-BE49-F238E27FC236}">
                    <a16:creationId xmlns:a16="http://schemas.microsoft.com/office/drawing/2014/main" id="{72ECB8BF-1D4E-F541-E969-245623459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5" y="2376"/>
                <a:ext cx="13" cy="223"/>
              </a:xfrm>
              <a:custGeom>
                <a:avLst/>
                <a:gdLst>
                  <a:gd name="T0" fmla="*/ 28 w 66"/>
                  <a:gd name="T1" fmla="*/ 1103 h 1112"/>
                  <a:gd name="T2" fmla="*/ 25 w 66"/>
                  <a:gd name="T3" fmla="*/ 1059 h 1112"/>
                  <a:gd name="T4" fmla="*/ 26 w 66"/>
                  <a:gd name="T5" fmla="*/ 1039 h 1112"/>
                  <a:gd name="T6" fmla="*/ 26 w 66"/>
                  <a:gd name="T7" fmla="*/ 1019 h 1112"/>
                  <a:gd name="T8" fmla="*/ 30 w 66"/>
                  <a:gd name="T9" fmla="*/ 1010 h 1112"/>
                  <a:gd name="T10" fmla="*/ 26 w 66"/>
                  <a:gd name="T11" fmla="*/ 980 h 1112"/>
                  <a:gd name="T12" fmla="*/ 24 w 66"/>
                  <a:gd name="T13" fmla="*/ 959 h 1112"/>
                  <a:gd name="T14" fmla="*/ 26 w 66"/>
                  <a:gd name="T15" fmla="*/ 952 h 1112"/>
                  <a:gd name="T16" fmla="*/ 34 w 66"/>
                  <a:gd name="T17" fmla="*/ 943 h 1112"/>
                  <a:gd name="T18" fmla="*/ 34 w 66"/>
                  <a:gd name="T19" fmla="*/ 933 h 1112"/>
                  <a:gd name="T20" fmla="*/ 29 w 66"/>
                  <a:gd name="T21" fmla="*/ 893 h 1112"/>
                  <a:gd name="T22" fmla="*/ 32 w 66"/>
                  <a:gd name="T23" fmla="*/ 880 h 1112"/>
                  <a:gd name="T24" fmla="*/ 42 w 66"/>
                  <a:gd name="T25" fmla="*/ 862 h 1112"/>
                  <a:gd name="T26" fmla="*/ 43 w 66"/>
                  <a:gd name="T27" fmla="*/ 848 h 1112"/>
                  <a:gd name="T28" fmla="*/ 40 w 66"/>
                  <a:gd name="T29" fmla="*/ 836 h 1112"/>
                  <a:gd name="T30" fmla="*/ 31 w 66"/>
                  <a:gd name="T31" fmla="*/ 804 h 1112"/>
                  <a:gd name="T32" fmla="*/ 34 w 66"/>
                  <a:gd name="T33" fmla="*/ 786 h 1112"/>
                  <a:gd name="T34" fmla="*/ 40 w 66"/>
                  <a:gd name="T35" fmla="*/ 774 h 1112"/>
                  <a:gd name="T36" fmla="*/ 58 w 66"/>
                  <a:gd name="T37" fmla="*/ 753 h 1112"/>
                  <a:gd name="T38" fmla="*/ 63 w 66"/>
                  <a:gd name="T39" fmla="*/ 743 h 1112"/>
                  <a:gd name="T40" fmla="*/ 66 w 66"/>
                  <a:gd name="T41" fmla="*/ 720 h 1112"/>
                  <a:gd name="T42" fmla="*/ 63 w 66"/>
                  <a:gd name="T43" fmla="*/ 713 h 1112"/>
                  <a:gd name="T44" fmla="*/ 59 w 66"/>
                  <a:gd name="T45" fmla="*/ 693 h 1112"/>
                  <a:gd name="T46" fmla="*/ 55 w 66"/>
                  <a:gd name="T47" fmla="*/ 676 h 1112"/>
                  <a:gd name="T48" fmla="*/ 52 w 66"/>
                  <a:gd name="T49" fmla="*/ 665 h 1112"/>
                  <a:gd name="T50" fmla="*/ 51 w 66"/>
                  <a:gd name="T51" fmla="*/ 638 h 1112"/>
                  <a:gd name="T52" fmla="*/ 44 w 66"/>
                  <a:gd name="T53" fmla="*/ 628 h 1112"/>
                  <a:gd name="T54" fmla="*/ 24 w 66"/>
                  <a:gd name="T55" fmla="*/ 581 h 1112"/>
                  <a:gd name="T56" fmla="*/ 25 w 66"/>
                  <a:gd name="T57" fmla="*/ 535 h 1112"/>
                  <a:gd name="T58" fmla="*/ 29 w 66"/>
                  <a:gd name="T59" fmla="*/ 524 h 1112"/>
                  <a:gd name="T60" fmla="*/ 28 w 66"/>
                  <a:gd name="T61" fmla="*/ 511 h 1112"/>
                  <a:gd name="T62" fmla="*/ 26 w 66"/>
                  <a:gd name="T63" fmla="*/ 501 h 1112"/>
                  <a:gd name="T64" fmla="*/ 15 w 66"/>
                  <a:gd name="T65" fmla="*/ 480 h 1112"/>
                  <a:gd name="T66" fmla="*/ 12 w 66"/>
                  <a:gd name="T67" fmla="*/ 470 h 1112"/>
                  <a:gd name="T68" fmla="*/ 13 w 66"/>
                  <a:gd name="T69" fmla="*/ 453 h 1112"/>
                  <a:gd name="T70" fmla="*/ 12 w 66"/>
                  <a:gd name="T71" fmla="*/ 442 h 1112"/>
                  <a:gd name="T72" fmla="*/ 7 w 66"/>
                  <a:gd name="T73" fmla="*/ 431 h 1112"/>
                  <a:gd name="T74" fmla="*/ 0 w 66"/>
                  <a:gd name="T75" fmla="*/ 404 h 1112"/>
                  <a:gd name="T76" fmla="*/ 7 w 66"/>
                  <a:gd name="T77" fmla="*/ 390 h 1112"/>
                  <a:gd name="T78" fmla="*/ 14 w 66"/>
                  <a:gd name="T79" fmla="*/ 387 h 1112"/>
                  <a:gd name="T80" fmla="*/ 20 w 66"/>
                  <a:gd name="T81" fmla="*/ 381 h 1112"/>
                  <a:gd name="T82" fmla="*/ 18 w 66"/>
                  <a:gd name="T83" fmla="*/ 374 h 1112"/>
                  <a:gd name="T84" fmla="*/ 20 w 66"/>
                  <a:gd name="T85" fmla="*/ 362 h 1112"/>
                  <a:gd name="T86" fmla="*/ 26 w 66"/>
                  <a:gd name="T87" fmla="*/ 352 h 1112"/>
                  <a:gd name="T88" fmla="*/ 31 w 66"/>
                  <a:gd name="T89" fmla="*/ 345 h 1112"/>
                  <a:gd name="T90" fmla="*/ 25 w 66"/>
                  <a:gd name="T91" fmla="*/ 318 h 1112"/>
                  <a:gd name="T92" fmla="*/ 26 w 66"/>
                  <a:gd name="T93" fmla="*/ 302 h 1112"/>
                  <a:gd name="T94" fmla="*/ 32 w 66"/>
                  <a:gd name="T95" fmla="*/ 253 h 1112"/>
                  <a:gd name="T96" fmla="*/ 40 w 66"/>
                  <a:gd name="T97" fmla="*/ 244 h 1112"/>
                  <a:gd name="T98" fmla="*/ 48 w 66"/>
                  <a:gd name="T99" fmla="*/ 220 h 1112"/>
                  <a:gd name="T100" fmla="*/ 48 w 66"/>
                  <a:gd name="T101" fmla="*/ 210 h 1112"/>
                  <a:gd name="T102" fmla="*/ 48 w 66"/>
                  <a:gd name="T103" fmla="*/ 197 h 1112"/>
                  <a:gd name="T104" fmla="*/ 53 w 66"/>
                  <a:gd name="T105" fmla="*/ 185 h 1112"/>
                  <a:gd name="T106" fmla="*/ 49 w 66"/>
                  <a:gd name="T107" fmla="*/ 170 h 1112"/>
                  <a:gd name="T108" fmla="*/ 48 w 66"/>
                  <a:gd name="T109" fmla="*/ 141 h 1112"/>
                  <a:gd name="T110" fmla="*/ 42 w 66"/>
                  <a:gd name="T111" fmla="*/ 131 h 1112"/>
                  <a:gd name="T112" fmla="*/ 44 w 66"/>
                  <a:gd name="T113" fmla="*/ 117 h 1112"/>
                  <a:gd name="T114" fmla="*/ 35 w 66"/>
                  <a:gd name="T115" fmla="*/ 90 h 1112"/>
                  <a:gd name="T116" fmla="*/ 25 w 66"/>
                  <a:gd name="T117" fmla="*/ 80 h 1112"/>
                  <a:gd name="T118" fmla="*/ 26 w 66"/>
                  <a:gd name="T119" fmla="*/ 55 h 1112"/>
                  <a:gd name="T120" fmla="*/ 15 w 66"/>
                  <a:gd name="T121" fmla="*/ 14 h 1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6" h="1112">
                    <a:moveTo>
                      <a:pt x="29" y="1112"/>
                    </a:moveTo>
                    <a:lnTo>
                      <a:pt x="29" y="1108"/>
                    </a:lnTo>
                    <a:lnTo>
                      <a:pt x="28" y="1107"/>
                    </a:lnTo>
                    <a:lnTo>
                      <a:pt x="28" y="1106"/>
                    </a:lnTo>
                    <a:lnTo>
                      <a:pt x="28" y="1105"/>
                    </a:lnTo>
                    <a:lnTo>
                      <a:pt x="28" y="1103"/>
                    </a:lnTo>
                    <a:lnTo>
                      <a:pt x="26" y="1103"/>
                    </a:lnTo>
                    <a:lnTo>
                      <a:pt x="26" y="1102"/>
                    </a:lnTo>
                    <a:lnTo>
                      <a:pt x="26" y="1101"/>
                    </a:lnTo>
                    <a:lnTo>
                      <a:pt x="24" y="1063"/>
                    </a:lnTo>
                    <a:lnTo>
                      <a:pt x="25" y="1061"/>
                    </a:lnTo>
                    <a:lnTo>
                      <a:pt x="25" y="1059"/>
                    </a:lnTo>
                    <a:lnTo>
                      <a:pt x="26" y="1051"/>
                    </a:lnTo>
                    <a:lnTo>
                      <a:pt x="26" y="1050"/>
                    </a:lnTo>
                    <a:lnTo>
                      <a:pt x="26" y="1048"/>
                    </a:lnTo>
                    <a:lnTo>
                      <a:pt x="26" y="1042"/>
                    </a:lnTo>
                    <a:lnTo>
                      <a:pt x="26" y="1040"/>
                    </a:lnTo>
                    <a:lnTo>
                      <a:pt x="26" y="1039"/>
                    </a:lnTo>
                    <a:lnTo>
                      <a:pt x="25" y="1036"/>
                    </a:lnTo>
                    <a:lnTo>
                      <a:pt x="25" y="1034"/>
                    </a:lnTo>
                    <a:lnTo>
                      <a:pt x="25" y="1027"/>
                    </a:lnTo>
                    <a:lnTo>
                      <a:pt x="25" y="1025"/>
                    </a:lnTo>
                    <a:lnTo>
                      <a:pt x="26" y="1020"/>
                    </a:lnTo>
                    <a:lnTo>
                      <a:pt x="26" y="1019"/>
                    </a:lnTo>
                    <a:lnTo>
                      <a:pt x="26" y="1017"/>
                    </a:lnTo>
                    <a:lnTo>
                      <a:pt x="28" y="1016"/>
                    </a:lnTo>
                    <a:lnTo>
                      <a:pt x="28" y="1015"/>
                    </a:lnTo>
                    <a:lnTo>
                      <a:pt x="28" y="1014"/>
                    </a:lnTo>
                    <a:lnTo>
                      <a:pt x="28" y="1013"/>
                    </a:lnTo>
                    <a:lnTo>
                      <a:pt x="30" y="1010"/>
                    </a:lnTo>
                    <a:lnTo>
                      <a:pt x="30" y="1009"/>
                    </a:lnTo>
                    <a:lnTo>
                      <a:pt x="30" y="1006"/>
                    </a:lnTo>
                    <a:lnTo>
                      <a:pt x="30" y="1002"/>
                    </a:lnTo>
                    <a:lnTo>
                      <a:pt x="30" y="1000"/>
                    </a:lnTo>
                    <a:lnTo>
                      <a:pt x="30" y="998"/>
                    </a:lnTo>
                    <a:lnTo>
                      <a:pt x="26" y="980"/>
                    </a:lnTo>
                    <a:lnTo>
                      <a:pt x="25" y="977"/>
                    </a:lnTo>
                    <a:lnTo>
                      <a:pt x="24" y="973"/>
                    </a:lnTo>
                    <a:lnTo>
                      <a:pt x="24" y="971"/>
                    </a:lnTo>
                    <a:lnTo>
                      <a:pt x="24" y="970"/>
                    </a:lnTo>
                    <a:lnTo>
                      <a:pt x="24" y="962"/>
                    </a:lnTo>
                    <a:lnTo>
                      <a:pt x="24" y="959"/>
                    </a:lnTo>
                    <a:lnTo>
                      <a:pt x="24" y="958"/>
                    </a:lnTo>
                    <a:lnTo>
                      <a:pt x="25" y="956"/>
                    </a:lnTo>
                    <a:lnTo>
                      <a:pt x="25" y="954"/>
                    </a:lnTo>
                    <a:lnTo>
                      <a:pt x="25" y="953"/>
                    </a:lnTo>
                    <a:lnTo>
                      <a:pt x="26" y="953"/>
                    </a:lnTo>
                    <a:lnTo>
                      <a:pt x="26" y="952"/>
                    </a:lnTo>
                    <a:lnTo>
                      <a:pt x="28" y="952"/>
                    </a:lnTo>
                    <a:lnTo>
                      <a:pt x="28" y="951"/>
                    </a:lnTo>
                    <a:lnTo>
                      <a:pt x="30" y="950"/>
                    </a:lnTo>
                    <a:lnTo>
                      <a:pt x="30" y="948"/>
                    </a:lnTo>
                    <a:lnTo>
                      <a:pt x="31" y="947"/>
                    </a:lnTo>
                    <a:lnTo>
                      <a:pt x="34" y="943"/>
                    </a:lnTo>
                    <a:lnTo>
                      <a:pt x="34" y="942"/>
                    </a:lnTo>
                    <a:lnTo>
                      <a:pt x="34" y="939"/>
                    </a:lnTo>
                    <a:lnTo>
                      <a:pt x="34" y="937"/>
                    </a:lnTo>
                    <a:lnTo>
                      <a:pt x="34" y="936"/>
                    </a:lnTo>
                    <a:lnTo>
                      <a:pt x="34" y="935"/>
                    </a:lnTo>
                    <a:lnTo>
                      <a:pt x="34" y="933"/>
                    </a:lnTo>
                    <a:lnTo>
                      <a:pt x="32" y="929"/>
                    </a:lnTo>
                    <a:lnTo>
                      <a:pt x="32" y="928"/>
                    </a:lnTo>
                    <a:lnTo>
                      <a:pt x="32" y="925"/>
                    </a:lnTo>
                    <a:lnTo>
                      <a:pt x="31" y="924"/>
                    </a:lnTo>
                    <a:lnTo>
                      <a:pt x="30" y="918"/>
                    </a:lnTo>
                    <a:lnTo>
                      <a:pt x="29" y="893"/>
                    </a:lnTo>
                    <a:lnTo>
                      <a:pt x="30" y="890"/>
                    </a:lnTo>
                    <a:lnTo>
                      <a:pt x="30" y="888"/>
                    </a:lnTo>
                    <a:lnTo>
                      <a:pt x="30" y="886"/>
                    </a:lnTo>
                    <a:lnTo>
                      <a:pt x="30" y="885"/>
                    </a:lnTo>
                    <a:lnTo>
                      <a:pt x="30" y="884"/>
                    </a:lnTo>
                    <a:lnTo>
                      <a:pt x="32" y="880"/>
                    </a:lnTo>
                    <a:lnTo>
                      <a:pt x="32" y="879"/>
                    </a:lnTo>
                    <a:lnTo>
                      <a:pt x="40" y="870"/>
                    </a:lnTo>
                    <a:lnTo>
                      <a:pt x="40" y="868"/>
                    </a:lnTo>
                    <a:lnTo>
                      <a:pt x="41" y="867"/>
                    </a:lnTo>
                    <a:lnTo>
                      <a:pt x="42" y="863"/>
                    </a:lnTo>
                    <a:lnTo>
                      <a:pt x="42" y="862"/>
                    </a:lnTo>
                    <a:lnTo>
                      <a:pt x="42" y="860"/>
                    </a:lnTo>
                    <a:lnTo>
                      <a:pt x="43" y="855"/>
                    </a:lnTo>
                    <a:lnTo>
                      <a:pt x="43" y="853"/>
                    </a:lnTo>
                    <a:lnTo>
                      <a:pt x="43" y="851"/>
                    </a:lnTo>
                    <a:lnTo>
                      <a:pt x="43" y="849"/>
                    </a:lnTo>
                    <a:lnTo>
                      <a:pt x="43" y="848"/>
                    </a:lnTo>
                    <a:lnTo>
                      <a:pt x="43" y="844"/>
                    </a:lnTo>
                    <a:lnTo>
                      <a:pt x="42" y="843"/>
                    </a:lnTo>
                    <a:lnTo>
                      <a:pt x="42" y="842"/>
                    </a:lnTo>
                    <a:lnTo>
                      <a:pt x="41" y="839"/>
                    </a:lnTo>
                    <a:lnTo>
                      <a:pt x="41" y="838"/>
                    </a:lnTo>
                    <a:lnTo>
                      <a:pt x="40" y="836"/>
                    </a:lnTo>
                    <a:lnTo>
                      <a:pt x="40" y="834"/>
                    </a:lnTo>
                    <a:lnTo>
                      <a:pt x="38" y="832"/>
                    </a:lnTo>
                    <a:lnTo>
                      <a:pt x="32" y="808"/>
                    </a:lnTo>
                    <a:lnTo>
                      <a:pt x="32" y="806"/>
                    </a:lnTo>
                    <a:lnTo>
                      <a:pt x="32" y="805"/>
                    </a:lnTo>
                    <a:lnTo>
                      <a:pt x="31" y="804"/>
                    </a:lnTo>
                    <a:lnTo>
                      <a:pt x="31" y="800"/>
                    </a:lnTo>
                    <a:lnTo>
                      <a:pt x="32" y="798"/>
                    </a:lnTo>
                    <a:lnTo>
                      <a:pt x="32" y="796"/>
                    </a:lnTo>
                    <a:lnTo>
                      <a:pt x="32" y="792"/>
                    </a:lnTo>
                    <a:lnTo>
                      <a:pt x="34" y="787"/>
                    </a:lnTo>
                    <a:lnTo>
                      <a:pt x="34" y="786"/>
                    </a:lnTo>
                    <a:lnTo>
                      <a:pt x="35" y="783"/>
                    </a:lnTo>
                    <a:lnTo>
                      <a:pt x="35" y="782"/>
                    </a:lnTo>
                    <a:lnTo>
                      <a:pt x="36" y="782"/>
                    </a:lnTo>
                    <a:lnTo>
                      <a:pt x="38" y="777"/>
                    </a:lnTo>
                    <a:lnTo>
                      <a:pt x="40" y="776"/>
                    </a:lnTo>
                    <a:lnTo>
                      <a:pt x="40" y="774"/>
                    </a:lnTo>
                    <a:lnTo>
                      <a:pt x="51" y="760"/>
                    </a:lnTo>
                    <a:lnTo>
                      <a:pt x="51" y="759"/>
                    </a:lnTo>
                    <a:lnTo>
                      <a:pt x="52" y="758"/>
                    </a:lnTo>
                    <a:lnTo>
                      <a:pt x="53" y="757"/>
                    </a:lnTo>
                    <a:lnTo>
                      <a:pt x="57" y="753"/>
                    </a:lnTo>
                    <a:lnTo>
                      <a:pt x="58" y="753"/>
                    </a:lnTo>
                    <a:lnTo>
                      <a:pt x="59" y="752"/>
                    </a:lnTo>
                    <a:lnTo>
                      <a:pt x="59" y="750"/>
                    </a:lnTo>
                    <a:lnTo>
                      <a:pt x="60" y="748"/>
                    </a:lnTo>
                    <a:lnTo>
                      <a:pt x="61" y="747"/>
                    </a:lnTo>
                    <a:lnTo>
                      <a:pt x="61" y="746"/>
                    </a:lnTo>
                    <a:lnTo>
                      <a:pt x="63" y="743"/>
                    </a:lnTo>
                    <a:lnTo>
                      <a:pt x="64" y="736"/>
                    </a:lnTo>
                    <a:lnTo>
                      <a:pt x="65" y="733"/>
                    </a:lnTo>
                    <a:lnTo>
                      <a:pt x="66" y="729"/>
                    </a:lnTo>
                    <a:lnTo>
                      <a:pt x="66" y="728"/>
                    </a:lnTo>
                    <a:lnTo>
                      <a:pt x="66" y="725"/>
                    </a:lnTo>
                    <a:lnTo>
                      <a:pt x="66" y="720"/>
                    </a:lnTo>
                    <a:lnTo>
                      <a:pt x="66" y="719"/>
                    </a:lnTo>
                    <a:lnTo>
                      <a:pt x="66" y="718"/>
                    </a:lnTo>
                    <a:lnTo>
                      <a:pt x="65" y="718"/>
                    </a:lnTo>
                    <a:lnTo>
                      <a:pt x="65" y="717"/>
                    </a:lnTo>
                    <a:lnTo>
                      <a:pt x="63" y="714"/>
                    </a:lnTo>
                    <a:lnTo>
                      <a:pt x="63" y="713"/>
                    </a:lnTo>
                    <a:lnTo>
                      <a:pt x="61" y="712"/>
                    </a:lnTo>
                    <a:lnTo>
                      <a:pt x="60" y="711"/>
                    </a:lnTo>
                    <a:lnTo>
                      <a:pt x="60" y="710"/>
                    </a:lnTo>
                    <a:lnTo>
                      <a:pt x="59" y="708"/>
                    </a:lnTo>
                    <a:lnTo>
                      <a:pt x="59" y="694"/>
                    </a:lnTo>
                    <a:lnTo>
                      <a:pt x="59" y="693"/>
                    </a:lnTo>
                    <a:lnTo>
                      <a:pt x="59" y="691"/>
                    </a:lnTo>
                    <a:lnTo>
                      <a:pt x="59" y="689"/>
                    </a:lnTo>
                    <a:lnTo>
                      <a:pt x="59" y="688"/>
                    </a:lnTo>
                    <a:lnTo>
                      <a:pt x="57" y="678"/>
                    </a:lnTo>
                    <a:lnTo>
                      <a:pt x="55" y="677"/>
                    </a:lnTo>
                    <a:lnTo>
                      <a:pt x="55" y="676"/>
                    </a:lnTo>
                    <a:lnTo>
                      <a:pt x="53" y="671"/>
                    </a:lnTo>
                    <a:lnTo>
                      <a:pt x="53" y="670"/>
                    </a:lnTo>
                    <a:lnTo>
                      <a:pt x="52" y="668"/>
                    </a:lnTo>
                    <a:lnTo>
                      <a:pt x="52" y="667"/>
                    </a:lnTo>
                    <a:lnTo>
                      <a:pt x="52" y="666"/>
                    </a:lnTo>
                    <a:lnTo>
                      <a:pt x="52" y="665"/>
                    </a:lnTo>
                    <a:lnTo>
                      <a:pt x="51" y="663"/>
                    </a:lnTo>
                    <a:lnTo>
                      <a:pt x="51" y="644"/>
                    </a:lnTo>
                    <a:lnTo>
                      <a:pt x="51" y="643"/>
                    </a:lnTo>
                    <a:lnTo>
                      <a:pt x="51" y="642"/>
                    </a:lnTo>
                    <a:lnTo>
                      <a:pt x="51" y="639"/>
                    </a:lnTo>
                    <a:lnTo>
                      <a:pt x="51" y="638"/>
                    </a:lnTo>
                    <a:lnTo>
                      <a:pt x="49" y="637"/>
                    </a:lnTo>
                    <a:lnTo>
                      <a:pt x="48" y="636"/>
                    </a:lnTo>
                    <a:lnTo>
                      <a:pt x="48" y="634"/>
                    </a:lnTo>
                    <a:lnTo>
                      <a:pt x="47" y="633"/>
                    </a:lnTo>
                    <a:lnTo>
                      <a:pt x="46" y="630"/>
                    </a:lnTo>
                    <a:lnTo>
                      <a:pt x="44" y="628"/>
                    </a:lnTo>
                    <a:lnTo>
                      <a:pt x="38" y="619"/>
                    </a:lnTo>
                    <a:lnTo>
                      <a:pt x="35" y="614"/>
                    </a:lnTo>
                    <a:lnTo>
                      <a:pt x="34" y="610"/>
                    </a:lnTo>
                    <a:lnTo>
                      <a:pt x="32" y="606"/>
                    </a:lnTo>
                    <a:lnTo>
                      <a:pt x="24" y="582"/>
                    </a:lnTo>
                    <a:lnTo>
                      <a:pt x="24" y="581"/>
                    </a:lnTo>
                    <a:lnTo>
                      <a:pt x="23" y="579"/>
                    </a:lnTo>
                    <a:lnTo>
                      <a:pt x="23" y="577"/>
                    </a:lnTo>
                    <a:lnTo>
                      <a:pt x="23" y="576"/>
                    </a:lnTo>
                    <a:lnTo>
                      <a:pt x="24" y="537"/>
                    </a:lnTo>
                    <a:lnTo>
                      <a:pt x="25" y="536"/>
                    </a:lnTo>
                    <a:lnTo>
                      <a:pt x="25" y="535"/>
                    </a:lnTo>
                    <a:lnTo>
                      <a:pt x="25" y="534"/>
                    </a:lnTo>
                    <a:lnTo>
                      <a:pt x="28" y="529"/>
                    </a:lnTo>
                    <a:lnTo>
                      <a:pt x="28" y="528"/>
                    </a:lnTo>
                    <a:lnTo>
                      <a:pt x="28" y="525"/>
                    </a:lnTo>
                    <a:lnTo>
                      <a:pt x="29" y="525"/>
                    </a:lnTo>
                    <a:lnTo>
                      <a:pt x="29" y="524"/>
                    </a:lnTo>
                    <a:lnTo>
                      <a:pt x="28" y="523"/>
                    </a:lnTo>
                    <a:lnTo>
                      <a:pt x="28" y="518"/>
                    </a:lnTo>
                    <a:lnTo>
                      <a:pt x="28" y="517"/>
                    </a:lnTo>
                    <a:lnTo>
                      <a:pt x="28" y="514"/>
                    </a:lnTo>
                    <a:lnTo>
                      <a:pt x="28" y="513"/>
                    </a:lnTo>
                    <a:lnTo>
                      <a:pt x="28" y="511"/>
                    </a:lnTo>
                    <a:lnTo>
                      <a:pt x="29" y="508"/>
                    </a:lnTo>
                    <a:lnTo>
                      <a:pt x="29" y="506"/>
                    </a:lnTo>
                    <a:lnTo>
                      <a:pt x="28" y="505"/>
                    </a:lnTo>
                    <a:lnTo>
                      <a:pt x="28" y="503"/>
                    </a:lnTo>
                    <a:lnTo>
                      <a:pt x="28" y="502"/>
                    </a:lnTo>
                    <a:lnTo>
                      <a:pt x="26" y="501"/>
                    </a:lnTo>
                    <a:lnTo>
                      <a:pt x="26" y="500"/>
                    </a:lnTo>
                    <a:lnTo>
                      <a:pt x="25" y="499"/>
                    </a:lnTo>
                    <a:lnTo>
                      <a:pt x="25" y="497"/>
                    </a:lnTo>
                    <a:lnTo>
                      <a:pt x="24" y="496"/>
                    </a:lnTo>
                    <a:lnTo>
                      <a:pt x="20" y="489"/>
                    </a:lnTo>
                    <a:lnTo>
                      <a:pt x="15" y="480"/>
                    </a:lnTo>
                    <a:lnTo>
                      <a:pt x="14" y="479"/>
                    </a:lnTo>
                    <a:lnTo>
                      <a:pt x="13" y="478"/>
                    </a:lnTo>
                    <a:lnTo>
                      <a:pt x="13" y="476"/>
                    </a:lnTo>
                    <a:lnTo>
                      <a:pt x="13" y="474"/>
                    </a:lnTo>
                    <a:lnTo>
                      <a:pt x="12" y="472"/>
                    </a:lnTo>
                    <a:lnTo>
                      <a:pt x="12" y="470"/>
                    </a:lnTo>
                    <a:lnTo>
                      <a:pt x="12" y="467"/>
                    </a:lnTo>
                    <a:lnTo>
                      <a:pt x="11" y="466"/>
                    </a:lnTo>
                    <a:lnTo>
                      <a:pt x="11" y="463"/>
                    </a:lnTo>
                    <a:lnTo>
                      <a:pt x="12" y="463"/>
                    </a:lnTo>
                    <a:lnTo>
                      <a:pt x="12" y="460"/>
                    </a:lnTo>
                    <a:lnTo>
                      <a:pt x="13" y="453"/>
                    </a:lnTo>
                    <a:lnTo>
                      <a:pt x="13" y="449"/>
                    </a:lnTo>
                    <a:lnTo>
                      <a:pt x="13" y="448"/>
                    </a:lnTo>
                    <a:lnTo>
                      <a:pt x="13" y="446"/>
                    </a:lnTo>
                    <a:lnTo>
                      <a:pt x="13" y="445"/>
                    </a:lnTo>
                    <a:lnTo>
                      <a:pt x="13" y="443"/>
                    </a:lnTo>
                    <a:lnTo>
                      <a:pt x="12" y="442"/>
                    </a:lnTo>
                    <a:lnTo>
                      <a:pt x="12" y="440"/>
                    </a:lnTo>
                    <a:lnTo>
                      <a:pt x="11" y="438"/>
                    </a:lnTo>
                    <a:lnTo>
                      <a:pt x="9" y="436"/>
                    </a:lnTo>
                    <a:lnTo>
                      <a:pt x="8" y="436"/>
                    </a:lnTo>
                    <a:lnTo>
                      <a:pt x="7" y="432"/>
                    </a:lnTo>
                    <a:lnTo>
                      <a:pt x="7" y="431"/>
                    </a:lnTo>
                    <a:lnTo>
                      <a:pt x="6" y="427"/>
                    </a:lnTo>
                    <a:lnTo>
                      <a:pt x="3" y="421"/>
                    </a:lnTo>
                    <a:lnTo>
                      <a:pt x="2" y="417"/>
                    </a:lnTo>
                    <a:lnTo>
                      <a:pt x="0" y="408"/>
                    </a:lnTo>
                    <a:lnTo>
                      <a:pt x="0" y="405"/>
                    </a:lnTo>
                    <a:lnTo>
                      <a:pt x="0" y="404"/>
                    </a:lnTo>
                    <a:lnTo>
                      <a:pt x="0" y="403"/>
                    </a:lnTo>
                    <a:lnTo>
                      <a:pt x="0" y="402"/>
                    </a:lnTo>
                    <a:lnTo>
                      <a:pt x="1" y="400"/>
                    </a:lnTo>
                    <a:lnTo>
                      <a:pt x="1" y="399"/>
                    </a:lnTo>
                    <a:lnTo>
                      <a:pt x="3" y="393"/>
                    </a:lnTo>
                    <a:lnTo>
                      <a:pt x="7" y="390"/>
                    </a:lnTo>
                    <a:lnTo>
                      <a:pt x="8" y="390"/>
                    </a:lnTo>
                    <a:lnTo>
                      <a:pt x="9" y="388"/>
                    </a:lnTo>
                    <a:lnTo>
                      <a:pt x="11" y="388"/>
                    </a:lnTo>
                    <a:lnTo>
                      <a:pt x="12" y="388"/>
                    </a:lnTo>
                    <a:lnTo>
                      <a:pt x="13" y="387"/>
                    </a:lnTo>
                    <a:lnTo>
                      <a:pt x="14" y="387"/>
                    </a:lnTo>
                    <a:lnTo>
                      <a:pt x="17" y="386"/>
                    </a:lnTo>
                    <a:lnTo>
                      <a:pt x="18" y="386"/>
                    </a:lnTo>
                    <a:lnTo>
                      <a:pt x="19" y="385"/>
                    </a:lnTo>
                    <a:lnTo>
                      <a:pt x="20" y="383"/>
                    </a:lnTo>
                    <a:lnTo>
                      <a:pt x="20" y="382"/>
                    </a:lnTo>
                    <a:lnTo>
                      <a:pt x="20" y="381"/>
                    </a:lnTo>
                    <a:lnTo>
                      <a:pt x="20" y="380"/>
                    </a:lnTo>
                    <a:lnTo>
                      <a:pt x="20" y="379"/>
                    </a:lnTo>
                    <a:lnTo>
                      <a:pt x="19" y="376"/>
                    </a:lnTo>
                    <a:lnTo>
                      <a:pt x="19" y="375"/>
                    </a:lnTo>
                    <a:lnTo>
                      <a:pt x="18" y="375"/>
                    </a:lnTo>
                    <a:lnTo>
                      <a:pt x="18" y="374"/>
                    </a:lnTo>
                    <a:lnTo>
                      <a:pt x="18" y="373"/>
                    </a:lnTo>
                    <a:lnTo>
                      <a:pt x="18" y="368"/>
                    </a:lnTo>
                    <a:lnTo>
                      <a:pt x="18" y="366"/>
                    </a:lnTo>
                    <a:lnTo>
                      <a:pt x="19" y="364"/>
                    </a:lnTo>
                    <a:lnTo>
                      <a:pt x="19" y="363"/>
                    </a:lnTo>
                    <a:lnTo>
                      <a:pt x="20" y="362"/>
                    </a:lnTo>
                    <a:lnTo>
                      <a:pt x="20" y="360"/>
                    </a:lnTo>
                    <a:lnTo>
                      <a:pt x="21" y="357"/>
                    </a:lnTo>
                    <a:lnTo>
                      <a:pt x="23" y="356"/>
                    </a:lnTo>
                    <a:lnTo>
                      <a:pt x="24" y="354"/>
                    </a:lnTo>
                    <a:lnTo>
                      <a:pt x="25" y="353"/>
                    </a:lnTo>
                    <a:lnTo>
                      <a:pt x="26" y="352"/>
                    </a:lnTo>
                    <a:lnTo>
                      <a:pt x="26" y="351"/>
                    </a:lnTo>
                    <a:lnTo>
                      <a:pt x="29" y="348"/>
                    </a:lnTo>
                    <a:lnTo>
                      <a:pt x="30" y="348"/>
                    </a:lnTo>
                    <a:lnTo>
                      <a:pt x="30" y="347"/>
                    </a:lnTo>
                    <a:lnTo>
                      <a:pt x="31" y="346"/>
                    </a:lnTo>
                    <a:lnTo>
                      <a:pt x="31" y="345"/>
                    </a:lnTo>
                    <a:lnTo>
                      <a:pt x="31" y="343"/>
                    </a:lnTo>
                    <a:lnTo>
                      <a:pt x="31" y="342"/>
                    </a:lnTo>
                    <a:lnTo>
                      <a:pt x="31" y="341"/>
                    </a:lnTo>
                    <a:lnTo>
                      <a:pt x="26" y="320"/>
                    </a:lnTo>
                    <a:lnTo>
                      <a:pt x="26" y="319"/>
                    </a:lnTo>
                    <a:lnTo>
                      <a:pt x="25" y="318"/>
                    </a:lnTo>
                    <a:lnTo>
                      <a:pt x="25" y="314"/>
                    </a:lnTo>
                    <a:lnTo>
                      <a:pt x="25" y="312"/>
                    </a:lnTo>
                    <a:lnTo>
                      <a:pt x="25" y="307"/>
                    </a:lnTo>
                    <a:lnTo>
                      <a:pt x="25" y="306"/>
                    </a:lnTo>
                    <a:lnTo>
                      <a:pt x="25" y="305"/>
                    </a:lnTo>
                    <a:lnTo>
                      <a:pt x="26" y="302"/>
                    </a:lnTo>
                    <a:lnTo>
                      <a:pt x="30" y="274"/>
                    </a:lnTo>
                    <a:lnTo>
                      <a:pt x="30" y="272"/>
                    </a:lnTo>
                    <a:lnTo>
                      <a:pt x="31" y="259"/>
                    </a:lnTo>
                    <a:lnTo>
                      <a:pt x="31" y="256"/>
                    </a:lnTo>
                    <a:lnTo>
                      <a:pt x="32" y="255"/>
                    </a:lnTo>
                    <a:lnTo>
                      <a:pt x="32" y="253"/>
                    </a:lnTo>
                    <a:lnTo>
                      <a:pt x="32" y="251"/>
                    </a:lnTo>
                    <a:lnTo>
                      <a:pt x="34" y="248"/>
                    </a:lnTo>
                    <a:lnTo>
                      <a:pt x="35" y="246"/>
                    </a:lnTo>
                    <a:lnTo>
                      <a:pt x="37" y="245"/>
                    </a:lnTo>
                    <a:lnTo>
                      <a:pt x="38" y="244"/>
                    </a:lnTo>
                    <a:lnTo>
                      <a:pt x="40" y="244"/>
                    </a:lnTo>
                    <a:lnTo>
                      <a:pt x="41" y="243"/>
                    </a:lnTo>
                    <a:lnTo>
                      <a:pt x="43" y="238"/>
                    </a:lnTo>
                    <a:lnTo>
                      <a:pt x="43" y="236"/>
                    </a:lnTo>
                    <a:lnTo>
                      <a:pt x="44" y="233"/>
                    </a:lnTo>
                    <a:lnTo>
                      <a:pt x="48" y="221"/>
                    </a:lnTo>
                    <a:lnTo>
                      <a:pt x="48" y="220"/>
                    </a:lnTo>
                    <a:lnTo>
                      <a:pt x="48" y="219"/>
                    </a:lnTo>
                    <a:lnTo>
                      <a:pt x="48" y="217"/>
                    </a:lnTo>
                    <a:lnTo>
                      <a:pt x="48" y="214"/>
                    </a:lnTo>
                    <a:lnTo>
                      <a:pt x="48" y="213"/>
                    </a:lnTo>
                    <a:lnTo>
                      <a:pt x="48" y="211"/>
                    </a:lnTo>
                    <a:lnTo>
                      <a:pt x="48" y="210"/>
                    </a:lnTo>
                    <a:lnTo>
                      <a:pt x="48" y="209"/>
                    </a:lnTo>
                    <a:lnTo>
                      <a:pt x="47" y="206"/>
                    </a:lnTo>
                    <a:lnTo>
                      <a:pt x="47" y="205"/>
                    </a:lnTo>
                    <a:lnTo>
                      <a:pt x="47" y="204"/>
                    </a:lnTo>
                    <a:lnTo>
                      <a:pt x="47" y="200"/>
                    </a:lnTo>
                    <a:lnTo>
                      <a:pt x="48" y="197"/>
                    </a:lnTo>
                    <a:lnTo>
                      <a:pt x="51" y="194"/>
                    </a:lnTo>
                    <a:lnTo>
                      <a:pt x="51" y="193"/>
                    </a:lnTo>
                    <a:lnTo>
                      <a:pt x="52" y="193"/>
                    </a:lnTo>
                    <a:lnTo>
                      <a:pt x="54" y="188"/>
                    </a:lnTo>
                    <a:lnTo>
                      <a:pt x="54" y="186"/>
                    </a:lnTo>
                    <a:lnTo>
                      <a:pt x="53" y="185"/>
                    </a:lnTo>
                    <a:lnTo>
                      <a:pt x="53" y="182"/>
                    </a:lnTo>
                    <a:lnTo>
                      <a:pt x="52" y="180"/>
                    </a:lnTo>
                    <a:lnTo>
                      <a:pt x="51" y="177"/>
                    </a:lnTo>
                    <a:lnTo>
                      <a:pt x="51" y="176"/>
                    </a:lnTo>
                    <a:lnTo>
                      <a:pt x="51" y="175"/>
                    </a:lnTo>
                    <a:lnTo>
                      <a:pt x="49" y="170"/>
                    </a:lnTo>
                    <a:lnTo>
                      <a:pt x="49" y="169"/>
                    </a:lnTo>
                    <a:lnTo>
                      <a:pt x="48" y="166"/>
                    </a:lnTo>
                    <a:lnTo>
                      <a:pt x="48" y="145"/>
                    </a:lnTo>
                    <a:lnTo>
                      <a:pt x="48" y="143"/>
                    </a:lnTo>
                    <a:lnTo>
                      <a:pt x="48" y="142"/>
                    </a:lnTo>
                    <a:lnTo>
                      <a:pt x="48" y="141"/>
                    </a:lnTo>
                    <a:lnTo>
                      <a:pt x="47" y="140"/>
                    </a:lnTo>
                    <a:lnTo>
                      <a:pt x="47" y="139"/>
                    </a:lnTo>
                    <a:lnTo>
                      <a:pt x="46" y="137"/>
                    </a:lnTo>
                    <a:lnTo>
                      <a:pt x="44" y="136"/>
                    </a:lnTo>
                    <a:lnTo>
                      <a:pt x="42" y="133"/>
                    </a:lnTo>
                    <a:lnTo>
                      <a:pt x="42" y="131"/>
                    </a:lnTo>
                    <a:lnTo>
                      <a:pt x="42" y="130"/>
                    </a:lnTo>
                    <a:lnTo>
                      <a:pt x="42" y="129"/>
                    </a:lnTo>
                    <a:lnTo>
                      <a:pt x="42" y="128"/>
                    </a:lnTo>
                    <a:lnTo>
                      <a:pt x="42" y="126"/>
                    </a:lnTo>
                    <a:lnTo>
                      <a:pt x="42" y="125"/>
                    </a:lnTo>
                    <a:lnTo>
                      <a:pt x="44" y="117"/>
                    </a:lnTo>
                    <a:lnTo>
                      <a:pt x="44" y="114"/>
                    </a:lnTo>
                    <a:lnTo>
                      <a:pt x="44" y="113"/>
                    </a:lnTo>
                    <a:lnTo>
                      <a:pt x="44" y="110"/>
                    </a:lnTo>
                    <a:lnTo>
                      <a:pt x="44" y="107"/>
                    </a:lnTo>
                    <a:lnTo>
                      <a:pt x="36" y="91"/>
                    </a:lnTo>
                    <a:lnTo>
                      <a:pt x="35" y="90"/>
                    </a:lnTo>
                    <a:lnTo>
                      <a:pt x="35" y="89"/>
                    </a:lnTo>
                    <a:lnTo>
                      <a:pt x="32" y="86"/>
                    </a:lnTo>
                    <a:lnTo>
                      <a:pt x="31" y="85"/>
                    </a:lnTo>
                    <a:lnTo>
                      <a:pt x="30" y="84"/>
                    </a:lnTo>
                    <a:lnTo>
                      <a:pt x="28" y="83"/>
                    </a:lnTo>
                    <a:lnTo>
                      <a:pt x="25" y="80"/>
                    </a:lnTo>
                    <a:lnTo>
                      <a:pt x="19" y="78"/>
                    </a:lnTo>
                    <a:lnTo>
                      <a:pt x="15" y="77"/>
                    </a:lnTo>
                    <a:lnTo>
                      <a:pt x="17" y="72"/>
                    </a:lnTo>
                    <a:lnTo>
                      <a:pt x="20" y="65"/>
                    </a:lnTo>
                    <a:lnTo>
                      <a:pt x="26" y="61"/>
                    </a:lnTo>
                    <a:lnTo>
                      <a:pt x="26" y="55"/>
                    </a:lnTo>
                    <a:lnTo>
                      <a:pt x="30" y="53"/>
                    </a:lnTo>
                    <a:lnTo>
                      <a:pt x="29" y="40"/>
                    </a:lnTo>
                    <a:lnTo>
                      <a:pt x="28" y="32"/>
                    </a:lnTo>
                    <a:lnTo>
                      <a:pt x="25" y="23"/>
                    </a:lnTo>
                    <a:lnTo>
                      <a:pt x="24" y="17"/>
                    </a:lnTo>
                    <a:lnTo>
                      <a:pt x="15" y="14"/>
                    </a:lnTo>
                    <a:lnTo>
                      <a:pt x="13" y="11"/>
                    </a:lnTo>
                    <a:lnTo>
                      <a:pt x="13" y="10"/>
                    </a:lnTo>
                    <a:lnTo>
                      <a:pt x="12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577">
                <a:extLst>
                  <a:ext uri="{FF2B5EF4-FFF2-40B4-BE49-F238E27FC236}">
                    <a16:creationId xmlns:a16="http://schemas.microsoft.com/office/drawing/2014/main" id="{DE562178-AC1F-8E5A-BB71-994C91C03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838"/>
                <a:ext cx="159" cy="76"/>
              </a:xfrm>
              <a:custGeom>
                <a:avLst/>
                <a:gdLst>
                  <a:gd name="T0" fmla="*/ 780 w 796"/>
                  <a:gd name="T1" fmla="*/ 200 h 380"/>
                  <a:gd name="T2" fmla="*/ 769 w 796"/>
                  <a:gd name="T3" fmla="*/ 222 h 380"/>
                  <a:gd name="T4" fmla="*/ 761 w 796"/>
                  <a:gd name="T5" fmla="*/ 228 h 380"/>
                  <a:gd name="T6" fmla="*/ 753 w 796"/>
                  <a:gd name="T7" fmla="*/ 246 h 380"/>
                  <a:gd name="T8" fmla="*/ 738 w 796"/>
                  <a:gd name="T9" fmla="*/ 282 h 380"/>
                  <a:gd name="T10" fmla="*/ 733 w 796"/>
                  <a:gd name="T11" fmla="*/ 298 h 380"/>
                  <a:gd name="T12" fmla="*/ 716 w 796"/>
                  <a:gd name="T13" fmla="*/ 309 h 380"/>
                  <a:gd name="T14" fmla="*/ 703 w 796"/>
                  <a:gd name="T15" fmla="*/ 334 h 380"/>
                  <a:gd name="T16" fmla="*/ 673 w 796"/>
                  <a:gd name="T17" fmla="*/ 359 h 380"/>
                  <a:gd name="T18" fmla="*/ 664 w 796"/>
                  <a:gd name="T19" fmla="*/ 370 h 380"/>
                  <a:gd name="T20" fmla="*/ 658 w 796"/>
                  <a:gd name="T21" fmla="*/ 374 h 380"/>
                  <a:gd name="T22" fmla="*/ 639 w 796"/>
                  <a:gd name="T23" fmla="*/ 380 h 380"/>
                  <a:gd name="T24" fmla="*/ 617 w 796"/>
                  <a:gd name="T25" fmla="*/ 353 h 380"/>
                  <a:gd name="T26" fmla="*/ 612 w 796"/>
                  <a:gd name="T27" fmla="*/ 330 h 380"/>
                  <a:gd name="T28" fmla="*/ 592 w 796"/>
                  <a:gd name="T29" fmla="*/ 325 h 380"/>
                  <a:gd name="T30" fmla="*/ 577 w 796"/>
                  <a:gd name="T31" fmla="*/ 335 h 380"/>
                  <a:gd name="T32" fmla="*/ 566 w 796"/>
                  <a:gd name="T33" fmla="*/ 354 h 380"/>
                  <a:gd name="T34" fmla="*/ 543 w 796"/>
                  <a:gd name="T35" fmla="*/ 352 h 380"/>
                  <a:gd name="T36" fmla="*/ 509 w 796"/>
                  <a:gd name="T37" fmla="*/ 340 h 380"/>
                  <a:gd name="T38" fmla="*/ 492 w 796"/>
                  <a:gd name="T39" fmla="*/ 297 h 380"/>
                  <a:gd name="T40" fmla="*/ 479 w 796"/>
                  <a:gd name="T41" fmla="*/ 268 h 380"/>
                  <a:gd name="T42" fmla="*/ 473 w 796"/>
                  <a:gd name="T43" fmla="*/ 239 h 380"/>
                  <a:gd name="T44" fmla="*/ 466 w 796"/>
                  <a:gd name="T45" fmla="*/ 220 h 380"/>
                  <a:gd name="T46" fmla="*/ 463 w 796"/>
                  <a:gd name="T47" fmla="*/ 204 h 380"/>
                  <a:gd name="T48" fmla="*/ 455 w 796"/>
                  <a:gd name="T49" fmla="*/ 193 h 380"/>
                  <a:gd name="T50" fmla="*/ 445 w 796"/>
                  <a:gd name="T51" fmla="*/ 187 h 380"/>
                  <a:gd name="T52" fmla="*/ 433 w 796"/>
                  <a:gd name="T53" fmla="*/ 178 h 380"/>
                  <a:gd name="T54" fmla="*/ 392 w 796"/>
                  <a:gd name="T55" fmla="*/ 148 h 380"/>
                  <a:gd name="T56" fmla="*/ 361 w 796"/>
                  <a:gd name="T57" fmla="*/ 151 h 380"/>
                  <a:gd name="T58" fmla="*/ 344 w 796"/>
                  <a:gd name="T59" fmla="*/ 157 h 380"/>
                  <a:gd name="T60" fmla="*/ 329 w 796"/>
                  <a:gd name="T61" fmla="*/ 155 h 380"/>
                  <a:gd name="T62" fmla="*/ 306 w 796"/>
                  <a:gd name="T63" fmla="*/ 157 h 380"/>
                  <a:gd name="T64" fmla="*/ 286 w 796"/>
                  <a:gd name="T65" fmla="*/ 152 h 380"/>
                  <a:gd name="T66" fmla="*/ 268 w 796"/>
                  <a:gd name="T67" fmla="*/ 151 h 380"/>
                  <a:gd name="T68" fmla="*/ 249 w 796"/>
                  <a:gd name="T69" fmla="*/ 142 h 380"/>
                  <a:gd name="T70" fmla="*/ 232 w 796"/>
                  <a:gd name="T71" fmla="*/ 130 h 380"/>
                  <a:gd name="T72" fmla="*/ 218 w 796"/>
                  <a:gd name="T73" fmla="*/ 118 h 380"/>
                  <a:gd name="T74" fmla="*/ 192 w 796"/>
                  <a:gd name="T75" fmla="*/ 78 h 380"/>
                  <a:gd name="T76" fmla="*/ 175 w 796"/>
                  <a:gd name="T77" fmla="*/ 75 h 380"/>
                  <a:gd name="T78" fmla="*/ 170 w 796"/>
                  <a:gd name="T79" fmla="*/ 68 h 380"/>
                  <a:gd name="T80" fmla="*/ 140 w 796"/>
                  <a:gd name="T81" fmla="*/ 52 h 380"/>
                  <a:gd name="T82" fmla="*/ 129 w 796"/>
                  <a:gd name="T83" fmla="*/ 55 h 380"/>
                  <a:gd name="T84" fmla="*/ 114 w 796"/>
                  <a:gd name="T85" fmla="*/ 40 h 380"/>
                  <a:gd name="T86" fmla="*/ 108 w 796"/>
                  <a:gd name="T87" fmla="*/ 26 h 380"/>
                  <a:gd name="T88" fmla="*/ 83 w 796"/>
                  <a:gd name="T89" fmla="*/ 28 h 380"/>
                  <a:gd name="T90" fmla="*/ 67 w 796"/>
                  <a:gd name="T91" fmla="*/ 32 h 380"/>
                  <a:gd name="T92" fmla="*/ 62 w 796"/>
                  <a:gd name="T93" fmla="*/ 20 h 380"/>
                  <a:gd name="T94" fmla="*/ 45 w 796"/>
                  <a:gd name="T95" fmla="*/ 23 h 380"/>
                  <a:gd name="T96" fmla="*/ 35 w 796"/>
                  <a:gd name="T97" fmla="*/ 15 h 380"/>
                  <a:gd name="T98" fmla="*/ 27 w 796"/>
                  <a:gd name="T99" fmla="*/ 29 h 380"/>
                  <a:gd name="T100" fmla="*/ 24 w 796"/>
                  <a:gd name="T101" fmla="*/ 15 h 380"/>
                  <a:gd name="T102" fmla="*/ 6 w 796"/>
                  <a:gd name="T103" fmla="*/ 4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96" h="380">
                    <a:moveTo>
                      <a:pt x="796" y="198"/>
                    </a:moveTo>
                    <a:lnTo>
                      <a:pt x="788" y="197"/>
                    </a:lnTo>
                    <a:lnTo>
                      <a:pt x="784" y="199"/>
                    </a:lnTo>
                    <a:lnTo>
                      <a:pt x="780" y="200"/>
                    </a:lnTo>
                    <a:lnTo>
                      <a:pt x="777" y="204"/>
                    </a:lnTo>
                    <a:lnTo>
                      <a:pt x="775" y="212"/>
                    </a:lnTo>
                    <a:lnTo>
                      <a:pt x="771" y="220"/>
                    </a:lnTo>
                    <a:lnTo>
                      <a:pt x="769" y="222"/>
                    </a:lnTo>
                    <a:lnTo>
                      <a:pt x="767" y="222"/>
                    </a:lnTo>
                    <a:lnTo>
                      <a:pt x="767" y="223"/>
                    </a:lnTo>
                    <a:lnTo>
                      <a:pt x="767" y="226"/>
                    </a:lnTo>
                    <a:lnTo>
                      <a:pt x="761" y="228"/>
                    </a:lnTo>
                    <a:lnTo>
                      <a:pt x="759" y="232"/>
                    </a:lnTo>
                    <a:lnTo>
                      <a:pt x="756" y="234"/>
                    </a:lnTo>
                    <a:lnTo>
                      <a:pt x="756" y="238"/>
                    </a:lnTo>
                    <a:lnTo>
                      <a:pt x="753" y="246"/>
                    </a:lnTo>
                    <a:lnTo>
                      <a:pt x="754" y="260"/>
                    </a:lnTo>
                    <a:lnTo>
                      <a:pt x="747" y="272"/>
                    </a:lnTo>
                    <a:lnTo>
                      <a:pt x="743" y="277"/>
                    </a:lnTo>
                    <a:lnTo>
                      <a:pt x="738" y="282"/>
                    </a:lnTo>
                    <a:lnTo>
                      <a:pt x="736" y="284"/>
                    </a:lnTo>
                    <a:lnTo>
                      <a:pt x="735" y="292"/>
                    </a:lnTo>
                    <a:lnTo>
                      <a:pt x="733" y="295"/>
                    </a:lnTo>
                    <a:lnTo>
                      <a:pt x="733" y="298"/>
                    </a:lnTo>
                    <a:lnTo>
                      <a:pt x="731" y="303"/>
                    </a:lnTo>
                    <a:lnTo>
                      <a:pt x="726" y="306"/>
                    </a:lnTo>
                    <a:lnTo>
                      <a:pt x="719" y="309"/>
                    </a:lnTo>
                    <a:lnTo>
                      <a:pt x="716" y="309"/>
                    </a:lnTo>
                    <a:lnTo>
                      <a:pt x="715" y="312"/>
                    </a:lnTo>
                    <a:lnTo>
                      <a:pt x="712" y="318"/>
                    </a:lnTo>
                    <a:lnTo>
                      <a:pt x="706" y="332"/>
                    </a:lnTo>
                    <a:lnTo>
                      <a:pt x="703" y="334"/>
                    </a:lnTo>
                    <a:lnTo>
                      <a:pt x="702" y="336"/>
                    </a:lnTo>
                    <a:lnTo>
                      <a:pt x="698" y="338"/>
                    </a:lnTo>
                    <a:lnTo>
                      <a:pt x="680" y="354"/>
                    </a:lnTo>
                    <a:lnTo>
                      <a:pt x="673" y="359"/>
                    </a:lnTo>
                    <a:lnTo>
                      <a:pt x="669" y="362"/>
                    </a:lnTo>
                    <a:lnTo>
                      <a:pt x="668" y="365"/>
                    </a:lnTo>
                    <a:lnTo>
                      <a:pt x="667" y="368"/>
                    </a:lnTo>
                    <a:lnTo>
                      <a:pt x="664" y="370"/>
                    </a:lnTo>
                    <a:lnTo>
                      <a:pt x="662" y="372"/>
                    </a:lnTo>
                    <a:lnTo>
                      <a:pt x="660" y="372"/>
                    </a:lnTo>
                    <a:lnTo>
                      <a:pt x="658" y="372"/>
                    </a:lnTo>
                    <a:lnTo>
                      <a:pt x="658" y="374"/>
                    </a:lnTo>
                    <a:lnTo>
                      <a:pt x="652" y="374"/>
                    </a:lnTo>
                    <a:lnTo>
                      <a:pt x="649" y="377"/>
                    </a:lnTo>
                    <a:lnTo>
                      <a:pt x="644" y="378"/>
                    </a:lnTo>
                    <a:lnTo>
                      <a:pt x="639" y="380"/>
                    </a:lnTo>
                    <a:lnTo>
                      <a:pt x="634" y="376"/>
                    </a:lnTo>
                    <a:lnTo>
                      <a:pt x="632" y="372"/>
                    </a:lnTo>
                    <a:lnTo>
                      <a:pt x="621" y="360"/>
                    </a:lnTo>
                    <a:lnTo>
                      <a:pt x="617" y="353"/>
                    </a:lnTo>
                    <a:lnTo>
                      <a:pt x="617" y="347"/>
                    </a:lnTo>
                    <a:lnTo>
                      <a:pt x="617" y="340"/>
                    </a:lnTo>
                    <a:lnTo>
                      <a:pt x="615" y="334"/>
                    </a:lnTo>
                    <a:lnTo>
                      <a:pt x="612" y="330"/>
                    </a:lnTo>
                    <a:lnTo>
                      <a:pt x="607" y="328"/>
                    </a:lnTo>
                    <a:lnTo>
                      <a:pt x="604" y="328"/>
                    </a:lnTo>
                    <a:lnTo>
                      <a:pt x="597" y="326"/>
                    </a:lnTo>
                    <a:lnTo>
                      <a:pt x="592" y="325"/>
                    </a:lnTo>
                    <a:lnTo>
                      <a:pt x="586" y="323"/>
                    </a:lnTo>
                    <a:lnTo>
                      <a:pt x="581" y="325"/>
                    </a:lnTo>
                    <a:lnTo>
                      <a:pt x="578" y="330"/>
                    </a:lnTo>
                    <a:lnTo>
                      <a:pt x="577" y="335"/>
                    </a:lnTo>
                    <a:lnTo>
                      <a:pt x="577" y="343"/>
                    </a:lnTo>
                    <a:lnTo>
                      <a:pt x="575" y="346"/>
                    </a:lnTo>
                    <a:lnTo>
                      <a:pt x="572" y="349"/>
                    </a:lnTo>
                    <a:lnTo>
                      <a:pt x="566" y="354"/>
                    </a:lnTo>
                    <a:lnTo>
                      <a:pt x="561" y="354"/>
                    </a:lnTo>
                    <a:lnTo>
                      <a:pt x="557" y="354"/>
                    </a:lnTo>
                    <a:lnTo>
                      <a:pt x="550" y="352"/>
                    </a:lnTo>
                    <a:lnTo>
                      <a:pt x="543" y="352"/>
                    </a:lnTo>
                    <a:lnTo>
                      <a:pt x="530" y="348"/>
                    </a:lnTo>
                    <a:lnTo>
                      <a:pt x="524" y="347"/>
                    </a:lnTo>
                    <a:lnTo>
                      <a:pt x="513" y="341"/>
                    </a:lnTo>
                    <a:lnTo>
                      <a:pt x="509" y="340"/>
                    </a:lnTo>
                    <a:lnTo>
                      <a:pt x="506" y="332"/>
                    </a:lnTo>
                    <a:lnTo>
                      <a:pt x="498" y="323"/>
                    </a:lnTo>
                    <a:lnTo>
                      <a:pt x="495" y="308"/>
                    </a:lnTo>
                    <a:lnTo>
                      <a:pt x="492" y="297"/>
                    </a:lnTo>
                    <a:lnTo>
                      <a:pt x="491" y="292"/>
                    </a:lnTo>
                    <a:lnTo>
                      <a:pt x="481" y="284"/>
                    </a:lnTo>
                    <a:lnTo>
                      <a:pt x="479" y="280"/>
                    </a:lnTo>
                    <a:lnTo>
                      <a:pt x="479" y="268"/>
                    </a:lnTo>
                    <a:lnTo>
                      <a:pt x="480" y="260"/>
                    </a:lnTo>
                    <a:lnTo>
                      <a:pt x="475" y="249"/>
                    </a:lnTo>
                    <a:lnTo>
                      <a:pt x="472" y="244"/>
                    </a:lnTo>
                    <a:lnTo>
                      <a:pt x="473" y="239"/>
                    </a:lnTo>
                    <a:lnTo>
                      <a:pt x="473" y="234"/>
                    </a:lnTo>
                    <a:lnTo>
                      <a:pt x="469" y="229"/>
                    </a:lnTo>
                    <a:lnTo>
                      <a:pt x="466" y="225"/>
                    </a:lnTo>
                    <a:lnTo>
                      <a:pt x="466" y="220"/>
                    </a:lnTo>
                    <a:lnTo>
                      <a:pt x="463" y="212"/>
                    </a:lnTo>
                    <a:lnTo>
                      <a:pt x="461" y="208"/>
                    </a:lnTo>
                    <a:lnTo>
                      <a:pt x="461" y="205"/>
                    </a:lnTo>
                    <a:lnTo>
                      <a:pt x="463" y="204"/>
                    </a:lnTo>
                    <a:lnTo>
                      <a:pt x="463" y="198"/>
                    </a:lnTo>
                    <a:lnTo>
                      <a:pt x="461" y="197"/>
                    </a:lnTo>
                    <a:lnTo>
                      <a:pt x="456" y="195"/>
                    </a:lnTo>
                    <a:lnTo>
                      <a:pt x="455" y="193"/>
                    </a:lnTo>
                    <a:lnTo>
                      <a:pt x="454" y="188"/>
                    </a:lnTo>
                    <a:lnTo>
                      <a:pt x="452" y="186"/>
                    </a:lnTo>
                    <a:lnTo>
                      <a:pt x="449" y="185"/>
                    </a:lnTo>
                    <a:lnTo>
                      <a:pt x="445" y="187"/>
                    </a:lnTo>
                    <a:lnTo>
                      <a:pt x="439" y="188"/>
                    </a:lnTo>
                    <a:lnTo>
                      <a:pt x="438" y="188"/>
                    </a:lnTo>
                    <a:lnTo>
                      <a:pt x="434" y="183"/>
                    </a:lnTo>
                    <a:lnTo>
                      <a:pt x="433" y="178"/>
                    </a:lnTo>
                    <a:lnTo>
                      <a:pt x="429" y="170"/>
                    </a:lnTo>
                    <a:lnTo>
                      <a:pt x="412" y="159"/>
                    </a:lnTo>
                    <a:lnTo>
                      <a:pt x="403" y="152"/>
                    </a:lnTo>
                    <a:lnTo>
                      <a:pt x="392" y="148"/>
                    </a:lnTo>
                    <a:lnTo>
                      <a:pt x="382" y="146"/>
                    </a:lnTo>
                    <a:lnTo>
                      <a:pt x="376" y="148"/>
                    </a:lnTo>
                    <a:lnTo>
                      <a:pt x="369" y="149"/>
                    </a:lnTo>
                    <a:lnTo>
                      <a:pt x="361" y="151"/>
                    </a:lnTo>
                    <a:lnTo>
                      <a:pt x="355" y="151"/>
                    </a:lnTo>
                    <a:lnTo>
                      <a:pt x="352" y="155"/>
                    </a:lnTo>
                    <a:lnTo>
                      <a:pt x="347" y="158"/>
                    </a:lnTo>
                    <a:lnTo>
                      <a:pt x="344" y="157"/>
                    </a:lnTo>
                    <a:lnTo>
                      <a:pt x="343" y="157"/>
                    </a:lnTo>
                    <a:lnTo>
                      <a:pt x="341" y="157"/>
                    </a:lnTo>
                    <a:lnTo>
                      <a:pt x="332" y="155"/>
                    </a:lnTo>
                    <a:lnTo>
                      <a:pt x="329" y="155"/>
                    </a:lnTo>
                    <a:lnTo>
                      <a:pt x="320" y="155"/>
                    </a:lnTo>
                    <a:lnTo>
                      <a:pt x="318" y="157"/>
                    </a:lnTo>
                    <a:lnTo>
                      <a:pt x="311" y="159"/>
                    </a:lnTo>
                    <a:lnTo>
                      <a:pt x="306" y="157"/>
                    </a:lnTo>
                    <a:lnTo>
                      <a:pt x="300" y="153"/>
                    </a:lnTo>
                    <a:lnTo>
                      <a:pt x="290" y="153"/>
                    </a:lnTo>
                    <a:lnTo>
                      <a:pt x="287" y="152"/>
                    </a:lnTo>
                    <a:lnTo>
                      <a:pt x="286" y="152"/>
                    </a:lnTo>
                    <a:lnTo>
                      <a:pt x="284" y="152"/>
                    </a:lnTo>
                    <a:lnTo>
                      <a:pt x="274" y="152"/>
                    </a:lnTo>
                    <a:lnTo>
                      <a:pt x="271" y="152"/>
                    </a:lnTo>
                    <a:lnTo>
                      <a:pt x="268" y="151"/>
                    </a:lnTo>
                    <a:lnTo>
                      <a:pt x="264" y="148"/>
                    </a:lnTo>
                    <a:lnTo>
                      <a:pt x="262" y="145"/>
                    </a:lnTo>
                    <a:lnTo>
                      <a:pt x="256" y="141"/>
                    </a:lnTo>
                    <a:lnTo>
                      <a:pt x="249" y="142"/>
                    </a:lnTo>
                    <a:lnTo>
                      <a:pt x="244" y="142"/>
                    </a:lnTo>
                    <a:lnTo>
                      <a:pt x="241" y="141"/>
                    </a:lnTo>
                    <a:lnTo>
                      <a:pt x="237" y="136"/>
                    </a:lnTo>
                    <a:lnTo>
                      <a:pt x="232" y="130"/>
                    </a:lnTo>
                    <a:lnTo>
                      <a:pt x="226" y="128"/>
                    </a:lnTo>
                    <a:lnTo>
                      <a:pt x="223" y="125"/>
                    </a:lnTo>
                    <a:lnTo>
                      <a:pt x="222" y="123"/>
                    </a:lnTo>
                    <a:lnTo>
                      <a:pt x="218" y="118"/>
                    </a:lnTo>
                    <a:lnTo>
                      <a:pt x="216" y="114"/>
                    </a:lnTo>
                    <a:lnTo>
                      <a:pt x="215" y="112"/>
                    </a:lnTo>
                    <a:lnTo>
                      <a:pt x="201" y="95"/>
                    </a:lnTo>
                    <a:lnTo>
                      <a:pt x="192" y="78"/>
                    </a:lnTo>
                    <a:lnTo>
                      <a:pt x="187" y="72"/>
                    </a:lnTo>
                    <a:lnTo>
                      <a:pt x="184" y="71"/>
                    </a:lnTo>
                    <a:lnTo>
                      <a:pt x="180" y="74"/>
                    </a:lnTo>
                    <a:lnTo>
                      <a:pt x="175" y="75"/>
                    </a:lnTo>
                    <a:lnTo>
                      <a:pt x="172" y="74"/>
                    </a:lnTo>
                    <a:lnTo>
                      <a:pt x="171" y="74"/>
                    </a:lnTo>
                    <a:lnTo>
                      <a:pt x="169" y="72"/>
                    </a:lnTo>
                    <a:lnTo>
                      <a:pt x="170" y="68"/>
                    </a:lnTo>
                    <a:lnTo>
                      <a:pt x="169" y="63"/>
                    </a:lnTo>
                    <a:lnTo>
                      <a:pt x="166" y="62"/>
                    </a:lnTo>
                    <a:lnTo>
                      <a:pt x="147" y="54"/>
                    </a:lnTo>
                    <a:lnTo>
                      <a:pt x="140" y="52"/>
                    </a:lnTo>
                    <a:lnTo>
                      <a:pt x="136" y="56"/>
                    </a:lnTo>
                    <a:lnTo>
                      <a:pt x="134" y="57"/>
                    </a:lnTo>
                    <a:lnTo>
                      <a:pt x="131" y="57"/>
                    </a:lnTo>
                    <a:lnTo>
                      <a:pt x="129" y="55"/>
                    </a:lnTo>
                    <a:lnTo>
                      <a:pt x="128" y="52"/>
                    </a:lnTo>
                    <a:lnTo>
                      <a:pt x="121" y="44"/>
                    </a:lnTo>
                    <a:lnTo>
                      <a:pt x="117" y="42"/>
                    </a:lnTo>
                    <a:lnTo>
                      <a:pt x="114" y="40"/>
                    </a:lnTo>
                    <a:lnTo>
                      <a:pt x="113" y="38"/>
                    </a:lnTo>
                    <a:lnTo>
                      <a:pt x="113" y="37"/>
                    </a:lnTo>
                    <a:lnTo>
                      <a:pt x="111" y="32"/>
                    </a:lnTo>
                    <a:lnTo>
                      <a:pt x="108" y="26"/>
                    </a:lnTo>
                    <a:lnTo>
                      <a:pt x="101" y="20"/>
                    </a:lnTo>
                    <a:lnTo>
                      <a:pt x="96" y="18"/>
                    </a:lnTo>
                    <a:lnTo>
                      <a:pt x="92" y="22"/>
                    </a:lnTo>
                    <a:lnTo>
                      <a:pt x="83" y="28"/>
                    </a:lnTo>
                    <a:lnTo>
                      <a:pt x="77" y="31"/>
                    </a:lnTo>
                    <a:lnTo>
                      <a:pt x="72" y="34"/>
                    </a:lnTo>
                    <a:lnTo>
                      <a:pt x="68" y="33"/>
                    </a:lnTo>
                    <a:lnTo>
                      <a:pt x="67" y="32"/>
                    </a:lnTo>
                    <a:lnTo>
                      <a:pt x="66" y="29"/>
                    </a:lnTo>
                    <a:lnTo>
                      <a:pt x="67" y="27"/>
                    </a:lnTo>
                    <a:lnTo>
                      <a:pt x="64" y="21"/>
                    </a:lnTo>
                    <a:lnTo>
                      <a:pt x="62" y="20"/>
                    </a:lnTo>
                    <a:lnTo>
                      <a:pt x="58" y="21"/>
                    </a:lnTo>
                    <a:lnTo>
                      <a:pt x="50" y="25"/>
                    </a:lnTo>
                    <a:lnTo>
                      <a:pt x="48" y="25"/>
                    </a:lnTo>
                    <a:lnTo>
                      <a:pt x="45" y="23"/>
                    </a:lnTo>
                    <a:lnTo>
                      <a:pt x="43" y="16"/>
                    </a:lnTo>
                    <a:lnTo>
                      <a:pt x="40" y="12"/>
                    </a:lnTo>
                    <a:lnTo>
                      <a:pt x="38" y="12"/>
                    </a:lnTo>
                    <a:lnTo>
                      <a:pt x="35" y="15"/>
                    </a:lnTo>
                    <a:lnTo>
                      <a:pt x="34" y="21"/>
                    </a:lnTo>
                    <a:lnTo>
                      <a:pt x="31" y="28"/>
                    </a:lnTo>
                    <a:lnTo>
                      <a:pt x="28" y="31"/>
                    </a:lnTo>
                    <a:lnTo>
                      <a:pt x="27" y="29"/>
                    </a:lnTo>
                    <a:lnTo>
                      <a:pt x="27" y="27"/>
                    </a:lnTo>
                    <a:lnTo>
                      <a:pt x="28" y="20"/>
                    </a:lnTo>
                    <a:lnTo>
                      <a:pt x="26" y="16"/>
                    </a:lnTo>
                    <a:lnTo>
                      <a:pt x="24" y="15"/>
                    </a:lnTo>
                    <a:lnTo>
                      <a:pt x="20" y="14"/>
                    </a:lnTo>
                    <a:lnTo>
                      <a:pt x="14" y="12"/>
                    </a:lnTo>
                    <a:lnTo>
                      <a:pt x="11" y="9"/>
                    </a:lnTo>
                    <a:lnTo>
                      <a:pt x="6" y="4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Line 578">
                <a:extLst>
                  <a:ext uri="{FF2B5EF4-FFF2-40B4-BE49-F238E27FC236}">
                    <a16:creationId xmlns:a16="http://schemas.microsoft.com/office/drawing/2014/main" id="{F38617FE-4B6C-5D64-218F-D443DAEBE6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13" y="1925"/>
                <a:ext cx="1" cy="0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579">
                <a:extLst>
                  <a:ext uri="{FF2B5EF4-FFF2-40B4-BE49-F238E27FC236}">
                    <a16:creationId xmlns:a16="http://schemas.microsoft.com/office/drawing/2014/main" id="{BBABE023-96EC-0EC8-F63D-DFE7703D8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5" y="2004"/>
                <a:ext cx="182" cy="96"/>
              </a:xfrm>
              <a:custGeom>
                <a:avLst/>
                <a:gdLst>
                  <a:gd name="T0" fmla="*/ 879 w 908"/>
                  <a:gd name="T1" fmla="*/ 179 h 480"/>
                  <a:gd name="T2" fmla="*/ 865 w 908"/>
                  <a:gd name="T3" fmla="*/ 189 h 480"/>
                  <a:gd name="T4" fmla="*/ 833 w 908"/>
                  <a:gd name="T5" fmla="*/ 219 h 480"/>
                  <a:gd name="T6" fmla="*/ 818 w 908"/>
                  <a:gd name="T7" fmla="*/ 220 h 480"/>
                  <a:gd name="T8" fmla="*/ 797 w 908"/>
                  <a:gd name="T9" fmla="*/ 238 h 480"/>
                  <a:gd name="T10" fmla="*/ 791 w 908"/>
                  <a:gd name="T11" fmla="*/ 265 h 480"/>
                  <a:gd name="T12" fmla="*/ 781 w 908"/>
                  <a:gd name="T13" fmla="*/ 277 h 480"/>
                  <a:gd name="T14" fmla="*/ 756 w 908"/>
                  <a:gd name="T15" fmla="*/ 293 h 480"/>
                  <a:gd name="T16" fmla="*/ 747 w 908"/>
                  <a:gd name="T17" fmla="*/ 308 h 480"/>
                  <a:gd name="T18" fmla="*/ 726 w 908"/>
                  <a:gd name="T19" fmla="*/ 324 h 480"/>
                  <a:gd name="T20" fmla="*/ 682 w 908"/>
                  <a:gd name="T21" fmla="*/ 340 h 480"/>
                  <a:gd name="T22" fmla="*/ 658 w 908"/>
                  <a:gd name="T23" fmla="*/ 346 h 480"/>
                  <a:gd name="T24" fmla="*/ 614 w 908"/>
                  <a:gd name="T25" fmla="*/ 351 h 480"/>
                  <a:gd name="T26" fmla="*/ 605 w 908"/>
                  <a:gd name="T27" fmla="*/ 359 h 480"/>
                  <a:gd name="T28" fmla="*/ 600 w 908"/>
                  <a:gd name="T29" fmla="*/ 371 h 480"/>
                  <a:gd name="T30" fmla="*/ 594 w 908"/>
                  <a:gd name="T31" fmla="*/ 379 h 480"/>
                  <a:gd name="T32" fmla="*/ 584 w 908"/>
                  <a:gd name="T33" fmla="*/ 389 h 480"/>
                  <a:gd name="T34" fmla="*/ 583 w 908"/>
                  <a:gd name="T35" fmla="*/ 406 h 480"/>
                  <a:gd name="T36" fmla="*/ 576 w 908"/>
                  <a:gd name="T37" fmla="*/ 417 h 480"/>
                  <a:gd name="T38" fmla="*/ 560 w 908"/>
                  <a:gd name="T39" fmla="*/ 426 h 480"/>
                  <a:gd name="T40" fmla="*/ 543 w 908"/>
                  <a:gd name="T41" fmla="*/ 444 h 480"/>
                  <a:gd name="T42" fmla="*/ 526 w 908"/>
                  <a:gd name="T43" fmla="*/ 451 h 480"/>
                  <a:gd name="T44" fmla="*/ 507 w 908"/>
                  <a:gd name="T45" fmla="*/ 445 h 480"/>
                  <a:gd name="T46" fmla="*/ 497 w 908"/>
                  <a:gd name="T47" fmla="*/ 454 h 480"/>
                  <a:gd name="T48" fmla="*/ 478 w 908"/>
                  <a:gd name="T49" fmla="*/ 457 h 480"/>
                  <a:gd name="T50" fmla="*/ 470 w 908"/>
                  <a:gd name="T51" fmla="*/ 462 h 480"/>
                  <a:gd name="T52" fmla="*/ 461 w 908"/>
                  <a:gd name="T53" fmla="*/ 473 h 480"/>
                  <a:gd name="T54" fmla="*/ 446 w 908"/>
                  <a:gd name="T55" fmla="*/ 479 h 480"/>
                  <a:gd name="T56" fmla="*/ 402 w 908"/>
                  <a:gd name="T57" fmla="*/ 471 h 480"/>
                  <a:gd name="T58" fmla="*/ 384 w 908"/>
                  <a:gd name="T59" fmla="*/ 465 h 480"/>
                  <a:gd name="T60" fmla="*/ 371 w 908"/>
                  <a:gd name="T61" fmla="*/ 462 h 480"/>
                  <a:gd name="T62" fmla="*/ 333 w 908"/>
                  <a:gd name="T63" fmla="*/ 463 h 480"/>
                  <a:gd name="T64" fmla="*/ 322 w 908"/>
                  <a:gd name="T65" fmla="*/ 462 h 480"/>
                  <a:gd name="T66" fmla="*/ 302 w 908"/>
                  <a:gd name="T67" fmla="*/ 460 h 480"/>
                  <a:gd name="T68" fmla="*/ 286 w 908"/>
                  <a:gd name="T69" fmla="*/ 460 h 480"/>
                  <a:gd name="T70" fmla="*/ 275 w 908"/>
                  <a:gd name="T71" fmla="*/ 453 h 480"/>
                  <a:gd name="T72" fmla="*/ 259 w 908"/>
                  <a:gd name="T73" fmla="*/ 439 h 480"/>
                  <a:gd name="T74" fmla="*/ 234 w 908"/>
                  <a:gd name="T75" fmla="*/ 421 h 480"/>
                  <a:gd name="T76" fmla="*/ 206 w 908"/>
                  <a:gd name="T77" fmla="*/ 413 h 480"/>
                  <a:gd name="T78" fmla="*/ 198 w 908"/>
                  <a:gd name="T79" fmla="*/ 402 h 480"/>
                  <a:gd name="T80" fmla="*/ 193 w 908"/>
                  <a:gd name="T81" fmla="*/ 389 h 480"/>
                  <a:gd name="T82" fmla="*/ 187 w 908"/>
                  <a:gd name="T83" fmla="*/ 385 h 480"/>
                  <a:gd name="T84" fmla="*/ 171 w 908"/>
                  <a:gd name="T85" fmla="*/ 376 h 480"/>
                  <a:gd name="T86" fmla="*/ 165 w 908"/>
                  <a:gd name="T87" fmla="*/ 352 h 480"/>
                  <a:gd name="T88" fmla="*/ 156 w 908"/>
                  <a:gd name="T89" fmla="*/ 340 h 480"/>
                  <a:gd name="T90" fmla="*/ 147 w 908"/>
                  <a:gd name="T91" fmla="*/ 330 h 480"/>
                  <a:gd name="T92" fmla="*/ 132 w 908"/>
                  <a:gd name="T93" fmla="*/ 319 h 480"/>
                  <a:gd name="T94" fmla="*/ 116 w 908"/>
                  <a:gd name="T95" fmla="*/ 283 h 480"/>
                  <a:gd name="T96" fmla="*/ 104 w 908"/>
                  <a:gd name="T97" fmla="*/ 276 h 480"/>
                  <a:gd name="T98" fmla="*/ 97 w 908"/>
                  <a:gd name="T99" fmla="*/ 257 h 480"/>
                  <a:gd name="T100" fmla="*/ 87 w 908"/>
                  <a:gd name="T101" fmla="*/ 238 h 480"/>
                  <a:gd name="T102" fmla="*/ 85 w 908"/>
                  <a:gd name="T103" fmla="*/ 189 h 480"/>
                  <a:gd name="T104" fmla="*/ 93 w 908"/>
                  <a:gd name="T105" fmla="*/ 164 h 480"/>
                  <a:gd name="T106" fmla="*/ 96 w 908"/>
                  <a:gd name="T107" fmla="*/ 123 h 480"/>
                  <a:gd name="T108" fmla="*/ 105 w 908"/>
                  <a:gd name="T109" fmla="*/ 86 h 480"/>
                  <a:gd name="T110" fmla="*/ 116 w 908"/>
                  <a:gd name="T111" fmla="*/ 55 h 480"/>
                  <a:gd name="T112" fmla="*/ 115 w 908"/>
                  <a:gd name="T113" fmla="*/ 34 h 480"/>
                  <a:gd name="T114" fmla="*/ 107 w 908"/>
                  <a:gd name="T115" fmla="*/ 23 h 480"/>
                  <a:gd name="T116" fmla="*/ 72 w 908"/>
                  <a:gd name="T117" fmla="*/ 6 h 480"/>
                  <a:gd name="T118" fmla="*/ 61 w 908"/>
                  <a:gd name="T119" fmla="*/ 10 h 480"/>
                  <a:gd name="T120" fmla="*/ 50 w 908"/>
                  <a:gd name="T121" fmla="*/ 14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08" h="480">
                    <a:moveTo>
                      <a:pt x="908" y="173"/>
                    </a:moveTo>
                    <a:lnTo>
                      <a:pt x="901" y="177"/>
                    </a:lnTo>
                    <a:lnTo>
                      <a:pt x="897" y="179"/>
                    </a:lnTo>
                    <a:lnTo>
                      <a:pt x="890" y="179"/>
                    </a:lnTo>
                    <a:lnTo>
                      <a:pt x="886" y="179"/>
                    </a:lnTo>
                    <a:lnTo>
                      <a:pt x="882" y="179"/>
                    </a:lnTo>
                    <a:lnTo>
                      <a:pt x="879" y="179"/>
                    </a:lnTo>
                    <a:lnTo>
                      <a:pt x="875" y="179"/>
                    </a:lnTo>
                    <a:lnTo>
                      <a:pt x="875" y="180"/>
                    </a:lnTo>
                    <a:lnTo>
                      <a:pt x="874" y="180"/>
                    </a:lnTo>
                    <a:lnTo>
                      <a:pt x="871" y="181"/>
                    </a:lnTo>
                    <a:lnTo>
                      <a:pt x="870" y="181"/>
                    </a:lnTo>
                    <a:lnTo>
                      <a:pt x="869" y="183"/>
                    </a:lnTo>
                    <a:lnTo>
                      <a:pt x="865" y="189"/>
                    </a:lnTo>
                    <a:lnTo>
                      <a:pt x="865" y="192"/>
                    </a:lnTo>
                    <a:lnTo>
                      <a:pt x="859" y="202"/>
                    </a:lnTo>
                    <a:lnTo>
                      <a:pt x="847" y="213"/>
                    </a:lnTo>
                    <a:lnTo>
                      <a:pt x="837" y="216"/>
                    </a:lnTo>
                    <a:lnTo>
                      <a:pt x="835" y="217"/>
                    </a:lnTo>
                    <a:lnTo>
                      <a:pt x="834" y="217"/>
                    </a:lnTo>
                    <a:lnTo>
                      <a:pt x="833" y="219"/>
                    </a:lnTo>
                    <a:lnTo>
                      <a:pt x="830" y="219"/>
                    </a:lnTo>
                    <a:lnTo>
                      <a:pt x="825" y="219"/>
                    </a:lnTo>
                    <a:lnTo>
                      <a:pt x="824" y="219"/>
                    </a:lnTo>
                    <a:lnTo>
                      <a:pt x="822" y="219"/>
                    </a:lnTo>
                    <a:lnTo>
                      <a:pt x="821" y="219"/>
                    </a:lnTo>
                    <a:lnTo>
                      <a:pt x="819" y="219"/>
                    </a:lnTo>
                    <a:lnTo>
                      <a:pt x="818" y="220"/>
                    </a:lnTo>
                    <a:lnTo>
                      <a:pt x="813" y="222"/>
                    </a:lnTo>
                    <a:lnTo>
                      <a:pt x="808" y="226"/>
                    </a:lnTo>
                    <a:lnTo>
                      <a:pt x="807" y="226"/>
                    </a:lnTo>
                    <a:lnTo>
                      <a:pt x="802" y="231"/>
                    </a:lnTo>
                    <a:lnTo>
                      <a:pt x="801" y="232"/>
                    </a:lnTo>
                    <a:lnTo>
                      <a:pt x="797" y="237"/>
                    </a:lnTo>
                    <a:lnTo>
                      <a:pt x="797" y="238"/>
                    </a:lnTo>
                    <a:lnTo>
                      <a:pt x="795" y="242"/>
                    </a:lnTo>
                    <a:lnTo>
                      <a:pt x="795" y="243"/>
                    </a:lnTo>
                    <a:lnTo>
                      <a:pt x="795" y="259"/>
                    </a:lnTo>
                    <a:lnTo>
                      <a:pt x="794" y="260"/>
                    </a:lnTo>
                    <a:lnTo>
                      <a:pt x="794" y="261"/>
                    </a:lnTo>
                    <a:lnTo>
                      <a:pt x="793" y="263"/>
                    </a:lnTo>
                    <a:lnTo>
                      <a:pt x="791" y="265"/>
                    </a:lnTo>
                    <a:lnTo>
                      <a:pt x="791" y="266"/>
                    </a:lnTo>
                    <a:lnTo>
                      <a:pt x="788" y="269"/>
                    </a:lnTo>
                    <a:lnTo>
                      <a:pt x="787" y="271"/>
                    </a:lnTo>
                    <a:lnTo>
                      <a:pt x="785" y="273"/>
                    </a:lnTo>
                    <a:lnTo>
                      <a:pt x="783" y="274"/>
                    </a:lnTo>
                    <a:lnTo>
                      <a:pt x="782" y="276"/>
                    </a:lnTo>
                    <a:lnTo>
                      <a:pt x="781" y="277"/>
                    </a:lnTo>
                    <a:lnTo>
                      <a:pt x="777" y="279"/>
                    </a:lnTo>
                    <a:lnTo>
                      <a:pt x="772" y="279"/>
                    </a:lnTo>
                    <a:lnTo>
                      <a:pt x="772" y="280"/>
                    </a:lnTo>
                    <a:lnTo>
                      <a:pt x="771" y="282"/>
                    </a:lnTo>
                    <a:lnTo>
                      <a:pt x="768" y="283"/>
                    </a:lnTo>
                    <a:lnTo>
                      <a:pt x="759" y="291"/>
                    </a:lnTo>
                    <a:lnTo>
                      <a:pt x="756" y="293"/>
                    </a:lnTo>
                    <a:lnTo>
                      <a:pt x="755" y="295"/>
                    </a:lnTo>
                    <a:lnTo>
                      <a:pt x="754" y="295"/>
                    </a:lnTo>
                    <a:lnTo>
                      <a:pt x="753" y="299"/>
                    </a:lnTo>
                    <a:lnTo>
                      <a:pt x="751" y="299"/>
                    </a:lnTo>
                    <a:lnTo>
                      <a:pt x="750" y="301"/>
                    </a:lnTo>
                    <a:lnTo>
                      <a:pt x="750" y="302"/>
                    </a:lnTo>
                    <a:lnTo>
                      <a:pt x="747" y="308"/>
                    </a:lnTo>
                    <a:lnTo>
                      <a:pt x="744" y="312"/>
                    </a:lnTo>
                    <a:lnTo>
                      <a:pt x="743" y="312"/>
                    </a:lnTo>
                    <a:lnTo>
                      <a:pt x="742" y="313"/>
                    </a:lnTo>
                    <a:lnTo>
                      <a:pt x="733" y="319"/>
                    </a:lnTo>
                    <a:lnTo>
                      <a:pt x="730" y="322"/>
                    </a:lnTo>
                    <a:lnTo>
                      <a:pt x="727" y="323"/>
                    </a:lnTo>
                    <a:lnTo>
                      <a:pt x="726" y="324"/>
                    </a:lnTo>
                    <a:lnTo>
                      <a:pt x="702" y="336"/>
                    </a:lnTo>
                    <a:lnTo>
                      <a:pt x="701" y="336"/>
                    </a:lnTo>
                    <a:lnTo>
                      <a:pt x="699" y="336"/>
                    </a:lnTo>
                    <a:lnTo>
                      <a:pt x="686" y="337"/>
                    </a:lnTo>
                    <a:lnTo>
                      <a:pt x="685" y="339"/>
                    </a:lnTo>
                    <a:lnTo>
                      <a:pt x="684" y="339"/>
                    </a:lnTo>
                    <a:lnTo>
                      <a:pt x="682" y="340"/>
                    </a:lnTo>
                    <a:lnTo>
                      <a:pt x="681" y="340"/>
                    </a:lnTo>
                    <a:lnTo>
                      <a:pt x="674" y="342"/>
                    </a:lnTo>
                    <a:lnTo>
                      <a:pt x="673" y="342"/>
                    </a:lnTo>
                    <a:lnTo>
                      <a:pt x="668" y="345"/>
                    </a:lnTo>
                    <a:lnTo>
                      <a:pt x="664" y="345"/>
                    </a:lnTo>
                    <a:lnTo>
                      <a:pt x="662" y="345"/>
                    </a:lnTo>
                    <a:lnTo>
                      <a:pt x="658" y="346"/>
                    </a:lnTo>
                    <a:lnTo>
                      <a:pt x="627" y="346"/>
                    </a:lnTo>
                    <a:lnTo>
                      <a:pt x="623" y="347"/>
                    </a:lnTo>
                    <a:lnTo>
                      <a:pt x="621" y="347"/>
                    </a:lnTo>
                    <a:lnTo>
                      <a:pt x="619" y="347"/>
                    </a:lnTo>
                    <a:lnTo>
                      <a:pt x="617" y="348"/>
                    </a:lnTo>
                    <a:lnTo>
                      <a:pt x="616" y="348"/>
                    </a:lnTo>
                    <a:lnTo>
                      <a:pt x="614" y="351"/>
                    </a:lnTo>
                    <a:lnTo>
                      <a:pt x="613" y="351"/>
                    </a:lnTo>
                    <a:lnTo>
                      <a:pt x="612" y="352"/>
                    </a:lnTo>
                    <a:lnTo>
                      <a:pt x="610" y="353"/>
                    </a:lnTo>
                    <a:lnTo>
                      <a:pt x="608" y="356"/>
                    </a:lnTo>
                    <a:lnTo>
                      <a:pt x="606" y="357"/>
                    </a:lnTo>
                    <a:lnTo>
                      <a:pt x="605" y="358"/>
                    </a:lnTo>
                    <a:lnTo>
                      <a:pt x="605" y="359"/>
                    </a:lnTo>
                    <a:lnTo>
                      <a:pt x="604" y="360"/>
                    </a:lnTo>
                    <a:lnTo>
                      <a:pt x="602" y="360"/>
                    </a:lnTo>
                    <a:lnTo>
                      <a:pt x="601" y="364"/>
                    </a:lnTo>
                    <a:lnTo>
                      <a:pt x="601" y="365"/>
                    </a:lnTo>
                    <a:lnTo>
                      <a:pt x="601" y="368"/>
                    </a:lnTo>
                    <a:lnTo>
                      <a:pt x="600" y="370"/>
                    </a:lnTo>
                    <a:lnTo>
                      <a:pt x="600" y="371"/>
                    </a:lnTo>
                    <a:lnTo>
                      <a:pt x="600" y="373"/>
                    </a:lnTo>
                    <a:lnTo>
                      <a:pt x="600" y="374"/>
                    </a:lnTo>
                    <a:lnTo>
                      <a:pt x="598" y="376"/>
                    </a:lnTo>
                    <a:lnTo>
                      <a:pt x="598" y="377"/>
                    </a:lnTo>
                    <a:lnTo>
                      <a:pt x="596" y="377"/>
                    </a:lnTo>
                    <a:lnTo>
                      <a:pt x="595" y="379"/>
                    </a:lnTo>
                    <a:lnTo>
                      <a:pt x="594" y="379"/>
                    </a:lnTo>
                    <a:lnTo>
                      <a:pt x="589" y="381"/>
                    </a:lnTo>
                    <a:lnTo>
                      <a:pt x="588" y="382"/>
                    </a:lnTo>
                    <a:lnTo>
                      <a:pt x="587" y="383"/>
                    </a:lnTo>
                    <a:lnTo>
                      <a:pt x="585" y="386"/>
                    </a:lnTo>
                    <a:lnTo>
                      <a:pt x="585" y="388"/>
                    </a:lnTo>
                    <a:lnTo>
                      <a:pt x="585" y="389"/>
                    </a:lnTo>
                    <a:lnTo>
                      <a:pt x="584" y="389"/>
                    </a:lnTo>
                    <a:lnTo>
                      <a:pt x="584" y="393"/>
                    </a:lnTo>
                    <a:lnTo>
                      <a:pt x="585" y="394"/>
                    </a:lnTo>
                    <a:lnTo>
                      <a:pt x="585" y="400"/>
                    </a:lnTo>
                    <a:lnTo>
                      <a:pt x="584" y="402"/>
                    </a:lnTo>
                    <a:lnTo>
                      <a:pt x="584" y="405"/>
                    </a:lnTo>
                    <a:lnTo>
                      <a:pt x="583" y="405"/>
                    </a:lnTo>
                    <a:lnTo>
                      <a:pt x="583" y="406"/>
                    </a:lnTo>
                    <a:lnTo>
                      <a:pt x="581" y="411"/>
                    </a:lnTo>
                    <a:lnTo>
                      <a:pt x="579" y="413"/>
                    </a:lnTo>
                    <a:lnTo>
                      <a:pt x="579" y="414"/>
                    </a:lnTo>
                    <a:lnTo>
                      <a:pt x="578" y="415"/>
                    </a:lnTo>
                    <a:lnTo>
                      <a:pt x="577" y="416"/>
                    </a:lnTo>
                    <a:lnTo>
                      <a:pt x="577" y="417"/>
                    </a:lnTo>
                    <a:lnTo>
                      <a:pt x="576" y="417"/>
                    </a:lnTo>
                    <a:lnTo>
                      <a:pt x="574" y="419"/>
                    </a:lnTo>
                    <a:lnTo>
                      <a:pt x="573" y="419"/>
                    </a:lnTo>
                    <a:lnTo>
                      <a:pt x="570" y="421"/>
                    </a:lnTo>
                    <a:lnTo>
                      <a:pt x="565" y="423"/>
                    </a:lnTo>
                    <a:lnTo>
                      <a:pt x="564" y="423"/>
                    </a:lnTo>
                    <a:lnTo>
                      <a:pt x="561" y="425"/>
                    </a:lnTo>
                    <a:lnTo>
                      <a:pt x="560" y="426"/>
                    </a:lnTo>
                    <a:lnTo>
                      <a:pt x="560" y="427"/>
                    </a:lnTo>
                    <a:lnTo>
                      <a:pt x="559" y="428"/>
                    </a:lnTo>
                    <a:lnTo>
                      <a:pt x="555" y="433"/>
                    </a:lnTo>
                    <a:lnTo>
                      <a:pt x="554" y="434"/>
                    </a:lnTo>
                    <a:lnTo>
                      <a:pt x="553" y="436"/>
                    </a:lnTo>
                    <a:lnTo>
                      <a:pt x="550" y="438"/>
                    </a:lnTo>
                    <a:lnTo>
                      <a:pt x="543" y="444"/>
                    </a:lnTo>
                    <a:lnTo>
                      <a:pt x="539" y="446"/>
                    </a:lnTo>
                    <a:lnTo>
                      <a:pt x="537" y="448"/>
                    </a:lnTo>
                    <a:lnTo>
                      <a:pt x="536" y="449"/>
                    </a:lnTo>
                    <a:lnTo>
                      <a:pt x="532" y="451"/>
                    </a:lnTo>
                    <a:lnTo>
                      <a:pt x="530" y="451"/>
                    </a:lnTo>
                    <a:lnTo>
                      <a:pt x="527" y="451"/>
                    </a:lnTo>
                    <a:lnTo>
                      <a:pt x="526" y="451"/>
                    </a:lnTo>
                    <a:lnTo>
                      <a:pt x="525" y="451"/>
                    </a:lnTo>
                    <a:lnTo>
                      <a:pt x="524" y="451"/>
                    </a:lnTo>
                    <a:lnTo>
                      <a:pt x="520" y="449"/>
                    </a:lnTo>
                    <a:lnTo>
                      <a:pt x="519" y="449"/>
                    </a:lnTo>
                    <a:lnTo>
                      <a:pt x="511" y="445"/>
                    </a:lnTo>
                    <a:lnTo>
                      <a:pt x="508" y="445"/>
                    </a:lnTo>
                    <a:lnTo>
                      <a:pt x="507" y="445"/>
                    </a:lnTo>
                    <a:lnTo>
                      <a:pt x="505" y="446"/>
                    </a:lnTo>
                    <a:lnTo>
                      <a:pt x="504" y="446"/>
                    </a:lnTo>
                    <a:lnTo>
                      <a:pt x="504" y="448"/>
                    </a:lnTo>
                    <a:lnTo>
                      <a:pt x="503" y="448"/>
                    </a:lnTo>
                    <a:lnTo>
                      <a:pt x="501" y="451"/>
                    </a:lnTo>
                    <a:lnTo>
                      <a:pt x="498" y="453"/>
                    </a:lnTo>
                    <a:lnTo>
                      <a:pt x="497" y="454"/>
                    </a:lnTo>
                    <a:lnTo>
                      <a:pt x="496" y="454"/>
                    </a:lnTo>
                    <a:lnTo>
                      <a:pt x="493" y="455"/>
                    </a:lnTo>
                    <a:lnTo>
                      <a:pt x="492" y="455"/>
                    </a:lnTo>
                    <a:lnTo>
                      <a:pt x="486" y="457"/>
                    </a:lnTo>
                    <a:lnTo>
                      <a:pt x="482" y="457"/>
                    </a:lnTo>
                    <a:lnTo>
                      <a:pt x="479" y="457"/>
                    </a:lnTo>
                    <a:lnTo>
                      <a:pt x="478" y="457"/>
                    </a:lnTo>
                    <a:lnTo>
                      <a:pt x="476" y="459"/>
                    </a:lnTo>
                    <a:lnTo>
                      <a:pt x="475" y="459"/>
                    </a:lnTo>
                    <a:lnTo>
                      <a:pt x="473" y="460"/>
                    </a:lnTo>
                    <a:lnTo>
                      <a:pt x="471" y="460"/>
                    </a:lnTo>
                    <a:lnTo>
                      <a:pt x="471" y="461"/>
                    </a:lnTo>
                    <a:lnTo>
                      <a:pt x="470" y="461"/>
                    </a:lnTo>
                    <a:lnTo>
                      <a:pt x="470" y="462"/>
                    </a:lnTo>
                    <a:lnTo>
                      <a:pt x="469" y="463"/>
                    </a:lnTo>
                    <a:lnTo>
                      <a:pt x="468" y="465"/>
                    </a:lnTo>
                    <a:lnTo>
                      <a:pt x="467" y="467"/>
                    </a:lnTo>
                    <a:lnTo>
                      <a:pt x="465" y="468"/>
                    </a:lnTo>
                    <a:lnTo>
                      <a:pt x="464" y="469"/>
                    </a:lnTo>
                    <a:lnTo>
                      <a:pt x="462" y="472"/>
                    </a:lnTo>
                    <a:lnTo>
                      <a:pt x="461" y="473"/>
                    </a:lnTo>
                    <a:lnTo>
                      <a:pt x="458" y="476"/>
                    </a:lnTo>
                    <a:lnTo>
                      <a:pt x="457" y="477"/>
                    </a:lnTo>
                    <a:lnTo>
                      <a:pt x="456" y="477"/>
                    </a:lnTo>
                    <a:lnTo>
                      <a:pt x="453" y="478"/>
                    </a:lnTo>
                    <a:lnTo>
                      <a:pt x="451" y="479"/>
                    </a:lnTo>
                    <a:lnTo>
                      <a:pt x="450" y="479"/>
                    </a:lnTo>
                    <a:lnTo>
                      <a:pt x="446" y="479"/>
                    </a:lnTo>
                    <a:lnTo>
                      <a:pt x="445" y="480"/>
                    </a:lnTo>
                    <a:lnTo>
                      <a:pt x="439" y="480"/>
                    </a:lnTo>
                    <a:lnTo>
                      <a:pt x="438" y="479"/>
                    </a:lnTo>
                    <a:lnTo>
                      <a:pt x="413" y="473"/>
                    </a:lnTo>
                    <a:lnTo>
                      <a:pt x="405" y="472"/>
                    </a:lnTo>
                    <a:lnTo>
                      <a:pt x="404" y="471"/>
                    </a:lnTo>
                    <a:lnTo>
                      <a:pt x="402" y="471"/>
                    </a:lnTo>
                    <a:lnTo>
                      <a:pt x="401" y="471"/>
                    </a:lnTo>
                    <a:lnTo>
                      <a:pt x="400" y="471"/>
                    </a:lnTo>
                    <a:lnTo>
                      <a:pt x="394" y="469"/>
                    </a:lnTo>
                    <a:lnTo>
                      <a:pt x="393" y="468"/>
                    </a:lnTo>
                    <a:lnTo>
                      <a:pt x="392" y="468"/>
                    </a:lnTo>
                    <a:lnTo>
                      <a:pt x="389" y="467"/>
                    </a:lnTo>
                    <a:lnTo>
                      <a:pt x="384" y="465"/>
                    </a:lnTo>
                    <a:lnTo>
                      <a:pt x="383" y="463"/>
                    </a:lnTo>
                    <a:lnTo>
                      <a:pt x="382" y="463"/>
                    </a:lnTo>
                    <a:lnTo>
                      <a:pt x="381" y="463"/>
                    </a:lnTo>
                    <a:lnTo>
                      <a:pt x="379" y="463"/>
                    </a:lnTo>
                    <a:lnTo>
                      <a:pt x="377" y="462"/>
                    </a:lnTo>
                    <a:lnTo>
                      <a:pt x="375" y="462"/>
                    </a:lnTo>
                    <a:lnTo>
                      <a:pt x="371" y="462"/>
                    </a:lnTo>
                    <a:lnTo>
                      <a:pt x="370" y="462"/>
                    </a:lnTo>
                    <a:lnTo>
                      <a:pt x="368" y="462"/>
                    </a:lnTo>
                    <a:lnTo>
                      <a:pt x="362" y="463"/>
                    </a:lnTo>
                    <a:lnTo>
                      <a:pt x="360" y="463"/>
                    </a:lnTo>
                    <a:lnTo>
                      <a:pt x="359" y="463"/>
                    </a:lnTo>
                    <a:lnTo>
                      <a:pt x="335" y="465"/>
                    </a:lnTo>
                    <a:lnTo>
                      <a:pt x="333" y="463"/>
                    </a:lnTo>
                    <a:lnTo>
                      <a:pt x="331" y="463"/>
                    </a:lnTo>
                    <a:lnTo>
                      <a:pt x="330" y="463"/>
                    </a:lnTo>
                    <a:lnTo>
                      <a:pt x="328" y="463"/>
                    </a:lnTo>
                    <a:lnTo>
                      <a:pt x="327" y="463"/>
                    </a:lnTo>
                    <a:lnTo>
                      <a:pt x="326" y="463"/>
                    </a:lnTo>
                    <a:lnTo>
                      <a:pt x="324" y="462"/>
                    </a:lnTo>
                    <a:lnTo>
                      <a:pt x="322" y="462"/>
                    </a:lnTo>
                    <a:lnTo>
                      <a:pt x="320" y="460"/>
                    </a:lnTo>
                    <a:lnTo>
                      <a:pt x="319" y="460"/>
                    </a:lnTo>
                    <a:lnTo>
                      <a:pt x="318" y="460"/>
                    </a:lnTo>
                    <a:lnTo>
                      <a:pt x="316" y="459"/>
                    </a:lnTo>
                    <a:lnTo>
                      <a:pt x="305" y="459"/>
                    </a:lnTo>
                    <a:lnTo>
                      <a:pt x="304" y="460"/>
                    </a:lnTo>
                    <a:lnTo>
                      <a:pt x="302" y="460"/>
                    </a:lnTo>
                    <a:lnTo>
                      <a:pt x="296" y="462"/>
                    </a:lnTo>
                    <a:lnTo>
                      <a:pt x="295" y="462"/>
                    </a:lnTo>
                    <a:lnTo>
                      <a:pt x="293" y="462"/>
                    </a:lnTo>
                    <a:lnTo>
                      <a:pt x="290" y="462"/>
                    </a:lnTo>
                    <a:lnTo>
                      <a:pt x="288" y="462"/>
                    </a:lnTo>
                    <a:lnTo>
                      <a:pt x="287" y="461"/>
                    </a:lnTo>
                    <a:lnTo>
                      <a:pt x="286" y="460"/>
                    </a:lnTo>
                    <a:lnTo>
                      <a:pt x="286" y="459"/>
                    </a:lnTo>
                    <a:lnTo>
                      <a:pt x="285" y="459"/>
                    </a:lnTo>
                    <a:lnTo>
                      <a:pt x="282" y="455"/>
                    </a:lnTo>
                    <a:lnTo>
                      <a:pt x="281" y="455"/>
                    </a:lnTo>
                    <a:lnTo>
                      <a:pt x="280" y="455"/>
                    </a:lnTo>
                    <a:lnTo>
                      <a:pt x="278" y="453"/>
                    </a:lnTo>
                    <a:lnTo>
                      <a:pt x="275" y="453"/>
                    </a:lnTo>
                    <a:lnTo>
                      <a:pt x="269" y="450"/>
                    </a:lnTo>
                    <a:lnTo>
                      <a:pt x="269" y="449"/>
                    </a:lnTo>
                    <a:lnTo>
                      <a:pt x="268" y="449"/>
                    </a:lnTo>
                    <a:lnTo>
                      <a:pt x="267" y="448"/>
                    </a:lnTo>
                    <a:lnTo>
                      <a:pt x="267" y="446"/>
                    </a:lnTo>
                    <a:lnTo>
                      <a:pt x="259" y="440"/>
                    </a:lnTo>
                    <a:lnTo>
                      <a:pt x="259" y="439"/>
                    </a:lnTo>
                    <a:lnTo>
                      <a:pt x="256" y="436"/>
                    </a:lnTo>
                    <a:lnTo>
                      <a:pt x="253" y="433"/>
                    </a:lnTo>
                    <a:lnTo>
                      <a:pt x="252" y="431"/>
                    </a:lnTo>
                    <a:lnTo>
                      <a:pt x="251" y="431"/>
                    </a:lnTo>
                    <a:lnTo>
                      <a:pt x="250" y="429"/>
                    </a:lnTo>
                    <a:lnTo>
                      <a:pt x="235" y="422"/>
                    </a:lnTo>
                    <a:lnTo>
                      <a:pt x="234" y="421"/>
                    </a:lnTo>
                    <a:lnTo>
                      <a:pt x="222" y="416"/>
                    </a:lnTo>
                    <a:lnTo>
                      <a:pt x="219" y="415"/>
                    </a:lnTo>
                    <a:lnTo>
                      <a:pt x="217" y="414"/>
                    </a:lnTo>
                    <a:lnTo>
                      <a:pt x="216" y="414"/>
                    </a:lnTo>
                    <a:lnTo>
                      <a:pt x="210" y="414"/>
                    </a:lnTo>
                    <a:lnTo>
                      <a:pt x="209" y="414"/>
                    </a:lnTo>
                    <a:lnTo>
                      <a:pt x="206" y="413"/>
                    </a:lnTo>
                    <a:lnTo>
                      <a:pt x="205" y="413"/>
                    </a:lnTo>
                    <a:lnTo>
                      <a:pt x="205" y="411"/>
                    </a:lnTo>
                    <a:lnTo>
                      <a:pt x="201" y="409"/>
                    </a:lnTo>
                    <a:lnTo>
                      <a:pt x="201" y="408"/>
                    </a:lnTo>
                    <a:lnTo>
                      <a:pt x="200" y="406"/>
                    </a:lnTo>
                    <a:lnTo>
                      <a:pt x="198" y="403"/>
                    </a:lnTo>
                    <a:lnTo>
                      <a:pt x="198" y="402"/>
                    </a:lnTo>
                    <a:lnTo>
                      <a:pt x="196" y="397"/>
                    </a:lnTo>
                    <a:lnTo>
                      <a:pt x="196" y="396"/>
                    </a:lnTo>
                    <a:lnTo>
                      <a:pt x="196" y="394"/>
                    </a:lnTo>
                    <a:lnTo>
                      <a:pt x="195" y="393"/>
                    </a:lnTo>
                    <a:lnTo>
                      <a:pt x="194" y="392"/>
                    </a:lnTo>
                    <a:lnTo>
                      <a:pt x="194" y="391"/>
                    </a:lnTo>
                    <a:lnTo>
                      <a:pt x="193" y="389"/>
                    </a:lnTo>
                    <a:lnTo>
                      <a:pt x="192" y="389"/>
                    </a:lnTo>
                    <a:lnTo>
                      <a:pt x="190" y="388"/>
                    </a:lnTo>
                    <a:lnTo>
                      <a:pt x="190" y="387"/>
                    </a:lnTo>
                    <a:lnTo>
                      <a:pt x="189" y="387"/>
                    </a:lnTo>
                    <a:lnTo>
                      <a:pt x="189" y="386"/>
                    </a:lnTo>
                    <a:lnTo>
                      <a:pt x="188" y="385"/>
                    </a:lnTo>
                    <a:lnTo>
                      <a:pt x="187" y="385"/>
                    </a:lnTo>
                    <a:lnTo>
                      <a:pt x="185" y="383"/>
                    </a:lnTo>
                    <a:lnTo>
                      <a:pt x="183" y="382"/>
                    </a:lnTo>
                    <a:lnTo>
                      <a:pt x="176" y="379"/>
                    </a:lnTo>
                    <a:lnTo>
                      <a:pt x="175" y="379"/>
                    </a:lnTo>
                    <a:lnTo>
                      <a:pt x="173" y="377"/>
                    </a:lnTo>
                    <a:lnTo>
                      <a:pt x="172" y="377"/>
                    </a:lnTo>
                    <a:lnTo>
                      <a:pt x="171" y="376"/>
                    </a:lnTo>
                    <a:lnTo>
                      <a:pt x="170" y="375"/>
                    </a:lnTo>
                    <a:lnTo>
                      <a:pt x="167" y="370"/>
                    </a:lnTo>
                    <a:lnTo>
                      <a:pt x="167" y="369"/>
                    </a:lnTo>
                    <a:lnTo>
                      <a:pt x="166" y="366"/>
                    </a:lnTo>
                    <a:lnTo>
                      <a:pt x="166" y="365"/>
                    </a:lnTo>
                    <a:lnTo>
                      <a:pt x="166" y="353"/>
                    </a:lnTo>
                    <a:lnTo>
                      <a:pt x="165" y="352"/>
                    </a:lnTo>
                    <a:lnTo>
                      <a:pt x="165" y="351"/>
                    </a:lnTo>
                    <a:lnTo>
                      <a:pt x="165" y="349"/>
                    </a:lnTo>
                    <a:lnTo>
                      <a:pt x="164" y="348"/>
                    </a:lnTo>
                    <a:lnTo>
                      <a:pt x="164" y="346"/>
                    </a:lnTo>
                    <a:lnTo>
                      <a:pt x="162" y="346"/>
                    </a:lnTo>
                    <a:lnTo>
                      <a:pt x="161" y="345"/>
                    </a:lnTo>
                    <a:lnTo>
                      <a:pt x="156" y="340"/>
                    </a:lnTo>
                    <a:lnTo>
                      <a:pt x="156" y="337"/>
                    </a:lnTo>
                    <a:lnTo>
                      <a:pt x="153" y="335"/>
                    </a:lnTo>
                    <a:lnTo>
                      <a:pt x="152" y="334"/>
                    </a:lnTo>
                    <a:lnTo>
                      <a:pt x="150" y="333"/>
                    </a:lnTo>
                    <a:lnTo>
                      <a:pt x="149" y="333"/>
                    </a:lnTo>
                    <a:lnTo>
                      <a:pt x="148" y="331"/>
                    </a:lnTo>
                    <a:lnTo>
                      <a:pt x="147" y="330"/>
                    </a:lnTo>
                    <a:lnTo>
                      <a:pt x="145" y="329"/>
                    </a:lnTo>
                    <a:lnTo>
                      <a:pt x="137" y="324"/>
                    </a:lnTo>
                    <a:lnTo>
                      <a:pt x="136" y="323"/>
                    </a:lnTo>
                    <a:lnTo>
                      <a:pt x="135" y="323"/>
                    </a:lnTo>
                    <a:lnTo>
                      <a:pt x="135" y="322"/>
                    </a:lnTo>
                    <a:lnTo>
                      <a:pt x="133" y="322"/>
                    </a:lnTo>
                    <a:lnTo>
                      <a:pt x="132" y="319"/>
                    </a:lnTo>
                    <a:lnTo>
                      <a:pt x="132" y="318"/>
                    </a:lnTo>
                    <a:lnTo>
                      <a:pt x="131" y="317"/>
                    </a:lnTo>
                    <a:lnTo>
                      <a:pt x="129" y="308"/>
                    </a:lnTo>
                    <a:lnTo>
                      <a:pt x="127" y="308"/>
                    </a:lnTo>
                    <a:lnTo>
                      <a:pt x="118" y="286"/>
                    </a:lnTo>
                    <a:lnTo>
                      <a:pt x="118" y="285"/>
                    </a:lnTo>
                    <a:lnTo>
                      <a:pt x="116" y="283"/>
                    </a:lnTo>
                    <a:lnTo>
                      <a:pt x="115" y="283"/>
                    </a:lnTo>
                    <a:lnTo>
                      <a:pt x="114" y="280"/>
                    </a:lnTo>
                    <a:lnTo>
                      <a:pt x="113" y="280"/>
                    </a:lnTo>
                    <a:lnTo>
                      <a:pt x="112" y="279"/>
                    </a:lnTo>
                    <a:lnTo>
                      <a:pt x="107" y="277"/>
                    </a:lnTo>
                    <a:lnTo>
                      <a:pt x="105" y="276"/>
                    </a:lnTo>
                    <a:lnTo>
                      <a:pt x="104" y="276"/>
                    </a:lnTo>
                    <a:lnTo>
                      <a:pt x="103" y="274"/>
                    </a:lnTo>
                    <a:lnTo>
                      <a:pt x="102" y="273"/>
                    </a:lnTo>
                    <a:lnTo>
                      <a:pt x="101" y="272"/>
                    </a:lnTo>
                    <a:lnTo>
                      <a:pt x="99" y="269"/>
                    </a:lnTo>
                    <a:lnTo>
                      <a:pt x="99" y="268"/>
                    </a:lnTo>
                    <a:lnTo>
                      <a:pt x="99" y="267"/>
                    </a:lnTo>
                    <a:lnTo>
                      <a:pt x="97" y="257"/>
                    </a:lnTo>
                    <a:lnTo>
                      <a:pt x="96" y="255"/>
                    </a:lnTo>
                    <a:lnTo>
                      <a:pt x="95" y="251"/>
                    </a:lnTo>
                    <a:lnTo>
                      <a:pt x="95" y="250"/>
                    </a:lnTo>
                    <a:lnTo>
                      <a:pt x="91" y="244"/>
                    </a:lnTo>
                    <a:lnTo>
                      <a:pt x="90" y="240"/>
                    </a:lnTo>
                    <a:lnTo>
                      <a:pt x="89" y="239"/>
                    </a:lnTo>
                    <a:lnTo>
                      <a:pt x="87" y="238"/>
                    </a:lnTo>
                    <a:lnTo>
                      <a:pt x="87" y="237"/>
                    </a:lnTo>
                    <a:lnTo>
                      <a:pt x="86" y="234"/>
                    </a:lnTo>
                    <a:lnTo>
                      <a:pt x="86" y="233"/>
                    </a:lnTo>
                    <a:lnTo>
                      <a:pt x="85" y="209"/>
                    </a:lnTo>
                    <a:lnTo>
                      <a:pt x="85" y="205"/>
                    </a:lnTo>
                    <a:lnTo>
                      <a:pt x="84" y="192"/>
                    </a:lnTo>
                    <a:lnTo>
                      <a:pt x="85" y="189"/>
                    </a:lnTo>
                    <a:lnTo>
                      <a:pt x="86" y="187"/>
                    </a:lnTo>
                    <a:lnTo>
                      <a:pt x="87" y="181"/>
                    </a:lnTo>
                    <a:lnTo>
                      <a:pt x="89" y="179"/>
                    </a:lnTo>
                    <a:lnTo>
                      <a:pt x="90" y="176"/>
                    </a:lnTo>
                    <a:lnTo>
                      <a:pt x="92" y="169"/>
                    </a:lnTo>
                    <a:lnTo>
                      <a:pt x="92" y="166"/>
                    </a:lnTo>
                    <a:lnTo>
                      <a:pt x="93" y="164"/>
                    </a:lnTo>
                    <a:lnTo>
                      <a:pt x="95" y="162"/>
                    </a:lnTo>
                    <a:lnTo>
                      <a:pt x="95" y="159"/>
                    </a:lnTo>
                    <a:lnTo>
                      <a:pt x="95" y="157"/>
                    </a:lnTo>
                    <a:lnTo>
                      <a:pt x="98" y="142"/>
                    </a:lnTo>
                    <a:lnTo>
                      <a:pt x="98" y="136"/>
                    </a:lnTo>
                    <a:lnTo>
                      <a:pt x="96" y="124"/>
                    </a:lnTo>
                    <a:lnTo>
                      <a:pt x="96" y="123"/>
                    </a:lnTo>
                    <a:lnTo>
                      <a:pt x="96" y="120"/>
                    </a:lnTo>
                    <a:lnTo>
                      <a:pt x="96" y="119"/>
                    </a:lnTo>
                    <a:lnTo>
                      <a:pt x="95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6" y="113"/>
                    </a:lnTo>
                    <a:lnTo>
                      <a:pt x="105" y="86"/>
                    </a:lnTo>
                    <a:lnTo>
                      <a:pt x="107" y="85"/>
                    </a:lnTo>
                    <a:lnTo>
                      <a:pt x="113" y="71"/>
                    </a:lnTo>
                    <a:lnTo>
                      <a:pt x="114" y="66"/>
                    </a:lnTo>
                    <a:lnTo>
                      <a:pt x="115" y="65"/>
                    </a:lnTo>
                    <a:lnTo>
                      <a:pt x="115" y="63"/>
                    </a:lnTo>
                    <a:lnTo>
                      <a:pt x="116" y="57"/>
                    </a:lnTo>
                    <a:lnTo>
                      <a:pt x="116" y="55"/>
                    </a:lnTo>
                    <a:lnTo>
                      <a:pt x="116" y="51"/>
                    </a:lnTo>
                    <a:lnTo>
                      <a:pt x="116" y="50"/>
                    </a:lnTo>
                    <a:lnTo>
                      <a:pt x="116" y="49"/>
                    </a:lnTo>
                    <a:lnTo>
                      <a:pt x="116" y="46"/>
                    </a:lnTo>
                    <a:lnTo>
                      <a:pt x="116" y="43"/>
                    </a:lnTo>
                    <a:lnTo>
                      <a:pt x="115" y="36"/>
                    </a:lnTo>
                    <a:lnTo>
                      <a:pt x="115" y="34"/>
                    </a:lnTo>
                    <a:lnTo>
                      <a:pt x="114" y="32"/>
                    </a:lnTo>
                    <a:lnTo>
                      <a:pt x="114" y="31"/>
                    </a:lnTo>
                    <a:lnTo>
                      <a:pt x="112" y="28"/>
                    </a:lnTo>
                    <a:lnTo>
                      <a:pt x="110" y="27"/>
                    </a:lnTo>
                    <a:lnTo>
                      <a:pt x="108" y="25"/>
                    </a:lnTo>
                    <a:lnTo>
                      <a:pt x="107" y="25"/>
                    </a:lnTo>
                    <a:lnTo>
                      <a:pt x="107" y="23"/>
                    </a:lnTo>
                    <a:lnTo>
                      <a:pt x="86" y="9"/>
                    </a:lnTo>
                    <a:lnTo>
                      <a:pt x="86" y="8"/>
                    </a:lnTo>
                    <a:lnTo>
                      <a:pt x="82" y="6"/>
                    </a:lnTo>
                    <a:lnTo>
                      <a:pt x="81" y="5"/>
                    </a:lnTo>
                    <a:lnTo>
                      <a:pt x="75" y="5"/>
                    </a:lnTo>
                    <a:lnTo>
                      <a:pt x="73" y="6"/>
                    </a:lnTo>
                    <a:lnTo>
                      <a:pt x="72" y="6"/>
                    </a:lnTo>
                    <a:lnTo>
                      <a:pt x="70" y="6"/>
                    </a:lnTo>
                    <a:lnTo>
                      <a:pt x="69" y="8"/>
                    </a:lnTo>
                    <a:lnTo>
                      <a:pt x="68" y="8"/>
                    </a:lnTo>
                    <a:lnTo>
                      <a:pt x="67" y="8"/>
                    </a:lnTo>
                    <a:lnTo>
                      <a:pt x="65" y="8"/>
                    </a:lnTo>
                    <a:lnTo>
                      <a:pt x="62" y="10"/>
                    </a:lnTo>
                    <a:lnTo>
                      <a:pt x="61" y="10"/>
                    </a:lnTo>
                    <a:lnTo>
                      <a:pt x="58" y="13"/>
                    </a:lnTo>
                    <a:lnTo>
                      <a:pt x="57" y="13"/>
                    </a:lnTo>
                    <a:lnTo>
                      <a:pt x="56" y="14"/>
                    </a:lnTo>
                    <a:lnTo>
                      <a:pt x="55" y="14"/>
                    </a:lnTo>
                    <a:lnTo>
                      <a:pt x="53" y="14"/>
                    </a:lnTo>
                    <a:lnTo>
                      <a:pt x="51" y="14"/>
                    </a:lnTo>
                    <a:lnTo>
                      <a:pt x="50" y="14"/>
                    </a:lnTo>
                    <a:lnTo>
                      <a:pt x="49" y="14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580">
                <a:extLst>
                  <a:ext uri="{FF2B5EF4-FFF2-40B4-BE49-F238E27FC236}">
                    <a16:creationId xmlns:a16="http://schemas.microsoft.com/office/drawing/2014/main" id="{5512BADE-1317-8706-4ADA-417F20332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1558"/>
                <a:ext cx="183" cy="163"/>
              </a:xfrm>
              <a:custGeom>
                <a:avLst/>
                <a:gdLst>
                  <a:gd name="T0" fmla="*/ 906 w 917"/>
                  <a:gd name="T1" fmla="*/ 805 h 818"/>
                  <a:gd name="T2" fmla="*/ 902 w 917"/>
                  <a:gd name="T3" fmla="*/ 800 h 818"/>
                  <a:gd name="T4" fmla="*/ 902 w 917"/>
                  <a:gd name="T5" fmla="*/ 793 h 818"/>
                  <a:gd name="T6" fmla="*/ 903 w 917"/>
                  <a:gd name="T7" fmla="*/ 788 h 818"/>
                  <a:gd name="T8" fmla="*/ 905 w 917"/>
                  <a:gd name="T9" fmla="*/ 784 h 818"/>
                  <a:gd name="T10" fmla="*/ 901 w 917"/>
                  <a:gd name="T11" fmla="*/ 778 h 818"/>
                  <a:gd name="T12" fmla="*/ 891 w 917"/>
                  <a:gd name="T13" fmla="*/ 766 h 818"/>
                  <a:gd name="T14" fmla="*/ 880 w 917"/>
                  <a:gd name="T15" fmla="*/ 750 h 818"/>
                  <a:gd name="T16" fmla="*/ 877 w 917"/>
                  <a:gd name="T17" fmla="*/ 744 h 818"/>
                  <a:gd name="T18" fmla="*/ 874 w 917"/>
                  <a:gd name="T19" fmla="*/ 736 h 818"/>
                  <a:gd name="T20" fmla="*/ 872 w 917"/>
                  <a:gd name="T21" fmla="*/ 726 h 818"/>
                  <a:gd name="T22" fmla="*/ 865 w 917"/>
                  <a:gd name="T23" fmla="*/ 708 h 818"/>
                  <a:gd name="T24" fmla="*/ 858 w 917"/>
                  <a:gd name="T25" fmla="*/ 707 h 818"/>
                  <a:gd name="T26" fmla="*/ 848 w 917"/>
                  <a:gd name="T27" fmla="*/ 706 h 818"/>
                  <a:gd name="T28" fmla="*/ 839 w 917"/>
                  <a:gd name="T29" fmla="*/ 702 h 818"/>
                  <a:gd name="T30" fmla="*/ 829 w 917"/>
                  <a:gd name="T31" fmla="*/ 692 h 818"/>
                  <a:gd name="T32" fmla="*/ 816 w 917"/>
                  <a:gd name="T33" fmla="*/ 663 h 818"/>
                  <a:gd name="T34" fmla="*/ 810 w 917"/>
                  <a:gd name="T35" fmla="*/ 639 h 818"/>
                  <a:gd name="T36" fmla="*/ 795 w 917"/>
                  <a:gd name="T37" fmla="*/ 611 h 818"/>
                  <a:gd name="T38" fmla="*/ 753 w 917"/>
                  <a:gd name="T39" fmla="*/ 573 h 818"/>
                  <a:gd name="T40" fmla="*/ 732 w 917"/>
                  <a:gd name="T41" fmla="*/ 542 h 818"/>
                  <a:gd name="T42" fmla="*/ 706 w 917"/>
                  <a:gd name="T43" fmla="*/ 529 h 818"/>
                  <a:gd name="T44" fmla="*/ 678 w 917"/>
                  <a:gd name="T45" fmla="*/ 513 h 818"/>
                  <a:gd name="T46" fmla="*/ 657 w 917"/>
                  <a:gd name="T47" fmla="*/ 481 h 818"/>
                  <a:gd name="T48" fmla="*/ 640 w 917"/>
                  <a:gd name="T49" fmla="*/ 461 h 818"/>
                  <a:gd name="T50" fmla="*/ 627 w 917"/>
                  <a:gd name="T51" fmla="*/ 449 h 818"/>
                  <a:gd name="T52" fmla="*/ 600 w 917"/>
                  <a:gd name="T53" fmla="*/ 424 h 818"/>
                  <a:gd name="T54" fmla="*/ 597 w 917"/>
                  <a:gd name="T55" fmla="*/ 394 h 818"/>
                  <a:gd name="T56" fmla="*/ 586 w 917"/>
                  <a:gd name="T57" fmla="*/ 355 h 818"/>
                  <a:gd name="T58" fmla="*/ 565 w 917"/>
                  <a:gd name="T59" fmla="*/ 338 h 818"/>
                  <a:gd name="T60" fmla="*/ 532 w 917"/>
                  <a:gd name="T61" fmla="*/ 333 h 818"/>
                  <a:gd name="T62" fmla="*/ 520 w 917"/>
                  <a:gd name="T63" fmla="*/ 313 h 818"/>
                  <a:gd name="T64" fmla="*/ 509 w 917"/>
                  <a:gd name="T65" fmla="*/ 299 h 818"/>
                  <a:gd name="T66" fmla="*/ 483 w 917"/>
                  <a:gd name="T67" fmla="*/ 291 h 818"/>
                  <a:gd name="T68" fmla="*/ 465 w 917"/>
                  <a:gd name="T69" fmla="*/ 283 h 818"/>
                  <a:gd name="T70" fmla="*/ 451 w 917"/>
                  <a:gd name="T71" fmla="*/ 283 h 818"/>
                  <a:gd name="T72" fmla="*/ 436 w 917"/>
                  <a:gd name="T73" fmla="*/ 281 h 818"/>
                  <a:gd name="T74" fmla="*/ 417 w 917"/>
                  <a:gd name="T75" fmla="*/ 274 h 818"/>
                  <a:gd name="T76" fmla="*/ 399 w 917"/>
                  <a:gd name="T77" fmla="*/ 267 h 818"/>
                  <a:gd name="T78" fmla="*/ 360 w 917"/>
                  <a:gd name="T79" fmla="*/ 252 h 818"/>
                  <a:gd name="T80" fmla="*/ 334 w 917"/>
                  <a:gd name="T81" fmla="*/ 239 h 818"/>
                  <a:gd name="T82" fmla="*/ 285 w 917"/>
                  <a:gd name="T83" fmla="*/ 201 h 818"/>
                  <a:gd name="T84" fmla="*/ 262 w 917"/>
                  <a:gd name="T85" fmla="*/ 187 h 818"/>
                  <a:gd name="T86" fmla="*/ 257 w 917"/>
                  <a:gd name="T87" fmla="*/ 179 h 818"/>
                  <a:gd name="T88" fmla="*/ 254 w 917"/>
                  <a:gd name="T89" fmla="*/ 169 h 818"/>
                  <a:gd name="T90" fmla="*/ 240 w 917"/>
                  <a:gd name="T91" fmla="*/ 159 h 818"/>
                  <a:gd name="T92" fmla="*/ 215 w 917"/>
                  <a:gd name="T93" fmla="*/ 131 h 818"/>
                  <a:gd name="T94" fmla="*/ 204 w 917"/>
                  <a:gd name="T95" fmla="*/ 114 h 818"/>
                  <a:gd name="T96" fmla="*/ 183 w 917"/>
                  <a:gd name="T97" fmla="*/ 102 h 818"/>
                  <a:gd name="T98" fmla="*/ 186 w 917"/>
                  <a:gd name="T99" fmla="*/ 93 h 818"/>
                  <a:gd name="T100" fmla="*/ 164 w 917"/>
                  <a:gd name="T101" fmla="*/ 90 h 818"/>
                  <a:gd name="T102" fmla="*/ 153 w 917"/>
                  <a:gd name="T103" fmla="*/ 78 h 818"/>
                  <a:gd name="T104" fmla="*/ 135 w 917"/>
                  <a:gd name="T105" fmla="*/ 83 h 818"/>
                  <a:gd name="T106" fmla="*/ 134 w 917"/>
                  <a:gd name="T107" fmla="*/ 73 h 818"/>
                  <a:gd name="T108" fmla="*/ 117 w 917"/>
                  <a:gd name="T109" fmla="*/ 69 h 818"/>
                  <a:gd name="T110" fmla="*/ 110 w 917"/>
                  <a:gd name="T111" fmla="*/ 67 h 818"/>
                  <a:gd name="T112" fmla="*/ 77 w 917"/>
                  <a:gd name="T113" fmla="*/ 66 h 818"/>
                  <a:gd name="T114" fmla="*/ 62 w 917"/>
                  <a:gd name="T115" fmla="*/ 55 h 818"/>
                  <a:gd name="T116" fmla="*/ 32 w 917"/>
                  <a:gd name="T117" fmla="*/ 34 h 818"/>
                  <a:gd name="T118" fmla="*/ 22 w 917"/>
                  <a:gd name="T119" fmla="*/ 24 h 818"/>
                  <a:gd name="T120" fmla="*/ 0 w 917"/>
                  <a:gd name="T121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17" h="818">
                    <a:moveTo>
                      <a:pt x="917" y="818"/>
                    </a:moveTo>
                    <a:lnTo>
                      <a:pt x="914" y="813"/>
                    </a:lnTo>
                    <a:lnTo>
                      <a:pt x="913" y="812"/>
                    </a:lnTo>
                    <a:lnTo>
                      <a:pt x="906" y="805"/>
                    </a:lnTo>
                    <a:lnTo>
                      <a:pt x="903" y="804"/>
                    </a:lnTo>
                    <a:lnTo>
                      <a:pt x="903" y="803"/>
                    </a:lnTo>
                    <a:lnTo>
                      <a:pt x="902" y="801"/>
                    </a:lnTo>
                    <a:lnTo>
                      <a:pt x="902" y="800"/>
                    </a:lnTo>
                    <a:lnTo>
                      <a:pt x="901" y="800"/>
                    </a:lnTo>
                    <a:lnTo>
                      <a:pt x="901" y="795"/>
                    </a:lnTo>
                    <a:lnTo>
                      <a:pt x="902" y="794"/>
                    </a:lnTo>
                    <a:lnTo>
                      <a:pt x="902" y="793"/>
                    </a:lnTo>
                    <a:lnTo>
                      <a:pt x="902" y="792"/>
                    </a:lnTo>
                    <a:lnTo>
                      <a:pt x="902" y="790"/>
                    </a:lnTo>
                    <a:lnTo>
                      <a:pt x="903" y="789"/>
                    </a:lnTo>
                    <a:lnTo>
                      <a:pt x="903" y="788"/>
                    </a:lnTo>
                    <a:lnTo>
                      <a:pt x="903" y="787"/>
                    </a:lnTo>
                    <a:lnTo>
                      <a:pt x="903" y="786"/>
                    </a:lnTo>
                    <a:lnTo>
                      <a:pt x="905" y="786"/>
                    </a:lnTo>
                    <a:lnTo>
                      <a:pt x="905" y="784"/>
                    </a:lnTo>
                    <a:lnTo>
                      <a:pt x="903" y="782"/>
                    </a:lnTo>
                    <a:lnTo>
                      <a:pt x="903" y="781"/>
                    </a:lnTo>
                    <a:lnTo>
                      <a:pt x="902" y="778"/>
                    </a:lnTo>
                    <a:lnTo>
                      <a:pt x="901" y="778"/>
                    </a:lnTo>
                    <a:lnTo>
                      <a:pt x="901" y="777"/>
                    </a:lnTo>
                    <a:lnTo>
                      <a:pt x="894" y="770"/>
                    </a:lnTo>
                    <a:lnTo>
                      <a:pt x="891" y="767"/>
                    </a:lnTo>
                    <a:lnTo>
                      <a:pt x="891" y="766"/>
                    </a:lnTo>
                    <a:lnTo>
                      <a:pt x="889" y="760"/>
                    </a:lnTo>
                    <a:lnTo>
                      <a:pt x="888" y="760"/>
                    </a:lnTo>
                    <a:lnTo>
                      <a:pt x="888" y="759"/>
                    </a:lnTo>
                    <a:lnTo>
                      <a:pt x="880" y="750"/>
                    </a:lnTo>
                    <a:lnTo>
                      <a:pt x="880" y="749"/>
                    </a:lnTo>
                    <a:lnTo>
                      <a:pt x="879" y="748"/>
                    </a:lnTo>
                    <a:lnTo>
                      <a:pt x="878" y="747"/>
                    </a:lnTo>
                    <a:lnTo>
                      <a:pt x="877" y="744"/>
                    </a:lnTo>
                    <a:lnTo>
                      <a:pt x="875" y="739"/>
                    </a:lnTo>
                    <a:lnTo>
                      <a:pt x="875" y="738"/>
                    </a:lnTo>
                    <a:lnTo>
                      <a:pt x="874" y="737"/>
                    </a:lnTo>
                    <a:lnTo>
                      <a:pt x="874" y="736"/>
                    </a:lnTo>
                    <a:lnTo>
                      <a:pt x="874" y="732"/>
                    </a:lnTo>
                    <a:lnTo>
                      <a:pt x="874" y="731"/>
                    </a:lnTo>
                    <a:lnTo>
                      <a:pt x="873" y="727"/>
                    </a:lnTo>
                    <a:lnTo>
                      <a:pt x="872" y="726"/>
                    </a:lnTo>
                    <a:lnTo>
                      <a:pt x="869" y="716"/>
                    </a:lnTo>
                    <a:lnTo>
                      <a:pt x="869" y="715"/>
                    </a:lnTo>
                    <a:lnTo>
                      <a:pt x="866" y="710"/>
                    </a:lnTo>
                    <a:lnTo>
                      <a:pt x="865" y="708"/>
                    </a:lnTo>
                    <a:lnTo>
                      <a:pt x="863" y="708"/>
                    </a:lnTo>
                    <a:lnTo>
                      <a:pt x="862" y="708"/>
                    </a:lnTo>
                    <a:lnTo>
                      <a:pt x="861" y="707"/>
                    </a:lnTo>
                    <a:lnTo>
                      <a:pt x="858" y="707"/>
                    </a:lnTo>
                    <a:lnTo>
                      <a:pt x="856" y="707"/>
                    </a:lnTo>
                    <a:lnTo>
                      <a:pt x="850" y="707"/>
                    </a:lnTo>
                    <a:lnTo>
                      <a:pt x="849" y="706"/>
                    </a:lnTo>
                    <a:lnTo>
                      <a:pt x="848" y="706"/>
                    </a:lnTo>
                    <a:lnTo>
                      <a:pt x="846" y="706"/>
                    </a:lnTo>
                    <a:lnTo>
                      <a:pt x="845" y="706"/>
                    </a:lnTo>
                    <a:lnTo>
                      <a:pt x="845" y="704"/>
                    </a:lnTo>
                    <a:lnTo>
                      <a:pt x="839" y="702"/>
                    </a:lnTo>
                    <a:lnTo>
                      <a:pt x="838" y="701"/>
                    </a:lnTo>
                    <a:lnTo>
                      <a:pt x="835" y="699"/>
                    </a:lnTo>
                    <a:lnTo>
                      <a:pt x="834" y="698"/>
                    </a:lnTo>
                    <a:lnTo>
                      <a:pt x="829" y="692"/>
                    </a:lnTo>
                    <a:lnTo>
                      <a:pt x="823" y="683"/>
                    </a:lnTo>
                    <a:lnTo>
                      <a:pt x="821" y="679"/>
                    </a:lnTo>
                    <a:lnTo>
                      <a:pt x="817" y="672"/>
                    </a:lnTo>
                    <a:lnTo>
                      <a:pt x="816" y="663"/>
                    </a:lnTo>
                    <a:lnTo>
                      <a:pt x="815" y="655"/>
                    </a:lnTo>
                    <a:lnTo>
                      <a:pt x="814" y="649"/>
                    </a:lnTo>
                    <a:lnTo>
                      <a:pt x="811" y="643"/>
                    </a:lnTo>
                    <a:lnTo>
                      <a:pt x="810" y="639"/>
                    </a:lnTo>
                    <a:lnTo>
                      <a:pt x="803" y="622"/>
                    </a:lnTo>
                    <a:lnTo>
                      <a:pt x="799" y="615"/>
                    </a:lnTo>
                    <a:lnTo>
                      <a:pt x="797" y="612"/>
                    </a:lnTo>
                    <a:lnTo>
                      <a:pt x="795" y="611"/>
                    </a:lnTo>
                    <a:lnTo>
                      <a:pt x="792" y="609"/>
                    </a:lnTo>
                    <a:lnTo>
                      <a:pt x="769" y="589"/>
                    </a:lnTo>
                    <a:lnTo>
                      <a:pt x="759" y="582"/>
                    </a:lnTo>
                    <a:lnTo>
                      <a:pt x="753" y="573"/>
                    </a:lnTo>
                    <a:lnTo>
                      <a:pt x="742" y="554"/>
                    </a:lnTo>
                    <a:lnTo>
                      <a:pt x="742" y="553"/>
                    </a:lnTo>
                    <a:lnTo>
                      <a:pt x="737" y="544"/>
                    </a:lnTo>
                    <a:lnTo>
                      <a:pt x="732" y="542"/>
                    </a:lnTo>
                    <a:lnTo>
                      <a:pt x="724" y="539"/>
                    </a:lnTo>
                    <a:lnTo>
                      <a:pt x="719" y="538"/>
                    </a:lnTo>
                    <a:lnTo>
                      <a:pt x="713" y="536"/>
                    </a:lnTo>
                    <a:lnTo>
                      <a:pt x="706" y="529"/>
                    </a:lnTo>
                    <a:lnTo>
                      <a:pt x="699" y="525"/>
                    </a:lnTo>
                    <a:lnTo>
                      <a:pt x="692" y="523"/>
                    </a:lnTo>
                    <a:lnTo>
                      <a:pt x="688" y="520"/>
                    </a:lnTo>
                    <a:lnTo>
                      <a:pt x="678" y="513"/>
                    </a:lnTo>
                    <a:lnTo>
                      <a:pt x="672" y="504"/>
                    </a:lnTo>
                    <a:lnTo>
                      <a:pt x="667" y="493"/>
                    </a:lnTo>
                    <a:lnTo>
                      <a:pt x="661" y="486"/>
                    </a:lnTo>
                    <a:lnTo>
                      <a:pt x="657" y="481"/>
                    </a:lnTo>
                    <a:lnTo>
                      <a:pt x="655" y="479"/>
                    </a:lnTo>
                    <a:lnTo>
                      <a:pt x="654" y="478"/>
                    </a:lnTo>
                    <a:lnTo>
                      <a:pt x="645" y="467"/>
                    </a:lnTo>
                    <a:lnTo>
                      <a:pt x="640" y="461"/>
                    </a:lnTo>
                    <a:lnTo>
                      <a:pt x="637" y="456"/>
                    </a:lnTo>
                    <a:lnTo>
                      <a:pt x="637" y="455"/>
                    </a:lnTo>
                    <a:lnTo>
                      <a:pt x="632" y="451"/>
                    </a:lnTo>
                    <a:lnTo>
                      <a:pt x="627" y="449"/>
                    </a:lnTo>
                    <a:lnTo>
                      <a:pt x="620" y="445"/>
                    </a:lnTo>
                    <a:lnTo>
                      <a:pt x="616" y="443"/>
                    </a:lnTo>
                    <a:lnTo>
                      <a:pt x="614" y="441"/>
                    </a:lnTo>
                    <a:lnTo>
                      <a:pt x="600" y="424"/>
                    </a:lnTo>
                    <a:lnTo>
                      <a:pt x="597" y="417"/>
                    </a:lnTo>
                    <a:lnTo>
                      <a:pt x="595" y="409"/>
                    </a:lnTo>
                    <a:lnTo>
                      <a:pt x="594" y="400"/>
                    </a:lnTo>
                    <a:lnTo>
                      <a:pt x="597" y="394"/>
                    </a:lnTo>
                    <a:lnTo>
                      <a:pt x="598" y="389"/>
                    </a:lnTo>
                    <a:lnTo>
                      <a:pt x="598" y="386"/>
                    </a:lnTo>
                    <a:lnTo>
                      <a:pt x="598" y="383"/>
                    </a:lnTo>
                    <a:lnTo>
                      <a:pt x="586" y="355"/>
                    </a:lnTo>
                    <a:lnTo>
                      <a:pt x="581" y="349"/>
                    </a:lnTo>
                    <a:lnTo>
                      <a:pt x="579" y="348"/>
                    </a:lnTo>
                    <a:lnTo>
                      <a:pt x="572" y="343"/>
                    </a:lnTo>
                    <a:lnTo>
                      <a:pt x="565" y="338"/>
                    </a:lnTo>
                    <a:lnTo>
                      <a:pt x="560" y="337"/>
                    </a:lnTo>
                    <a:lnTo>
                      <a:pt x="540" y="342"/>
                    </a:lnTo>
                    <a:lnTo>
                      <a:pt x="535" y="337"/>
                    </a:lnTo>
                    <a:lnTo>
                      <a:pt x="532" y="333"/>
                    </a:lnTo>
                    <a:lnTo>
                      <a:pt x="531" y="329"/>
                    </a:lnTo>
                    <a:lnTo>
                      <a:pt x="528" y="320"/>
                    </a:lnTo>
                    <a:lnTo>
                      <a:pt x="525" y="318"/>
                    </a:lnTo>
                    <a:lnTo>
                      <a:pt x="520" y="313"/>
                    </a:lnTo>
                    <a:lnTo>
                      <a:pt x="522" y="310"/>
                    </a:lnTo>
                    <a:lnTo>
                      <a:pt x="522" y="306"/>
                    </a:lnTo>
                    <a:lnTo>
                      <a:pt x="519" y="301"/>
                    </a:lnTo>
                    <a:lnTo>
                      <a:pt x="509" y="299"/>
                    </a:lnTo>
                    <a:lnTo>
                      <a:pt x="500" y="297"/>
                    </a:lnTo>
                    <a:lnTo>
                      <a:pt x="495" y="293"/>
                    </a:lnTo>
                    <a:lnTo>
                      <a:pt x="491" y="292"/>
                    </a:lnTo>
                    <a:lnTo>
                      <a:pt x="483" y="291"/>
                    </a:lnTo>
                    <a:lnTo>
                      <a:pt x="476" y="290"/>
                    </a:lnTo>
                    <a:lnTo>
                      <a:pt x="472" y="287"/>
                    </a:lnTo>
                    <a:lnTo>
                      <a:pt x="468" y="284"/>
                    </a:lnTo>
                    <a:lnTo>
                      <a:pt x="465" y="283"/>
                    </a:lnTo>
                    <a:lnTo>
                      <a:pt x="462" y="284"/>
                    </a:lnTo>
                    <a:lnTo>
                      <a:pt x="455" y="284"/>
                    </a:lnTo>
                    <a:lnTo>
                      <a:pt x="452" y="283"/>
                    </a:lnTo>
                    <a:lnTo>
                      <a:pt x="451" y="283"/>
                    </a:lnTo>
                    <a:lnTo>
                      <a:pt x="449" y="283"/>
                    </a:lnTo>
                    <a:lnTo>
                      <a:pt x="443" y="280"/>
                    </a:lnTo>
                    <a:lnTo>
                      <a:pt x="439" y="281"/>
                    </a:lnTo>
                    <a:lnTo>
                      <a:pt x="436" y="281"/>
                    </a:lnTo>
                    <a:lnTo>
                      <a:pt x="433" y="279"/>
                    </a:lnTo>
                    <a:lnTo>
                      <a:pt x="426" y="272"/>
                    </a:lnTo>
                    <a:lnTo>
                      <a:pt x="422" y="273"/>
                    </a:lnTo>
                    <a:lnTo>
                      <a:pt x="417" y="274"/>
                    </a:lnTo>
                    <a:lnTo>
                      <a:pt x="415" y="275"/>
                    </a:lnTo>
                    <a:lnTo>
                      <a:pt x="408" y="269"/>
                    </a:lnTo>
                    <a:lnTo>
                      <a:pt x="402" y="266"/>
                    </a:lnTo>
                    <a:lnTo>
                      <a:pt x="399" y="267"/>
                    </a:lnTo>
                    <a:lnTo>
                      <a:pt x="392" y="267"/>
                    </a:lnTo>
                    <a:lnTo>
                      <a:pt x="373" y="258"/>
                    </a:lnTo>
                    <a:lnTo>
                      <a:pt x="365" y="255"/>
                    </a:lnTo>
                    <a:lnTo>
                      <a:pt x="360" y="252"/>
                    </a:lnTo>
                    <a:lnTo>
                      <a:pt x="353" y="247"/>
                    </a:lnTo>
                    <a:lnTo>
                      <a:pt x="347" y="243"/>
                    </a:lnTo>
                    <a:lnTo>
                      <a:pt x="342" y="241"/>
                    </a:lnTo>
                    <a:lnTo>
                      <a:pt x="334" y="239"/>
                    </a:lnTo>
                    <a:lnTo>
                      <a:pt x="316" y="230"/>
                    </a:lnTo>
                    <a:lnTo>
                      <a:pt x="307" y="226"/>
                    </a:lnTo>
                    <a:lnTo>
                      <a:pt x="302" y="223"/>
                    </a:lnTo>
                    <a:lnTo>
                      <a:pt x="285" y="201"/>
                    </a:lnTo>
                    <a:lnTo>
                      <a:pt x="278" y="195"/>
                    </a:lnTo>
                    <a:lnTo>
                      <a:pt x="273" y="192"/>
                    </a:lnTo>
                    <a:lnTo>
                      <a:pt x="266" y="189"/>
                    </a:lnTo>
                    <a:lnTo>
                      <a:pt x="262" y="187"/>
                    </a:lnTo>
                    <a:lnTo>
                      <a:pt x="261" y="186"/>
                    </a:lnTo>
                    <a:lnTo>
                      <a:pt x="259" y="183"/>
                    </a:lnTo>
                    <a:lnTo>
                      <a:pt x="257" y="181"/>
                    </a:lnTo>
                    <a:lnTo>
                      <a:pt x="257" y="179"/>
                    </a:lnTo>
                    <a:lnTo>
                      <a:pt x="255" y="175"/>
                    </a:lnTo>
                    <a:lnTo>
                      <a:pt x="254" y="172"/>
                    </a:lnTo>
                    <a:lnTo>
                      <a:pt x="254" y="171"/>
                    </a:lnTo>
                    <a:lnTo>
                      <a:pt x="254" y="169"/>
                    </a:lnTo>
                    <a:lnTo>
                      <a:pt x="249" y="165"/>
                    </a:lnTo>
                    <a:lnTo>
                      <a:pt x="246" y="164"/>
                    </a:lnTo>
                    <a:lnTo>
                      <a:pt x="243" y="161"/>
                    </a:lnTo>
                    <a:lnTo>
                      <a:pt x="240" y="159"/>
                    </a:lnTo>
                    <a:lnTo>
                      <a:pt x="228" y="144"/>
                    </a:lnTo>
                    <a:lnTo>
                      <a:pt x="225" y="141"/>
                    </a:lnTo>
                    <a:lnTo>
                      <a:pt x="222" y="136"/>
                    </a:lnTo>
                    <a:lnTo>
                      <a:pt x="215" y="131"/>
                    </a:lnTo>
                    <a:lnTo>
                      <a:pt x="211" y="126"/>
                    </a:lnTo>
                    <a:lnTo>
                      <a:pt x="209" y="120"/>
                    </a:lnTo>
                    <a:lnTo>
                      <a:pt x="205" y="116"/>
                    </a:lnTo>
                    <a:lnTo>
                      <a:pt x="204" y="114"/>
                    </a:lnTo>
                    <a:lnTo>
                      <a:pt x="204" y="106"/>
                    </a:lnTo>
                    <a:lnTo>
                      <a:pt x="199" y="102"/>
                    </a:lnTo>
                    <a:lnTo>
                      <a:pt x="190" y="103"/>
                    </a:lnTo>
                    <a:lnTo>
                      <a:pt x="183" y="102"/>
                    </a:lnTo>
                    <a:lnTo>
                      <a:pt x="182" y="101"/>
                    </a:lnTo>
                    <a:lnTo>
                      <a:pt x="181" y="98"/>
                    </a:lnTo>
                    <a:lnTo>
                      <a:pt x="185" y="96"/>
                    </a:lnTo>
                    <a:lnTo>
                      <a:pt x="186" y="93"/>
                    </a:lnTo>
                    <a:lnTo>
                      <a:pt x="186" y="92"/>
                    </a:lnTo>
                    <a:lnTo>
                      <a:pt x="183" y="91"/>
                    </a:lnTo>
                    <a:lnTo>
                      <a:pt x="170" y="91"/>
                    </a:lnTo>
                    <a:lnTo>
                      <a:pt x="164" y="90"/>
                    </a:lnTo>
                    <a:lnTo>
                      <a:pt x="160" y="89"/>
                    </a:lnTo>
                    <a:lnTo>
                      <a:pt x="158" y="86"/>
                    </a:lnTo>
                    <a:lnTo>
                      <a:pt x="158" y="84"/>
                    </a:lnTo>
                    <a:lnTo>
                      <a:pt x="153" y="78"/>
                    </a:lnTo>
                    <a:lnTo>
                      <a:pt x="148" y="81"/>
                    </a:lnTo>
                    <a:lnTo>
                      <a:pt x="143" y="83"/>
                    </a:lnTo>
                    <a:lnTo>
                      <a:pt x="141" y="84"/>
                    </a:lnTo>
                    <a:lnTo>
                      <a:pt x="135" y="83"/>
                    </a:lnTo>
                    <a:lnTo>
                      <a:pt x="134" y="81"/>
                    </a:lnTo>
                    <a:lnTo>
                      <a:pt x="133" y="79"/>
                    </a:lnTo>
                    <a:lnTo>
                      <a:pt x="135" y="78"/>
                    </a:lnTo>
                    <a:lnTo>
                      <a:pt x="134" y="73"/>
                    </a:lnTo>
                    <a:lnTo>
                      <a:pt x="131" y="70"/>
                    </a:lnTo>
                    <a:lnTo>
                      <a:pt x="123" y="64"/>
                    </a:lnTo>
                    <a:lnTo>
                      <a:pt x="119" y="68"/>
                    </a:lnTo>
                    <a:lnTo>
                      <a:pt x="117" y="69"/>
                    </a:lnTo>
                    <a:lnTo>
                      <a:pt x="116" y="69"/>
                    </a:lnTo>
                    <a:lnTo>
                      <a:pt x="113" y="68"/>
                    </a:lnTo>
                    <a:lnTo>
                      <a:pt x="112" y="68"/>
                    </a:lnTo>
                    <a:lnTo>
                      <a:pt x="110" y="67"/>
                    </a:lnTo>
                    <a:lnTo>
                      <a:pt x="103" y="63"/>
                    </a:lnTo>
                    <a:lnTo>
                      <a:pt x="97" y="62"/>
                    </a:lnTo>
                    <a:lnTo>
                      <a:pt x="88" y="62"/>
                    </a:lnTo>
                    <a:lnTo>
                      <a:pt x="77" y="66"/>
                    </a:lnTo>
                    <a:lnTo>
                      <a:pt x="72" y="66"/>
                    </a:lnTo>
                    <a:lnTo>
                      <a:pt x="70" y="64"/>
                    </a:lnTo>
                    <a:lnTo>
                      <a:pt x="66" y="59"/>
                    </a:lnTo>
                    <a:lnTo>
                      <a:pt x="62" y="55"/>
                    </a:lnTo>
                    <a:lnTo>
                      <a:pt x="55" y="46"/>
                    </a:lnTo>
                    <a:lnTo>
                      <a:pt x="44" y="41"/>
                    </a:lnTo>
                    <a:lnTo>
                      <a:pt x="34" y="36"/>
                    </a:lnTo>
                    <a:lnTo>
                      <a:pt x="32" y="34"/>
                    </a:lnTo>
                    <a:lnTo>
                      <a:pt x="32" y="33"/>
                    </a:lnTo>
                    <a:lnTo>
                      <a:pt x="30" y="27"/>
                    </a:lnTo>
                    <a:lnTo>
                      <a:pt x="26" y="24"/>
                    </a:lnTo>
                    <a:lnTo>
                      <a:pt x="22" y="24"/>
                    </a:lnTo>
                    <a:lnTo>
                      <a:pt x="16" y="22"/>
                    </a:lnTo>
                    <a:lnTo>
                      <a:pt x="13" y="18"/>
                    </a:lnTo>
                    <a:lnTo>
                      <a:pt x="9" y="1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581">
                <a:extLst>
                  <a:ext uri="{FF2B5EF4-FFF2-40B4-BE49-F238E27FC236}">
                    <a16:creationId xmlns:a16="http://schemas.microsoft.com/office/drawing/2014/main" id="{4804CC29-249E-5F84-3B00-C580A29E52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1" y="2101"/>
                <a:ext cx="11" cy="59"/>
              </a:xfrm>
              <a:custGeom>
                <a:avLst/>
                <a:gdLst>
                  <a:gd name="T0" fmla="*/ 29 w 55"/>
                  <a:gd name="T1" fmla="*/ 293 h 293"/>
                  <a:gd name="T2" fmla="*/ 31 w 55"/>
                  <a:gd name="T3" fmla="*/ 288 h 293"/>
                  <a:gd name="T4" fmla="*/ 32 w 55"/>
                  <a:gd name="T5" fmla="*/ 286 h 293"/>
                  <a:gd name="T6" fmla="*/ 29 w 55"/>
                  <a:gd name="T7" fmla="*/ 282 h 293"/>
                  <a:gd name="T8" fmla="*/ 28 w 55"/>
                  <a:gd name="T9" fmla="*/ 281 h 293"/>
                  <a:gd name="T10" fmla="*/ 25 w 55"/>
                  <a:gd name="T11" fmla="*/ 276 h 293"/>
                  <a:gd name="T12" fmla="*/ 25 w 55"/>
                  <a:gd name="T13" fmla="*/ 272 h 293"/>
                  <a:gd name="T14" fmla="*/ 32 w 55"/>
                  <a:gd name="T15" fmla="*/ 261 h 293"/>
                  <a:gd name="T16" fmla="*/ 33 w 55"/>
                  <a:gd name="T17" fmla="*/ 254 h 293"/>
                  <a:gd name="T18" fmla="*/ 33 w 55"/>
                  <a:gd name="T19" fmla="*/ 246 h 293"/>
                  <a:gd name="T20" fmla="*/ 32 w 55"/>
                  <a:gd name="T21" fmla="*/ 234 h 293"/>
                  <a:gd name="T22" fmla="*/ 32 w 55"/>
                  <a:gd name="T23" fmla="*/ 228 h 293"/>
                  <a:gd name="T24" fmla="*/ 33 w 55"/>
                  <a:gd name="T25" fmla="*/ 220 h 293"/>
                  <a:gd name="T26" fmla="*/ 37 w 55"/>
                  <a:gd name="T27" fmla="*/ 217 h 293"/>
                  <a:gd name="T28" fmla="*/ 40 w 55"/>
                  <a:gd name="T29" fmla="*/ 214 h 293"/>
                  <a:gd name="T30" fmla="*/ 49 w 55"/>
                  <a:gd name="T31" fmla="*/ 207 h 293"/>
                  <a:gd name="T32" fmla="*/ 50 w 55"/>
                  <a:gd name="T33" fmla="*/ 200 h 293"/>
                  <a:gd name="T34" fmla="*/ 49 w 55"/>
                  <a:gd name="T35" fmla="*/ 196 h 293"/>
                  <a:gd name="T36" fmla="*/ 48 w 55"/>
                  <a:gd name="T37" fmla="*/ 192 h 293"/>
                  <a:gd name="T38" fmla="*/ 49 w 55"/>
                  <a:gd name="T39" fmla="*/ 188 h 293"/>
                  <a:gd name="T40" fmla="*/ 55 w 55"/>
                  <a:gd name="T41" fmla="*/ 175 h 293"/>
                  <a:gd name="T42" fmla="*/ 55 w 55"/>
                  <a:gd name="T43" fmla="*/ 168 h 293"/>
                  <a:gd name="T44" fmla="*/ 50 w 55"/>
                  <a:gd name="T45" fmla="*/ 163 h 293"/>
                  <a:gd name="T46" fmla="*/ 42 w 55"/>
                  <a:gd name="T47" fmla="*/ 158 h 293"/>
                  <a:gd name="T48" fmla="*/ 37 w 55"/>
                  <a:gd name="T49" fmla="*/ 155 h 293"/>
                  <a:gd name="T50" fmla="*/ 34 w 55"/>
                  <a:gd name="T51" fmla="*/ 151 h 293"/>
                  <a:gd name="T52" fmla="*/ 32 w 55"/>
                  <a:gd name="T53" fmla="*/ 143 h 293"/>
                  <a:gd name="T54" fmla="*/ 28 w 55"/>
                  <a:gd name="T55" fmla="*/ 135 h 293"/>
                  <a:gd name="T56" fmla="*/ 28 w 55"/>
                  <a:gd name="T57" fmla="*/ 132 h 293"/>
                  <a:gd name="T58" fmla="*/ 27 w 55"/>
                  <a:gd name="T59" fmla="*/ 127 h 293"/>
                  <a:gd name="T60" fmla="*/ 25 w 55"/>
                  <a:gd name="T61" fmla="*/ 125 h 293"/>
                  <a:gd name="T62" fmla="*/ 22 w 55"/>
                  <a:gd name="T63" fmla="*/ 120 h 293"/>
                  <a:gd name="T64" fmla="*/ 20 w 55"/>
                  <a:gd name="T65" fmla="*/ 116 h 293"/>
                  <a:gd name="T66" fmla="*/ 20 w 55"/>
                  <a:gd name="T67" fmla="*/ 111 h 293"/>
                  <a:gd name="T68" fmla="*/ 19 w 55"/>
                  <a:gd name="T69" fmla="*/ 105 h 293"/>
                  <a:gd name="T70" fmla="*/ 20 w 55"/>
                  <a:gd name="T71" fmla="*/ 97 h 293"/>
                  <a:gd name="T72" fmla="*/ 21 w 55"/>
                  <a:gd name="T73" fmla="*/ 89 h 293"/>
                  <a:gd name="T74" fmla="*/ 25 w 55"/>
                  <a:gd name="T75" fmla="*/ 85 h 293"/>
                  <a:gd name="T76" fmla="*/ 26 w 55"/>
                  <a:gd name="T77" fmla="*/ 80 h 293"/>
                  <a:gd name="T78" fmla="*/ 28 w 55"/>
                  <a:gd name="T79" fmla="*/ 76 h 293"/>
                  <a:gd name="T80" fmla="*/ 31 w 55"/>
                  <a:gd name="T81" fmla="*/ 66 h 293"/>
                  <a:gd name="T82" fmla="*/ 29 w 55"/>
                  <a:gd name="T83" fmla="*/ 36 h 293"/>
                  <a:gd name="T84" fmla="*/ 27 w 55"/>
                  <a:gd name="T85" fmla="*/ 29 h 293"/>
                  <a:gd name="T86" fmla="*/ 22 w 55"/>
                  <a:gd name="T87" fmla="*/ 21 h 293"/>
                  <a:gd name="T88" fmla="*/ 0 w 55"/>
                  <a:gd name="T89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5" h="293">
                    <a:moveTo>
                      <a:pt x="29" y="293"/>
                    </a:moveTo>
                    <a:lnTo>
                      <a:pt x="31" y="288"/>
                    </a:lnTo>
                    <a:lnTo>
                      <a:pt x="32" y="286"/>
                    </a:lnTo>
                    <a:lnTo>
                      <a:pt x="29" y="282"/>
                    </a:lnTo>
                    <a:lnTo>
                      <a:pt x="28" y="281"/>
                    </a:lnTo>
                    <a:lnTo>
                      <a:pt x="25" y="276"/>
                    </a:lnTo>
                    <a:lnTo>
                      <a:pt x="25" y="272"/>
                    </a:lnTo>
                    <a:lnTo>
                      <a:pt x="32" y="261"/>
                    </a:lnTo>
                    <a:lnTo>
                      <a:pt x="33" y="254"/>
                    </a:lnTo>
                    <a:lnTo>
                      <a:pt x="33" y="246"/>
                    </a:lnTo>
                    <a:lnTo>
                      <a:pt x="32" y="234"/>
                    </a:lnTo>
                    <a:lnTo>
                      <a:pt x="32" y="228"/>
                    </a:lnTo>
                    <a:lnTo>
                      <a:pt x="33" y="220"/>
                    </a:lnTo>
                    <a:lnTo>
                      <a:pt x="37" y="217"/>
                    </a:lnTo>
                    <a:lnTo>
                      <a:pt x="40" y="214"/>
                    </a:lnTo>
                    <a:lnTo>
                      <a:pt x="49" y="207"/>
                    </a:lnTo>
                    <a:lnTo>
                      <a:pt x="50" y="200"/>
                    </a:lnTo>
                    <a:lnTo>
                      <a:pt x="49" y="196"/>
                    </a:lnTo>
                    <a:lnTo>
                      <a:pt x="48" y="192"/>
                    </a:lnTo>
                    <a:lnTo>
                      <a:pt x="49" y="188"/>
                    </a:lnTo>
                    <a:lnTo>
                      <a:pt x="55" y="175"/>
                    </a:lnTo>
                    <a:lnTo>
                      <a:pt x="55" y="168"/>
                    </a:lnTo>
                    <a:lnTo>
                      <a:pt x="50" y="163"/>
                    </a:lnTo>
                    <a:lnTo>
                      <a:pt x="42" y="158"/>
                    </a:lnTo>
                    <a:lnTo>
                      <a:pt x="37" y="155"/>
                    </a:lnTo>
                    <a:lnTo>
                      <a:pt x="34" y="151"/>
                    </a:lnTo>
                    <a:lnTo>
                      <a:pt x="32" y="143"/>
                    </a:lnTo>
                    <a:lnTo>
                      <a:pt x="28" y="135"/>
                    </a:lnTo>
                    <a:lnTo>
                      <a:pt x="28" y="132"/>
                    </a:lnTo>
                    <a:lnTo>
                      <a:pt x="27" y="127"/>
                    </a:lnTo>
                    <a:lnTo>
                      <a:pt x="25" y="125"/>
                    </a:lnTo>
                    <a:lnTo>
                      <a:pt x="22" y="120"/>
                    </a:lnTo>
                    <a:lnTo>
                      <a:pt x="20" y="116"/>
                    </a:lnTo>
                    <a:lnTo>
                      <a:pt x="20" y="111"/>
                    </a:lnTo>
                    <a:lnTo>
                      <a:pt x="19" y="105"/>
                    </a:lnTo>
                    <a:lnTo>
                      <a:pt x="20" y="97"/>
                    </a:lnTo>
                    <a:lnTo>
                      <a:pt x="21" y="89"/>
                    </a:lnTo>
                    <a:lnTo>
                      <a:pt x="25" y="85"/>
                    </a:lnTo>
                    <a:lnTo>
                      <a:pt x="26" y="80"/>
                    </a:lnTo>
                    <a:lnTo>
                      <a:pt x="28" y="76"/>
                    </a:lnTo>
                    <a:lnTo>
                      <a:pt x="31" y="66"/>
                    </a:lnTo>
                    <a:lnTo>
                      <a:pt x="29" y="36"/>
                    </a:lnTo>
                    <a:lnTo>
                      <a:pt x="27" y="29"/>
                    </a:lnTo>
                    <a:lnTo>
                      <a:pt x="22" y="2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582">
                <a:extLst>
                  <a:ext uri="{FF2B5EF4-FFF2-40B4-BE49-F238E27FC236}">
                    <a16:creationId xmlns:a16="http://schemas.microsoft.com/office/drawing/2014/main" id="{338D4CCE-17CB-E61D-4957-A8E00AAB3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6" y="1547"/>
                <a:ext cx="34" cy="168"/>
              </a:xfrm>
              <a:custGeom>
                <a:avLst/>
                <a:gdLst>
                  <a:gd name="T0" fmla="*/ 26 w 171"/>
                  <a:gd name="T1" fmla="*/ 827 h 840"/>
                  <a:gd name="T2" fmla="*/ 50 w 171"/>
                  <a:gd name="T3" fmla="*/ 823 h 840"/>
                  <a:gd name="T4" fmla="*/ 76 w 171"/>
                  <a:gd name="T5" fmla="*/ 807 h 840"/>
                  <a:gd name="T6" fmla="*/ 83 w 171"/>
                  <a:gd name="T7" fmla="*/ 790 h 840"/>
                  <a:gd name="T8" fmla="*/ 82 w 171"/>
                  <a:gd name="T9" fmla="*/ 755 h 840"/>
                  <a:gd name="T10" fmla="*/ 74 w 171"/>
                  <a:gd name="T11" fmla="*/ 728 h 840"/>
                  <a:gd name="T12" fmla="*/ 68 w 171"/>
                  <a:gd name="T13" fmla="*/ 698 h 840"/>
                  <a:gd name="T14" fmla="*/ 70 w 171"/>
                  <a:gd name="T15" fmla="*/ 692 h 840"/>
                  <a:gd name="T16" fmla="*/ 61 w 171"/>
                  <a:gd name="T17" fmla="*/ 677 h 840"/>
                  <a:gd name="T18" fmla="*/ 67 w 171"/>
                  <a:gd name="T19" fmla="*/ 648 h 840"/>
                  <a:gd name="T20" fmla="*/ 88 w 171"/>
                  <a:gd name="T21" fmla="*/ 631 h 840"/>
                  <a:gd name="T22" fmla="*/ 86 w 171"/>
                  <a:gd name="T23" fmla="*/ 604 h 840"/>
                  <a:gd name="T24" fmla="*/ 84 w 171"/>
                  <a:gd name="T25" fmla="*/ 585 h 840"/>
                  <a:gd name="T26" fmla="*/ 97 w 171"/>
                  <a:gd name="T27" fmla="*/ 556 h 840"/>
                  <a:gd name="T28" fmla="*/ 89 w 171"/>
                  <a:gd name="T29" fmla="*/ 545 h 840"/>
                  <a:gd name="T30" fmla="*/ 86 w 171"/>
                  <a:gd name="T31" fmla="*/ 533 h 840"/>
                  <a:gd name="T32" fmla="*/ 97 w 171"/>
                  <a:gd name="T33" fmla="*/ 539 h 840"/>
                  <a:gd name="T34" fmla="*/ 101 w 171"/>
                  <a:gd name="T35" fmla="*/ 534 h 840"/>
                  <a:gd name="T36" fmla="*/ 101 w 171"/>
                  <a:gd name="T37" fmla="*/ 512 h 840"/>
                  <a:gd name="T38" fmla="*/ 96 w 171"/>
                  <a:gd name="T39" fmla="*/ 498 h 840"/>
                  <a:gd name="T40" fmla="*/ 103 w 171"/>
                  <a:gd name="T41" fmla="*/ 481 h 840"/>
                  <a:gd name="T42" fmla="*/ 88 w 171"/>
                  <a:gd name="T43" fmla="*/ 471 h 840"/>
                  <a:gd name="T44" fmla="*/ 93 w 171"/>
                  <a:gd name="T45" fmla="*/ 454 h 840"/>
                  <a:gd name="T46" fmla="*/ 78 w 171"/>
                  <a:gd name="T47" fmla="*/ 450 h 840"/>
                  <a:gd name="T48" fmla="*/ 55 w 171"/>
                  <a:gd name="T49" fmla="*/ 443 h 840"/>
                  <a:gd name="T50" fmla="*/ 61 w 171"/>
                  <a:gd name="T51" fmla="*/ 426 h 840"/>
                  <a:gd name="T52" fmla="*/ 54 w 171"/>
                  <a:gd name="T53" fmla="*/ 412 h 840"/>
                  <a:gd name="T54" fmla="*/ 53 w 171"/>
                  <a:gd name="T55" fmla="*/ 424 h 840"/>
                  <a:gd name="T56" fmla="*/ 45 w 171"/>
                  <a:gd name="T57" fmla="*/ 425 h 840"/>
                  <a:gd name="T58" fmla="*/ 38 w 171"/>
                  <a:gd name="T59" fmla="*/ 415 h 840"/>
                  <a:gd name="T60" fmla="*/ 36 w 171"/>
                  <a:gd name="T61" fmla="*/ 421 h 840"/>
                  <a:gd name="T62" fmla="*/ 31 w 171"/>
                  <a:gd name="T63" fmla="*/ 406 h 840"/>
                  <a:gd name="T64" fmla="*/ 11 w 171"/>
                  <a:gd name="T65" fmla="*/ 401 h 840"/>
                  <a:gd name="T66" fmla="*/ 9 w 171"/>
                  <a:gd name="T67" fmla="*/ 386 h 840"/>
                  <a:gd name="T68" fmla="*/ 5 w 171"/>
                  <a:gd name="T69" fmla="*/ 367 h 840"/>
                  <a:gd name="T70" fmla="*/ 2 w 171"/>
                  <a:gd name="T71" fmla="*/ 349 h 840"/>
                  <a:gd name="T72" fmla="*/ 17 w 171"/>
                  <a:gd name="T73" fmla="*/ 341 h 840"/>
                  <a:gd name="T74" fmla="*/ 22 w 171"/>
                  <a:gd name="T75" fmla="*/ 335 h 840"/>
                  <a:gd name="T76" fmla="*/ 27 w 171"/>
                  <a:gd name="T77" fmla="*/ 320 h 840"/>
                  <a:gd name="T78" fmla="*/ 21 w 171"/>
                  <a:gd name="T79" fmla="*/ 321 h 840"/>
                  <a:gd name="T80" fmla="*/ 25 w 171"/>
                  <a:gd name="T81" fmla="*/ 311 h 840"/>
                  <a:gd name="T82" fmla="*/ 33 w 171"/>
                  <a:gd name="T83" fmla="*/ 300 h 840"/>
                  <a:gd name="T84" fmla="*/ 36 w 171"/>
                  <a:gd name="T85" fmla="*/ 286 h 840"/>
                  <a:gd name="T86" fmla="*/ 47 w 171"/>
                  <a:gd name="T87" fmla="*/ 273 h 840"/>
                  <a:gd name="T88" fmla="*/ 57 w 171"/>
                  <a:gd name="T89" fmla="*/ 269 h 840"/>
                  <a:gd name="T90" fmla="*/ 57 w 171"/>
                  <a:gd name="T91" fmla="*/ 264 h 840"/>
                  <a:gd name="T92" fmla="*/ 60 w 171"/>
                  <a:gd name="T93" fmla="*/ 252 h 840"/>
                  <a:gd name="T94" fmla="*/ 70 w 171"/>
                  <a:gd name="T95" fmla="*/ 241 h 840"/>
                  <a:gd name="T96" fmla="*/ 71 w 171"/>
                  <a:gd name="T97" fmla="*/ 226 h 840"/>
                  <a:gd name="T98" fmla="*/ 80 w 171"/>
                  <a:gd name="T99" fmla="*/ 220 h 840"/>
                  <a:gd name="T100" fmla="*/ 86 w 171"/>
                  <a:gd name="T101" fmla="*/ 218 h 840"/>
                  <a:gd name="T102" fmla="*/ 94 w 171"/>
                  <a:gd name="T103" fmla="*/ 207 h 840"/>
                  <a:gd name="T104" fmla="*/ 139 w 171"/>
                  <a:gd name="T105" fmla="*/ 167 h 840"/>
                  <a:gd name="T106" fmla="*/ 140 w 171"/>
                  <a:gd name="T107" fmla="*/ 157 h 840"/>
                  <a:gd name="T108" fmla="*/ 129 w 171"/>
                  <a:gd name="T109" fmla="*/ 147 h 840"/>
                  <a:gd name="T110" fmla="*/ 150 w 171"/>
                  <a:gd name="T111" fmla="*/ 135 h 840"/>
                  <a:gd name="T112" fmla="*/ 168 w 171"/>
                  <a:gd name="T113" fmla="*/ 133 h 840"/>
                  <a:gd name="T114" fmla="*/ 171 w 171"/>
                  <a:gd name="T115" fmla="*/ 129 h 840"/>
                  <a:gd name="T116" fmla="*/ 169 w 171"/>
                  <a:gd name="T117" fmla="*/ 98 h 840"/>
                  <a:gd name="T118" fmla="*/ 169 w 171"/>
                  <a:gd name="T119" fmla="*/ 61 h 840"/>
                  <a:gd name="T120" fmla="*/ 140 w 171"/>
                  <a:gd name="T121" fmla="*/ 0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1" h="840">
                    <a:moveTo>
                      <a:pt x="17" y="840"/>
                    </a:moveTo>
                    <a:lnTo>
                      <a:pt x="20" y="833"/>
                    </a:lnTo>
                    <a:lnTo>
                      <a:pt x="23" y="830"/>
                    </a:lnTo>
                    <a:lnTo>
                      <a:pt x="26" y="827"/>
                    </a:lnTo>
                    <a:lnTo>
                      <a:pt x="28" y="827"/>
                    </a:lnTo>
                    <a:lnTo>
                      <a:pt x="38" y="825"/>
                    </a:lnTo>
                    <a:lnTo>
                      <a:pt x="45" y="825"/>
                    </a:lnTo>
                    <a:lnTo>
                      <a:pt x="50" y="823"/>
                    </a:lnTo>
                    <a:lnTo>
                      <a:pt x="55" y="821"/>
                    </a:lnTo>
                    <a:lnTo>
                      <a:pt x="62" y="819"/>
                    </a:lnTo>
                    <a:lnTo>
                      <a:pt x="71" y="812"/>
                    </a:lnTo>
                    <a:lnTo>
                      <a:pt x="76" y="807"/>
                    </a:lnTo>
                    <a:lnTo>
                      <a:pt x="77" y="800"/>
                    </a:lnTo>
                    <a:lnTo>
                      <a:pt x="79" y="795"/>
                    </a:lnTo>
                    <a:lnTo>
                      <a:pt x="80" y="791"/>
                    </a:lnTo>
                    <a:lnTo>
                      <a:pt x="83" y="790"/>
                    </a:lnTo>
                    <a:lnTo>
                      <a:pt x="86" y="780"/>
                    </a:lnTo>
                    <a:lnTo>
                      <a:pt x="86" y="774"/>
                    </a:lnTo>
                    <a:lnTo>
                      <a:pt x="86" y="769"/>
                    </a:lnTo>
                    <a:lnTo>
                      <a:pt x="82" y="755"/>
                    </a:lnTo>
                    <a:lnTo>
                      <a:pt x="80" y="747"/>
                    </a:lnTo>
                    <a:lnTo>
                      <a:pt x="78" y="740"/>
                    </a:lnTo>
                    <a:lnTo>
                      <a:pt x="77" y="735"/>
                    </a:lnTo>
                    <a:lnTo>
                      <a:pt x="74" y="728"/>
                    </a:lnTo>
                    <a:lnTo>
                      <a:pt x="62" y="711"/>
                    </a:lnTo>
                    <a:lnTo>
                      <a:pt x="63" y="704"/>
                    </a:lnTo>
                    <a:lnTo>
                      <a:pt x="65" y="700"/>
                    </a:lnTo>
                    <a:lnTo>
                      <a:pt x="68" y="698"/>
                    </a:lnTo>
                    <a:lnTo>
                      <a:pt x="68" y="695"/>
                    </a:lnTo>
                    <a:lnTo>
                      <a:pt x="68" y="694"/>
                    </a:lnTo>
                    <a:lnTo>
                      <a:pt x="70" y="694"/>
                    </a:lnTo>
                    <a:lnTo>
                      <a:pt x="70" y="692"/>
                    </a:lnTo>
                    <a:lnTo>
                      <a:pt x="68" y="689"/>
                    </a:lnTo>
                    <a:lnTo>
                      <a:pt x="66" y="687"/>
                    </a:lnTo>
                    <a:lnTo>
                      <a:pt x="62" y="681"/>
                    </a:lnTo>
                    <a:lnTo>
                      <a:pt x="61" y="677"/>
                    </a:lnTo>
                    <a:lnTo>
                      <a:pt x="62" y="675"/>
                    </a:lnTo>
                    <a:lnTo>
                      <a:pt x="63" y="660"/>
                    </a:lnTo>
                    <a:lnTo>
                      <a:pt x="65" y="654"/>
                    </a:lnTo>
                    <a:lnTo>
                      <a:pt x="67" y="648"/>
                    </a:lnTo>
                    <a:lnTo>
                      <a:pt x="73" y="644"/>
                    </a:lnTo>
                    <a:lnTo>
                      <a:pt x="83" y="640"/>
                    </a:lnTo>
                    <a:lnTo>
                      <a:pt x="86" y="635"/>
                    </a:lnTo>
                    <a:lnTo>
                      <a:pt x="88" y="631"/>
                    </a:lnTo>
                    <a:lnTo>
                      <a:pt x="90" y="620"/>
                    </a:lnTo>
                    <a:lnTo>
                      <a:pt x="89" y="614"/>
                    </a:lnTo>
                    <a:lnTo>
                      <a:pt x="86" y="608"/>
                    </a:lnTo>
                    <a:lnTo>
                      <a:pt x="86" y="604"/>
                    </a:lnTo>
                    <a:lnTo>
                      <a:pt x="88" y="601"/>
                    </a:lnTo>
                    <a:lnTo>
                      <a:pt x="89" y="595"/>
                    </a:lnTo>
                    <a:lnTo>
                      <a:pt x="88" y="590"/>
                    </a:lnTo>
                    <a:lnTo>
                      <a:pt x="84" y="585"/>
                    </a:lnTo>
                    <a:lnTo>
                      <a:pt x="89" y="581"/>
                    </a:lnTo>
                    <a:lnTo>
                      <a:pt x="93" y="577"/>
                    </a:lnTo>
                    <a:lnTo>
                      <a:pt x="95" y="570"/>
                    </a:lnTo>
                    <a:lnTo>
                      <a:pt x="97" y="556"/>
                    </a:lnTo>
                    <a:lnTo>
                      <a:pt x="97" y="550"/>
                    </a:lnTo>
                    <a:lnTo>
                      <a:pt x="96" y="547"/>
                    </a:lnTo>
                    <a:lnTo>
                      <a:pt x="94" y="547"/>
                    </a:lnTo>
                    <a:lnTo>
                      <a:pt x="89" y="545"/>
                    </a:lnTo>
                    <a:lnTo>
                      <a:pt x="86" y="544"/>
                    </a:lnTo>
                    <a:lnTo>
                      <a:pt x="84" y="539"/>
                    </a:lnTo>
                    <a:lnTo>
                      <a:pt x="84" y="534"/>
                    </a:lnTo>
                    <a:lnTo>
                      <a:pt x="86" y="533"/>
                    </a:lnTo>
                    <a:lnTo>
                      <a:pt x="89" y="534"/>
                    </a:lnTo>
                    <a:lnTo>
                      <a:pt x="94" y="538"/>
                    </a:lnTo>
                    <a:lnTo>
                      <a:pt x="95" y="538"/>
                    </a:lnTo>
                    <a:lnTo>
                      <a:pt x="97" y="539"/>
                    </a:lnTo>
                    <a:lnTo>
                      <a:pt x="100" y="538"/>
                    </a:lnTo>
                    <a:lnTo>
                      <a:pt x="100" y="535"/>
                    </a:lnTo>
                    <a:lnTo>
                      <a:pt x="100" y="534"/>
                    </a:lnTo>
                    <a:lnTo>
                      <a:pt x="101" y="534"/>
                    </a:lnTo>
                    <a:lnTo>
                      <a:pt x="101" y="530"/>
                    </a:lnTo>
                    <a:lnTo>
                      <a:pt x="100" y="521"/>
                    </a:lnTo>
                    <a:lnTo>
                      <a:pt x="102" y="515"/>
                    </a:lnTo>
                    <a:lnTo>
                      <a:pt x="101" y="512"/>
                    </a:lnTo>
                    <a:lnTo>
                      <a:pt x="101" y="511"/>
                    </a:lnTo>
                    <a:lnTo>
                      <a:pt x="101" y="509"/>
                    </a:lnTo>
                    <a:lnTo>
                      <a:pt x="97" y="504"/>
                    </a:lnTo>
                    <a:lnTo>
                      <a:pt x="96" y="498"/>
                    </a:lnTo>
                    <a:lnTo>
                      <a:pt x="100" y="494"/>
                    </a:lnTo>
                    <a:lnTo>
                      <a:pt x="103" y="488"/>
                    </a:lnTo>
                    <a:lnTo>
                      <a:pt x="106" y="484"/>
                    </a:lnTo>
                    <a:lnTo>
                      <a:pt x="103" y="481"/>
                    </a:lnTo>
                    <a:lnTo>
                      <a:pt x="100" y="480"/>
                    </a:lnTo>
                    <a:lnTo>
                      <a:pt x="93" y="477"/>
                    </a:lnTo>
                    <a:lnTo>
                      <a:pt x="89" y="475"/>
                    </a:lnTo>
                    <a:lnTo>
                      <a:pt x="88" y="471"/>
                    </a:lnTo>
                    <a:lnTo>
                      <a:pt x="91" y="469"/>
                    </a:lnTo>
                    <a:lnTo>
                      <a:pt x="94" y="464"/>
                    </a:lnTo>
                    <a:lnTo>
                      <a:pt x="95" y="459"/>
                    </a:lnTo>
                    <a:lnTo>
                      <a:pt x="93" y="454"/>
                    </a:lnTo>
                    <a:lnTo>
                      <a:pt x="91" y="452"/>
                    </a:lnTo>
                    <a:lnTo>
                      <a:pt x="88" y="450"/>
                    </a:lnTo>
                    <a:lnTo>
                      <a:pt x="85" y="452"/>
                    </a:lnTo>
                    <a:lnTo>
                      <a:pt x="78" y="450"/>
                    </a:lnTo>
                    <a:lnTo>
                      <a:pt x="73" y="447"/>
                    </a:lnTo>
                    <a:lnTo>
                      <a:pt x="66" y="441"/>
                    </a:lnTo>
                    <a:lnTo>
                      <a:pt x="61" y="442"/>
                    </a:lnTo>
                    <a:lnTo>
                      <a:pt x="55" y="443"/>
                    </a:lnTo>
                    <a:lnTo>
                      <a:pt x="53" y="443"/>
                    </a:lnTo>
                    <a:lnTo>
                      <a:pt x="53" y="438"/>
                    </a:lnTo>
                    <a:lnTo>
                      <a:pt x="59" y="433"/>
                    </a:lnTo>
                    <a:lnTo>
                      <a:pt x="61" y="426"/>
                    </a:lnTo>
                    <a:lnTo>
                      <a:pt x="60" y="419"/>
                    </a:lnTo>
                    <a:lnTo>
                      <a:pt x="56" y="412"/>
                    </a:lnTo>
                    <a:lnTo>
                      <a:pt x="55" y="409"/>
                    </a:lnTo>
                    <a:lnTo>
                      <a:pt x="54" y="412"/>
                    </a:lnTo>
                    <a:lnTo>
                      <a:pt x="54" y="420"/>
                    </a:lnTo>
                    <a:lnTo>
                      <a:pt x="54" y="423"/>
                    </a:lnTo>
                    <a:lnTo>
                      <a:pt x="53" y="423"/>
                    </a:lnTo>
                    <a:lnTo>
                      <a:pt x="53" y="424"/>
                    </a:lnTo>
                    <a:lnTo>
                      <a:pt x="53" y="426"/>
                    </a:lnTo>
                    <a:lnTo>
                      <a:pt x="48" y="427"/>
                    </a:lnTo>
                    <a:lnTo>
                      <a:pt x="47" y="427"/>
                    </a:lnTo>
                    <a:lnTo>
                      <a:pt x="45" y="425"/>
                    </a:lnTo>
                    <a:lnTo>
                      <a:pt x="47" y="421"/>
                    </a:lnTo>
                    <a:lnTo>
                      <a:pt x="45" y="415"/>
                    </a:lnTo>
                    <a:lnTo>
                      <a:pt x="40" y="414"/>
                    </a:lnTo>
                    <a:lnTo>
                      <a:pt x="38" y="415"/>
                    </a:lnTo>
                    <a:lnTo>
                      <a:pt x="39" y="419"/>
                    </a:lnTo>
                    <a:lnTo>
                      <a:pt x="38" y="419"/>
                    </a:lnTo>
                    <a:lnTo>
                      <a:pt x="38" y="420"/>
                    </a:lnTo>
                    <a:lnTo>
                      <a:pt x="36" y="421"/>
                    </a:lnTo>
                    <a:lnTo>
                      <a:pt x="33" y="420"/>
                    </a:lnTo>
                    <a:lnTo>
                      <a:pt x="32" y="418"/>
                    </a:lnTo>
                    <a:lnTo>
                      <a:pt x="32" y="410"/>
                    </a:lnTo>
                    <a:lnTo>
                      <a:pt x="31" y="406"/>
                    </a:lnTo>
                    <a:lnTo>
                      <a:pt x="28" y="403"/>
                    </a:lnTo>
                    <a:lnTo>
                      <a:pt x="25" y="402"/>
                    </a:lnTo>
                    <a:lnTo>
                      <a:pt x="20" y="402"/>
                    </a:lnTo>
                    <a:lnTo>
                      <a:pt x="11" y="401"/>
                    </a:lnTo>
                    <a:lnTo>
                      <a:pt x="8" y="398"/>
                    </a:lnTo>
                    <a:lnTo>
                      <a:pt x="7" y="392"/>
                    </a:lnTo>
                    <a:lnTo>
                      <a:pt x="7" y="389"/>
                    </a:lnTo>
                    <a:lnTo>
                      <a:pt x="9" y="386"/>
                    </a:lnTo>
                    <a:lnTo>
                      <a:pt x="9" y="378"/>
                    </a:lnTo>
                    <a:lnTo>
                      <a:pt x="9" y="373"/>
                    </a:lnTo>
                    <a:lnTo>
                      <a:pt x="7" y="368"/>
                    </a:lnTo>
                    <a:lnTo>
                      <a:pt x="5" y="367"/>
                    </a:lnTo>
                    <a:lnTo>
                      <a:pt x="4" y="366"/>
                    </a:lnTo>
                    <a:lnTo>
                      <a:pt x="0" y="360"/>
                    </a:lnTo>
                    <a:lnTo>
                      <a:pt x="2" y="353"/>
                    </a:lnTo>
                    <a:lnTo>
                      <a:pt x="2" y="349"/>
                    </a:lnTo>
                    <a:lnTo>
                      <a:pt x="4" y="346"/>
                    </a:lnTo>
                    <a:lnTo>
                      <a:pt x="8" y="344"/>
                    </a:lnTo>
                    <a:lnTo>
                      <a:pt x="14" y="344"/>
                    </a:lnTo>
                    <a:lnTo>
                      <a:pt x="17" y="341"/>
                    </a:lnTo>
                    <a:lnTo>
                      <a:pt x="21" y="339"/>
                    </a:lnTo>
                    <a:lnTo>
                      <a:pt x="21" y="337"/>
                    </a:lnTo>
                    <a:lnTo>
                      <a:pt x="21" y="335"/>
                    </a:lnTo>
                    <a:lnTo>
                      <a:pt x="22" y="335"/>
                    </a:lnTo>
                    <a:lnTo>
                      <a:pt x="21" y="333"/>
                    </a:lnTo>
                    <a:lnTo>
                      <a:pt x="21" y="328"/>
                    </a:lnTo>
                    <a:lnTo>
                      <a:pt x="27" y="324"/>
                    </a:lnTo>
                    <a:lnTo>
                      <a:pt x="27" y="320"/>
                    </a:lnTo>
                    <a:lnTo>
                      <a:pt x="28" y="318"/>
                    </a:lnTo>
                    <a:lnTo>
                      <a:pt x="27" y="317"/>
                    </a:lnTo>
                    <a:lnTo>
                      <a:pt x="27" y="318"/>
                    </a:lnTo>
                    <a:lnTo>
                      <a:pt x="21" y="321"/>
                    </a:lnTo>
                    <a:lnTo>
                      <a:pt x="20" y="322"/>
                    </a:lnTo>
                    <a:lnTo>
                      <a:pt x="19" y="320"/>
                    </a:lnTo>
                    <a:lnTo>
                      <a:pt x="22" y="316"/>
                    </a:lnTo>
                    <a:lnTo>
                      <a:pt x="25" y="311"/>
                    </a:lnTo>
                    <a:lnTo>
                      <a:pt x="31" y="307"/>
                    </a:lnTo>
                    <a:lnTo>
                      <a:pt x="33" y="305"/>
                    </a:lnTo>
                    <a:lnTo>
                      <a:pt x="34" y="303"/>
                    </a:lnTo>
                    <a:lnTo>
                      <a:pt x="33" y="300"/>
                    </a:lnTo>
                    <a:lnTo>
                      <a:pt x="32" y="299"/>
                    </a:lnTo>
                    <a:lnTo>
                      <a:pt x="31" y="293"/>
                    </a:lnTo>
                    <a:lnTo>
                      <a:pt x="32" y="289"/>
                    </a:lnTo>
                    <a:lnTo>
                      <a:pt x="36" y="286"/>
                    </a:lnTo>
                    <a:lnTo>
                      <a:pt x="39" y="280"/>
                    </a:lnTo>
                    <a:lnTo>
                      <a:pt x="43" y="278"/>
                    </a:lnTo>
                    <a:lnTo>
                      <a:pt x="45" y="276"/>
                    </a:lnTo>
                    <a:lnTo>
                      <a:pt x="47" y="273"/>
                    </a:lnTo>
                    <a:lnTo>
                      <a:pt x="48" y="269"/>
                    </a:lnTo>
                    <a:lnTo>
                      <a:pt x="53" y="270"/>
                    </a:lnTo>
                    <a:lnTo>
                      <a:pt x="57" y="270"/>
                    </a:lnTo>
                    <a:lnTo>
                      <a:pt x="57" y="269"/>
                    </a:lnTo>
                    <a:lnTo>
                      <a:pt x="59" y="269"/>
                    </a:lnTo>
                    <a:lnTo>
                      <a:pt x="60" y="269"/>
                    </a:lnTo>
                    <a:lnTo>
                      <a:pt x="59" y="266"/>
                    </a:lnTo>
                    <a:lnTo>
                      <a:pt x="57" y="264"/>
                    </a:lnTo>
                    <a:lnTo>
                      <a:pt x="56" y="263"/>
                    </a:lnTo>
                    <a:lnTo>
                      <a:pt x="55" y="258"/>
                    </a:lnTo>
                    <a:lnTo>
                      <a:pt x="57" y="255"/>
                    </a:lnTo>
                    <a:lnTo>
                      <a:pt x="60" y="252"/>
                    </a:lnTo>
                    <a:lnTo>
                      <a:pt x="65" y="249"/>
                    </a:lnTo>
                    <a:lnTo>
                      <a:pt x="67" y="247"/>
                    </a:lnTo>
                    <a:lnTo>
                      <a:pt x="70" y="244"/>
                    </a:lnTo>
                    <a:lnTo>
                      <a:pt x="70" y="241"/>
                    </a:lnTo>
                    <a:lnTo>
                      <a:pt x="70" y="238"/>
                    </a:lnTo>
                    <a:lnTo>
                      <a:pt x="70" y="237"/>
                    </a:lnTo>
                    <a:lnTo>
                      <a:pt x="71" y="237"/>
                    </a:lnTo>
                    <a:lnTo>
                      <a:pt x="71" y="226"/>
                    </a:lnTo>
                    <a:lnTo>
                      <a:pt x="72" y="221"/>
                    </a:lnTo>
                    <a:lnTo>
                      <a:pt x="73" y="218"/>
                    </a:lnTo>
                    <a:lnTo>
                      <a:pt x="76" y="217"/>
                    </a:lnTo>
                    <a:lnTo>
                      <a:pt x="80" y="220"/>
                    </a:lnTo>
                    <a:lnTo>
                      <a:pt x="83" y="221"/>
                    </a:lnTo>
                    <a:lnTo>
                      <a:pt x="85" y="223"/>
                    </a:lnTo>
                    <a:lnTo>
                      <a:pt x="86" y="220"/>
                    </a:lnTo>
                    <a:lnTo>
                      <a:pt x="86" y="218"/>
                    </a:lnTo>
                    <a:lnTo>
                      <a:pt x="86" y="217"/>
                    </a:lnTo>
                    <a:lnTo>
                      <a:pt x="88" y="217"/>
                    </a:lnTo>
                    <a:lnTo>
                      <a:pt x="90" y="210"/>
                    </a:lnTo>
                    <a:lnTo>
                      <a:pt x="94" y="207"/>
                    </a:lnTo>
                    <a:lnTo>
                      <a:pt x="122" y="178"/>
                    </a:lnTo>
                    <a:lnTo>
                      <a:pt x="129" y="170"/>
                    </a:lnTo>
                    <a:lnTo>
                      <a:pt x="136" y="169"/>
                    </a:lnTo>
                    <a:lnTo>
                      <a:pt x="139" y="167"/>
                    </a:lnTo>
                    <a:lnTo>
                      <a:pt x="141" y="166"/>
                    </a:lnTo>
                    <a:lnTo>
                      <a:pt x="141" y="163"/>
                    </a:lnTo>
                    <a:lnTo>
                      <a:pt x="142" y="161"/>
                    </a:lnTo>
                    <a:lnTo>
                      <a:pt x="140" y="157"/>
                    </a:lnTo>
                    <a:lnTo>
                      <a:pt x="136" y="156"/>
                    </a:lnTo>
                    <a:lnTo>
                      <a:pt x="130" y="152"/>
                    </a:lnTo>
                    <a:lnTo>
                      <a:pt x="129" y="150"/>
                    </a:lnTo>
                    <a:lnTo>
                      <a:pt x="129" y="147"/>
                    </a:lnTo>
                    <a:lnTo>
                      <a:pt x="131" y="146"/>
                    </a:lnTo>
                    <a:lnTo>
                      <a:pt x="134" y="144"/>
                    </a:lnTo>
                    <a:lnTo>
                      <a:pt x="139" y="143"/>
                    </a:lnTo>
                    <a:lnTo>
                      <a:pt x="150" y="135"/>
                    </a:lnTo>
                    <a:lnTo>
                      <a:pt x="162" y="135"/>
                    </a:lnTo>
                    <a:lnTo>
                      <a:pt x="166" y="134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70" y="133"/>
                    </a:lnTo>
                    <a:lnTo>
                      <a:pt x="170" y="130"/>
                    </a:lnTo>
                    <a:lnTo>
                      <a:pt x="170" y="129"/>
                    </a:lnTo>
                    <a:lnTo>
                      <a:pt x="171" y="129"/>
                    </a:lnTo>
                    <a:lnTo>
                      <a:pt x="171" y="123"/>
                    </a:lnTo>
                    <a:lnTo>
                      <a:pt x="168" y="113"/>
                    </a:lnTo>
                    <a:lnTo>
                      <a:pt x="169" y="105"/>
                    </a:lnTo>
                    <a:lnTo>
                      <a:pt x="169" y="98"/>
                    </a:lnTo>
                    <a:lnTo>
                      <a:pt x="170" y="93"/>
                    </a:lnTo>
                    <a:lnTo>
                      <a:pt x="169" y="88"/>
                    </a:lnTo>
                    <a:lnTo>
                      <a:pt x="169" y="86"/>
                    </a:lnTo>
                    <a:lnTo>
                      <a:pt x="169" y="61"/>
                    </a:lnTo>
                    <a:lnTo>
                      <a:pt x="168" y="53"/>
                    </a:lnTo>
                    <a:lnTo>
                      <a:pt x="168" y="47"/>
                    </a:lnTo>
                    <a:lnTo>
                      <a:pt x="165" y="38"/>
                    </a:lnTo>
                    <a:lnTo>
                      <a:pt x="14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583">
                <a:extLst>
                  <a:ext uri="{FF2B5EF4-FFF2-40B4-BE49-F238E27FC236}">
                    <a16:creationId xmlns:a16="http://schemas.microsoft.com/office/drawing/2014/main" id="{F3CD7CFF-F713-BD24-1A01-77EC91B03D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" y="2191"/>
                <a:ext cx="135" cy="59"/>
              </a:xfrm>
              <a:custGeom>
                <a:avLst/>
                <a:gdLst>
                  <a:gd name="T0" fmla="*/ 665 w 672"/>
                  <a:gd name="T1" fmla="*/ 272 h 297"/>
                  <a:gd name="T2" fmla="*/ 655 w 672"/>
                  <a:gd name="T3" fmla="*/ 264 h 297"/>
                  <a:gd name="T4" fmla="*/ 641 w 672"/>
                  <a:gd name="T5" fmla="*/ 245 h 297"/>
                  <a:gd name="T6" fmla="*/ 632 w 672"/>
                  <a:gd name="T7" fmla="*/ 231 h 297"/>
                  <a:gd name="T8" fmla="*/ 616 w 672"/>
                  <a:gd name="T9" fmla="*/ 228 h 297"/>
                  <a:gd name="T10" fmla="*/ 593 w 672"/>
                  <a:gd name="T11" fmla="*/ 240 h 297"/>
                  <a:gd name="T12" fmla="*/ 579 w 672"/>
                  <a:gd name="T13" fmla="*/ 247 h 297"/>
                  <a:gd name="T14" fmla="*/ 546 w 672"/>
                  <a:gd name="T15" fmla="*/ 245 h 297"/>
                  <a:gd name="T16" fmla="*/ 533 w 672"/>
                  <a:gd name="T17" fmla="*/ 240 h 297"/>
                  <a:gd name="T18" fmla="*/ 517 w 672"/>
                  <a:gd name="T19" fmla="*/ 251 h 297"/>
                  <a:gd name="T20" fmla="*/ 510 w 672"/>
                  <a:gd name="T21" fmla="*/ 264 h 297"/>
                  <a:gd name="T22" fmla="*/ 501 w 672"/>
                  <a:gd name="T23" fmla="*/ 265 h 297"/>
                  <a:gd name="T24" fmla="*/ 484 w 672"/>
                  <a:gd name="T25" fmla="*/ 266 h 297"/>
                  <a:gd name="T26" fmla="*/ 470 w 672"/>
                  <a:gd name="T27" fmla="*/ 279 h 297"/>
                  <a:gd name="T28" fmla="*/ 429 w 672"/>
                  <a:gd name="T29" fmla="*/ 294 h 297"/>
                  <a:gd name="T30" fmla="*/ 404 w 672"/>
                  <a:gd name="T31" fmla="*/ 295 h 297"/>
                  <a:gd name="T32" fmla="*/ 391 w 672"/>
                  <a:gd name="T33" fmla="*/ 295 h 297"/>
                  <a:gd name="T34" fmla="*/ 385 w 672"/>
                  <a:gd name="T35" fmla="*/ 292 h 297"/>
                  <a:gd name="T36" fmla="*/ 366 w 672"/>
                  <a:gd name="T37" fmla="*/ 281 h 297"/>
                  <a:gd name="T38" fmla="*/ 361 w 672"/>
                  <a:gd name="T39" fmla="*/ 274 h 297"/>
                  <a:gd name="T40" fmla="*/ 352 w 672"/>
                  <a:gd name="T41" fmla="*/ 268 h 297"/>
                  <a:gd name="T42" fmla="*/ 341 w 672"/>
                  <a:gd name="T43" fmla="*/ 251 h 297"/>
                  <a:gd name="T44" fmla="*/ 333 w 672"/>
                  <a:gd name="T45" fmla="*/ 235 h 297"/>
                  <a:gd name="T46" fmla="*/ 320 w 672"/>
                  <a:gd name="T47" fmla="*/ 226 h 297"/>
                  <a:gd name="T48" fmla="*/ 311 w 672"/>
                  <a:gd name="T49" fmla="*/ 215 h 297"/>
                  <a:gd name="T50" fmla="*/ 282 w 672"/>
                  <a:gd name="T51" fmla="*/ 191 h 297"/>
                  <a:gd name="T52" fmla="*/ 277 w 672"/>
                  <a:gd name="T53" fmla="*/ 169 h 297"/>
                  <a:gd name="T54" fmla="*/ 271 w 672"/>
                  <a:gd name="T55" fmla="*/ 161 h 297"/>
                  <a:gd name="T56" fmla="*/ 263 w 672"/>
                  <a:gd name="T57" fmla="*/ 142 h 297"/>
                  <a:gd name="T58" fmla="*/ 258 w 672"/>
                  <a:gd name="T59" fmla="*/ 129 h 297"/>
                  <a:gd name="T60" fmla="*/ 247 w 672"/>
                  <a:gd name="T61" fmla="*/ 110 h 297"/>
                  <a:gd name="T62" fmla="*/ 233 w 672"/>
                  <a:gd name="T63" fmla="*/ 105 h 297"/>
                  <a:gd name="T64" fmla="*/ 209 w 672"/>
                  <a:gd name="T65" fmla="*/ 88 h 297"/>
                  <a:gd name="T66" fmla="*/ 198 w 672"/>
                  <a:gd name="T67" fmla="*/ 82 h 297"/>
                  <a:gd name="T68" fmla="*/ 183 w 672"/>
                  <a:gd name="T69" fmla="*/ 80 h 297"/>
                  <a:gd name="T70" fmla="*/ 168 w 672"/>
                  <a:gd name="T71" fmla="*/ 76 h 297"/>
                  <a:gd name="T72" fmla="*/ 155 w 672"/>
                  <a:gd name="T73" fmla="*/ 69 h 297"/>
                  <a:gd name="T74" fmla="*/ 145 w 672"/>
                  <a:gd name="T75" fmla="*/ 65 h 297"/>
                  <a:gd name="T76" fmla="*/ 135 w 672"/>
                  <a:gd name="T77" fmla="*/ 59 h 297"/>
                  <a:gd name="T78" fmla="*/ 134 w 672"/>
                  <a:gd name="T79" fmla="*/ 54 h 297"/>
                  <a:gd name="T80" fmla="*/ 129 w 672"/>
                  <a:gd name="T81" fmla="*/ 46 h 297"/>
                  <a:gd name="T82" fmla="*/ 127 w 672"/>
                  <a:gd name="T83" fmla="*/ 39 h 297"/>
                  <a:gd name="T84" fmla="*/ 117 w 672"/>
                  <a:gd name="T85" fmla="*/ 31 h 297"/>
                  <a:gd name="T86" fmla="*/ 107 w 672"/>
                  <a:gd name="T87" fmla="*/ 24 h 297"/>
                  <a:gd name="T88" fmla="*/ 97 w 672"/>
                  <a:gd name="T89" fmla="*/ 17 h 297"/>
                  <a:gd name="T90" fmla="*/ 90 w 672"/>
                  <a:gd name="T91" fmla="*/ 9 h 297"/>
                  <a:gd name="T92" fmla="*/ 74 w 672"/>
                  <a:gd name="T93" fmla="*/ 0 h 297"/>
                  <a:gd name="T94" fmla="*/ 63 w 672"/>
                  <a:gd name="T95" fmla="*/ 5 h 297"/>
                  <a:gd name="T96" fmla="*/ 59 w 672"/>
                  <a:gd name="T97" fmla="*/ 6 h 297"/>
                  <a:gd name="T98" fmla="*/ 42 w 672"/>
                  <a:gd name="T99" fmla="*/ 12 h 297"/>
                  <a:gd name="T100" fmla="*/ 26 w 672"/>
                  <a:gd name="T101" fmla="*/ 17 h 297"/>
                  <a:gd name="T102" fmla="*/ 23 w 672"/>
                  <a:gd name="T103" fmla="*/ 18 h 297"/>
                  <a:gd name="T104" fmla="*/ 13 w 672"/>
                  <a:gd name="T105" fmla="*/ 20 h 297"/>
                  <a:gd name="T106" fmla="*/ 0 w 672"/>
                  <a:gd name="T107" fmla="*/ 19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72" h="297">
                    <a:moveTo>
                      <a:pt x="672" y="275"/>
                    </a:moveTo>
                    <a:lnTo>
                      <a:pt x="670" y="272"/>
                    </a:lnTo>
                    <a:lnTo>
                      <a:pt x="665" y="272"/>
                    </a:lnTo>
                    <a:lnTo>
                      <a:pt x="658" y="268"/>
                    </a:lnTo>
                    <a:lnTo>
                      <a:pt x="655" y="265"/>
                    </a:lnTo>
                    <a:lnTo>
                      <a:pt x="655" y="264"/>
                    </a:lnTo>
                    <a:lnTo>
                      <a:pt x="650" y="258"/>
                    </a:lnTo>
                    <a:lnTo>
                      <a:pt x="649" y="255"/>
                    </a:lnTo>
                    <a:lnTo>
                      <a:pt x="641" y="245"/>
                    </a:lnTo>
                    <a:lnTo>
                      <a:pt x="636" y="239"/>
                    </a:lnTo>
                    <a:lnTo>
                      <a:pt x="633" y="235"/>
                    </a:lnTo>
                    <a:lnTo>
                      <a:pt x="632" y="231"/>
                    </a:lnTo>
                    <a:lnTo>
                      <a:pt x="629" y="229"/>
                    </a:lnTo>
                    <a:lnTo>
                      <a:pt x="623" y="229"/>
                    </a:lnTo>
                    <a:lnTo>
                      <a:pt x="616" y="228"/>
                    </a:lnTo>
                    <a:lnTo>
                      <a:pt x="614" y="231"/>
                    </a:lnTo>
                    <a:lnTo>
                      <a:pt x="602" y="236"/>
                    </a:lnTo>
                    <a:lnTo>
                      <a:pt x="593" y="240"/>
                    </a:lnTo>
                    <a:lnTo>
                      <a:pt x="585" y="246"/>
                    </a:lnTo>
                    <a:lnTo>
                      <a:pt x="581" y="246"/>
                    </a:lnTo>
                    <a:lnTo>
                      <a:pt x="579" y="247"/>
                    </a:lnTo>
                    <a:lnTo>
                      <a:pt x="573" y="249"/>
                    </a:lnTo>
                    <a:lnTo>
                      <a:pt x="559" y="248"/>
                    </a:lnTo>
                    <a:lnTo>
                      <a:pt x="546" y="245"/>
                    </a:lnTo>
                    <a:lnTo>
                      <a:pt x="541" y="242"/>
                    </a:lnTo>
                    <a:lnTo>
                      <a:pt x="536" y="240"/>
                    </a:lnTo>
                    <a:lnTo>
                      <a:pt x="533" y="240"/>
                    </a:lnTo>
                    <a:lnTo>
                      <a:pt x="526" y="243"/>
                    </a:lnTo>
                    <a:lnTo>
                      <a:pt x="519" y="247"/>
                    </a:lnTo>
                    <a:lnTo>
                      <a:pt x="517" y="251"/>
                    </a:lnTo>
                    <a:lnTo>
                      <a:pt x="517" y="257"/>
                    </a:lnTo>
                    <a:lnTo>
                      <a:pt x="513" y="259"/>
                    </a:lnTo>
                    <a:lnTo>
                      <a:pt x="510" y="264"/>
                    </a:lnTo>
                    <a:lnTo>
                      <a:pt x="505" y="265"/>
                    </a:lnTo>
                    <a:lnTo>
                      <a:pt x="503" y="265"/>
                    </a:lnTo>
                    <a:lnTo>
                      <a:pt x="501" y="265"/>
                    </a:lnTo>
                    <a:lnTo>
                      <a:pt x="501" y="266"/>
                    </a:lnTo>
                    <a:lnTo>
                      <a:pt x="494" y="268"/>
                    </a:lnTo>
                    <a:lnTo>
                      <a:pt x="484" y="266"/>
                    </a:lnTo>
                    <a:lnTo>
                      <a:pt x="478" y="272"/>
                    </a:lnTo>
                    <a:lnTo>
                      <a:pt x="475" y="275"/>
                    </a:lnTo>
                    <a:lnTo>
                      <a:pt x="470" y="279"/>
                    </a:lnTo>
                    <a:lnTo>
                      <a:pt x="446" y="292"/>
                    </a:lnTo>
                    <a:lnTo>
                      <a:pt x="436" y="294"/>
                    </a:lnTo>
                    <a:lnTo>
                      <a:pt x="429" y="294"/>
                    </a:lnTo>
                    <a:lnTo>
                      <a:pt x="413" y="293"/>
                    </a:lnTo>
                    <a:lnTo>
                      <a:pt x="409" y="293"/>
                    </a:lnTo>
                    <a:lnTo>
                      <a:pt x="404" y="295"/>
                    </a:lnTo>
                    <a:lnTo>
                      <a:pt x="402" y="295"/>
                    </a:lnTo>
                    <a:lnTo>
                      <a:pt x="400" y="297"/>
                    </a:lnTo>
                    <a:lnTo>
                      <a:pt x="391" y="295"/>
                    </a:lnTo>
                    <a:lnTo>
                      <a:pt x="387" y="294"/>
                    </a:lnTo>
                    <a:lnTo>
                      <a:pt x="386" y="294"/>
                    </a:lnTo>
                    <a:lnTo>
                      <a:pt x="385" y="292"/>
                    </a:lnTo>
                    <a:lnTo>
                      <a:pt x="387" y="291"/>
                    </a:lnTo>
                    <a:lnTo>
                      <a:pt x="379" y="285"/>
                    </a:lnTo>
                    <a:lnTo>
                      <a:pt x="366" y="281"/>
                    </a:lnTo>
                    <a:lnTo>
                      <a:pt x="362" y="280"/>
                    </a:lnTo>
                    <a:lnTo>
                      <a:pt x="362" y="276"/>
                    </a:lnTo>
                    <a:lnTo>
                      <a:pt x="361" y="274"/>
                    </a:lnTo>
                    <a:lnTo>
                      <a:pt x="358" y="272"/>
                    </a:lnTo>
                    <a:lnTo>
                      <a:pt x="355" y="270"/>
                    </a:lnTo>
                    <a:lnTo>
                      <a:pt x="352" y="268"/>
                    </a:lnTo>
                    <a:lnTo>
                      <a:pt x="349" y="263"/>
                    </a:lnTo>
                    <a:lnTo>
                      <a:pt x="346" y="259"/>
                    </a:lnTo>
                    <a:lnTo>
                      <a:pt x="341" y="251"/>
                    </a:lnTo>
                    <a:lnTo>
                      <a:pt x="340" y="243"/>
                    </a:lnTo>
                    <a:lnTo>
                      <a:pt x="334" y="239"/>
                    </a:lnTo>
                    <a:lnTo>
                      <a:pt x="333" y="235"/>
                    </a:lnTo>
                    <a:lnTo>
                      <a:pt x="330" y="229"/>
                    </a:lnTo>
                    <a:lnTo>
                      <a:pt x="323" y="228"/>
                    </a:lnTo>
                    <a:lnTo>
                      <a:pt x="320" y="226"/>
                    </a:lnTo>
                    <a:lnTo>
                      <a:pt x="318" y="223"/>
                    </a:lnTo>
                    <a:lnTo>
                      <a:pt x="316" y="218"/>
                    </a:lnTo>
                    <a:lnTo>
                      <a:pt x="311" y="215"/>
                    </a:lnTo>
                    <a:lnTo>
                      <a:pt x="304" y="212"/>
                    </a:lnTo>
                    <a:lnTo>
                      <a:pt x="297" y="206"/>
                    </a:lnTo>
                    <a:lnTo>
                      <a:pt x="282" y="191"/>
                    </a:lnTo>
                    <a:lnTo>
                      <a:pt x="278" y="184"/>
                    </a:lnTo>
                    <a:lnTo>
                      <a:pt x="278" y="174"/>
                    </a:lnTo>
                    <a:lnTo>
                      <a:pt x="277" y="169"/>
                    </a:lnTo>
                    <a:lnTo>
                      <a:pt x="277" y="167"/>
                    </a:lnTo>
                    <a:lnTo>
                      <a:pt x="273" y="163"/>
                    </a:lnTo>
                    <a:lnTo>
                      <a:pt x="271" y="161"/>
                    </a:lnTo>
                    <a:lnTo>
                      <a:pt x="270" y="159"/>
                    </a:lnTo>
                    <a:lnTo>
                      <a:pt x="267" y="149"/>
                    </a:lnTo>
                    <a:lnTo>
                      <a:pt x="263" y="142"/>
                    </a:lnTo>
                    <a:lnTo>
                      <a:pt x="261" y="138"/>
                    </a:lnTo>
                    <a:lnTo>
                      <a:pt x="259" y="132"/>
                    </a:lnTo>
                    <a:lnTo>
                      <a:pt x="258" y="129"/>
                    </a:lnTo>
                    <a:lnTo>
                      <a:pt x="253" y="117"/>
                    </a:lnTo>
                    <a:lnTo>
                      <a:pt x="249" y="112"/>
                    </a:lnTo>
                    <a:lnTo>
                      <a:pt x="247" y="110"/>
                    </a:lnTo>
                    <a:lnTo>
                      <a:pt x="238" y="106"/>
                    </a:lnTo>
                    <a:lnTo>
                      <a:pt x="235" y="105"/>
                    </a:lnTo>
                    <a:lnTo>
                      <a:pt x="233" y="105"/>
                    </a:lnTo>
                    <a:lnTo>
                      <a:pt x="230" y="104"/>
                    </a:lnTo>
                    <a:lnTo>
                      <a:pt x="221" y="97"/>
                    </a:lnTo>
                    <a:lnTo>
                      <a:pt x="209" y="88"/>
                    </a:lnTo>
                    <a:lnTo>
                      <a:pt x="206" y="86"/>
                    </a:lnTo>
                    <a:lnTo>
                      <a:pt x="201" y="83"/>
                    </a:lnTo>
                    <a:lnTo>
                      <a:pt x="198" y="82"/>
                    </a:lnTo>
                    <a:lnTo>
                      <a:pt x="192" y="81"/>
                    </a:lnTo>
                    <a:lnTo>
                      <a:pt x="189" y="80"/>
                    </a:lnTo>
                    <a:lnTo>
                      <a:pt x="183" y="80"/>
                    </a:lnTo>
                    <a:lnTo>
                      <a:pt x="180" y="81"/>
                    </a:lnTo>
                    <a:lnTo>
                      <a:pt x="173" y="80"/>
                    </a:lnTo>
                    <a:lnTo>
                      <a:pt x="168" y="76"/>
                    </a:lnTo>
                    <a:lnTo>
                      <a:pt x="162" y="74"/>
                    </a:lnTo>
                    <a:lnTo>
                      <a:pt x="158" y="71"/>
                    </a:lnTo>
                    <a:lnTo>
                      <a:pt x="155" y="69"/>
                    </a:lnTo>
                    <a:lnTo>
                      <a:pt x="151" y="69"/>
                    </a:lnTo>
                    <a:lnTo>
                      <a:pt x="146" y="66"/>
                    </a:lnTo>
                    <a:lnTo>
                      <a:pt x="145" y="65"/>
                    </a:lnTo>
                    <a:lnTo>
                      <a:pt x="140" y="62"/>
                    </a:lnTo>
                    <a:lnTo>
                      <a:pt x="139" y="62"/>
                    </a:lnTo>
                    <a:lnTo>
                      <a:pt x="135" y="59"/>
                    </a:lnTo>
                    <a:lnTo>
                      <a:pt x="134" y="58"/>
                    </a:lnTo>
                    <a:lnTo>
                      <a:pt x="133" y="55"/>
                    </a:lnTo>
                    <a:lnTo>
                      <a:pt x="134" y="54"/>
                    </a:lnTo>
                    <a:lnTo>
                      <a:pt x="134" y="51"/>
                    </a:lnTo>
                    <a:lnTo>
                      <a:pt x="133" y="49"/>
                    </a:lnTo>
                    <a:lnTo>
                      <a:pt x="129" y="46"/>
                    </a:lnTo>
                    <a:lnTo>
                      <a:pt x="129" y="43"/>
                    </a:lnTo>
                    <a:lnTo>
                      <a:pt x="128" y="40"/>
                    </a:lnTo>
                    <a:lnTo>
                      <a:pt x="127" y="39"/>
                    </a:lnTo>
                    <a:lnTo>
                      <a:pt x="123" y="37"/>
                    </a:lnTo>
                    <a:lnTo>
                      <a:pt x="118" y="35"/>
                    </a:lnTo>
                    <a:lnTo>
                      <a:pt x="117" y="31"/>
                    </a:lnTo>
                    <a:lnTo>
                      <a:pt x="115" y="26"/>
                    </a:lnTo>
                    <a:lnTo>
                      <a:pt x="112" y="25"/>
                    </a:lnTo>
                    <a:lnTo>
                      <a:pt x="107" y="24"/>
                    </a:lnTo>
                    <a:lnTo>
                      <a:pt x="103" y="22"/>
                    </a:lnTo>
                    <a:lnTo>
                      <a:pt x="99" y="19"/>
                    </a:lnTo>
                    <a:lnTo>
                      <a:pt x="97" y="17"/>
                    </a:lnTo>
                    <a:lnTo>
                      <a:pt x="94" y="14"/>
                    </a:lnTo>
                    <a:lnTo>
                      <a:pt x="93" y="13"/>
                    </a:lnTo>
                    <a:lnTo>
                      <a:pt x="90" y="9"/>
                    </a:lnTo>
                    <a:lnTo>
                      <a:pt x="83" y="6"/>
                    </a:lnTo>
                    <a:lnTo>
                      <a:pt x="77" y="2"/>
                    </a:lnTo>
                    <a:lnTo>
                      <a:pt x="74" y="0"/>
                    </a:lnTo>
                    <a:lnTo>
                      <a:pt x="70" y="0"/>
                    </a:lnTo>
                    <a:lnTo>
                      <a:pt x="64" y="2"/>
                    </a:lnTo>
                    <a:lnTo>
                      <a:pt x="63" y="5"/>
                    </a:lnTo>
                    <a:lnTo>
                      <a:pt x="60" y="5"/>
                    </a:lnTo>
                    <a:lnTo>
                      <a:pt x="59" y="5"/>
                    </a:lnTo>
                    <a:lnTo>
                      <a:pt x="59" y="6"/>
                    </a:lnTo>
                    <a:lnTo>
                      <a:pt x="57" y="8"/>
                    </a:lnTo>
                    <a:lnTo>
                      <a:pt x="48" y="11"/>
                    </a:lnTo>
                    <a:lnTo>
                      <a:pt x="42" y="12"/>
                    </a:lnTo>
                    <a:lnTo>
                      <a:pt x="35" y="17"/>
                    </a:lnTo>
                    <a:lnTo>
                      <a:pt x="30" y="17"/>
                    </a:lnTo>
                    <a:lnTo>
                      <a:pt x="26" y="17"/>
                    </a:lnTo>
                    <a:lnTo>
                      <a:pt x="24" y="17"/>
                    </a:lnTo>
                    <a:lnTo>
                      <a:pt x="23" y="17"/>
                    </a:lnTo>
                    <a:lnTo>
                      <a:pt x="23" y="18"/>
                    </a:lnTo>
                    <a:lnTo>
                      <a:pt x="19" y="17"/>
                    </a:lnTo>
                    <a:lnTo>
                      <a:pt x="18" y="18"/>
                    </a:lnTo>
                    <a:lnTo>
                      <a:pt x="13" y="20"/>
                    </a:lnTo>
                    <a:lnTo>
                      <a:pt x="9" y="20"/>
                    </a:lnTo>
                    <a:lnTo>
                      <a:pt x="7" y="20"/>
                    </a:lnTo>
                    <a:lnTo>
                      <a:pt x="0" y="1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584">
                <a:extLst>
                  <a:ext uri="{FF2B5EF4-FFF2-40B4-BE49-F238E27FC236}">
                    <a16:creationId xmlns:a16="http://schemas.microsoft.com/office/drawing/2014/main" id="{88C6CB55-FC7F-2783-6D31-EB0AD95B2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512"/>
                <a:ext cx="61" cy="180"/>
              </a:xfrm>
              <a:custGeom>
                <a:avLst/>
                <a:gdLst>
                  <a:gd name="T0" fmla="*/ 27 w 309"/>
                  <a:gd name="T1" fmla="*/ 7 h 902"/>
                  <a:gd name="T2" fmla="*/ 68 w 309"/>
                  <a:gd name="T3" fmla="*/ 39 h 902"/>
                  <a:gd name="T4" fmla="*/ 73 w 309"/>
                  <a:gd name="T5" fmla="*/ 43 h 902"/>
                  <a:gd name="T6" fmla="*/ 75 w 309"/>
                  <a:gd name="T7" fmla="*/ 54 h 902"/>
                  <a:gd name="T8" fmla="*/ 74 w 309"/>
                  <a:gd name="T9" fmla="*/ 62 h 902"/>
                  <a:gd name="T10" fmla="*/ 77 w 309"/>
                  <a:gd name="T11" fmla="*/ 69 h 902"/>
                  <a:gd name="T12" fmla="*/ 81 w 309"/>
                  <a:gd name="T13" fmla="*/ 75 h 902"/>
                  <a:gd name="T14" fmla="*/ 89 w 309"/>
                  <a:gd name="T15" fmla="*/ 82 h 902"/>
                  <a:gd name="T16" fmla="*/ 86 w 309"/>
                  <a:gd name="T17" fmla="*/ 92 h 902"/>
                  <a:gd name="T18" fmla="*/ 95 w 309"/>
                  <a:gd name="T19" fmla="*/ 98 h 902"/>
                  <a:gd name="T20" fmla="*/ 108 w 309"/>
                  <a:gd name="T21" fmla="*/ 106 h 902"/>
                  <a:gd name="T22" fmla="*/ 130 w 309"/>
                  <a:gd name="T23" fmla="*/ 140 h 902"/>
                  <a:gd name="T24" fmla="*/ 136 w 309"/>
                  <a:gd name="T25" fmla="*/ 159 h 902"/>
                  <a:gd name="T26" fmla="*/ 137 w 309"/>
                  <a:gd name="T27" fmla="*/ 176 h 902"/>
                  <a:gd name="T28" fmla="*/ 137 w 309"/>
                  <a:gd name="T29" fmla="*/ 185 h 902"/>
                  <a:gd name="T30" fmla="*/ 143 w 309"/>
                  <a:gd name="T31" fmla="*/ 196 h 902"/>
                  <a:gd name="T32" fmla="*/ 148 w 309"/>
                  <a:gd name="T33" fmla="*/ 202 h 902"/>
                  <a:gd name="T34" fmla="*/ 154 w 309"/>
                  <a:gd name="T35" fmla="*/ 205 h 902"/>
                  <a:gd name="T36" fmla="*/ 163 w 309"/>
                  <a:gd name="T37" fmla="*/ 228 h 902"/>
                  <a:gd name="T38" fmla="*/ 163 w 309"/>
                  <a:gd name="T39" fmla="*/ 243 h 902"/>
                  <a:gd name="T40" fmla="*/ 163 w 309"/>
                  <a:gd name="T41" fmla="*/ 252 h 902"/>
                  <a:gd name="T42" fmla="*/ 187 w 309"/>
                  <a:gd name="T43" fmla="*/ 294 h 902"/>
                  <a:gd name="T44" fmla="*/ 189 w 309"/>
                  <a:gd name="T45" fmla="*/ 302 h 902"/>
                  <a:gd name="T46" fmla="*/ 203 w 309"/>
                  <a:gd name="T47" fmla="*/ 327 h 902"/>
                  <a:gd name="T48" fmla="*/ 205 w 309"/>
                  <a:gd name="T49" fmla="*/ 333 h 902"/>
                  <a:gd name="T50" fmla="*/ 216 w 309"/>
                  <a:gd name="T51" fmla="*/ 357 h 902"/>
                  <a:gd name="T52" fmla="*/ 215 w 309"/>
                  <a:gd name="T53" fmla="*/ 371 h 902"/>
                  <a:gd name="T54" fmla="*/ 223 w 309"/>
                  <a:gd name="T55" fmla="*/ 386 h 902"/>
                  <a:gd name="T56" fmla="*/ 241 w 309"/>
                  <a:gd name="T57" fmla="*/ 411 h 902"/>
                  <a:gd name="T58" fmla="*/ 243 w 309"/>
                  <a:gd name="T59" fmla="*/ 416 h 902"/>
                  <a:gd name="T60" fmla="*/ 240 w 309"/>
                  <a:gd name="T61" fmla="*/ 426 h 902"/>
                  <a:gd name="T62" fmla="*/ 236 w 309"/>
                  <a:gd name="T63" fmla="*/ 468 h 902"/>
                  <a:gd name="T64" fmla="*/ 240 w 309"/>
                  <a:gd name="T65" fmla="*/ 497 h 902"/>
                  <a:gd name="T66" fmla="*/ 244 w 309"/>
                  <a:gd name="T67" fmla="*/ 526 h 902"/>
                  <a:gd name="T68" fmla="*/ 246 w 309"/>
                  <a:gd name="T69" fmla="*/ 539 h 902"/>
                  <a:gd name="T70" fmla="*/ 238 w 309"/>
                  <a:gd name="T71" fmla="*/ 561 h 902"/>
                  <a:gd name="T72" fmla="*/ 233 w 309"/>
                  <a:gd name="T73" fmla="*/ 574 h 902"/>
                  <a:gd name="T74" fmla="*/ 243 w 309"/>
                  <a:gd name="T75" fmla="*/ 595 h 902"/>
                  <a:gd name="T76" fmla="*/ 238 w 309"/>
                  <a:gd name="T77" fmla="*/ 609 h 902"/>
                  <a:gd name="T78" fmla="*/ 235 w 309"/>
                  <a:gd name="T79" fmla="*/ 617 h 902"/>
                  <a:gd name="T80" fmla="*/ 239 w 309"/>
                  <a:gd name="T81" fmla="*/ 625 h 902"/>
                  <a:gd name="T82" fmla="*/ 246 w 309"/>
                  <a:gd name="T83" fmla="*/ 635 h 902"/>
                  <a:gd name="T84" fmla="*/ 247 w 309"/>
                  <a:gd name="T85" fmla="*/ 646 h 902"/>
                  <a:gd name="T86" fmla="*/ 261 w 309"/>
                  <a:gd name="T87" fmla="*/ 689 h 902"/>
                  <a:gd name="T88" fmla="*/ 261 w 309"/>
                  <a:gd name="T89" fmla="*/ 721 h 902"/>
                  <a:gd name="T90" fmla="*/ 260 w 309"/>
                  <a:gd name="T91" fmla="*/ 740 h 902"/>
                  <a:gd name="T92" fmla="*/ 262 w 309"/>
                  <a:gd name="T93" fmla="*/ 746 h 902"/>
                  <a:gd name="T94" fmla="*/ 268 w 309"/>
                  <a:gd name="T95" fmla="*/ 748 h 902"/>
                  <a:gd name="T96" fmla="*/ 275 w 309"/>
                  <a:gd name="T97" fmla="*/ 746 h 902"/>
                  <a:gd name="T98" fmla="*/ 273 w 309"/>
                  <a:gd name="T99" fmla="*/ 753 h 902"/>
                  <a:gd name="T100" fmla="*/ 267 w 309"/>
                  <a:gd name="T101" fmla="*/ 760 h 902"/>
                  <a:gd name="T102" fmla="*/ 267 w 309"/>
                  <a:gd name="T103" fmla="*/ 765 h 902"/>
                  <a:gd name="T104" fmla="*/ 281 w 309"/>
                  <a:gd name="T105" fmla="*/ 774 h 902"/>
                  <a:gd name="T106" fmla="*/ 290 w 309"/>
                  <a:gd name="T107" fmla="*/ 786 h 902"/>
                  <a:gd name="T108" fmla="*/ 291 w 309"/>
                  <a:gd name="T109" fmla="*/ 793 h 902"/>
                  <a:gd name="T110" fmla="*/ 284 w 309"/>
                  <a:gd name="T111" fmla="*/ 840 h 902"/>
                  <a:gd name="T112" fmla="*/ 270 w 309"/>
                  <a:gd name="T113" fmla="*/ 847 h 902"/>
                  <a:gd name="T114" fmla="*/ 261 w 309"/>
                  <a:gd name="T115" fmla="*/ 853 h 902"/>
                  <a:gd name="T116" fmla="*/ 264 w 309"/>
                  <a:gd name="T117" fmla="*/ 885 h 902"/>
                  <a:gd name="T118" fmla="*/ 270 w 309"/>
                  <a:gd name="T119" fmla="*/ 889 h 902"/>
                  <a:gd name="T120" fmla="*/ 283 w 309"/>
                  <a:gd name="T121" fmla="*/ 891 h 902"/>
                  <a:gd name="T122" fmla="*/ 289 w 309"/>
                  <a:gd name="T123" fmla="*/ 893 h 902"/>
                  <a:gd name="T124" fmla="*/ 297 w 309"/>
                  <a:gd name="T125" fmla="*/ 90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09" h="902">
                    <a:moveTo>
                      <a:pt x="0" y="0"/>
                    </a:moveTo>
                    <a:lnTo>
                      <a:pt x="21" y="3"/>
                    </a:lnTo>
                    <a:lnTo>
                      <a:pt x="23" y="5"/>
                    </a:lnTo>
                    <a:lnTo>
                      <a:pt x="24" y="6"/>
                    </a:lnTo>
                    <a:lnTo>
                      <a:pt x="27" y="7"/>
                    </a:lnTo>
                    <a:lnTo>
                      <a:pt x="66" y="35"/>
                    </a:lnTo>
                    <a:lnTo>
                      <a:pt x="67" y="36"/>
                    </a:lnTo>
                    <a:lnTo>
                      <a:pt x="67" y="37"/>
                    </a:lnTo>
                    <a:lnTo>
                      <a:pt x="68" y="37"/>
                    </a:lnTo>
                    <a:lnTo>
                      <a:pt x="68" y="39"/>
                    </a:lnTo>
                    <a:lnTo>
                      <a:pt x="69" y="40"/>
                    </a:lnTo>
                    <a:lnTo>
                      <a:pt x="70" y="40"/>
                    </a:lnTo>
                    <a:lnTo>
                      <a:pt x="72" y="42"/>
                    </a:lnTo>
                    <a:lnTo>
                      <a:pt x="72" y="43"/>
                    </a:lnTo>
                    <a:lnTo>
                      <a:pt x="73" y="43"/>
                    </a:lnTo>
                    <a:lnTo>
                      <a:pt x="74" y="47"/>
                    </a:lnTo>
                    <a:lnTo>
                      <a:pt x="75" y="49"/>
                    </a:lnTo>
                    <a:lnTo>
                      <a:pt x="75" y="52"/>
                    </a:lnTo>
                    <a:lnTo>
                      <a:pt x="75" y="53"/>
                    </a:lnTo>
                    <a:lnTo>
                      <a:pt x="75" y="54"/>
                    </a:lnTo>
                    <a:lnTo>
                      <a:pt x="75" y="56"/>
                    </a:lnTo>
                    <a:lnTo>
                      <a:pt x="74" y="58"/>
                    </a:lnTo>
                    <a:lnTo>
                      <a:pt x="74" y="59"/>
                    </a:lnTo>
                    <a:lnTo>
                      <a:pt x="74" y="60"/>
                    </a:lnTo>
                    <a:lnTo>
                      <a:pt x="74" y="62"/>
                    </a:lnTo>
                    <a:lnTo>
                      <a:pt x="75" y="63"/>
                    </a:lnTo>
                    <a:lnTo>
                      <a:pt x="75" y="64"/>
                    </a:lnTo>
                    <a:lnTo>
                      <a:pt x="77" y="66"/>
                    </a:lnTo>
                    <a:lnTo>
                      <a:pt x="77" y="68"/>
                    </a:lnTo>
                    <a:lnTo>
                      <a:pt x="77" y="69"/>
                    </a:lnTo>
                    <a:lnTo>
                      <a:pt x="78" y="70"/>
                    </a:lnTo>
                    <a:lnTo>
                      <a:pt x="79" y="71"/>
                    </a:lnTo>
                    <a:lnTo>
                      <a:pt x="79" y="73"/>
                    </a:lnTo>
                    <a:lnTo>
                      <a:pt x="81" y="74"/>
                    </a:lnTo>
                    <a:lnTo>
                      <a:pt x="81" y="75"/>
                    </a:lnTo>
                    <a:lnTo>
                      <a:pt x="83" y="75"/>
                    </a:lnTo>
                    <a:lnTo>
                      <a:pt x="85" y="77"/>
                    </a:lnTo>
                    <a:lnTo>
                      <a:pt x="87" y="80"/>
                    </a:lnTo>
                    <a:lnTo>
                      <a:pt x="89" y="80"/>
                    </a:lnTo>
                    <a:lnTo>
                      <a:pt x="89" y="82"/>
                    </a:lnTo>
                    <a:lnTo>
                      <a:pt x="87" y="85"/>
                    </a:lnTo>
                    <a:lnTo>
                      <a:pt x="86" y="86"/>
                    </a:lnTo>
                    <a:lnTo>
                      <a:pt x="86" y="88"/>
                    </a:lnTo>
                    <a:lnTo>
                      <a:pt x="86" y="91"/>
                    </a:lnTo>
                    <a:lnTo>
                      <a:pt x="86" y="92"/>
                    </a:lnTo>
                    <a:lnTo>
                      <a:pt x="86" y="93"/>
                    </a:lnTo>
                    <a:lnTo>
                      <a:pt x="87" y="93"/>
                    </a:lnTo>
                    <a:lnTo>
                      <a:pt x="89" y="94"/>
                    </a:lnTo>
                    <a:lnTo>
                      <a:pt x="89" y="96"/>
                    </a:lnTo>
                    <a:lnTo>
                      <a:pt x="95" y="98"/>
                    </a:lnTo>
                    <a:lnTo>
                      <a:pt x="97" y="100"/>
                    </a:lnTo>
                    <a:lnTo>
                      <a:pt x="106" y="105"/>
                    </a:lnTo>
                    <a:lnTo>
                      <a:pt x="107" y="105"/>
                    </a:lnTo>
                    <a:lnTo>
                      <a:pt x="107" y="106"/>
                    </a:lnTo>
                    <a:lnTo>
                      <a:pt x="108" y="106"/>
                    </a:lnTo>
                    <a:lnTo>
                      <a:pt x="112" y="110"/>
                    </a:lnTo>
                    <a:lnTo>
                      <a:pt x="118" y="120"/>
                    </a:lnTo>
                    <a:lnTo>
                      <a:pt x="120" y="122"/>
                    </a:lnTo>
                    <a:lnTo>
                      <a:pt x="121" y="123"/>
                    </a:lnTo>
                    <a:lnTo>
                      <a:pt x="130" y="140"/>
                    </a:lnTo>
                    <a:lnTo>
                      <a:pt x="131" y="143"/>
                    </a:lnTo>
                    <a:lnTo>
                      <a:pt x="133" y="154"/>
                    </a:lnTo>
                    <a:lnTo>
                      <a:pt x="135" y="156"/>
                    </a:lnTo>
                    <a:lnTo>
                      <a:pt x="135" y="157"/>
                    </a:lnTo>
                    <a:lnTo>
                      <a:pt x="136" y="159"/>
                    </a:lnTo>
                    <a:lnTo>
                      <a:pt x="137" y="163"/>
                    </a:lnTo>
                    <a:lnTo>
                      <a:pt x="138" y="165"/>
                    </a:lnTo>
                    <a:lnTo>
                      <a:pt x="138" y="166"/>
                    </a:lnTo>
                    <a:lnTo>
                      <a:pt x="138" y="171"/>
                    </a:lnTo>
                    <a:lnTo>
                      <a:pt x="137" y="176"/>
                    </a:lnTo>
                    <a:lnTo>
                      <a:pt x="137" y="180"/>
                    </a:lnTo>
                    <a:lnTo>
                      <a:pt x="136" y="182"/>
                    </a:lnTo>
                    <a:lnTo>
                      <a:pt x="137" y="182"/>
                    </a:lnTo>
                    <a:lnTo>
                      <a:pt x="137" y="184"/>
                    </a:lnTo>
                    <a:lnTo>
                      <a:pt x="137" y="185"/>
                    </a:lnTo>
                    <a:lnTo>
                      <a:pt x="137" y="186"/>
                    </a:lnTo>
                    <a:lnTo>
                      <a:pt x="138" y="188"/>
                    </a:lnTo>
                    <a:lnTo>
                      <a:pt x="138" y="190"/>
                    </a:lnTo>
                    <a:lnTo>
                      <a:pt x="142" y="195"/>
                    </a:lnTo>
                    <a:lnTo>
                      <a:pt x="143" y="196"/>
                    </a:lnTo>
                    <a:lnTo>
                      <a:pt x="144" y="199"/>
                    </a:lnTo>
                    <a:lnTo>
                      <a:pt x="146" y="199"/>
                    </a:lnTo>
                    <a:lnTo>
                      <a:pt x="146" y="200"/>
                    </a:lnTo>
                    <a:lnTo>
                      <a:pt x="147" y="201"/>
                    </a:lnTo>
                    <a:lnTo>
                      <a:pt x="148" y="202"/>
                    </a:lnTo>
                    <a:lnTo>
                      <a:pt x="150" y="202"/>
                    </a:lnTo>
                    <a:lnTo>
                      <a:pt x="150" y="203"/>
                    </a:lnTo>
                    <a:lnTo>
                      <a:pt x="152" y="203"/>
                    </a:lnTo>
                    <a:lnTo>
                      <a:pt x="153" y="205"/>
                    </a:lnTo>
                    <a:lnTo>
                      <a:pt x="154" y="205"/>
                    </a:lnTo>
                    <a:lnTo>
                      <a:pt x="154" y="206"/>
                    </a:lnTo>
                    <a:lnTo>
                      <a:pt x="155" y="207"/>
                    </a:lnTo>
                    <a:lnTo>
                      <a:pt x="163" y="224"/>
                    </a:lnTo>
                    <a:lnTo>
                      <a:pt x="163" y="226"/>
                    </a:lnTo>
                    <a:lnTo>
                      <a:pt x="163" y="228"/>
                    </a:lnTo>
                    <a:lnTo>
                      <a:pt x="164" y="229"/>
                    </a:lnTo>
                    <a:lnTo>
                      <a:pt x="164" y="240"/>
                    </a:lnTo>
                    <a:lnTo>
                      <a:pt x="163" y="240"/>
                    </a:lnTo>
                    <a:lnTo>
                      <a:pt x="163" y="241"/>
                    </a:lnTo>
                    <a:lnTo>
                      <a:pt x="163" y="243"/>
                    </a:lnTo>
                    <a:lnTo>
                      <a:pt x="163" y="247"/>
                    </a:lnTo>
                    <a:lnTo>
                      <a:pt x="163" y="248"/>
                    </a:lnTo>
                    <a:lnTo>
                      <a:pt x="163" y="249"/>
                    </a:lnTo>
                    <a:lnTo>
                      <a:pt x="163" y="251"/>
                    </a:lnTo>
                    <a:lnTo>
                      <a:pt x="163" y="252"/>
                    </a:lnTo>
                    <a:lnTo>
                      <a:pt x="172" y="270"/>
                    </a:lnTo>
                    <a:lnTo>
                      <a:pt x="182" y="283"/>
                    </a:lnTo>
                    <a:lnTo>
                      <a:pt x="186" y="292"/>
                    </a:lnTo>
                    <a:lnTo>
                      <a:pt x="187" y="293"/>
                    </a:lnTo>
                    <a:lnTo>
                      <a:pt x="187" y="294"/>
                    </a:lnTo>
                    <a:lnTo>
                      <a:pt x="187" y="296"/>
                    </a:lnTo>
                    <a:lnTo>
                      <a:pt x="187" y="297"/>
                    </a:lnTo>
                    <a:lnTo>
                      <a:pt x="187" y="298"/>
                    </a:lnTo>
                    <a:lnTo>
                      <a:pt x="188" y="300"/>
                    </a:lnTo>
                    <a:lnTo>
                      <a:pt x="189" y="302"/>
                    </a:lnTo>
                    <a:lnTo>
                      <a:pt x="190" y="306"/>
                    </a:lnTo>
                    <a:lnTo>
                      <a:pt x="192" y="309"/>
                    </a:lnTo>
                    <a:lnTo>
                      <a:pt x="201" y="326"/>
                    </a:lnTo>
                    <a:lnTo>
                      <a:pt x="203" y="326"/>
                    </a:lnTo>
                    <a:lnTo>
                      <a:pt x="203" y="327"/>
                    </a:lnTo>
                    <a:lnTo>
                      <a:pt x="204" y="328"/>
                    </a:lnTo>
                    <a:lnTo>
                      <a:pt x="204" y="329"/>
                    </a:lnTo>
                    <a:lnTo>
                      <a:pt x="204" y="331"/>
                    </a:lnTo>
                    <a:lnTo>
                      <a:pt x="205" y="332"/>
                    </a:lnTo>
                    <a:lnTo>
                      <a:pt x="205" y="333"/>
                    </a:lnTo>
                    <a:lnTo>
                      <a:pt x="206" y="337"/>
                    </a:lnTo>
                    <a:lnTo>
                      <a:pt x="206" y="339"/>
                    </a:lnTo>
                    <a:lnTo>
                      <a:pt x="207" y="340"/>
                    </a:lnTo>
                    <a:lnTo>
                      <a:pt x="216" y="356"/>
                    </a:lnTo>
                    <a:lnTo>
                      <a:pt x="216" y="357"/>
                    </a:lnTo>
                    <a:lnTo>
                      <a:pt x="216" y="359"/>
                    </a:lnTo>
                    <a:lnTo>
                      <a:pt x="212" y="366"/>
                    </a:lnTo>
                    <a:lnTo>
                      <a:pt x="212" y="367"/>
                    </a:lnTo>
                    <a:lnTo>
                      <a:pt x="212" y="368"/>
                    </a:lnTo>
                    <a:lnTo>
                      <a:pt x="215" y="371"/>
                    </a:lnTo>
                    <a:lnTo>
                      <a:pt x="215" y="373"/>
                    </a:lnTo>
                    <a:lnTo>
                      <a:pt x="216" y="376"/>
                    </a:lnTo>
                    <a:lnTo>
                      <a:pt x="221" y="383"/>
                    </a:lnTo>
                    <a:lnTo>
                      <a:pt x="222" y="385"/>
                    </a:lnTo>
                    <a:lnTo>
                      <a:pt x="223" y="386"/>
                    </a:lnTo>
                    <a:lnTo>
                      <a:pt x="224" y="390"/>
                    </a:lnTo>
                    <a:lnTo>
                      <a:pt x="235" y="401"/>
                    </a:lnTo>
                    <a:lnTo>
                      <a:pt x="239" y="406"/>
                    </a:lnTo>
                    <a:lnTo>
                      <a:pt x="240" y="407"/>
                    </a:lnTo>
                    <a:lnTo>
                      <a:pt x="241" y="411"/>
                    </a:lnTo>
                    <a:lnTo>
                      <a:pt x="243" y="411"/>
                    </a:lnTo>
                    <a:lnTo>
                      <a:pt x="243" y="412"/>
                    </a:lnTo>
                    <a:lnTo>
                      <a:pt x="243" y="413"/>
                    </a:lnTo>
                    <a:lnTo>
                      <a:pt x="243" y="414"/>
                    </a:lnTo>
                    <a:lnTo>
                      <a:pt x="243" y="416"/>
                    </a:lnTo>
                    <a:lnTo>
                      <a:pt x="243" y="417"/>
                    </a:lnTo>
                    <a:lnTo>
                      <a:pt x="241" y="423"/>
                    </a:lnTo>
                    <a:lnTo>
                      <a:pt x="240" y="423"/>
                    </a:lnTo>
                    <a:lnTo>
                      <a:pt x="240" y="425"/>
                    </a:lnTo>
                    <a:lnTo>
                      <a:pt x="240" y="426"/>
                    </a:lnTo>
                    <a:lnTo>
                      <a:pt x="236" y="453"/>
                    </a:lnTo>
                    <a:lnTo>
                      <a:pt x="236" y="456"/>
                    </a:lnTo>
                    <a:lnTo>
                      <a:pt x="236" y="464"/>
                    </a:lnTo>
                    <a:lnTo>
                      <a:pt x="236" y="465"/>
                    </a:lnTo>
                    <a:lnTo>
                      <a:pt x="236" y="468"/>
                    </a:lnTo>
                    <a:lnTo>
                      <a:pt x="238" y="479"/>
                    </a:lnTo>
                    <a:lnTo>
                      <a:pt x="238" y="481"/>
                    </a:lnTo>
                    <a:lnTo>
                      <a:pt x="239" y="482"/>
                    </a:lnTo>
                    <a:lnTo>
                      <a:pt x="240" y="493"/>
                    </a:lnTo>
                    <a:lnTo>
                      <a:pt x="240" y="497"/>
                    </a:lnTo>
                    <a:lnTo>
                      <a:pt x="240" y="498"/>
                    </a:lnTo>
                    <a:lnTo>
                      <a:pt x="240" y="516"/>
                    </a:lnTo>
                    <a:lnTo>
                      <a:pt x="240" y="517"/>
                    </a:lnTo>
                    <a:lnTo>
                      <a:pt x="244" y="525"/>
                    </a:lnTo>
                    <a:lnTo>
                      <a:pt x="244" y="526"/>
                    </a:lnTo>
                    <a:lnTo>
                      <a:pt x="244" y="527"/>
                    </a:lnTo>
                    <a:lnTo>
                      <a:pt x="246" y="533"/>
                    </a:lnTo>
                    <a:lnTo>
                      <a:pt x="246" y="534"/>
                    </a:lnTo>
                    <a:lnTo>
                      <a:pt x="246" y="536"/>
                    </a:lnTo>
                    <a:lnTo>
                      <a:pt x="246" y="539"/>
                    </a:lnTo>
                    <a:lnTo>
                      <a:pt x="246" y="540"/>
                    </a:lnTo>
                    <a:lnTo>
                      <a:pt x="246" y="542"/>
                    </a:lnTo>
                    <a:lnTo>
                      <a:pt x="245" y="544"/>
                    </a:lnTo>
                    <a:lnTo>
                      <a:pt x="244" y="548"/>
                    </a:lnTo>
                    <a:lnTo>
                      <a:pt x="238" y="561"/>
                    </a:lnTo>
                    <a:lnTo>
                      <a:pt x="236" y="562"/>
                    </a:lnTo>
                    <a:lnTo>
                      <a:pt x="232" y="571"/>
                    </a:lnTo>
                    <a:lnTo>
                      <a:pt x="232" y="572"/>
                    </a:lnTo>
                    <a:lnTo>
                      <a:pt x="233" y="573"/>
                    </a:lnTo>
                    <a:lnTo>
                      <a:pt x="233" y="574"/>
                    </a:lnTo>
                    <a:lnTo>
                      <a:pt x="238" y="584"/>
                    </a:lnTo>
                    <a:lnTo>
                      <a:pt x="239" y="585"/>
                    </a:lnTo>
                    <a:lnTo>
                      <a:pt x="243" y="593"/>
                    </a:lnTo>
                    <a:lnTo>
                      <a:pt x="243" y="594"/>
                    </a:lnTo>
                    <a:lnTo>
                      <a:pt x="243" y="595"/>
                    </a:lnTo>
                    <a:lnTo>
                      <a:pt x="243" y="599"/>
                    </a:lnTo>
                    <a:lnTo>
                      <a:pt x="243" y="600"/>
                    </a:lnTo>
                    <a:lnTo>
                      <a:pt x="241" y="602"/>
                    </a:lnTo>
                    <a:lnTo>
                      <a:pt x="241" y="603"/>
                    </a:lnTo>
                    <a:lnTo>
                      <a:pt x="238" y="609"/>
                    </a:lnTo>
                    <a:lnTo>
                      <a:pt x="238" y="612"/>
                    </a:lnTo>
                    <a:lnTo>
                      <a:pt x="236" y="613"/>
                    </a:lnTo>
                    <a:lnTo>
                      <a:pt x="235" y="614"/>
                    </a:lnTo>
                    <a:lnTo>
                      <a:pt x="235" y="616"/>
                    </a:lnTo>
                    <a:lnTo>
                      <a:pt x="235" y="617"/>
                    </a:lnTo>
                    <a:lnTo>
                      <a:pt x="235" y="618"/>
                    </a:lnTo>
                    <a:lnTo>
                      <a:pt x="235" y="619"/>
                    </a:lnTo>
                    <a:lnTo>
                      <a:pt x="235" y="620"/>
                    </a:lnTo>
                    <a:lnTo>
                      <a:pt x="238" y="625"/>
                    </a:lnTo>
                    <a:lnTo>
                      <a:pt x="239" y="625"/>
                    </a:lnTo>
                    <a:lnTo>
                      <a:pt x="240" y="628"/>
                    </a:lnTo>
                    <a:lnTo>
                      <a:pt x="241" y="629"/>
                    </a:lnTo>
                    <a:lnTo>
                      <a:pt x="244" y="633"/>
                    </a:lnTo>
                    <a:lnTo>
                      <a:pt x="245" y="635"/>
                    </a:lnTo>
                    <a:lnTo>
                      <a:pt x="246" y="635"/>
                    </a:lnTo>
                    <a:lnTo>
                      <a:pt x="246" y="636"/>
                    </a:lnTo>
                    <a:lnTo>
                      <a:pt x="246" y="637"/>
                    </a:lnTo>
                    <a:lnTo>
                      <a:pt x="246" y="639"/>
                    </a:lnTo>
                    <a:lnTo>
                      <a:pt x="246" y="645"/>
                    </a:lnTo>
                    <a:lnTo>
                      <a:pt x="247" y="646"/>
                    </a:lnTo>
                    <a:lnTo>
                      <a:pt x="247" y="647"/>
                    </a:lnTo>
                    <a:lnTo>
                      <a:pt x="247" y="648"/>
                    </a:lnTo>
                    <a:lnTo>
                      <a:pt x="249" y="649"/>
                    </a:lnTo>
                    <a:lnTo>
                      <a:pt x="249" y="652"/>
                    </a:lnTo>
                    <a:lnTo>
                      <a:pt x="261" y="689"/>
                    </a:lnTo>
                    <a:lnTo>
                      <a:pt x="261" y="691"/>
                    </a:lnTo>
                    <a:lnTo>
                      <a:pt x="262" y="692"/>
                    </a:lnTo>
                    <a:lnTo>
                      <a:pt x="262" y="693"/>
                    </a:lnTo>
                    <a:lnTo>
                      <a:pt x="262" y="721"/>
                    </a:lnTo>
                    <a:lnTo>
                      <a:pt x="261" y="721"/>
                    </a:lnTo>
                    <a:lnTo>
                      <a:pt x="261" y="722"/>
                    </a:lnTo>
                    <a:lnTo>
                      <a:pt x="260" y="726"/>
                    </a:lnTo>
                    <a:lnTo>
                      <a:pt x="260" y="728"/>
                    </a:lnTo>
                    <a:lnTo>
                      <a:pt x="260" y="729"/>
                    </a:lnTo>
                    <a:lnTo>
                      <a:pt x="260" y="740"/>
                    </a:lnTo>
                    <a:lnTo>
                      <a:pt x="260" y="742"/>
                    </a:lnTo>
                    <a:lnTo>
                      <a:pt x="260" y="743"/>
                    </a:lnTo>
                    <a:lnTo>
                      <a:pt x="261" y="745"/>
                    </a:lnTo>
                    <a:lnTo>
                      <a:pt x="261" y="746"/>
                    </a:lnTo>
                    <a:lnTo>
                      <a:pt x="262" y="746"/>
                    </a:lnTo>
                    <a:lnTo>
                      <a:pt x="263" y="748"/>
                    </a:lnTo>
                    <a:lnTo>
                      <a:pt x="264" y="749"/>
                    </a:lnTo>
                    <a:lnTo>
                      <a:pt x="267" y="749"/>
                    </a:lnTo>
                    <a:lnTo>
                      <a:pt x="268" y="749"/>
                    </a:lnTo>
                    <a:lnTo>
                      <a:pt x="268" y="748"/>
                    </a:lnTo>
                    <a:lnTo>
                      <a:pt x="269" y="746"/>
                    </a:lnTo>
                    <a:lnTo>
                      <a:pt x="270" y="746"/>
                    </a:lnTo>
                    <a:lnTo>
                      <a:pt x="272" y="746"/>
                    </a:lnTo>
                    <a:lnTo>
                      <a:pt x="274" y="746"/>
                    </a:lnTo>
                    <a:lnTo>
                      <a:pt x="275" y="746"/>
                    </a:lnTo>
                    <a:lnTo>
                      <a:pt x="276" y="746"/>
                    </a:lnTo>
                    <a:lnTo>
                      <a:pt x="276" y="749"/>
                    </a:lnTo>
                    <a:lnTo>
                      <a:pt x="275" y="750"/>
                    </a:lnTo>
                    <a:lnTo>
                      <a:pt x="274" y="751"/>
                    </a:lnTo>
                    <a:lnTo>
                      <a:pt x="273" y="753"/>
                    </a:lnTo>
                    <a:lnTo>
                      <a:pt x="272" y="754"/>
                    </a:lnTo>
                    <a:lnTo>
                      <a:pt x="269" y="755"/>
                    </a:lnTo>
                    <a:lnTo>
                      <a:pt x="268" y="756"/>
                    </a:lnTo>
                    <a:lnTo>
                      <a:pt x="267" y="759"/>
                    </a:lnTo>
                    <a:lnTo>
                      <a:pt x="267" y="760"/>
                    </a:lnTo>
                    <a:lnTo>
                      <a:pt x="266" y="761"/>
                    </a:lnTo>
                    <a:lnTo>
                      <a:pt x="266" y="762"/>
                    </a:lnTo>
                    <a:lnTo>
                      <a:pt x="266" y="763"/>
                    </a:lnTo>
                    <a:lnTo>
                      <a:pt x="267" y="763"/>
                    </a:lnTo>
                    <a:lnTo>
                      <a:pt x="267" y="765"/>
                    </a:lnTo>
                    <a:lnTo>
                      <a:pt x="274" y="768"/>
                    </a:lnTo>
                    <a:lnTo>
                      <a:pt x="275" y="769"/>
                    </a:lnTo>
                    <a:lnTo>
                      <a:pt x="276" y="769"/>
                    </a:lnTo>
                    <a:lnTo>
                      <a:pt x="280" y="773"/>
                    </a:lnTo>
                    <a:lnTo>
                      <a:pt x="281" y="774"/>
                    </a:lnTo>
                    <a:lnTo>
                      <a:pt x="283" y="776"/>
                    </a:lnTo>
                    <a:lnTo>
                      <a:pt x="285" y="778"/>
                    </a:lnTo>
                    <a:lnTo>
                      <a:pt x="286" y="779"/>
                    </a:lnTo>
                    <a:lnTo>
                      <a:pt x="289" y="785"/>
                    </a:lnTo>
                    <a:lnTo>
                      <a:pt x="290" y="786"/>
                    </a:lnTo>
                    <a:lnTo>
                      <a:pt x="291" y="788"/>
                    </a:lnTo>
                    <a:lnTo>
                      <a:pt x="291" y="789"/>
                    </a:lnTo>
                    <a:lnTo>
                      <a:pt x="291" y="790"/>
                    </a:lnTo>
                    <a:lnTo>
                      <a:pt x="291" y="791"/>
                    </a:lnTo>
                    <a:lnTo>
                      <a:pt x="291" y="793"/>
                    </a:lnTo>
                    <a:lnTo>
                      <a:pt x="291" y="820"/>
                    </a:lnTo>
                    <a:lnTo>
                      <a:pt x="291" y="822"/>
                    </a:lnTo>
                    <a:lnTo>
                      <a:pt x="291" y="823"/>
                    </a:lnTo>
                    <a:lnTo>
                      <a:pt x="291" y="824"/>
                    </a:lnTo>
                    <a:lnTo>
                      <a:pt x="284" y="840"/>
                    </a:lnTo>
                    <a:lnTo>
                      <a:pt x="283" y="841"/>
                    </a:lnTo>
                    <a:lnTo>
                      <a:pt x="281" y="842"/>
                    </a:lnTo>
                    <a:lnTo>
                      <a:pt x="276" y="845"/>
                    </a:lnTo>
                    <a:lnTo>
                      <a:pt x="272" y="846"/>
                    </a:lnTo>
                    <a:lnTo>
                      <a:pt x="270" y="847"/>
                    </a:lnTo>
                    <a:lnTo>
                      <a:pt x="268" y="847"/>
                    </a:lnTo>
                    <a:lnTo>
                      <a:pt x="262" y="851"/>
                    </a:lnTo>
                    <a:lnTo>
                      <a:pt x="261" y="851"/>
                    </a:lnTo>
                    <a:lnTo>
                      <a:pt x="261" y="852"/>
                    </a:lnTo>
                    <a:lnTo>
                      <a:pt x="261" y="853"/>
                    </a:lnTo>
                    <a:lnTo>
                      <a:pt x="260" y="853"/>
                    </a:lnTo>
                    <a:lnTo>
                      <a:pt x="260" y="860"/>
                    </a:lnTo>
                    <a:lnTo>
                      <a:pt x="261" y="862"/>
                    </a:lnTo>
                    <a:lnTo>
                      <a:pt x="264" y="881"/>
                    </a:lnTo>
                    <a:lnTo>
                      <a:pt x="264" y="885"/>
                    </a:lnTo>
                    <a:lnTo>
                      <a:pt x="266" y="886"/>
                    </a:lnTo>
                    <a:lnTo>
                      <a:pt x="267" y="887"/>
                    </a:lnTo>
                    <a:lnTo>
                      <a:pt x="268" y="888"/>
                    </a:lnTo>
                    <a:lnTo>
                      <a:pt x="269" y="888"/>
                    </a:lnTo>
                    <a:lnTo>
                      <a:pt x="270" y="889"/>
                    </a:lnTo>
                    <a:lnTo>
                      <a:pt x="273" y="889"/>
                    </a:lnTo>
                    <a:lnTo>
                      <a:pt x="279" y="889"/>
                    </a:lnTo>
                    <a:lnTo>
                      <a:pt x="280" y="889"/>
                    </a:lnTo>
                    <a:lnTo>
                      <a:pt x="281" y="891"/>
                    </a:lnTo>
                    <a:lnTo>
                      <a:pt x="283" y="891"/>
                    </a:lnTo>
                    <a:lnTo>
                      <a:pt x="284" y="891"/>
                    </a:lnTo>
                    <a:lnTo>
                      <a:pt x="285" y="891"/>
                    </a:lnTo>
                    <a:lnTo>
                      <a:pt x="286" y="892"/>
                    </a:lnTo>
                    <a:lnTo>
                      <a:pt x="287" y="892"/>
                    </a:lnTo>
                    <a:lnTo>
                      <a:pt x="289" y="893"/>
                    </a:lnTo>
                    <a:lnTo>
                      <a:pt x="290" y="893"/>
                    </a:lnTo>
                    <a:lnTo>
                      <a:pt x="290" y="894"/>
                    </a:lnTo>
                    <a:lnTo>
                      <a:pt x="295" y="899"/>
                    </a:lnTo>
                    <a:lnTo>
                      <a:pt x="296" y="900"/>
                    </a:lnTo>
                    <a:lnTo>
                      <a:pt x="297" y="900"/>
                    </a:lnTo>
                    <a:lnTo>
                      <a:pt x="300" y="902"/>
                    </a:lnTo>
                    <a:lnTo>
                      <a:pt x="301" y="902"/>
                    </a:lnTo>
                    <a:lnTo>
                      <a:pt x="302" y="902"/>
                    </a:lnTo>
                    <a:lnTo>
                      <a:pt x="309" y="90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585">
                <a:extLst>
                  <a:ext uri="{FF2B5EF4-FFF2-40B4-BE49-F238E27FC236}">
                    <a16:creationId xmlns:a16="http://schemas.microsoft.com/office/drawing/2014/main" id="{8030B43B-D726-0321-0ABB-60CEFD13B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0" y="1512"/>
                <a:ext cx="82" cy="43"/>
              </a:xfrm>
              <a:custGeom>
                <a:avLst/>
                <a:gdLst>
                  <a:gd name="T0" fmla="*/ 405 w 409"/>
                  <a:gd name="T1" fmla="*/ 6 h 212"/>
                  <a:gd name="T2" fmla="*/ 392 w 409"/>
                  <a:gd name="T3" fmla="*/ 6 h 212"/>
                  <a:gd name="T4" fmla="*/ 380 w 409"/>
                  <a:gd name="T5" fmla="*/ 5 h 212"/>
                  <a:gd name="T6" fmla="*/ 373 w 409"/>
                  <a:gd name="T7" fmla="*/ 15 h 212"/>
                  <a:gd name="T8" fmla="*/ 371 w 409"/>
                  <a:gd name="T9" fmla="*/ 20 h 212"/>
                  <a:gd name="T10" fmla="*/ 358 w 409"/>
                  <a:gd name="T11" fmla="*/ 31 h 212"/>
                  <a:gd name="T12" fmla="*/ 357 w 409"/>
                  <a:gd name="T13" fmla="*/ 52 h 212"/>
                  <a:gd name="T14" fmla="*/ 356 w 409"/>
                  <a:gd name="T15" fmla="*/ 73 h 212"/>
                  <a:gd name="T16" fmla="*/ 361 w 409"/>
                  <a:gd name="T17" fmla="*/ 94 h 212"/>
                  <a:gd name="T18" fmla="*/ 357 w 409"/>
                  <a:gd name="T19" fmla="*/ 103 h 212"/>
                  <a:gd name="T20" fmla="*/ 352 w 409"/>
                  <a:gd name="T21" fmla="*/ 112 h 212"/>
                  <a:gd name="T22" fmla="*/ 350 w 409"/>
                  <a:gd name="T23" fmla="*/ 142 h 212"/>
                  <a:gd name="T24" fmla="*/ 348 w 409"/>
                  <a:gd name="T25" fmla="*/ 157 h 212"/>
                  <a:gd name="T26" fmla="*/ 349 w 409"/>
                  <a:gd name="T27" fmla="*/ 172 h 212"/>
                  <a:gd name="T28" fmla="*/ 351 w 409"/>
                  <a:gd name="T29" fmla="*/ 197 h 212"/>
                  <a:gd name="T30" fmla="*/ 337 w 409"/>
                  <a:gd name="T31" fmla="*/ 200 h 212"/>
                  <a:gd name="T32" fmla="*/ 328 w 409"/>
                  <a:gd name="T33" fmla="*/ 197 h 212"/>
                  <a:gd name="T34" fmla="*/ 316 w 409"/>
                  <a:gd name="T35" fmla="*/ 199 h 212"/>
                  <a:gd name="T36" fmla="*/ 291 w 409"/>
                  <a:gd name="T37" fmla="*/ 203 h 212"/>
                  <a:gd name="T38" fmla="*/ 270 w 409"/>
                  <a:gd name="T39" fmla="*/ 200 h 212"/>
                  <a:gd name="T40" fmla="*/ 255 w 409"/>
                  <a:gd name="T41" fmla="*/ 195 h 212"/>
                  <a:gd name="T42" fmla="*/ 251 w 409"/>
                  <a:gd name="T43" fmla="*/ 200 h 212"/>
                  <a:gd name="T44" fmla="*/ 242 w 409"/>
                  <a:gd name="T45" fmla="*/ 204 h 212"/>
                  <a:gd name="T46" fmla="*/ 238 w 409"/>
                  <a:gd name="T47" fmla="*/ 205 h 212"/>
                  <a:gd name="T48" fmla="*/ 230 w 409"/>
                  <a:gd name="T49" fmla="*/ 209 h 212"/>
                  <a:gd name="T50" fmla="*/ 212 w 409"/>
                  <a:gd name="T51" fmla="*/ 211 h 212"/>
                  <a:gd name="T52" fmla="*/ 195 w 409"/>
                  <a:gd name="T53" fmla="*/ 211 h 212"/>
                  <a:gd name="T54" fmla="*/ 180 w 409"/>
                  <a:gd name="T55" fmla="*/ 206 h 212"/>
                  <a:gd name="T56" fmla="*/ 172 w 409"/>
                  <a:gd name="T57" fmla="*/ 201 h 212"/>
                  <a:gd name="T58" fmla="*/ 162 w 409"/>
                  <a:gd name="T59" fmla="*/ 198 h 212"/>
                  <a:gd name="T60" fmla="*/ 156 w 409"/>
                  <a:gd name="T61" fmla="*/ 191 h 212"/>
                  <a:gd name="T62" fmla="*/ 149 w 409"/>
                  <a:gd name="T63" fmla="*/ 184 h 212"/>
                  <a:gd name="T64" fmla="*/ 144 w 409"/>
                  <a:gd name="T65" fmla="*/ 176 h 212"/>
                  <a:gd name="T66" fmla="*/ 135 w 409"/>
                  <a:gd name="T67" fmla="*/ 169 h 212"/>
                  <a:gd name="T68" fmla="*/ 125 w 409"/>
                  <a:gd name="T69" fmla="*/ 161 h 212"/>
                  <a:gd name="T70" fmla="*/ 119 w 409"/>
                  <a:gd name="T71" fmla="*/ 153 h 212"/>
                  <a:gd name="T72" fmla="*/ 109 w 409"/>
                  <a:gd name="T73" fmla="*/ 146 h 212"/>
                  <a:gd name="T74" fmla="*/ 99 w 409"/>
                  <a:gd name="T75" fmla="*/ 142 h 212"/>
                  <a:gd name="T76" fmla="*/ 89 w 409"/>
                  <a:gd name="T77" fmla="*/ 136 h 212"/>
                  <a:gd name="T78" fmla="*/ 70 w 409"/>
                  <a:gd name="T79" fmla="*/ 130 h 212"/>
                  <a:gd name="T80" fmla="*/ 66 w 409"/>
                  <a:gd name="T81" fmla="*/ 119 h 212"/>
                  <a:gd name="T82" fmla="*/ 58 w 409"/>
                  <a:gd name="T83" fmla="*/ 113 h 212"/>
                  <a:gd name="T84" fmla="*/ 43 w 409"/>
                  <a:gd name="T85" fmla="*/ 102 h 212"/>
                  <a:gd name="T86" fmla="*/ 31 w 409"/>
                  <a:gd name="T87" fmla="*/ 91 h 212"/>
                  <a:gd name="T88" fmla="*/ 19 w 409"/>
                  <a:gd name="T89" fmla="*/ 81 h 212"/>
                  <a:gd name="T90" fmla="*/ 11 w 409"/>
                  <a:gd name="T91" fmla="*/ 73 h 212"/>
                  <a:gd name="T92" fmla="*/ 11 w 409"/>
                  <a:gd name="T93" fmla="*/ 66 h 212"/>
                  <a:gd name="T94" fmla="*/ 9 w 409"/>
                  <a:gd name="T95" fmla="*/ 56 h 212"/>
                  <a:gd name="T96" fmla="*/ 3 w 409"/>
                  <a:gd name="T97" fmla="*/ 43 h 212"/>
                  <a:gd name="T98" fmla="*/ 5 w 409"/>
                  <a:gd name="T99" fmla="*/ 27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9" h="212">
                    <a:moveTo>
                      <a:pt x="409" y="0"/>
                    </a:moveTo>
                    <a:lnTo>
                      <a:pt x="407" y="4"/>
                    </a:lnTo>
                    <a:lnTo>
                      <a:pt x="405" y="6"/>
                    </a:lnTo>
                    <a:lnTo>
                      <a:pt x="401" y="6"/>
                    </a:lnTo>
                    <a:lnTo>
                      <a:pt x="400" y="6"/>
                    </a:lnTo>
                    <a:lnTo>
                      <a:pt x="392" y="6"/>
                    </a:lnTo>
                    <a:lnTo>
                      <a:pt x="389" y="9"/>
                    </a:lnTo>
                    <a:lnTo>
                      <a:pt x="384" y="7"/>
                    </a:lnTo>
                    <a:lnTo>
                      <a:pt x="380" y="5"/>
                    </a:lnTo>
                    <a:lnTo>
                      <a:pt x="378" y="7"/>
                    </a:lnTo>
                    <a:lnTo>
                      <a:pt x="375" y="10"/>
                    </a:lnTo>
                    <a:lnTo>
                      <a:pt x="373" y="15"/>
                    </a:lnTo>
                    <a:lnTo>
                      <a:pt x="372" y="18"/>
                    </a:lnTo>
                    <a:lnTo>
                      <a:pt x="371" y="18"/>
                    </a:lnTo>
                    <a:lnTo>
                      <a:pt x="371" y="20"/>
                    </a:lnTo>
                    <a:lnTo>
                      <a:pt x="369" y="22"/>
                    </a:lnTo>
                    <a:lnTo>
                      <a:pt x="366" y="23"/>
                    </a:lnTo>
                    <a:lnTo>
                      <a:pt x="358" y="31"/>
                    </a:lnTo>
                    <a:lnTo>
                      <a:pt x="357" y="40"/>
                    </a:lnTo>
                    <a:lnTo>
                      <a:pt x="357" y="45"/>
                    </a:lnTo>
                    <a:lnTo>
                      <a:pt x="357" y="52"/>
                    </a:lnTo>
                    <a:lnTo>
                      <a:pt x="356" y="57"/>
                    </a:lnTo>
                    <a:lnTo>
                      <a:pt x="355" y="67"/>
                    </a:lnTo>
                    <a:lnTo>
                      <a:pt x="356" y="73"/>
                    </a:lnTo>
                    <a:lnTo>
                      <a:pt x="356" y="87"/>
                    </a:lnTo>
                    <a:lnTo>
                      <a:pt x="358" y="91"/>
                    </a:lnTo>
                    <a:lnTo>
                      <a:pt x="361" y="94"/>
                    </a:lnTo>
                    <a:lnTo>
                      <a:pt x="362" y="97"/>
                    </a:lnTo>
                    <a:lnTo>
                      <a:pt x="362" y="101"/>
                    </a:lnTo>
                    <a:lnTo>
                      <a:pt x="357" y="103"/>
                    </a:lnTo>
                    <a:lnTo>
                      <a:pt x="354" y="106"/>
                    </a:lnTo>
                    <a:lnTo>
                      <a:pt x="355" y="109"/>
                    </a:lnTo>
                    <a:lnTo>
                      <a:pt x="352" y="112"/>
                    </a:lnTo>
                    <a:lnTo>
                      <a:pt x="351" y="119"/>
                    </a:lnTo>
                    <a:lnTo>
                      <a:pt x="349" y="130"/>
                    </a:lnTo>
                    <a:lnTo>
                      <a:pt x="350" y="142"/>
                    </a:lnTo>
                    <a:lnTo>
                      <a:pt x="350" y="146"/>
                    </a:lnTo>
                    <a:lnTo>
                      <a:pt x="350" y="152"/>
                    </a:lnTo>
                    <a:lnTo>
                      <a:pt x="348" y="157"/>
                    </a:lnTo>
                    <a:lnTo>
                      <a:pt x="349" y="164"/>
                    </a:lnTo>
                    <a:lnTo>
                      <a:pt x="349" y="169"/>
                    </a:lnTo>
                    <a:lnTo>
                      <a:pt x="349" y="172"/>
                    </a:lnTo>
                    <a:lnTo>
                      <a:pt x="348" y="181"/>
                    </a:lnTo>
                    <a:lnTo>
                      <a:pt x="350" y="188"/>
                    </a:lnTo>
                    <a:lnTo>
                      <a:pt x="351" y="197"/>
                    </a:lnTo>
                    <a:lnTo>
                      <a:pt x="349" y="199"/>
                    </a:lnTo>
                    <a:lnTo>
                      <a:pt x="349" y="200"/>
                    </a:lnTo>
                    <a:lnTo>
                      <a:pt x="337" y="200"/>
                    </a:lnTo>
                    <a:lnTo>
                      <a:pt x="333" y="199"/>
                    </a:lnTo>
                    <a:lnTo>
                      <a:pt x="333" y="198"/>
                    </a:lnTo>
                    <a:lnTo>
                      <a:pt x="328" y="197"/>
                    </a:lnTo>
                    <a:lnTo>
                      <a:pt x="322" y="197"/>
                    </a:lnTo>
                    <a:lnTo>
                      <a:pt x="320" y="198"/>
                    </a:lnTo>
                    <a:lnTo>
                      <a:pt x="316" y="199"/>
                    </a:lnTo>
                    <a:lnTo>
                      <a:pt x="304" y="199"/>
                    </a:lnTo>
                    <a:lnTo>
                      <a:pt x="295" y="200"/>
                    </a:lnTo>
                    <a:lnTo>
                      <a:pt x="291" y="203"/>
                    </a:lnTo>
                    <a:lnTo>
                      <a:pt x="286" y="204"/>
                    </a:lnTo>
                    <a:lnTo>
                      <a:pt x="277" y="201"/>
                    </a:lnTo>
                    <a:lnTo>
                      <a:pt x="270" y="200"/>
                    </a:lnTo>
                    <a:lnTo>
                      <a:pt x="265" y="198"/>
                    </a:lnTo>
                    <a:lnTo>
                      <a:pt x="262" y="195"/>
                    </a:lnTo>
                    <a:lnTo>
                      <a:pt x="255" y="195"/>
                    </a:lnTo>
                    <a:lnTo>
                      <a:pt x="253" y="199"/>
                    </a:lnTo>
                    <a:lnTo>
                      <a:pt x="251" y="199"/>
                    </a:lnTo>
                    <a:lnTo>
                      <a:pt x="251" y="200"/>
                    </a:lnTo>
                    <a:lnTo>
                      <a:pt x="246" y="200"/>
                    </a:lnTo>
                    <a:lnTo>
                      <a:pt x="243" y="203"/>
                    </a:lnTo>
                    <a:lnTo>
                      <a:pt x="242" y="204"/>
                    </a:lnTo>
                    <a:lnTo>
                      <a:pt x="240" y="204"/>
                    </a:lnTo>
                    <a:lnTo>
                      <a:pt x="238" y="204"/>
                    </a:lnTo>
                    <a:lnTo>
                      <a:pt x="238" y="205"/>
                    </a:lnTo>
                    <a:lnTo>
                      <a:pt x="236" y="206"/>
                    </a:lnTo>
                    <a:lnTo>
                      <a:pt x="231" y="206"/>
                    </a:lnTo>
                    <a:lnTo>
                      <a:pt x="230" y="209"/>
                    </a:lnTo>
                    <a:lnTo>
                      <a:pt x="220" y="212"/>
                    </a:lnTo>
                    <a:lnTo>
                      <a:pt x="215" y="212"/>
                    </a:lnTo>
                    <a:lnTo>
                      <a:pt x="212" y="211"/>
                    </a:lnTo>
                    <a:lnTo>
                      <a:pt x="207" y="209"/>
                    </a:lnTo>
                    <a:lnTo>
                      <a:pt x="203" y="209"/>
                    </a:lnTo>
                    <a:lnTo>
                      <a:pt x="195" y="211"/>
                    </a:lnTo>
                    <a:lnTo>
                      <a:pt x="190" y="210"/>
                    </a:lnTo>
                    <a:lnTo>
                      <a:pt x="182" y="207"/>
                    </a:lnTo>
                    <a:lnTo>
                      <a:pt x="180" y="206"/>
                    </a:lnTo>
                    <a:lnTo>
                      <a:pt x="178" y="206"/>
                    </a:lnTo>
                    <a:lnTo>
                      <a:pt x="175" y="204"/>
                    </a:lnTo>
                    <a:lnTo>
                      <a:pt x="172" y="201"/>
                    </a:lnTo>
                    <a:lnTo>
                      <a:pt x="168" y="199"/>
                    </a:lnTo>
                    <a:lnTo>
                      <a:pt x="163" y="199"/>
                    </a:lnTo>
                    <a:lnTo>
                      <a:pt x="162" y="198"/>
                    </a:lnTo>
                    <a:lnTo>
                      <a:pt x="161" y="197"/>
                    </a:lnTo>
                    <a:lnTo>
                      <a:pt x="157" y="192"/>
                    </a:lnTo>
                    <a:lnTo>
                      <a:pt x="156" y="191"/>
                    </a:lnTo>
                    <a:lnTo>
                      <a:pt x="155" y="191"/>
                    </a:lnTo>
                    <a:lnTo>
                      <a:pt x="152" y="188"/>
                    </a:lnTo>
                    <a:lnTo>
                      <a:pt x="149" y="184"/>
                    </a:lnTo>
                    <a:lnTo>
                      <a:pt x="146" y="180"/>
                    </a:lnTo>
                    <a:lnTo>
                      <a:pt x="144" y="178"/>
                    </a:lnTo>
                    <a:lnTo>
                      <a:pt x="144" y="176"/>
                    </a:lnTo>
                    <a:lnTo>
                      <a:pt x="142" y="172"/>
                    </a:lnTo>
                    <a:lnTo>
                      <a:pt x="140" y="172"/>
                    </a:lnTo>
                    <a:lnTo>
                      <a:pt x="135" y="169"/>
                    </a:lnTo>
                    <a:lnTo>
                      <a:pt x="131" y="167"/>
                    </a:lnTo>
                    <a:lnTo>
                      <a:pt x="128" y="167"/>
                    </a:lnTo>
                    <a:lnTo>
                      <a:pt x="125" y="161"/>
                    </a:lnTo>
                    <a:lnTo>
                      <a:pt x="126" y="155"/>
                    </a:lnTo>
                    <a:lnTo>
                      <a:pt x="121" y="154"/>
                    </a:lnTo>
                    <a:lnTo>
                      <a:pt x="119" y="153"/>
                    </a:lnTo>
                    <a:lnTo>
                      <a:pt x="112" y="149"/>
                    </a:lnTo>
                    <a:lnTo>
                      <a:pt x="110" y="147"/>
                    </a:lnTo>
                    <a:lnTo>
                      <a:pt x="109" y="146"/>
                    </a:lnTo>
                    <a:lnTo>
                      <a:pt x="105" y="143"/>
                    </a:lnTo>
                    <a:lnTo>
                      <a:pt x="102" y="141"/>
                    </a:lnTo>
                    <a:lnTo>
                      <a:pt x="99" y="142"/>
                    </a:lnTo>
                    <a:lnTo>
                      <a:pt x="94" y="141"/>
                    </a:lnTo>
                    <a:lnTo>
                      <a:pt x="92" y="138"/>
                    </a:lnTo>
                    <a:lnTo>
                      <a:pt x="89" y="136"/>
                    </a:lnTo>
                    <a:lnTo>
                      <a:pt x="86" y="134"/>
                    </a:lnTo>
                    <a:lnTo>
                      <a:pt x="74" y="131"/>
                    </a:lnTo>
                    <a:lnTo>
                      <a:pt x="70" y="130"/>
                    </a:lnTo>
                    <a:lnTo>
                      <a:pt x="68" y="126"/>
                    </a:lnTo>
                    <a:lnTo>
                      <a:pt x="68" y="123"/>
                    </a:lnTo>
                    <a:lnTo>
                      <a:pt x="66" y="119"/>
                    </a:lnTo>
                    <a:lnTo>
                      <a:pt x="62" y="117"/>
                    </a:lnTo>
                    <a:lnTo>
                      <a:pt x="59" y="114"/>
                    </a:lnTo>
                    <a:lnTo>
                      <a:pt x="58" y="113"/>
                    </a:lnTo>
                    <a:lnTo>
                      <a:pt x="51" y="109"/>
                    </a:lnTo>
                    <a:lnTo>
                      <a:pt x="46" y="106"/>
                    </a:lnTo>
                    <a:lnTo>
                      <a:pt x="43" y="102"/>
                    </a:lnTo>
                    <a:lnTo>
                      <a:pt x="42" y="101"/>
                    </a:lnTo>
                    <a:lnTo>
                      <a:pt x="35" y="94"/>
                    </a:lnTo>
                    <a:lnTo>
                      <a:pt x="31" y="91"/>
                    </a:lnTo>
                    <a:lnTo>
                      <a:pt x="30" y="90"/>
                    </a:lnTo>
                    <a:lnTo>
                      <a:pt x="25" y="85"/>
                    </a:lnTo>
                    <a:lnTo>
                      <a:pt x="19" y="81"/>
                    </a:lnTo>
                    <a:lnTo>
                      <a:pt x="13" y="80"/>
                    </a:lnTo>
                    <a:lnTo>
                      <a:pt x="12" y="77"/>
                    </a:lnTo>
                    <a:lnTo>
                      <a:pt x="11" y="73"/>
                    </a:lnTo>
                    <a:lnTo>
                      <a:pt x="12" y="69"/>
                    </a:lnTo>
                    <a:lnTo>
                      <a:pt x="11" y="67"/>
                    </a:lnTo>
                    <a:lnTo>
                      <a:pt x="11" y="66"/>
                    </a:lnTo>
                    <a:lnTo>
                      <a:pt x="11" y="63"/>
                    </a:lnTo>
                    <a:lnTo>
                      <a:pt x="9" y="58"/>
                    </a:lnTo>
                    <a:lnTo>
                      <a:pt x="9" y="56"/>
                    </a:lnTo>
                    <a:lnTo>
                      <a:pt x="6" y="52"/>
                    </a:lnTo>
                    <a:lnTo>
                      <a:pt x="2" y="47"/>
                    </a:lnTo>
                    <a:lnTo>
                      <a:pt x="3" y="43"/>
                    </a:lnTo>
                    <a:lnTo>
                      <a:pt x="5" y="40"/>
                    </a:lnTo>
                    <a:lnTo>
                      <a:pt x="6" y="34"/>
                    </a:lnTo>
                    <a:lnTo>
                      <a:pt x="5" y="27"/>
                    </a:lnTo>
                    <a:lnTo>
                      <a:pt x="2" y="24"/>
                    </a:lnTo>
                    <a:lnTo>
                      <a:pt x="0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586">
                <a:extLst>
                  <a:ext uri="{FF2B5EF4-FFF2-40B4-BE49-F238E27FC236}">
                    <a16:creationId xmlns:a16="http://schemas.microsoft.com/office/drawing/2014/main" id="{F84ACA05-A5EA-37B8-68D8-A89313F36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8" y="1499"/>
                <a:ext cx="62" cy="18"/>
              </a:xfrm>
              <a:custGeom>
                <a:avLst/>
                <a:gdLst>
                  <a:gd name="T0" fmla="*/ 307 w 311"/>
                  <a:gd name="T1" fmla="*/ 83 h 87"/>
                  <a:gd name="T2" fmla="*/ 297 w 311"/>
                  <a:gd name="T3" fmla="*/ 71 h 87"/>
                  <a:gd name="T4" fmla="*/ 288 w 311"/>
                  <a:gd name="T5" fmla="*/ 66 h 87"/>
                  <a:gd name="T6" fmla="*/ 277 w 311"/>
                  <a:gd name="T7" fmla="*/ 59 h 87"/>
                  <a:gd name="T8" fmla="*/ 268 w 311"/>
                  <a:gd name="T9" fmla="*/ 51 h 87"/>
                  <a:gd name="T10" fmla="*/ 267 w 311"/>
                  <a:gd name="T11" fmla="*/ 48 h 87"/>
                  <a:gd name="T12" fmla="*/ 271 w 311"/>
                  <a:gd name="T13" fmla="*/ 42 h 87"/>
                  <a:gd name="T14" fmla="*/ 259 w 311"/>
                  <a:gd name="T15" fmla="*/ 34 h 87"/>
                  <a:gd name="T16" fmla="*/ 249 w 311"/>
                  <a:gd name="T17" fmla="*/ 31 h 87"/>
                  <a:gd name="T18" fmla="*/ 242 w 311"/>
                  <a:gd name="T19" fmla="*/ 22 h 87"/>
                  <a:gd name="T20" fmla="*/ 232 w 311"/>
                  <a:gd name="T21" fmla="*/ 26 h 87"/>
                  <a:gd name="T22" fmla="*/ 219 w 311"/>
                  <a:gd name="T23" fmla="*/ 26 h 87"/>
                  <a:gd name="T24" fmla="*/ 211 w 311"/>
                  <a:gd name="T25" fmla="*/ 23 h 87"/>
                  <a:gd name="T26" fmla="*/ 199 w 311"/>
                  <a:gd name="T27" fmla="*/ 22 h 87"/>
                  <a:gd name="T28" fmla="*/ 192 w 311"/>
                  <a:gd name="T29" fmla="*/ 11 h 87"/>
                  <a:gd name="T30" fmla="*/ 186 w 311"/>
                  <a:gd name="T31" fmla="*/ 2 h 87"/>
                  <a:gd name="T32" fmla="*/ 180 w 311"/>
                  <a:gd name="T33" fmla="*/ 0 h 87"/>
                  <a:gd name="T34" fmla="*/ 169 w 311"/>
                  <a:gd name="T35" fmla="*/ 0 h 87"/>
                  <a:gd name="T36" fmla="*/ 165 w 311"/>
                  <a:gd name="T37" fmla="*/ 0 h 87"/>
                  <a:gd name="T38" fmla="*/ 160 w 311"/>
                  <a:gd name="T39" fmla="*/ 1 h 87"/>
                  <a:gd name="T40" fmla="*/ 151 w 311"/>
                  <a:gd name="T41" fmla="*/ 6 h 87"/>
                  <a:gd name="T42" fmla="*/ 143 w 311"/>
                  <a:gd name="T43" fmla="*/ 8 h 87"/>
                  <a:gd name="T44" fmla="*/ 136 w 311"/>
                  <a:gd name="T45" fmla="*/ 16 h 87"/>
                  <a:gd name="T46" fmla="*/ 131 w 311"/>
                  <a:gd name="T47" fmla="*/ 18 h 87"/>
                  <a:gd name="T48" fmla="*/ 128 w 311"/>
                  <a:gd name="T49" fmla="*/ 22 h 87"/>
                  <a:gd name="T50" fmla="*/ 122 w 311"/>
                  <a:gd name="T51" fmla="*/ 24 h 87"/>
                  <a:gd name="T52" fmla="*/ 113 w 311"/>
                  <a:gd name="T53" fmla="*/ 25 h 87"/>
                  <a:gd name="T54" fmla="*/ 104 w 311"/>
                  <a:gd name="T55" fmla="*/ 20 h 87"/>
                  <a:gd name="T56" fmla="*/ 93 w 311"/>
                  <a:gd name="T57" fmla="*/ 20 h 87"/>
                  <a:gd name="T58" fmla="*/ 85 w 311"/>
                  <a:gd name="T59" fmla="*/ 22 h 87"/>
                  <a:gd name="T60" fmla="*/ 82 w 311"/>
                  <a:gd name="T61" fmla="*/ 24 h 87"/>
                  <a:gd name="T62" fmla="*/ 79 w 311"/>
                  <a:gd name="T63" fmla="*/ 29 h 87"/>
                  <a:gd name="T64" fmla="*/ 78 w 311"/>
                  <a:gd name="T65" fmla="*/ 30 h 87"/>
                  <a:gd name="T66" fmla="*/ 74 w 311"/>
                  <a:gd name="T67" fmla="*/ 36 h 87"/>
                  <a:gd name="T68" fmla="*/ 61 w 311"/>
                  <a:gd name="T69" fmla="*/ 39 h 87"/>
                  <a:gd name="T70" fmla="*/ 53 w 311"/>
                  <a:gd name="T71" fmla="*/ 37 h 87"/>
                  <a:gd name="T72" fmla="*/ 42 w 311"/>
                  <a:gd name="T73" fmla="*/ 34 h 87"/>
                  <a:gd name="T74" fmla="*/ 27 w 311"/>
                  <a:gd name="T75" fmla="*/ 34 h 87"/>
                  <a:gd name="T76" fmla="*/ 20 w 311"/>
                  <a:gd name="T77" fmla="*/ 37 h 87"/>
                  <a:gd name="T78" fmla="*/ 10 w 311"/>
                  <a:gd name="T79" fmla="*/ 41 h 87"/>
                  <a:gd name="T80" fmla="*/ 0 w 311"/>
                  <a:gd name="T81" fmla="*/ 4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11" h="87">
                    <a:moveTo>
                      <a:pt x="311" y="87"/>
                    </a:moveTo>
                    <a:lnTo>
                      <a:pt x="307" y="83"/>
                    </a:lnTo>
                    <a:lnTo>
                      <a:pt x="305" y="79"/>
                    </a:lnTo>
                    <a:lnTo>
                      <a:pt x="297" y="71"/>
                    </a:lnTo>
                    <a:lnTo>
                      <a:pt x="295" y="69"/>
                    </a:lnTo>
                    <a:lnTo>
                      <a:pt x="288" y="66"/>
                    </a:lnTo>
                    <a:lnTo>
                      <a:pt x="279" y="62"/>
                    </a:lnTo>
                    <a:lnTo>
                      <a:pt x="277" y="59"/>
                    </a:lnTo>
                    <a:lnTo>
                      <a:pt x="276" y="57"/>
                    </a:lnTo>
                    <a:lnTo>
                      <a:pt x="268" y="51"/>
                    </a:lnTo>
                    <a:lnTo>
                      <a:pt x="266" y="49"/>
                    </a:lnTo>
                    <a:lnTo>
                      <a:pt x="267" y="48"/>
                    </a:lnTo>
                    <a:lnTo>
                      <a:pt x="267" y="43"/>
                    </a:lnTo>
                    <a:lnTo>
                      <a:pt x="271" y="42"/>
                    </a:lnTo>
                    <a:lnTo>
                      <a:pt x="263" y="37"/>
                    </a:lnTo>
                    <a:lnTo>
                      <a:pt x="259" y="34"/>
                    </a:lnTo>
                    <a:lnTo>
                      <a:pt x="254" y="32"/>
                    </a:lnTo>
                    <a:lnTo>
                      <a:pt x="249" y="31"/>
                    </a:lnTo>
                    <a:lnTo>
                      <a:pt x="244" y="28"/>
                    </a:lnTo>
                    <a:lnTo>
                      <a:pt x="242" y="22"/>
                    </a:lnTo>
                    <a:lnTo>
                      <a:pt x="237" y="23"/>
                    </a:lnTo>
                    <a:lnTo>
                      <a:pt x="232" y="26"/>
                    </a:lnTo>
                    <a:lnTo>
                      <a:pt x="225" y="26"/>
                    </a:lnTo>
                    <a:lnTo>
                      <a:pt x="219" y="26"/>
                    </a:lnTo>
                    <a:lnTo>
                      <a:pt x="216" y="25"/>
                    </a:lnTo>
                    <a:lnTo>
                      <a:pt x="211" y="23"/>
                    </a:lnTo>
                    <a:lnTo>
                      <a:pt x="205" y="20"/>
                    </a:lnTo>
                    <a:lnTo>
                      <a:pt x="199" y="22"/>
                    </a:lnTo>
                    <a:lnTo>
                      <a:pt x="194" y="14"/>
                    </a:lnTo>
                    <a:lnTo>
                      <a:pt x="192" y="11"/>
                    </a:lnTo>
                    <a:lnTo>
                      <a:pt x="191" y="8"/>
                    </a:lnTo>
                    <a:lnTo>
                      <a:pt x="186" y="2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3" y="0"/>
                    </a:lnTo>
                    <a:lnTo>
                      <a:pt x="169" y="0"/>
                    </a:lnTo>
                    <a:lnTo>
                      <a:pt x="167" y="0"/>
                    </a:lnTo>
                    <a:lnTo>
                      <a:pt x="165" y="0"/>
                    </a:lnTo>
                    <a:lnTo>
                      <a:pt x="165" y="1"/>
                    </a:lnTo>
                    <a:lnTo>
                      <a:pt x="160" y="1"/>
                    </a:lnTo>
                    <a:lnTo>
                      <a:pt x="156" y="3"/>
                    </a:lnTo>
                    <a:lnTo>
                      <a:pt x="151" y="6"/>
                    </a:lnTo>
                    <a:lnTo>
                      <a:pt x="148" y="7"/>
                    </a:lnTo>
                    <a:lnTo>
                      <a:pt x="143" y="8"/>
                    </a:lnTo>
                    <a:lnTo>
                      <a:pt x="141" y="12"/>
                    </a:lnTo>
                    <a:lnTo>
                      <a:pt x="136" y="16"/>
                    </a:lnTo>
                    <a:lnTo>
                      <a:pt x="134" y="17"/>
                    </a:lnTo>
                    <a:lnTo>
                      <a:pt x="131" y="18"/>
                    </a:lnTo>
                    <a:lnTo>
                      <a:pt x="130" y="20"/>
                    </a:lnTo>
                    <a:lnTo>
                      <a:pt x="128" y="22"/>
                    </a:lnTo>
                    <a:lnTo>
                      <a:pt x="125" y="24"/>
                    </a:lnTo>
                    <a:lnTo>
                      <a:pt x="122" y="24"/>
                    </a:lnTo>
                    <a:lnTo>
                      <a:pt x="119" y="25"/>
                    </a:lnTo>
                    <a:lnTo>
                      <a:pt x="113" y="25"/>
                    </a:lnTo>
                    <a:lnTo>
                      <a:pt x="107" y="23"/>
                    </a:lnTo>
                    <a:lnTo>
                      <a:pt x="104" y="20"/>
                    </a:lnTo>
                    <a:lnTo>
                      <a:pt x="96" y="20"/>
                    </a:lnTo>
                    <a:lnTo>
                      <a:pt x="93" y="20"/>
                    </a:lnTo>
                    <a:lnTo>
                      <a:pt x="88" y="22"/>
                    </a:lnTo>
                    <a:lnTo>
                      <a:pt x="85" y="22"/>
                    </a:lnTo>
                    <a:lnTo>
                      <a:pt x="84" y="24"/>
                    </a:lnTo>
                    <a:lnTo>
                      <a:pt x="82" y="24"/>
                    </a:lnTo>
                    <a:lnTo>
                      <a:pt x="80" y="26"/>
                    </a:lnTo>
                    <a:lnTo>
                      <a:pt x="79" y="29"/>
                    </a:lnTo>
                    <a:lnTo>
                      <a:pt x="78" y="29"/>
                    </a:lnTo>
                    <a:lnTo>
                      <a:pt x="78" y="30"/>
                    </a:lnTo>
                    <a:lnTo>
                      <a:pt x="77" y="32"/>
                    </a:lnTo>
                    <a:lnTo>
                      <a:pt x="74" y="36"/>
                    </a:lnTo>
                    <a:lnTo>
                      <a:pt x="71" y="39"/>
                    </a:lnTo>
                    <a:lnTo>
                      <a:pt x="61" y="39"/>
                    </a:lnTo>
                    <a:lnTo>
                      <a:pt x="56" y="37"/>
                    </a:lnTo>
                    <a:lnTo>
                      <a:pt x="53" y="37"/>
                    </a:lnTo>
                    <a:lnTo>
                      <a:pt x="45" y="35"/>
                    </a:lnTo>
                    <a:lnTo>
                      <a:pt x="42" y="34"/>
                    </a:lnTo>
                    <a:lnTo>
                      <a:pt x="37" y="32"/>
                    </a:lnTo>
                    <a:lnTo>
                      <a:pt x="27" y="34"/>
                    </a:lnTo>
                    <a:lnTo>
                      <a:pt x="24" y="36"/>
                    </a:lnTo>
                    <a:lnTo>
                      <a:pt x="20" y="37"/>
                    </a:lnTo>
                    <a:lnTo>
                      <a:pt x="15" y="39"/>
                    </a:lnTo>
                    <a:lnTo>
                      <a:pt x="10" y="41"/>
                    </a:lnTo>
                    <a:lnTo>
                      <a:pt x="3" y="45"/>
                    </a:lnTo>
                    <a:lnTo>
                      <a:pt x="0" y="4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587">
                <a:extLst>
                  <a:ext uri="{FF2B5EF4-FFF2-40B4-BE49-F238E27FC236}">
                    <a16:creationId xmlns:a16="http://schemas.microsoft.com/office/drawing/2014/main" id="{3A3FC6D2-9B11-923C-4B08-74EEDAFDE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2223"/>
                <a:ext cx="180" cy="81"/>
              </a:xfrm>
              <a:custGeom>
                <a:avLst/>
                <a:gdLst>
                  <a:gd name="T0" fmla="*/ 893 w 899"/>
                  <a:gd name="T1" fmla="*/ 397 h 405"/>
                  <a:gd name="T2" fmla="*/ 869 w 899"/>
                  <a:gd name="T3" fmla="*/ 386 h 405"/>
                  <a:gd name="T4" fmla="*/ 863 w 899"/>
                  <a:gd name="T5" fmla="*/ 369 h 405"/>
                  <a:gd name="T6" fmla="*/ 859 w 899"/>
                  <a:gd name="T7" fmla="*/ 349 h 405"/>
                  <a:gd name="T8" fmla="*/ 846 w 899"/>
                  <a:gd name="T9" fmla="*/ 332 h 405"/>
                  <a:gd name="T10" fmla="*/ 833 w 899"/>
                  <a:gd name="T11" fmla="*/ 333 h 405"/>
                  <a:gd name="T12" fmla="*/ 815 w 899"/>
                  <a:gd name="T13" fmla="*/ 338 h 405"/>
                  <a:gd name="T14" fmla="*/ 798 w 899"/>
                  <a:gd name="T15" fmla="*/ 346 h 405"/>
                  <a:gd name="T16" fmla="*/ 787 w 899"/>
                  <a:gd name="T17" fmla="*/ 345 h 405"/>
                  <a:gd name="T18" fmla="*/ 782 w 899"/>
                  <a:gd name="T19" fmla="*/ 325 h 405"/>
                  <a:gd name="T20" fmla="*/ 759 w 899"/>
                  <a:gd name="T21" fmla="*/ 300 h 405"/>
                  <a:gd name="T22" fmla="*/ 737 w 899"/>
                  <a:gd name="T23" fmla="*/ 286 h 405"/>
                  <a:gd name="T24" fmla="*/ 725 w 899"/>
                  <a:gd name="T25" fmla="*/ 276 h 405"/>
                  <a:gd name="T26" fmla="*/ 697 w 899"/>
                  <a:gd name="T27" fmla="*/ 252 h 405"/>
                  <a:gd name="T28" fmla="*/ 684 w 899"/>
                  <a:gd name="T29" fmla="*/ 239 h 405"/>
                  <a:gd name="T30" fmla="*/ 663 w 899"/>
                  <a:gd name="T31" fmla="*/ 218 h 405"/>
                  <a:gd name="T32" fmla="*/ 653 w 899"/>
                  <a:gd name="T33" fmla="*/ 194 h 405"/>
                  <a:gd name="T34" fmla="*/ 641 w 899"/>
                  <a:gd name="T35" fmla="*/ 172 h 405"/>
                  <a:gd name="T36" fmla="*/ 621 w 899"/>
                  <a:gd name="T37" fmla="*/ 139 h 405"/>
                  <a:gd name="T38" fmla="*/ 606 w 899"/>
                  <a:gd name="T39" fmla="*/ 116 h 405"/>
                  <a:gd name="T40" fmla="*/ 604 w 899"/>
                  <a:gd name="T41" fmla="*/ 98 h 405"/>
                  <a:gd name="T42" fmla="*/ 606 w 899"/>
                  <a:gd name="T43" fmla="*/ 85 h 405"/>
                  <a:gd name="T44" fmla="*/ 602 w 899"/>
                  <a:gd name="T45" fmla="*/ 66 h 405"/>
                  <a:gd name="T46" fmla="*/ 593 w 899"/>
                  <a:gd name="T47" fmla="*/ 49 h 405"/>
                  <a:gd name="T48" fmla="*/ 581 w 899"/>
                  <a:gd name="T49" fmla="*/ 31 h 405"/>
                  <a:gd name="T50" fmla="*/ 571 w 899"/>
                  <a:gd name="T51" fmla="*/ 28 h 405"/>
                  <a:gd name="T52" fmla="*/ 537 w 899"/>
                  <a:gd name="T53" fmla="*/ 0 h 405"/>
                  <a:gd name="T54" fmla="*/ 512 w 899"/>
                  <a:gd name="T55" fmla="*/ 7 h 405"/>
                  <a:gd name="T56" fmla="*/ 492 w 899"/>
                  <a:gd name="T57" fmla="*/ 6 h 405"/>
                  <a:gd name="T58" fmla="*/ 482 w 899"/>
                  <a:gd name="T59" fmla="*/ 2 h 405"/>
                  <a:gd name="T60" fmla="*/ 482 w 899"/>
                  <a:gd name="T61" fmla="*/ 11 h 405"/>
                  <a:gd name="T62" fmla="*/ 480 w 899"/>
                  <a:gd name="T63" fmla="*/ 32 h 405"/>
                  <a:gd name="T64" fmla="*/ 485 w 899"/>
                  <a:gd name="T65" fmla="*/ 52 h 405"/>
                  <a:gd name="T66" fmla="*/ 484 w 899"/>
                  <a:gd name="T67" fmla="*/ 77 h 405"/>
                  <a:gd name="T68" fmla="*/ 484 w 899"/>
                  <a:gd name="T69" fmla="*/ 86 h 405"/>
                  <a:gd name="T70" fmla="*/ 474 w 899"/>
                  <a:gd name="T71" fmla="*/ 97 h 405"/>
                  <a:gd name="T72" fmla="*/ 459 w 899"/>
                  <a:gd name="T73" fmla="*/ 103 h 405"/>
                  <a:gd name="T74" fmla="*/ 451 w 899"/>
                  <a:gd name="T75" fmla="*/ 109 h 405"/>
                  <a:gd name="T76" fmla="*/ 446 w 899"/>
                  <a:gd name="T77" fmla="*/ 110 h 405"/>
                  <a:gd name="T78" fmla="*/ 441 w 899"/>
                  <a:gd name="T79" fmla="*/ 109 h 405"/>
                  <a:gd name="T80" fmla="*/ 429 w 899"/>
                  <a:gd name="T81" fmla="*/ 108 h 405"/>
                  <a:gd name="T82" fmla="*/ 422 w 899"/>
                  <a:gd name="T83" fmla="*/ 100 h 405"/>
                  <a:gd name="T84" fmla="*/ 399 w 899"/>
                  <a:gd name="T85" fmla="*/ 106 h 405"/>
                  <a:gd name="T86" fmla="*/ 381 w 899"/>
                  <a:gd name="T87" fmla="*/ 100 h 405"/>
                  <a:gd name="T88" fmla="*/ 372 w 899"/>
                  <a:gd name="T89" fmla="*/ 100 h 405"/>
                  <a:gd name="T90" fmla="*/ 355 w 899"/>
                  <a:gd name="T91" fmla="*/ 100 h 405"/>
                  <a:gd name="T92" fmla="*/ 343 w 899"/>
                  <a:gd name="T93" fmla="*/ 98 h 405"/>
                  <a:gd name="T94" fmla="*/ 339 w 899"/>
                  <a:gd name="T95" fmla="*/ 93 h 405"/>
                  <a:gd name="T96" fmla="*/ 315 w 899"/>
                  <a:gd name="T97" fmla="*/ 88 h 405"/>
                  <a:gd name="T98" fmla="*/ 295 w 899"/>
                  <a:gd name="T99" fmla="*/ 81 h 405"/>
                  <a:gd name="T100" fmla="*/ 281 w 899"/>
                  <a:gd name="T101" fmla="*/ 80 h 405"/>
                  <a:gd name="T102" fmla="*/ 246 w 899"/>
                  <a:gd name="T103" fmla="*/ 64 h 405"/>
                  <a:gd name="T104" fmla="*/ 229 w 899"/>
                  <a:gd name="T105" fmla="*/ 65 h 405"/>
                  <a:gd name="T106" fmla="*/ 198 w 899"/>
                  <a:gd name="T107" fmla="*/ 58 h 405"/>
                  <a:gd name="T108" fmla="*/ 183 w 899"/>
                  <a:gd name="T109" fmla="*/ 51 h 405"/>
                  <a:gd name="T110" fmla="*/ 131 w 899"/>
                  <a:gd name="T111" fmla="*/ 41 h 405"/>
                  <a:gd name="T112" fmla="*/ 107 w 899"/>
                  <a:gd name="T113" fmla="*/ 26 h 405"/>
                  <a:gd name="T114" fmla="*/ 67 w 899"/>
                  <a:gd name="T115" fmla="*/ 19 h 405"/>
                  <a:gd name="T116" fmla="*/ 53 w 899"/>
                  <a:gd name="T117" fmla="*/ 12 h 405"/>
                  <a:gd name="T118" fmla="*/ 40 w 899"/>
                  <a:gd name="T119" fmla="*/ 17 h 405"/>
                  <a:gd name="T120" fmla="*/ 15 w 899"/>
                  <a:gd name="T121" fmla="*/ 9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99" h="405">
                    <a:moveTo>
                      <a:pt x="899" y="405"/>
                    </a:moveTo>
                    <a:lnTo>
                      <a:pt x="897" y="400"/>
                    </a:lnTo>
                    <a:lnTo>
                      <a:pt x="893" y="397"/>
                    </a:lnTo>
                    <a:lnTo>
                      <a:pt x="886" y="395"/>
                    </a:lnTo>
                    <a:lnTo>
                      <a:pt x="878" y="392"/>
                    </a:lnTo>
                    <a:lnTo>
                      <a:pt x="869" y="386"/>
                    </a:lnTo>
                    <a:lnTo>
                      <a:pt x="865" y="383"/>
                    </a:lnTo>
                    <a:lnTo>
                      <a:pt x="864" y="380"/>
                    </a:lnTo>
                    <a:lnTo>
                      <a:pt x="863" y="369"/>
                    </a:lnTo>
                    <a:lnTo>
                      <a:pt x="867" y="359"/>
                    </a:lnTo>
                    <a:lnTo>
                      <a:pt x="864" y="352"/>
                    </a:lnTo>
                    <a:lnTo>
                      <a:pt x="859" y="349"/>
                    </a:lnTo>
                    <a:lnTo>
                      <a:pt x="853" y="340"/>
                    </a:lnTo>
                    <a:lnTo>
                      <a:pt x="850" y="335"/>
                    </a:lnTo>
                    <a:lnTo>
                      <a:pt x="846" y="332"/>
                    </a:lnTo>
                    <a:lnTo>
                      <a:pt x="844" y="331"/>
                    </a:lnTo>
                    <a:lnTo>
                      <a:pt x="836" y="333"/>
                    </a:lnTo>
                    <a:lnTo>
                      <a:pt x="833" y="333"/>
                    </a:lnTo>
                    <a:lnTo>
                      <a:pt x="828" y="334"/>
                    </a:lnTo>
                    <a:lnTo>
                      <a:pt x="822" y="335"/>
                    </a:lnTo>
                    <a:lnTo>
                      <a:pt x="815" y="338"/>
                    </a:lnTo>
                    <a:lnTo>
                      <a:pt x="808" y="339"/>
                    </a:lnTo>
                    <a:lnTo>
                      <a:pt x="805" y="343"/>
                    </a:lnTo>
                    <a:lnTo>
                      <a:pt x="798" y="346"/>
                    </a:lnTo>
                    <a:lnTo>
                      <a:pt x="793" y="350"/>
                    </a:lnTo>
                    <a:lnTo>
                      <a:pt x="789" y="349"/>
                    </a:lnTo>
                    <a:lnTo>
                      <a:pt x="787" y="345"/>
                    </a:lnTo>
                    <a:lnTo>
                      <a:pt x="784" y="339"/>
                    </a:lnTo>
                    <a:lnTo>
                      <a:pt x="783" y="332"/>
                    </a:lnTo>
                    <a:lnTo>
                      <a:pt x="782" y="325"/>
                    </a:lnTo>
                    <a:lnTo>
                      <a:pt x="778" y="320"/>
                    </a:lnTo>
                    <a:lnTo>
                      <a:pt x="771" y="309"/>
                    </a:lnTo>
                    <a:lnTo>
                      <a:pt x="759" y="300"/>
                    </a:lnTo>
                    <a:lnTo>
                      <a:pt x="753" y="297"/>
                    </a:lnTo>
                    <a:lnTo>
                      <a:pt x="742" y="287"/>
                    </a:lnTo>
                    <a:lnTo>
                      <a:pt x="737" y="286"/>
                    </a:lnTo>
                    <a:lnTo>
                      <a:pt x="735" y="286"/>
                    </a:lnTo>
                    <a:lnTo>
                      <a:pt x="731" y="283"/>
                    </a:lnTo>
                    <a:lnTo>
                      <a:pt x="725" y="276"/>
                    </a:lnTo>
                    <a:lnTo>
                      <a:pt x="720" y="271"/>
                    </a:lnTo>
                    <a:lnTo>
                      <a:pt x="705" y="255"/>
                    </a:lnTo>
                    <a:lnTo>
                      <a:pt x="697" y="252"/>
                    </a:lnTo>
                    <a:lnTo>
                      <a:pt x="691" y="247"/>
                    </a:lnTo>
                    <a:lnTo>
                      <a:pt x="686" y="243"/>
                    </a:lnTo>
                    <a:lnTo>
                      <a:pt x="684" y="239"/>
                    </a:lnTo>
                    <a:lnTo>
                      <a:pt x="678" y="226"/>
                    </a:lnTo>
                    <a:lnTo>
                      <a:pt x="669" y="222"/>
                    </a:lnTo>
                    <a:lnTo>
                      <a:pt x="663" y="218"/>
                    </a:lnTo>
                    <a:lnTo>
                      <a:pt x="658" y="212"/>
                    </a:lnTo>
                    <a:lnTo>
                      <a:pt x="657" y="203"/>
                    </a:lnTo>
                    <a:lnTo>
                      <a:pt x="653" y="194"/>
                    </a:lnTo>
                    <a:lnTo>
                      <a:pt x="647" y="184"/>
                    </a:lnTo>
                    <a:lnTo>
                      <a:pt x="644" y="175"/>
                    </a:lnTo>
                    <a:lnTo>
                      <a:pt x="641" y="172"/>
                    </a:lnTo>
                    <a:lnTo>
                      <a:pt x="629" y="157"/>
                    </a:lnTo>
                    <a:lnTo>
                      <a:pt x="624" y="144"/>
                    </a:lnTo>
                    <a:lnTo>
                      <a:pt x="621" y="139"/>
                    </a:lnTo>
                    <a:lnTo>
                      <a:pt x="613" y="127"/>
                    </a:lnTo>
                    <a:lnTo>
                      <a:pt x="609" y="121"/>
                    </a:lnTo>
                    <a:lnTo>
                      <a:pt x="606" y="116"/>
                    </a:lnTo>
                    <a:lnTo>
                      <a:pt x="605" y="111"/>
                    </a:lnTo>
                    <a:lnTo>
                      <a:pt x="604" y="103"/>
                    </a:lnTo>
                    <a:lnTo>
                      <a:pt x="604" y="98"/>
                    </a:lnTo>
                    <a:lnTo>
                      <a:pt x="606" y="94"/>
                    </a:lnTo>
                    <a:lnTo>
                      <a:pt x="606" y="88"/>
                    </a:lnTo>
                    <a:lnTo>
                      <a:pt x="606" y="85"/>
                    </a:lnTo>
                    <a:lnTo>
                      <a:pt x="605" y="79"/>
                    </a:lnTo>
                    <a:lnTo>
                      <a:pt x="601" y="72"/>
                    </a:lnTo>
                    <a:lnTo>
                      <a:pt x="602" y="66"/>
                    </a:lnTo>
                    <a:lnTo>
                      <a:pt x="601" y="62"/>
                    </a:lnTo>
                    <a:lnTo>
                      <a:pt x="599" y="58"/>
                    </a:lnTo>
                    <a:lnTo>
                      <a:pt x="593" y="49"/>
                    </a:lnTo>
                    <a:lnTo>
                      <a:pt x="589" y="39"/>
                    </a:lnTo>
                    <a:lnTo>
                      <a:pt x="587" y="32"/>
                    </a:lnTo>
                    <a:lnTo>
                      <a:pt x="581" y="31"/>
                    </a:lnTo>
                    <a:lnTo>
                      <a:pt x="576" y="30"/>
                    </a:lnTo>
                    <a:lnTo>
                      <a:pt x="573" y="30"/>
                    </a:lnTo>
                    <a:lnTo>
                      <a:pt x="571" y="28"/>
                    </a:lnTo>
                    <a:lnTo>
                      <a:pt x="566" y="22"/>
                    </a:lnTo>
                    <a:lnTo>
                      <a:pt x="552" y="7"/>
                    </a:lnTo>
                    <a:lnTo>
                      <a:pt x="537" y="0"/>
                    </a:lnTo>
                    <a:lnTo>
                      <a:pt x="529" y="0"/>
                    </a:lnTo>
                    <a:lnTo>
                      <a:pt x="524" y="3"/>
                    </a:lnTo>
                    <a:lnTo>
                      <a:pt x="512" y="7"/>
                    </a:lnTo>
                    <a:lnTo>
                      <a:pt x="503" y="8"/>
                    </a:lnTo>
                    <a:lnTo>
                      <a:pt x="498" y="8"/>
                    </a:lnTo>
                    <a:lnTo>
                      <a:pt x="492" y="6"/>
                    </a:lnTo>
                    <a:lnTo>
                      <a:pt x="490" y="3"/>
                    </a:lnTo>
                    <a:lnTo>
                      <a:pt x="485" y="1"/>
                    </a:lnTo>
                    <a:lnTo>
                      <a:pt x="482" y="2"/>
                    </a:lnTo>
                    <a:lnTo>
                      <a:pt x="481" y="3"/>
                    </a:lnTo>
                    <a:lnTo>
                      <a:pt x="482" y="9"/>
                    </a:lnTo>
                    <a:lnTo>
                      <a:pt x="482" y="11"/>
                    </a:lnTo>
                    <a:lnTo>
                      <a:pt x="482" y="14"/>
                    </a:lnTo>
                    <a:lnTo>
                      <a:pt x="480" y="23"/>
                    </a:lnTo>
                    <a:lnTo>
                      <a:pt x="480" y="32"/>
                    </a:lnTo>
                    <a:lnTo>
                      <a:pt x="485" y="46"/>
                    </a:lnTo>
                    <a:lnTo>
                      <a:pt x="485" y="49"/>
                    </a:lnTo>
                    <a:lnTo>
                      <a:pt x="485" y="52"/>
                    </a:lnTo>
                    <a:lnTo>
                      <a:pt x="486" y="57"/>
                    </a:lnTo>
                    <a:lnTo>
                      <a:pt x="485" y="77"/>
                    </a:lnTo>
                    <a:lnTo>
                      <a:pt x="484" y="77"/>
                    </a:lnTo>
                    <a:lnTo>
                      <a:pt x="484" y="79"/>
                    </a:lnTo>
                    <a:lnTo>
                      <a:pt x="484" y="81"/>
                    </a:lnTo>
                    <a:lnTo>
                      <a:pt x="484" y="86"/>
                    </a:lnTo>
                    <a:lnTo>
                      <a:pt x="480" y="93"/>
                    </a:lnTo>
                    <a:lnTo>
                      <a:pt x="476" y="95"/>
                    </a:lnTo>
                    <a:lnTo>
                      <a:pt x="474" y="97"/>
                    </a:lnTo>
                    <a:lnTo>
                      <a:pt x="473" y="99"/>
                    </a:lnTo>
                    <a:lnTo>
                      <a:pt x="467" y="100"/>
                    </a:lnTo>
                    <a:lnTo>
                      <a:pt x="459" y="103"/>
                    </a:lnTo>
                    <a:lnTo>
                      <a:pt x="455" y="109"/>
                    </a:lnTo>
                    <a:lnTo>
                      <a:pt x="452" y="109"/>
                    </a:lnTo>
                    <a:lnTo>
                      <a:pt x="451" y="109"/>
                    </a:lnTo>
                    <a:lnTo>
                      <a:pt x="451" y="110"/>
                    </a:lnTo>
                    <a:lnTo>
                      <a:pt x="449" y="111"/>
                    </a:lnTo>
                    <a:lnTo>
                      <a:pt x="446" y="110"/>
                    </a:lnTo>
                    <a:lnTo>
                      <a:pt x="445" y="110"/>
                    </a:lnTo>
                    <a:lnTo>
                      <a:pt x="442" y="109"/>
                    </a:lnTo>
                    <a:lnTo>
                      <a:pt x="441" y="109"/>
                    </a:lnTo>
                    <a:lnTo>
                      <a:pt x="438" y="106"/>
                    </a:lnTo>
                    <a:lnTo>
                      <a:pt x="435" y="106"/>
                    </a:lnTo>
                    <a:lnTo>
                      <a:pt x="429" y="108"/>
                    </a:lnTo>
                    <a:lnTo>
                      <a:pt x="427" y="106"/>
                    </a:lnTo>
                    <a:lnTo>
                      <a:pt x="424" y="103"/>
                    </a:lnTo>
                    <a:lnTo>
                      <a:pt x="422" y="100"/>
                    </a:lnTo>
                    <a:lnTo>
                      <a:pt x="418" y="100"/>
                    </a:lnTo>
                    <a:lnTo>
                      <a:pt x="409" y="104"/>
                    </a:lnTo>
                    <a:lnTo>
                      <a:pt x="399" y="106"/>
                    </a:lnTo>
                    <a:lnTo>
                      <a:pt x="389" y="104"/>
                    </a:lnTo>
                    <a:lnTo>
                      <a:pt x="383" y="102"/>
                    </a:lnTo>
                    <a:lnTo>
                      <a:pt x="381" y="100"/>
                    </a:lnTo>
                    <a:lnTo>
                      <a:pt x="379" y="100"/>
                    </a:lnTo>
                    <a:lnTo>
                      <a:pt x="377" y="100"/>
                    </a:lnTo>
                    <a:lnTo>
                      <a:pt x="372" y="100"/>
                    </a:lnTo>
                    <a:lnTo>
                      <a:pt x="366" y="102"/>
                    </a:lnTo>
                    <a:lnTo>
                      <a:pt x="360" y="102"/>
                    </a:lnTo>
                    <a:lnTo>
                      <a:pt x="355" y="100"/>
                    </a:lnTo>
                    <a:lnTo>
                      <a:pt x="350" y="100"/>
                    </a:lnTo>
                    <a:lnTo>
                      <a:pt x="344" y="99"/>
                    </a:lnTo>
                    <a:lnTo>
                      <a:pt x="343" y="98"/>
                    </a:lnTo>
                    <a:lnTo>
                      <a:pt x="344" y="97"/>
                    </a:lnTo>
                    <a:lnTo>
                      <a:pt x="343" y="94"/>
                    </a:lnTo>
                    <a:lnTo>
                      <a:pt x="339" y="93"/>
                    </a:lnTo>
                    <a:lnTo>
                      <a:pt x="335" y="92"/>
                    </a:lnTo>
                    <a:lnTo>
                      <a:pt x="329" y="92"/>
                    </a:lnTo>
                    <a:lnTo>
                      <a:pt x="315" y="88"/>
                    </a:lnTo>
                    <a:lnTo>
                      <a:pt x="307" y="82"/>
                    </a:lnTo>
                    <a:lnTo>
                      <a:pt x="302" y="81"/>
                    </a:lnTo>
                    <a:lnTo>
                      <a:pt x="295" y="81"/>
                    </a:lnTo>
                    <a:lnTo>
                      <a:pt x="290" y="81"/>
                    </a:lnTo>
                    <a:lnTo>
                      <a:pt x="285" y="80"/>
                    </a:lnTo>
                    <a:lnTo>
                      <a:pt x="281" y="80"/>
                    </a:lnTo>
                    <a:lnTo>
                      <a:pt x="269" y="76"/>
                    </a:lnTo>
                    <a:lnTo>
                      <a:pt x="253" y="66"/>
                    </a:lnTo>
                    <a:lnTo>
                      <a:pt x="246" y="64"/>
                    </a:lnTo>
                    <a:lnTo>
                      <a:pt x="241" y="64"/>
                    </a:lnTo>
                    <a:lnTo>
                      <a:pt x="234" y="64"/>
                    </a:lnTo>
                    <a:lnTo>
                      <a:pt x="229" y="65"/>
                    </a:lnTo>
                    <a:lnTo>
                      <a:pt x="221" y="65"/>
                    </a:lnTo>
                    <a:lnTo>
                      <a:pt x="206" y="59"/>
                    </a:lnTo>
                    <a:lnTo>
                      <a:pt x="198" y="58"/>
                    </a:lnTo>
                    <a:lnTo>
                      <a:pt x="192" y="58"/>
                    </a:lnTo>
                    <a:lnTo>
                      <a:pt x="188" y="54"/>
                    </a:lnTo>
                    <a:lnTo>
                      <a:pt x="183" y="51"/>
                    </a:lnTo>
                    <a:lnTo>
                      <a:pt x="178" y="49"/>
                    </a:lnTo>
                    <a:lnTo>
                      <a:pt x="167" y="48"/>
                    </a:lnTo>
                    <a:lnTo>
                      <a:pt x="131" y="41"/>
                    </a:lnTo>
                    <a:lnTo>
                      <a:pt x="115" y="31"/>
                    </a:lnTo>
                    <a:lnTo>
                      <a:pt x="109" y="28"/>
                    </a:lnTo>
                    <a:lnTo>
                      <a:pt x="107" y="26"/>
                    </a:lnTo>
                    <a:lnTo>
                      <a:pt x="90" y="25"/>
                    </a:lnTo>
                    <a:lnTo>
                      <a:pt x="74" y="23"/>
                    </a:lnTo>
                    <a:lnTo>
                      <a:pt x="67" y="19"/>
                    </a:lnTo>
                    <a:lnTo>
                      <a:pt x="63" y="17"/>
                    </a:lnTo>
                    <a:lnTo>
                      <a:pt x="61" y="14"/>
                    </a:lnTo>
                    <a:lnTo>
                      <a:pt x="53" y="12"/>
                    </a:lnTo>
                    <a:lnTo>
                      <a:pt x="46" y="15"/>
                    </a:lnTo>
                    <a:lnTo>
                      <a:pt x="44" y="17"/>
                    </a:lnTo>
                    <a:lnTo>
                      <a:pt x="40" y="17"/>
                    </a:lnTo>
                    <a:lnTo>
                      <a:pt x="30" y="15"/>
                    </a:lnTo>
                    <a:lnTo>
                      <a:pt x="21" y="12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0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588">
                <a:extLst>
                  <a:ext uri="{FF2B5EF4-FFF2-40B4-BE49-F238E27FC236}">
                    <a16:creationId xmlns:a16="http://schemas.microsoft.com/office/drawing/2014/main" id="{68D44162-B7F0-8FAE-9B29-15934DE65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2244"/>
                <a:ext cx="209" cy="25"/>
              </a:xfrm>
              <a:custGeom>
                <a:avLst/>
                <a:gdLst>
                  <a:gd name="T0" fmla="*/ 36 w 1041"/>
                  <a:gd name="T1" fmla="*/ 106 h 123"/>
                  <a:gd name="T2" fmla="*/ 40 w 1041"/>
                  <a:gd name="T3" fmla="*/ 96 h 123"/>
                  <a:gd name="T4" fmla="*/ 67 w 1041"/>
                  <a:gd name="T5" fmla="*/ 54 h 123"/>
                  <a:gd name="T6" fmla="*/ 93 w 1041"/>
                  <a:gd name="T7" fmla="*/ 45 h 123"/>
                  <a:gd name="T8" fmla="*/ 104 w 1041"/>
                  <a:gd name="T9" fmla="*/ 42 h 123"/>
                  <a:gd name="T10" fmla="*/ 116 w 1041"/>
                  <a:gd name="T11" fmla="*/ 39 h 123"/>
                  <a:gd name="T12" fmla="*/ 144 w 1041"/>
                  <a:gd name="T13" fmla="*/ 43 h 123"/>
                  <a:gd name="T14" fmla="*/ 156 w 1041"/>
                  <a:gd name="T15" fmla="*/ 35 h 123"/>
                  <a:gd name="T16" fmla="*/ 177 w 1041"/>
                  <a:gd name="T17" fmla="*/ 33 h 123"/>
                  <a:gd name="T18" fmla="*/ 188 w 1041"/>
                  <a:gd name="T19" fmla="*/ 28 h 123"/>
                  <a:gd name="T20" fmla="*/ 207 w 1041"/>
                  <a:gd name="T21" fmla="*/ 19 h 123"/>
                  <a:gd name="T22" fmla="*/ 216 w 1041"/>
                  <a:gd name="T23" fmla="*/ 12 h 123"/>
                  <a:gd name="T24" fmla="*/ 229 w 1041"/>
                  <a:gd name="T25" fmla="*/ 5 h 123"/>
                  <a:gd name="T26" fmla="*/ 246 w 1041"/>
                  <a:gd name="T27" fmla="*/ 7 h 123"/>
                  <a:gd name="T28" fmla="*/ 275 w 1041"/>
                  <a:gd name="T29" fmla="*/ 3 h 123"/>
                  <a:gd name="T30" fmla="*/ 293 w 1041"/>
                  <a:gd name="T31" fmla="*/ 3 h 123"/>
                  <a:gd name="T32" fmla="*/ 302 w 1041"/>
                  <a:gd name="T33" fmla="*/ 10 h 123"/>
                  <a:gd name="T34" fmla="*/ 313 w 1041"/>
                  <a:gd name="T35" fmla="*/ 13 h 123"/>
                  <a:gd name="T36" fmla="*/ 327 w 1041"/>
                  <a:gd name="T37" fmla="*/ 16 h 123"/>
                  <a:gd name="T38" fmla="*/ 352 w 1041"/>
                  <a:gd name="T39" fmla="*/ 33 h 123"/>
                  <a:gd name="T40" fmla="*/ 361 w 1041"/>
                  <a:gd name="T41" fmla="*/ 43 h 123"/>
                  <a:gd name="T42" fmla="*/ 392 w 1041"/>
                  <a:gd name="T43" fmla="*/ 48 h 123"/>
                  <a:gd name="T44" fmla="*/ 415 w 1041"/>
                  <a:gd name="T45" fmla="*/ 60 h 123"/>
                  <a:gd name="T46" fmla="*/ 436 w 1041"/>
                  <a:gd name="T47" fmla="*/ 53 h 123"/>
                  <a:gd name="T48" fmla="*/ 468 w 1041"/>
                  <a:gd name="T49" fmla="*/ 28 h 123"/>
                  <a:gd name="T50" fmla="*/ 478 w 1041"/>
                  <a:gd name="T51" fmla="*/ 20 h 123"/>
                  <a:gd name="T52" fmla="*/ 486 w 1041"/>
                  <a:gd name="T53" fmla="*/ 28 h 123"/>
                  <a:gd name="T54" fmla="*/ 502 w 1041"/>
                  <a:gd name="T55" fmla="*/ 25 h 123"/>
                  <a:gd name="T56" fmla="*/ 507 w 1041"/>
                  <a:gd name="T57" fmla="*/ 8 h 123"/>
                  <a:gd name="T58" fmla="*/ 516 w 1041"/>
                  <a:gd name="T59" fmla="*/ 6 h 123"/>
                  <a:gd name="T60" fmla="*/ 530 w 1041"/>
                  <a:gd name="T61" fmla="*/ 1 h 123"/>
                  <a:gd name="T62" fmla="*/ 555 w 1041"/>
                  <a:gd name="T63" fmla="*/ 1 h 123"/>
                  <a:gd name="T64" fmla="*/ 582 w 1041"/>
                  <a:gd name="T65" fmla="*/ 13 h 123"/>
                  <a:gd name="T66" fmla="*/ 599 w 1041"/>
                  <a:gd name="T67" fmla="*/ 16 h 123"/>
                  <a:gd name="T68" fmla="*/ 608 w 1041"/>
                  <a:gd name="T69" fmla="*/ 8 h 123"/>
                  <a:gd name="T70" fmla="*/ 629 w 1041"/>
                  <a:gd name="T71" fmla="*/ 1 h 123"/>
                  <a:gd name="T72" fmla="*/ 639 w 1041"/>
                  <a:gd name="T73" fmla="*/ 10 h 123"/>
                  <a:gd name="T74" fmla="*/ 645 w 1041"/>
                  <a:gd name="T75" fmla="*/ 19 h 123"/>
                  <a:gd name="T76" fmla="*/ 657 w 1041"/>
                  <a:gd name="T77" fmla="*/ 16 h 123"/>
                  <a:gd name="T78" fmla="*/ 692 w 1041"/>
                  <a:gd name="T79" fmla="*/ 10 h 123"/>
                  <a:gd name="T80" fmla="*/ 699 w 1041"/>
                  <a:gd name="T81" fmla="*/ 18 h 123"/>
                  <a:gd name="T82" fmla="*/ 714 w 1041"/>
                  <a:gd name="T83" fmla="*/ 17 h 123"/>
                  <a:gd name="T84" fmla="*/ 730 w 1041"/>
                  <a:gd name="T85" fmla="*/ 19 h 123"/>
                  <a:gd name="T86" fmla="*/ 752 w 1041"/>
                  <a:gd name="T87" fmla="*/ 35 h 123"/>
                  <a:gd name="T88" fmla="*/ 777 w 1041"/>
                  <a:gd name="T89" fmla="*/ 45 h 123"/>
                  <a:gd name="T90" fmla="*/ 791 w 1041"/>
                  <a:gd name="T91" fmla="*/ 60 h 123"/>
                  <a:gd name="T92" fmla="*/ 804 w 1041"/>
                  <a:gd name="T93" fmla="*/ 69 h 123"/>
                  <a:gd name="T94" fmla="*/ 823 w 1041"/>
                  <a:gd name="T95" fmla="*/ 60 h 123"/>
                  <a:gd name="T96" fmla="*/ 838 w 1041"/>
                  <a:gd name="T97" fmla="*/ 50 h 123"/>
                  <a:gd name="T98" fmla="*/ 857 w 1041"/>
                  <a:gd name="T99" fmla="*/ 47 h 123"/>
                  <a:gd name="T100" fmla="*/ 871 w 1041"/>
                  <a:gd name="T101" fmla="*/ 50 h 123"/>
                  <a:gd name="T102" fmla="*/ 892 w 1041"/>
                  <a:gd name="T103" fmla="*/ 43 h 123"/>
                  <a:gd name="T104" fmla="*/ 907 w 1041"/>
                  <a:gd name="T105" fmla="*/ 48 h 123"/>
                  <a:gd name="T106" fmla="*/ 927 w 1041"/>
                  <a:gd name="T107" fmla="*/ 45 h 123"/>
                  <a:gd name="T108" fmla="*/ 956 w 1041"/>
                  <a:gd name="T109" fmla="*/ 39 h 123"/>
                  <a:gd name="T110" fmla="*/ 979 w 1041"/>
                  <a:gd name="T111" fmla="*/ 17 h 123"/>
                  <a:gd name="T112" fmla="*/ 996 w 1041"/>
                  <a:gd name="T113" fmla="*/ 13 h 123"/>
                  <a:gd name="T114" fmla="*/ 1023 w 1041"/>
                  <a:gd name="T115" fmla="*/ 1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41" h="123">
                    <a:moveTo>
                      <a:pt x="0" y="123"/>
                    </a:moveTo>
                    <a:lnTo>
                      <a:pt x="11" y="106"/>
                    </a:lnTo>
                    <a:lnTo>
                      <a:pt x="20" y="106"/>
                    </a:lnTo>
                    <a:lnTo>
                      <a:pt x="22" y="105"/>
                    </a:lnTo>
                    <a:lnTo>
                      <a:pt x="29" y="105"/>
                    </a:lnTo>
                    <a:lnTo>
                      <a:pt x="30" y="106"/>
                    </a:lnTo>
                    <a:lnTo>
                      <a:pt x="33" y="106"/>
                    </a:lnTo>
                    <a:lnTo>
                      <a:pt x="36" y="106"/>
                    </a:lnTo>
                    <a:lnTo>
                      <a:pt x="38" y="106"/>
                    </a:lnTo>
                    <a:lnTo>
                      <a:pt x="39" y="105"/>
                    </a:lnTo>
                    <a:lnTo>
                      <a:pt x="39" y="104"/>
                    </a:lnTo>
                    <a:lnTo>
                      <a:pt x="39" y="103"/>
                    </a:lnTo>
                    <a:lnTo>
                      <a:pt x="40" y="103"/>
                    </a:lnTo>
                    <a:lnTo>
                      <a:pt x="40" y="102"/>
                    </a:lnTo>
                    <a:lnTo>
                      <a:pt x="40" y="100"/>
                    </a:lnTo>
                    <a:lnTo>
                      <a:pt x="40" y="96"/>
                    </a:lnTo>
                    <a:lnTo>
                      <a:pt x="40" y="94"/>
                    </a:lnTo>
                    <a:lnTo>
                      <a:pt x="40" y="93"/>
                    </a:lnTo>
                    <a:lnTo>
                      <a:pt x="41" y="92"/>
                    </a:lnTo>
                    <a:lnTo>
                      <a:pt x="55" y="65"/>
                    </a:lnTo>
                    <a:lnTo>
                      <a:pt x="61" y="58"/>
                    </a:lnTo>
                    <a:lnTo>
                      <a:pt x="64" y="57"/>
                    </a:lnTo>
                    <a:lnTo>
                      <a:pt x="66" y="54"/>
                    </a:lnTo>
                    <a:lnTo>
                      <a:pt x="67" y="54"/>
                    </a:lnTo>
                    <a:lnTo>
                      <a:pt x="68" y="54"/>
                    </a:lnTo>
                    <a:lnTo>
                      <a:pt x="83" y="47"/>
                    </a:lnTo>
                    <a:lnTo>
                      <a:pt x="85" y="47"/>
                    </a:lnTo>
                    <a:lnTo>
                      <a:pt x="87" y="46"/>
                    </a:lnTo>
                    <a:lnTo>
                      <a:pt x="89" y="46"/>
                    </a:lnTo>
                    <a:lnTo>
                      <a:pt x="90" y="46"/>
                    </a:lnTo>
                    <a:lnTo>
                      <a:pt x="90" y="45"/>
                    </a:lnTo>
                    <a:lnTo>
                      <a:pt x="93" y="45"/>
                    </a:lnTo>
                    <a:lnTo>
                      <a:pt x="96" y="45"/>
                    </a:lnTo>
                    <a:lnTo>
                      <a:pt x="98" y="45"/>
                    </a:lnTo>
                    <a:lnTo>
                      <a:pt x="99" y="45"/>
                    </a:lnTo>
                    <a:lnTo>
                      <a:pt x="101" y="45"/>
                    </a:lnTo>
                    <a:lnTo>
                      <a:pt x="102" y="45"/>
                    </a:lnTo>
                    <a:lnTo>
                      <a:pt x="102" y="43"/>
                    </a:lnTo>
                    <a:lnTo>
                      <a:pt x="103" y="42"/>
                    </a:lnTo>
                    <a:lnTo>
                      <a:pt x="104" y="42"/>
                    </a:lnTo>
                    <a:lnTo>
                      <a:pt x="106" y="41"/>
                    </a:lnTo>
                    <a:lnTo>
                      <a:pt x="106" y="40"/>
                    </a:lnTo>
                    <a:lnTo>
                      <a:pt x="108" y="40"/>
                    </a:lnTo>
                    <a:lnTo>
                      <a:pt x="109" y="40"/>
                    </a:lnTo>
                    <a:lnTo>
                      <a:pt x="110" y="39"/>
                    </a:lnTo>
                    <a:lnTo>
                      <a:pt x="113" y="39"/>
                    </a:lnTo>
                    <a:lnTo>
                      <a:pt x="114" y="39"/>
                    </a:lnTo>
                    <a:lnTo>
                      <a:pt x="116" y="39"/>
                    </a:lnTo>
                    <a:lnTo>
                      <a:pt x="118" y="39"/>
                    </a:lnTo>
                    <a:lnTo>
                      <a:pt x="119" y="39"/>
                    </a:lnTo>
                    <a:lnTo>
                      <a:pt x="136" y="43"/>
                    </a:lnTo>
                    <a:lnTo>
                      <a:pt x="138" y="43"/>
                    </a:lnTo>
                    <a:lnTo>
                      <a:pt x="139" y="43"/>
                    </a:lnTo>
                    <a:lnTo>
                      <a:pt x="141" y="45"/>
                    </a:lnTo>
                    <a:lnTo>
                      <a:pt x="143" y="45"/>
                    </a:lnTo>
                    <a:lnTo>
                      <a:pt x="144" y="43"/>
                    </a:lnTo>
                    <a:lnTo>
                      <a:pt x="147" y="43"/>
                    </a:lnTo>
                    <a:lnTo>
                      <a:pt x="148" y="43"/>
                    </a:lnTo>
                    <a:lnTo>
                      <a:pt x="150" y="42"/>
                    </a:lnTo>
                    <a:lnTo>
                      <a:pt x="152" y="41"/>
                    </a:lnTo>
                    <a:lnTo>
                      <a:pt x="152" y="40"/>
                    </a:lnTo>
                    <a:lnTo>
                      <a:pt x="153" y="40"/>
                    </a:lnTo>
                    <a:lnTo>
                      <a:pt x="155" y="36"/>
                    </a:lnTo>
                    <a:lnTo>
                      <a:pt x="156" y="35"/>
                    </a:lnTo>
                    <a:lnTo>
                      <a:pt x="159" y="34"/>
                    </a:lnTo>
                    <a:lnTo>
                      <a:pt x="160" y="34"/>
                    </a:lnTo>
                    <a:lnTo>
                      <a:pt x="161" y="34"/>
                    </a:lnTo>
                    <a:lnTo>
                      <a:pt x="164" y="34"/>
                    </a:lnTo>
                    <a:lnTo>
                      <a:pt x="171" y="33"/>
                    </a:lnTo>
                    <a:lnTo>
                      <a:pt x="173" y="33"/>
                    </a:lnTo>
                    <a:lnTo>
                      <a:pt x="176" y="33"/>
                    </a:lnTo>
                    <a:lnTo>
                      <a:pt x="177" y="33"/>
                    </a:lnTo>
                    <a:lnTo>
                      <a:pt x="178" y="31"/>
                    </a:lnTo>
                    <a:lnTo>
                      <a:pt x="179" y="31"/>
                    </a:lnTo>
                    <a:lnTo>
                      <a:pt x="181" y="31"/>
                    </a:lnTo>
                    <a:lnTo>
                      <a:pt x="182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6" y="30"/>
                    </a:lnTo>
                    <a:lnTo>
                      <a:pt x="188" y="28"/>
                    </a:lnTo>
                    <a:lnTo>
                      <a:pt x="189" y="28"/>
                    </a:lnTo>
                    <a:lnTo>
                      <a:pt x="194" y="24"/>
                    </a:lnTo>
                    <a:lnTo>
                      <a:pt x="195" y="24"/>
                    </a:lnTo>
                    <a:lnTo>
                      <a:pt x="196" y="23"/>
                    </a:lnTo>
                    <a:lnTo>
                      <a:pt x="201" y="20"/>
                    </a:lnTo>
                    <a:lnTo>
                      <a:pt x="205" y="20"/>
                    </a:lnTo>
                    <a:lnTo>
                      <a:pt x="206" y="20"/>
                    </a:lnTo>
                    <a:lnTo>
                      <a:pt x="207" y="19"/>
                    </a:lnTo>
                    <a:lnTo>
                      <a:pt x="210" y="19"/>
                    </a:lnTo>
                    <a:lnTo>
                      <a:pt x="211" y="19"/>
                    </a:lnTo>
                    <a:lnTo>
                      <a:pt x="212" y="18"/>
                    </a:lnTo>
                    <a:lnTo>
                      <a:pt x="213" y="18"/>
                    </a:lnTo>
                    <a:lnTo>
                      <a:pt x="215" y="17"/>
                    </a:lnTo>
                    <a:lnTo>
                      <a:pt x="215" y="16"/>
                    </a:lnTo>
                    <a:lnTo>
                      <a:pt x="215" y="13"/>
                    </a:lnTo>
                    <a:lnTo>
                      <a:pt x="216" y="12"/>
                    </a:lnTo>
                    <a:lnTo>
                      <a:pt x="216" y="11"/>
                    </a:lnTo>
                    <a:lnTo>
                      <a:pt x="217" y="10"/>
                    </a:lnTo>
                    <a:lnTo>
                      <a:pt x="218" y="10"/>
                    </a:lnTo>
                    <a:lnTo>
                      <a:pt x="218" y="8"/>
                    </a:lnTo>
                    <a:lnTo>
                      <a:pt x="219" y="8"/>
                    </a:lnTo>
                    <a:lnTo>
                      <a:pt x="221" y="7"/>
                    </a:lnTo>
                    <a:lnTo>
                      <a:pt x="226" y="5"/>
                    </a:lnTo>
                    <a:lnTo>
                      <a:pt x="229" y="5"/>
                    </a:lnTo>
                    <a:lnTo>
                      <a:pt x="230" y="3"/>
                    </a:lnTo>
                    <a:lnTo>
                      <a:pt x="236" y="3"/>
                    </a:lnTo>
                    <a:lnTo>
                      <a:pt x="238" y="5"/>
                    </a:lnTo>
                    <a:lnTo>
                      <a:pt x="239" y="5"/>
                    </a:lnTo>
                    <a:lnTo>
                      <a:pt x="240" y="5"/>
                    </a:lnTo>
                    <a:lnTo>
                      <a:pt x="244" y="6"/>
                    </a:lnTo>
                    <a:lnTo>
                      <a:pt x="245" y="7"/>
                    </a:lnTo>
                    <a:lnTo>
                      <a:pt x="246" y="7"/>
                    </a:lnTo>
                    <a:lnTo>
                      <a:pt x="249" y="7"/>
                    </a:lnTo>
                    <a:lnTo>
                      <a:pt x="267" y="7"/>
                    </a:lnTo>
                    <a:lnTo>
                      <a:pt x="268" y="7"/>
                    </a:lnTo>
                    <a:lnTo>
                      <a:pt x="269" y="7"/>
                    </a:lnTo>
                    <a:lnTo>
                      <a:pt x="269" y="6"/>
                    </a:lnTo>
                    <a:lnTo>
                      <a:pt x="273" y="5"/>
                    </a:lnTo>
                    <a:lnTo>
                      <a:pt x="274" y="3"/>
                    </a:lnTo>
                    <a:lnTo>
                      <a:pt x="275" y="3"/>
                    </a:lnTo>
                    <a:lnTo>
                      <a:pt x="278" y="3"/>
                    </a:lnTo>
                    <a:lnTo>
                      <a:pt x="278" y="2"/>
                    </a:lnTo>
                    <a:lnTo>
                      <a:pt x="281" y="2"/>
                    </a:lnTo>
                    <a:lnTo>
                      <a:pt x="282" y="3"/>
                    </a:lnTo>
                    <a:lnTo>
                      <a:pt x="289" y="3"/>
                    </a:lnTo>
                    <a:lnTo>
                      <a:pt x="290" y="3"/>
                    </a:lnTo>
                    <a:lnTo>
                      <a:pt x="291" y="3"/>
                    </a:lnTo>
                    <a:lnTo>
                      <a:pt x="293" y="3"/>
                    </a:lnTo>
                    <a:lnTo>
                      <a:pt x="295" y="3"/>
                    </a:lnTo>
                    <a:lnTo>
                      <a:pt x="295" y="5"/>
                    </a:lnTo>
                    <a:lnTo>
                      <a:pt x="296" y="5"/>
                    </a:lnTo>
                    <a:lnTo>
                      <a:pt x="298" y="6"/>
                    </a:lnTo>
                    <a:lnTo>
                      <a:pt x="299" y="7"/>
                    </a:lnTo>
                    <a:lnTo>
                      <a:pt x="301" y="7"/>
                    </a:lnTo>
                    <a:lnTo>
                      <a:pt x="301" y="8"/>
                    </a:lnTo>
                    <a:lnTo>
                      <a:pt x="302" y="10"/>
                    </a:lnTo>
                    <a:lnTo>
                      <a:pt x="303" y="11"/>
                    </a:lnTo>
                    <a:lnTo>
                      <a:pt x="304" y="12"/>
                    </a:lnTo>
                    <a:lnTo>
                      <a:pt x="306" y="12"/>
                    </a:lnTo>
                    <a:lnTo>
                      <a:pt x="306" y="13"/>
                    </a:lnTo>
                    <a:lnTo>
                      <a:pt x="307" y="13"/>
                    </a:lnTo>
                    <a:lnTo>
                      <a:pt x="308" y="13"/>
                    </a:lnTo>
                    <a:lnTo>
                      <a:pt x="310" y="13"/>
                    </a:lnTo>
                    <a:lnTo>
                      <a:pt x="313" y="13"/>
                    </a:lnTo>
                    <a:lnTo>
                      <a:pt x="316" y="13"/>
                    </a:lnTo>
                    <a:lnTo>
                      <a:pt x="319" y="13"/>
                    </a:lnTo>
                    <a:lnTo>
                      <a:pt x="320" y="13"/>
                    </a:lnTo>
                    <a:lnTo>
                      <a:pt x="321" y="13"/>
                    </a:lnTo>
                    <a:lnTo>
                      <a:pt x="322" y="14"/>
                    </a:lnTo>
                    <a:lnTo>
                      <a:pt x="325" y="16"/>
                    </a:lnTo>
                    <a:lnTo>
                      <a:pt x="326" y="16"/>
                    </a:lnTo>
                    <a:lnTo>
                      <a:pt x="327" y="16"/>
                    </a:lnTo>
                    <a:lnTo>
                      <a:pt x="331" y="18"/>
                    </a:lnTo>
                    <a:lnTo>
                      <a:pt x="332" y="20"/>
                    </a:lnTo>
                    <a:lnTo>
                      <a:pt x="337" y="24"/>
                    </a:lnTo>
                    <a:lnTo>
                      <a:pt x="338" y="25"/>
                    </a:lnTo>
                    <a:lnTo>
                      <a:pt x="341" y="28"/>
                    </a:lnTo>
                    <a:lnTo>
                      <a:pt x="342" y="28"/>
                    </a:lnTo>
                    <a:lnTo>
                      <a:pt x="344" y="29"/>
                    </a:lnTo>
                    <a:lnTo>
                      <a:pt x="352" y="33"/>
                    </a:lnTo>
                    <a:lnTo>
                      <a:pt x="353" y="34"/>
                    </a:lnTo>
                    <a:lnTo>
                      <a:pt x="354" y="35"/>
                    </a:lnTo>
                    <a:lnTo>
                      <a:pt x="355" y="36"/>
                    </a:lnTo>
                    <a:lnTo>
                      <a:pt x="355" y="37"/>
                    </a:lnTo>
                    <a:lnTo>
                      <a:pt x="358" y="40"/>
                    </a:lnTo>
                    <a:lnTo>
                      <a:pt x="359" y="41"/>
                    </a:lnTo>
                    <a:lnTo>
                      <a:pt x="359" y="42"/>
                    </a:lnTo>
                    <a:lnTo>
                      <a:pt x="361" y="43"/>
                    </a:lnTo>
                    <a:lnTo>
                      <a:pt x="367" y="47"/>
                    </a:lnTo>
                    <a:lnTo>
                      <a:pt x="369" y="47"/>
                    </a:lnTo>
                    <a:lnTo>
                      <a:pt x="371" y="47"/>
                    </a:lnTo>
                    <a:lnTo>
                      <a:pt x="388" y="47"/>
                    </a:lnTo>
                    <a:lnTo>
                      <a:pt x="388" y="48"/>
                    </a:lnTo>
                    <a:lnTo>
                      <a:pt x="389" y="48"/>
                    </a:lnTo>
                    <a:lnTo>
                      <a:pt x="390" y="48"/>
                    </a:lnTo>
                    <a:lnTo>
                      <a:pt x="392" y="48"/>
                    </a:lnTo>
                    <a:lnTo>
                      <a:pt x="392" y="50"/>
                    </a:lnTo>
                    <a:lnTo>
                      <a:pt x="393" y="50"/>
                    </a:lnTo>
                    <a:lnTo>
                      <a:pt x="395" y="53"/>
                    </a:lnTo>
                    <a:lnTo>
                      <a:pt x="407" y="60"/>
                    </a:lnTo>
                    <a:lnTo>
                      <a:pt x="409" y="60"/>
                    </a:lnTo>
                    <a:lnTo>
                      <a:pt x="411" y="60"/>
                    </a:lnTo>
                    <a:lnTo>
                      <a:pt x="413" y="60"/>
                    </a:lnTo>
                    <a:lnTo>
                      <a:pt x="415" y="60"/>
                    </a:lnTo>
                    <a:lnTo>
                      <a:pt x="421" y="57"/>
                    </a:lnTo>
                    <a:lnTo>
                      <a:pt x="422" y="57"/>
                    </a:lnTo>
                    <a:lnTo>
                      <a:pt x="424" y="57"/>
                    </a:lnTo>
                    <a:lnTo>
                      <a:pt x="424" y="56"/>
                    </a:lnTo>
                    <a:lnTo>
                      <a:pt x="427" y="56"/>
                    </a:lnTo>
                    <a:lnTo>
                      <a:pt x="428" y="56"/>
                    </a:lnTo>
                    <a:lnTo>
                      <a:pt x="433" y="56"/>
                    </a:lnTo>
                    <a:lnTo>
                      <a:pt x="436" y="53"/>
                    </a:lnTo>
                    <a:lnTo>
                      <a:pt x="456" y="39"/>
                    </a:lnTo>
                    <a:lnTo>
                      <a:pt x="457" y="39"/>
                    </a:lnTo>
                    <a:lnTo>
                      <a:pt x="461" y="35"/>
                    </a:lnTo>
                    <a:lnTo>
                      <a:pt x="463" y="34"/>
                    </a:lnTo>
                    <a:lnTo>
                      <a:pt x="464" y="33"/>
                    </a:lnTo>
                    <a:lnTo>
                      <a:pt x="465" y="33"/>
                    </a:lnTo>
                    <a:lnTo>
                      <a:pt x="465" y="31"/>
                    </a:lnTo>
                    <a:lnTo>
                      <a:pt x="468" y="28"/>
                    </a:lnTo>
                    <a:lnTo>
                      <a:pt x="469" y="26"/>
                    </a:lnTo>
                    <a:lnTo>
                      <a:pt x="470" y="25"/>
                    </a:lnTo>
                    <a:lnTo>
                      <a:pt x="470" y="24"/>
                    </a:lnTo>
                    <a:lnTo>
                      <a:pt x="474" y="22"/>
                    </a:lnTo>
                    <a:lnTo>
                      <a:pt x="474" y="20"/>
                    </a:lnTo>
                    <a:lnTo>
                      <a:pt x="475" y="20"/>
                    </a:lnTo>
                    <a:lnTo>
                      <a:pt x="476" y="20"/>
                    </a:lnTo>
                    <a:lnTo>
                      <a:pt x="478" y="20"/>
                    </a:lnTo>
                    <a:lnTo>
                      <a:pt x="479" y="19"/>
                    </a:lnTo>
                    <a:lnTo>
                      <a:pt x="479" y="20"/>
                    </a:lnTo>
                    <a:lnTo>
                      <a:pt x="480" y="20"/>
                    </a:lnTo>
                    <a:lnTo>
                      <a:pt x="482" y="22"/>
                    </a:lnTo>
                    <a:lnTo>
                      <a:pt x="482" y="23"/>
                    </a:lnTo>
                    <a:lnTo>
                      <a:pt x="484" y="24"/>
                    </a:lnTo>
                    <a:lnTo>
                      <a:pt x="485" y="26"/>
                    </a:lnTo>
                    <a:lnTo>
                      <a:pt x="486" y="28"/>
                    </a:lnTo>
                    <a:lnTo>
                      <a:pt x="487" y="30"/>
                    </a:lnTo>
                    <a:lnTo>
                      <a:pt x="490" y="30"/>
                    </a:lnTo>
                    <a:lnTo>
                      <a:pt x="491" y="30"/>
                    </a:lnTo>
                    <a:lnTo>
                      <a:pt x="492" y="29"/>
                    </a:lnTo>
                    <a:lnTo>
                      <a:pt x="493" y="29"/>
                    </a:lnTo>
                    <a:lnTo>
                      <a:pt x="495" y="28"/>
                    </a:lnTo>
                    <a:lnTo>
                      <a:pt x="501" y="25"/>
                    </a:lnTo>
                    <a:lnTo>
                      <a:pt x="502" y="25"/>
                    </a:lnTo>
                    <a:lnTo>
                      <a:pt x="503" y="24"/>
                    </a:lnTo>
                    <a:lnTo>
                      <a:pt x="505" y="23"/>
                    </a:lnTo>
                    <a:lnTo>
                      <a:pt x="505" y="22"/>
                    </a:lnTo>
                    <a:lnTo>
                      <a:pt x="505" y="20"/>
                    </a:lnTo>
                    <a:lnTo>
                      <a:pt x="507" y="20"/>
                    </a:lnTo>
                    <a:lnTo>
                      <a:pt x="507" y="19"/>
                    </a:lnTo>
                    <a:lnTo>
                      <a:pt x="507" y="10"/>
                    </a:lnTo>
                    <a:lnTo>
                      <a:pt x="507" y="8"/>
                    </a:lnTo>
                    <a:lnTo>
                      <a:pt x="507" y="7"/>
                    </a:lnTo>
                    <a:lnTo>
                      <a:pt x="508" y="6"/>
                    </a:lnTo>
                    <a:lnTo>
                      <a:pt x="509" y="5"/>
                    </a:lnTo>
                    <a:lnTo>
                      <a:pt x="510" y="5"/>
                    </a:lnTo>
                    <a:lnTo>
                      <a:pt x="510" y="3"/>
                    </a:lnTo>
                    <a:lnTo>
                      <a:pt x="512" y="5"/>
                    </a:lnTo>
                    <a:lnTo>
                      <a:pt x="515" y="6"/>
                    </a:lnTo>
                    <a:lnTo>
                      <a:pt x="516" y="6"/>
                    </a:lnTo>
                    <a:lnTo>
                      <a:pt x="518" y="7"/>
                    </a:lnTo>
                    <a:lnTo>
                      <a:pt x="519" y="7"/>
                    </a:lnTo>
                    <a:lnTo>
                      <a:pt x="521" y="7"/>
                    </a:lnTo>
                    <a:lnTo>
                      <a:pt x="522" y="7"/>
                    </a:lnTo>
                    <a:lnTo>
                      <a:pt x="524" y="7"/>
                    </a:lnTo>
                    <a:lnTo>
                      <a:pt x="525" y="6"/>
                    </a:lnTo>
                    <a:lnTo>
                      <a:pt x="527" y="2"/>
                    </a:lnTo>
                    <a:lnTo>
                      <a:pt x="530" y="1"/>
                    </a:lnTo>
                    <a:lnTo>
                      <a:pt x="531" y="1"/>
                    </a:lnTo>
                    <a:lnTo>
                      <a:pt x="536" y="1"/>
                    </a:lnTo>
                    <a:lnTo>
                      <a:pt x="539" y="0"/>
                    </a:lnTo>
                    <a:lnTo>
                      <a:pt x="545" y="0"/>
                    </a:lnTo>
                    <a:lnTo>
                      <a:pt x="548" y="1"/>
                    </a:lnTo>
                    <a:lnTo>
                      <a:pt x="553" y="1"/>
                    </a:lnTo>
                    <a:lnTo>
                      <a:pt x="554" y="1"/>
                    </a:lnTo>
                    <a:lnTo>
                      <a:pt x="555" y="1"/>
                    </a:lnTo>
                    <a:lnTo>
                      <a:pt x="560" y="2"/>
                    </a:lnTo>
                    <a:lnTo>
                      <a:pt x="561" y="2"/>
                    </a:lnTo>
                    <a:lnTo>
                      <a:pt x="562" y="2"/>
                    </a:lnTo>
                    <a:lnTo>
                      <a:pt x="564" y="3"/>
                    </a:lnTo>
                    <a:lnTo>
                      <a:pt x="567" y="5"/>
                    </a:lnTo>
                    <a:lnTo>
                      <a:pt x="576" y="11"/>
                    </a:lnTo>
                    <a:lnTo>
                      <a:pt x="578" y="12"/>
                    </a:lnTo>
                    <a:lnTo>
                      <a:pt x="582" y="13"/>
                    </a:lnTo>
                    <a:lnTo>
                      <a:pt x="584" y="14"/>
                    </a:lnTo>
                    <a:lnTo>
                      <a:pt x="587" y="16"/>
                    </a:lnTo>
                    <a:lnTo>
                      <a:pt x="588" y="16"/>
                    </a:lnTo>
                    <a:lnTo>
                      <a:pt x="589" y="16"/>
                    </a:lnTo>
                    <a:lnTo>
                      <a:pt x="590" y="16"/>
                    </a:lnTo>
                    <a:lnTo>
                      <a:pt x="596" y="16"/>
                    </a:lnTo>
                    <a:lnTo>
                      <a:pt x="598" y="16"/>
                    </a:lnTo>
                    <a:lnTo>
                      <a:pt x="599" y="16"/>
                    </a:lnTo>
                    <a:lnTo>
                      <a:pt x="600" y="16"/>
                    </a:lnTo>
                    <a:lnTo>
                      <a:pt x="600" y="14"/>
                    </a:lnTo>
                    <a:lnTo>
                      <a:pt x="601" y="13"/>
                    </a:lnTo>
                    <a:lnTo>
                      <a:pt x="602" y="13"/>
                    </a:lnTo>
                    <a:lnTo>
                      <a:pt x="604" y="12"/>
                    </a:lnTo>
                    <a:lnTo>
                      <a:pt x="606" y="11"/>
                    </a:lnTo>
                    <a:lnTo>
                      <a:pt x="607" y="10"/>
                    </a:lnTo>
                    <a:lnTo>
                      <a:pt x="608" y="8"/>
                    </a:lnTo>
                    <a:lnTo>
                      <a:pt x="611" y="7"/>
                    </a:lnTo>
                    <a:lnTo>
                      <a:pt x="618" y="2"/>
                    </a:lnTo>
                    <a:lnTo>
                      <a:pt x="619" y="2"/>
                    </a:lnTo>
                    <a:lnTo>
                      <a:pt x="621" y="1"/>
                    </a:lnTo>
                    <a:lnTo>
                      <a:pt x="622" y="1"/>
                    </a:lnTo>
                    <a:lnTo>
                      <a:pt x="623" y="1"/>
                    </a:lnTo>
                    <a:lnTo>
                      <a:pt x="628" y="1"/>
                    </a:lnTo>
                    <a:lnTo>
                      <a:pt x="629" y="1"/>
                    </a:lnTo>
                    <a:lnTo>
                      <a:pt x="630" y="1"/>
                    </a:lnTo>
                    <a:lnTo>
                      <a:pt x="633" y="2"/>
                    </a:lnTo>
                    <a:lnTo>
                      <a:pt x="634" y="2"/>
                    </a:lnTo>
                    <a:lnTo>
                      <a:pt x="635" y="3"/>
                    </a:lnTo>
                    <a:lnTo>
                      <a:pt x="636" y="5"/>
                    </a:lnTo>
                    <a:lnTo>
                      <a:pt x="638" y="6"/>
                    </a:lnTo>
                    <a:lnTo>
                      <a:pt x="639" y="8"/>
                    </a:lnTo>
                    <a:lnTo>
                      <a:pt x="639" y="10"/>
                    </a:lnTo>
                    <a:lnTo>
                      <a:pt x="640" y="12"/>
                    </a:lnTo>
                    <a:lnTo>
                      <a:pt x="641" y="14"/>
                    </a:lnTo>
                    <a:lnTo>
                      <a:pt x="641" y="16"/>
                    </a:lnTo>
                    <a:lnTo>
                      <a:pt x="642" y="17"/>
                    </a:lnTo>
                    <a:lnTo>
                      <a:pt x="642" y="18"/>
                    </a:lnTo>
                    <a:lnTo>
                      <a:pt x="644" y="18"/>
                    </a:lnTo>
                    <a:lnTo>
                      <a:pt x="644" y="19"/>
                    </a:lnTo>
                    <a:lnTo>
                      <a:pt x="645" y="19"/>
                    </a:lnTo>
                    <a:lnTo>
                      <a:pt x="645" y="20"/>
                    </a:lnTo>
                    <a:lnTo>
                      <a:pt x="646" y="20"/>
                    </a:lnTo>
                    <a:lnTo>
                      <a:pt x="651" y="20"/>
                    </a:lnTo>
                    <a:lnTo>
                      <a:pt x="655" y="19"/>
                    </a:lnTo>
                    <a:lnTo>
                      <a:pt x="655" y="18"/>
                    </a:lnTo>
                    <a:lnTo>
                      <a:pt x="656" y="18"/>
                    </a:lnTo>
                    <a:lnTo>
                      <a:pt x="657" y="17"/>
                    </a:lnTo>
                    <a:lnTo>
                      <a:pt x="657" y="16"/>
                    </a:lnTo>
                    <a:lnTo>
                      <a:pt x="658" y="16"/>
                    </a:lnTo>
                    <a:lnTo>
                      <a:pt x="659" y="14"/>
                    </a:lnTo>
                    <a:lnTo>
                      <a:pt x="662" y="13"/>
                    </a:lnTo>
                    <a:lnTo>
                      <a:pt x="664" y="12"/>
                    </a:lnTo>
                    <a:lnTo>
                      <a:pt x="667" y="11"/>
                    </a:lnTo>
                    <a:lnTo>
                      <a:pt x="668" y="11"/>
                    </a:lnTo>
                    <a:lnTo>
                      <a:pt x="669" y="11"/>
                    </a:lnTo>
                    <a:lnTo>
                      <a:pt x="692" y="10"/>
                    </a:lnTo>
                    <a:lnTo>
                      <a:pt x="692" y="11"/>
                    </a:lnTo>
                    <a:lnTo>
                      <a:pt x="693" y="11"/>
                    </a:lnTo>
                    <a:lnTo>
                      <a:pt x="695" y="11"/>
                    </a:lnTo>
                    <a:lnTo>
                      <a:pt x="696" y="11"/>
                    </a:lnTo>
                    <a:lnTo>
                      <a:pt x="698" y="13"/>
                    </a:lnTo>
                    <a:lnTo>
                      <a:pt x="698" y="14"/>
                    </a:lnTo>
                    <a:lnTo>
                      <a:pt x="699" y="17"/>
                    </a:lnTo>
                    <a:lnTo>
                      <a:pt x="699" y="18"/>
                    </a:lnTo>
                    <a:lnTo>
                      <a:pt x="701" y="20"/>
                    </a:lnTo>
                    <a:lnTo>
                      <a:pt x="702" y="20"/>
                    </a:lnTo>
                    <a:lnTo>
                      <a:pt x="703" y="22"/>
                    </a:lnTo>
                    <a:lnTo>
                      <a:pt x="704" y="23"/>
                    </a:lnTo>
                    <a:lnTo>
                      <a:pt x="705" y="23"/>
                    </a:lnTo>
                    <a:lnTo>
                      <a:pt x="707" y="22"/>
                    </a:lnTo>
                    <a:lnTo>
                      <a:pt x="712" y="20"/>
                    </a:lnTo>
                    <a:lnTo>
                      <a:pt x="714" y="17"/>
                    </a:lnTo>
                    <a:lnTo>
                      <a:pt x="715" y="17"/>
                    </a:lnTo>
                    <a:lnTo>
                      <a:pt x="716" y="16"/>
                    </a:lnTo>
                    <a:lnTo>
                      <a:pt x="718" y="16"/>
                    </a:lnTo>
                    <a:lnTo>
                      <a:pt x="722" y="16"/>
                    </a:lnTo>
                    <a:lnTo>
                      <a:pt x="724" y="16"/>
                    </a:lnTo>
                    <a:lnTo>
                      <a:pt x="725" y="17"/>
                    </a:lnTo>
                    <a:lnTo>
                      <a:pt x="727" y="18"/>
                    </a:lnTo>
                    <a:lnTo>
                      <a:pt x="730" y="19"/>
                    </a:lnTo>
                    <a:lnTo>
                      <a:pt x="735" y="23"/>
                    </a:lnTo>
                    <a:lnTo>
                      <a:pt x="737" y="24"/>
                    </a:lnTo>
                    <a:lnTo>
                      <a:pt x="741" y="25"/>
                    </a:lnTo>
                    <a:lnTo>
                      <a:pt x="748" y="34"/>
                    </a:lnTo>
                    <a:lnTo>
                      <a:pt x="749" y="34"/>
                    </a:lnTo>
                    <a:lnTo>
                      <a:pt x="749" y="35"/>
                    </a:lnTo>
                    <a:lnTo>
                      <a:pt x="750" y="35"/>
                    </a:lnTo>
                    <a:lnTo>
                      <a:pt x="752" y="35"/>
                    </a:lnTo>
                    <a:lnTo>
                      <a:pt x="752" y="36"/>
                    </a:lnTo>
                    <a:lnTo>
                      <a:pt x="753" y="36"/>
                    </a:lnTo>
                    <a:lnTo>
                      <a:pt x="754" y="36"/>
                    </a:lnTo>
                    <a:lnTo>
                      <a:pt x="758" y="36"/>
                    </a:lnTo>
                    <a:lnTo>
                      <a:pt x="759" y="36"/>
                    </a:lnTo>
                    <a:lnTo>
                      <a:pt x="760" y="36"/>
                    </a:lnTo>
                    <a:lnTo>
                      <a:pt x="761" y="36"/>
                    </a:lnTo>
                    <a:lnTo>
                      <a:pt x="777" y="45"/>
                    </a:lnTo>
                    <a:lnTo>
                      <a:pt x="781" y="47"/>
                    </a:lnTo>
                    <a:lnTo>
                      <a:pt x="781" y="48"/>
                    </a:lnTo>
                    <a:lnTo>
                      <a:pt x="782" y="48"/>
                    </a:lnTo>
                    <a:lnTo>
                      <a:pt x="783" y="50"/>
                    </a:lnTo>
                    <a:lnTo>
                      <a:pt x="783" y="51"/>
                    </a:lnTo>
                    <a:lnTo>
                      <a:pt x="788" y="57"/>
                    </a:lnTo>
                    <a:lnTo>
                      <a:pt x="790" y="59"/>
                    </a:lnTo>
                    <a:lnTo>
                      <a:pt x="791" y="60"/>
                    </a:lnTo>
                    <a:lnTo>
                      <a:pt x="793" y="63"/>
                    </a:lnTo>
                    <a:lnTo>
                      <a:pt x="794" y="63"/>
                    </a:lnTo>
                    <a:lnTo>
                      <a:pt x="794" y="64"/>
                    </a:lnTo>
                    <a:lnTo>
                      <a:pt x="796" y="65"/>
                    </a:lnTo>
                    <a:lnTo>
                      <a:pt x="798" y="66"/>
                    </a:lnTo>
                    <a:lnTo>
                      <a:pt x="799" y="66"/>
                    </a:lnTo>
                    <a:lnTo>
                      <a:pt x="799" y="68"/>
                    </a:lnTo>
                    <a:lnTo>
                      <a:pt x="804" y="69"/>
                    </a:lnTo>
                    <a:lnTo>
                      <a:pt x="805" y="70"/>
                    </a:lnTo>
                    <a:lnTo>
                      <a:pt x="807" y="70"/>
                    </a:lnTo>
                    <a:lnTo>
                      <a:pt x="808" y="69"/>
                    </a:lnTo>
                    <a:lnTo>
                      <a:pt x="811" y="68"/>
                    </a:lnTo>
                    <a:lnTo>
                      <a:pt x="813" y="65"/>
                    </a:lnTo>
                    <a:lnTo>
                      <a:pt x="821" y="62"/>
                    </a:lnTo>
                    <a:lnTo>
                      <a:pt x="822" y="60"/>
                    </a:lnTo>
                    <a:lnTo>
                      <a:pt x="823" y="60"/>
                    </a:lnTo>
                    <a:lnTo>
                      <a:pt x="825" y="60"/>
                    </a:lnTo>
                    <a:lnTo>
                      <a:pt x="827" y="60"/>
                    </a:lnTo>
                    <a:lnTo>
                      <a:pt x="828" y="59"/>
                    </a:lnTo>
                    <a:lnTo>
                      <a:pt x="829" y="59"/>
                    </a:lnTo>
                    <a:lnTo>
                      <a:pt x="830" y="58"/>
                    </a:lnTo>
                    <a:lnTo>
                      <a:pt x="831" y="57"/>
                    </a:lnTo>
                    <a:lnTo>
                      <a:pt x="836" y="52"/>
                    </a:lnTo>
                    <a:lnTo>
                      <a:pt x="838" y="50"/>
                    </a:lnTo>
                    <a:lnTo>
                      <a:pt x="839" y="50"/>
                    </a:lnTo>
                    <a:lnTo>
                      <a:pt x="840" y="48"/>
                    </a:lnTo>
                    <a:lnTo>
                      <a:pt x="844" y="46"/>
                    </a:lnTo>
                    <a:lnTo>
                      <a:pt x="845" y="46"/>
                    </a:lnTo>
                    <a:lnTo>
                      <a:pt x="846" y="46"/>
                    </a:lnTo>
                    <a:lnTo>
                      <a:pt x="852" y="46"/>
                    </a:lnTo>
                    <a:lnTo>
                      <a:pt x="853" y="47"/>
                    </a:lnTo>
                    <a:lnTo>
                      <a:pt x="857" y="47"/>
                    </a:lnTo>
                    <a:lnTo>
                      <a:pt x="861" y="50"/>
                    </a:lnTo>
                    <a:lnTo>
                      <a:pt x="863" y="50"/>
                    </a:lnTo>
                    <a:lnTo>
                      <a:pt x="864" y="50"/>
                    </a:lnTo>
                    <a:lnTo>
                      <a:pt x="865" y="51"/>
                    </a:lnTo>
                    <a:lnTo>
                      <a:pt x="867" y="51"/>
                    </a:lnTo>
                    <a:lnTo>
                      <a:pt x="868" y="51"/>
                    </a:lnTo>
                    <a:lnTo>
                      <a:pt x="870" y="50"/>
                    </a:lnTo>
                    <a:lnTo>
                      <a:pt x="871" y="50"/>
                    </a:lnTo>
                    <a:lnTo>
                      <a:pt x="873" y="48"/>
                    </a:lnTo>
                    <a:lnTo>
                      <a:pt x="874" y="48"/>
                    </a:lnTo>
                    <a:lnTo>
                      <a:pt x="874" y="47"/>
                    </a:lnTo>
                    <a:lnTo>
                      <a:pt x="876" y="47"/>
                    </a:lnTo>
                    <a:lnTo>
                      <a:pt x="878" y="47"/>
                    </a:lnTo>
                    <a:lnTo>
                      <a:pt x="879" y="46"/>
                    </a:lnTo>
                    <a:lnTo>
                      <a:pt x="880" y="46"/>
                    </a:lnTo>
                    <a:lnTo>
                      <a:pt x="892" y="43"/>
                    </a:lnTo>
                    <a:lnTo>
                      <a:pt x="899" y="43"/>
                    </a:lnTo>
                    <a:lnTo>
                      <a:pt x="902" y="45"/>
                    </a:lnTo>
                    <a:lnTo>
                      <a:pt x="903" y="45"/>
                    </a:lnTo>
                    <a:lnTo>
                      <a:pt x="903" y="46"/>
                    </a:lnTo>
                    <a:lnTo>
                      <a:pt x="904" y="47"/>
                    </a:lnTo>
                    <a:lnTo>
                      <a:pt x="905" y="47"/>
                    </a:lnTo>
                    <a:lnTo>
                      <a:pt x="907" y="47"/>
                    </a:lnTo>
                    <a:lnTo>
                      <a:pt x="907" y="48"/>
                    </a:lnTo>
                    <a:lnTo>
                      <a:pt x="911" y="48"/>
                    </a:lnTo>
                    <a:lnTo>
                      <a:pt x="913" y="47"/>
                    </a:lnTo>
                    <a:lnTo>
                      <a:pt x="914" y="47"/>
                    </a:lnTo>
                    <a:lnTo>
                      <a:pt x="919" y="46"/>
                    </a:lnTo>
                    <a:lnTo>
                      <a:pt x="921" y="46"/>
                    </a:lnTo>
                    <a:lnTo>
                      <a:pt x="924" y="45"/>
                    </a:lnTo>
                    <a:lnTo>
                      <a:pt x="925" y="45"/>
                    </a:lnTo>
                    <a:lnTo>
                      <a:pt x="927" y="45"/>
                    </a:lnTo>
                    <a:lnTo>
                      <a:pt x="930" y="45"/>
                    </a:lnTo>
                    <a:lnTo>
                      <a:pt x="931" y="45"/>
                    </a:lnTo>
                    <a:lnTo>
                      <a:pt x="939" y="45"/>
                    </a:lnTo>
                    <a:lnTo>
                      <a:pt x="941" y="45"/>
                    </a:lnTo>
                    <a:lnTo>
                      <a:pt x="942" y="45"/>
                    </a:lnTo>
                    <a:lnTo>
                      <a:pt x="943" y="45"/>
                    </a:lnTo>
                    <a:lnTo>
                      <a:pt x="953" y="40"/>
                    </a:lnTo>
                    <a:lnTo>
                      <a:pt x="956" y="39"/>
                    </a:lnTo>
                    <a:lnTo>
                      <a:pt x="956" y="37"/>
                    </a:lnTo>
                    <a:lnTo>
                      <a:pt x="959" y="36"/>
                    </a:lnTo>
                    <a:lnTo>
                      <a:pt x="960" y="35"/>
                    </a:lnTo>
                    <a:lnTo>
                      <a:pt x="961" y="34"/>
                    </a:lnTo>
                    <a:lnTo>
                      <a:pt x="970" y="24"/>
                    </a:lnTo>
                    <a:lnTo>
                      <a:pt x="976" y="20"/>
                    </a:lnTo>
                    <a:lnTo>
                      <a:pt x="977" y="18"/>
                    </a:lnTo>
                    <a:lnTo>
                      <a:pt x="979" y="17"/>
                    </a:lnTo>
                    <a:lnTo>
                      <a:pt x="984" y="13"/>
                    </a:lnTo>
                    <a:lnTo>
                      <a:pt x="985" y="13"/>
                    </a:lnTo>
                    <a:lnTo>
                      <a:pt x="987" y="13"/>
                    </a:lnTo>
                    <a:lnTo>
                      <a:pt x="988" y="13"/>
                    </a:lnTo>
                    <a:lnTo>
                      <a:pt x="989" y="12"/>
                    </a:lnTo>
                    <a:lnTo>
                      <a:pt x="994" y="12"/>
                    </a:lnTo>
                    <a:lnTo>
                      <a:pt x="995" y="13"/>
                    </a:lnTo>
                    <a:lnTo>
                      <a:pt x="996" y="13"/>
                    </a:lnTo>
                    <a:lnTo>
                      <a:pt x="1005" y="16"/>
                    </a:lnTo>
                    <a:lnTo>
                      <a:pt x="1006" y="16"/>
                    </a:lnTo>
                    <a:lnTo>
                      <a:pt x="1012" y="16"/>
                    </a:lnTo>
                    <a:lnTo>
                      <a:pt x="1013" y="16"/>
                    </a:lnTo>
                    <a:lnTo>
                      <a:pt x="1014" y="16"/>
                    </a:lnTo>
                    <a:lnTo>
                      <a:pt x="1017" y="13"/>
                    </a:lnTo>
                    <a:lnTo>
                      <a:pt x="1022" y="11"/>
                    </a:lnTo>
                    <a:lnTo>
                      <a:pt x="1023" y="10"/>
                    </a:lnTo>
                    <a:lnTo>
                      <a:pt x="1027" y="7"/>
                    </a:lnTo>
                    <a:lnTo>
                      <a:pt x="1041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589">
                <a:extLst>
                  <a:ext uri="{FF2B5EF4-FFF2-40B4-BE49-F238E27FC236}">
                    <a16:creationId xmlns:a16="http://schemas.microsoft.com/office/drawing/2014/main" id="{5039E595-BB35-10A8-385A-552F850A1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4" y="1332"/>
                <a:ext cx="49" cy="122"/>
              </a:xfrm>
              <a:custGeom>
                <a:avLst/>
                <a:gdLst>
                  <a:gd name="T0" fmla="*/ 237 w 244"/>
                  <a:gd name="T1" fmla="*/ 596 h 613"/>
                  <a:gd name="T2" fmla="*/ 240 w 244"/>
                  <a:gd name="T3" fmla="*/ 586 h 613"/>
                  <a:gd name="T4" fmla="*/ 238 w 244"/>
                  <a:gd name="T5" fmla="*/ 576 h 613"/>
                  <a:gd name="T6" fmla="*/ 225 w 244"/>
                  <a:gd name="T7" fmla="*/ 558 h 613"/>
                  <a:gd name="T8" fmla="*/ 207 w 244"/>
                  <a:gd name="T9" fmla="*/ 554 h 613"/>
                  <a:gd name="T10" fmla="*/ 198 w 244"/>
                  <a:gd name="T11" fmla="*/ 551 h 613"/>
                  <a:gd name="T12" fmla="*/ 180 w 244"/>
                  <a:gd name="T13" fmla="*/ 530 h 613"/>
                  <a:gd name="T14" fmla="*/ 157 w 244"/>
                  <a:gd name="T15" fmla="*/ 529 h 613"/>
                  <a:gd name="T16" fmla="*/ 135 w 244"/>
                  <a:gd name="T17" fmla="*/ 525 h 613"/>
                  <a:gd name="T18" fmla="*/ 120 w 244"/>
                  <a:gd name="T19" fmla="*/ 518 h 613"/>
                  <a:gd name="T20" fmla="*/ 100 w 244"/>
                  <a:gd name="T21" fmla="*/ 518 h 613"/>
                  <a:gd name="T22" fmla="*/ 91 w 244"/>
                  <a:gd name="T23" fmla="*/ 516 h 613"/>
                  <a:gd name="T24" fmla="*/ 86 w 244"/>
                  <a:gd name="T25" fmla="*/ 507 h 613"/>
                  <a:gd name="T26" fmla="*/ 89 w 244"/>
                  <a:gd name="T27" fmla="*/ 499 h 613"/>
                  <a:gd name="T28" fmla="*/ 100 w 244"/>
                  <a:gd name="T29" fmla="*/ 491 h 613"/>
                  <a:gd name="T30" fmla="*/ 99 w 244"/>
                  <a:gd name="T31" fmla="*/ 478 h 613"/>
                  <a:gd name="T32" fmla="*/ 91 w 244"/>
                  <a:gd name="T33" fmla="*/ 476 h 613"/>
                  <a:gd name="T34" fmla="*/ 80 w 244"/>
                  <a:gd name="T35" fmla="*/ 482 h 613"/>
                  <a:gd name="T36" fmla="*/ 65 w 244"/>
                  <a:gd name="T37" fmla="*/ 479 h 613"/>
                  <a:gd name="T38" fmla="*/ 75 w 244"/>
                  <a:gd name="T39" fmla="*/ 465 h 613"/>
                  <a:gd name="T40" fmla="*/ 80 w 244"/>
                  <a:gd name="T41" fmla="*/ 456 h 613"/>
                  <a:gd name="T42" fmla="*/ 63 w 244"/>
                  <a:gd name="T43" fmla="*/ 444 h 613"/>
                  <a:gd name="T44" fmla="*/ 61 w 244"/>
                  <a:gd name="T45" fmla="*/ 428 h 613"/>
                  <a:gd name="T46" fmla="*/ 60 w 244"/>
                  <a:gd name="T47" fmla="*/ 419 h 613"/>
                  <a:gd name="T48" fmla="*/ 60 w 244"/>
                  <a:gd name="T49" fmla="*/ 404 h 613"/>
                  <a:gd name="T50" fmla="*/ 51 w 244"/>
                  <a:gd name="T51" fmla="*/ 392 h 613"/>
                  <a:gd name="T52" fmla="*/ 46 w 244"/>
                  <a:gd name="T53" fmla="*/ 376 h 613"/>
                  <a:gd name="T54" fmla="*/ 35 w 244"/>
                  <a:gd name="T55" fmla="*/ 366 h 613"/>
                  <a:gd name="T56" fmla="*/ 25 w 244"/>
                  <a:gd name="T57" fmla="*/ 360 h 613"/>
                  <a:gd name="T58" fmla="*/ 31 w 244"/>
                  <a:gd name="T59" fmla="*/ 354 h 613"/>
                  <a:gd name="T60" fmla="*/ 38 w 244"/>
                  <a:gd name="T61" fmla="*/ 347 h 613"/>
                  <a:gd name="T62" fmla="*/ 40 w 244"/>
                  <a:gd name="T63" fmla="*/ 318 h 613"/>
                  <a:gd name="T64" fmla="*/ 35 w 244"/>
                  <a:gd name="T65" fmla="*/ 307 h 613"/>
                  <a:gd name="T66" fmla="*/ 35 w 244"/>
                  <a:gd name="T67" fmla="*/ 293 h 613"/>
                  <a:gd name="T68" fmla="*/ 29 w 244"/>
                  <a:gd name="T69" fmla="*/ 272 h 613"/>
                  <a:gd name="T70" fmla="*/ 28 w 244"/>
                  <a:gd name="T71" fmla="*/ 261 h 613"/>
                  <a:gd name="T72" fmla="*/ 21 w 244"/>
                  <a:gd name="T73" fmla="*/ 255 h 613"/>
                  <a:gd name="T74" fmla="*/ 25 w 244"/>
                  <a:gd name="T75" fmla="*/ 250 h 613"/>
                  <a:gd name="T76" fmla="*/ 34 w 244"/>
                  <a:gd name="T77" fmla="*/ 255 h 613"/>
                  <a:gd name="T78" fmla="*/ 34 w 244"/>
                  <a:gd name="T79" fmla="*/ 248 h 613"/>
                  <a:gd name="T80" fmla="*/ 35 w 244"/>
                  <a:gd name="T81" fmla="*/ 240 h 613"/>
                  <a:gd name="T82" fmla="*/ 54 w 244"/>
                  <a:gd name="T83" fmla="*/ 233 h 613"/>
                  <a:gd name="T84" fmla="*/ 57 w 244"/>
                  <a:gd name="T85" fmla="*/ 214 h 613"/>
                  <a:gd name="T86" fmla="*/ 59 w 244"/>
                  <a:gd name="T87" fmla="*/ 208 h 613"/>
                  <a:gd name="T88" fmla="*/ 68 w 244"/>
                  <a:gd name="T89" fmla="*/ 194 h 613"/>
                  <a:gd name="T90" fmla="*/ 66 w 244"/>
                  <a:gd name="T91" fmla="*/ 179 h 613"/>
                  <a:gd name="T92" fmla="*/ 54 w 244"/>
                  <a:gd name="T93" fmla="*/ 179 h 613"/>
                  <a:gd name="T94" fmla="*/ 42 w 244"/>
                  <a:gd name="T95" fmla="*/ 162 h 613"/>
                  <a:gd name="T96" fmla="*/ 26 w 244"/>
                  <a:gd name="T97" fmla="*/ 154 h 613"/>
                  <a:gd name="T98" fmla="*/ 19 w 244"/>
                  <a:gd name="T99" fmla="*/ 142 h 613"/>
                  <a:gd name="T100" fmla="*/ 20 w 244"/>
                  <a:gd name="T101" fmla="*/ 133 h 613"/>
                  <a:gd name="T102" fmla="*/ 28 w 244"/>
                  <a:gd name="T103" fmla="*/ 124 h 613"/>
                  <a:gd name="T104" fmla="*/ 32 w 244"/>
                  <a:gd name="T105" fmla="*/ 116 h 613"/>
                  <a:gd name="T106" fmla="*/ 40 w 244"/>
                  <a:gd name="T107" fmla="*/ 94 h 613"/>
                  <a:gd name="T108" fmla="*/ 46 w 244"/>
                  <a:gd name="T109" fmla="*/ 82 h 613"/>
                  <a:gd name="T110" fmla="*/ 47 w 244"/>
                  <a:gd name="T111" fmla="*/ 73 h 613"/>
                  <a:gd name="T112" fmla="*/ 59 w 244"/>
                  <a:gd name="T113" fmla="*/ 51 h 613"/>
                  <a:gd name="T114" fmla="*/ 49 w 244"/>
                  <a:gd name="T115" fmla="*/ 40 h 613"/>
                  <a:gd name="T116" fmla="*/ 37 w 244"/>
                  <a:gd name="T117" fmla="*/ 31 h 613"/>
                  <a:gd name="T118" fmla="*/ 3 w 244"/>
                  <a:gd name="T119" fmla="*/ 5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4" h="613">
                    <a:moveTo>
                      <a:pt x="244" y="613"/>
                    </a:moveTo>
                    <a:lnTo>
                      <a:pt x="240" y="603"/>
                    </a:lnTo>
                    <a:lnTo>
                      <a:pt x="240" y="602"/>
                    </a:lnTo>
                    <a:lnTo>
                      <a:pt x="238" y="599"/>
                    </a:lnTo>
                    <a:lnTo>
                      <a:pt x="238" y="598"/>
                    </a:lnTo>
                    <a:lnTo>
                      <a:pt x="237" y="597"/>
                    </a:lnTo>
                    <a:lnTo>
                      <a:pt x="237" y="596"/>
                    </a:lnTo>
                    <a:lnTo>
                      <a:pt x="238" y="596"/>
                    </a:lnTo>
                    <a:lnTo>
                      <a:pt x="238" y="594"/>
                    </a:lnTo>
                    <a:lnTo>
                      <a:pt x="238" y="593"/>
                    </a:lnTo>
                    <a:lnTo>
                      <a:pt x="240" y="591"/>
                    </a:lnTo>
                    <a:lnTo>
                      <a:pt x="240" y="589"/>
                    </a:lnTo>
                    <a:lnTo>
                      <a:pt x="240" y="588"/>
                    </a:lnTo>
                    <a:lnTo>
                      <a:pt x="240" y="586"/>
                    </a:lnTo>
                    <a:lnTo>
                      <a:pt x="240" y="583"/>
                    </a:lnTo>
                    <a:lnTo>
                      <a:pt x="240" y="582"/>
                    </a:lnTo>
                    <a:lnTo>
                      <a:pt x="240" y="580"/>
                    </a:lnTo>
                    <a:lnTo>
                      <a:pt x="240" y="579"/>
                    </a:lnTo>
                    <a:lnTo>
                      <a:pt x="240" y="577"/>
                    </a:lnTo>
                    <a:lnTo>
                      <a:pt x="238" y="577"/>
                    </a:lnTo>
                    <a:lnTo>
                      <a:pt x="238" y="576"/>
                    </a:lnTo>
                    <a:lnTo>
                      <a:pt x="238" y="575"/>
                    </a:lnTo>
                    <a:lnTo>
                      <a:pt x="238" y="574"/>
                    </a:lnTo>
                    <a:lnTo>
                      <a:pt x="237" y="573"/>
                    </a:lnTo>
                    <a:lnTo>
                      <a:pt x="237" y="571"/>
                    </a:lnTo>
                    <a:lnTo>
                      <a:pt x="236" y="571"/>
                    </a:lnTo>
                    <a:lnTo>
                      <a:pt x="235" y="569"/>
                    </a:lnTo>
                    <a:lnTo>
                      <a:pt x="225" y="558"/>
                    </a:lnTo>
                    <a:lnTo>
                      <a:pt x="224" y="557"/>
                    </a:lnTo>
                    <a:lnTo>
                      <a:pt x="221" y="556"/>
                    </a:lnTo>
                    <a:lnTo>
                      <a:pt x="217" y="554"/>
                    </a:lnTo>
                    <a:lnTo>
                      <a:pt x="214" y="553"/>
                    </a:lnTo>
                    <a:lnTo>
                      <a:pt x="211" y="553"/>
                    </a:lnTo>
                    <a:lnTo>
                      <a:pt x="209" y="553"/>
                    </a:lnTo>
                    <a:lnTo>
                      <a:pt x="207" y="554"/>
                    </a:lnTo>
                    <a:lnTo>
                      <a:pt x="204" y="554"/>
                    </a:lnTo>
                    <a:lnTo>
                      <a:pt x="203" y="554"/>
                    </a:lnTo>
                    <a:lnTo>
                      <a:pt x="201" y="554"/>
                    </a:lnTo>
                    <a:lnTo>
                      <a:pt x="201" y="553"/>
                    </a:lnTo>
                    <a:lnTo>
                      <a:pt x="200" y="553"/>
                    </a:lnTo>
                    <a:lnTo>
                      <a:pt x="200" y="551"/>
                    </a:lnTo>
                    <a:lnTo>
                      <a:pt x="198" y="551"/>
                    </a:lnTo>
                    <a:lnTo>
                      <a:pt x="197" y="548"/>
                    </a:lnTo>
                    <a:lnTo>
                      <a:pt x="196" y="547"/>
                    </a:lnTo>
                    <a:lnTo>
                      <a:pt x="195" y="546"/>
                    </a:lnTo>
                    <a:lnTo>
                      <a:pt x="184" y="533"/>
                    </a:lnTo>
                    <a:lnTo>
                      <a:pt x="183" y="533"/>
                    </a:lnTo>
                    <a:lnTo>
                      <a:pt x="181" y="531"/>
                    </a:lnTo>
                    <a:lnTo>
                      <a:pt x="180" y="530"/>
                    </a:lnTo>
                    <a:lnTo>
                      <a:pt x="179" y="529"/>
                    </a:lnTo>
                    <a:lnTo>
                      <a:pt x="172" y="529"/>
                    </a:lnTo>
                    <a:lnTo>
                      <a:pt x="171" y="530"/>
                    </a:lnTo>
                    <a:lnTo>
                      <a:pt x="166" y="530"/>
                    </a:lnTo>
                    <a:lnTo>
                      <a:pt x="163" y="529"/>
                    </a:lnTo>
                    <a:lnTo>
                      <a:pt x="161" y="529"/>
                    </a:lnTo>
                    <a:lnTo>
                      <a:pt x="157" y="529"/>
                    </a:lnTo>
                    <a:lnTo>
                      <a:pt x="148" y="529"/>
                    </a:lnTo>
                    <a:lnTo>
                      <a:pt x="145" y="528"/>
                    </a:lnTo>
                    <a:lnTo>
                      <a:pt x="144" y="528"/>
                    </a:lnTo>
                    <a:lnTo>
                      <a:pt x="143" y="528"/>
                    </a:lnTo>
                    <a:lnTo>
                      <a:pt x="141" y="528"/>
                    </a:lnTo>
                    <a:lnTo>
                      <a:pt x="139" y="526"/>
                    </a:lnTo>
                    <a:lnTo>
                      <a:pt x="135" y="525"/>
                    </a:lnTo>
                    <a:lnTo>
                      <a:pt x="134" y="524"/>
                    </a:lnTo>
                    <a:lnTo>
                      <a:pt x="127" y="520"/>
                    </a:lnTo>
                    <a:lnTo>
                      <a:pt x="127" y="519"/>
                    </a:lnTo>
                    <a:lnTo>
                      <a:pt x="126" y="519"/>
                    </a:lnTo>
                    <a:lnTo>
                      <a:pt x="122" y="518"/>
                    </a:lnTo>
                    <a:lnTo>
                      <a:pt x="121" y="518"/>
                    </a:lnTo>
                    <a:lnTo>
                      <a:pt x="120" y="518"/>
                    </a:lnTo>
                    <a:lnTo>
                      <a:pt x="118" y="517"/>
                    </a:lnTo>
                    <a:lnTo>
                      <a:pt x="116" y="517"/>
                    </a:lnTo>
                    <a:lnTo>
                      <a:pt x="115" y="517"/>
                    </a:lnTo>
                    <a:lnTo>
                      <a:pt x="105" y="517"/>
                    </a:lnTo>
                    <a:lnTo>
                      <a:pt x="104" y="517"/>
                    </a:lnTo>
                    <a:lnTo>
                      <a:pt x="101" y="517"/>
                    </a:lnTo>
                    <a:lnTo>
                      <a:pt x="100" y="518"/>
                    </a:lnTo>
                    <a:lnTo>
                      <a:pt x="97" y="518"/>
                    </a:lnTo>
                    <a:lnTo>
                      <a:pt x="95" y="519"/>
                    </a:lnTo>
                    <a:lnTo>
                      <a:pt x="94" y="519"/>
                    </a:lnTo>
                    <a:lnTo>
                      <a:pt x="94" y="518"/>
                    </a:lnTo>
                    <a:lnTo>
                      <a:pt x="92" y="518"/>
                    </a:lnTo>
                    <a:lnTo>
                      <a:pt x="91" y="517"/>
                    </a:lnTo>
                    <a:lnTo>
                      <a:pt x="91" y="516"/>
                    </a:lnTo>
                    <a:lnTo>
                      <a:pt x="91" y="514"/>
                    </a:lnTo>
                    <a:lnTo>
                      <a:pt x="88" y="513"/>
                    </a:lnTo>
                    <a:lnTo>
                      <a:pt x="87" y="511"/>
                    </a:lnTo>
                    <a:lnTo>
                      <a:pt x="87" y="509"/>
                    </a:lnTo>
                    <a:lnTo>
                      <a:pt x="86" y="509"/>
                    </a:lnTo>
                    <a:lnTo>
                      <a:pt x="86" y="508"/>
                    </a:lnTo>
                    <a:lnTo>
                      <a:pt x="86" y="507"/>
                    </a:lnTo>
                    <a:lnTo>
                      <a:pt x="86" y="506"/>
                    </a:lnTo>
                    <a:lnTo>
                      <a:pt x="86" y="502"/>
                    </a:lnTo>
                    <a:lnTo>
                      <a:pt x="86" y="501"/>
                    </a:lnTo>
                    <a:lnTo>
                      <a:pt x="87" y="500"/>
                    </a:lnTo>
                    <a:lnTo>
                      <a:pt x="88" y="500"/>
                    </a:lnTo>
                    <a:lnTo>
                      <a:pt x="88" y="499"/>
                    </a:lnTo>
                    <a:lnTo>
                      <a:pt x="89" y="499"/>
                    </a:lnTo>
                    <a:lnTo>
                      <a:pt x="91" y="497"/>
                    </a:lnTo>
                    <a:lnTo>
                      <a:pt x="94" y="497"/>
                    </a:lnTo>
                    <a:lnTo>
                      <a:pt x="95" y="496"/>
                    </a:lnTo>
                    <a:lnTo>
                      <a:pt x="97" y="496"/>
                    </a:lnTo>
                    <a:lnTo>
                      <a:pt x="99" y="494"/>
                    </a:lnTo>
                    <a:lnTo>
                      <a:pt x="100" y="493"/>
                    </a:lnTo>
                    <a:lnTo>
                      <a:pt x="100" y="491"/>
                    </a:lnTo>
                    <a:lnTo>
                      <a:pt x="100" y="490"/>
                    </a:lnTo>
                    <a:lnTo>
                      <a:pt x="100" y="489"/>
                    </a:lnTo>
                    <a:lnTo>
                      <a:pt x="100" y="488"/>
                    </a:lnTo>
                    <a:lnTo>
                      <a:pt x="101" y="486"/>
                    </a:lnTo>
                    <a:lnTo>
                      <a:pt x="101" y="483"/>
                    </a:lnTo>
                    <a:lnTo>
                      <a:pt x="100" y="482"/>
                    </a:lnTo>
                    <a:lnTo>
                      <a:pt x="99" y="478"/>
                    </a:lnTo>
                    <a:lnTo>
                      <a:pt x="98" y="478"/>
                    </a:lnTo>
                    <a:lnTo>
                      <a:pt x="97" y="477"/>
                    </a:lnTo>
                    <a:lnTo>
                      <a:pt x="95" y="477"/>
                    </a:lnTo>
                    <a:lnTo>
                      <a:pt x="94" y="476"/>
                    </a:lnTo>
                    <a:lnTo>
                      <a:pt x="93" y="476"/>
                    </a:lnTo>
                    <a:lnTo>
                      <a:pt x="92" y="476"/>
                    </a:lnTo>
                    <a:lnTo>
                      <a:pt x="91" y="476"/>
                    </a:lnTo>
                    <a:lnTo>
                      <a:pt x="91" y="477"/>
                    </a:lnTo>
                    <a:lnTo>
                      <a:pt x="89" y="477"/>
                    </a:lnTo>
                    <a:lnTo>
                      <a:pt x="87" y="479"/>
                    </a:lnTo>
                    <a:lnTo>
                      <a:pt x="83" y="480"/>
                    </a:lnTo>
                    <a:lnTo>
                      <a:pt x="82" y="480"/>
                    </a:lnTo>
                    <a:lnTo>
                      <a:pt x="81" y="482"/>
                    </a:lnTo>
                    <a:lnTo>
                      <a:pt x="80" y="482"/>
                    </a:lnTo>
                    <a:lnTo>
                      <a:pt x="78" y="482"/>
                    </a:lnTo>
                    <a:lnTo>
                      <a:pt x="70" y="482"/>
                    </a:lnTo>
                    <a:lnTo>
                      <a:pt x="69" y="482"/>
                    </a:lnTo>
                    <a:lnTo>
                      <a:pt x="68" y="482"/>
                    </a:lnTo>
                    <a:lnTo>
                      <a:pt x="66" y="482"/>
                    </a:lnTo>
                    <a:lnTo>
                      <a:pt x="66" y="480"/>
                    </a:lnTo>
                    <a:lnTo>
                      <a:pt x="65" y="479"/>
                    </a:lnTo>
                    <a:lnTo>
                      <a:pt x="65" y="474"/>
                    </a:lnTo>
                    <a:lnTo>
                      <a:pt x="68" y="469"/>
                    </a:lnTo>
                    <a:lnTo>
                      <a:pt x="69" y="468"/>
                    </a:lnTo>
                    <a:lnTo>
                      <a:pt x="70" y="467"/>
                    </a:lnTo>
                    <a:lnTo>
                      <a:pt x="71" y="466"/>
                    </a:lnTo>
                    <a:lnTo>
                      <a:pt x="72" y="466"/>
                    </a:lnTo>
                    <a:lnTo>
                      <a:pt x="75" y="465"/>
                    </a:lnTo>
                    <a:lnTo>
                      <a:pt x="76" y="465"/>
                    </a:lnTo>
                    <a:lnTo>
                      <a:pt x="77" y="465"/>
                    </a:lnTo>
                    <a:lnTo>
                      <a:pt x="78" y="465"/>
                    </a:lnTo>
                    <a:lnTo>
                      <a:pt x="80" y="463"/>
                    </a:lnTo>
                    <a:lnTo>
                      <a:pt x="82" y="461"/>
                    </a:lnTo>
                    <a:lnTo>
                      <a:pt x="82" y="459"/>
                    </a:lnTo>
                    <a:lnTo>
                      <a:pt x="80" y="456"/>
                    </a:lnTo>
                    <a:lnTo>
                      <a:pt x="78" y="456"/>
                    </a:lnTo>
                    <a:lnTo>
                      <a:pt x="78" y="455"/>
                    </a:lnTo>
                    <a:lnTo>
                      <a:pt x="77" y="454"/>
                    </a:lnTo>
                    <a:lnTo>
                      <a:pt x="75" y="454"/>
                    </a:lnTo>
                    <a:lnTo>
                      <a:pt x="65" y="446"/>
                    </a:lnTo>
                    <a:lnTo>
                      <a:pt x="64" y="446"/>
                    </a:lnTo>
                    <a:lnTo>
                      <a:pt x="63" y="444"/>
                    </a:lnTo>
                    <a:lnTo>
                      <a:pt x="63" y="442"/>
                    </a:lnTo>
                    <a:lnTo>
                      <a:pt x="64" y="439"/>
                    </a:lnTo>
                    <a:lnTo>
                      <a:pt x="64" y="433"/>
                    </a:lnTo>
                    <a:lnTo>
                      <a:pt x="64" y="432"/>
                    </a:lnTo>
                    <a:lnTo>
                      <a:pt x="63" y="431"/>
                    </a:lnTo>
                    <a:lnTo>
                      <a:pt x="63" y="429"/>
                    </a:lnTo>
                    <a:lnTo>
                      <a:pt x="61" y="428"/>
                    </a:lnTo>
                    <a:lnTo>
                      <a:pt x="61" y="427"/>
                    </a:lnTo>
                    <a:lnTo>
                      <a:pt x="60" y="427"/>
                    </a:lnTo>
                    <a:lnTo>
                      <a:pt x="60" y="426"/>
                    </a:lnTo>
                    <a:lnTo>
                      <a:pt x="60" y="425"/>
                    </a:lnTo>
                    <a:lnTo>
                      <a:pt x="59" y="423"/>
                    </a:lnTo>
                    <a:lnTo>
                      <a:pt x="59" y="420"/>
                    </a:lnTo>
                    <a:lnTo>
                      <a:pt x="60" y="419"/>
                    </a:lnTo>
                    <a:lnTo>
                      <a:pt x="60" y="416"/>
                    </a:lnTo>
                    <a:lnTo>
                      <a:pt x="61" y="411"/>
                    </a:lnTo>
                    <a:lnTo>
                      <a:pt x="61" y="410"/>
                    </a:lnTo>
                    <a:lnTo>
                      <a:pt x="61" y="409"/>
                    </a:lnTo>
                    <a:lnTo>
                      <a:pt x="61" y="405"/>
                    </a:lnTo>
                    <a:lnTo>
                      <a:pt x="61" y="404"/>
                    </a:lnTo>
                    <a:lnTo>
                      <a:pt x="60" y="404"/>
                    </a:lnTo>
                    <a:lnTo>
                      <a:pt x="60" y="402"/>
                    </a:lnTo>
                    <a:lnTo>
                      <a:pt x="58" y="400"/>
                    </a:lnTo>
                    <a:lnTo>
                      <a:pt x="58" y="399"/>
                    </a:lnTo>
                    <a:lnTo>
                      <a:pt x="53" y="394"/>
                    </a:lnTo>
                    <a:lnTo>
                      <a:pt x="53" y="393"/>
                    </a:lnTo>
                    <a:lnTo>
                      <a:pt x="52" y="393"/>
                    </a:lnTo>
                    <a:lnTo>
                      <a:pt x="51" y="392"/>
                    </a:lnTo>
                    <a:lnTo>
                      <a:pt x="51" y="391"/>
                    </a:lnTo>
                    <a:lnTo>
                      <a:pt x="49" y="389"/>
                    </a:lnTo>
                    <a:lnTo>
                      <a:pt x="49" y="387"/>
                    </a:lnTo>
                    <a:lnTo>
                      <a:pt x="49" y="381"/>
                    </a:lnTo>
                    <a:lnTo>
                      <a:pt x="48" y="379"/>
                    </a:lnTo>
                    <a:lnTo>
                      <a:pt x="47" y="377"/>
                    </a:lnTo>
                    <a:lnTo>
                      <a:pt x="46" y="376"/>
                    </a:lnTo>
                    <a:lnTo>
                      <a:pt x="46" y="375"/>
                    </a:lnTo>
                    <a:lnTo>
                      <a:pt x="41" y="373"/>
                    </a:lnTo>
                    <a:lnTo>
                      <a:pt x="41" y="371"/>
                    </a:lnTo>
                    <a:lnTo>
                      <a:pt x="40" y="370"/>
                    </a:lnTo>
                    <a:lnTo>
                      <a:pt x="38" y="369"/>
                    </a:lnTo>
                    <a:lnTo>
                      <a:pt x="35" y="368"/>
                    </a:lnTo>
                    <a:lnTo>
                      <a:pt x="35" y="366"/>
                    </a:lnTo>
                    <a:lnTo>
                      <a:pt x="31" y="366"/>
                    </a:lnTo>
                    <a:lnTo>
                      <a:pt x="30" y="366"/>
                    </a:lnTo>
                    <a:lnTo>
                      <a:pt x="29" y="366"/>
                    </a:lnTo>
                    <a:lnTo>
                      <a:pt x="28" y="365"/>
                    </a:lnTo>
                    <a:lnTo>
                      <a:pt x="26" y="365"/>
                    </a:lnTo>
                    <a:lnTo>
                      <a:pt x="25" y="362"/>
                    </a:lnTo>
                    <a:lnTo>
                      <a:pt x="25" y="360"/>
                    </a:lnTo>
                    <a:lnTo>
                      <a:pt x="24" y="360"/>
                    </a:lnTo>
                    <a:lnTo>
                      <a:pt x="25" y="359"/>
                    </a:lnTo>
                    <a:lnTo>
                      <a:pt x="25" y="358"/>
                    </a:lnTo>
                    <a:lnTo>
                      <a:pt x="25" y="357"/>
                    </a:lnTo>
                    <a:lnTo>
                      <a:pt x="28" y="356"/>
                    </a:lnTo>
                    <a:lnTo>
                      <a:pt x="30" y="354"/>
                    </a:lnTo>
                    <a:lnTo>
                      <a:pt x="31" y="354"/>
                    </a:lnTo>
                    <a:lnTo>
                      <a:pt x="32" y="353"/>
                    </a:lnTo>
                    <a:lnTo>
                      <a:pt x="34" y="353"/>
                    </a:lnTo>
                    <a:lnTo>
                      <a:pt x="35" y="352"/>
                    </a:lnTo>
                    <a:lnTo>
                      <a:pt x="36" y="351"/>
                    </a:lnTo>
                    <a:lnTo>
                      <a:pt x="37" y="349"/>
                    </a:lnTo>
                    <a:lnTo>
                      <a:pt x="37" y="348"/>
                    </a:lnTo>
                    <a:lnTo>
                      <a:pt x="38" y="347"/>
                    </a:lnTo>
                    <a:lnTo>
                      <a:pt x="38" y="346"/>
                    </a:lnTo>
                    <a:lnTo>
                      <a:pt x="40" y="345"/>
                    </a:lnTo>
                    <a:lnTo>
                      <a:pt x="40" y="342"/>
                    </a:lnTo>
                    <a:lnTo>
                      <a:pt x="41" y="328"/>
                    </a:lnTo>
                    <a:lnTo>
                      <a:pt x="41" y="322"/>
                    </a:lnTo>
                    <a:lnTo>
                      <a:pt x="41" y="319"/>
                    </a:lnTo>
                    <a:lnTo>
                      <a:pt x="40" y="318"/>
                    </a:lnTo>
                    <a:lnTo>
                      <a:pt x="38" y="317"/>
                    </a:lnTo>
                    <a:lnTo>
                      <a:pt x="38" y="316"/>
                    </a:lnTo>
                    <a:lnTo>
                      <a:pt x="37" y="314"/>
                    </a:lnTo>
                    <a:lnTo>
                      <a:pt x="37" y="313"/>
                    </a:lnTo>
                    <a:lnTo>
                      <a:pt x="35" y="309"/>
                    </a:lnTo>
                    <a:lnTo>
                      <a:pt x="35" y="308"/>
                    </a:lnTo>
                    <a:lnTo>
                      <a:pt x="35" y="307"/>
                    </a:lnTo>
                    <a:lnTo>
                      <a:pt x="35" y="306"/>
                    </a:lnTo>
                    <a:lnTo>
                      <a:pt x="35" y="303"/>
                    </a:lnTo>
                    <a:lnTo>
                      <a:pt x="35" y="302"/>
                    </a:lnTo>
                    <a:lnTo>
                      <a:pt x="35" y="297"/>
                    </a:lnTo>
                    <a:lnTo>
                      <a:pt x="36" y="296"/>
                    </a:lnTo>
                    <a:lnTo>
                      <a:pt x="36" y="293"/>
                    </a:lnTo>
                    <a:lnTo>
                      <a:pt x="35" y="293"/>
                    </a:lnTo>
                    <a:lnTo>
                      <a:pt x="35" y="291"/>
                    </a:lnTo>
                    <a:lnTo>
                      <a:pt x="29" y="279"/>
                    </a:lnTo>
                    <a:lnTo>
                      <a:pt x="29" y="277"/>
                    </a:lnTo>
                    <a:lnTo>
                      <a:pt x="28" y="277"/>
                    </a:lnTo>
                    <a:lnTo>
                      <a:pt x="28" y="274"/>
                    </a:lnTo>
                    <a:lnTo>
                      <a:pt x="29" y="274"/>
                    </a:lnTo>
                    <a:lnTo>
                      <a:pt x="29" y="272"/>
                    </a:lnTo>
                    <a:lnTo>
                      <a:pt x="29" y="269"/>
                    </a:lnTo>
                    <a:lnTo>
                      <a:pt x="29" y="268"/>
                    </a:lnTo>
                    <a:lnTo>
                      <a:pt x="29" y="265"/>
                    </a:lnTo>
                    <a:lnTo>
                      <a:pt x="29" y="263"/>
                    </a:lnTo>
                    <a:lnTo>
                      <a:pt x="29" y="262"/>
                    </a:lnTo>
                    <a:lnTo>
                      <a:pt x="29" y="261"/>
                    </a:lnTo>
                    <a:lnTo>
                      <a:pt x="28" y="261"/>
                    </a:lnTo>
                    <a:lnTo>
                      <a:pt x="28" y="260"/>
                    </a:lnTo>
                    <a:lnTo>
                      <a:pt x="28" y="259"/>
                    </a:lnTo>
                    <a:lnTo>
                      <a:pt x="26" y="259"/>
                    </a:lnTo>
                    <a:lnTo>
                      <a:pt x="25" y="257"/>
                    </a:lnTo>
                    <a:lnTo>
                      <a:pt x="25" y="256"/>
                    </a:lnTo>
                    <a:lnTo>
                      <a:pt x="24" y="256"/>
                    </a:lnTo>
                    <a:lnTo>
                      <a:pt x="21" y="255"/>
                    </a:lnTo>
                    <a:lnTo>
                      <a:pt x="21" y="254"/>
                    </a:lnTo>
                    <a:lnTo>
                      <a:pt x="20" y="253"/>
                    </a:lnTo>
                    <a:lnTo>
                      <a:pt x="20" y="251"/>
                    </a:lnTo>
                    <a:lnTo>
                      <a:pt x="21" y="250"/>
                    </a:lnTo>
                    <a:lnTo>
                      <a:pt x="23" y="250"/>
                    </a:lnTo>
                    <a:lnTo>
                      <a:pt x="24" y="250"/>
                    </a:lnTo>
                    <a:lnTo>
                      <a:pt x="25" y="250"/>
                    </a:lnTo>
                    <a:lnTo>
                      <a:pt x="25" y="251"/>
                    </a:lnTo>
                    <a:lnTo>
                      <a:pt x="26" y="251"/>
                    </a:lnTo>
                    <a:lnTo>
                      <a:pt x="28" y="254"/>
                    </a:lnTo>
                    <a:lnTo>
                      <a:pt x="29" y="254"/>
                    </a:lnTo>
                    <a:lnTo>
                      <a:pt x="30" y="255"/>
                    </a:lnTo>
                    <a:lnTo>
                      <a:pt x="31" y="255"/>
                    </a:lnTo>
                    <a:lnTo>
                      <a:pt x="34" y="255"/>
                    </a:lnTo>
                    <a:lnTo>
                      <a:pt x="35" y="255"/>
                    </a:lnTo>
                    <a:lnTo>
                      <a:pt x="36" y="254"/>
                    </a:lnTo>
                    <a:lnTo>
                      <a:pt x="36" y="253"/>
                    </a:lnTo>
                    <a:lnTo>
                      <a:pt x="36" y="251"/>
                    </a:lnTo>
                    <a:lnTo>
                      <a:pt x="36" y="250"/>
                    </a:lnTo>
                    <a:lnTo>
                      <a:pt x="35" y="249"/>
                    </a:lnTo>
                    <a:lnTo>
                      <a:pt x="34" y="248"/>
                    </a:lnTo>
                    <a:lnTo>
                      <a:pt x="34" y="246"/>
                    </a:lnTo>
                    <a:lnTo>
                      <a:pt x="34" y="245"/>
                    </a:lnTo>
                    <a:lnTo>
                      <a:pt x="34" y="244"/>
                    </a:lnTo>
                    <a:lnTo>
                      <a:pt x="32" y="244"/>
                    </a:lnTo>
                    <a:lnTo>
                      <a:pt x="34" y="243"/>
                    </a:lnTo>
                    <a:lnTo>
                      <a:pt x="34" y="242"/>
                    </a:lnTo>
                    <a:lnTo>
                      <a:pt x="35" y="240"/>
                    </a:lnTo>
                    <a:lnTo>
                      <a:pt x="36" y="239"/>
                    </a:lnTo>
                    <a:lnTo>
                      <a:pt x="46" y="236"/>
                    </a:lnTo>
                    <a:lnTo>
                      <a:pt x="47" y="236"/>
                    </a:lnTo>
                    <a:lnTo>
                      <a:pt x="49" y="234"/>
                    </a:lnTo>
                    <a:lnTo>
                      <a:pt x="51" y="234"/>
                    </a:lnTo>
                    <a:lnTo>
                      <a:pt x="53" y="233"/>
                    </a:lnTo>
                    <a:lnTo>
                      <a:pt x="54" y="233"/>
                    </a:lnTo>
                    <a:lnTo>
                      <a:pt x="54" y="232"/>
                    </a:lnTo>
                    <a:lnTo>
                      <a:pt x="55" y="231"/>
                    </a:lnTo>
                    <a:lnTo>
                      <a:pt x="55" y="229"/>
                    </a:lnTo>
                    <a:lnTo>
                      <a:pt x="55" y="228"/>
                    </a:lnTo>
                    <a:lnTo>
                      <a:pt x="55" y="217"/>
                    </a:lnTo>
                    <a:lnTo>
                      <a:pt x="57" y="215"/>
                    </a:lnTo>
                    <a:lnTo>
                      <a:pt x="57" y="214"/>
                    </a:lnTo>
                    <a:lnTo>
                      <a:pt x="57" y="213"/>
                    </a:lnTo>
                    <a:lnTo>
                      <a:pt x="57" y="211"/>
                    </a:lnTo>
                    <a:lnTo>
                      <a:pt x="58" y="211"/>
                    </a:lnTo>
                    <a:lnTo>
                      <a:pt x="58" y="210"/>
                    </a:lnTo>
                    <a:lnTo>
                      <a:pt x="58" y="209"/>
                    </a:lnTo>
                    <a:lnTo>
                      <a:pt x="58" y="208"/>
                    </a:lnTo>
                    <a:lnTo>
                      <a:pt x="59" y="208"/>
                    </a:lnTo>
                    <a:lnTo>
                      <a:pt x="60" y="205"/>
                    </a:lnTo>
                    <a:lnTo>
                      <a:pt x="64" y="200"/>
                    </a:lnTo>
                    <a:lnTo>
                      <a:pt x="65" y="199"/>
                    </a:lnTo>
                    <a:lnTo>
                      <a:pt x="66" y="199"/>
                    </a:lnTo>
                    <a:lnTo>
                      <a:pt x="66" y="196"/>
                    </a:lnTo>
                    <a:lnTo>
                      <a:pt x="68" y="196"/>
                    </a:lnTo>
                    <a:lnTo>
                      <a:pt x="68" y="194"/>
                    </a:lnTo>
                    <a:lnTo>
                      <a:pt x="68" y="193"/>
                    </a:lnTo>
                    <a:lnTo>
                      <a:pt x="68" y="185"/>
                    </a:lnTo>
                    <a:lnTo>
                      <a:pt x="68" y="183"/>
                    </a:lnTo>
                    <a:lnTo>
                      <a:pt x="68" y="182"/>
                    </a:lnTo>
                    <a:lnTo>
                      <a:pt x="66" y="181"/>
                    </a:lnTo>
                    <a:lnTo>
                      <a:pt x="66" y="180"/>
                    </a:lnTo>
                    <a:lnTo>
                      <a:pt x="66" y="179"/>
                    </a:lnTo>
                    <a:lnTo>
                      <a:pt x="65" y="179"/>
                    </a:lnTo>
                    <a:lnTo>
                      <a:pt x="63" y="179"/>
                    </a:lnTo>
                    <a:lnTo>
                      <a:pt x="61" y="179"/>
                    </a:lnTo>
                    <a:lnTo>
                      <a:pt x="59" y="180"/>
                    </a:lnTo>
                    <a:lnTo>
                      <a:pt x="57" y="180"/>
                    </a:lnTo>
                    <a:lnTo>
                      <a:pt x="55" y="180"/>
                    </a:lnTo>
                    <a:lnTo>
                      <a:pt x="54" y="179"/>
                    </a:lnTo>
                    <a:lnTo>
                      <a:pt x="52" y="175"/>
                    </a:lnTo>
                    <a:lnTo>
                      <a:pt x="51" y="174"/>
                    </a:lnTo>
                    <a:lnTo>
                      <a:pt x="49" y="173"/>
                    </a:lnTo>
                    <a:lnTo>
                      <a:pt x="46" y="165"/>
                    </a:lnTo>
                    <a:lnTo>
                      <a:pt x="44" y="163"/>
                    </a:lnTo>
                    <a:lnTo>
                      <a:pt x="43" y="162"/>
                    </a:lnTo>
                    <a:lnTo>
                      <a:pt x="42" y="162"/>
                    </a:lnTo>
                    <a:lnTo>
                      <a:pt x="41" y="160"/>
                    </a:lnTo>
                    <a:lnTo>
                      <a:pt x="40" y="160"/>
                    </a:lnTo>
                    <a:lnTo>
                      <a:pt x="40" y="159"/>
                    </a:lnTo>
                    <a:lnTo>
                      <a:pt x="34" y="158"/>
                    </a:lnTo>
                    <a:lnTo>
                      <a:pt x="32" y="158"/>
                    </a:lnTo>
                    <a:lnTo>
                      <a:pt x="28" y="156"/>
                    </a:lnTo>
                    <a:lnTo>
                      <a:pt x="26" y="154"/>
                    </a:lnTo>
                    <a:lnTo>
                      <a:pt x="25" y="153"/>
                    </a:lnTo>
                    <a:lnTo>
                      <a:pt x="23" y="148"/>
                    </a:lnTo>
                    <a:lnTo>
                      <a:pt x="21" y="146"/>
                    </a:lnTo>
                    <a:lnTo>
                      <a:pt x="20" y="146"/>
                    </a:lnTo>
                    <a:lnTo>
                      <a:pt x="20" y="143"/>
                    </a:lnTo>
                    <a:lnTo>
                      <a:pt x="20" y="142"/>
                    </a:lnTo>
                    <a:lnTo>
                      <a:pt x="19" y="142"/>
                    </a:lnTo>
                    <a:lnTo>
                      <a:pt x="19" y="141"/>
                    </a:lnTo>
                    <a:lnTo>
                      <a:pt x="19" y="140"/>
                    </a:lnTo>
                    <a:lnTo>
                      <a:pt x="19" y="137"/>
                    </a:lnTo>
                    <a:lnTo>
                      <a:pt x="19" y="136"/>
                    </a:lnTo>
                    <a:lnTo>
                      <a:pt x="19" y="134"/>
                    </a:lnTo>
                    <a:lnTo>
                      <a:pt x="20" y="134"/>
                    </a:lnTo>
                    <a:lnTo>
                      <a:pt x="20" y="133"/>
                    </a:lnTo>
                    <a:lnTo>
                      <a:pt x="21" y="130"/>
                    </a:lnTo>
                    <a:lnTo>
                      <a:pt x="21" y="129"/>
                    </a:lnTo>
                    <a:lnTo>
                      <a:pt x="23" y="128"/>
                    </a:lnTo>
                    <a:lnTo>
                      <a:pt x="24" y="128"/>
                    </a:lnTo>
                    <a:lnTo>
                      <a:pt x="25" y="125"/>
                    </a:lnTo>
                    <a:lnTo>
                      <a:pt x="26" y="125"/>
                    </a:lnTo>
                    <a:lnTo>
                      <a:pt x="28" y="124"/>
                    </a:lnTo>
                    <a:lnTo>
                      <a:pt x="29" y="124"/>
                    </a:lnTo>
                    <a:lnTo>
                      <a:pt x="29" y="123"/>
                    </a:lnTo>
                    <a:lnTo>
                      <a:pt x="29" y="122"/>
                    </a:lnTo>
                    <a:lnTo>
                      <a:pt x="30" y="120"/>
                    </a:lnTo>
                    <a:lnTo>
                      <a:pt x="31" y="119"/>
                    </a:lnTo>
                    <a:lnTo>
                      <a:pt x="32" y="117"/>
                    </a:lnTo>
                    <a:lnTo>
                      <a:pt x="32" y="116"/>
                    </a:lnTo>
                    <a:lnTo>
                      <a:pt x="32" y="114"/>
                    </a:lnTo>
                    <a:lnTo>
                      <a:pt x="34" y="113"/>
                    </a:lnTo>
                    <a:lnTo>
                      <a:pt x="34" y="103"/>
                    </a:lnTo>
                    <a:lnTo>
                      <a:pt x="34" y="101"/>
                    </a:lnTo>
                    <a:lnTo>
                      <a:pt x="35" y="99"/>
                    </a:lnTo>
                    <a:lnTo>
                      <a:pt x="35" y="97"/>
                    </a:lnTo>
                    <a:lnTo>
                      <a:pt x="40" y="94"/>
                    </a:lnTo>
                    <a:lnTo>
                      <a:pt x="41" y="91"/>
                    </a:lnTo>
                    <a:lnTo>
                      <a:pt x="41" y="90"/>
                    </a:lnTo>
                    <a:lnTo>
                      <a:pt x="43" y="89"/>
                    </a:lnTo>
                    <a:lnTo>
                      <a:pt x="43" y="88"/>
                    </a:lnTo>
                    <a:lnTo>
                      <a:pt x="44" y="85"/>
                    </a:lnTo>
                    <a:lnTo>
                      <a:pt x="44" y="83"/>
                    </a:lnTo>
                    <a:lnTo>
                      <a:pt x="46" y="82"/>
                    </a:lnTo>
                    <a:lnTo>
                      <a:pt x="46" y="79"/>
                    </a:lnTo>
                    <a:lnTo>
                      <a:pt x="46" y="78"/>
                    </a:lnTo>
                    <a:lnTo>
                      <a:pt x="46" y="77"/>
                    </a:lnTo>
                    <a:lnTo>
                      <a:pt x="46" y="76"/>
                    </a:lnTo>
                    <a:lnTo>
                      <a:pt x="46" y="74"/>
                    </a:lnTo>
                    <a:lnTo>
                      <a:pt x="47" y="74"/>
                    </a:lnTo>
                    <a:lnTo>
                      <a:pt x="47" y="73"/>
                    </a:lnTo>
                    <a:lnTo>
                      <a:pt x="57" y="62"/>
                    </a:lnTo>
                    <a:lnTo>
                      <a:pt x="59" y="59"/>
                    </a:lnTo>
                    <a:lnTo>
                      <a:pt x="59" y="57"/>
                    </a:lnTo>
                    <a:lnTo>
                      <a:pt x="60" y="57"/>
                    </a:lnTo>
                    <a:lnTo>
                      <a:pt x="60" y="54"/>
                    </a:lnTo>
                    <a:lnTo>
                      <a:pt x="59" y="53"/>
                    </a:lnTo>
                    <a:lnTo>
                      <a:pt x="59" y="51"/>
                    </a:lnTo>
                    <a:lnTo>
                      <a:pt x="58" y="51"/>
                    </a:lnTo>
                    <a:lnTo>
                      <a:pt x="58" y="49"/>
                    </a:lnTo>
                    <a:lnTo>
                      <a:pt x="57" y="48"/>
                    </a:lnTo>
                    <a:lnTo>
                      <a:pt x="54" y="45"/>
                    </a:lnTo>
                    <a:lnTo>
                      <a:pt x="53" y="44"/>
                    </a:lnTo>
                    <a:lnTo>
                      <a:pt x="51" y="43"/>
                    </a:lnTo>
                    <a:lnTo>
                      <a:pt x="49" y="40"/>
                    </a:lnTo>
                    <a:lnTo>
                      <a:pt x="47" y="40"/>
                    </a:lnTo>
                    <a:lnTo>
                      <a:pt x="46" y="39"/>
                    </a:lnTo>
                    <a:lnTo>
                      <a:pt x="43" y="37"/>
                    </a:lnTo>
                    <a:lnTo>
                      <a:pt x="41" y="33"/>
                    </a:lnTo>
                    <a:lnTo>
                      <a:pt x="40" y="32"/>
                    </a:lnTo>
                    <a:lnTo>
                      <a:pt x="38" y="31"/>
                    </a:lnTo>
                    <a:lnTo>
                      <a:pt x="37" y="31"/>
                    </a:lnTo>
                    <a:lnTo>
                      <a:pt x="37" y="29"/>
                    </a:lnTo>
                    <a:lnTo>
                      <a:pt x="28" y="23"/>
                    </a:lnTo>
                    <a:lnTo>
                      <a:pt x="18" y="19"/>
                    </a:lnTo>
                    <a:lnTo>
                      <a:pt x="18" y="17"/>
                    </a:lnTo>
                    <a:lnTo>
                      <a:pt x="15" y="16"/>
                    </a:lnTo>
                    <a:lnTo>
                      <a:pt x="6" y="6"/>
                    </a:lnTo>
                    <a:lnTo>
                      <a:pt x="3" y="5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590">
                <a:extLst>
                  <a:ext uri="{FF2B5EF4-FFF2-40B4-BE49-F238E27FC236}">
                    <a16:creationId xmlns:a16="http://schemas.microsoft.com/office/drawing/2014/main" id="{94B82540-7681-09B1-7053-C4D091172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847"/>
                <a:ext cx="148" cy="61"/>
              </a:xfrm>
              <a:custGeom>
                <a:avLst/>
                <a:gdLst>
                  <a:gd name="T0" fmla="*/ 711 w 741"/>
                  <a:gd name="T1" fmla="*/ 74 h 308"/>
                  <a:gd name="T2" fmla="*/ 703 w 741"/>
                  <a:gd name="T3" fmla="*/ 71 h 308"/>
                  <a:gd name="T4" fmla="*/ 692 w 741"/>
                  <a:gd name="T5" fmla="*/ 64 h 308"/>
                  <a:gd name="T6" fmla="*/ 683 w 741"/>
                  <a:gd name="T7" fmla="*/ 57 h 308"/>
                  <a:gd name="T8" fmla="*/ 655 w 741"/>
                  <a:gd name="T9" fmla="*/ 50 h 308"/>
                  <a:gd name="T10" fmla="*/ 638 w 741"/>
                  <a:gd name="T11" fmla="*/ 42 h 308"/>
                  <a:gd name="T12" fmla="*/ 629 w 741"/>
                  <a:gd name="T13" fmla="*/ 27 h 308"/>
                  <a:gd name="T14" fmla="*/ 608 w 741"/>
                  <a:gd name="T15" fmla="*/ 19 h 308"/>
                  <a:gd name="T16" fmla="*/ 589 w 741"/>
                  <a:gd name="T17" fmla="*/ 4 h 308"/>
                  <a:gd name="T18" fmla="*/ 563 w 741"/>
                  <a:gd name="T19" fmla="*/ 6 h 308"/>
                  <a:gd name="T20" fmla="*/ 560 w 741"/>
                  <a:gd name="T21" fmla="*/ 7 h 308"/>
                  <a:gd name="T22" fmla="*/ 533 w 741"/>
                  <a:gd name="T23" fmla="*/ 10 h 308"/>
                  <a:gd name="T24" fmla="*/ 523 w 741"/>
                  <a:gd name="T25" fmla="*/ 18 h 308"/>
                  <a:gd name="T26" fmla="*/ 512 w 741"/>
                  <a:gd name="T27" fmla="*/ 33 h 308"/>
                  <a:gd name="T28" fmla="*/ 508 w 741"/>
                  <a:gd name="T29" fmla="*/ 51 h 308"/>
                  <a:gd name="T30" fmla="*/ 492 w 741"/>
                  <a:gd name="T31" fmla="*/ 54 h 308"/>
                  <a:gd name="T32" fmla="*/ 483 w 741"/>
                  <a:gd name="T33" fmla="*/ 52 h 308"/>
                  <a:gd name="T34" fmla="*/ 483 w 741"/>
                  <a:gd name="T35" fmla="*/ 59 h 308"/>
                  <a:gd name="T36" fmla="*/ 481 w 741"/>
                  <a:gd name="T37" fmla="*/ 63 h 308"/>
                  <a:gd name="T38" fmla="*/ 475 w 741"/>
                  <a:gd name="T39" fmla="*/ 67 h 308"/>
                  <a:gd name="T40" fmla="*/ 459 w 741"/>
                  <a:gd name="T41" fmla="*/ 71 h 308"/>
                  <a:gd name="T42" fmla="*/ 455 w 741"/>
                  <a:gd name="T43" fmla="*/ 78 h 308"/>
                  <a:gd name="T44" fmla="*/ 448 w 741"/>
                  <a:gd name="T45" fmla="*/ 75 h 308"/>
                  <a:gd name="T46" fmla="*/ 442 w 741"/>
                  <a:gd name="T47" fmla="*/ 73 h 308"/>
                  <a:gd name="T48" fmla="*/ 419 w 741"/>
                  <a:gd name="T49" fmla="*/ 97 h 308"/>
                  <a:gd name="T50" fmla="*/ 415 w 741"/>
                  <a:gd name="T51" fmla="*/ 105 h 308"/>
                  <a:gd name="T52" fmla="*/ 414 w 741"/>
                  <a:gd name="T53" fmla="*/ 111 h 308"/>
                  <a:gd name="T54" fmla="*/ 412 w 741"/>
                  <a:gd name="T55" fmla="*/ 115 h 308"/>
                  <a:gd name="T56" fmla="*/ 406 w 741"/>
                  <a:gd name="T57" fmla="*/ 114 h 308"/>
                  <a:gd name="T58" fmla="*/ 397 w 741"/>
                  <a:gd name="T59" fmla="*/ 115 h 308"/>
                  <a:gd name="T60" fmla="*/ 396 w 741"/>
                  <a:gd name="T61" fmla="*/ 141 h 308"/>
                  <a:gd name="T62" fmla="*/ 407 w 741"/>
                  <a:gd name="T63" fmla="*/ 158 h 308"/>
                  <a:gd name="T64" fmla="*/ 401 w 741"/>
                  <a:gd name="T65" fmla="*/ 170 h 308"/>
                  <a:gd name="T66" fmla="*/ 394 w 741"/>
                  <a:gd name="T67" fmla="*/ 183 h 308"/>
                  <a:gd name="T68" fmla="*/ 377 w 741"/>
                  <a:gd name="T69" fmla="*/ 224 h 308"/>
                  <a:gd name="T70" fmla="*/ 371 w 741"/>
                  <a:gd name="T71" fmla="*/ 241 h 308"/>
                  <a:gd name="T72" fmla="*/ 362 w 741"/>
                  <a:gd name="T73" fmla="*/ 261 h 308"/>
                  <a:gd name="T74" fmla="*/ 346 w 741"/>
                  <a:gd name="T75" fmla="*/ 273 h 308"/>
                  <a:gd name="T76" fmla="*/ 328 w 741"/>
                  <a:gd name="T77" fmla="*/ 287 h 308"/>
                  <a:gd name="T78" fmla="*/ 314 w 741"/>
                  <a:gd name="T79" fmla="*/ 287 h 308"/>
                  <a:gd name="T80" fmla="*/ 308 w 741"/>
                  <a:gd name="T81" fmla="*/ 282 h 308"/>
                  <a:gd name="T82" fmla="*/ 297 w 741"/>
                  <a:gd name="T83" fmla="*/ 263 h 308"/>
                  <a:gd name="T84" fmla="*/ 268 w 741"/>
                  <a:gd name="T85" fmla="*/ 252 h 308"/>
                  <a:gd name="T86" fmla="*/ 230 w 741"/>
                  <a:gd name="T87" fmla="*/ 252 h 308"/>
                  <a:gd name="T88" fmla="*/ 212 w 741"/>
                  <a:gd name="T89" fmla="*/ 258 h 308"/>
                  <a:gd name="T90" fmla="*/ 196 w 741"/>
                  <a:gd name="T91" fmla="*/ 258 h 308"/>
                  <a:gd name="T92" fmla="*/ 168 w 741"/>
                  <a:gd name="T93" fmla="*/ 251 h 308"/>
                  <a:gd name="T94" fmla="*/ 149 w 741"/>
                  <a:gd name="T95" fmla="*/ 238 h 308"/>
                  <a:gd name="T96" fmla="*/ 126 w 741"/>
                  <a:gd name="T97" fmla="*/ 240 h 308"/>
                  <a:gd name="T98" fmla="*/ 100 w 741"/>
                  <a:gd name="T99" fmla="*/ 284 h 308"/>
                  <a:gd name="T100" fmla="*/ 87 w 741"/>
                  <a:gd name="T101" fmla="*/ 287 h 308"/>
                  <a:gd name="T102" fmla="*/ 53 w 741"/>
                  <a:gd name="T103" fmla="*/ 284 h 308"/>
                  <a:gd name="T104" fmla="*/ 25 w 741"/>
                  <a:gd name="T105" fmla="*/ 296 h 308"/>
                  <a:gd name="T106" fmla="*/ 22 w 741"/>
                  <a:gd name="T107" fmla="*/ 299 h 308"/>
                  <a:gd name="T108" fmla="*/ 18 w 741"/>
                  <a:gd name="T109" fmla="*/ 305 h 308"/>
                  <a:gd name="T110" fmla="*/ 1 w 741"/>
                  <a:gd name="T111" fmla="*/ 30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1" h="308">
                    <a:moveTo>
                      <a:pt x="741" y="67"/>
                    </a:moveTo>
                    <a:lnTo>
                      <a:pt x="725" y="68"/>
                    </a:lnTo>
                    <a:lnTo>
                      <a:pt x="711" y="74"/>
                    </a:lnTo>
                    <a:lnTo>
                      <a:pt x="706" y="73"/>
                    </a:lnTo>
                    <a:lnTo>
                      <a:pt x="704" y="71"/>
                    </a:lnTo>
                    <a:lnTo>
                      <a:pt x="703" y="71"/>
                    </a:lnTo>
                    <a:lnTo>
                      <a:pt x="700" y="70"/>
                    </a:lnTo>
                    <a:lnTo>
                      <a:pt x="695" y="67"/>
                    </a:lnTo>
                    <a:lnTo>
                      <a:pt x="692" y="64"/>
                    </a:lnTo>
                    <a:lnTo>
                      <a:pt x="687" y="61"/>
                    </a:lnTo>
                    <a:lnTo>
                      <a:pt x="685" y="58"/>
                    </a:lnTo>
                    <a:lnTo>
                      <a:pt x="683" y="57"/>
                    </a:lnTo>
                    <a:lnTo>
                      <a:pt x="671" y="48"/>
                    </a:lnTo>
                    <a:lnTo>
                      <a:pt x="663" y="50"/>
                    </a:lnTo>
                    <a:lnTo>
                      <a:pt x="655" y="50"/>
                    </a:lnTo>
                    <a:lnTo>
                      <a:pt x="648" y="47"/>
                    </a:lnTo>
                    <a:lnTo>
                      <a:pt x="642" y="45"/>
                    </a:lnTo>
                    <a:lnTo>
                      <a:pt x="638" y="42"/>
                    </a:lnTo>
                    <a:lnTo>
                      <a:pt x="636" y="41"/>
                    </a:lnTo>
                    <a:lnTo>
                      <a:pt x="634" y="35"/>
                    </a:lnTo>
                    <a:lnTo>
                      <a:pt x="629" y="27"/>
                    </a:lnTo>
                    <a:lnTo>
                      <a:pt x="622" y="22"/>
                    </a:lnTo>
                    <a:lnTo>
                      <a:pt x="613" y="21"/>
                    </a:lnTo>
                    <a:lnTo>
                      <a:pt x="608" y="19"/>
                    </a:lnTo>
                    <a:lnTo>
                      <a:pt x="605" y="17"/>
                    </a:lnTo>
                    <a:lnTo>
                      <a:pt x="598" y="10"/>
                    </a:lnTo>
                    <a:lnTo>
                      <a:pt x="589" y="4"/>
                    </a:lnTo>
                    <a:lnTo>
                      <a:pt x="575" y="0"/>
                    </a:lnTo>
                    <a:lnTo>
                      <a:pt x="567" y="0"/>
                    </a:lnTo>
                    <a:lnTo>
                      <a:pt x="563" y="6"/>
                    </a:lnTo>
                    <a:lnTo>
                      <a:pt x="561" y="6"/>
                    </a:lnTo>
                    <a:lnTo>
                      <a:pt x="560" y="6"/>
                    </a:lnTo>
                    <a:lnTo>
                      <a:pt x="560" y="7"/>
                    </a:lnTo>
                    <a:lnTo>
                      <a:pt x="554" y="10"/>
                    </a:lnTo>
                    <a:lnTo>
                      <a:pt x="544" y="10"/>
                    </a:lnTo>
                    <a:lnTo>
                      <a:pt x="533" y="10"/>
                    </a:lnTo>
                    <a:lnTo>
                      <a:pt x="528" y="10"/>
                    </a:lnTo>
                    <a:lnTo>
                      <a:pt x="526" y="12"/>
                    </a:lnTo>
                    <a:lnTo>
                      <a:pt x="523" y="18"/>
                    </a:lnTo>
                    <a:lnTo>
                      <a:pt x="518" y="25"/>
                    </a:lnTo>
                    <a:lnTo>
                      <a:pt x="517" y="30"/>
                    </a:lnTo>
                    <a:lnTo>
                      <a:pt x="512" y="33"/>
                    </a:lnTo>
                    <a:lnTo>
                      <a:pt x="510" y="38"/>
                    </a:lnTo>
                    <a:lnTo>
                      <a:pt x="508" y="42"/>
                    </a:lnTo>
                    <a:lnTo>
                      <a:pt x="508" y="51"/>
                    </a:lnTo>
                    <a:lnTo>
                      <a:pt x="499" y="56"/>
                    </a:lnTo>
                    <a:lnTo>
                      <a:pt x="494" y="56"/>
                    </a:lnTo>
                    <a:lnTo>
                      <a:pt x="492" y="54"/>
                    </a:lnTo>
                    <a:lnTo>
                      <a:pt x="488" y="50"/>
                    </a:lnTo>
                    <a:lnTo>
                      <a:pt x="486" y="51"/>
                    </a:lnTo>
                    <a:lnTo>
                      <a:pt x="483" y="52"/>
                    </a:lnTo>
                    <a:lnTo>
                      <a:pt x="485" y="57"/>
                    </a:lnTo>
                    <a:lnTo>
                      <a:pt x="485" y="59"/>
                    </a:lnTo>
                    <a:lnTo>
                      <a:pt x="483" y="59"/>
                    </a:lnTo>
                    <a:lnTo>
                      <a:pt x="483" y="61"/>
                    </a:lnTo>
                    <a:lnTo>
                      <a:pt x="483" y="63"/>
                    </a:lnTo>
                    <a:lnTo>
                      <a:pt x="481" y="63"/>
                    </a:lnTo>
                    <a:lnTo>
                      <a:pt x="480" y="63"/>
                    </a:lnTo>
                    <a:lnTo>
                      <a:pt x="480" y="64"/>
                    </a:lnTo>
                    <a:lnTo>
                      <a:pt x="475" y="67"/>
                    </a:lnTo>
                    <a:lnTo>
                      <a:pt x="466" y="68"/>
                    </a:lnTo>
                    <a:lnTo>
                      <a:pt x="463" y="70"/>
                    </a:lnTo>
                    <a:lnTo>
                      <a:pt x="459" y="71"/>
                    </a:lnTo>
                    <a:lnTo>
                      <a:pt x="459" y="74"/>
                    </a:lnTo>
                    <a:lnTo>
                      <a:pt x="457" y="75"/>
                    </a:lnTo>
                    <a:lnTo>
                      <a:pt x="455" y="78"/>
                    </a:lnTo>
                    <a:lnTo>
                      <a:pt x="453" y="80"/>
                    </a:lnTo>
                    <a:lnTo>
                      <a:pt x="451" y="79"/>
                    </a:lnTo>
                    <a:lnTo>
                      <a:pt x="448" y="75"/>
                    </a:lnTo>
                    <a:lnTo>
                      <a:pt x="447" y="73"/>
                    </a:lnTo>
                    <a:lnTo>
                      <a:pt x="446" y="73"/>
                    </a:lnTo>
                    <a:lnTo>
                      <a:pt x="442" y="73"/>
                    </a:lnTo>
                    <a:lnTo>
                      <a:pt x="440" y="76"/>
                    </a:lnTo>
                    <a:lnTo>
                      <a:pt x="428" y="97"/>
                    </a:lnTo>
                    <a:lnTo>
                      <a:pt x="419" y="97"/>
                    </a:lnTo>
                    <a:lnTo>
                      <a:pt x="415" y="92"/>
                    </a:lnTo>
                    <a:lnTo>
                      <a:pt x="414" y="94"/>
                    </a:lnTo>
                    <a:lnTo>
                      <a:pt x="415" y="105"/>
                    </a:lnTo>
                    <a:lnTo>
                      <a:pt x="415" y="108"/>
                    </a:lnTo>
                    <a:lnTo>
                      <a:pt x="415" y="111"/>
                    </a:lnTo>
                    <a:lnTo>
                      <a:pt x="414" y="111"/>
                    </a:lnTo>
                    <a:lnTo>
                      <a:pt x="414" y="113"/>
                    </a:lnTo>
                    <a:lnTo>
                      <a:pt x="414" y="115"/>
                    </a:lnTo>
                    <a:lnTo>
                      <a:pt x="412" y="115"/>
                    </a:lnTo>
                    <a:lnTo>
                      <a:pt x="409" y="115"/>
                    </a:lnTo>
                    <a:lnTo>
                      <a:pt x="407" y="114"/>
                    </a:lnTo>
                    <a:lnTo>
                      <a:pt x="406" y="114"/>
                    </a:lnTo>
                    <a:lnTo>
                      <a:pt x="403" y="113"/>
                    </a:lnTo>
                    <a:lnTo>
                      <a:pt x="400" y="111"/>
                    </a:lnTo>
                    <a:lnTo>
                      <a:pt x="397" y="115"/>
                    </a:lnTo>
                    <a:lnTo>
                      <a:pt x="395" y="120"/>
                    </a:lnTo>
                    <a:lnTo>
                      <a:pt x="395" y="128"/>
                    </a:lnTo>
                    <a:lnTo>
                      <a:pt x="396" y="141"/>
                    </a:lnTo>
                    <a:lnTo>
                      <a:pt x="400" y="148"/>
                    </a:lnTo>
                    <a:lnTo>
                      <a:pt x="406" y="155"/>
                    </a:lnTo>
                    <a:lnTo>
                      <a:pt x="407" y="158"/>
                    </a:lnTo>
                    <a:lnTo>
                      <a:pt x="407" y="162"/>
                    </a:lnTo>
                    <a:lnTo>
                      <a:pt x="405" y="165"/>
                    </a:lnTo>
                    <a:lnTo>
                      <a:pt x="401" y="170"/>
                    </a:lnTo>
                    <a:lnTo>
                      <a:pt x="399" y="171"/>
                    </a:lnTo>
                    <a:lnTo>
                      <a:pt x="396" y="177"/>
                    </a:lnTo>
                    <a:lnTo>
                      <a:pt x="394" y="183"/>
                    </a:lnTo>
                    <a:lnTo>
                      <a:pt x="392" y="194"/>
                    </a:lnTo>
                    <a:lnTo>
                      <a:pt x="383" y="207"/>
                    </a:lnTo>
                    <a:lnTo>
                      <a:pt x="377" y="224"/>
                    </a:lnTo>
                    <a:lnTo>
                      <a:pt x="373" y="228"/>
                    </a:lnTo>
                    <a:lnTo>
                      <a:pt x="372" y="233"/>
                    </a:lnTo>
                    <a:lnTo>
                      <a:pt x="371" y="241"/>
                    </a:lnTo>
                    <a:lnTo>
                      <a:pt x="368" y="250"/>
                    </a:lnTo>
                    <a:lnTo>
                      <a:pt x="366" y="254"/>
                    </a:lnTo>
                    <a:lnTo>
                      <a:pt x="362" y="261"/>
                    </a:lnTo>
                    <a:lnTo>
                      <a:pt x="355" y="265"/>
                    </a:lnTo>
                    <a:lnTo>
                      <a:pt x="350" y="270"/>
                    </a:lnTo>
                    <a:lnTo>
                      <a:pt x="346" y="273"/>
                    </a:lnTo>
                    <a:lnTo>
                      <a:pt x="345" y="276"/>
                    </a:lnTo>
                    <a:lnTo>
                      <a:pt x="336" y="282"/>
                    </a:lnTo>
                    <a:lnTo>
                      <a:pt x="328" y="287"/>
                    </a:lnTo>
                    <a:lnTo>
                      <a:pt x="321" y="288"/>
                    </a:lnTo>
                    <a:lnTo>
                      <a:pt x="317" y="290"/>
                    </a:lnTo>
                    <a:lnTo>
                      <a:pt x="314" y="287"/>
                    </a:lnTo>
                    <a:lnTo>
                      <a:pt x="311" y="286"/>
                    </a:lnTo>
                    <a:lnTo>
                      <a:pt x="309" y="284"/>
                    </a:lnTo>
                    <a:lnTo>
                      <a:pt x="308" y="282"/>
                    </a:lnTo>
                    <a:lnTo>
                      <a:pt x="305" y="280"/>
                    </a:lnTo>
                    <a:lnTo>
                      <a:pt x="300" y="273"/>
                    </a:lnTo>
                    <a:lnTo>
                      <a:pt x="297" y="263"/>
                    </a:lnTo>
                    <a:lnTo>
                      <a:pt x="289" y="257"/>
                    </a:lnTo>
                    <a:lnTo>
                      <a:pt x="281" y="253"/>
                    </a:lnTo>
                    <a:lnTo>
                      <a:pt x="268" y="252"/>
                    </a:lnTo>
                    <a:lnTo>
                      <a:pt x="253" y="256"/>
                    </a:lnTo>
                    <a:lnTo>
                      <a:pt x="240" y="253"/>
                    </a:lnTo>
                    <a:lnTo>
                      <a:pt x="230" y="252"/>
                    </a:lnTo>
                    <a:lnTo>
                      <a:pt x="223" y="252"/>
                    </a:lnTo>
                    <a:lnTo>
                      <a:pt x="219" y="254"/>
                    </a:lnTo>
                    <a:lnTo>
                      <a:pt x="212" y="258"/>
                    </a:lnTo>
                    <a:lnTo>
                      <a:pt x="206" y="259"/>
                    </a:lnTo>
                    <a:lnTo>
                      <a:pt x="201" y="259"/>
                    </a:lnTo>
                    <a:lnTo>
                      <a:pt x="196" y="258"/>
                    </a:lnTo>
                    <a:lnTo>
                      <a:pt x="186" y="252"/>
                    </a:lnTo>
                    <a:lnTo>
                      <a:pt x="177" y="252"/>
                    </a:lnTo>
                    <a:lnTo>
                      <a:pt x="168" y="251"/>
                    </a:lnTo>
                    <a:lnTo>
                      <a:pt x="162" y="248"/>
                    </a:lnTo>
                    <a:lnTo>
                      <a:pt x="151" y="241"/>
                    </a:lnTo>
                    <a:lnTo>
                      <a:pt x="149" y="238"/>
                    </a:lnTo>
                    <a:lnTo>
                      <a:pt x="140" y="231"/>
                    </a:lnTo>
                    <a:lnTo>
                      <a:pt x="133" y="233"/>
                    </a:lnTo>
                    <a:lnTo>
                      <a:pt x="126" y="240"/>
                    </a:lnTo>
                    <a:lnTo>
                      <a:pt x="120" y="254"/>
                    </a:lnTo>
                    <a:lnTo>
                      <a:pt x="110" y="271"/>
                    </a:lnTo>
                    <a:lnTo>
                      <a:pt x="100" y="284"/>
                    </a:lnTo>
                    <a:lnTo>
                      <a:pt x="92" y="288"/>
                    </a:lnTo>
                    <a:lnTo>
                      <a:pt x="89" y="287"/>
                    </a:lnTo>
                    <a:lnTo>
                      <a:pt x="87" y="287"/>
                    </a:lnTo>
                    <a:lnTo>
                      <a:pt x="77" y="287"/>
                    </a:lnTo>
                    <a:lnTo>
                      <a:pt x="63" y="285"/>
                    </a:lnTo>
                    <a:lnTo>
                      <a:pt x="53" y="284"/>
                    </a:lnTo>
                    <a:lnTo>
                      <a:pt x="45" y="284"/>
                    </a:lnTo>
                    <a:lnTo>
                      <a:pt x="34" y="285"/>
                    </a:lnTo>
                    <a:lnTo>
                      <a:pt x="25" y="296"/>
                    </a:lnTo>
                    <a:lnTo>
                      <a:pt x="23" y="298"/>
                    </a:lnTo>
                    <a:lnTo>
                      <a:pt x="22" y="298"/>
                    </a:lnTo>
                    <a:lnTo>
                      <a:pt x="22" y="299"/>
                    </a:lnTo>
                    <a:lnTo>
                      <a:pt x="22" y="302"/>
                    </a:lnTo>
                    <a:lnTo>
                      <a:pt x="19" y="303"/>
                    </a:lnTo>
                    <a:lnTo>
                      <a:pt x="18" y="305"/>
                    </a:lnTo>
                    <a:lnTo>
                      <a:pt x="8" y="307"/>
                    </a:lnTo>
                    <a:lnTo>
                      <a:pt x="3" y="307"/>
                    </a:lnTo>
                    <a:lnTo>
                      <a:pt x="1" y="307"/>
                    </a:lnTo>
                    <a:lnTo>
                      <a:pt x="0" y="307"/>
                    </a:lnTo>
                    <a:lnTo>
                      <a:pt x="0" y="30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591">
                <a:extLst>
                  <a:ext uri="{FF2B5EF4-FFF2-40B4-BE49-F238E27FC236}">
                    <a16:creationId xmlns:a16="http://schemas.microsoft.com/office/drawing/2014/main" id="{39EA6D2A-4632-0E1F-20D4-2C0238EE7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154"/>
                <a:ext cx="68" cy="36"/>
              </a:xfrm>
              <a:custGeom>
                <a:avLst/>
                <a:gdLst>
                  <a:gd name="T0" fmla="*/ 0 w 339"/>
                  <a:gd name="T1" fmla="*/ 138 h 176"/>
                  <a:gd name="T2" fmla="*/ 5 w 339"/>
                  <a:gd name="T3" fmla="*/ 135 h 176"/>
                  <a:gd name="T4" fmla="*/ 11 w 339"/>
                  <a:gd name="T5" fmla="*/ 133 h 176"/>
                  <a:gd name="T6" fmla="*/ 20 w 339"/>
                  <a:gd name="T7" fmla="*/ 137 h 176"/>
                  <a:gd name="T8" fmla="*/ 26 w 339"/>
                  <a:gd name="T9" fmla="*/ 140 h 176"/>
                  <a:gd name="T10" fmla="*/ 31 w 339"/>
                  <a:gd name="T11" fmla="*/ 142 h 176"/>
                  <a:gd name="T12" fmla="*/ 38 w 339"/>
                  <a:gd name="T13" fmla="*/ 149 h 176"/>
                  <a:gd name="T14" fmla="*/ 46 w 339"/>
                  <a:gd name="T15" fmla="*/ 159 h 176"/>
                  <a:gd name="T16" fmla="*/ 51 w 339"/>
                  <a:gd name="T17" fmla="*/ 161 h 176"/>
                  <a:gd name="T18" fmla="*/ 55 w 339"/>
                  <a:gd name="T19" fmla="*/ 163 h 176"/>
                  <a:gd name="T20" fmla="*/ 63 w 339"/>
                  <a:gd name="T21" fmla="*/ 164 h 176"/>
                  <a:gd name="T22" fmla="*/ 70 w 339"/>
                  <a:gd name="T23" fmla="*/ 171 h 176"/>
                  <a:gd name="T24" fmla="*/ 72 w 339"/>
                  <a:gd name="T25" fmla="*/ 173 h 176"/>
                  <a:gd name="T26" fmla="*/ 77 w 339"/>
                  <a:gd name="T27" fmla="*/ 176 h 176"/>
                  <a:gd name="T28" fmla="*/ 82 w 339"/>
                  <a:gd name="T29" fmla="*/ 176 h 176"/>
                  <a:gd name="T30" fmla="*/ 89 w 339"/>
                  <a:gd name="T31" fmla="*/ 176 h 176"/>
                  <a:gd name="T32" fmla="*/ 94 w 339"/>
                  <a:gd name="T33" fmla="*/ 172 h 176"/>
                  <a:gd name="T34" fmla="*/ 99 w 339"/>
                  <a:gd name="T35" fmla="*/ 167 h 176"/>
                  <a:gd name="T36" fmla="*/ 104 w 339"/>
                  <a:gd name="T37" fmla="*/ 159 h 176"/>
                  <a:gd name="T38" fmla="*/ 109 w 339"/>
                  <a:gd name="T39" fmla="*/ 148 h 176"/>
                  <a:gd name="T40" fmla="*/ 115 w 339"/>
                  <a:gd name="T41" fmla="*/ 136 h 176"/>
                  <a:gd name="T42" fmla="*/ 125 w 339"/>
                  <a:gd name="T43" fmla="*/ 126 h 176"/>
                  <a:gd name="T44" fmla="*/ 135 w 339"/>
                  <a:gd name="T45" fmla="*/ 118 h 176"/>
                  <a:gd name="T46" fmla="*/ 151 w 339"/>
                  <a:gd name="T47" fmla="*/ 112 h 176"/>
                  <a:gd name="T48" fmla="*/ 167 w 339"/>
                  <a:gd name="T49" fmla="*/ 104 h 176"/>
                  <a:gd name="T50" fmla="*/ 181 w 339"/>
                  <a:gd name="T51" fmla="*/ 97 h 176"/>
                  <a:gd name="T52" fmla="*/ 194 w 339"/>
                  <a:gd name="T53" fmla="*/ 89 h 176"/>
                  <a:gd name="T54" fmla="*/ 206 w 339"/>
                  <a:gd name="T55" fmla="*/ 81 h 176"/>
                  <a:gd name="T56" fmla="*/ 217 w 339"/>
                  <a:gd name="T57" fmla="*/ 70 h 176"/>
                  <a:gd name="T58" fmla="*/ 228 w 339"/>
                  <a:gd name="T59" fmla="*/ 62 h 176"/>
                  <a:gd name="T60" fmla="*/ 237 w 339"/>
                  <a:gd name="T61" fmla="*/ 53 h 176"/>
                  <a:gd name="T62" fmla="*/ 246 w 339"/>
                  <a:gd name="T63" fmla="*/ 47 h 176"/>
                  <a:gd name="T64" fmla="*/ 252 w 339"/>
                  <a:gd name="T65" fmla="*/ 41 h 176"/>
                  <a:gd name="T66" fmla="*/ 257 w 339"/>
                  <a:gd name="T67" fmla="*/ 38 h 176"/>
                  <a:gd name="T68" fmla="*/ 260 w 339"/>
                  <a:gd name="T69" fmla="*/ 34 h 176"/>
                  <a:gd name="T70" fmla="*/ 264 w 339"/>
                  <a:gd name="T71" fmla="*/ 33 h 176"/>
                  <a:gd name="T72" fmla="*/ 274 w 339"/>
                  <a:gd name="T73" fmla="*/ 27 h 176"/>
                  <a:gd name="T74" fmla="*/ 278 w 339"/>
                  <a:gd name="T75" fmla="*/ 26 h 176"/>
                  <a:gd name="T76" fmla="*/ 284 w 339"/>
                  <a:gd name="T77" fmla="*/ 27 h 176"/>
                  <a:gd name="T78" fmla="*/ 292 w 339"/>
                  <a:gd name="T79" fmla="*/ 26 h 176"/>
                  <a:gd name="T80" fmla="*/ 299 w 339"/>
                  <a:gd name="T81" fmla="*/ 24 h 176"/>
                  <a:gd name="T82" fmla="*/ 301 w 339"/>
                  <a:gd name="T83" fmla="*/ 22 h 176"/>
                  <a:gd name="T84" fmla="*/ 301 w 339"/>
                  <a:gd name="T85" fmla="*/ 21 h 176"/>
                  <a:gd name="T86" fmla="*/ 303 w 339"/>
                  <a:gd name="T87" fmla="*/ 21 h 176"/>
                  <a:gd name="T88" fmla="*/ 305 w 339"/>
                  <a:gd name="T89" fmla="*/ 21 h 176"/>
                  <a:gd name="T90" fmla="*/ 311 w 339"/>
                  <a:gd name="T91" fmla="*/ 18 h 176"/>
                  <a:gd name="T92" fmla="*/ 339 w 339"/>
                  <a:gd name="T9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39" h="176">
                    <a:moveTo>
                      <a:pt x="0" y="138"/>
                    </a:moveTo>
                    <a:lnTo>
                      <a:pt x="5" y="135"/>
                    </a:lnTo>
                    <a:lnTo>
                      <a:pt x="11" y="133"/>
                    </a:lnTo>
                    <a:lnTo>
                      <a:pt x="20" y="137"/>
                    </a:lnTo>
                    <a:lnTo>
                      <a:pt x="26" y="140"/>
                    </a:lnTo>
                    <a:lnTo>
                      <a:pt x="31" y="142"/>
                    </a:lnTo>
                    <a:lnTo>
                      <a:pt x="38" y="149"/>
                    </a:lnTo>
                    <a:lnTo>
                      <a:pt x="46" y="159"/>
                    </a:lnTo>
                    <a:lnTo>
                      <a:pt x="51" y="161"/>
                    </a:lnTo>
                    <a:lnTo>
                      <a:pt x="55" y="163"/>
                    </a:lnTo>
                    <a:lnTo>
                      <a:pt x="63" y="164"/>
                    </a:lnTo>
                    <a:lnTo>
                      <a:pt x="70" y="171"/>
                    </a:lnTo>
                    <a:lnTo>
                      <a:pt x="72" y="173"/>
                    </a:lnTo>
                    <a:lnTo>
                      <a:pt x="77" y="176"/>
                    </a:lnTo>
                    <a:lnTo>
                      <a:pt x="82" y="176"/>
                    </a:lnTo>
                    <a:lnTo>
                      <a:pt x="89" y="176"/>
                    </a:lnTo>
                    <a:lnTo>
                      <a:pt x="94" y="172"/>
                    </a:lnTo>
                    <a:lnTo>
                      <a:pt x="99" y="167"/>
                    </a:lnTo>
                    <a:lnTo>
                      <a:pt x="104" y="159"/>
                    </a:lnTo>
                    <a:lnTo>
                      <a:pt x="109" y="148"/>
                    </a:lnTo>
                    <a:lnTo>
                      <a:pt x="115" y="136"/>
                    </a:lnTo>
                    <a:lnTo>
                      <a:pt x="125" y="126"/>
                    </a:lnTo>
                    <a:lnTo>
                      <a:pt x="135" y="118"/>
                    </a:lnTo>
                    <a:lnTo>
                      <a:pt x="151" y="112"/>
                    </a:lnTo>
                    <a:lnTo>
                      <a:pt x="167" y="104"/>
                    </a:lnTo>
                    <a:lnTo>
                      <a:pt x="181" y="97"/>
                    </a:lnTo>
                    <a:lnTo>
                      <a:pt x="194" y="89"/>
                    </a:lnTo>
                    <a:lnTo>
                      <a:pt x="206" y="81"/>
                    </a:lnTo>
                    <a:lnTo>
                      <a:pt x="217" y="70"/>
                    </a:lnTo>
                    <a:lnTo>
                      <a:pt x="228" y="62"/>
                    </a:lnTo>
                    <a:lnTo>
                      <a:pt x="237" y="53"/>
                    </a:lnTo>
                    <a:lnTo>
                      <a:pt x="246" y="47"/>
                    </a:lnTo>
                    <a:lnTo>
                      <a:pt x="252" y="41"/>
                    </a:lnTo>
                    <a:lnTo>
                      <a:pt x="257" y="38"/>
                    </a:lnTo>
                    <a:lnTo>
                      <a:pt x="260" y="34"/>
                    </a:lnTo>
                    <a:lnTo>
                      <a:pt x="264" y="33"/>
                    </a:lnTo>
                    <a:lnTo>
                      <a:pt x="274" y="27"/>
                    </a:lnTo>
                    <a:lnTo>
                      <a:pt x="278" y="26"/>
                    </a:lnTo>
                    <a:lnTo>
                      <a:pt x="284" y="27"/>
                    </a:lnTo>
                    <a:lnTo>
                      <a:pt x="292" y="26"/>
                    </a:lnTo>
                    <a:lnTo>
                      <a:pt x="299" y="24"/>
                    </a:lnTo>
                    <a:lnTo>
                      <a:pt x="301" y="22"/>
                    </a:lnTo>
                    <a:lnTo>
                      <a:pt x="301" y="21"/>
                    </a:lnTo>
                    <a:lnTo>
                      <a:pt x="303" y="21"/>
                    </a:lnTo>
                    <a:lnTo>
                      <a:pt x="305" y="21"/>
                    </a:lnTo>
                    <a:lnTo>
                      <a:pt x="311" y="18"/>
                    </a:lnTo>
                    <a:lnTo>
                      <a:pt x="339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592">
                <a:extLst>
                  <a:ext uri="{FF2B5EF4-FFF2-40B4-BE49-F238E27FC236}">
                    <a16:creationId xmlns:a16="http://schemas.microsoft.com/office/drawing/2014/main" id="{A1734DC0-8459-5DE4-D22C-FCCBA8858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3" y="2410"/>
                <a:ext cx="135" cy="120"/>
              </a:xfrm>
              <a:custGeom>
                <a:avLst/>
                <a:gdLst>
                  <a:gd name="T0" fmla="*/ 661 w 673"/>
                  <a:gd name="T1" fmla="*/ 583 h 601"/>
                  <a:gd name="T2" fmla="*/ 668 w 673"/>
                  <a:gd name="T3" fmla="*/ 570 h 601"/>
                  <a:gd name="T4" fmla="*/ 672 w 673"/>
                  <a:gd name="T5" fmla="*/ 561 h 601"/>
                  <a:gd name="T6" fmla="*/ 672 w 673"/>
                  <a:gd name="T7" fmla="*/ 553 h 601"/>
                  <a:gd name="T8" fmla="*/ 668 w 673"/>
                  <a:gd name="T9" fmla="*/ 545 h 601"/>
                  <a:gd name="T10" fmla="*/ 650 w 673"/>
                  <a:gd name="T11" fmla="*/ 527 h 601"/>
                  <a:gd name="T12" fmla="*/ 643 w 673"/>
                  <a:gd name="T13" fmla="*/ 498 h 601"/>
                  <a:gd name="T14" fmla="*/ 624 w 673"/>
                  <a:gd name="T15" fmla="*/ 479 h 601"/>
                  <a:gd name="T16" fmla="*/ 610 w 673"/>
                  <a:gd name="T17" fmla="*/ 440 h 601"/>
                  <a:gd name="T18" fmla="*/ 606 w 673"/>
                  <a:gd name="T19" fmla="*/ 429 h 601"/>
                  <a:gd name="T20" fmla="*/ 578 w 673"/>
                  <a:gd name="T21" fmla="*/ 405 h 601"/>
                  <a:gd name="T22" fmla="*/ 556 w 673"/>
                  <a:gd name="T23" fmla="*/ 371 h 601"/>
                  <a:gd name="T24" fmla="*/ 527 w 673"/>
                  <a:gd name="T25" fmla="*/ 351 h 601"/>
                  <a:gd name="T26" fmla="*/ 514 w 673"/>
                  <a:gd name="T27" fmla="*/ 336 h 601"/>
                  <a:gd name="T28" fmla="*/ 510 w 673"/>
                  <a:gd name="T29" fmla="*/ 324 h 601"/>
                  <a:gd name="T30" fmla="*/ 498 w 673"/>
                  <a:gd name="T31" fmla="*/ 308 h 601"/>
                  <a:gd name="T32" fmla="*/ 492 w 673"/>
                  <a:gd name="T33" fmla="*/ 287 h 601"/>
                  <a:gd name="T34" fmla="*/ 486 w 673"/>
                  <a:gd name="T35" fmla="*/ 273 h 601"/>
                  <a:gd name="T36" fmla="*/ 483 w 673"/>
                  <a:gd name="T37" fmla="*/ 254 h 601"/>
                  <a:gd name="T38" fmla="*/ 474 w 673"/>
                  <a:gd name="T39" fmla="*/ 230 h 601"/>
                  <a:gd name="T40" fmla="*/ 475 w 673"/>
                  <a:gd name="T41" fmla="*/ 218 h 601"/>
                  <a:gd name="T42" fmla="*/ 470 w 673"/>
                  <a:gd name="T43" fmla="*/ 217 h 601"/>
                  <a:gd name="T44" fmla="*/ 463 w 673"/>
                  <a:gd name="T45" fmla="*/ 213 h 601"/>
                  <a:gd name="T46" fmla="*/ 457 w 673"/>
                  <a:gd name="T47" fmla="*/ 206 h 601"/>
                  <a:gd name="T48" fmla="*/ 451 w 673"/>
                  <a:gd name="T49" fmla="*/ 200 h 601"/>
                  <a:gd name="T50" fmla="*/ 443 w 673"/>
                  <a:gd name="T51" fmla="*/ 185 h 601"/>
                  <a:gd name="T52" fmla="*/ 445 w 673"/>
                  <a:gd name="T53" fmla="*/ 178 h 601"/>
                  <a:gd name="T54" fmla="*/ 426 w 673"/>
                  <a:gd name="T55" fmla="*/ 156 h 601"/>
                  <a:gd name="T56" fmla="*/ 411 w 673"/>
                  <a:gd name="T57" fmla="*/ 144 h 601"/>
                  <a:gd name="T58" fmla="*/ 411 w 673"/>
                  <a:gd name="T59" fmla="*/ 131 h 601"/>
                  <a:gd name="T60" fmla="*/ 398 w 673"/>
                  <a:gd name="T61" fmla="*/ 125 h 601"/>
                  <a:gd name="T62" fmla="*/ 390 w 673"/>
                  <a:gd name="T63" fmla="*/ 128 h 601"/>
                  <a:gd name="T64" fmla="*/ 376 w 673"/>
                  <a:gd name="T65" fmla="*/ 120 h 601"/>
                  <a:gd name="T66" fmla="*/ 350 w 673"/>
                  <a:gd name="T67" fmla="*/ 119 h 601"/>
                  <a:gd name="T68" fmla="*/ 344 w 673"/>
                  <a:gd name="T69" fmla="*/ 109 h 601"/>
                  <a:gd name="T70" fmla="*/ 325 w 673"/>
                  <a:gd name="T71" fmla="*/ 91 h 601"/>
                  <a:gd name="T72" fmla="*/ 314 w 673"/>
                  <a:gd name="T73" fmla="*/ 86 h 601"/>
                  <a:gd name="T74" fmla="*/ 306 w 673"/>
                  <a:gd name="T75" fmla="*/ 85 h 601"/>
                  <a:gd name="T76" fmla="*/ 306 w 673"/>
                  <a:gd name="T77" fmla="*/ 76 h 601"/>
                  <a:gd name="T78" fmla="*/ 295 w 673"/>
                  <a:gd name="T79" fmla="*/ 76 h 601"/>
                  <a:gd name="T80" fmla="*/ 267 w 673"/>
                  <a:gd name="T81" fmla="*/ 73 h 601"/>
                  <a:gd name="T82" fmla="*/ 253 w 673"/>
                  <a:gd name="T83" fmla="*/ 61 h 601"/>
                  <a:gd name="T84" fmla="*/ 237 w 673"/>
                  <a:gd name="T85" fmla="*/ 40 h 601"/>
                  <a:gd name="T86" fmla="*/ 226 w 673"/>
                  <a:gd name="T87" fmla="*/ 31 h 601"/>
                  <a:gd name="T88" fmla="*/ 218 w 673"/>
                  <a:gd name="T89" fmla="*/ 23 h 601"/>
                  <a:gd name="T90" fmla="*/ 211 w 673"/>
                  <a:gd name="T91" fmla="*/ 19 h 601"/>
                  <a:gd name="T92" fmla="*/ 194 w 673"/>
                  <a:gd name="T93" fmla="*/ 8 h 601"/>
                  <a:gd name="T94" fmla="*/ 180 w 673"/>
                  <a:gd name="T95" fmla="*/ 4 h 601"/>
                  <a:gd name="T96" fmla="*/ 154 w 673"/>
                  <a:gd name="T97" fmla="*/ 5 h 601"/>
                  <a:gd name="T98" fmla="*/ 142 w 673"/>
                  <a:gd name="T99" fmla="*/ 0 h 601"/>
                  <a:gd name="T100" fmla="*/ 126 w 673"/>
                  <a:gd name="T101" fmla="*/ 12 h 601"/>
                  <a:gd name="T102" fmla="*/ 110 w 673"/>
                  <a:gd name="T103" fmla="*/ 33 h 601"/>
                  <a:gd name="T104" fmla="*/ 101 w 673"/>
                  <a:gd name="T105" fmla="*/ 34 h 601"/>
                  <a:gd name="T106" fmla="*/ 91 w 673"/>
                  <a:gd name="T107" fmla="*/ 40 h 601"/>
                  <a:gd name="T108" fmla="*/ 72 w 673"/>
                  <a:gd name="T109" fmla="*/ 53 h 601"/>
                  <a:gd name="T110" fmla="*/ 64 w 673"/>
                  <a:gd name="T111" fmla="*/ 68 h 601"/>
                  <a:gd name="T112" fmla="*/ 52 w 673"/>
                  <a:gd name="T113" fmla="*/ 92 h 601"/>
                  <a:gd name="T114" fmla="*/ 40 w 673"/>
                  <a:gd name="T115" fmla="*/ 136 h 601"/>
                  <a:gd name="T116" fmla="*/ 27 w 673"/>
                  <a:gd name="T117" fmla="*/ 149 h 601"/>
                  <a:gd name="T118" fmla="*/ 16 w 673"/>
                  <a:gd name="T119" fmla="*/ 168 h 601"/>
                  <a:gd name="T120" fmla="*/ 7 w 673"/>
                  <a:gd name="T121" fmla="*/ 178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73" h="601">
                    <a:moveTo>
                      <a:pt x="662" y="601"/>
                    </a:moveTo>
                    <a:lnTo>
                      <a:pt x="662" y="589"/>
                    </a:lnTo>
                    <a:lnTo>
                      <a:pt x="661" y="583"/>
                    </a:lnTo>
                    <a:lnTo>
                      <a:pt x="662" y="579"/>
                    </a:lnTo>
                    <a:lnTo>
                      <a:pt x="664" y="573"/>
                    </a:lnTo>
                    <a:lnTo>
                      <a:pt x="668" y="570"/>
                    </a:lnTo>
                    <a:lnTo>
                      <a:pt x="669" y="566"/>
                    </a:lnTo>
                    <a:lnTo>
                      <a:pt x="670" y="566"/>
                    </a:lnTo>
                    <a:lnTo>
                      <a:pt x="672" y="561"/>
                    </a:lnTo>
                    <a:lnTo>
                      <a:pt x="672" y="557"/>
                    </a:lnTo>
                    <a:lnTo>
                      <a:pt x="673" y="555"/>
                    </a:lnTo>
                    <a:lnTo>
                      <a:pt x="672" y="553"/>
                    </a:lnTo>
                    <a:lnTo>
                      <a:pt x="672" y="551"/>
                    </a:lnTo>
                    <a:lnTo>
                      <a:pt x="670" y="549"/>
                    </a:lnTo>
                    <a:lnTo>
                      <a:pt x="668" y="545"/>
                    </a:lnTo>
                    <a:lnTo>
                      <a:pt x="667" y="543"/>
                    </a:lnTo>
                    <a:lnTo>
                      <a:pt x="656" y="532"/>
                    </a:lnTo>
                    <a:lnTo>
                      <a:pt x="650" y="527"/>
                    </a:lnTo>
                    <a:lnTo>
                      <a:pt x="649" y="525"/>
                    </a:lnTo>
                    <a:lnTo>
                      <a:pt x="646" y="515"/>
                    </a:lnTo>
                    <a:lnTo>
                      <a:pt x="643" y="498"/>
                    </a:lnTo>
                    <a:lnTo>
                      <a:pt x="639" y="493"/>
                    </a:lnTo>
                    <a:lnTo>
                      <a:pt x="638" y="492"/>
                    </a:lnTo>
                    <a:lnTo>
                      <a:pt x="624" y="479"/>
                    </a:lnTo>
                    <a:lnTo>
                      <a:pt x="617" y="465"/>
                    </a:lnTo>
                    <a:lnTo>
                      <a:pt x="611" y="447"/>
                    </a:lnTo>
                    <a:lnTo>
                      <a:pt x="610" y="440"/>
                    </a:lnTo>
                    <a:lnTo>
                      <a:pt x="611" y="436"/>
                    </a:lnTo>
                    <a:lnTo>
                      <a:pt x="610" y="431"/>
                    </a:lnTo>
                    <a:lnTo>
                      <a:pt x="606" y="429"/>
                    </a:lnTo>
                    <a:lnTo>
                      <a:pt x="588" y="413"/>
                    </a:lnTo>
                    <a:lnTo>
                      <a:pt x="582" y="408"/>
                    </a:lnTo>
                    <a:lnTo>
                      <a:pt x="578" y="405"/>
                    </a:lnTo>
                    <a:lnTo>
                      <a:pt x="572" y="396"/>
                    </a:lnTo>
                    <a:lnTo>
                      <a:pt x="563" y="378"/>
                    </a:lnTo>
                    <a:lnTo>
                      <a:pt x="556" y="371"/>
                    </a:lnTo>
                    <a:lnTo>
                      <a:pt x="552" y="367"/>
                    </a:lnTo>
                    <a:lnTo>
                      <a:pt x="537" y="357"/>
                    </a:lnTo>
                    <a:lnTo>
                      <a:pt x="527" y="351"/>
                    </a:lnTo>
                    <a:lnTo>
                      <a:pt x="520" y="345"/>
                    </a:lnTo>
                    <a:lnTo>
                      <a:pt x="518" y="344"/>
                    </a:lnTo>
                    <a:lnTo>
                      <a:pt x="514" y="336"/>
                    </a:lnTo>
                    <a:lnTo>
                      <a:pt x="513" y="333"/>
                    </a:lnTo>
                    <a:lnTo>
                      <a:pt x="513" y="331"/>
                    </a:lnTo>
                    <a:lnTo>
                      <a:pt x="510" y="324"/>
                    </a:lnTo>
                    <a:lnTo>
                      <a:pt x="507" y="315"/>
                    </a:lnTo>
                    <a:lnTo>
                      <a:pt x="503" y="311"/>
                    </a:lnTo>
                    <a:lnTo>
                      <a:pt x="498" y="308"/>
                    </a:lnTo>
                    <a:lnTo>
                      <a:pt x="496" y="304"/>
                    </a:lnTo>
                    <a:lnTo>
                      <a:pt x="495" y="294"/>
                    </a:lnTo>
                    <a:lnTo>
                      <a:pt x="492" y="287"/>
                    </a:lnTo>
                    <a:lnTo>
                      <a:pt x="490" y="280"/>
                    </a:lnTo>
                    <a:lnTo>
                      <a:pt x="487" y="275"/>
                    </a:lnTo>
                    <a:lnTo>
                      <a:pt x="486" y="273"/>
                    </a:lnTo>
                    <a:lnTo>
                      <a:pt x="486" y="271"/>
                    </a:lnTo>
                    <a:lnTo>
                      <a:pt x="483" y="262"/>
                    </a:lnTo>
                    <a:lnTo>
                      <a:pt x="483" y="254"/>
                    </a:lnTo>
                    <a:lnTo>
                      <a:pt x="484" y="251"/>
                    </a:lnTo>
                    <a:lnTo>
                      <a:pt x="481" y="241"/>
                    </a:lnTo>
                    <a:lnTo>
                      <a:pt x="474" y="230"/>
                    </a:lnTo>
                    <a:lnTo>
                      <a:pt x="473" y="225"/>
                    </a:lnTo>
                    <a:lnTo>
                      <a:pt x="475" y="223"/>
                    </a:lnTo>
                    <a:lnTo>
                      <a:pt x="475" y="218"/>
                    </a:lnTo>
                    <a:lnTo>
                      <a:pt x="475" y="216"/>
                    </a:lnTo>
                    <a:lnTo>
                      <a:pt x="473" y="214"/>
                    </a:lnTo>
                    <a:lnTo>
                      <a:pt x="470" y="217"/>
                    </a:lnTo>
                    <a:lnTo>
                      <a:pt x="468" y="216"/>
                    </a:lnTo>
                    <a:lnTo>
                      <a:pt x="467" y="216"/>
                    </a:lnTo>
                    <a:lnTo>
                      <a:pt x="463" y="213"/>
                    </a:lnTo>
                    <a:lnTo>
                      <a:pt x="461" y="210"/>
                    </a:lnTo>
                    <a:lnTo>
                      <a:pt x="458" y="207"/>
                    </a:lnTo>
                    <a:lnTo>
                      <a:pt x="457" y="206"/>
                    </a:lnTo>
                    <a:lnTo>
                      <a:pt x="455" y="204"/>
                    </a:lnTo>
                    <a:lnTo>
                      <a:pt x="453" y="202"/>
                    </a:lnTo>
                    <a:lnTo>
                      <a:pt x="451" y="200"/>
                    </a:lnTo>
                    <a:lnTo>
                      <a:pt x="447" y="195"/>
                    </a:lnTo>
                    <a:lnTo>
                      <a:pt x="445" y="191"/>
                    </a:lnTo>
                    <a:lnTo>
                      <a:pt x="443" y="185"/>
                    </a:lnTo>
                    <a:lnTo>
                      <a:pt x="445" y="184"/>
                    </a:lnTo>
                    <a:lnTo>
                      <a:pt x="446" y="181"/>
                    </a:lnTo>
                    <a:lnTo>
                      <a:pt x="445" y="178"/>
                    </a:lnTo>
                    <a:lnTo>
                      <a:pt x="432" y="162"/>
                    </a:lnTo>
                    <a:lnTo>
                      <a:pt x="429" y="159"/>
                    </a:lnTo>
                    <a:lnTo>
                      <a:pt x="426" y="156"/>
                    </a:lnTo>
                    <a:lnTo>
                      <a:pt x="420" y="151"/>
                    </a:lnTo>
                    <a:lnTo>
                      <a:pt x="412" y="148"/>
                    </a:lnTo>
                    <a:lnTo>
                      <a:pt x="411" y="144"/>
                    </a:lnTo>
                    <a:lnTo>
                      <a:pt x="411" y="141"/>
                    </a:lnTo>
                    <a:lnTo>
                      <a:pt x="411" y="134"/>
                    </a:lnTo>
                    <a:lnTo>
                      <a:pt x="411" y="131"/>
                    </a:lnTo>
                    <a:lnTo>
                      <a:pt x="406" y="125"/>
                    </a:lnTo>
                    <a:lnTo>
                      <a:pt x="401" y="124"/>
                    </a:lnTo>
                    <a:lnTo>
                      <a:pt x="398" y="125"/>
                    </a:lnTo>
                    <a:lnTo>
                      <a:pt x="395" y="126"/>
                    </a:lnTo>
                    <a:lnTo>
                      <a:pt x="394" y="130"/>
                    </a:lnTo>
                    <a:lnTo>
                      <a:pt x="390" y="128"/>
                    </a:lnTo>
                    <a:lnTo>
                      <a:pt x="388" y="125"/>
                    </a:lnTo>
                    <a:lnTo>
                      <a:pt x="383" y="121"/>
                    </a:lnTo>
                    <a:lnTo>
                      <a:pt x="376" y="120"/>
                    </a:lnTo>
                    <a:lnTo>
                      <a:pt x="366" y="119"/>
                    </a:lnTo>
                    <a:lnTo>
                      <a:pt x="354" y="121"/>
                    </a:lnTo>
                    <a:lnTo>
                      <a:pt x="350" y="119"/>
                    </a:lnTo>
                    <a:lnTo>
                      <a:pt x="349" y="115"/>
                    </a:lnTo>
                    <a:lnTo>
                      <a:pt x="347" y="113"/>
                    </a:lnTo>
                    <a:lnTo>
                      <a:pt x="344" y="109"/>
                    </a:lnTo>
                    <a:lnTo>
                      <a:pt x="335" y="105"/>
                    </a:lnTo>
                    <a:lnTo>
                      <a:pt x="330" y="101"/>
                    </a:lnTo>
                    <a:lnTo>
                      <a:pt x="325" y="91"/>
                    </a:lnTo>
                    <a:lnTo>
                      <a:pt x="323" y="85"/>
                    </a:lnTo>
                    <a:lnTo>
                      <a:pt x="318" y="84"/>
                    </a:lnTo>
                    <a:lnTo>
                      <a:pt x="314" y="86"/>
                    </a:lnTo>
                    <a:lnTo>
                      <a:pt x="308" y="87"/>
                    </a:lnTo>
                    <a:lnTo>
                      <a:pt x="307" y="88"/>
                    </a:lnTo>
                    <a:lnTo>
                      <a:pt x="306" y="85"/>
                    </a:lnTo>
                    <a:lnTo>
                      <a:pt x="307" y="81"/>
                    </a:lnTo>
                    <a:lnTo>
                      <a:pt x="307" y="77"/>
                    </a:lnTo>
                    <a:lnTo>
                      <a:pt x="306" y="76"/>
                    </a:lnTo>
                    <a:lnTo>
                      <a:pt x="301" y="74"/>
                    </a:lnTo>
                    <a:lnTo>
                      <a:pt x="298" y="76"/>
                    </a:lnTo>
                    <a:lnTo>
                      <a:pt x="295" y="76"/>
                    </a:lnTo>
                    <a:lnTo>
                      <a:pt x="291" y="80"/>
                    </a:lnTo>
                    <a:lnTo>
                      <a:pt x="274" y="76"/>
                    </a:lnTo>
                    <a:lnTo>
                      <a:pt x="267" y="73"/>
                    </a:lnTo>
                    <a:lnTo>
                      <a:pt x="263" y="70"/>
                    </a:lnTo>
                    <a:lnTo>
                      <a:pt x="261" y="69"/>
                    </a:lnTo>
                    <a:lnTo>
                      <a:pt x="253" y="61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37" y="40"/>
                    </a:lnTo>
                    <a:lnTo>
                      <a:pt x="230" y="37"/>
                    </a:lnTo>
                    <a:lnTo>
                      <a:pt x="228" y="35"/>
                    </a:lnTo>
                    <a:lnTo>
                      <a:pt x="226" y="31"/>
                    </a:lnTo>
                    <a:lnTo>
                      <a:pt x="222" y="25"/>
                    </a:lnTo>
                    <a:lnTo>
                      <a:pt x="221" y="24"/>
                    </a:lnTo>
                    <a:lnTo>
                      <a:pt x="218" y="23"/>
                    </a:lnTo>
                    <a:lnTo>
                      <a:pt x="217" y="23"/>
                    </a:lnTo>
                    <a:lnTo>
                      <a:pt x="215" y="22"/>
                    </a:lnTo>
                    <a:lnTo>
                      <a:pt x="211" y="19"/>
                    </a:lnTo>
                    <a:lnTo>
                      <a:pt x="209" y="17"/>
                    </a:lnTo>
                    <a:lnTo>
                      <a:pt x="205" y="12"/>
                    </a:lnTo>
                    <a:lnTo>
                      <a:pt x="194" y="8"/>
                    </a:lnTo>
                    <a:lnTo>
                      <a:pt x="187" y="6"/>
                    </a:lnTo>
                    <a:lnTo>
                      <a:pt x="181" y="4"/>
                    </a:lnTo>
                    <a:lnTo>
                      <a:pt x="180" y="4"/>
                    </a:lnTo>
                    <a:lnTo>
                      <a:pt x="167" y="0"/>
                    </a:lnTo>
                    <a:lnTo>
                      <a:pt x="160" y="4"/>
                    </a:lnTo>
                    <a:lnTo>
                      <a:pt x="154" y="5"/>
                    </a:lnTo>
                    <a:lnTo>
                      <a:pt x="148" y="4"/>
                    </a:lnTo>
                    <a:lnTo>
                      <a:pt x="146" y="1"/>
                    </a:lnTo>
                    <a:lnTo>
                      <a:pt x="142" y="0"/>
                    </a:lnTo>
                    <a:lnTo>
                      <a:pt x="138" y="2"/>
                    </a:lnTo>
                    <a:lnTo>
                      <a:pt x="130" y="7"/>
                    </a:lnTo>
                    <a:lnTo>
                      <a:pt x="126" y="12"/>
                    </a:lnTo>
                    <a:lnTo>
                      <a:pt x="117" y="23"/>
                    </a:lnTo>
                    <a:lnTo>
                      <a:pt x="113" y="27"/>
                    </a:lnTo>
                    <a:lnTo>
                      <a:pt x="110" y="33"/>
                    </a:lnTo>
                    <a:lnTo>
                      <a:pt x="108" y="33"/>
                    </a:lnTo>
                    <a:lnTo>
                      <a:pt x="106" y="33"/>
                    </a:lnTo>
                    <a:lnTo>
                      <a:pt x="101" y="34"/>
                    </a:lnTo>
                    <a:lnTo>
                      <a:pt x="98" y="41"/>
                    </a:lnTo>
                    <a:lnTo>
                      <a:pt x="94" y="41"/>
                    </a:lnTo>
                    <a:lnTo>
                      <a:pt x="91" y="40"/>
                    </a:lnTo>
                    <a:lnTo>
                      <a:pt x="87" y="41"/>
                    </a:lnTo>
                    <a:lnTo>
                      <a:pt x="75" y="48"/>
                    </a:lnTo>
                    <a:lnTo>
                      <a:pt x="72" y="53"/>
                    </a:lnTo>
                    <a:lnTo>
                      <a:pt x="73" y="58"/>
                    </a:lnTo>
                    <a:lnTo>
                      <a:pt x="70" y="63"/>
                    </a:lnTo>
                    <a:lnTo>
                      <a:pt x="64" y="68"/>
                    </a:lnTo>
                    <a:lnTo>
                      <a:pt x="57" y="75"/>
                    </a:lnTo>
                    <a:lnTo>
                      <a:pt x="54" y="79"/>
                    </a:lnTo>
                    <a:lnTo>
                      <a:pt x="52" y="92"/>
                    </a:lnTo>
                    <a:lnTo>
                      <a:pt x="52" y="109"/>
                    </a:lnTo>
                    <a:lnTo>
                      <a:pt x="52" y="117"/>
                    </a:lnTo>
                    <a:lnTo>
                      <a:pt x="40" y="136"/>
                    </a:lnTo>
                    <a:lnTo>
                      <a:pt x="33" y="141"/>
                    </a:lnTo>
                    <a:lnTo>
                      <a:pt x="29" y="148"/>
                    </a:lnTo>
                    <a:lnTo>
                      <a:pt x="27" y="149"/>
                    </a:lnTo>
                    <a:lnTo>
                      <a:pt x="24" y="154"/>
                    </a:lnTo>
                    <a:lnTo>
                      <a:pt x="20" y="160"/>
                    </a:lnTo>
                    <a:lnTo>
                      <a:pt x="16" y="168"/>
                    </a:lnTo>
                    <a:lnTo>
                      <a:pt x="11" y="171"/>
                    </a:lnTo>
                    <a:lnTo>
                      <a:pt x="9" y="173"/>
                    </a:lnTo>
                    <a:lnTo>
                      <a:pt x="7" y="178"/>
                    </a:lnTo>
                    <a:lnTo>
                      <a:pt x="0" y="18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593">
                <a:extLst>
                  <a:ext uri="{FF2B5EF4-FFF2-40B4-BE49-F238E27FC236}">
                    <a16:creationId xmlns:a16="http://schemas.microsoft.com/office/drawing/2014/main" id="{F42297F4-0D63-CB5D-8378-127B68FDE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2247"/>
                <a:ext cx="121" cy="112"/>
              </a:xfrm>
              <a:custGeom>
                <a:avLst/>
                <a:gdLst>
                  <a:gd name="T0" fmla="*/ 595 w 603"/>
                  <a:gd name="T1" fmla="*/ 546 h 561"/>
                  <a:gd name="T2" fmla="*/ 573 w 603"/>
                  <a:gd name="T3" fmla="*/ 551 h 561"/>
                  <a:gd name="T4" fmla="*/ 563 w 603"/>
                  <a:gd name="T5" fmla="*/ 543 h 561"/>
                  <a:gd name="T6" fmla="*/ 551 w 603"/>
                  <a:gd name="T7" fmla="*/ 539 h 561"/>
                  <a:gd name="T8" fmla="*/ 527 w 603"/>
                  <a:gd name="T9" fmla="*/ 525 h 561"/>
                  <a:gd name="T10" fmla="*/ 508 w 603"/>
                  <a:gd name="T11" fmla="*/ 494 h 561"/>
                  <a:gd name="T12" fmla="*/ 493 w 603"/>
                  <a:gd name="T13" fmla="*/ 493 h 561"/>
                  <a:gd name="T14" fmla="*/ 474 w 603"/>
                  <a:gd name="T15" fmla="*/ 485 h 561"/>
                  <a:gd name="T16" fmla="*/ 469 w 603"/>
                  <a:gd name="T17" fmla="*/ 475 h 561"/>
                  <a:gd name="T18" fmla="*/ 441 w 603"/>
                  <a:gd name="T19" fmla="*/ 475 h 561"/>
                  <a:gd name="T20" fmla="*/ 425 w 603"/>
                  <a:gd name="T21" fmla="*/ 466 h 561"/>
                  <a:gd name="T22" fmla="*/ 429 w 603"/>
                  <a:gd name="T23" fmla="*/ 449 h 561"/>
                  <a:gd name="T24" fmla="*/ 417 w 603"/>
                  <a:gd name="T25" fmla="*/ 441 h 561"/>
                  <a:gd name="T26" fmla="*/ 407 w 603"/>
                  <a:gd name="T27" fmla="*/ 452 h 561"/>
                  <a:gd name="T28" fmla="*/ 404 w 603"/>
                  <a:gd name="T29" fmla="*/ 440 h 561"/>
                  <a:gd name="T30" fmla="*/ 385 w 603"/>
                  <a:gd name="T31" fmla="*/ 430 h 561"/>
                  <a:gd name="T32" fmla="*/ 397 w 603"/>
                  <a:gd name="T33" fmla="*/ 425 h 561"/>
                  <a:gd name="T34" fmla="*/ 385 w 603"/>
                  <a:gd name="T35" fmla="*/ 425 h 561"/>
                  <a:gd name="T36" fmla="*/ 379 w 603"/>
                  <a:gd name="T37" fmla="*/ 417 h 561"/>
                  <a:gd name="T38" fmla="*/ 368 w 603"/>
                  <a:gd name="T39" fmla="*/ 407 h 561"/>
                  <a:gd name="T40" fmla="*/ 348 w 603"/>
                  <a:gd name="T41" fmla="*/ 392 h 561"/>
                  <a:gd name="T42" fmla="*/ 314 w 603"/>
                  <a:gd name="T43" fmla="*/ 382 h 561"/>
                  <a:gd name="T44" fmla="*/ 320 w 603"/>
                  <a:gd name="T45" fmla="*/ 359 h 561"/>
                  <a:gd name="T46" fmla="*/ 314 w 603"/>
                  <a:gd name="T47" fmla="*/ 354 h 561"/>
                  <a:gd name="T48" fmla="*/ 285 w 603"/>
                  <a:gd name="T49" fmla="*/ 355 h 561"/>
                  <a:gd name="T50" fmla="*/ 304 w 603"/>
                  <a:gd name="T51" fmla="*/ 335 h 561"/>
                  <a:gd name="T52" fmla="*/ 305 w 603"/>
                  <a:gd name="T53" fmla="*/ 291 h 561"/>
                  <a:gd name="T54" fmla="*/ 320 w 603"/>
                  <a:gd name="T55" fmla="*/ 289 h 561"/>
                  <a:gd name="T56" fmla="*/ 338 w 603"/>
                  <a:gd name="T57" fmla="*/ 283 h 561"/>
                  <a:gd name="T58" fmla="*/ 322 w 603"/>
                  <a:gd name="T59" fmla="*/ 260 h 561"/>
                  <a:gd name="T60" fmla="*/ 337 w 603"/>
                  <a:gd name="T61" fmla="*/ 246 h 561"/>
                  <a:gd name="T62" fmla="*/ 358 w 603"/>
                  <a:gd name="T63" fmla="*/ 222 h 561"/>
                  <a:gd name="T64" fmla="*/ 372 w 603"/>
                  <a:gd name="T65" fmla="*/ 192 h 561"/>
                  <a:gd name="T66" fmla="*/ 366 w 603"/>
                  <a:gd name="T67" fmla="*/ 156 h 561"/>
                  <a:gd name="T68" fmla="*/ 375 w 603"/>
                  <a:gd name="T69" fmla="*/ 123 h 561"/>
                  <a:gd name="T70" fmla="*/ 379 w 603"/>
                  <a:gd name="T71" fmla="*/ 115 h 561"/>
                  <a:gd name="T72" fmla="*/ 372 w 603"/>
                  <a:gd name="T73" fmla="*/ 93 h 561"/>
                  <a:gd name="T74" fmla="*/ 349 w 603"/>
                  <a:gd name="T75" fmla="*/ 85 h 561"/>
                  <a:gd name="T76" fmla="*/ 335 w 603"/>
                  <a:gd name="T77" fmla="*/ 71 h 561"/>
                  <a:gd name="T78" fmla="*/ 323 w 603"/>
                  <a:gd name="T79" fmla="*/ 59 h 561"/>
                  <a:gd name="T80" fmla="*/ 293 w 603"/>
                  <a:gd name="T81" fmla="*/ 68 h 561"/>
                  <a:gd name="T82" fmla="*/ 261 w 603"/>
                  <a:gd name="T83" fmla="*/ 51 h 561"/>
                  <a:gd name="T84" fmla="*/ 242 w 603"/>
                  <a:gd name="T85" fmla="*/ 39 h 561"/>
                  <a:gd name="T86" fmla="*/ 200 w 603"/>
                  <a:gd name="T87" fmla="*/ 29 h 561"/>
                  <a:gd name="T88" fmla="*/ 182 w 603"/>
                  <a:gd name="T89" fmla="*/ 36 h 561"/>
                  <a:gd name="T90" fmla="*/ 165 w 603"/>
                  <a:gd name="T91" fmla="*/ 36 h 561"/>
                  <a:gd name="T92" fmla="*/ 129 w 603"/>
                  <a:gd name="T93" fmla="*/ 42 h 561"/>
                  <a:gd name="T94" fmla="*/ 80 w 603"/>
                  <a:gd name="T95" fmla="*/ 43 h 561"/>
                  <a:gd name="T96" fmla="*/ 55 w 603"/>
                  <a:gd name="T97" fmla="*/ 37 h 561"/>
                  <a:gd name="T98" fmla="*/ 22 w 603"/>
                  <a:gd name="T99" fmla="*/ 22 h 561"/>
                  <a:gd name="T100" fmla="*/ 3 w 603"/>
                  <a:gd name="T101" fmla="*/ 6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03" h="561">
                    <a:moveTo>
                      <a:pt x="603" y="561"/>
                    </a:moveTo>
                    <a:lnTo>
                      <a:pt x="601" y="559"/>
                    </a:lnTo>
                    <a:lnTo>
                      <a:pt x="600" y="557"/>
                    </a:lnTo>
                    <a:lnTo>
                      <a:pt x="597" y="551"/>
                    </a:lnTo>
                    <a:lnTo>
                      <a:pt x="595" y="546"/>
                    </a:lnTo>
                    <a:lnTo>
                      <a:pt x="594" y="544"/>
                    </a:lnTo>
                    <a:lnTo>
                      <a:pt x="591" y="542"/>
                    </a:lnTo>
                    <a:lnTo>
                      <a:pt x="584" y="542"/>
                    </a:lnTo>
                    <a:lnTo>
                      <a:pt x="578" y="548"/>
                    </a:lnTo>
                    <a:lnTo>
                      <a:pt x="573" y="551"/>
                    </a:lnTo>
                    <a:lnTo>
                      <a:pt x="571" y="554"/>
                    </a:lnTo>
                    <a:lnTo>
                      <a:pt x="568" y="551"/>
                    </a:lnTo>
                    <a:lnTo>
                      <a:pt x="567" y="548"/>
                    </a:lnTo>
                    <a:lnTo>
                      <a:pt x="564" y="544"/>
                    </a:lnTo>
                    <a:lnTo>
                      <a:pt x="563" y="543"/>
                    </a:lnTo>
                    <a:lnTo>
                      <a:pt x="561" y="542"/>
                    </a:lnTo>
                    <a:lnTo>
                      <a:pt x="560" y="543"/>
                    </a:lnTo>
                    <a:lnTo>
                      <a:pt x="557" y="543"/>
                    </a:lnTo>
                    <a:lnTo>
                      <a:pt x="555" y="542"/>
                    </a:lnTo>
                    <a:lnTo>
                      <a:pt x="551" y="539"/>
                    </a:lnTo>
                    <a:lnTo>
                      <a:pt x="549" y="535"/>
                    </a:lnTo>
                    <a:lnTo>
                      <a:pt x="545" y="531"/>
                    </a:lnTo>
                    <a:lnTo>
                      <a:pt x="540" y="528"/>
                    </a:lnTo>
                    <a:lnTo>
                      <a:pt x="534" y="526"/>
                    </a:lnTo>
                    <a:lnTo>
                      <a:pt x="527" y="525"/>
                    </a:lnTo>
                    <a:lnTo>
                      <a:pt x="520" y="520"/>
                    </a:lnTo>
                    <a:lnTo>
                      <a:pt x="516" y="517"/>
                    </a:lnTo>
                    <a:lnTo>
                      <a:pt x="508" y="504"/>
                    </a:lnTo>
                    <a:lnTo>
                      <a:pt x="506" y="498"/>
                    </a:lnTo>
                    <a:lnTo>
                      <a:pt x="508" y="494"/>
                    </a:lnTo>
                    <a:lnTo>
                      <a:pt x="508" y="488"/>
                    </a:lnTo>
                    <a:lnTo>
                      <a:pt x="506" y="486"/>
                    </a:lnTo>
                    <a:lnTo>
                      <a:pt x="503" y="487"/>
                    </a:lnTo>
                    <a:lnTo>
                      <a:pt x="498" y="493"/>
                    </a:lnTo>
                    <a:lnTo>
                      <a:pt x="493" y="493"/>
                    </a:lnTo>
                    <a:lnTo>
                      <a:pt x="489" y="491"/>
                    </a:lnTo>
                    <a:lnTo>
                      <a:pt x="487" y="487"/>
                    </a:lnTo>
                    <a:lnTo>
                      <a:pt x="481" y="483"/>
                    </a:lnTo>
                    <a:lnTo>
                      <a:pt x="477" y="485"/>
                    </a:lnTo>
                    <a:lnTo>
                      <a:pt x="474" y="485"/>
                    </a:lnTo>
                    <a:lnTo>
                      <a:pt x="472" y="483"/>
                    </a:lnTo>
                    <a:lnTo>
                      <a:pt x="471" y="481"/>
                    </a:lnTo>
                    <a:lnTo>
                      <a:pt x="472" y="479"/>
                    </a:lnTo>
                    <a:lnTo>
                      <a:pt x="471" y="476"/>
                    </a:lnTo>
                    <a:lnTo>
                      <a:pt x="469" y="475"/>
                    </a:lnTo>
                    <a:lnTo>
                      <a:pt x="465" y="474"/>
                    </a:lnTo>
                    <a:lnTo>
                      <a:pt x="459" y="474"/>
                    </a:lnTo>
                    <a:lnTo>
                      <a:pt x="451" y="474"/>
                    </a:lnTo>
                    <a:lnTo>
                      <a:pt x="446" y="475"/>
                    </a:lnTo>
                    <a:lnTo>
                      <a:pt x="441" y="475"/>
                    </a:lnTo>
                    <a:lnTo>
                      <a:pt x="437" y="474"/>
                    </a:lnTo>
                    <a:lnTo>
                      <a:pt x="435" y="470"/>
                    </a:lnTo>
                    <a:lnTo>
                      <a:pt x="432" y="471"/>
                    </a:lnTo>
                    <a:lnTo>
                      <a:pt x="428" y="470"/>
                    </a:lnTo>
                    <a:lnTo>
                      <a:pt x="425" y="466"/>
                    </a:lnTo>
                    <a:lnTo>
                      <a:pt x="423" y="462"/>
                    </a:lnTo>
                    <a:lnTo>
                      <a:pt x="421" y="460"/>
                    </a:lnTo>
                    <a:lnTo>
                      <a:pt x="421" y="455"/>
                    </a:lnTo>
                    <a:lnTo>
                      <a:pt x="424" y="452"/>
                    </a:lnTo>
                    <a:lnTo>
                      <a:pt x="429" y="449"/>
                    </a:lnTo>
                    <a:lnTo>
                      <a:pt x="430" y="446"/>
                    </a:lnTo>
                    <a:lnTo>
                      <a:pt x="429" y="443"/>
                    </a:lnTo>
                    <a:lnTo>
                      <a:pt x="425" y="441"/>
                    </a:lnTo>
                    <a:lnTo>
                      <a:pt x="420" y="441"/>
                    </a:lnTo>
                    <a:lnTo>
                      <a:pt x="417" y="441"/>
                    </a:lnTo>
                    <a:lnTo>
                      <a:pt x="417" y="448"/>
                    </a:lnTo>
                    <a:lnTo>
                      <a:pt x="414" y="451"/>
                    </a:lnTo>
                    <a:lnTo>
                      <a:pt x="413" y="453"/>
                    </a:lnTo>
                    <a:lnTo>
                      <a:pt x="409" y="453"/>
                    </a:lnTo>
                    <a:lnTo>
                      <a:pt x="407" y="452"/>
                    </a:lnTo>
                    <a:lnTo>
                      <a:pt x="403" y="448"/>
                    </a:lnTo>
                    <a:lnTo>
                      <a:pt x="408" y="446"/>
                    </a:lnTo>
                    <a:lnTo>
                      <a:pt x="408" y="443"/>
                    </a:lnTo>
                    <a:lnTo>
                      <a:pt x="408" y="442"/>
                    </a:lnTo>
                    <a:lnTo>
                      <a:pt x="404" y="440"/>
                    </a:lnTo>
                    <a:lnTo>
                      <a:pt x="396" y="437"/>
                    </a:lnTo>
                    <a:lnTo>
                      <a:pt x="390" y="435"/>
                    </a:lnTo>
                    <a:lnTo>
                      <a:pt x="384" y="432"/>
                    </a:lnTo>
                    <a:lnTo>
                      <a:pt x="383" y="431"/>
                    </a:lnTo>
                    <a:lnTo>
                      <a:pt x="385" y="430"/>
                    </a:lnTo>
                    <a:lnTo>
                      <a:pt x="392" y="430"/>
                    </a:lnTo>
                    <a:lnTo>
                      <a:pt x="394" y="430"/>
                    </a:lnTo>
                    <a:lnTo>
                      <a:pt x="396" y="430"/>
                    </a:lnTo>
                    <a:lnTo>
                      <a:pt x="396" y="428"/>
                    </a:lnTo>
                    <a:lnTo>
                      <a:pt x="397" y="425"/>
                    </a:lnTo>
                    <a:lnTo>
                      <a:pt x="396" y="422"/>
                    </a:lnTo>
                    <a:lnTo>
                      <a:pt x="395" y="420"/>
                    </a:lnTo>
                    <a:lnTo>
                      <a:pt x="391" y="420"/>
                    </a:lnTo>
                    <a:lnTo>
                      <a:pt x="389" y="424"/>
                    </a:lnTo>
                    <a:lnTo>
                      <a:pt x="385" y="425"/>
                    </a:lnTo>
                    <a:lnTo>
                      <a:pt x="383" y="425"/>
                    </a:lnTo>
                    <a:lnTo>
                      <a:pt x="380" y="424"/>
                    </a:lnTo>
                    <a:lnTo>
                      <a:pt x="380" y="422"/>
                    </a:lnTo>
                    <a:lnTo>
                      <a:pt x="379" y="418"/>
                    </a:lnTo>
                    <a:lnTo>
                      <a:pt x="379" y="417"/>
                    </a:lnTo>
                    <a:lnTo>
                      <a:pt x="377" y="415"/>
                    </a:lnTo>
                    <a:lnTo>
                      <a:pt x="375" y="417"/>
                    </a:lnTo>
                    <a:lnTo>
                      <a:pt x="372" y="417"/>
                    </a:lnTo>
                    <a:lnTo>
                      <a:pt x="371" y="413"/>
                    </a:lnTo>
                    <a:lnTo>
                      <a:pt x="368" y="407"/>
                    </a:lnTo>
                    <a:lnTo>
                      <a:pt x="363" y="402"/>
                    </a:lnTo>
                    <a:lnTo>
                      <a:pt x="357" y="399"/>
                    </a:lnTo>
                    <a:lnTo>
                      <a:pt x="352" y="400"/>
                    </a:lnTo>
                    <a:lnTo>
                      <a:pt x="350" y="397"/>
                    </a:lnTo>
                    <a:lnTo>
                      <a:pt x="348" y="392"/>
                    </a:lnTo>
                    <a:lnTo>
                      <a:pt x="345" y="389"/>
                    </a:lnTo>
                    <a:lnTo>
                      <a:pt x="343" y="388"/>
                    </a:lnTo>
                    <a:lnTo>
                      <a:pt x="333" y="389"/>
                    </a:lnTo>
                    <a:lnTo>
                      <a:pt x="322" y="386"/>
                    </a:lnTo>
                    <a:lnTo>
                      <a:pt x="314" y="382"/>
                    </a:lnTo>
                    <a:lnTo>
                      <a:pt x="310" y="377"/>
                    </a:lnTo>
                    <a:lnTo>
                      <a:pt x="309" y="374"/>
                    </a:lnTo>
                    <a:lnTo>
                      <a:pt x="310" y="369"/>
                    </a:lnTo>
                    <a:lnTo>
                      <a:pt x="314" y="366"/>
                    </a:lnTo>
                    <a:lnTo>
                      <a:pt x="320" y="359"/>
                    </a:lnTo>
                    <a:lnTo>
                      <a:pt x="322" y="352"/>
                    </a:lnTo>
                    <a:lnTo>
                      <a:pt x="322" y="350"/>
                    </a:lnTo>
                    <a:lnTo>
                      <a:pt x="320" y="349"/>
                    </a:lnTo>
                    <a:lnTo>
                      <a:pt x="318" y="350"/>
                    </a:lnTo>
                    <a:lnTo>
                      <a:pt x="314" y="354"/>
                    </a:lnTo>
                    <a:lnTo>
                      <a:pt x="303" y="365"/>
                    </a:lnTo>
                    <a:lnTo>
                      <a:pt x="298" y="366"/>
                    </a:lnTo>
                    <a:lnTo>
                      <a:pt x="294" y="366"/>
                    </a:lnTo>
                    <a:lnTo>
                      <a:pt x="288" y="360"/>
                    </a:lnTo>
                    <a:lnTo>
                      <a:pt x="285" y="355"/>
                    </a:lnTo>
                    <a:lnTo>
                      <a:pt x="291" y="352"/>
                    </a:lnTo>
                    <a:lnTo>
                      <a:pt x="300" y="345"/>
                    </a:lnTo>
                    <a:lnTo>
                      <a:pt x="303" y="342"/>
                    </a:lnTo>
                    <a:lnTo>
                      <a:pt x="303" y="338"/>
                    </a:lnTo>
                    <a:lnTo>
                      <a:pt x="304" y="335"/>
                    </a:lnTo>
                    <a:lnTo>
                      <a:pt x="299" y="321"/>
                    </a:lnTo>
                    <a:lnTo>
                      <a:pt x="297" y="311"/>
                    </a:lnTo>
                    <a:lnTo>
                      <a:pt x="298" y="303"/>
                    </a:lnTo>
                    <a:lnTo>
                      <a:pt x="300" y="295"/>
                    </a:lnTo>
                    <a:lnTo>
                      <a:pt x="305" y="291"/>
                    </a:lnTo>
                    <a:lnTo>
                      <a:pt x="308" y="289"/>
                    </a:lnTo>
                    <a:lnTo>
                      <a:pt x="311" y="292"/>
                    </a:lnTo>
                    <a:lnTo>
                      <a:pt x="314" y="292"/>
                    </a:lnTo>
                    <a:lnTo>
                      <a:pt x="317" y="291"/>
                    </a:lnTo>
                    <a:lnTo>
                      <a:pt x="320" y="289"/>
                    </a:lnTo>
                    <a:lnTo>
                      <a:pt x="327" y="292"/>
                    </a:lnTo>
                    <a:lnTo>
                      <a:pt x="332" y="289"/>
                    </a:lnTo>
                    <a:lnTo>
                      <a:pt x="334" y="287"/>
                    </a:lnTo>
                    <a:lnTo>
                      <a:pt x="335" y="285"/>
                    </a:lnTo>
                    <a:lnTo>
                      <a:pt x="338" y="283"/>
                    </a:lnTo>
                    <a:lnTo>
                      <a:pt x="335" y="275"/>
                    </a:lnTo>
                    <a:lnTo>
                      <a:pt x="328" y="270"/>
                    </a:lnTo>
                    <a:lnTo>
                      <a:pt x="325" y="268"/>
                    </a:lnTo>
                    <a:lnTo>
                      <a:pt x="323" y="266"/>
                    </a:lnTo>
                    <a:lnTo>
                      <a:pt x="322" y="260"/>
                    </a:lnTo>
                    <a:lnTo>
                      <a:pt x="323" y="253"/>
                    </a:lnTo>
                    <a:lnTo>
                      <a:pt x="329" y="247"/>
                    </a:lnTo>
                    <a:lnTo>
                      <a:pt x="331" y="245"/>
                    </a:lnTo>
                    <a:lnTo>
                      <a:pt x="333" y="245"/>
                    </a:lnTo>
                    <a:lnTo>
                      <a:pt x="337" y="246"/>
                    </a:lnTo>
                    <a:lnTo>
                      <a:pt x="339" y="245"/>
                    </a:lnTo>
                    <a:lnTo>
                      <a:pt x="344" y="242"/>
                    </a:lnTo>
                    <a:lnTo>
                      <a:pt x="351" y="234"/>
                    </a:lnTo>
                    <a:lnTo>
                      <a:pt x="356" y="226"/>
                    </a:lnTo>
                    <a:lnTo>
                      <a:pt x="358" y="222"/>
                    </a:lnTo>
                    <a:lnTo>
                      <a:pt x="363" y="215"/>
                    </a:lnTo>
                    <a:lnTo>
                      <a:pt x="366" y="207"/>
                    </a:lnTo>
                    <a:lnTo>
                      <a:pt x="372" y="201"/>
                    </a:lnTo>
                    <a:lnTo>
                      <a:pt x="373" y="196"/>
                    </a:lnTo>
                    <a:lnTo>
                      <a:pt x="372" y="192"/>
                    </a:lnTo>
                    <a:lnTo>
                      <a:pt x="369" y="190"/>
                    </a:lnTo>
                    <a:lnTo>
                      <a:pt x="367" y="184"/>
                    </a:lnTo>
                    <a:lnTo>
                      <a:pt x="365" y="174"/>
                    </a:lnTo>
                    <a:lnTo>
                      <a:pt x="365" y="167"/>
                    </a:lnTo>
                    <a:lnTo>
                      <a:pt x="366" y="156"/>
                    </a:lnTo>
                    <a:lnTo>
                      <a:pt x="366" y="144"/>
                    </a:lnTo>
                    <a:lnTo>
                      <a:pt x="366" y="134"/>
                    </a:lnTo>
                    <a:lnTo>
                      <a:pt x="367" y="127"/>
                    </a:lnTo>
                    <a:lnTo>
                      <a:pt x="372" y="126"/>
                    </a:lnTo>
                    <a:lnTo>
                      <a:pt x="375" y="123"/>
                    </a:lnTo>
                    <a:lnTo>
                      <a:pt x="375" y="121"/>
                    </a:lnTo>
                    <a:lnTo>
                      <a:pt x="375" y="120"/>
                    </a:lnTo>
                    <a:lnTo>
                      <a:pt x="377" y="120"/>
                    </a:lnTo>
                    <a:lnTo>
                      <a:pt x="378" y="117"/>
                    </a:lnTo>
                    <a:lnTo>
                      <a:pt x="379" y="115"/>
                    </a:lnTo>
                    <a:lnTo>
                      <a:pt x="383" y="114"/>
                    </a:lnTo>
                    <a:lnTo>
                      <a:pt x="385" y="106"/>
                    </a:lnTo>
                    <a:lnTo>
                      <a:pt x="385" y="103"/>
                    </a:lnTo>
                    <a:lnTo>
                      <a:pt x="378" y="97"/>
                    </a:lnTo>
                    <a:lnTo>
                      <a:pt x="372" y="93"/>
                    </a:lnTo>
                    <a:lnTo>
                      <a:pt x="366" y="93"/>
                    </a:lnTo>
                    <a:lnTo>
                      <a:pt x="354" y="93"/>
                    </a:lnTo>
                    <a:lnTo>
                      <a:pt x="351" y="92"/>
                    </a:lnTo>
                    <a:lnTo>
                      <a:pt x="351" y="89"/>
                    </a:lnTo>
                    <a:lnTo>
                      <a:pt x="349" y="85"/>
                    </a:lnTo>
                    <a:lnTo>
                      <a:pt x="348" y="82"/>
                    </a:lnTo>
                    <a:lnTo>
                      <a:pt x="348" y="81"/>
                    </a:lnTo>
                    <a:lnTo>
                      <a:pt x="348" y="79"/>
                    </a:lnTo>
                    <a:lnTo>
                      <a:pt x="343" y="74"/>
                    </a:lnTo>
                    <a:lnTo>
                      <a:pt x="335" y="71"/>
                    </a:lnTo>
                    <a:lnTo>
                      <a:pt x="332" y="69"/>
                    </a:lnTo>
                    <a:lnTo>
                      <a:pt x="329" y="64"/>
                    </a:lnTo>
                    <a:lnTo>
                      <a:pt x="327" y="59"/>
                    </a:lnTo>
                    <a:lnTo>
                      <a:pt x="326" y="58"/>
                    </a:lnTo>
                    <a:lnTo>
                      <a:pt x="323" y="59"/>
                    </a:lnTo>
                    <a:lnTo>
                      <a:pt x="321" y="63"/>
                    </a:lnTo>
                    <a:lnTo>
                      <a:pt x="315" y="65"/>
                    </a:lnTo>
                    <a:lnTo>
                      <a:pt x="308" y="69"/>
                    </a:lnTo>
                    <a:lnTo>
                      <a:pt x="299" y="69"/>
                    </a:lnTo>
                    <a:lnTo>
                      <a:pt x="293" y="68"/>
                    </a:lnTo>
                    <a:lnTo>
                      <a:pt x="285" y="57"/>
                    </a:lnTo>
                    <a:lnTo>
                      <a:pt x="278" y="51"/>
                    </a:lnTo>
                    <a:lnTo>
                      <a:pt x="272" y="48"/>
                    </a:lnTo>
                    <a:lnTo>
                      <a:pt x="268" y="51"/>
                    </a:lnTo>
                    <a:lnTo>
                      <a:pt x="261" y="51"/>
                    </a:lnTo>
                    <a:lnTo>
                      <a:pt x="259" y="46"/>
                    </a:lnTo>
                    <a:lnTo>
                      <a:pt x="257" y="42"/>
                    </a:lnTo>
                    <a:lnTo>
                      <a:pt x="254" y="41"/>
                    </a:lnTo>
                    <a:lnTo>
                      <a:pt x="248" y="40"/>
                    </a:lnTo>
                    <a:lnTo>
                      <a:pt x="242" y="39"/>
                    </a:lnTo>
                    <a:lnTo>
                      <a:pt x="238" y="37"/>
                    </a:lnTo>
                    <a:lnTo>
                      <a:pt x="229" y="35"/>
                    </a:lnTo>
                    <a:lnTo>
                      <a:pt x="221" y="32"/>
                    </a:lnTo>
                    <a:lnTo>
                      <a:pt x="213" y="30"/>
                    </a:lnTo>
                    <a:lnTo>
                      <a:pt x="200" y="29"/>
                    </a:lnTo>
                    <a:lnTo>
                      <a:pt x="189" y="35"/>
                    </a:lnTo>
                    <a:lnTo>
                      <a:pt x="185" y="35"/>
                    </a:lnTo>
                    <a:lnTo>
                      <a:pt x="183" y="35"/>
                    </a:lnTo>
                    <a:lnTo>
                      <a:pt x="182" y="35"/>
                    </a:lnTo>
                    <a:lnTo>
                      <a:pt x="182" y="36"/>
                    </a:lnTo>
                    <a:lnTo>
                      <a:pt x="177" y="36"/>
                    </a:lnTo>
                    <a:lnTo>
                      <a:pt x="174" y="36"/>
                    </a:lnTo>
                    <a:lnTo>
                      <a:pt x="173" y="36"/>
                    </a:lnTo>
                    <a:lnTo>
                      <a:pt x="173" y="37"/>
                    </a:lnTo>
                    <a:lnTo>
                      <a:pt x="165" y="36"/>
                    </a:lnTo>
                    <a:lnTo>
                      <a:pt x="156" y="37"/>
                    </a:lnTo>
                    <a:lnTo>
                      <a:pt x="152" y="37"/>
                    </a:lnTo>
                    <a:lnTo>
                      <a:pt x="148" y="39"/>
                    </a:lnTo>
                    <a:lnTo>
                      <a:pt x="139" y="40"/>
                    </a:lnTo>
                    <a:lnTo>
                      <a:pt x="129" y="42"/>
                    </a:lnTo>
                    <a:lnTo>
                      <a:pt x="112" y="42"/>
                    </a:lnTo>
                    <a:lnTo>
                      <a:pt x="102" y="43"/>
                    </a:lnTo>
                    <a:lnTo>
                      <a:pt x="95" y="43"/>
                    </a:lnTo>
                    <a:lnTo>
                      <a:pt x="87" y="42"/>
                    </a:lnTo>
                    <a:lnTo>
                      <a:pt x="80" y="43"/>
                    </a:lnTo>
                    <a:lnTo>
                      <a:pt x="77" y="42"/>
                    </a:lnTo>
                    <a:lnTo>
                      <a:pt x="76" y="42"/>
                    </a:lnTo>
                    <a:lnTo>
                      <a:pt x="71" y="42"/>
                    </a:lnTo>
                    <a:lnTo>
                      <a:pt x="64" y="40"/>
                    </a:lnTo>
                    <a:lnTo>
                      <a:pt x="55" y="37"/>
                    </a:lnTo>
                    <a:lnTo>
                      <a:pt x="46" y="32"/>
                    </a:lnTo>
                    <a:lnTo>
                      <a:pt x="40" y="26"/>
                    </a:lnTo>
                    <a:lnTo>
                      <a:pt x="32" y="24"/>
                    </a:lnTo>
                    <a:lnTo>
                      <a:pt x="28" y="22"/>
                    </a:lnTo>
                    <a:lnTo>
                      <a:pt x="22" y="22"/>
                    </a:lnTo>
                    <a:lnTo>
                      <a:pt x="11" y="18"/>
                    </a:lnTo>
                    <a:lnTo>
                      <a:pt x="3" y="13"/>
                    </a:lnTo>
                    <a:lnTo>
                      <a:pt x="0" y="11"/>
                    </a:lnTo>
                    <a:lnTo>
                      <a:pt x="1" y="8"/>
                    </a:lnTo>
                    <a:lnTo>
                      <a:pt x="3" y="6"/>
                    </a:lnTo>
                    <a:lnTo>
                      <a:pt x="9" y="5"/>
                    </a:lnTo>
                    <a:lnTo>
                      <a:pt x="11" y="3"/>
                    </a:lnTo>
                    <a:lnTo>
                      <a:pt x="1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594">
                <a:extLst>
                  <a:ext uri="{FF2B5EF4-FFF2-40B4-BE49-F238E27FC236}">
                    <a16:creationId xmlns:a16="http://schemas.microsoft.com/office/drawing/2014/main" id="{E0E4EE4A-404B-A53D-EAA2-194099584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2149"/>
                <a:ext cx="86" cy="68"/>
              </a:xfrm>
              <a:custGeom>
                <a:avLst/>
                <a:gdLst>
                  <a:gd name="T0" fmla="*/ 430 w 430"/>
                  <a:gd name="T1" fmla="*/ 324 h 341"/>
                  <a:gd name="T2" fmla="*/ 424 w 430"/>
                  <a:gd name="T3" fmla="*/ 308 h 341"/>
                  <a:gd name="T4" fmla="*/ 384 w 430"/>
                  <a:gd name="T5" fmla="*/ 316 h 341"/>
                  <a:gd name="T6" fmla="*/ 361 w 430"/>
                  <a:gd name="T7" fmla="*/ 315 h 341"/>
                  <a:gd name="T8" fmla="*/ 338 w 430"/>
                  <a:gd name="T9" fmla="*/ 327 h 341"/>
                  <a:gd name="T10" fmla="*/ 331 w 430"/>
                  <a:gd name="T11" fmla="*/ 319 h 341"/>
                  <a:gd name="T12" fmla="*/ 316 w 430"/>
                  <a:gd name="T13" fmla="*/ 308 h 341"/>
                  <a:gd name="T14" fmla="*/ 300 w 430"/>
                  <a:gd name="T15" fmla="*/ 318 h 341"/>
                  <a:gd name="T16" fmla="*/ 278 w 430"/>
                  <a:gd name="T17" fmla="*/ 321 h 341"/>
                  <a:gd name="T18" fmla="*/ 269 w 430"/>
                  <a:gd name="T19" fmla="*/ 338 h 341"/>
                  <a:gd name="T20" fmla="*/ 253 w 430"/>
                  <a:gd name="T21" fmla="*/ 339 h 341"/>
                  <a:gd name="T22" fmla="*/ 257 w 430"/>
                  <a:gd name="T23" fmla="*/ 326 h 341"/>
                  <a:gd name="T24" fmla="*/ 247 w 430"/>
                  <a:gd name="T25" fmla="*/ 315 h 341"/>
                  <a:gd name="T26" fmla="*/ 236 w 430"/>
                  <a:gd name="T27" fmla="*/ 321 h 341"/>
                  <a:gd name="T28" fmla="*/ 218 w 430"/>
                  <a:gd name="T29" fmla="*/ 307 h 341"/>
                  <a:gd name="T30" fmla="*/ 211 w 430"/>
                  <a:gd name="T31" fmla="*/ 284 h 341"/>
                  <a:gd name="T32" fmla="*/ 200 w 430"/>
                  <a:gd name="T33" fmla="*/ 274 h 341"/>
                  <a:gd name="T34" fmla="*/ 205 w 430"/>
                  <a:gd name="T35" fmla="*/ 268 h 341"/>
                  <a:gd name="T36" fmla="*/ 206 w 430"/>
                  <a:gd name="T37" fmla="*/ 262 h 341"/>
                  <a:gd name="T38" fmla="*/ 195 w 430"/>
                  <a:gd name="T39" fmla="*/ 258 h 341"/>
                  <a:gd name="T40" fmla="*/ 190 w 430"/>
                  <a:gd name="T41" fmla="*/ 252 h 341"/>
                  <a:gd name="T42" fmla="*/ 173 w 430"/>
                  <a:gd name="T43" fmla="*/ 239 h 341"/>
                  <a:gd name="T44" fmla="*/ 158 w 430"/>
                  <a:gd name="T45" fmla="*/ 236 h 341"/>
                  <a:gd name="T46" fmla="*/ 151 w 430"/>
                  <a:gd name="T47" fmla="*/ 230 h 341"/>
                  <a:gd name="T48" fmla="*/ 144 w 430"/>
                  <a:gd name="T49" fmla="*/ 229 h 341"/>
                  <a:gd name="T50" fmla="*/ 132 w 430"/>
                  <a:gd name="T51" fmla="*/ 222 h 341"/>
                  <a:gd name="T52" fmla="*/ 123 w 430"/>
                  <a:gd name="T53" fmla="*/ 209 h 341"/>
                  <a:gd name="T54" fmla="*/ 91 w 430"/>
                  <a:gd name="T55" fmla="*/ 196 h 341"/>
                  <a:gd name="T56" fmla="*/ 81 w 430"/>
                  <a:gd name="T57" fmla="*/ 194 h 341"/>
                  <a:gd name="T58" fmla="*/ 69 w 430"/>
                  <a:gd name="T59" fmla="*/ 198 h 341"/>
                  <a:gd name="T60" fmla="*/ 47 w 430"/>
                  <a:gd name="T61" fmla="*/ 181 h 341"/>
                  <a:gd name="T62" fmla="*/ 49 w 430"/>
                  <a:gd name="T63" fmla="*/ 170 h 341"/>
                  <a:gd name="T64" fmla="*/ 41 w 430"/>
                  <a:gd name="T65" fmla="*/ 166 h 341"/>
                  <a:gd name="T66" fmla="*/ 20 w 430"/>
                  <a:gd name="T67" fmla="*/ 166 h 341"/>
                  <a:gd name="T68" fmla="*/ 14 w 430"/>
                  <a:gd name="T69" fmla="*/ 153 h 341"/>
                  <a:gd name="T70" fmla="*/ 0 w 430"/>
                  <a:gd name="T71" fmla="*/ 141 h 341"/>
                  <a:gd name="T72" fmla="*/ 1 w 430"/>
                  <a:gd name="T73" fmla="*/ 120 h 341"/>
                  <a:gd name="T74" fmla="*/ 8 w 430"/>
                  <a:gd name="T75" fmla="*/ 113 h 341"/>
                  <a:gd name="T76" fmla="*/ 6 w 430"/>
                  <a:gd name="T77" fmla="*/ 107 h 341"/>
                  <a:gd name="T78" fmla="*/ 3 w 430"/>
                  <a:gd name="T79" fmla="*/ 97 h 341"/>
                  <a:gd name="T80" fmla="*/ 5 w 430"/>
                  <a:gd name="T81" fmla="*/ 76 h 341"/>
                  <a:gd name="T82" fmla="*/ 18 w 430"/>
                  <a:gd name="T83" fmla="*/ 70 h 341"/>
                  <a:gd name="T84" fmla="*/ 23 w 430"/>
                  <a:gd name="T85" fmla="*/ 68 h 341"/>
                  <a:gd name="T86" fmla="*/ 28 w 430"/>
                  <a:gd name="T87" fmla="*/ 58 h 341"/>
                  <a:gd name="T88" fmla="*/ 38 w 430"/>
                  <a:gd name="T89" fmla="*/ 57 h 341"/>
                  <a:gd name="T90" fmla="*/ 40 w 430"/>
                  <a:gd name="T91" fmla="*/ 53 h 341"/>
                  <a:gd name="T92" fmla="*/ 37 w 430"/>
                  <a:gd name="T93" fmla="*/ 42 h 341"/>
                  <a:gd name="T94" fmla="*/ 36 w 430"/>
                  <a:gd name="T95" fmla="*/ 22 h 341"/>
                  <a:gd name="T96" fmla="*/ 34 w 430"/>
                  <a:gd name="T97" fmla="*/ 7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0" h="341">
                    <a:moveTo>
                      <a:pt x="427" y="336"/>
                    </a:moveTo>
                    <a:lnTo>
                      <a:pt x="429" y="329"/>
                    </a:lnTo>
                    <a:lnTo>
                      <a:pt x="430" y="324"/>
                    </a:lnTo>
                    <a:lnTo>
                      <a:pt x="430" y="315"/>
                    </a:lnTo>
                    <a:lnTo>
                      <a:pt x="427" y="309"/>
                    </a:lnTo>
                    <a:lnTo>
                      <a:pt x="424" y="308"/>
                    </a:lnTo>
                    <a:lnTo>
                      <a:pt x="411" y="308"/>
                    </a:lnTo>
                    <a:lnTo>
                      <a:pt x="389" y="316"/>
                    </a:lnTo>
                    <a:lnTo>
                      <a:pt x="384" y="316"/>
                    </a:lnTo>
                    <a:lnTo>
                      <a:pt x="380" y="315"/>
                    </a:lnTo>
                    <a:lnTo>
                      <a:pt x="375" y="314"/>
                    </a:lnTo>
                    <a:lnTo>
                      <a:pt x="361" y="315"/>
                    </a:lnTo>
                    <a:lnTo>
                      <a:pt x="350" y="319"/>
                    </a:lnTo>
                    <a:lnTo>
                      <a:pt x="343" y="326"/>
                    </a:lnTo>
                    <a:lnTo>
                      <a:pt x="338" y="327"/>
                    </a:lnTo>
                    <a:lnTo>
                      <a:pt x="335" y="326"/>
                    </a:lnTo>
                    <a:lnTo>
                      <a:pt x="333" y="322"/>
                    </a:lnTo>
                    <a:lnTo>
                      <a:pt x="331" y="319"/>
                    </a:lnTo>
                    <a:lnTo>
                      <a:pt x="328" y="314"/>
                    </a:lnTo>
                    <a:lnTo>
                      <a:pt x="321" y="309"/>
                    </a:lnTo>
                    <a:lnTo>
                      <a:pt x="316" y="308"/>
                    </a:lnTo>
                    <a:lnTo>
                      <a:pt x="312" y="309"/>
                    </a:lnTo>
                    <a:lnTo>
                      <a:pt x="306" y="312"/>
                    </a:lnTo>
                    <a:lnTo>
                      <a:pt x="300" y="318"/>
                    </a:lnTo>
                    <a:lnTo>
                      <a:pt x="291" y="320"/>
                    </a:lnTo>
                    <a:lnTo>
                      <a:pt x="282" y="320"/>
                    </a:lnTo>
                    <a:lnTo>
                      <a:pt x="278" y="321"/>
                    </a:lnTo>
                    <a:lnTo>
                      <a:pt x="277" y="329"/>
                    </a:lnTo>
                    <a:lnTo>
                      <a:pt x="275" y="333"/>
                    </a:lnTo>
                    <a:lnTo>
                      <a:pt x="269" y="338"/>
                    </a:lnTo>
                    <a:lnTo>
                      <a:pt x="260" y="341"/>
                    </a:lnTo>
                    <a:lnTo>
                      <a:pt x="255" y="341"/>
                    </a:lnTo>
                    <a:lnTo>
                      <a:pt x="253" y="339"/>
                    </a:lnTo>
                    <a:lnTo>
                      <a:pt x="252" y="338"/>
                    </a:lnTo>
                    <a:lnTo>
                      <a:pt x="253" y="336"/>
                    </a:lnTo>
                    <a:lnTo>
                      <a:pt x="257" y="326"/>
                    </a:lnTo>
                    <a:lnTo>
                      <a:pt x="257" y="319"/>
                    </a:lnTo>
                    <a:lnTo>
                      <a:pt x="252" y="315"/>
                    </a:lnTo>
                    <a:lnTo>
                      <a:pt x="247" y="315"/>
                    </a:lnTo>
                    <a:lnTo>
                      <a:pt x="244" y="320"/>
                    </a:lnTo>
                    <a:lnTo>
                      <a:pt x="240" y="321"/>
                    </a:lnTo>
                    <a:lnTo>
                      <a:pt x="236" y="321"/>
                    </a:lnTo>
                    <a:lnTo>
                      <a:pt x="224" y="319"/>
                    </a:lnTo>
                    <a:lnTo>
                      <a:pt x="219" y="314"/>
                    </a:lnTo>
                    <a:lnTo>
                      <a:pt x="218" y="307"/>
                    </a:lnTo>
                    <a:lnTo>
                      <a:pt x="215" y="298"/>
                    </a:lnTo>
                    <a:lnTo>
                      <a:pt x="211" y="291"/>
                    </a:lnTo>
                    <a:lnTo>
                      <a:pt x="211" y="284"/>
                    </a:lnTo>
                    <a:lnTo>
                      <a:pt x="208" y="279"/>
                    </a:lnTo>
                    <a:lnTo>
                      <a:pt x="203" y="276"/>
                    </a:lnTo>
                    <a:lnTo>
                      <a:pt x="200" y="274"/>
                    </a:lnTo>
                    <a:lnTo>
                      <a:pt x="200" y="273"/>
                    </a:lnTo>
                    <a:lnTo>
                      <a:pt x="201" y="270"/>
                    </a:lnTo>
                    <a:lnTo>
                      <a:pt x="205" y="268"/>
                    </a:lnTo>
                    <a:lnTo>
                      <a:pt x="208" y="264"/>
                    </a:lnTo>
                    <a:lnTo>
                      <a:pt x="209" y="263"/>
                    </a:lnTo>
                    <a:lnTo>
                      <a:pt x="206" y="262"/>
                    </a:lnTo>
                    <a:lnTo>
                      <a:pt x="200" y="262"/>
                    </a:lnTo>
                    <a:lnTo>
                      <a:pt x="196" y="261"/>
                    </a:lnTo>
                    <a:lnTo>
                      <a:pt x="195" y="258"/>
                    </a:lnTo>
                    <a:lnTo>
                      <a:pt x="194" y="256"/>
                    </a:lnTo>
                    <a:lnTo>
                      <a:pt x="192" y="255"/>
                    </a:lnTo>
                    <a:lnTo>
                      <a:pt x="190" y="252"/>
                    </a:lnTo>
                    <a:lnTo>
                      <a:pt x="189" y="251"/>
                    </a:lnTo>
                    <a:lnTo>
                      <a:pt x="178" y="241"/>
                    </a:lnTo>
                    <a:lnTo>
                      <a:pt x="173" y="239"/>
                    </a:lnTo>
                    <a:lnTo>
                      <a:pt x="167" y="238"/>
                    </a:lnTo>
                    <a:lnTo>
                      <a:pt x="161" y="236"/>
                    </a:lnTo>
                    <a:lnTo>
                      <a:pt x="158" y="236"/>
                    </a:lnTo>
                    <a:lnTo>
                      <a:pt x="155" y="234"/>
                    </a:lnTo>
                    <a:lnTo>
                      <a:pt x="152" y="232"/>
                    </a:lnTo>
                    <a:lnTo>
                      <a:pt x="151" y="230"/>
                    </a:lnTo>
                    <a:lnTo>
                      <a:pt x="148" y="227"/>
                    </a:lnTo>
                    <a:lnTo>
                      <a:pt x="145" y="227"/>
                    </a:lnTo>
                    <a:lnTo>
                      <a:pt x="144" y="229"/>
                    </a:lnTo>
                    <a:lnTo>
                      <a:pt x="139" y="228"/>
                    </a:lnTo>
                    <a:lnTo>
                      <a:pt x="137" y="227"/>
                    </a:lnTo>
                    <a:lnTo>
                      <a:pt x="132" y="222"/>
                    </a:lnTo>
                    <a:lnTo>
                      <a:pt x="129" y="216"/>
                    </a:lnTo>
                    <a:lnTo>
                      <a:pt x="126" y="211"/>
                    </a:lnTo>
                    <a:lnTo>
                      <a:pt x="123" y="209"/>
                    </a:lnTo>
                    <a:lnTo>
                      <a:pt x="117" y="205"/>
                    </a:lnTo>
                    <a:lnTo>
                      <a:pt x="101" y="201"/>
                    </a:lnTo>
                    <a:lnTo>
                      <a:pt x="91" y="196"/>
                    </a:lnTo>
                    <a:lnTo>
                      <a:pt x="87" y="194"/>
                    </a:lnTo>
                    <a:lnTo>
                      <a:pt x="85" y="194"/>
                    </a:lnTo>
                    <a:lnTo>
                      <a:pt x="81" y="194"/>
                    </a:lnTo>
                    <a:lnTo>
                      <a:pt x="77" y="196"/>
                    </a:lnTo>
                    <a:lnTo>
                      <a:pt x="72" y="198"/>
                    </a:lnTo>
                    <a:lnTo>
                      <a:pt x="69" y="198"/>
                    </a:lnTo>
                    <a:lnTo>
                      <a:pt x="52" y="187"/>
                    </a:lnTo>
                    <a:lnTo>
                      <a:pt x="48" y="183"/>
                    </a:lnTo>
                    <a:lnTo>
                      <a:pt x="47" y="181"/>
                    </a:lnTo>
                    <a:lnTo>
                      <a:pt x="46" y="177"/>
                    </a:lnTo>
                    <a:lnTo>
                      <a:pt x="48" y="173"/>
                    </a:lnTo>
                    <a:lnTo>
                      <a:pt x="49" y="170"/>
                    </a:lnTo>
                    <a:lnTo>
                      <a:pt x="48" y="167"/>
                    </a:lnTo>
                    <a:lnTo>
                      <a:pt x="45" y="166"/>
                    </a:lnTo>
                    <a:lnTo>
                      <a:pt x="41" y="166"/>
                    </a:lnTo>
                    <a:lnTo>
                      <a:pt x="34" y="166"/>
                    </a:lnTo>
                    <a:lnTo>
                      <a:pt x="29" y="165"/>
                    </a:lnTo>
                    <a:lnTo>
                      <a:pt x="20" y="166"/>
                    </a:lnTo>
                    <a:lnTo>
                      <a:pt x="17" y="164"/>
                    </a:lnTo>
                    <a:lnTo>
                      <a:pt x="15" y="159"/>
                    </a:lnTo>
                    <a:lnTo>
                      <a:pt x="14" y="153"/>
                    </a:lnTo>
                    <a:lnTo>
                      <a:pt x="12" y="150"/>
                    </a:lnTo>
                    <a:lnTo>
                      <a:pt x="2" y="144"/>
                    </a:lnTo>
                    <a:lnTo>
                      <a:pt x="0" y="141"/>
                    </a:lnTo>
                    <a:lnTo>
                      <a:pt x="0" y="137"/>
                    </a:lnTo>
                    <a:lnTo>
                      <a:pt x="0" y="127"/>
                    </a:lnTo>
                    <a:lnTo>
                      <a:pt x="1" y="120"/>
                    </a:lnTo>
                    <a:lnTo>
                      <a:pt x="7" y="116"/>
                    </a:lnTo>
                    <a:lnTo>
                      <a:pt x="8" y="114"/>
                    </a:lnTo>
                    <a:lnTo>
                      <a:pt x="8" y="113"/>
                    </a:lnTo>
                    <a:lnTo>
                      <a:pt x="7" y="110"/>
                    </a:lnTo>
                    <a:lnTo>
                      <a:pt x="7" y="109"/>
                    </a:lnTo>
                    <a:lnTo>
                      <a:pt x="6" y="107"/>
                    </a:lnTo>
                    <a:lnTo>
                      <a:pt x="6" y="105"/>
                    </a:lnTo>
                    <a:lnTo>
                      <a:pt x="3" y="101"/>
                    </a:lnTo>
                    <a:lnTo>
                      <a:pt x="3" y="97"/>
                    </a:lnTo>
                    <a:lnTo>
                      <a:pt x="3" y="87"/>
                    </a:lnTo>
                    <a:lnTo>
                      <a:pt x="1" y="81"/>
                    </a:lnTo>
                    <a:lnTo>
                      <a:pt x="5" y="76"/>
                    </a:lnTo>
                    <a:lnTo>
                      <a:pt x="11" y="72"/>
                    </a:lnTo>
                    <a:lnTo>
                      <a:pt x="18" y="72"/>
                    </a:lnTo>
                    <a:lnTo>
                      <a:pt x="18" y="70"/>
                    </a:lnTo>
                    <a:lnTo>
                      <a:pt x="19" y="70"/>
                    </a:lnTo>
                    <a:lnTo>
                      <a:pt x="22" y="70"/>
                    </a:lnTo>
                    <a:lnTo>
                      <a:pt x="23" y="68"/>
                    </a:lnTo>
                    <a:lnTo>
                      <a:pt x="25" y="65"/>
                    </a:lnTo>
                    <a:lnTo>
                      <a:pt x="25" y="61"/>
                    </a:lnTo>
                    <a:lnTo>
                      <a:pt x="28" y="58"/>
                    </a:lnTo>
                    <a:lnTo>
                      <a:pt x="30" y="57"/>
                    </a:lnTo>
                    <a:lnTo>
                      <a:pt x="36" y="58"/>
                    </a:lnTo>
                    <a:lnTo>
                      <a:pt x="38" y="57"/>
                    </a:lnTo>
                    <a:lnTo>
                      <a:pt x="38" y="56"/>
                    </a:lnTo>
                    <a:lnTo>
                      <a:pt x="40" y="56"/>
                    </a:lnTo>
                    <a:lnTo>
                      <a:pt x="40" y="53"/>
                    </a:lnTo>
                    <a:lnTo>
                      <a:pt x="38" y="51"/>
                    </a:lnTo>
                    <a:lnTo>
                      <a:pt x="38" y="50"/>
                    </a:lnTo>
                    <a:lnTo>
                      <a:pt x="37" y="42"/>
                    </a:lnTo>
                    <a:lnTo>
                      <a:pt x="38" y="34"/>
                    </a:lnTo>
                    <a:lnTo>
                      <a:pt x="37" y="27"/>
                    </a:lnTo>
                    <a:lnTo>
                      <a:pt x="36" y="22"/>
                    </a:lnTo>
                    <a:lnTo>
                      <a:pt x="34" y="18"/>
                    </a:lnTo>
                    <a:lnTo>
                      <a:pt x="34" y="13"/>
                    </a:lnTo>
                    <a:lnTo>
                      <a:pt x="34" y="7"/>
                    </a:lnTo>
                    <a:lnTo>
                      <a:pt x="34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Line 595">
                <a:extLst>
                  <a:ext uri="{FF2B5EF4-FFF2-40B4-BE49-F238E27FC236}">
                    <a16:creationId xmlns:a16="http://schemas.microsoft.com/office/drawing/2014/main" id="{F4CC698F-1B5F-8114-D4E4-0A4F87146C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0" y="1924"/>
                <a:ext cx="0" cy="2"/>
              </a:xfrm>
              <a:prstGeom prst="line">
                <a:avLst/>
              </a:pr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596">
                <a:extLst>
                  <a:ext uri="{FF2B5EF4-FFF2-40B4-BE49-F238E27FC236}">
                    <a16:creationId xmlns:a16="http://schemas.microsoft.com/office/drawing/2014/main" id="{7B72FB74-CF9E-A7DA-E546-4E8392468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143"/>
                <a:ext cx="25" cy="11"/>
              </a:xfrm>
              <a:custGeom>
                <a:avLst/>
                <a:gdLst>
                  <a:gd name="T0" fmla="*/ 0 w 122"/>
                  <a:gd name="T1" fmla="*/ 56 h 56"/>
                  <a:gd name="T2" fmla="*/ 32 w 122"/>
                  <a:gd name="T3" fmla="*/ 48 h 56"/>
                  <a:gd name="T4" fmla="*/ 34 w 122"/>
                  <a:gd name="T5" fmla="*/ 46 h 56"/>
                  <a:gd name="T6" fmla="*/ 45 w 122"/>
                  <a:gd name="T7" fmla="*/ 44 h 56"/>
                  <a:gd name="T8" fmla="*/ 47 w 122"/>
                  <a:gd name="T9" fmla="*/ 44 h 56"/>
                  <a:gd name="T10" fmla="*/ 48 w 122"/>
                  <a:gd name="T11" fmla="*/ 43 h 56"/>
                  <a:gd name="T12" fmla="*/ 53 w 122"/>
                  <a:gd name="T13" fmla="*/ 43 h 56"/>
                  <a:gd name="T14" fmla="*/ 55 w 122"/>
                  <a:gd name="T15" fmla="*/ 43 h 56"/>
                  <a:gd name="T16" fmla="*/ 56 w 122"/>
                  <a:gd name="T17" fmla="*/ 43 h 56"/>
                  <a:gd name="T18" fmla="*/ 57 w 122"/>
                  <a:gd name="T19" fmla="*/ 43 h 56"/>
                  <a:gd name="T20" fmla="*/ 58 w 122"/>
                  <a:gd name="T21" fmla="*/ 43 h 56"/>
                  <a:gd name="T22" fmla="*/ 62 w 122"/>
                  <a:gd name="T23" fmla="*/ 40 h 56"/>
                  <a:gd name="T24" fmla="*/ 62 w 122"/>
                  <a:gd name="T25" fmla="*/ 39 h 56"/>
                  <a:gd name="T26" fmla="*/ 64 w 122"/>
                  <a:gd name="T27" fmla="*/ 39 h 56"/>
                  <a:gd name="T28" fmla="*/ 64 w 122"/>
                  <a:gd name="T29" fmla="*/ 38 h 56"/>
                  <a:gd name="T30" fmla="*/ 67 w 122"/>
                  <a:gd name="T31" fmla="*/ 37 h 56"/>
                  <a:gd name="T32" fmla="*/ 67 w 122"/>
                  <a:gd name="T33" fmla="*/ 36 h 56"/>
                  <a:gd name="T34" fmla="*/ 72 w 122"/>
                  <a:gd name="T35" fmla="*/ 34 h 56"/>
                  <a:gd name="T36" fmla="*/ 73 w 122"/>
                  <a:gd name="T37" fmla="*/ 34 h 56"/>
                  <a:gd name="T38" fmla="*/ 75 w 122"/>
                  <a:gd name="T39" fmla="*/ 33 h 56"/>
                  <a:gd name="T40" fmla="*/ 76 w 122"/>
                  <a:gd name="T41" fmla="*/ 33 h 56"/>
                  <a:gd name="T42" fmla="*/ 79 w 122"/>
                  <a:gd name="T43" fmla="*/ 33 h 56"/>
                  <a:gd name="T44" fmla="*/ 81 w 122"/>
                  <a:gd name="T45" fmla="*/ 32 h 56"/>
                  <a:gd name="T46" fmla="*/ 82 w 122"/>
                  <a:gd name="T47" fmla="*/ 32 h 56"/>
                  <a:gd name="T48" fmla="*/ 84 w 122"/>
                  <a:gd name="T49" fmla="*/ 32 h 56"/>
                  <a:gd name="T50" fmla="*/ 87 w 122"/>
                  <a:gd name="T51" fmla="*/ 32 h 56"/>
                  <a:gd name="T52" fmla="*/ 91 w 122"/>
                  <a:gd name="T53" fmla="*/ 32 h 56"/>
                  <a:gd name="T54" fmla="*/ 92 w 122"/>
                  <a:gd name="T55" fmla="*/ 32 h 56"/>
                  <a:gd name="T56" fmla="*/ 93 w 122"/>
                  <a:gd name="T57" fmla="*/ 33 h 56"/>
                  <a:gd name="T58" fmla="*/ 95 w 122"/>
                  <a:gd name="T59" fmla="*/ 33 h 56"/>
                  <a:gd name="T60" fmla="*/ 97 w 122"/>
                  <a:gd name="T61" fmla="*/ 34 h 56"/>
                  <a:gd name="T62" fmla="*/ 98 w 122"/>
                  <a:gd name="T63" fmla="*/ 34 h 56"/>
                  <a:gd name="T64" fmla="*/ 99 w 122"/>
                  <a:gd name="T65" fmla="*/ 34 h 56"/>
                  <a:gd name="T66" fmla="*/ 101 w 122"/>
                  <a:gd name="T67" fmla="*/ 34 h 56"/>
                  <a:gd name="T68" fmla="*/ 103 w 122"/>
                  <a:gd name="T69" fmla="*/ 36 h 56"/>
                  <a:gd name="T70" fmla="*/ 107 w 122"/>
                  <a:gd name="T71" fmla="*/ 36 h 56"/>
                  <a:gd name="T72" fmla="*/ 108 w 122"/>
                  <a:gd name="T73" fmla="*/ 34 h 56"/>
                  <a:gd name="T74" fmla="*/ 109 w 122"/>
                  <a:gd name="T75" fmla="*/ 34 h 56"/>
                  <a:gd name="T76" fmla="*/ 110 w 122"/>
                  <a:gd name="T77" fmla="*/ 34 h 56"/>
                  <a:gd name="T78" fmla="*/ 112 w 122"/>
                  <a:gd name="T79" fmla="*/ 34 h 56"/>
                  <a:gd name="T80" fmla="*/ 113 w 122"/>
                  <a:gd name="T81" fmla="*/ 33 h 56"/>
                  <a:gd name="T82" fmla="*/ 115 w 122"/>
                  <a:gd name="T83" fmla="*/ 33 h 56"/>
                  <a:gd name="T84" fmla="*/ 119 w 122"/>
                  <a:gd name="T85" fmla="*/ 31 h 56"/>
                  <a:gd name="T86" fmla="*/ 121 w 122"/>
                  <a:gd name="T87" fmla="*/ 29 h 56"/>
                  <a:gd name="T88" fmla="*/ 121 w 122"/>
                  <a:gd name="T89" fmla="*/ 28 h 56"/>
                  <a:gd name="T90" fmla="*/ 122 w 122"/>
                  <a:gd name="T91" fmla="*/ 27 h 56"/>
                  <a:gd name="T92" fmla="*/ 122 w 122"/>
                  <a:gd name="T93" fmla="*/ 22 h 56"/>
                  <a:gd name="T94" fmla="*/ 122 w 122"/>
                  <a:gd name="T95" fmla="*/ 20 h 56"/>
                  <a:gd name="T96" fmla="*/ 121 w 122"/>
                  <a:gd name="T97" fmla="*/ 19 h 56"/>
                  <a:gd name="T98" fmla="*/ 121 w 122"/>
                  <a:gd name="T99" fmla="*/ 17 h 56"/>
                  <a:gd name="T100" fmla="*/ 120 w 122"/>
                  <a:gd name="T101" fmla="*/ 16 h 56"/>
                  <a:gd name="T102" fmla="*/ 119 w 122"/>
                  <a:gd name="T103" fmla="*/ 15 h 56"/>
                  <a:gd name="T104" fmla="*/ 114 w 122"/>
                  <a:gd name="T105" fmla="*/ 12 h 56"/>
                  <a:gd name="T106" fmla="*/ 113 w 122"/>
                  <a:gd name="T107" fmla="*/ 12 h 56"/>
                  <a:gd name="T108" fmla="*/ 112 w 122"/>
                  <a:gd name="T109" fmla="*/ 11 h 56"/>
                  <a:gd name="T110" fmla="*/ 112 w 122"/>
                  <a:gd name="T111" fmla="*/ 10 h 56"/>
                  <a:gd name="T112" fmla="*/ 112 w 122"/>
                  <a:gd name="T113" fmla="*/ 9 h 56"/>
                  <a:gd name="T114" fmla="*/ 112 w 122"/>
                  <a:gd name="T115" fmla="*/ 8 h 56"/>
                  <a:gd name="T116" fmla="*/ 112 w 122"/>
                  <a:gd name="T117" fmla="*/ 6 h 56"/>
                  <a:gd name="T118" fmla="*/ 118 w 122"/>
                  <a:gd name="T11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" h="56">
                    <a:moveTo>
                      <a:pt x="0" y="56"/>
                    </a:moveTo>
                    <a:lnTo>
                      <a:pt x="32" y="48"/>
                    </a:lnTo>
                    <a:lnTo>
                      <a:pt x="34" y="46"/>
                    </a:lnTo>
                    <a:lnTo>
                      <a:pt x="45" y="44"/>
                    </a:lnTo>
                    <a:lnTo>
                      <a:pt x="47" y="44"/>
                    </a:lnTo>
                    <a:lnTo>
                      <a:pt x="48" y="43"/>
                    </a:lnTo>
                    <a:lnTo>
                      <a:pt x="53" y="43"/>
                    </a:lnTo>
                    <a:lnTo>
                      <a:pt x="55" y="43"/>
                    </a:lnTo>
                    <a:lnTo>
                      <a:pt x="56" y="43"/>
                    </a:lnTo>
                    <a:lnTo>
                      <a:pt x="57" y="43"/>
                    </a:lnTo>
                    <a:lnTo>
                      <a:pt x="58" y="43"/>
                    </a:lnTo>
                    <a:lnTo>
                      <a:pt x="62" y="40"/>
                    </a:lnTo>
                    <a:lnTo>
                      <a:pt x="62" y="39"/>
                    </a:lnTo>
                    <a:lnTo>
                      <a:pt x="64" y="39"/>
                    </a:lnTo>
                    <a:lnTo>
                      <a:pt x="64" y="38"/>
                    </a:lnTo>
                    <a:lnTo>
                      <a:pt x="67" y="37"/>
                    </a:lnTo>
                    <a:lnTo>
                      <a:pt x="67" y="36"/>
                    </a:lnTo>
                    <a:lnTo>
                      <a:pt x="72" y="34"/>
                    </a:lnTo>
                    <a:lnTo>
                      <a:pt x="73" y="34"/>
                    </a:lnTo>
                    <a:lnTo>
                      <a:pt x="75" y="33"/>
                    </a:lnTo>
                    <a:lnTo>
                      <a:pt x="76" y="33"/>
                    </a:lnTo>
                    <a:lnTo>
                      <a:pt x="79" y="33"/>
                    </a:lnTo>
                    <a:lnTo>
                      <a:pt x="81" y="32"/>
                    </a:lnTo>
                    <a:lnTo>
                      <a:pt x="82" y="32"/>
                    </a:lnTo>
                    <a:lnTo>
                      <a:pt x="84" y="32"/>
                    </a:lnTo>
                    <a:lnTo>
                      <a:pt x="87" y="32"/>
                    </a:lnTo>
                    <a:lnTo>
                      <a:pt x="91" y="32"/>
                    </a:lnTo>
                    <a:lnTo>
                      <a:pt x="92" y="32"/>
                    </a:lnTo>
                    <a:lnTo>
                      <a:pt x="93" y="33"/>
                    </a:lnTo>
                    <a:lnTo>
                      <a:pt x="95" y="33"/>
                    </a:lnTo>
                    <a:lnTo>
                      <a:pt x="97" y="34"/>
                    </a:lnTo>
                    <a:lnTo>
                      <a:pt x="98" y="34"/>
                    </a:lnTo>
                    <a:lnTo>
                      <a:pt x="99" y="34"/>
                    </a:lnTo>
                    <a:lnTo>
                      <a:pt x="101" y="34"/>
                    </a:lnTo>
                    <a:lnTo>
                      <a:pt x="103" y="36"/>
                    </a:lnTo>
                    <a:lnTo>
                      <a:pt x="107" y="36"/>
                    </a:lnTo>
                    <a:lnTo>
                      <a:pt x="108" y="34"/>
                    </a:lnTo>
                    <a:lnTo>
                      <a:pt x="109" y="34"/>
                    </a:lnTo>
                    <a:lnTo>
                      <a:pt x="110" y="34"/>
                    </a:lnTo>
                    <a:lnTo>
                      <a:pt x="112" y="34"/>
                    </a:lnTo>
                    <a:lnTo>
                      <a:pt x="113" y="33"/>
                    </a:lnTo>
                    <a:lnTo>
                      <a:pt x="115" y="33"/>
                    </a:lnTo>
                    <a:lnTo>
                      <a:pt x="119" y="31"/>
                    </a:lnTo>
                    <a:lnTo>
                      <a:pt x="121" y="29"/>
                    </a:lnTo>
                    <a:lnTo>
                      <a:pt x="121" y="28"/>
                    </a:lnTo>
                    <a:lnTo>
                      <a:pt x="122" y="27"/>
                    </a:lnTo>
                    <a:lnTo>
                      <a:pt x="122" y="22"/>
                    </a:lnTo>
                    <a:lnTo>
                      <a:pt x="122" y="20"/>
                    </a:lnTo>
                    <a:lnTo>
                      <a:pt x="121" y="19"/>
                    </a:lnTo>
                    <a:lnTo>
                      <a:pt x="121" y="17"/>
                    </a:lnTo>
                    <a:lnTo>
                      <a:pt x="120" y="16"/>
                    </a:lnTo>
                    <a:lnTo>
                      <a:pt x="119" y="15"/>
                    </a:lnTo>
                    <a:lnTo>
                      <a:pt x="114" y="12"/>
                    </a:lnTo>
                    <a:lnTo>
                      <a:pt x="113" y="12"/>
                    </a:lnTo>
                    <a:lnTo>
                      <a:pt x="112" y="11"/>
                    </a:lnTo>
                    <a:lnTo>
                      <a:pt x="112" y="10"/>
                    </a:lnTo>
                    <a:lnTo>
                      <a:pt x="112" y="9"/>
                    </a:lnTo>
                    <a:lnTo>
                      <a:pt x="112" y="8"/>
                    </a:lnTo>
                    <a:lnTo>
                      <a:pt x="112" y="6"/>
                    </a:lnTo>
                    <a:lnTo>
                      <a:pt x="118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597">
                <a:extLst>
                  <a:ext uri="{FF2B5EF4-FFF2-40B4-BE49-F238E27FC236}">
                    <a16:creationId xmlns:a16="http://schemas.microsoft.com/office/drawing/2014/main" id="{7C423973-0CAB-7C9E-1C53-76BF248BB2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1" y="1893"/>
                <a:ext cx="120" cy="63"/>
              </a:xfrm>
              <a:custGeom>
                <a:avLst/>
                <a:gdLst>
                  <a:gd name="T0" fmla="*/ 589 w 599"/>
                  <a:gd name="T1" fmla="*/ 303 h 314"/>
                  <a:gd name="T2" fmla="*/ 597 w 599"/>
                  <a:gd name="T3" fmla="*/ 296 h 314"/>
                  <a:gd name="T4" fmla="*/ 594 w 599"/>
                  <a:gd name="T5" fmla="*/ 284 h 314"/>
                  <a:gd name="T6" fmla="*/ 581 w 599"/>
                  <a:gd name="T7" fmla="*/ 278 h 314"/>
                  <a:gd name="T8" fmla="*/ 569 w 599"/>
                  <a:gd name="T9" fmla="*/ 279 h 314"/>
                  <a:gd name="T10" fmla="*/ 560 w 599"/>
                  <a:gd name="T11" fmla="*/ 278 h 314"/>
                  <a:gd name="T12" fmla="*/ 528 w 599"/>
                  <a:gd name="T13" fmla="*/ 258 h 314"/>
                  <a:gd name="T14" fmla="*/ 526 w 599"/>
                  <a:gd name="T15" fmla="*/ 235 h 314"/>
                  <a:gd name="T16" fmla="*/ 511 w 599"/>
                  <a:gd name="T17" fmla="*/ 216 h 314"/>
                  <a:gd name="T18" fmla="*/ 498 w 599"/>
                  <a:gd name="T19" fmla="*/ 210 h 314"/>
                  <a:gd name="T20" fmla="*/ 497 w 599"/>
                  <a:gd name="T21" fmla="*/ 200 h 314"/>
                  <a:gd name="T22" fmla="*/ 519 w 599"/>
                  <a:gd name="T23" fmla="*/ 176 h 314"/>
                  <a:gd name="T24" fmla="*/ 540 w 599"/>
                  <a:gd name="T25" fmla="*/ 141 h 314"/>
                  <a:gd name="T26" fmla="*/ 542 w 599"/>
                  <a:gd name="T27" fmla="*/ 131 h 314"/>
                  <a:gd name="T28" fmla="*/ 537 w 599"/>
                  <a:gd name="T29" fmla="*/ 119 h 314"/>
                  <a:gd name="T30" fmla="*/ 501 w 599"/>
                  <a:gd name="T31" fmla="*/ 96 h 314"/>
                  <a:gd name="T32" fmla="*/ 496 w 599"/>
                  <a:gd name="T33" fmla="*/ 89 h 314"/>
                  <a:gd name="T34" fmla="*/ 480 w 599"/>
                  <a:gd name="T35" fmla="*/ 71 h 314"/>
                  <a:gd name="T36" fmla="*/ 468 w 599"/>
                  <a:gd name="T37" fmla="*/ 60 h 314"/>
                  <a:gd name="T38" fmla="*/ 446 w 599"/>
                  <a:gd name="T39" fmla="*/ 48 h 314"/>
                  <a:gd name="T40" fmla="*/ 440 w 599"/>
                  <a:gd name="T41" fmla="*/ 48 h 314"/>
                  <a:gd name="T42" fmla="*/ 429 w 599"/>
                  <a:gd name="T43" fmla="*/ 45 h 314"/>
                  <a:gd name="T44" fmla="*/ 422 w 599"/>
                  <a:gd name="T45" fmla="*/ 37 h 314"/>
                  <a:gd name="T46" fmla="*/ 411 w 599"/>
                  <a:gd name="T47" fmla="*/ 34 h 314"/>
                  <a:gd name="T48" fmla="*/ 364 w 599"/>
                  <a:gd name="T49" fmla="*/ 32 h 314"/>
                  <a:gd name="T50" fmla="*/ 345 w 599"/>
                  <a:gd name="T51" fmla="*/ 34 h 314"/>
                  <a:gd name="T52" fmla="*/ 340 w 599"/>
                  <a:gd name="T53" fmla="*/ 40 h 314"/>
                  <a:gd name="T54" fmla="*/ 349 w 599"/>
                  <a:gd name="T55" fmla="*/ 45 h 314"/>
                  <a:gd name="T56" fmla="*/ 347 w 599"/>
                  <a:gd name="T57" fmla="*/ 63 h 314"/>
                  <a:gd name="T58" fmla="*/ 340 w 599"/>
                  <a:gd name="T59" fmla="*/ 78 h 314"/>
                  <a:gd name="T60" fmla="*/ 331 w 599"/>
                  <a:gd name="T61" fmla="*/ 84 h 314"/>
                  <a:gd name="T62" fmla="*/ 315 w 599"/>
                  <a:gd name="T63" fmla="*/ 74 h 314"/>
                  <a:gd name="T64" fmla="*/ 295 w 599"/>
                  <a:gd name="T65" fmla="*/ 54 h 314"/>
                  <a:gd name="T66" fmla="*/ 290 w 599"/>
                  <a:gd name="T67" fmla="*/ 46 h 314"/>
                  <a:gd name="T68" fmla="*/ 290 w 599"/>
                  <a:gd name="T69" fmla="*/ 34 h 314"/>
                  <a:gd name="T70" fmla="*/ 285 w 599"/>
                  <a:gd name="T71" fmla="*/ 29 h 314"/>
                  <a:gd name="T72" fmla="*/ 265 w 599"/>
                  <a:gd name="T73" fmla="*/ 26 h 314"/>
                  <a:gd name="T74" fmla="*/ 252 w 599"/>
                  <a:gd name="T75" fmla="*/ 16 h 314"/>
                  <a:gd name="T76" fmla="*/ 242 w 599"/>
                  <a:gd name="T77" fmla="*/ 6 h 314"/>
                  <a:gd name="T78" fmla="*/ 226 w 599"/>
                  <a:gd name="T79" fmla="*/ 0 h 314"/>
                  <a:gd name="T80" fmla="*/ 204 w 599"/>
                  <a:gd name="T81" fmla="*/ 17 h 314"/>
                  <a:gd name="T82" fmla="*/ 205 w 599"/>
                  <a:gd name="T83" fmla="*/ 26 h 314"/>
                  <a:gd name="T84" fmla="*/ 204 w 599"/>
                  <a:gd name="T85" fmla="*/ 34 h 314"/>
                  <a:gd name="T86" fmla="*/ 192 w 599"/>
                  <a:gd name="T87" fmla="*/ 43 h 314"/>
                  <a:gd name="T88" fmla="*/ 174 w 599"/>
                  <a:gd name="T89" fmla="*/ 41 h 314"/>
                  <a:gd name="T90" fmla="*/ 170 w 599"/>
                  <a:gd name="T91" fmla="*/ 52 h 314"/>
                  <a:gd name="T92" fmla="*/ 164 w 599"/>
                  <a:gd name="T93" fmla="*/ 69 h 314"/>
                  <a:gd name="T94" fmla="*/ 155 w 599"/>
                  <a:gd name="T95" fmla="*/ 75 h 314"/>
                  <a:gd name="T96" fmla="*/ 143 w 599"/>
                  <a:gd name="T97" fmla="*/ 79 h 314"/>
                  <a:gd name="T98" fmla="*/ 134 w 599"/>
                  <a:gd name="T99" fmla="*/ 88 h 314"/>
                  <a:gd name="T100" fmla="*/ 120 w 599"/>
                  <a:gd name="T101" fmla="*/ 91 h 314"/>
                  <a:gd name="T102" fmla="*/ 115 w 599"/>
                  <a:gd name="T103" fmla="*/ 96 h 314"/>
                  <a:gd name="T104" fmla="*/ 119 w 599"/>
                  <a:gd name="T105" fmla="*/ 101 h 314"/>
                  <a:gd name="T106" fmla="*/ 101 w 599"/>
                  <a:gd name="T107" fmla="*/ 107 h 314"/>
                  <a:gd name="T108" fmla="*/ 80 w 599"/>
                  <a:gd name="T109" fmla="*/ 113 h 314"/>
                  <a:gd name="T110" fmla="*/ 62 w 599"/>
                  <a:gd name="T111" fmla="*/ 115 h 314"/>
                  <a:gd name="T112" fmla="*/ 57 w 599"/>
                  <a:gd name="T113" fmla="*/ 124 h 314"/>
                  <a:gd name="T114" fmla="*/ 23 w 599"/>
                  <a:gd name="T115" fmla="*/ 138 h 314"/>
                  <a:gd name="T116" fmla="*/ 17 w 599"/>
                  <a:gd name="T117" fmla="*/ 14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99" h="314">
                    <a:moveTo>
                      <a:pt x="591" y="314"/>
                    </a:moveTo>
                    <a:lnTo>
                      <a:pt x="588" y="309"/>
                    </a:lnTo>
                    <a:lnTo>
                      <a:pt x="588" y="308"/>
                    </a:lnTo>
                    <a:lnTo>
                      <a:pt x="588" y="307"/>
                    </a:lnTo>
                    <a:lnTo>
                      <a:pt x="588" y="304"/>
                    </a:lnTo>
                    <a:lnTo>
                      <a:pt x="588" y="303"/>
                    </a:lnTo>
                    <a:lnTo>
                      <a:pt x="589" y="303"/>
                    </a:lnTo>
                    <a:lnTo>
                      <a:pt x="589" y="301"/>
                    </a:lnTo>
                    <a:lnTo>
                      <a:pt x="591" y="300"/>
                    </a:lnTo>
                    <a:lnTo>
                      <a:pt x="592" y="300"/>
                    </a:lnTo>
                    <a:lnTo>
                      <a:pt x="592" y="298"/>
                    </a:lnTo>
                    <a:lnTo>
                      <a:pt x="593" y="298"/>
                    </a:lnTo>
                    <a:lnTo>
                      <a:pt x="595" y="297"/>
                    </a:lnTo>
                    <a:lnTo>
                      <a:pt x="597" y="296"/>
                    </a:lnTo>
                    <a:lnTo>
                      <a:pt x="598" y="296"/>
                    </a:lnTo>
                    <a:lnTo>
                      <a:pt x="599" y="295"/>
                    </a:lnTo>
                    <a:lnTo>
                      <a:pt x="599" y="291"/>
                    </a:lnTo>
                    <a:lnTo>
                      <a:pt x="599" y="289"/>
                    </a:lnTo>
                    <a:lnTo>
                      <a:pt x="598" y="288"/>
                    </a:lnTo>
                    <a:lnTo>
                      <a:pt x="597" y="286"/>
                    </a:lnTo>
                    <a:lnTo>
                      <a:pt x="594" y="284"/>
                    </a:lnTo>
                    <a:lnTo>
                      <a:pt x="594" y="283"/>
                    </a:lnTo>
                    <a:lnTo>
                      <a:pt x="593" y="283"/>
                    </a:lnTo>
                    <a:lnTo>
                      <a:pt x="587" y="280"/>
                    </a:lnTo>
                    <a:lnTo>
                      <a:pt x="586" y="279"/>
                    </a:lnTo>
                    <a:lnTo>
                      <a:pt x="583" y="279"/>
                    </a:lnTo>
                    <a:lnTo>
                      <a:pt x="582" y="278"/>
                    </a:lnTo>
                    <a:lnTo>
                      <a:pt x="581" y="278"/>
                    </a:lnTo>
                    <a:lnTo>
                      <a:pt x="580" y="278"/>
                    </a:lnTo>
                    <a:lnTo>
                      <a:pt x="578" y="278"/>
                    </a:lnTo>
                    <a:lnTo>
                      <a:pt x="574" y="278"/>
                    </a:lnTo>
                    <a:lnTo>
                      <a:pt x="572" y="278"/>
                    </a:lnTo>
                    <a:lnTo>
                      <a:pt x="571" y="278"/>
                    </a:lnTo>
                    <a:lnTo>
                      <a:pt x="570" y="279"/>
                    </a:lnTo>
                    <a:lnTo>
                      <a:pt x="569" y="279"/>
                    </a:lnTo>
                    <a:lnTo>
                      <a:pt x="568" y="279"/>
                    </a:lnTo>
                    <a:lnTo>
                      <a:pt x="566" y="279"/>
                    </a:lnTo>
                    <a:lnTo>
                      <a:pt x="565" y="279"/>
                    </a:lnTo>
                    <a:lnTo>
                      <a:pt x="564" y="279"/>
                    </a:lnTo>
                    <a:lnTo>
                      <a:pt x="563" y="278"/>
                    </a:lnTo>
                    <a:lnTo>
                      <a:pt x="561" y="278"/>
                    </a:lnTo>
                    <a:lnTo>
                      <a:pt x="560" y="278"/>
                    </a:lnTo>
                    <a:lnTo>
                      <a:pt x="538" y="269"/>
                    </a:lnTo>
                    <a:lnTo>
                      <a:pt x="534" y="267"/>
                    </a:lnTo>
                    <a:lnTo>
                      <a:pt x="532" y="267"/>
                    </a:lnTo>
                    <a:lnTo>
                      <a:pt x="531" y="267"/>
                    </a:lnTo>
                    <a:lnTo>
                      <a:pt x="530" y="264"/>
                    </a:lnTo>
                    <a:lnTo>
                      <a:pt x="530" y="263"/>
                    </a:lnTo>
                    <a:lnTo>
                      <a:pt x="528" y="258"/>
                    </a:lnTo>
                    <a:lnTo>
                      <a:pt x="528" y="257"/>
                    </a:lnTo>
                    <a:lnTo>
                      <a:pt x="526" y="256"/>
                    </a:lnTo>
                    <a:lnTo>
                      <a:pt x="526" y="254"/>
                    </a:lnTo>
                    <a:lnTo>
                      <a:pt x="526" y="250"/>
                    </a:lnTo>
                    <a:lnTo>
                      <a:pt x="526" y="243"/>
                    </a:lnTo>
                    <a:lnTo>
                      <a:pt x="526" y="238"/>
                    </a:lnTo>
                    <a:lnTo>
                      <a:pt x="526" y="235"/>
                    </a:lnTo>
                    <a:lnTo>
                      <a:pt x="526" y="234"/>
                    </a:lnTo>
                    <a:lnTo>
                      <a:pt x="526" y="233"/>
                    </a:lnTo>
                    <a:lnTo>
                      <a:pt x="524" y="229"/>
                    </a:lnTo>
                    <a:lnTo>
                      <a:pt x="523" y="228"/>
                    </a:lnTo>
                    <a:lnTo>
                      <a:pt x="517" y="221"/>
                    </a:lnTo>
                    <a:lnTo>
                      <a:pt x="514" y="218"/>
                    </a:lnTo>
                    <a:lnTo>
                      <a:pt x="511" y="216"/>
                    </a:lnTo>
                    <a:lnTo>
                      <a:pt x="509" y="216"/>
                    </a:lnTo>
                    <a:lnTo>
                      <a:pt x="508" y="216"/>
                    </a:lnTo>
                    <a:lnTo>
                      <a:pt x="507" y="216"/>
                    </a:lnTo>
                    <a:lnTo>
                      <a:pt x="504" y="214"/>
                    </a:lnTo>
                    <a:lnTo>
                      <a:pt x="503" y="214"/>
                    </a:lnTo>
                    <a:lnTo>
                      <a:pt x="502" y="214"/>
                    </a:lnTo>
                    <a:lnTo>
                      <a:pt x="498" y="210"/>
                    </a:lnTo>
                    <a:lnTo>
                      <a:pt x="498" y="209"/>
                    </a:lnTo>
                    <a:lnTo>
                      <a:pt x="497" y="209"/>
                    </a:lnTo>
                    <a:lnTo>
                      <a:pt x="496" y="205"/>
                    </a:lnTo>
                    <a:lnTo>
                      <a:pt x="496" y="203"/>
                    </a:lnTo>
                    <a:lnTo>
                      <a:pt x="496" y="201"/>
                    </a:lnTo>
                    <a:lnTo>
                      <a:pt x="497" y="201"/>
                    </a:lnTo>
                    <a:lnTo>
                      <a:pt x="497" y="200"/>
                    </a:lnTo>
                    <a:lnTo>
                      <a:pt x="498" y="199"/>
                    </a:lnTo>
                    <a:lnTo>
                      <a:pt x="501" y="197"/>
                    </a:lnTo>
                    <a:lnTo>
                      <a:pt x="514" y="182"/>
                    </a:lnTo>
                    <a:lnTo>
                      <a:pt x="515" y="181"/>
                    </a:lnTo>
                    <a:lnTo>
                      <a:pt x="517" y="180"/>
                    </a:lnTo>
                    <a:lnTo>
                      <a:pt x="518" y="177"/>
                    </a:lnTo>
                    <a:lnTo>
                      <a:pt x="519" y="176"/>
                    </a:lnTo>
                    <a:lnTo>
                      <a:pt x="525" y="164"/>
                    </a:lnTo>
                    <a:lnTo>
                      <a:pt x="526" y="163"/>
                    </a:lnTo>
                    <a:lnTo>
                      <a:pt x="528" y="159"/>
                    </a:lnTo>
                    <a:lnTo>
                      <a:pt x="534" y="151"/>
                    </a:lnTo>
                    <a:lnTo>
                      <a:pt x="535" y="148"/>
                    </a:lnTo>
                    <a:lnTo>
                      <a:pt x="538" y="142"/>
                    </a:lnTo>
                    <a:lnTo>
                      <a:pt x="540" y="141"/>
                    </a:lnTo>
                    <a:lnTo>
                      <a:pt x="540" y="140"/>
                    </a:lnTo>
                    <a:lnTo>
                      <a:pt x="541" y="138"/>
                    </a:lnTo>
                    <a:lnTo>
                      <a:pt x="541" y="137"/>
                    </a:lnTo>
                    <a:lnTo>
                      <a:pt x="541" y="136"/>
                    </a:lnTo>
                    <a:lnTo>
                      <a:pt x="541" y="134"/>
                    </a:lnTo>
                    <a:lnTo>
                      <a:pt x="542" y="134"/>
                    </a:lnTo>
                    <a:lnTo>
                      <a:pt x="542" y="131"/>
                    </a:lnTo>
                    <a:lnTo>
                      <a:pt x="541" y="130"/>
                    </a:lnTo>
                    <a:lnTo>
                      <a:pt x="541" y="126"/>
                    </a:lnTo>
                    <a:lnTo>
                      <a:pt x="541" y="125"/>
                    </a:lnTo>
                    <a:lnTo>
                      <a:pt x="540" y="123"/>
                    </a:lnTo>
                    <a:lnTo>
                      <a:pt x="540" y="121"/>
                    </a:lnTo>
                    <a:lnTo>
                      <a:pt x="538" y="120"/>
                    </a:lnTo>
                    <a:lnTo>
                      <a:pt x="537" y="119"/>
                    </a:lnTo>
                    <a:lnTo>
                      <a:pt x="529" y="115"/>
                    </a:lnTo>
                    <a:lnTo>
                      <a:pt x="528" y="115"/>
                    </a:lnTo>
                    <a:lnTo>
                      <a:pt x="524" y="113"/>
                    </a:lnTo>
                    <a:lnTo>
                      <a:pt x="519" y="111"/>
                    </a:lnTo>
                    <a:lnTo>
                      <a:pt x="503" y="97"/>
                    </a:lnTo>
                    <a:lnTo>
                      <a:pt x="502" y="96"/>
                    </a:lnTo>
                    <a:lnTo>
                      <a:pt x="501" y="96"/>
                    </a:lnTo>
                    <a:lnTo>
                      <a:pt x="501" y="95"/>
                    </a:lnTo>
                    <a:lnTo>
                      <a:pt x="500" y="94"/>
                    </a:lnTo>
                    <a:lnTo>
                      <a:pt x="498" y="94"/>
                    </a:lnTo>
                    <a:lnTo>
                      <a:pt x="498" y="92"/>
                    </a:lnTo>
                    <a:lnTo>
                      <a:pt x="497" y="91"/>
                    </a:lnTo>
                    <a:lnTo>
                      <a:pt x="497" y="89"/>
                    </a:lnTo>
                    <a:lnTo>
                      <a:pt x="496" y="89"/>
                    </a:lnTo>
                    <a:lnTo>
                      <a:pt x="495" y="88"/>
                    </a:lnTo>
                    <a:lnTo>
                      <a:pt x="494" y="86"/>
                    </a:lnTo>
                    <a:lnTo>
                      <a:pt x="494" y="84"/>
                    </a:lnTo>
                    <a:lnTo>
                      <a:pt x="492" y="83"/>
                    </a:lnTo>
                    <a:lnTo>
                      <a:pt x="490" y="81"/>
                    </a:lnTo>
                    <a:lnTo>
                      <a:pt x="489" y="79"/>
                    </a:lnTo>
                    <a:lnTo>
                      <a:pt x="480" y="71"/>
                    </a:lnTo>
                    <a:lnTo>
                      <a:pt x="479" y="71"/>
                    </a:lnTo>
                    <a:lnTo>
                      <a:pt x="477" y="68"/>
                    </a:lnTo>
                    <a:lnTo>
                      <a:pt x="475" y="68"/>
                    </a:lnTo>
                    <a:lnTo>
                      <a:pt x="473" y="66"/>
                    </a:lnTo>
                    <a:lnTo>
                      <a:pt x="472" y="64"/>
                    </a:lnTo>
                    <a:lnTo>
                      <a:pt x="471" y="63"/>
                    </a:lnTo>
                    <a:lnTo>
                      <a:pt x="468" y="60"/>
                    </a:lnTo>
                    <a:lnTo>
                      <a:pt x="464" y="55"/>
                    </a:lnTo>
                    <a:lnTo>
                      <a:pt x="463" y="55"/>
                    </a:lnTo>
                    <a:lnTo>
                      <a:pt x="462" y="54"/>
                    </a:lnTo>
                    <a:lnTo>
                      <a:pt x="461" y="54"/>
                    </a:lnTo>
                    <a:lnTo>
                      <a:pt x="458" y="52"/>
                    </a:lnTo>
                    <a:lnTo>
                      <a:pt x="448" y="48"/>
                    </a:lnTo>
                    <a:lnTo>
                      <a:pt x="446" y="48"/>
                    </a:lnTo>
                    <a:lnTo>
                      <a:pt x="445" y="48"/>
                    </a:lnTo>
                    <a:lnTo>
                      <a:pt x="445" y="46"/>
                    </a:lnTo>
                    <a:lnTo>
                      <a:pt x="444" y="46"/>
                    </a:lnTo>
                    <a:lnTo>
                      <a:pt x="444" y="48"/>
                    </a:lnTo>
                    <a:lnTo>
                      <a:pt x="443" y="48"/>
                    </a:lnTo>
                    <a:lnTo>
                      <a:pt x="441" y="48"/>
                    </a:lnTo>
                    <a:lnTo>
                      <a:pt x="440" y="48"/>
                    </a:lnTo>
                    <a:lnTo>
                      <a:pt x="439" y="48"/>
                    </a:lnTo>
                    <a:lnTo>
                      <a:pt x="439" y="49"/>
                    </a:lnTo>
                    <a:lnTo>
                      <a:pt x="434" y="49"/>
                    </a:lnTo>
                    <a:lnTo>
                      <a:pt x="433" y="48"/>
                    </a:lnTo>
                    <a:lnTo>
                      <a:pt x="432" y="48"/>
                    </a:lnTo>
                    <a:lnTo>
                      <a:pt x="431" y="48"/>
                    </a:lnTo>
                    <a:lnTo>
                      <a:pt x="429" y="45"/>
                    </a:lnTo>
                    <a:lnTo>
                      <a:pt x="428" y="45"/>
                    </a:lnTo>
                    <a:lnTo>
                      <a:pt x="428" y="44"/>
                    </a:lnTo>
                    <a:lnTo>
                      <a:pt x="427" y="44"/>
                    </a:lnTo>
                    <a:lnTo>
                      <a:pt x="426" y="43"/>
                    </a:lnTo>
                    <a:lnTo>
                      <a:pt x="425" y="41"/>
                    </a:lnTo>
                    <a:lnTo>
                      <a:pt x="423" y="38"/>
                    </a:lnTo>
                    <a:lnTo>
                      <a:pt x="422" y="37"/>
                    </a:lnTo>
                    <a:lnTo>
                      <a:pt x="421" y="35"/>
                    </a:lnTo>
                    <a:lnTo>
                      <a:pt x="420" y="35"/>
                    </a:lnTo>
                    <a:lnTo>
                      <a:pt x="420" y="34"/>
                    </a:lnTo>
                    <a:lnTo>
                      <a:pt x="417" y="33"/>
                    </a:lnTo>
                    <a:lnTo>
                      <a:pt x="415" y="33"/>
                    </a:lnTo>
                    <a:lnTo>
                      <a:pt x="414" y="34"/>
                    </a:lnTo>
                    <a:lnTo>
                      <a:pt x="411" y="34"/>
                    </a:lnTo>
                    <a:lnTo>
                      <a:pt x="401" y="35"/>
                    </a:lnTo>
                    <a:lnTo>
                      <a:pt x="394" y="35"/>
                    </a:lnTo>
                    <a:lnTo>
                      <a:pt x="388" y="34"/>
                    </a:lnTo>
                    <a:lnTo>
                      <a:pt x="386" y="34"/>
                    </a:lnTo>
                    <a:lnTo>
                      <a:pt x="375" y="33"/>
                    </a:lnTo>
                    <a:lnTo>
                      <a:pt x="372" y="32"/>
                    </a:lnTo>
                    <a:lnTo>
                      <a:pt x="364" y="32"/>
                    </a:lnTo>
                    <a:lnTo>
                      <a:pt x="363" y="33"/>
                    </a:lnTo>
                    <a:lnTo>
                      <a:pt x="357" y="34"/>
                    </a:lnTo>
                    <a:lnTo>
                      <a:pt x="355" y="35"/>
                    </a:lnTo>
                    <a:lnTo>
                      <a:pt x="354" y="35"/>
                    </a:lnTo>
                    <a:lnTo>
                      <a:pt x="348" y="35"/>
                    </a:lnTo>
                    <a:lnTo>
                      <a:pt x="346" y="34"/>
                    </a:lnTo>
                    <a:lnTo>
                      <a:pt x="345" y="34"/>
                    </a:lnTo>
                    <a:lnTo>
                      <a:pt x="342" y="34"/>
                    </a:lnTo>
                    <a:lnTo>
                      <a:pt x="341" y="34"/>
                    </a:lnTo>
                    <a:lnTo>
                      <a:pt x="340" y="35"/>
                    </a:lnTo>
                    <a:lnTo>
                      <a:pt x="340" y="37"/>
                    </a:lnTo>
                    <a:lnTo>
                      <a:pt x="340" y="38"/>
                    </a:lnTo>
                    <a:lnTo>
                      <a:pt x="340" y="39"/>
                    </a:lnTo>
                    <a:lnTo>
                      <a:pt x="340" y="40"/>
                    </a:lnTo>
                    <a:lnTo>
                      <a:pt x="341" y="40"/>
                    </a:lnTo>
                    <a:lnTo>
                      <a:pt x="342" y="41"/>
                    </a:lnTo>
                    <a:lnTo>
                      <a:pt x="343" y="41"/>
                    </a:lnTo>
                    <a:lnTo>
                      <a:pt x="345" y="43"/>
                    </a:lnTo>
                    <a:lnTo>
                      <a:pt x="347" y="44"/>
                    </a:lnTo>
                    <a:lnTo>
                      <a:pt x="348" y="45"/>
                    </a:lnTo>
                    <a:lnTo>
                      <a:pt x="349" y="45"/>
                    </a:lnTo>
                    <a:lnTo>
                      <a:pt x="351" y="46"/>
                    </a:lnTo>
                    <a:lnTo>
                      <a:pt x="351" y="48"/>
                    </a:lnTo>
                    <a:lnTo>
                      <a:pt x="351" y="51"/>
                    </a:lnTo>
                    <a:lnTo>
                      <a:pt x="351" y="52"/>
                    </a:lnTo>
                    <a:lnTo>
                      <a:pt x="351" y="54"/>
                    </a:lnTo>
                    <a:lnTo>
                      <a:pt x="347" y="62"/>
                    </a:lnTo>
                    <a:lnTo>
                      <a:pt x="347" y="63"/>
                    </a:lnTo>
                    <a:lnTo>
                      <a:pt x="346" y="66"/>
                    </a:lnTo>
                    <a:lnTo>
                      <a:pt x="346" y="67"/>
                    </a:lnTo>
                    <a:lnTo>
                      <a:pt x="346" y="68"/>
                    </a:lnTo>
                    <a:lnTo>
                      <a:pt x="345" y="68"/>
                    </a:lnTo>
                    <a:lnTo>
                      <a:pt x="343" y="72"/>
                    </a:lnTo>
                    <a:lnTo>
                      <a:pt x="342" y="73"/>
                    </a:lnTo>
                    <a:lnTo>
                      <a:pt x="340" y="78"/>
                    </a:lnTo>
                    <a:lnTo>
                      <a:pt x="338" y="79"/>
                    </a:lnTo>
                    <a:lnTo>
                      <a:pt x="337" y="80"/>
                    </a:lnTo>
                    <a:lnTo>
                      <a:pt x="337" y="81"/>
                    </a:lnTo>
                    <a:lnTo>
                      <a:pt x="336" y="83"/>
                    </a:lnTo>
                    <a:lnTo>
                      <a:pt x="335" y="83"/>
                    </a:lnTo>
                    <a:lnTo>
                      <a:pt x="334" y="84"/>
                    </a:lnTo>
                    <a:lnTo>
                      <a:pt x="331" y="84"/>
                    </a:lnTo>
                    <a:lnTo>
                      <a:pt x="325" y="81"/>
                    </a:lnTo>
                    <a:lnTo>
                      <a:pt x="324" y="80"/>
                    </a:lnTo>
                    <a:lnTo>
                      <a:pt x="321" y="79"/>
                    </a:lnTo>
                    <a:lnTo>
                      <a:pt x="318" y="77"/>
                    </a:lnTo>
                    <a:lnTo>
                      <a:pt x="317" y="75"/>
                    </a:lnTo>
                    <a:lnTo>
                      <a:pt x="315" y="75"/>
                    </a:lnTo>
                    <a:lnTo>
                      <a:pt x="315" y="74"/>
                    </a:lnTo>
                    <a:lnTo>
                      <a:pt x="314" y="74"/>
                    </a:lnTo>
                    <a:lnTo>
                      <a:pt x="313" y="73"/>
                    </a:lnTo>
                    <a:lnTo>
                      <a:pt x="313" y="72"/>
                    </a:lnTo>
                    <a:lnTo>
                      <a:pt x="312" y="71"/>
                    </a:lnTo>
                    <a:lnTo>
                      <a:pt x="309" y="67"/>
                    </a:lnTo>
                    <a:lnTo>
                      <a:pt x="296" y="55"/>
                    </a:lnTo>
                    <a:lnTo>
                      <a:pt x="295" y="54"/>
                    </a:lnTo>
                    <a:lnTo>
                      <a:pt x="294" y="54"/>
                    </a:lnTo>
                    <a:lnTo>
                      <a:pt x="292" y="52"/>
                    </a:lnTo>
                    <a:lnTo>
                      <a:pt x="292" y="51"/>
                    </a:lnTo>
                    <a:lnTo>
                      <a:pt x="292" y="50"/>
                    </a:lnTo>
                    <a:lnTo>
                      <a:pt x="291" y="50"/>
                    </a:lnTo>
                    <a:lnTo>
                      <a:pt x="290" y="48"/>
                    </a:lnTo>
                    <a:lnTo>
                      <a:pt x="290" y="46"/>
                    </a:lnTo>
                    <a:lnTo>
                      <a:pt x="290" y="45"/>
                    </a:lnTo>
                    <a:lnTo>
                      <a:pt x="290" y="43"/>
                    </a:lnTo>
                    <a:lnTo>
                      <a:pt x="289" y="41"/>
                    </a:lnTo>
                    <a:lnTo>
                      <a:pt x="290" y="41"/>
                    </a:lnTo>
                    <a:lnTo>
                      <a:pt x="290" y="39"/>
                    </a:lnTo>
                    <a:lnTo>
                      <a:pt x="290" y="37"/>
                    </a:lnTo>
                    <a:lnTo>
                      <a:pt x="290" y="34"/>
                    </a:lnTo>
                    <a:lnTo>
                      <a:pt x="290" y="33"/>
                    </a:lnTo>
                    <a:lnTo>
                      <a:pt x="289" y="33"/>
                    </a:lnTo>
                    <a:lnTo>
                      <a:pt x="289" y="32"/>
                    </a:lnTo>
                    <a:lnTo>
                      <a:pt x="288" y="31"/>
                    </a:lnTo>
                    <a:lnTo>
                      <a:pt x="286" y="31"/>
                    </a:lnTo>
                    <a:lnTo>
                      <a:pt x="285" y="31"/>
                    </a:lnTo>
                    <a:lnTo>
                      <a:pt x="285" y="29"/>
                    </a:lnTo>
                    <a:lnTo>
                      <a:pt x="282" y="29"/>
                    </a:lnTo>
                    <a:lnTo>
                      <a:pt x="280" y="28"/>
                    </a:lnTo>
                    <a:lnTo>
                      <a:pt x="275" y="28"/>
                    </a:lnTo>
                    <a:lnTo>
                      <a:pt x="268" y="27"/>
                    </a:lnTo>
                    <a:lnTo>
                      <a:pt x="267" y="27"/>
                    </a:lnTo>
                    <a:lnTo>
                      <a:pt x="266" y="26"/>
                    </a:lnTo>
                    <a:lnTo>
                      <a:pt x="265" y="26"/>
                    </a:lnTo>
                    <a:lnTo>
                      <a:pt x="263" y="26"/>
                    </a:lnTo>
                    <a:lnTo>
                      <a:pt x="260" y="24"/>
                    </a:lnTo>
                    <a:lnTo>
                      <a:pt x="258" y="23"/>
                    </a:lnTo>
                    <a:lnTo>
                      <a:pt x="257" y="23"/>
                    </a:lnTo>
                    <a:lnTo>
                      <a:pt x="257" y="22"/>
                    </a:lnTo>
                    <a:lnTo>
                      <a:pt x="256" y="21"/>
                    </a:lnTo>
                    <a:lnTo>
                      <a:pt x="252" y="16"/>
                    </a:lnTo>
                    <a:lnTo>
                      <a:pt x="250" y="15"/>
                    </a:lnTo>
                    <a:lnTo>
                      <a:pt x="250" y="14"/>
                    </a:lnTo>
                    <a:lnTo>
                      <a:pt x="249" y="12"/>
                    </a:lnTo>
                    <a:lnTo>
                      <a:pt x="246" y="11"/>
                    </a:lnTo>
                    <a:lnTo>
                      <a:pt x="246" y="10"/>
                    </a:lnTo>
                    <a:lnTo>
                      <a:pt x="243" y="8"/>
                    </a:lnTo>
                    <a:lnTo>
                      <a:pt x="242" y="6"/>
                    </a:lnTo>
                    <a:lnTo>
                      <a:pt x="240" y="5"/>
                    </a:lnTo>
                    <a:lnTo>
                      <a:pt x="239" y="5"/>
                    </a:lnTo>
                    <a:lnTo>
                      <a:pt x="234" y="3"/>
                    </a:lnTo>
                    <a:lnTo>
                      <a:pt x="233" y="1"/>
                    </a:lnTo>
                    <a:lnTo>
                      <a:pt x="231" y="0"/>
                    </a:lnTo>
                    <a:lnTo>
                      <a:pt x="227" y="0"/>
                    </a:lnTo>
                    <a:lnTo>
                      <a:pt x="226" y="0"/>
                    </a:lnTo>
                    <a:lnTo>
                      <a:pt x="212" y="9"/>
                    </a:lnTo>
                    <a:lnTo>
                      <a:pt x="211" y="10"/>
                    </a:lnTo>
                    <a:lnTo>
                      <a:pt x="209" y="11"/>
                    </a:lnTo>
                    <a:lnTo>
                      <a:pt x="208" y="12"/>
                    </a:lnTo>
                    <a:lnTo>
                      <a:pt x="206" y="14"/>
                    </a:lnTo>
                    <a:lnTo>
                      <a:pt x="205" y="15"/>
                    </a:lnTo>
                    <a:lnTo>
                      <a:pt x="204" y="17"/>
                    </a:lnTo>
                    <a:lnTo>
                      <a:pt x="204" y="18"/>
                    </a:lnTo>
                    <a:lnTo>
                      <a:pt x="204" y="20"/>
                    </a:lnTo>
                    <a:lnTo>
                      <a:pt x="203" y="20"/>
                    </a:lnTo>
                    <a:lnTo>
                      <a:pt x="203" y="24"/>
                    </a:lnTo>
                    <a:lnTo>
                      <a:pt x="204" y="24"/>
                    </a:lnTo>
                    <a:lnTo>
                      <a:pt x="204" y="26"/>
                    </a:lnTo>
                    <a:lnTo>
                      <a:pt x="205" y="26"/>
                    </a:lnTo>
                    <a:lnTo>
                      <a:pt x="206" y="26"/>
                    </a:lnTo>
                    <a:lnTo>
                      <a:pt x="208" y="26"/>
                    </a:lnTo>
                    <a:lnTo>
                      <a:pt x="208" y="28"/>
                    </a:lnTo>
                    <a:lnTo>
                      <a:pt x="206" y="29"/>
                    </a:lnTo>
                    <a:lnTo>
                      <a:pt x="206" y="31"/>
                    </a:lnTo>
                    <a:lnTo>
                      <a:pt x="205" y="32"/>
                    </a:lnTo>
                    <a:lnTo>
                      <a:pt x="204" y="34"/>
                    </a:lnTo>
                    <a:lnTo>
                      <a:pt x="200" y="38"/>
                    </a:lnTo>
                    <a:lnTo>
                      <a:pt x="199" y="39"/>
                    </a:lnTo>
                    <a:lnTo>
                      <a:pt x="197" y="41"/>
                    </a:lnTo>
                    <a:lnTo>
                      <a:pt x="195" y="43"/>
                    </a:lnTo>
                    <a:lnTo>
                      <a:pt x="194" y="44"/>
                    </a:lnTo>
                    <a:lnTo>
                      <a:pt x="193" y="44"/>
                    </a:lnTo>
                    <a:lnTo>
                      <a:pt x="192" y="43"/>
                    </a:lnTo>
                    <a:lnTo>
                      <a:pt x="191" y="43"/>
                    </a:lnTo>
                    <a:lnTo>
                      <a:pt x="189" y="43"/>
                    </a:lnTo>
                    <a:lnTo>
                      <a:pt x="188" y="41"/>
                    </a:lnTo>
                    <a:lnTo>
                      <a:pt x="187" y="41"/>
                    </a:lnTo>
                    <a:lnTo>
                      <a:pt x="185" y="41"/>
                    </a:lnTo>
                    <a:lnTo>
                      <a:pt x="175" y="41"/>
                    </a:lnTo>
                    <a:lnTo>
                      <a:pt x="174" y="41"/>
                    </a:lnTo>
                    <a:lnTo>
                      <a:pt x="171" y="43"/>
                    </a:lnTo>
                    <a:lnTo>
                      <a:pt x="170" y="44"/>
                    </a:lnTo>
                    <a:lnTo>
                      <a:pt x="170" y="45"/>
                    </a:lnTo>
                    <a:lnTo>
                      <a:pt x="170" y="46"/>
                    </a:lnTo>
                    <a:lnTo>
                      <a:pt x="170" y="48"/>
                    </a:lnTo>
                    <a:lnTo>
                      <a:pt x="170" y="50"/>
                    </a:lnTo>
                    <a:lnTo>
                      <a:pt x="170" y="52"/>
                    </a:lnTo>
                    <a:lnTo>
                      <a:pt x="171" y="52"/>
                    </a:lnTo>
                    <a:lnTo>
                      <a:pt x="171" y="58"/>
                    </a:lnTo>
                    <a:lnTo>
                      <a:pt x="170" y="62"/>
                    </a:lnTo>
                    <a:lnTo>
                      <a:pt x="168" y="63"/>
                    </a:lnTo>
                    <a:lnTo>
                      <a:pt x="166" y="66"/>
                    </a:lnTo>
                    <a:lnTo>
                      <a:pt x="164" y="68"/>
                    </a:lnTo>
                    <a:lnTo>
                      <a:pt x="164" y="69"/>
                    </a:lnTo>
                    <a:lnTo>
                      <a:pt x="163" y="71"/>
                    </a:lnTo>
                    <a:lnTo>
                      <a:pt x="163" y="72"/>
                    </a:lnTo>
                    <a:lnTo>
                      <a:pt x="162" y="72"/>
                    </a:lnTo>
                    <a:lnTo>
                      <a:pt x="160" y="73"/>
                    </a:lnTo>
                    <a:lnTo>
                      <a:pt x="159" y="74"/>
                    </a:lnTo>
                    <a:lnTo>
                      <a:pt x="157" y="75"/>
                    </a:lnTo>
                    <a:lnTo>
                      <a:pt x="155" y="75"/>
                    </a:lnTo>
                    <a:lnTo>
                      <a:pt x="154" y="77"/>
                    </a:lnTo>
                    <a:lnTo>
                      <a:pt x="153" y="77"/>
                    </a:lnTo>
                    <a:lnTo>
                      <a:pt x="151" y="77"/>
                    </a:lnTo>
                    <a:lnTo>
                      <a:pt x="149" y="77"/>
                    </a:lnTo>
                    <a:lnTo>
                      <a:pt x="146" y="78"/>
                    </a:lnTo>
                    <a:lnTo>
                      <a:pt x="145" y="78"/>
                    </a:lnTo>
                    <a:lnTo>
                      <a:pt x="143" y="79"/>
                    </a:lnTo>
                    <a:lnTo>
                      <a:pt x="142" y="80"/>
                    </a:lnTo>
                    <a:lnTo>
                      <a:pt x="141" y="81"/>
                    </a:lnTo>
                    <a:lnTo>
                      <a:pt x="140" y="81"/>
                    </a:lnTo>
                    <a:lnTo>
                      <a:pt x="137" y="85"/>
                    </a:lnTo>
                    <a:lnTo>
                      <a:pt x="136" y="85"/>
                    </a:lnTo>
                    <a:lnTo>
                      <a:pt x="136" y="86"/>
                    </a:lnTo>
                    <a:lnTo>
                      <a:pt x="134" y="88"/>
                    </a:lnTo>
                    <a:lnTo>
                      <a:pt x="131" y="89"/>
                    </a:lnTo>
                    <a:lnTo>
                      <a:pt x="131" y="90"/>
                    </a:lnTo>
                    <a:lnTo>
                      <a:pt x="129" y="91"/>
                    </a:lnTo>
                    <a:lnTo>
                      <a:pt x="126" y="91"/>
                    </a:lnTo>
                    <a:lnTo>
                      <a:pt x="124" y="91"/>
                    </a:lnTo>
                    <a:lnTo>
                      <a:pt x="122" y="91"/>
                    </a:lnTo>
                    <a:lnTo>
                      <a:pt x="120" y="91"/>
                    </a:lnTo>
                    <a:lnTo>
                      <a:pt x="119" y="91"/>
                    </a:lnTo>
                    <a:lnTo>
                      <a:pt x="118" y="91"/>
                    </a:lnTo>
                    <a:lnTo>
                      <a:pt x="117" y="91"/>
                    </a:lnTo>
                    <a:lnTo>
                      <a:pt x="117" y="92"/>
                    </a:lnTo>
                    <a:lnTo>
                      <a:pt x="115" y="94"/>
                    </a:lnTo>
                    <a:lnTo>
                      <a:pt x="115" y="95"/>
                    </a:lnTo>
                    <a:lnTo>
                      <a:pt x="115" y="96"/>
                    </a:lnTo>
                    <a:lnTo>
                      <a:pt x="114" y="97"/>
                    </a:lnTo>
                    <a:lnTo>
                      <a:pt x="115" y="97"/>
                    </a:lnTo>
                    <a:lnTo>
                      <a:pt x="115" y="98"/>
                    </a:lnTo>
                    <a:lnTo>
                      <a:pt x="115" y="100"/>
                    </a:lnTo>
                    <a:lnTo>
                      <a:pt x="117" y="100"/>
                    </a:lnTo>
                    <a:lnTo>
                      <a:pt x="118" y="100"/>
                    </a:lnTo>
                    <a:lnTo>
                      <a:pt x="119" y="101"/>
                    </a:lnTo>
                    <a:lnTo>
                      <a:pt x="119" y="103"/>
                    </a:lnTo>
                    <a:lnTo>
                      <a:pt x="117" y="104"/>
                    </a:lnTo>
                    <a:lnTo>
                      <a:pt x="115" y="106"/>
                    </a:lnTo>
                    <a:lnTo>
                      <a:pt x="113" y="106"/>
                    </a:lnTo>
                    <a:lnTo>
                      <a:pt x="111" y="106"/>
                    </a:lnTo>
                    <a:lnTo>
                      <a:pt x="109" y="107"/>
                    </a:lnTo>
                    <a:lnTo>
                      <a:pt x="101" y="107"/>
                    </a:lnTo>
                    <a:lnTo>
                      <a:pt x="99" y="107"/>
                    </a:lnTo>
                    <a:lnTo>
                      <a:pt x="97" y="108"/>
                    </a:lnTo>
                    <a:lnTo>
                      <a:pt x="96" y="108"/>
                    </a:lnTo>
                    <a:lnTo>
                      <a:pt x="95" y="108"/>
                    </a:lnTo>
                    <a:lnTo>
                      <a:pt x="92" y="108"/>
                    </a:lnTo>
                    <a:lnTo>
                      <a:pt x="90" y="111"/>
                    </a:lnTo>
                    <a:lnTo>
                      <a:pt x="80" y="113"/>
                    </a:lnTo>
                    <a:lnTo>
                      <a:pt x="78" y="113"/>
                    </a:lnTo>
                    <a:lnTo>
                      <a:pt x="77" y="113"/>
                    </a:lnTo>
                    <a:lnTo>
                      <a:pt x="66" y="113"/>
                    </a:lnTo>
                    <a:lnTo>
                      <a:pt x="65" y="114"/>
                    </a:lnTo>
                    <a:lnTo>
                      <a:pt x="63" y="114"/>
                    </a:lnTo>
                    <a:lnTo>
                      <a:pt x="63" y="115"/>
                    </a:lnTo>
                    <a:lnTo>
                      <a:pt x="62" y="115"/>
                    </a:lnTo>
                    <a:lnTo>
                      <a:pt x="62" y="117"/>
                    </a:lnTo>
                    <a:lnTo>
                      <a:pt x="61" y="118"/>
                    </a:lnTo>
                    <a:lnTo>
                      <a:pt x="61" y="119"/>
                    </a:lnTo>
                    <a:lnTo>
                      <a:pt x="60" y="120"/>
                    </a:lnTo>
                    <a:lnTo>
                      <a:pt x="59" y="123"/>
                    </a:lnTo>
                    <a:lnTo>
                      <a:pt x="57" y="123"/>
                    </a:lnTo>
                    <a:lnTo>
                      <a:pt x="57" y="124"/>
                    </a:lnTo>
                    <a:lnTo>
                      <a:pt x="52" y="126"/>
                    </a:lnTo>
                    <a:lnTo>
                      <a:pt x="51" y="126"/>
                    </a:lnTo>
                    <a:lnTo>
                      <a:pt x="44" y="128"/>
                    </a:lnTo>
                    <a:lnTo>
                      <a:pt x="43" y="128"/>
                    </a:lnTo>
                    <a:lnTo>
                      <a:pt x="27" y="136"/>
                    </a:lnTo>
                    <a:lnTo>
                      <a:pt x="25" y="137"/>
                    </a:lnTo>
                    <a:lnTo>
                      <a:pt x="23" y="138"/>
                    </a:lnTo>
                    <a:lnTo>
                      <a:pt x="22" y="140"/>
                    </a:lnTo>
                    <a:lnTo>
                      <a:pt x="21" y="140"/>
                    </a:lnTo>
                    <a:lnTo>
                      <a:pt x="21" y="141"/>
                    </a:lnTo>
                    <a:lnTo>
                      <a:pt x="20" y="142"/>
                    </a:lnTo>
                    <a:lnTo>
                      <a:pt x="20" y="143"/>
                    </a:lnTo>
                    <a:lnTo>
                      <a:pt x="19" y="144"/>
                    </a:lnTo>
                    <a:lnTo>
                      <a:pt x="17" y="147"/>
                    </a:lnTo>
                    <a:lnTo>
                      <a:pt x="5" y="165"/>
                    </a:lnTo>
                    <a:lnTo>
                      <a:pt x="0" y="18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598">
                <a:extLst>
                  <a:ext uri="{FF2B5EF4-FFF2-40B4-BE49-F238E27FC236}">
                    <a16:creationId xmlns:a16="http://schemas.microsoft.com/office/drawing/2014/main" id="{DBD4CA68-2A9E-F8BD-8498-F9C0EE1EF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142"/>
                <a:ext cx="24" cy="12"/>
              </a:xfrm>
              <a:custGeom>
                <a:avLst/>
                <a:gdLst>
                  <a:gd name="T0" fmla="*/ 0 w 118"/>
                  <a:gd name="T1" fmla="*/ 64 h 64"/>
                  <a:gd name="T2" fmla="*/ 11 w 118"/>
                  <a:gd name="T3" fmla="*/ 58 h 64"/>
                  <a:gd name="T4" fmla="*/ 18 w 118"/>
                  <a:gd name="T5" fmla="*/ 53 h 64"/>
                  <a:gd name="T6" fmla="*/ 21 w 118"/>
                  <a:gd name="T7" fmla="*/ 51 h 64"/>
                  <a:gd name="T8" fmla="*/ 21 w 118"/>
                  <a:gd name="T9" fmla="*/ 50 h 64"/>
                  <a:gd name="T10" fmla="*/ 22 w 118"/>
                  <a:gd name="T11" fmla="*/ 50 h 64"/>
                  <a:gd name="T12" fmla="*/ 24 w 118"/>
                  <a:gd name="T13" fmla="*/ 50 h 64"/>
                  <a:gd name="T14" fmla="*/ 29 w 118"/>
                  <a:gd name="T15" fmla="*/ 45 h 64"/>
                  <a:gd name="T16" fmla="*/ 33 w 118"/>
                  <a:gd name="T17" fmla="*/ 42 h 64"/>
                  <a:gd name="T18" fmla="*/ 34 w 118"/>
                  <a:gd name="T19" fmla="*/ 36 h 64"/>
                  <a:gd name="T20" fmla="*/ 39 w 118"/>
                  <a:gd name="T21" fmla="*/ 31 h 64"/>
                  <a:gd name="T22" fmla="*/ 44 w 118"/>
                  <a:gd name="T23" fmla="*/ 25 h 64"/>
                  <a:gd name="T24" fmla="*/ 51 w 118"/>
                  <a:gd name="T25" fmla="*/ 19 h 64"/>
                  <a:gd name="T26" fmla="*/ 61 w 118"/>
                  <a:gd name="T27" fmla="*/ 11 h 64"/>
                  <a:gd name="T28" fmla="*/ 70 w 118"/>
                  <a:gd name="T29" fmla="*/ 5 h 64"/>
                  <a:gd name="T30" fmla="*/ 79 w 118"/>
                  <a:gd name="T31" fmla="*/ 1 h 64"/>
                  <a:gd name="T32" fmla="*/ 87 w 118"/>
                  <a:gd name="T33" fmla="*/ 0 h 64"/>
                  <a:gd name="T34" fmla="*/ 98 w 118"/>
                  <a:gd name="T35" fmla="*/ 0 h 64"/>
                  <a:gd name="T36" fmla="*/ 110 w 118"/>
                  <a:gd name="T37" fmla="*/ 6 h 64"/>
                  <a:gd name="T38" fmla="*/ 112 w 118"/>
                  <a:gd name="T39" fmla="*/ 6 h 64"/>
                  <a:gd name="T40" fmla="*/ 114 w 118"/>
                  <a:gd name="T41" fmla="*/ 7 h 64"/>
                  <a:gd name="T42" fmla="*/ 115 w 118"/>
                  <a:gd name="T43" fmla="*/ 7 h 64"/>
                  <a:gd name="T44" fmla="*/ 118 w 118"/>
                  <a:gd name="T45" fmla="*/ 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8" h="64">
                    <a:moveTo>
                      <a:pt x="0" y="64"/>
                    </a:moveTo>
                    <a:lnTo>
                      <a:pt x="11" y="58"/>
                    </a:lnTo>
                    <a:lnTo>
                      <a:pt x="18" y="53"/>
                    </a:lnTo>
                    <a:lnTo>
                      <a:pt x="21" y="51"/>
                    </a:lnTo>
                    <a:lnTo>
                      <a:pt x="21" y="50"/>
                    </a:lnTo>
                    <a:lnTo>
                      <a:pt x="22" y="50"/>
                    </a:lnTo>
                    <a:lnTo>
                      <a:pt x="24" y="50"/>
                    </a:lnTo>
                    <a:lnTo>
                      <a:pt x="29" y="45"/>
                    </a:lnTo>
                    <a:lnTo>
                      <a:pt x="33" y="42"/>
                    </a:lnTo>
                    <a:lnTo>
                      <a:pt x="34" y="36"/>
                    </a:lnTo>
                    <a:lnTo>
                      <a:pt x="39" y="31"/>
                    </a:lnTo>
                    <a:lnTo>
                      <a:pt x="44" y="25"/>
                    </a:lnTo>
                    <a:lnTo>
                      <a:pt x="51" y="19"/>
                    </a:lnTo>
                    <a:lnTo>
                      <a:pt x="61" y="11"/>
                    </a:lnTo>
                    <a:lnTo>
                      <a:pt x="70" y="5"/>
                    </a:lnTo>
                    <a:lnTo>
                      <a:pt x="79" y="1"/>
                    </a:lnTo>
                    <a:lnTo>
                      <a:pt x="87" y="0"/>
                    </a:lnTo>
                    <a:lnTo>
                      <a:pt x="98" y="0"/>
                    </a:lnTo>
                    <a:lnTo>
                      <a:pt x="110" y="6"/>
                    </a:lnTo>
                    <a:lnTo>
                      <a:pt x="112" y="6"/>
                    </a:lnTo>
                    <a:lnTo>
                      <a:pt x="114" y="7"/>
                    </a:lnTo>
                    <a:lnTo>
                      <a:pt x="115" y="7"/>
                    </a:lnTo>
                    <a:lnTo>
                      <a:pt x="118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599">
                <a:extLst>
                  <a:ext uri="{FF2B5EF4-FFF2-40B4-BE49-F238E27FC236}">
                    <a16:creationId xmlns:a16="http://schemas.microsoft.com/office/drawing/2014/main" id="{14E213B0-6D0C-D405-7F87-75502B17D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" y="2127"/>
                <a:ext cx="131" cy="25"/>
              </a:xfrm>
              <a:custGeom>
                <a:avLst/>
                <a:gdLst>
                  <a:gd name="T0" fmla="*/ 6 w 659"/>
                  <a:gd name="T1" fmla="*/ 101 h 124"/>
                  <a:gd name="T2" fmla="*/ 11 w 659"/>
                  <a:gd name="T3" fmla="*/ 91 h 124"/>
                  <a:gd name="T4" fmla="*/ 13 w 659"/>
                  <a:gd name="T5" fmla="*/ 81 h 124"/>
                  <a:gd name="T6" fmla="*/ 28 w 659"/>
                  <a:gd name="T7" fmla="*/ 86 h 124"/>
                  <a:gd name="T8" fmla="*/ 33 w 659"/>
                  <a:gd name="T9" fmla="*/ 89 h 124"/>
                  <a:gd name="T10" fmla="*/ 47 w 659"/>
                  <a:gd name="T11" fmla="*/ 110 h 124"/>
                  <a:gd name="T12" fmla="*/ 57 w 659"/>
                  <a:gd name="T13" fmla="*/ 117 h 124"/>
                  <a:gd name="T14" fmla="*/ 60 w 659"/>
                  <a:gd name="T15" fmla="*/ 115 h 124"/>
                  <a:gd name="T16" fmla="*/ 68 w 659"/>
                  <a:gd name="T17" fmla="*/ 100 h 124"/>
                  <a:gd name="T18" fmla="*/ 77 w 659"/>
                  <a:gd name="T19" fmla="*/ 89 h 124"/>
                  <a:gd name="T20" fmla="*/ 81 w 659"/>
                  <a:gd name="T21" fmla="*/ 87 h 124"/>
                  <a:gd name="T22" fmla="*/ 87 w 659"/>
                  <a:gd name="T23" fmla="*/ 84 h 124"/>
                  <a:gd name="T24" fmla="*/ 94 w 659"/>
                  <a:gd name="T25" fmla="*/ 89 h 124"/>
                  <a:gd name="T26" fmla="*/ 100 w 659"/>
                  <a:gd name="T27" fmla="*/ 92 h 124"/>
                  <a:gd name="T28" fmla="*/ 109 w 659"/>
                  <a:gd name="T29" fmla="*/ 102 h 124"/>
                  <a:gd name="T30" fmla="*/ 115 w 659"/>
                  <a:gd name="T31" fmla="*/ 106 h 124"/>
                  <a:gd name="T32" fmla="*/ 134 w 659"/>
                  <a:gd name="T33" fmla="*/ 108 h 124"/>
                  <a:gd name="T34" fmla="*/ 154 w 659"/>
                  <a:gd name="T35" fmla="*/ 123 h 124"/>
                  <a:gd name="T36" fmla="*/ 157 w 659"/>
                  <a:gd name="T37" fmla="*/ 123 h 124"/>
                  <a:gd name="T38" fmla="*/ 167 w 659"/>
                  <a:gd name="T39" fmla="*/ 108 h 124"/>
                  <a:gd name="T40" fmla="*/ 201 w 659"/>
                  <a:gd name="T41" fmla="*/ 85 h 124"/>
                  <a:gd name="T42" fmla="*/ 235 w 659"/>
                  <a:gd name="T43" fmla="*/ 89 h 124"/>
                  <a:gd name="T44" fmla="*/ 249 w 659"/>
                  <a:gd name="T45" fmla="*/ 90 h 124"/>
                  <a:gd name="T46" fmla="*/ 256 w 659"/>
                  <a:gd name="T47" fmla="*/ 92 h 124"/>
                  <a:gd name="T48" fmla="*/ 262 w 659"/>
                  <a:gd name="T49" fmla="*/ 89 h 124"/>
                  <a:gd name="T50" fmla="*/ 269 w 659"/>
                  <a:gd name="T51" fmla="*/ 84 h 124"/>
                  <a:gd name="T52" fmla="*/ 265 w 659"/>
                  <a:gd name="T53" fmla="*/ 92 h 124"/>
                  <a:gd name="T54" fmla="*/ 266 w 659"/>
                  <a:gd name="T55" fmla="*/ 96 h 124"/>
                  <a:gd name="T56" fmla="*/ 289 w 659"/>
                  <a:gd name="T57" fmla="*/ 93 h 124"/>
                  <a:gd name="T58" fmla="*/ 296 w 659"/>
                  <a:gd name="T59" fmla="*/ 80 h 124"/>
                  <a:gd name="T60" fmla="*/ 309 w 659"/>
                  <a:gd name="T61" fmla="*/ 79 h 124"/>
                  <a:gd name="T62" fmla="*/ 306 w 659"/>
                  <a:gd name="T63" fmla="*/ 86 h 124"/>
                  <a:gd name="T64" fmla="*/ 302 w 659"/>
                  <a:gd name="T65" fmla="*/ 91 h 124"/>
                  <a:gd name="T66" fmla="*/ 314 w 659"/>
                  <a:gd name="T67" fmla="*/ 87 h 124"/>
                  <a:gd name="T68" fmla="*/ 334 w 659"/>
                  <a:gd name="T69" fmla="*/ 70 h 124"/>
                  <a:gd name="T70" fmla="*/ 348 w 659"/>
                  <a:gd name="T71" fmla="*/ 66 h 124"/>
                  <a:gd name="T72" fmla="*/ 362 w 659"/>
                  <a:gd name="T73" fmla="*/ 57 h 124"/>
                  <a:gd name="T74" fmla="*/ 378 w 659"/>
                  <a:gd name="T75" fmla="*/ 50 h 124"/>
                  <a:gd name="T76" fmla="*/ 426 w 659"/>
                  <a:gd name="T77" fmla="*/ 43 h 124"/>
                  <a:gd name="T78" fmla="*/ 446 w 659"/>
                  <a:gd name="T79" fmla="*/ 47 h 124"/>
                  <a:gd name="T80" fmla="*/ 476 w 659"/>
                  <a:gd name="T81" fmla="*/ 43 h 124"/>
                  <a:gd name="T82" fmla="*/ 489 w 659"/>
                  <a:gd name="T83" fmla="*/ 39 h 124"/>
                  <a:gd name="T84" fmla="*/ 512 w 659"/>
                  <a:gd name="T85" fmla="*/ 35 h 124"/>
                  <a:gd name="T86" fmla="*/ 528 w 659"/>
                  <a:gd name="T87" fmla="*/ 37 h 124"/>
                  <a:gd name="T88" fmla="*/ 584 w 659"/>
                  <a:gd name="T89" fmla="*/ 1 h 124"/>
                  <a:gd name="T90" fmla="*/ 613 w 659"/>
                  <a:gd name="T91" fmla="*/ 3 h 124"/>
                  <a:gd name="T92" fmla="*/ 629 w 659"/>
                  <a:gd name="T93" fmla="*/ 12 h 124"/>
                  <a:gd name="T94" fmla="*/ 637 w 659"/>
                  <a:gd name="T95" fmla="*/ 15 h 124"/>
                  <a:gd name="T96" fmla="*/ 652 w 659"/>
                  <a:gd name="T97" fmla="*/ 21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59" h="124">
                    <a:moveTo>
                      <a:pt x="0" y="100"/>
                    </a:moveTo>
                    <a:lnTo>
                      <a:pt x="2" y="101"/>
                    </a:lnTo>
                    <a:lnTo>
                      <a:pt x="6" y="101"/>
                    </a:lnTo>
                    <a:lnTo>
                      <a:pt x="11" y="100"/>
                    </a:lnTo>
                    <a:lnTo>
                      <a:pt x="11" y="96"/>
                    </a:lnTo>
                    <a:lnTo>
                      <a:pt x="11" y="91"/>
                    </a:lnTo>
                    <a:lnTo>
                      <a:pt x="11" y="85"/>
                    </a:lnTo>
                    <a:lnTo>
                      <a:pt x="11" y="81"/>
                    </a:lnTo>
                    <a:lnTo>
                      <a:pt x="13" y="81"/>
                    </a:lnTo>
                    <a:lnTo>
                      <a:pt x="16" y="80"/>
                    </a:lnTo>
                    <a:lnTo>
                      <a:pt x="20" y="84"/>
                    </a:lnTo>
                    <a:lnTo>
                      <a:pt x="28" y="86"/>
                    </a:lnTo>
                    <a:lnTo>
                      <a:pt x="30" y="86"/>
                    </a:lnTo>
                    <a:lnTo>
                      <a:pt x="31" y="87"/>
                    </a:lnTo>
                    <a:lnTo>
                      <a:pt x="33" y="89"/>
                    </a:lnTo>
                    <a:lnTo>
                      <a:pt x="36" y="93"/>
                    </a:lnTo>
                    <a:lnTo>
                      <a:pt x="41" y="100"/>
                    </a:lnTo>
                    <a:lnTo>
                      <a:pt x="47" y="110"/>
                    </a:lnTo>
                    <a:lnTo>
                      <a:pt x="50" y="114"/>
                    </a:lnTo>
                    <a:lnTo>
                      <a:pt x="54" y="117"/>
                    </a:lnTo>
                    <a:lnTo>
                      <a:pt x="57" y="117"/>
                    </a:lnTo>
                    <a:lnTo>
                      <a:pt x="57" y="115"/>
                    </a:lnTo>
                    <a:lnTo>
                      <a:pt x="58" y="115"/>
                    </a:lnTo>
                    <a:lnTo>
                      <a:pt x="60" y="115"/>
                    </a:lnTo>
                    <a:lnTo>
                      <a:pt x="63" y="107"/>
                    </a:lnTo>
                    <a:lnTo>
                      <a:pt x="65" y="101"/>
                    </a:lnTo>
                    <a:lnTo>
                      <a:pt x="68" y="100"/>
                    </a:lnTo>
                    <a:lnTo>
                      <a:pt x="73" y="95"/>
                    </a:lnTo>
                    <a:lnTo>
                      <a:pt x="75" y="89"/>
                    </a:lnTo>
                    <a:lnTo>
                      <a:pt x="77" y="89"/>
                    </a:lnTo>
                    <a:lnTo>
                      <a:pt x="77" y="87"/>
                    </a:lnTo>
                    <a:lnTo>
                      <a:pt x="79" y="87"/>
                    </a:lnTo>
                    <a:lnTo>
                      <a:pt x="81" y="87"/>
                    </a:lnTo>
                    <a:lnTo>
                      <a:pt x="85" y="87"/>
                    </a:lnTo>
                    <a:lnTo>
                      <a:pt x="87" y="87"/>
                    </a:lnTo>
                    <a:lnTo>
                      <a:pt x="87" y="84"/>
                    </a:lnTo>
                    <a:lnTo>
                      <a:pt x="91" y="84"/>
                    </a:lnTo>
                    <a:lnTo>
                      <a:pt x="93" y="85"/>
                    </a:lnTo>
                    <a:lnTo>
                      <a:pt x="94" y="89"/>
                    </a:lnTo>
                    <a:lnTo>
                      <a:pt x="94" y="90"/>
                    </a:lnTo>
                    <a:lnTo>
                      <a:pt x="97" y="92"/>
                    </a:lnTo>
                    <a:lnTo>
                      <a:pt x="100" y="92"/>
                    </a:lnTo>
                    <a:lnTo>
                      <a:pt x="104" y="95"/>
                    </a:lnTo>
                    <a:lnTo>
                      <a:pt x="106" y="97"/>
                    </a:lnTo>
                    <a:lnTo>
                      <a:pt x="109" y="102"/>
                    </a:lnTo>
                    <a:lnTo>
                      <a:pt x="111" y="106"/>
                    </a:lnTo>
                    <a:lnTo>
                      <a:pt x="113" y="106"/>
                    </a:lnTo>
                    <a:lnTo>
                      <a:pt x="115" y="106"/>
                    </a:lnTo>
                    <a:lnTo>
                      <a:pt x="126" y="106"/>
                    </a:lnTo>
                    <a:lnTo>
                      <a:pt x="131" y="106"/>
                    </a:lnTo>
                    <a:lnTo>
                      <a:pt x="134" y="108"/>
                    </a:lnTo>
                    <a:lnTo>
                      <a:pt x="138" y="113"/>
                    </a:lnTo>
                    <a:lnTo>
                      <a:pt x="151" y="121"/>
                    </a:lnTo>
                    <a:lnTo>
                      <a:pt x="154" y="123"/>
                    </a:lnTo>
                    <a:lnTo>
                      <a:pt x="156" y="124"/>
                    </a:lnTo>
                    <a:lnTo>
                      <a:pt x="156" y="123"/>
                    </a:lnTo>
                    <a:lnTo>
                      <a:pt x="157" y="123"/>
                    </a:lnTo>
                    <a:lnTo>
                      <a:pt x="160" y="120"/>
                    </a:lnTo>
                    <a:lnTo>
                      <a:pt x="161" y="112"/>
                    </a:lnTo>
                    <a:lnTo>
                      <a:pt x="167" y="108"/>
                    </a:lnTo>
                    <a:lnTo>
                      <a:pt x="188" y="95"/>
                    </a:lnTo>
                    <a:lnTo>
                      <a:pt x="197" y="87"/>
                    </a:lnTo>
                    <a:lnTo>
                      <a:pt x="201" y="85"/>
                    </a:lnTo>
                    <a:lnTo>
                      <a:pt x="206" y="86"/>
                    </a:lnTo>
                    <a:lnTo>
                      <a:pt x="226" y="89"/>
                    </a:lnTo>
                    <a:lnTo>
                      <a:pt x="235" y="89"/>
                    </a:lnTo>
                    <a:lnTo>
                      <a:pt x="242" y="89"/>
                    </a:lnTo>
                    <a:lnTo>
                      <a:pt x="246" y="89"/>
                    </a:lnTo>
                    <a:lnTo>
                      <a:pt x="249" y="90"/>
                    </a:lnTo>
                    <a:lnTo>
                      <a:pt x="252" y="91"/>
                    </a:lnTo>
                    <a:lnTo>
                      <a:pt x="253" y="91"/>
                    </a:lnTo>
                    <a:lnTo>
                      <a:pt x="256" y="92"/>
                    </a:lnTo>
                    <a:lnTo>
                      <a:pt x="257" y="92"/>
                    </a:lnTo>
                    <a:lnTo>
                      <a:pt x="259" y="93"/>
                    </a:lnTo>
                    <a:lnTo>
                      <a:pt x="262" y="89"/>
                    </a:lnTo>
                    <a:lnTo>
                      <a:pt x="265" y="86"/>
                    </a:lnTo>
                    <a:lnTo>
                      <a:pt x="266" y="84"/>
                    </a:lnTo>
                    <a:lnTo>
                      <a:pt x="269" y="84"/>
                    </a:lnTo>
                    <a:lnTo>
                      <a:pt x="268" y="85"/>
                    </a:lnTo>
                    <a:lnTo>
                      <a:pt x="266" y="87"/>
                    </a:lnTo>
                    <a:lnTo>
                      <a:pt x="265" y="92"/>
                    </a:lnTo>
                    <a:lnTo>
                      <a:pt x="264" y="93"/>
                    </a:lnTo>
                    <a:lnTo>
                      <a:pt x="265" y="96"/>
                    </a:lnTo>
                    <a:lnTo>
                      <a:pt x="266" y="96"/>
                    </a:lnTo>
                    <a:lnTo>
                      <a:pt x="270" y="97"/>
                    </a:lnTo>
                    <a:lnTo>
                      <a:pt x="280" y="96"/>
                    </a:lnTo>
                    <a:lnTo>
                      <a:pt x="289" y="93"/>
                    </a:lnTo>
                    <a:lnTo>
                      <a:pt x="294" y="90"/>
                    </a:lnTo>
                    <a:lnTo>
                      <a:pt x="297" y="87"/>
                    </a:lnTo>
                    <a:lnTo>
                      <a:pt x="296" y="80"/>
                    </a:lnTo>
                    <a:lnTo>
                      <a:pt x="298" y="79"/>
                    </a:lnTo>
                    <a:lnTo>
                      <a:pt x="306" y="79"/>
                    </a:lnTo>
                    <a:lnTo>
                      <a:pt x="309" y="79"/>
                    </a:lnTo>
                    <a:lnTo>
                      <a:pt x="310" y="83"/>
                    </a:lnTo>
                    <a:lnTo>
                      <a:pt x="308" y="85"/>
                    </a:lnTo>
                    <a:lnTo>
                      <a:pt x="306" y="86"/>
                    </a:lnTo>
                    <a:lnTo>
                      <a:pt x="302" y="85"/>
                    </a:lnTo>
                    <a:lnTo>
                      <a:pt x="300" y="89"/>
                    </a:lnTo>
                    <a:lnTo>
                      <a:pt x="302" y="91"/>
                    </a:lnTo>
                    <a:lnTo>
                      <a:pt x="308" y="92"/>
                    </a:lnTo>
                    <a:lnTo>
                      <a:pt x="310" y="89"/>
                    </a:lnTo>
                    <a:lnTo>
                      <a:pt x="314" y="87"/>
                    </a:lnTo>
                    <a:lnTo>
                      <a:pt x="321" y="81"/>
                    </a:lnTo>
                    <a:lnTo>
                      <a:pt x="328" y="74"/>
                    </a:lnTo>
                    <a:lnTo>
                      <a:pt x="334" y="70"/>
                    </a:lnTo>
                    <a:lnTo>
                      <a:pt x="338" y="68"/>
                    </a:lnTo>
                    <a:lnTo>
                      <a:pt x="340" y="68"/>
                    </a:lnTo>
                    <a:lnTo>
                      <a:pt x="348" y="66"/>
                    </a:lnTo>
                    <a:lnTo>
                      <a:pt x="354" y="63"/>
                    </a:lnTo>
                    <a:lnTo>
                      <a:pt x="355" y="63"/>
                    </a:lnTo>
                    <a:lnTo>
                      <a:pt x="362" y="57"/>
                    </a:lnTo>
                    <a:lnTo>
                      <a:pt x="368" y="53"/>
                    </a:lnTo>
                    <a:lnTo>
                      <a:pt x="373" y="50"/>
                    </a:lnTo>
                    <a:lnTo>
                      <a:pt x="378" y="50"/>
                    </a:lnTo>
                    <a:lnTo>
                      <a:pt x="413" y="50"/>
                    </a:lnTo>
                    <a:lnTo>
                      <a:pt x="422" y="45"/>
                    </a:lnTo>
                    <a:lnTo>
                      <a:pt x="426" y="43"/>
                    </a:lnTo>
                    <a:lnTo>
                      <a:pt x="432" y="43"/>
                    </a:lnTo>
                    <a:lnTo>
                      <a:pt x="440" y="45"/>
                    </a:lnTo>
                    <a:lnTo>
                      <a:pt x="446" y="47"/>
                    </a:lnTo>
                    <a:lnTo>
                      <a:pt x="457" y="47"/>
                    </a:lnTo>
                    <a:lnTo>
                      <a:pt x="469" y="46"/>
                    </a:lnTo>
                    <a:lnTo>
                      <a:pt x="476" y="43"/>
                    </a:lnTo>
                    <a:lnTo>
                      <a:pt x="486" y="40"/>
                    </a:lnTo>
                    <a:lnTo>
                      <a:pt x="488" y="39"/>
                    </a:lnTo>
                    <a:lnTo>
                      <a:pt x="489" y="39"/>
                    </a:lnTo>
                    <a:lnTo>
                      <a:pt x="495" y="35"/>
                    </a:lnTo>
                    <a:lnTo>
                      <a:pt x="505" y="37"/>
                    </a:lnTo>
                    <a:lnTo>
                      <a:pt x="512" y="35"/>
                    </a:lnTo>
                    <a:lnTo>
                      <a:pt x="520" y="39"/>
                    </a:lnTo>
                    <a:lnTo>
                      <a:pt x="523" y="38"/>
                    </a:lnTo>
                    <a:lnTo>
                      <a:pt x="528" y="37"/>
                    </a:lnTo>
                    <a:lnTo>
                      <a:pt x="545" y="18"/>
                    </a:lnTo>
                    <a:lnTo>
                      <a:pt x="563" y="6"/>
                    </a:lnTo>
                    <a:lnTo>
                      <a:pt x="584" y="1"/>
                    </a:lnTo>
                    <a:lnTo>
                      <a:pt x="595" y="0"/>
                    </a:lnTo>
                    <a:lnTo>
                      <a:pt x="605" y="1"/>
                    </a:lnTo>
                    <a:lnTo>
                      <a:pt x="613" y="3"/>
                    </a:lnTo>
                    <a:lnTo>
                      <a:pt x="620" y="6"/>
                    </a:lnTo>
                    <a:lnTo>
                      <a:pt x="624" y="9"/>
                    </a:lnTo>
                    <a:lnTo>
                      <a:pt x="629" y="12"/>
                    </a:lnTo>
                    <a:lnTo>
                      <a:pt x="630" y="12"/>
                    </a:lnTo>
                    <a:lnTo>
                      <a:pt x="632" y="13"/>
                    </a:lnTo>
                    <a:lnTo>
                      <a:pt x="637" y="15"/>
                    </a:lnTo>
                    <a:lnTo>
                      <a:pt x="646" y="17"/>
                    </a:lnTo>
                    <a:lnTo>
                      <a:pt x="648" y="17"/>
                    </a:lnTo>
                    <a:lnTo>
                      <a:pt x="652" y="21"/>
                    </a:lnTo>
                    <a:lnTo>
                      <a:pt x="659" y="3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600">
                <a:extLst>
                  <a:ext uri="{FF2B5EF4-FFF2-40B4-BE49-F238E27FC236}">
                    <a16:creationId xmlns:a16="http://schemas.microsoft.com/office/drawing/2014/main" id="{B39268DD-CB2C-37C4-568F-15B91AF46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" y="2046"/>
                <a:ext cx="102" cy="94"/>
              </a:xfrm>
              <a:custGeom>
                <a:avLst/>
                <a:gdLst>
                  <a:gd name="T0" fmla="*/ 7 w 510"/>
                  <a:gd name="T1" fmla="*/ 463 h 469"/>
                  <a:gd name="T2" fmla="*/ 32 w 510"/>
                  <a:gd name="T3" fmla="*/ 454 h 469"/>
                  <a:gd name="T4" fmla="*/ 44 w 510"/>
                  <a:gd name="T5" fmla="*/ 452 h 469"/>
                  <a:gd name="T6" fmla="*/ 64 w 510"/>
                  <a:gd name="T7" fmla="*/ 460 h 469"/>
                  <a:gd name="T8" fmla="*/ 70 w 510"/>
                  <a:gd name="T9" fmla="*/ 461 h 469"/>
                  <a:gd name="T10" fmla="*/ 88 w 510"/>
                  <a:gd name="T11" fmla="*/ 469 h 469"/>
                  <a:gd name="T12" fmla="*/ 101 w 510"/>
                  <a:gd name="T13" fmla="*/ 465 h 469"/>
                  <a:gd name="T14" fmla="*/ 130 w 510"/>
                  <a:gd name="T15" fmla="*/ 466 h 469"/>
                  <a:gd name="T16" fmla="*/ 154 w 510"/>
                  <a:gd name="T17" fmla="*/ 450 h 469"/>
                  <a:gd name="T18" fmla="*/ 176 w 510"/>
                  <a:gd name="T19" fmla="*/ 438 h 469"/>
                  <a:gd name="T20" fmla="*/ 205 w 510"/>
                  <a:gd name="T21" fmla="*/ 433 h 469"/>
                  <a:gd name="T22" fmla="*/ 221 w 510"/>
                  <a:gd name="T23" fmla="*/ 432 h 469"/>
                  <a:gd name="T24" fmla="*/ 224 w 510"/>
                  <a:gd name="T25" fmla="*/ 431 h 469"/>
                  <a:gd name="T26" fmla="*/ 230 w 510"/>
                  <a:gd name="T27" fmla="*/ 425 h 469"/>
                  <a:gd name="T28" fmla="*/ 244 w 510"/>
                  <a:gd name="T29" fmla="*/ 392 h 469"/>
                  <a:gd name="T30" fmla="*/ 256 w 510"/>
                  <a:gd name="T31" fmla="*/ 378 h 469"/>
                  <a:gd name="T32" fmla="*/ 279 w 510"/>
                  <a:gd name="T33" fmla="*/ 361 h 469"/>
                  <a:gd name="T34" fmla="*/ 298 w 510"/>
                  <a:gd name="T35" fmla="*/ 346 h 469"/>
                  <a:gd name="T36" fmla="*/ 304 w 510"/>
                  <a:gd name="T37" fmla="*/ 338 h 469"/>
                  <a:gd name="T38" fmla="*/ 318 w 510"/>
                  <a:gd name="T39" fmla="*/ 315 h 469"/>
                  <a:gd name="T40" fmla="*/ 320 w 510"/>
                  <a:gd name="T41" fmla="*/ 310 h 469"/>
                  <a:gd name="T42" fmla="*/ 336 w 510"/>
                  <a:gd name="T43" fmla="*/ 306 h 469"/>
                  <a:gd name="T44" fmla="*/ 355 w 510"/>
                  <a:gd name="T45" fmla="*/ 290 h 469"/>
                  <a:gd name="T46" fmla="*/ 372 w 510"/>
                  <a:gd name="T47" fmla="*/ 284 h 469"/>
                  <a:gd name="T48" fmla="*/ 397 w 510"/>
                  <a:gd name="T49" fmla="*/ 276 h 469"/>
                  <a:gd name="T50" fmla="*/ 400 w 510"/>
                  <a:gd name="T51" fmla="*/ 269 h 469"/>
                  <a:gd name="T52" fmla="*/ 397 w 510"/>
                  <a:gd name="T53" fmla="*/ 236 h 469"/>
                  <a:gd name="T54" fmla="*/ 395 w 510"/>
                  <a:gd name="T55" fmla="*/ 220 h 469"/>
                  <a:gd name="T56" fmla="*/ 394 w 510"/>
                  <a:gd name="T57" fmla="*/ 208 h 469"/>
                  <a:gd name="T58" fmla="*/ 395 w 510"/>
                  <a:gd name="T59" fmla="*/ 187 h 469"/>
                  <a:gd name="T60" fmla="*/ 413 w 510"/>
                  <a:gd name="T61" fmla="*/ 170 h 469"/>
                  <a:gd name="T62" fmla="*/ 414 w 510"/>
                  <a:gd name="T63" fmla="*/ 167 h 469"/>
                  <a:gd name="T64" fmla="*/ 413 w 510"/>
                  <a:gd name="T65" fmla="*/ 157 h 469"/>
                  <a:gd name="T66" fmla="*/ 416 w 510"/>
                  <a:gd name="T67" fmla="*/ 147 h 469"/>
                  <a:gd name="T68" fmla="*/ 422 w 510"/>
                  <a:gd name="T69" fmla="*/ 132 h 469"/>
                  <a:gd name="T70" fmla="*/ 436 w 510"/>
                  <a:gd name="T71" fmla="*/ 113 h 469"/>
                  <a:gd name="T72" fmla="*/ 447 w 510"/>
                  <a:gd name="T73" fmla="*/ 113 h 469"/>
                  <a:gd name="T74" fmla="*/ 451 w 510"/>
                  <a:gd name="T75" fmla="*/ 112 h 469"/>
                  <a:gd name="T76" fmla="*/ 458 w 510"/>
                  <a:gd name="T77" fmla="*/ 109 h 469"/>
                  <a:gd name="T78" fmla="*/ 468 w 510"/>
                  <a:gd name="T79" fmla="*/ 95 h 469"/>
                  <a:gd name="T80" fmla="*/ 475 w 510"/>
                  <a:gd name="T81" fmla="*/ 83 h 469"/>
                  <a:gd name="T82" fmla="*/ 488 w 510"/>
                  <a:gd name="T83" fmla="*/ 66 h 469"/>
                  <a:gd name="T84" fmla="*/ 501 w 510"/>
                  <a:gd name="T85" fmla="*/ 12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10" h="469">
                    <a:moveTo>
                      <a:pt x="0" y="466"/>
                    </a:moveTo>
                    <a:lnTo>
                      <a:pt x="5" y="464"/>
                    </a:lnTo>
                    <a:lnTo>
                      <a:pt x="7" y="463"/>
                    </a:lnTo>
                    <a:lnTo>
                      <a:pt x="11" y="463"/>
                    </a:lnTo>
                    <a:lnTo>
                      <a:pt x="23" y="456"/>
                    </a:lnTo>
                    <a:lnTo>
                      <a:pt x="32" y="454"/>
                    </a:lnTo>
                    <a:lnTo>
                      <a:pt x="35" y="452"/>
                    </a:lnTo>
                    <a:lnTo>
                      <a:pt x="40" y="452"/>
                    </a:lnTo>
                    <a:lnTo>
                      <a:pt x="44" y="452"/>
                    </a:lnTo>
                    <a:lnTo>
                      <a:pt x="48" y="454"/>
                    </a:lnTo>
                    <a:lnTo>
                      <a:pt x="57" y="456"/>
                    </a:lnTo>
                    <a:lnTo>
                      <a:pt x="64" y="460"/>
                    </a:lnTo>
                    <a:lnTo>
                      <a:pt x="67" y="460"/>
                    </a:lnTo>
                    <a:lnTo>
                      <a:pt x="68" y="460"/>
                    </a:lnTo>
                    <a:lnTo>
                      <a:pt x="70" y="461"/>
                    </a:lnTo>
                    <a:lnTo>
                      <a:pt x="75" y="464"/>
                    </a:lnTo>
                    <a:lnTo>
                      <a:pt x="82" y="466"/>
                    </a:lnTo>
                    <a:lnTo>
                      <a:pt x="88" y="469"/>
                    </a:lnTo>
                    <a:lnTo>
                      <a:pt x="92" y="469"/>
                    </a:lnTo>
                    <a:lnTo>
                      <a:pt x="96" y="469"/>
                    </a:lnTo>
                    <a:lnTo>
                      <a:pt x="101" y="465"/>
                    </a:lnTo>
                    <a:lnTo>
                      <a:pt x="108" y="466"/>
                    </a:lnTo>
                    <a:lnTo>
                      <a:pt x="126" y="467"/>
                    </a:lnTo>
                    <a:lnTo>
                      <a:pt x="130" y="466"/>
                    </a:lnTo>
                    <a:lnTo>
                      <a:pt x="136" y="463"/>
                    </a:lnTo>
                    <a:lnTo>
                      <a:pt x="148" y="454"/>
                    </a:lnTo>
                    <a:lnTo>
                      <a:pt x="154" y="450"/>
                    </a:lnTo>
                    <a:lnTo>
                      <a:pt x="158" y="450"/>
                    </a:lnTo>
                    <a:lnTo>
                      <a:pt x="166" y="447"/>
                    </a:lnTo>
                    <a:lnTo>
                      <a:pt x="176" y="438"/>
                    </a:lnTo>
                    <a:lnTo>
                      <a:pt x="182" y="433"/>
                    </a:lnTo>
                    <a:lnTo>
                      <a:pt x="190" y="435"/>
                    </a:lnTo>
                    <a:lnTo>
                      <a:pt x="205" y="433"/>
                    </a:lnTo>
                    <a:lnTo>
                      <a:pt x="213" y="432"/>
                    </a:lnTo>
                    <a:lnTo>
                      <a:pt x="214" y="431"/>
                    </a:lnTo>
                    <a:lnTo>
                      <a:pt x="221" y="432"/>
                    </a:lnTo>
                    <a:lnTo>
                      <a:pt x="223" y="432"/>
                    </a:lnTo>
                    <a:lnTo>
                      <a:pt x="223" y="431"/>
                    </a:lnTo>
                    <a:lnTo>
                      <a:pt x="224" y="431"/>
                    </a:lnTo>
                    <a:lnTo>
                      <a:pt x="227" y="431"/>
                    </a:lnTo>
                    <a:lnTo>
                      <a:pt x="228" y="429"/>
                    </a:lnTo>
                    <a:lnTo>
                      <a:pt x="230" y="425"/>
                    </a:lnTo>
                    <a:lnTo>
                      <a:pt x="234" y="410"/>
                    </a:lnTo>
                    <a:lnTo>
                      <a:pt x="241" y="397"/>
                    </a:lnTo>
                    <a:lnTo>
                      <a:pt x="244" y="392"/>
                    </a:lnTo>
                    <a:lnTo>
                      <a:pt x="250" y="389"/>
                    </a:lnTo>
                    <a:lnTo>
                      <a:pt x="254" y="381"/>
                    </a:lnTo>
                    <a:lnTo>
                      <a:pt x="256" y="378"/>
                    </a:lnTo>
                    <a:lnTo>
                      <a:pt x="257" y="373"/>
                    </a:lnTo>
                    <a:lnTo>
                      <a:pt x="262" y="369"/>
                    </a:lnTo>
                    <a:lnTo>
                      <a:pt x="279" y="361"/>
                    </a:lnTo>
                    <a:lnTo>
                      <a:pt x="282" y="360"/>
                    </a:lnTo>
                    <a:lnTo>
                      <a:pt x="296" y="351"/>
                    </a:lnTo>
                    <a:lnTo>
                      <a:pt x="298" y="346"/>
                    </a:lnTo>
                    <a:lnTo>
                      <a:pt x="299" y="345"/>
                    </a:lnTo>
                    <a:lnTo>
                      <a:pt x="302" y="340"/>
                    </a:lnTo>
                    <a:lnTo>
                      <a:pt x="304" y="338"/>
                    </a:lnTo>
                    <a:lnTo>
                      <a:pt x="318" y="318"/>
                    </a:lnTo>
                    <a:lnTo>
                      <a:pt x="318" y="316"/>
                    </a:lnTo>
                    <a:lnTo>
                      <a:pt x="318" y="315"/>
                    </a:lnTo>
                    <a:lnTo>
                      <a:pt x="319" y="315"/>
                    </a:lnTo>
                    <a:lnTo>
                      <a:pt x="321" y="311"/>
                    </a:lnTo>
                    <a:lnTo>
                      <a:pt x="320" y="310"/>
                    </a:lnTo>
                    <a:lnTo>
                      <a:pt x="322" y="310"/>
                    </a:lnTo>
                    <a:lnTo>
                      <a:pt x="330" y="307"/>
                    </a:lnTo>
                    <a:lnTo>
                      <a:pt x="336" y="306"/>
                    </a:lnTo>
                    <a:lnTo>
                      <a:pt x="344" y="298"/>
                    </a:lnTo>
                    <a:lnTo>
                      <a:pt x="349" y="292"/>
                    </a:lnTo>
                    <a:lnTo>
                      <a:pt x="355" y="290"/>
                    </a:lnTo>
                    <a:lnTo>
                      <a:pt x="361" y="284"/>
                    </a:lnTo>
                    <a:lnTo>
                      <a:pt x="366" y="283"/>
                    </a:lnTo>
                    <a:lnTo>
                      <a:pt x="372" y="284"/>
                    </a:lnTo>
                    <a:lnTo>
                      <a:pt x="379" y="283"/>
                    </a:lnTo>
                    <a:lnTo>
                      <a:pt x="393" y="278"/>
                    </a:lnTo>
                    <a:lnTo>
                      <a:pt x="397" y="276"/>
                    </a:lnTo>
                    <a:lnTo>
                      <a:pt x="400" y="276"/>
                    </a:lnTo>
                    <a:lnTo>
                      <a:pt x="400" y="272"/>
                    </a:lnTo>
                    <a:lnTo>
                      <a:pt x="400" y="269"/>
                    </a:lnTo>
                    <a:lnTo>
                      <a:pt x="399" y="266"/>
                    </a:lnTo>
                    <a:lnTo>
                      <a:pt x="401" y="264"/>
                    </a:lnTo>
                    <a:lnTo>
                      <a:pt x="397" y="236"/>
                    </a:lnTo>
                    <a:lnTo>
                      <a:pt x="396" y="229"/>
                    </a:lnTo>
                    <a:lnTo>
                      <a:pt x="396" y="224"/>
                    </a:lnTo>
                    <a:lnTo>
                      <a:pt x="395" y="220"/>
                    </a:lnTo>
                    <a:lnTo>
                      <a:pt x="395" y="219"/>
                    </a:lnTo>
                    <a:lnTo>
                      <a:pt x="394" y="215"/>
                    </a:lnTo>
                    <a:lnTo>
                      <a:pt x="394" y="208"/>
                    </a:lnTo>
                    <a:lnTo>
                      <a:pt x="393" y="193"/>
                    </a:lnTo>
                    <a:lnTo>
                      <a:pt x="393" y="190"/>
                    </a:lnTo>
                    <a:lnTo>
                      <a:pt x="395" y="187"/>
                    </a:lnTo>
                    <a:lnTo>
                      <a:pt x="406" y="183"/>
                    </a:lnTo>
                    <a:lnTo>
                      <a:pt x="410" y="176"/>
                    </a:lnTo>
                    <a:lnTo>
                      <a:pt x="413" y="170"/>
                    </a:lnTo>
                    <a:lnTo>
                      <a:pt x="413" y="168"/>
                    </a:lnTo>
                    <a:lnTo>
                      <a:pt x="413" y="167"/>
                    </a:lnTo>
                    <a:lnTo>
                      <a:pt x="414" y="167"/>
                    </a:lnTo>
                    <a:lnTo>
                      <a:pt x="416" y="164"/>
                    </a:lnTo>
                    <a:lnTo>
                      <a:pt x="414" y="160"/>
                    </a:lnTo>
                    <a:lnTo>
                      <a:pt x="413" y="157"/>
                    </a:lnTo>
                    <a:lnTo>
                      <a:pt x="413" y="156"/>
                    </a:lnTo>
                    <a:lnTo>
                      <a:pt x="413" y="150"/>
                    </a:lnTo>
                    <a:lnTo>
                      <a:pt x="416" y="147"/>
                    </a:lnTo>
                    <a:lnTo>
                      <a:pt x="417" y="143"/>
                    </a:lnTo>
                    <a:lnTo>
                      <a:pt x="419" y="139"/>
                    </a:lnTo>
                    <a:lnTo>
                      <a:pt x="422" y="132"/>
                    </a:lnTo>
                    <a:lnTo>
                      <a:pt x="425" y="123"/>
                    </a:lnTo>
                    <a:lnTo>
                      <a:pt x="431" y="117"/>
                    </a:lnTo>
                    <a:lnTo>
                      <a:pt x="436" y="113"/>
                    </a:lnTo>
                    <a:lnTo>
                      <a:pt x="446" y="115"/>
                    </a:lnTo>
                    <a:lnTo>
                      <a:pt x="446" y="113"/>
                    </a:lnTo>
                    <a:lnTo>
                      <a:pt x="447" y="113"/>
                    </a:lnTo>
                    <a:lnTo>
                      <a:pt x="450" y="113"/>
                    </a:lnTo>
                    <a:lnTo>
                      <a:pt x="450" y="112"/>
                    </a:lnTo>
                    <a:lnTo>
                      <a:pt x="451" y="112"/>
                    </a:lnTo>
                    <a:lnTo>
                      <a:pt x="453" y="112"/>
                    </a:lnTo>
                    <a:lnTo>
                      <a:pt x="456" y="110"/>
                    </a:lnTo>
                    <a:lnTo>
                      <a:pt x="458" y="109"/>
                    </a:lnTo>
                    <a:lnTo>
                      <a:pt x="464" y="103"/>
                    </a:lnTo>
                    <a:lnTo>
                      <a:pt x="468" y="98"/>
                    </a:lnTo>
                    <a:lnTo>
                      <a:pt x="468" y="95"/>
                    </a:lnTo>
                    <a:lnTo>
                      <a:pt x="468" y="94"/>
                    </a:lnTo>
                    <a:lnTo>
                      <a:pt x="469" y="94"/>
                    </a:lnTo>
                    <a:lnTo>
                      <a:pt x="475" y="83"/>
                    </a:lnTo>
                    <a:lnTo>
                      <a:pt x="481" y="77"/>
                    </a:lnTo>
                    <a:lnTo>
                      <a:pt x="486" y="73"/>
                    </a:lnTo>
                    <a:lnTo>
                      <a:pt x="488" y="66"/>
                    </a:lnTo>
                    <a:lnTo>
                      <a:pt x="492" y="55"/>
                    </a:lnTo>
                    <a:lnTo>
                      <a:pt x="496" y="27"/>
                    </a:lnTo>
                    <a:lnTo>
                      <a:pt x="501" y="12"/>
                    </a:lnTo>
                    <a:lnTo>
                      <a:pt x="504" y="3"/>
                    </a:lnTo>
                    <a:lnTo>
                      <a:pt x="51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601">
                <a:extLst>
                  <a:ext uri="{FF2B5EF4-FFF2-40B4-BE49-F238E27FC236}">
                    <a16:creationId xmlns:a16="http://schemas.microsoft.com/office/drawing/2014/main" id="{334AC575-EE8E-BDE5-DD87-19F79D31AC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2" y="2141"/>
                <a:ext cx="45" cy="53"/>
              </a:xfrm>
              <a:custGeom>
                <a:avLst/>
                <a:gdLst>
                  <a:gd name="T0" fmla="*/ 222 w 225"/>
                  <a:gd name="T1" fmla="*/ 8 h 263"/>
                  <a:gd name="T2" fmla="*/ 223 w 225"/>
                  <a:gd name="T3" fmla="*/ 17 h 263"/>
                  <a:gd name="T4" fmla="*/ 225 w 225"/>
                  <a:gd name="T5" fmla="*/ 21 h 263"/>
                  <a:gd name="T6" fmla="*/ 206 w 225"/>
                  <a:gd name="T7" fmla="*/ 72 h 263"/>
                  <a:gd name="T8" fmla="*/ 198 w 225"/>
                  <a:gd name="T9" fmla="*/ 85 h 263"/>
                  <a:gd name="T10" fmla="*/ 191 w 225"/>
                  <a:gd name="T11" fmla="*/ 94 h 263"/>
                  <a:gd name="T12" fmla="*/ 182 w 225"/>
                  <a:gd name="T13" fmla="*/ 103 h 263"/>
                  <a:gd name="T14" fmla="*/ 174 w 225"/>
                  <a:gd name="T15" fmla="*/ 109 h 263"/>
                  <a:gd name="T16" fmla="*/ 169 w 225"/>
                  <a:gd name="T17" fmla="*/ 114 h 263"/>
                  <a:gd name="T18" fmla="*/ 160 w 225"/>
                  <a:gd name="T19" fmla="*/ 120 h 263"/>
                  <a:gd name="T20" fmla="*/ 142 w 225"/>
                  <a:gd name="T21" fmla="*/ 135 h 263"/>
                  <a:gd name="T22" fmla="*/ 140 w 225"/>
                  <a:gd name="T23" fmla="*/ 141 h 263"/>
                  <a:gd name="T24" fmla="*/ 135 w 225"/>
                  <a:gd name="T25" fmla="*/ 150 h 263"/>
                  <a:gd name="T26" fmla="*/ 126 w 225"/>
                  <a:gd name="T27" fmla="*/ 160 h 263"/>
                  <a:gd name="T28" fmla="*/ 120 w 225"/>
                  <a:gd name="T29" fmla="*/ 172 h 263"/>
                  <a:gd name="T30" fmla="*/ 118 w 225"/>
                  <a:gd name="T31" fmla="*/ 174 h 263"/>
                  <a:gd name="T32" fmla="*/ 118 w 225"/>
                  <a:gd name="T33" fmla="*/ 178 h 263"/>
                  <a:gd name="T34" fmla="*/ 105 w 225"/>
                  <a:gd name="T35" fmla="*/ 189 h 263"/>
                  <a:gd name="T36" fmla="*/ 96 w 225"/>
                  <a:gd name="T37" fmla="*/ 195 h 263"/>
                  <a:gd name="T38" fmla="*/ 89 w 225"/>
                  <a:gd name="T39" fmla="*/ 202 h 263"/>
                  <a:gd name="T40" fmla="*/ 79 w 225"/>
                  <a:gd name="T41" fmla="*/ 207 h 263"/>
                  <a:gd name="T42" fmla="*/ 76 w 225"/>
                  <a:gd name="T43" fmla="*/ 214 h 263"/>
                  <a:gd name="T44" fmla="*/ 71 w 225"/>
                  <a:gd name="T45" fmla="*/ 217 h 263"/>
                  <a:gd name="T46" fmla="*/ 70 w 225"/>
                  <a:gd name="T47" fmla="*/ 218 h 263"/>
                  <a:gd name="T48" fmla="*/ 66 w 225"/>
                  <a:gd name="T49" fmla="*/ 218 h 263"/>
                  <a:gd name="T50" fmla="*/ 60 w 225"/>
                  <a:gd name="T51" fmla="*/ 221 h 263"/>
                  <a:gd name="T52" fmla="*/ 56 w 225"/>
                  <a:gd name="T53" fmla="*/ 229 h 263"/>
                  <a:gd name="T54" fmla="*/ 55 w 225"/>
                  <a:gd name="T55" fmla="*/ 230 h 263"/>
                  <a:gd name="T56" fmla="*/ 46 w 225"/>
                  <a:gd name="T57" fmla="*/ 234 h 263"/>
                  <a:gd name="T58" fmla="*/ 42 w 225"/>
                  <a:gd name="T59" fmla="*/ 240 h 263"/>
                  <a:gd name="T60" fmla="*/ 34 w 225"/>
                  <a:gd name="T61" fmla="*/ 243 h 263"/>
                  <a:gd name="T62" fmla="*/ 21 w 225"/>
                  <a:gd name="T63" fmla="*/ 253 h 263"/>
                  <a:gd name="T64" fmla="*/ 15 w 225"/>
                  <a:gd name="T65" fmla="*/ 255 h 263"/>
                  <a:gd name="T66" fmla="*/ 14 w 225"/>
                  <a:gd name="T67" fmla="*/ 257 h 263"/>
                  <a:gd name="T68" fmla="*/ 6 w 225"/>
                  <a:gd name="T69" fmla="*/ 260 h 263"/>
                  <a:gd name="T70" fmla="*/ 3 w 225"/>
                  <a:gd name="T71" fmla="*/ 260 h 263"/>
                  <a:gd name="T72" fmla="*/ 0 w 225"/>
                  <a:gd name="T73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5" h="263">
                    <a:moveTo>
                      <a:pt x="219" y="0"/>
                    </a:moveTo>
                    <a:lnTo>
                      <a:pt x="222" y="8"/>
                    </a:lnTo>
                    <a:lnTo>
                      <a:pt x="222" y="12"/>
                    </a:lnTo>
                    <a:lnTo>
                      <a:pt x="223" y="17"/>
                    </a:lnTo>
                    <a:lnTo>
                      <a:pt x="223" y="19"/>
                    </a:lnTo>
                    <a:lnTo>
                      <a:pt x="225" y="21"/>
                    </a:lnTo>
                    <a:lnTo>
                      <a:pt x="209" y="69"/>
                    </a:lnTo>
                    <a:lnTo>
                      <a:pt x="206" y="72"/>
                    </a:lnTo>
                    <a:lnTo>
                      <a:pt x="204" y="78"/>
                    </a:lnTo>
                    <a:lnTo>
                      <a:pt x="198" y="85"/>
                    </a:lnTo>
                    <a:lnTo>
                      <a:pt x="194" y="92"/>
                    </a:lnTo>
                    <a:lnTo>
                      <a:pt x="191" y="94"/>
                    </a:lnTo>
                    <a:lnTo>
                      <a:pt x="188" y="98"/>
                    </a:lnTo>
                    <a:lnTo>
                      <a:pt x="182" y="103"/>
                    </a:lnTo>
                    <a:lnTo>
                      <a:pt x="176" y="108"/>
                    </a:lnTo>
                    <a:lnTo>
                      <a:pt x="174" y="109"/>
                    </a:lnTo>
                    <a:lnTo>
                      <a:pt x="174" y="111"/>
                    </a:lnTo>
                    <a:lnTo>
                      <a:pt x="169" y="114"/>
                    </a:lnTo>
                    <a:lnTo>
                      <a:pt x="165" y="116"/>
                    </a:lnTo>
                    <a:lnTo>
                      <a:pt x="160" y="120"/>
                    </a:lnTo>
                    <a:lnTo>
                      <a:pt x="148" y="126"/>
                    </a:lnTo>
                    <a:lnTo>
                      <a:pt x="142" y="135"/>
                    </a:lnTo>
                    <a:lnTo>
                      <a:pt x="142" y="138"/>
                    </a:lnTo>
                    <a:lnTo>
                      <a:pt x="140" y="141"/>
                    </a:lnTo>
                    <a:lnTo>
                      <a:pt x="136" y="145"/>
                    </a:lnTo>
                    <a:lnTo>
                      <a:pt x="135" y="150"/>
                    </a:lnTo>
                    <a:lnTo>
                      <a:pt x="133" y="154"/>
                    </a:lnTo>
                    <a:lnTo>
                      <a:pt x="126" y="160"/>
                    </a:lnTo>
                    <a:lnTo>
                      <a:pt x="122" y="165"/>
                    </a:lnTo>
                    <a:lnTo>
                      <a:pt x="120" y="172"/>
                    </a:lnTo>
                    <a:lnTo>
                      <a:pt x="119" y="174"/>
                    </a:lnTo>
                    <a:lnTo>
                      <a:pt x="118" y="174"/>
                    </a:lnTo>
                    <a:lnTo>
                      <a:pt x="118" y="175"/>
                    </a:lnTo>
                    <a:lnTo>
                      <a:pt x="118" y="178"/>
                    </a:lnTo>
                    <a:lnTo>
                      <a:pt x="112" y="185"/>
                    </a:lnTo>
                    <a:lnTo>
                      <a:pt x="105" y="189"/>
                    </a:lnTo>
                    <a:lnTo>
                      <a:pt x="100" y="192"/>
                    </a:lnTo>
                    <a:lnTo>
                      <a:pt x="96" y="195"/>
                    </a:lnTo>
                    <a:lnTo>
                      <a:pt x="96" y="198"/>
                    </a:lnTo>
                    <a:lnTo>
                      <a:pt x="89" y="202"/>
                    </a:lnTo>
                    <a:lnTo>
                      <a:pt x="84" y="205"/>
                    </a:lnTo>
                    <a:lnTo>
                      <a:pt x="79" y="207"/>
                    </a:lnTo>
                    <a:lnTo>
                      <a:pt x="78" y="212"/>
                    </a:lnTo>
                    <a:lnTo>
                      <a:pt x="76" y="214"/>
                    </a:lnTo>
                    <a:lnTo>
                      <a:pt x="73" y="217"/>
                    </a:lnTo>
                    <a:lnTo>
                      <a:pt x="71" y="217"/>
                    </a:lnTo>
                    <a:lnTo>
                      <a:pt x="70" y="217"/>
                    </a:lnTo>
                    <a:lnTo>
                      <a:pt x="70" y="218"/>
                    </a:lnTo>
                    <a:lnTo>
                      <a:pt x="67" y="218"/>
                    </a:lnTo>
                    <a:lnTo>
                      <a:pt x="66" y="218"/>
                    </a:lnTo>
                    <a:lnTo>
                      <a:pt x="66" y="219"/>
                    </a:lnTo>
                    <a:lnTo>
                      <a:pt x="60" y="221"/>
                    </a:lnTo>
                    <a:lnTo>
                      <a:pt x="59" y="229"/>
                    </a:lnTo>
                    <a:lnTo>
                      <a:pt x="56" y="229"/>
                    </a:lnTo>
                    <a:lnTo>
                      <a:pt x="55" y="229"/>
                    </a:lnTo>
                    <a:lnTo>
                      <a:pt x="55" y="230"/>
                    </a:lnTo>
                    <a:lnTo>
                      <a:pt x="50" y="232"/>
                    </a:lnTo>
                    <a:lnTo>
                      <a:pt x="46" y="234"/>
                    </a:lnTo>
                    <a:lnTo>
                      <a:pt x="45" y="237"/>
                    </a:lnTo>
                    <a:lnTo>
                      <a:pt x="42" y="240"/>
                    </a:lnTo>
                    <a:lnTo>
                      <a:pt x="39" y="242"/>
                    </a:lnTo>
                    <a:lnTo>
                      <a:pt x="34" y="243"/>
                    </a:lnTo>
                    <a:lnTo>
                      <a:pt x="26" y="246"/>
                    </a:lnTo>
                    <a:lnTo>
                      <a:pt x="21" y="253"/>
                    </a:lnTo>
                    <a:lnTo>
                      <a:pt x="17" y="255"/>
                    </a:lnTo>
                    <a:lnTo>
                      <a:pt x="15" y="255"/>
                    </a:lnTo>
                    <a:lnTo>
                      <a:pt x="14" y="255"/>
                    </a:lnTo>
                    <a:lnTo>
                      <a:pt x="14" y="257"/>
                    </a:lnTo>
                    <a:lnTo>
                      <a:pt x="9" y="257"/>
                    </a:lnTo>
                    <a:lnTo>
                      <a:pt x="6" y="260"/>
                    </a:lnTo>
                    <a:lnTo>
                      <a:pt x="4" y="260"/>
                    </a:lnTo>
                    <a:lnTo>
                      <a:pt x="3" y="260"/>
                    </a:lnTo>
                    <a:lnTo>
                      <a:pt x="3" y="261"/>
                    </a:lnTo>
                    <a:lnTo>
                      <a:pt x="0" y="26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602">
                <a:extLst>
                  <a:ext uri="{FF2B5EF4-FFF2-40B4-BE49-F238E27FC236}">
                    <a16:creationId xmlns:a16="http://schemas.microsoft.com/office/drawing/2014/main" id="{936D671E-845D-2110-E4ED-271CB1FE9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2169"/>
                <a:ext cx="127" cy="32"/>
              </a:xfrm>
              <a:custGeom>
                <a:avLst/>
                <a:gdLst>
                  <a:gd name="T0" fmla="*/ 629 w 637"/>
                  <a:gd name="T1" fmla="*/ 126 h 158"/>
                  <a:gd name="T2" fmla="*/ 623 w 637"/>
                  <a:gd name="T3" fmla="*/ 126 h 158"/>
                  <a:gd name="T4" fmla="*/ 613 w 637"/>
                  <a:gd name="T5" fmla="*/ 126 h 158"/>
                  <a:gd name="T6" fmla="*/ 600 w 637"/>
                  <a:gd name="T7" fmla="*/ 130 h 158"/>
                  <a:gd name="T8" fmla="*/ 591 w 637"/>
                  <a:gd name="T9" fmla="*/ 153 h 158"/>
                  <a:gd name="T10" fmla="*/ 588 w 637"/>
                  <a:gd name="T11" fmla="*/ 154 h 158"/>
                  <a:gd name="T12" fmla="*/ 570 w 637"/>
                  <a:gd name="T13" fmla="*/ 158 h 158"/>
                  <a:gd name="T14" fmla="*/ 554 w 637"/>
                  <a:gd name="T15" fmla="*/ 156 h 158"/>
                  <a:gd name="T16" fmla="*/ 550 w 637"/>
                  <a:gd name="T17" fmla="*/ 158 h 158"/>
                  <a:gd name="T18" fmla="*/ 532 w 637"/>
                  <a:gd name="T19" fmla="*/ 150 h 158"/>
                  <a:gd name="T20" fmla="*/ 521 w 637"/>
                  <a:gd name="T21" fmla="*/ 158 h 158"/>
                  <a:gd name="T22" fmla="*/ 513 w 637"/>
                  <a:gd name="T23" fmla="*/ 150 h 158"/>
                  <a:gd name="T24" fmla="*/ 502 w 637"/>
                  <a:gd name="T25" fmla="*/ 148 h 158"/>
                  <a:gd name="T26" fmla="*/ 485 w 637"/>
                  <a:gd name="T27" fmla="*/ 146 h 158"/>
                  <a:gd name="T28" fmla="*/ 477 w 637"/>
                  <a:gd name="T29" fmla="*/ 137 h 158"/>
                  <a:gd name="T30" fmla="*/ 480 w 637"/>
                  <a:gd name="T31" fmla="*/ 130 h 158"/>
                  <a:gd name="T32" fmla="*/ 454 w 637"/>
                  <a:gd name="T33" fmla="*/ 110 h 158"/>
                  <a:gd name="T34" fmla="*/ 423 w 637"/>
                  <a:gd name="T35" fmla="*/ 114 h 158"/>
                  <a:gd name="T36" fmla="*/ 391 w 637"/>
                  <a:gd name="T37" fmla="*/ 62 h 158"/>
                  <a:gd name="T38" fmla="*/ 382 w 637"/>
                  <a:gd name="T39" fmla="*/ 50 h 158"/>
                  <a:gd name="T40" fmla="*/ 363 w 637"/>
                  <a:gd name="T41" fmla="*/ 27 h 158"/>
                  <a:gd name="T42" fmla="*/ 344 w 637"/>
                  <a:gd name="T43" fmla="*/ 19 h 158"/>
                  <a:gd name="T44" fmla="*/ 338 w 637"/>
                  <a:gd name="T45" fmla="*/ 13 h 158"/>
                  <a:gd name="T46" fmla="*/ 322 w 637"/>
                  <a:gd name="T47" fmla="*/ 12 h 158"/>
                  <a:gd name="T48" fmla="*/ 311 w 637"/>
                  <a:gd name="T49" fmla="*/ 2 h 158"/>
                  <a:gd name="T50" fmla="*/ 281 w 637"/>
                  <a:gd name="T51" fmla="*/ 2 h 158"/>
                  <a:gd name="T52" fmla="*/ 260 w 637"/>
                  <a:gd name="T53" fmla="*/ 2 h 158"/>
                  <a:gd name="T54" fmla="*/ 239 w 637"/>
                  <a:gd name="T55" fmla="*/ 11 h 158"/>
                  <a:gd name="T56" fmla="*/ 220 w 637"/>
                  <a:gd name="T57" fmla="*/ 4 h 158"/>
                  <a:gd name="T58" fmla="*/ 196 w 637"/>
                  <a:gd name="T59" fmla="*/ 9 h 158"/>
                  <a:gd name="T60" fmla="*/ 164 w 637"/>
                  <a:gd name="T61" fmla="*/ 30 h 158"/>
                  <a:gd name="T62" fmla="*/ 150 w 637"/>
                  <a:gd name="T63" fmla="*/ 40 h 158"/>
                  <a:gd name="T64" fmla="*/ 137 w 637"/>
                  <a:gd name="T65" fmla="*/ 52 h 158"/>
                  <a:gd name="T66" fmla="*/ 133 w 637"/>
                  <a:gd name="T67" fmla="*/ 56 h 158"/>
                  <a:gd name="T68" fmla="*/ 119 w 637"/>
                  <a:gd name="T69" fmla="*/ 58 h 158"/>
                  <a:gd name="T70" fmla="*/ 116 w 637"/>
                  <a:gd name="T71" fmla="*/ 66 h 158"/>
                  <a:gd name="T72" fmla="*/ 111 w 637"/>
                  <a:gd name="T73" fmla="*/ 68 h 158"/>
                  <a:gd name="T74" fmla="*/ 104 w 637"/>
                  <a:gd name="T75" fmla="*/ 70 h 158"/>
                  <a:gd name="T76" fmla="*/ 92 w 637"/>
                  <a:gd name="T77" fmla="*/ 63 h 158"/>
                  <a:gd name="T78" fmla="*/ 71 w 637"/>
                  <a:gd name="T79" fmla="*/ 56 h 158"/>
                  <a:gd name="T80" fmla="*/ 58 w 637"/>
                  <a:gd name="T81" fmla="*/ 72 h 158"/>
                  <a:gd name="T82" fmla="*/ 48 w 637"/>
                  <a:gd name="T83" fmla="*/ 87 h 158"/>
                  <a:gd name="T84" fmla="*/ 29 w 637"/>
                  <a:gd name="T85" fmla="*/ 91 h 158"/>
                  <a:gd name="T86" fmla="*/ 13 w 637"/>
                  <a:gd name="T87" fmla="*/ 102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7" h="158">
                    <a:moveTo>
                      <a:pt x="637" y="122"/>
                    </a:moveTo>
                    <a:lnTo>
                      <a:pt x="633" y="122"/>
                    </a:lnTo>
                    <a:lnTo>
                      <a:pt x="629" y="126"/>
                    </a:lnTo>
                    <a:lnTo>
                      <a:pt x="626" y="126"/>
                    </a:lnTo>
                    <a:lnTo>
                      <a:pt x="624" y="126"/>
                    </a:lnTo>
                    <a:lnTo>
                      <a:pt x="623" y="126"/>
                    </a:lnTo>
                    <a:lnTo>
                      <a:pt x="623" y="127"/>
                    </a:lnTo>
                    <a:lnTo>
                      <a:pt x="618" y="126"/>
                    </a:lnTo>
                    <a:lnTo>
                      <a:pt x="613" y="126"/>
                    </a:lnTo>
                    <a:lnTo>
                      <a:pt x="607" y="125"/>
                    </a:lnTo>
                    <a:lnTo>
                      <a:pt x="603" y="126"/>
                    </a:lnTo>
                    <a:lnTo>
                      <a:pt x="600" y="130"/>
                    </a:lnTo>
                    <a:lnTo>
                      <a:pt x="599" y="137"/>
                    </a:lnTo>
                    <a:lnTo>
                      <a:pt x="596" y="143"/>
                    </a:lnTo>
                    <a:lnTo>
                      <a:pt x="591" y="153"/>
                    </a:lnTo>
                    <a:lnTo>
                      <a:pt x="589" y="153"/>
                    </a:lnTo>
                    <a:lnTo>
                      <a:pt x="588" y="153"/>
                    </a:lnTo>
                    <a:lnTo>
                      <a:pt x="588" y="154"/>
                    </a:lnTo>
                    <a:lnTo>
                      <a:pt x="583" y="156"/>
                    </a:lnTo>
                    <a:lnTo>
                      <a:pt x="577" y="156"/>
                    </a:lnTo>
                    <a:lnTo>
                      <a:pt x="570" y="158"/>
                    </a:lnTo>
                    <a:lnTo>
                      <a:pt x="565" y="156"/>
                    </a:lnTo>
                    <a:lnTo>
                      <a:pt x="559" y="154"/>
                    </a:lnTo>
                    <a:lnTo>
                      <a:pt x="554" y="156"/>
                    </a:lnTo>
                    <a:lnTo>
                      <a:pt x="551" y="156"/>
                    </a:lnTo>
                    <a:lnTo>
                      <a:pt x="550" y="156"/>
                    </a:lnTo>
                    <a:lnTo>
                      <a:pt x="550" y="158"/>
                    </a:lnTo>
                    <a:lnTo>
                      <a:pt x="545" y="156"/>
                    </a:lnTo>
                    <a:lnTo>
                      <a:pt x="542" y="154"/>
                    </a:lnTo>
                    <a:lnTo>
                      <a:pt x="532" y="150"/>
                    </a:lnTo>
                    <a:lnTo>
                      <a:pt x="528" y="152"/>
                    </a:lnTo>
                    <a:lnTo>
                      <a:pt x="523" y="155"/>
                    </a:lnTo>
                    <a:lnTo>
                      <a:pt x="521" y="158"/>
                    </a:lnTo>
                    <a:lnTo>
                      <a:pt x="519" y="158"/>
                    </a:lnTo>
                    <a:lnTo>
                      <a:pt x="516" y="156"/>
                    </a:lnTo>
                    <a:lnTo>
                      <a:pt x="513" y="150"/>
                    </a:lnTo>
                    <a:lnTo>
                      <a:pt x="509" y="149"/>
                    </a:lnTo>
                    <a:lnTo>
                      <a:pt x="504" y="149"/>
                    </a:lnTo>
                    <a:lnTo>
                      <a:pt x="502" y="148"/>
                    </a:lnTo>
                    <a:lnTo>
                      <a:pt x="500" y="148"/>
                    </a:lnTo>
                    <a:lnTo>
                      <a:pt x="497" y="148"/>
                    </a:lnTo>
                    <a:lnTo>
                      <a:pt x="485" y="146"/>
                    </a:lnTo>
                    <a:lnTo>
                      <a:pt x="480" y="143"/>
                    </a:lnTo>
                    <a:lnTo>
                      <a:pt x="479" y="141"/>
                    </a:lnTo>
                    <a:lnTo>
                      <a:pt x="477" y="137"/>
                    </a:lnTo>
                    <a:lnTo>
                      <a:pt x="480" y="135"/>
                    </a:lnTo>
                    <a:lnTo>
                      <a:pt x="481" y="132"/>
                    </a:lnTo>
                    <a:lnTo>
                      <a:pt x="480" y="130"/>
                    </a:lnTo>
                    <a:lnTo>
                      <a:pt x="460" y="113"/>
                    </a:lnTo>
                    <a:lnTo>
                      <a:pt x="458" y="110"/>
                    </a:lnTo>
                    <a:lnTo>
                      <a:pt x="454" y="110"/>
                    </a:lnTo>
                    <a:lnTo>
                      <a:pt x="429" y="118"/>
                    </a:lnTo>
                    <a:lnTo>
                      <a:pt x="424" y="115"/>
                    </a:lnTo>
                    <a:lnTo>
                      <a:pt x="423" y="114"/>
                    </a:lnTo>
                    <a:lnTo>
                      <a:pt x="399" y="68"/>
                    </a:lnTo>
                    <a:lnTo>
                      <a:pt x="394" y="63"/>
                    </a:lnTo>
                    <a:lnTo>
                      <a:pt x="391" y="62"/>
                    </a:lnTo>
                    <a:lnTo>
                      <a:pt x="387" y="59"/>
                    </a:lnTo>
                    <a:lnTo>
                      <a:pt x="385" y="56"/>
                    </a:lnTo>
                    <a:lnTo>
                      <a:pt x="382" y="50"/>
                    </a:lnTo>
                    <a:lnTo>
                      <a:pt x="377" y="45"/>
                    </a:lnTo>
                    <a:lnTo>
                      <a:pt x="368" y="33"/>
                    </a:lnTo>
                    <a:lnTo>
                      <a:pt x="363" y="27"/>
                    </a:lnTo>
                    <a:lnTo>
                      <a:pt x="354" y="24"/>
                    </a:lnTo>
                    <a:lnTo>
                      <a:pt x="349" y="23"/>
                    </a:lnTo>
                    <a:lnTo>
                      <a:pt x="344" y="19"/>
                    </a:lnTo>
                    <a:lnTo>
                      <a:pt x="342" y="17"/>
                    </a:lnTo>
                    <a:lnTo>
                      <a:pt x="340" y="16"/>
                    </a:lnTo>
                    <a:lnTo>
                      <a:pt x="338" y="13"/>
                    </a:lnTo>
                    <a:lnTo>
                      <a:pt x="330" y="13"/>
                    </a:lnTo>
                    <a:lnTo>
                      <a:pt x="326" y="16"/>
                    </a:lnTo>
                    <a:lnTo>
                      <a:pt x="322" y="12"/>
                    </a:lnTo>
                    <a:lnTo>
                      <a:pt x="321" y="6"/>
                    </a:lnTo>
                    <a:lnTo>
                      <a:pt x="317" y="2"/>
                    </a:lnTo>
                    <a:lnTo>
                      <a:pt x="311" y="2"/>
                    </a:lnTo>
                    <a:lnTo>
                      <a:pt x="294" y="0"/>
                    </a:lnTo>
                    <a:lnTo>
                      <a:pt x="288" y="0"/>
                    </a:lnTo>
                    <a:lnTo>
                      <a:pt x="281" y="2"/>
                    </a:lnTo>
                    <a:lnTo>
                      <a:pt x="280" y="2"/>
                    </a:lnTo>
                    <a:lnTo>
                      <a:pt x="270" y="0"/>
                    </a:lnTo>
                    <a:lnTo>
                      <a:pt x="260" y="2"/>
                    </a:lnTo>
                    <a:lnTo>
                      <a:pt x="251" y="10"/>
                    </a:lnTo>
                    <a:lnTo>
                      <a:pt x="244" y="10"/>
                    </a:lnTo>
                    <a:lnTo>
                      <a:pt x="239" y="11"/>
                    </a:lnTo>
                    <a:lnTo>
                      <a:pt x="235" y="11"/>
                    </a:lnTo>
                    <a:lnTo>
                      <a:pt x="235" y="12"/>
                    </a:lnTo>
                    <a:lnTo>
                      <a:pt x="220" y="4"/>
                    </a:lnTo>
                    <a:lnTo>
                      <a:pt x="211" y="2"/>
                    </a:lnTo>
                    <a:lnTo>
                      <a:pt x="206" y="5"/>
                    </a:lnTo>
                    <a:lnTo>
                      <a:pt x="196" y="9"/>
                    </a:lnTo>
                    <a:lnTo>
                      <a:pt x="191" y="12"/>
                    </a:lnTo>
                    <a:lnTo>
                      <a:pt x="189" y="21"/>
                    </a:lnTo>
                    <a:lnTo>
                      <a:pt x="164" y="30"/>
                    </a:lnTo>
                    <a:lnTo>
                      <a:pt x="157" y="34"/>
                    </a:lnTo>
                    <a:lnTo>
                      <a:pt x="154" y="38"/>
                    </a:lnTo>
                    <a:lnTo>
                      <a:pt x="150" y="40"/>
                    </a:lnTo>
                    <a:lnTo>
                      <a:pt x="149" y="42"/>
                    </a:lnTo>
                    <a:lnTo>
                      <a:pt x="139" y="52"/>
                    </a:lnTo>
                    <a:lnTo>
                      <a:pt x="137" y="52"/>
                    </a:lnTo>
                    <a:lnTo>
                      <a:pt x="136" y="52"/>
                    </a:lnTo>
                    <a:lnTo>
                      <a:pt x="136" y="53"/>
                    </a:lnTo>
                    <a:lnTo>
                      <a:pt x="133" y="56"/>
                    </a:lnTo>
                    <a:lnTo>
                      <a:pt x="128" y="56"/>
                    </a:lnTo>
                    <a:lnTo>
                      <a:pt x="124" y="57"/>
                    </a:lnTo>
                    <a:lnTo>
                      <a:pt x="119" y="58"/>
                    </a:lnTo>
                    <a:lnTo>
                      <a:pt x="117" y="64"/>
                    </a:lnTo>
                    <a:lnTo>
                      <a:pt x="116" y="64"/>
                    </a:lnTo>
                    <a:lnTo>
                      <a:pt x="116" y="66"/>
                    </a:lnTo>
                    <a:lnTo>
                      <a:pt x="115" y="68"/>
                    </a:lnTo>
                    <a:lnTo>
                      <a:pt x="113" y="68"/>
                    </a:lnTo>
                    <a:lnTo>
                      <a:pt x="111" y="68"/>
                    </a:lnTo>
                    <a:lnTo>
                      <a:pt x="111" y="69"/>
                    </a:lnTo>
                    <a:lnTo>
                      <a:pt x="107" y="69"/>
                    </a:lnTo>
                    <a:lnTo>
                      <a:pt x="104" y="70"/>
                    </a:lnTo>
                    <a:lnTo>
                      <a:pt x="102" y="70"/>
                    </a:lnTo>
                    <a:lnTo>
                      <a:pt x="97" y="64"/>
                    </a:lnTo>
                    <a:lnTo>
                      <a:pt x="92" y="63"/>
                    </a:lnTo>
                    <a:lnTo>
                      <a:pt x="87" y="62"/>
                    </a:lnTo>
                    <a:lnTo>
                      <a:pt x="80" y="57"/>
                    </a:lnTo>
                    <a:lnTo>
                      <a:pt x="71" y="56"/>
                    </a:lnTo>
                    <a:lnTo>
                      <a:pt x="65" y="59"/>
                    </a:lnTo>
                    <a:lnTo>
                      <a:pt x="61" y="63"/>
                    </a:lnTo>
                    <a:lnTo>
                      <a:pt x="58" y="72"/>
                    </a:lnTo>
                    <a:lnTo>
                      <a:pt x="56" y="80"/>
                    </a:lnTo>
                    <a:lnTo>
                      <a:pt x="52" y="82"/>
                    </a:lnTo>
                    <a:lnTo>
                      <a:pt x="48" y="87"/>
                    </a:lnTo>
                    <a:lnTo>
                      <a:pt x="40" y="91"/>
                    </a:lnTo>
                    <a:lnTo>
                      <a:pt x="34" y="92"/>
                    </a:lnTo>
                    <a:lnTo>
                      <a:pt x="29" y="91"/>
                    </a:lnTo>
                    <a:lnTo>
                      <a:pt x="25" y="95"/>
                    </a:lnTo>
                    <a:lnTo>
                      <a:pt x="21" y="97"/>
                    </a:lnTo>
                    <a:lnTo>
                      <a:pt x="13" y="102"/>
                    </a:lnTo>
                    <a:lnTo>
                      <a:pt x="7" y="104"/>
                    </a:lnTo>
                    <a:lnTo>
                      <a:pt x="0" y="10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603">
                <a:extLst>
                  <a:ext uri="{FF2B5EF4-FFF2-40B4-BE49-F238E27FC236}">
                    <a16:creationId xmlns:a16="http://schemas.microsoft.com/office/drawing/2014/main" id="{FAADE52C-93FD-82D2-AA08-CFE7BEAB5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2" y="2236"/>
                <a:ext cx="140" cy="69"/>
              </a:xfrm>
              <a:custGeom>
                <a:avLst/>
                <a:gdLst>
                  <a:gd name="T0" fmla="*/ 5 w 698"/>
                  <a:gd name="T1" fmla="*/ 315 h 348"/>
                  <a:gd name="T2" fmla="*/ 2 w 698"/>
                  <a:gd name="T3" fmla="*/ 307 h 348"/>
                  <a:gd name="T4" fmla="*/ 16 w 698"/>
                  <a:gd name="T5" fmla="*/ 289 h 348"/>
                  <a:gd name="T6" fmla="*/ 27 w 698"/>
                  <a:gd name="T7" fmla="*/ 284 h 348"/>
                  <a:gd name="T8" fmla="*/ 40 w 698"/>
                  <a:gd name="T9" fmla="*/ 287 h 348"/>
                  <a:gd name="T10" fmla="*/ 57 w 698"/>
                  <a:gd name="T11" fmla="*/ 292 h 348"/>
                  <a:gd name="T12" fmla="*/ 71 w 698"/>
                  <a:gd name="T13" fmla="*/ 291 h 348"/>
                  <a:gd name="T14" fmla="*/ 74 w 698"/>
                  <a:gd name="T15" fmla="*/ 287 h 348"/>
                  <a:gd name="T16" fmla="*/ 78 w 698"/>
                  <a:gd name="T17" fmla="*/ 277 h 348"/>
                  <a:gd name="T18" fmla="*/ 90 w 698"/>
                  <a:gd name="T19" fmla="*/ 274 h 348"/>
                  <a:gd name="T20" fmla="*/ 119 w 698"/>
                  <a:gd name="T21" fmla="*/ 235 h 348"/>
                  <a:gd name="T22" fmla="*/ 139 w 698"/>
                  <a:gd name="T23" fmla="*/ 218 h 348"/>
                  <a:gd name="T24" fmla="*/ 143 w 698"/>
                  <a:gd name="T25" fmla="*/ 220 h 348"/>
                  <a:gd name="T26" fmla="*/ 148 w 698"/>
                  <a:gd name="T27" fmla="*/ 229 h 348"/>
                  <a:gd name="T28" fmla="*/ 166 w 698"/>
                  <a:gd name="T29" fmla="*/ 222 h 348"/>
                  <a:gd name="T30" fmla="*/ 181 w 698"/>
                  <a:gd name="T31" fmla="*/ 205 h 348"/>
                  <a:gd name="T32" fmla="*/ 182 w 698"/>
                  <a:gd name="T33" fmla="*/ 190 h 348"/>
                  <a:gd name="T34" fmla="*/ 187 w 698"/>
                  <a:gd name="T35" fmla="*/ 187 h 348"/>
                  <a:gd name="T36" fmla="*/ 204 w 698"/>
                  <a:gd name="T37" fmla="*/ 189 h 348"/>
                  <a:gd name="T38" fmla="*/ 215 w 698"/>
                  <a:gd name="T39" fmla="*/ 190 h 348"/>
                  <a:gd name="T40" fmla="*/ 225 w 698"/>
                  <a:gd name="T41" fmla="*/ 175 h 348"/>
                  <a:gd name="T42" fmla="*/ 235 w 698"/>
                  <a:gd name="T43" fmla="*/ 171 h 348"/>
                  <a:gd name="T44" fmla="*/ 243 w 698"/>
                  <a:gd name="T45" fmla="*/ 174 h 348"/>
                  <a:gd name="T46" fmla="*/ 248 w 698"/>
                  <a:gd name="T47" fmla="*/ 182 h 348"/>
                  <a:gd name="T48" fmla="*/ 269 w 698"/>
                  <a:gd name="T49" fmla="*/ 186 h 348"/>
                  <a:gd name="T50" fmla="*/ 275 w 698"/>
                  <a:gd name="T51" fmla="*/ 187 h 348"/>
                  <a:gd name="T52" fmla="*/ 285 w 698"/>
                  <a:gd name="T53" fmla="*/ 194 h 348"/>
                  <a:gd name="T54" fmla="*/ 300 w 698"/>
                  <a:gd name="T55" fmla="*/ 190 h 348"/>
                  <a:gd name="T56" fmla="*/ 311 w 698"/>
                  <a:gd name="T57" fmla="*/ 190 h 348"/>
                  <a:gd name="T58" fmla="*/ 318 w 698"/>
                  <a:gd name="T59" fmla="*/ 194 h 348"/>
                  <a:gd name="T60" fmla="*/ 332 w 698"/>
                  <a:gd name="T61" fmla="*/ 194 h 348"/>
                  <a:gd name="T62" fmla="*/ 341 w 698"/>
                  <a:gd name="T63" fmla="*/ 187 h 348"/>
                  <a:gd name="T64" fmla="*/ 355 w 698"/>
                  <a:gd name="T65" fmla="*/ 172 h 348"/>
                  <a:gd name="T66" fmla="*/ 376 w 698"/>
                  <a:gd name="T67" fmla="*/ 171 h 348"/>
                  <a:gd name="T68" fmla="*/ 381 w 698"/>
                  <a:gd name="T69" fmla="*/ 166 h 348"/>
                  <a:gd name="T70" fmla="*/ 393 w 698"/>
                  <a:gd name="T71" fmla="*/ 154 h 348"/>
                  <a:gd name="T72" fmla="*/ 399 w 698"/>
                  <a:gd name="T73" fmla="*/ 146 h 348"/>
                  <a:gd name="T74" fmla="*/ 404 w 698"/>
                  <a:gd name="T75" fmla="*/ 135 h 348"/>
                  <a:gd name="T76" fmla="*/ 411 w 698"/>
                  <a:gd name="T77" fmla="*/ 129 h 348"/>
                  <a:gd name="T78" fmla="*/ 449 w 698"/>
                  <a:gd name="T79" fmla="*/ 112 h 348"/>
                  <a:gd name="T80" fmla="*/ 479 w 698"/>
                  <a:gd name="T81" fmla="*/ 97 h 348"/>
                  <a:gd name="T82" fmla="*/ 495 w 698"/>
                  <a:gd name="T83" fmla="*/ 97 h 348"/>
                  <a:gd name="T84" fmla="*/ 500 w 698"/>
                  <a:gd name="T85" fmla="*/ 92 h 348"/>
                  <a:gd name="T86" fmla="*/ 509 w 698"/>
                  <a:gd name="T87" fmla="*/ 80 h 348"/>
                  <a:gd name="T88" fmla="*/ 531 w 698"/>
                  <a:gd name="T89" fmla="*/ 70 h 348"/>
                  <a:gd name="T90" fmla="*/ 538 w 698"/>
                  <a:gd name="T91" fmla="*/ 72 h 348"/>
                  <a:gd name="T92" fmla="*/ 549 w 698"/>
                  <a:gd name="T93" fmla="*/ 70 h 348"/>
                  <a:gd name="T94" fmla="*/ 563 w 698"/>
                  <a:gd name="T95" fmla="*/ 69 h 348"/>
                  <a:gd name="T96" fmla="*/ 595 w 698"/>
                  <a:gd name="T97" fmla="*/ 74 h 348"/>
                  <a:gd name="T98" fmla="*/ 608 w 698"/>
                  <a:gd name="T99" fmla="*/ 75 h 348"/>
                  <a:gd name="T100" fmla="*/ 622 w 698"/>
                  <a:gd name="T101" fmla="*/ 80 h 348"/>
                  <a:gd name="T102" fmla="*/ 633 w 698"/>
                  <a:gd name="T103" fmla="*/ 79 h 348"/>
                  <a:gd name="T104" fmla="*/ 654 w 698"/>
                  <a:gd name="T105" fmla="*/ 70 h 348"/>
                  <a:gd name="T106" fmla="*/ 671 w 698"/>
                  <a:gd name="T107" fmla="*/ 68 h 348"/>
                  <a:gd name="T108" fmla="*/ 692 w 698"/>
                  <a:gd name="T109" fmla="*/ 54 h 348"/>
                  <a:gd name="T110" fmla="*/ 698 w 698"/>
                  <a:gd name="T111" fmla="*/ 34 h 348"/>
                  <a:gd name="T112" fmla="*/ 691 w 698"/>
                  <a:gd name="T113" fmla="*/ 12 h 348"/>
                  <a:gd name="T114" fmla="*/ 691 w 698"/>
                  <a:gd name="T115" fmla="*/ 4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98" h="348">
                    <a:moveTo>
                      <a:pt x="0" y="348"/>
                    </a:moveTo>
                    <a:lnTo>
                      <a:pt x="5" y="323"/>
                    </a:lnTo>
                    <a:lnTo>
                      <a:pt x="5" y="321"/>
                    </a:lnTo>
                    <a:lnTo>
                      <a:pt x="5" y="320"/>
                    </a:lnTo>
                    <a:lnTo>
                      <a:pt x="5" y="317"/>
                    </a:lnTo>
                    <a:lnTo>
                      <a:pt x="5" y="315"/>
                    </a:lnTo>
                    <a:lnTo>
                      <a:pt x="5" y="314"/>
                    </a:lnTo>
                    <a:lnTo>
                      <a:pt x="4" y="313"/>
                    </a:lnTo>
                    <a:lnTo>
                      <a:pt x="2" y="312"/>
                    </a:lnTo>
                    <a:lnTo>
                      <a:pt x="2" y="310"/>
                    </a:lnTo>
                    <a:lnTo>
                      <a:pt x="2" y="309"/>
                    </a:lnTo>
                    <a:lnTo>
                      <a:pt x="2" y="307"/>
                    </a:lnTo>
                    <a:lnTo>
                      <a:pt x="2" y="306"/>
                    </a:lnTo>
                    <a:lnTo>
                      <a:pt x="3" y="304"/>
                    </a:lnTo>
                    <a:lnTo>
                      <a:pt x="4" y="304"/>
                    </a:lnTo>
                    <a:lnTo>
                      <a:pt x="4" y="303"/>
                    </a:lnTo>
                    <a:lnTo>
                      <a:pt x="5" y="302"/>
                    </a:lnTo>
                    <a:lnTo>
                      <a:pt x="16" y="289"/>
                    </a:lnTo>
                    <a:lnTo>
                      <a:pt x="17" y="289"/>
                    </a:lnTo>
                    <a:lnTo>
                      <a:pt x="17" y="287"/>
                    </a:lnTo>
                    <a:lnTo>
                      <a:pt x="20" y="286"/>
                    </a:lnTo>
                    <a:lnTo>
                      <a:pt x="23" y="284"/>
                    </a:lnTo>
                    <a:lnTo>
                      <a:pt x="25" y="284"/>
                    </a:lnTo>
                    <a:lnTo>
                      <a:pt x="27" y="284"/>
                    </a:lnTo>
                    <a:lnTo>
                      <a:pt x="28" y="284"/>
                    </a:lnTo>
                    <a:lnTo>
                      <a:pt x="29" y="284"/>
                    </a:lnTo>
                    <a:lnTo>
                      <a:pt x="31" y="284"/>
                    </a:lnTo>
                    <a:lnTo>
                      <a:pt x="32" y="284"/>
                    </a:lnTo>
                    <a:lnTo>
                      <a:pt x="38" y="286"/>
                    </a:lnTo>
                    <a:lnTo>
                      <a:pt x="40" y="287"/>
                    </a:lnTo>
                    <a:lnTo>
                      <a:pt x="44" y="289"/>
                    </a:lnTo>
                    <a:lnTo>
                      <a:pt x="52" y="291"/>
                    </a:lnTo>
                    <a:lnTo>
                      <a:pt x="54" y="291"/>
                    </a:lnTo>
                    <a:lnTo>
                      <a:pt x="55" y="291"/>
                    </a:lnTo>
                    <a:lnTo>
                      <a:pt x="56" y="291"/>
                    </a:lnTo>
                    <a:lnTo>
                      <a:pt x="57" y="292"/>
                    </a:lnTo>
                    <a:lnTo>
                      <a:pt x="62" y="292"/>
                    </a:lnTo>
                    <a:lnTo>
                      <a:pt x="63" y="291"/>
                    </a:lnTo>
                    <a:lnTo>
                      <a:pt x="65" y="291"/>
                    </a:lnTo>
                    <a:lnTo>
                      <a:pt x="67" y="291"/>
                    </a:lnTo>
                    <a:lnTo>
                      <a:pt x="68" y="291"/>
                    </a:lnTo>
                    <a:lnTo>
                      <a:pt x="71" y="291"/>
                    </a:lnTo>
                    <a:lnTo>
                      <a:pt x="71" y="290"/>
                    </a:lnTo>
                    <a:lnTo>
                      <a:pt x="72" y="290"/>
                    </a:lnTo>
                    <a:lnTo>
                      <a:pt x="73" y="290"/>
                    </a:lnTo>
                    <a:lnTo>
                      <a:pt x="73" y="289"/>
                    </a:lnTo>
                    <a:lnTo>
                      <a:pt x="74" y="289"/>
                    </a:lnTo>
                    <a:lnTo>
                      <a:pt x="74" y="287"/>
                    </a:lnTo>
                    <a:lnTo>
                      <a:pt x="76" y="286"/>
                    </a:lnTo>
                    <a:lnTo>
                      <a:pt x="76" y="279"/>
                    </a:lnTo>
                    <a:lnTo>
                      <a:pt x="76" y="278"/>
                    </a:lnTo>
                    <a:lnTo>
                      <a:pt x="77" y="278"/>
                    </a:lnTo>
                    <a:lnTo>
                      <a:pt x="77" y="277"/>
                    </a:lnTo>
                    <a:lnTo>
                      <a:pt x="78" y="277"/>
                    </a:lnTo>
                    <a:lnTo>
                      <a:pt x="79" y="277"/>
                    </a:lnTo>
                    <a:lnTo>
                      <a:pt x="85" y="277"/>
                    </a:lnTo>
                    <a:lnTo>
                      <a:pt x="85" y="275"/>
                    </a:lnTo>
                    <a:lnTo>
                      <a:pt x="86" y="275"/>
                    </a:lnTo>
                    <a:lnTo>
                      <a:pt x="89" y="274"/>
                    </a:lnTo>
                    <a:lnTo>
                      <a:pt x="90" y="274"/>
                    </a:lnTo>
                    <a:lnTo>
                      <a:pt x="91" y="273"/>
                    </a:lnTo>
                    <a:lnTo>
                      <a:pt x="105" y="260"/>
                    </a:lnTo>
                    <a:lnTo>
                      <a:pt x="106" y="257"/>
                    </a:lnTo>
                    <a:lnTo>
                      <a:pt x="107" y="256"/>
                    </a:lnTo>
                    <a:lnTo>
                      <a:pt x="118" y="240"/>
                    </a:lnTo>
                    <a:lnTo>
                      <a:pt x="119" y="235"/>
                    </a:lnTo>
                    <a:lnTo>
                      <a:pt x="120" y="234"/>
                    </a:lnTo>
                    <a:lnTo>
                      <a:pt x="123" y="232"/>
                    </a:lnTo>
                    <a:lnTo>
                      <a:pt x="124" y="232"/>
                    </a:lnTo>
                    <a:lnTo>
                      <a:pt x="125" y="228"/>
                    </a:lnTo>
                    <a:lnTo>
                      <a:pt x="135" y="220"/>
                    </a:lnTo>
                    <a:lnTo>
                      <a:pt x="139" y="218"/>
                    </a:lnTo>
                    <a:lnTo>
                      <a:pt x="139" y="217"/>
                    </a:lnTo>
                    <a:lnTo>
                      <a:pt x="140" y="217"/>
                    </a:lnTo>
                    <a:lnTo>
                      <a:pt x="141" y="217"/>
                    </a:lnTo>
                    <a:lnTo>
                      <a:pt x="142" y="217"/>
                    </a:lnTo>
                    <a:lnTo>
                      <a:pt x="143" y="218"/>
                    </a:lnTo>
                    <a:lnTo>
                      <a:pt x="143" y="220"/>
                    </a:lnTo>
                    <a:lnTo>
                      <a:pt x="145" y="220"/>
                    </a:lnTo>
                    <a:lnTo>
                      <a:pt x="143" y="228"/>
                    </a:lnTo>
                    <a:lnTo>
                      <a:pt x="145" y="228"/>
                    </a:lnTo>
                    <a:lnTo>
                      <a:pt x="145" y="229"/>
                    </a:lnTo>
                    <a:lnTo>
                      <a:pt x="146" y="229"/>
                    </a:lnTo>
                    <a:lnTo>
                      <a:pt x="148" y="229"/>
                    </a:lnTo>
                    <a:lnTo>
                      <a:pt x="151" y="229"/>
                    </a:lnTo>
                    <a:lnTo>
                      <a:pt x="153" y="228"/>
                    </a:lnTo>
                    <a:lnTo>
                      <a:pt x="162" y="224"/>
                    </a:lnTo>
                    <a:lnTo>
                      <a:pt x="163" y="224"/>
                    </a:lnTo>
                    <a:lnTo>
                      <a:pt x="165" y="223"/>
                    </a:lnTo>
                    <a:lnTo>
                      <a:pt x="166" y="222"/>
                    </a:lnTo>
                    <a:lnTo>
                      <a:pt x="169" y="221"/>
                    </a:lnTo>
                    <a:lnTo>
                      <a:pt x="170" y="220"/>
                    </a:lnTo>
                    <a:lnTo>
                      <a:pt x="172" y="218"/>
                    </a:lnTo>
                    <a:lnTo>
                      <a:pt x="172" y="217"/>
                    </a:lnTo>
                    <a:lnTo>
                      <a:pt x="175" y="215"/>
                    </a:lnTo>
                    <a:lnTo>
                      <a:pt x="181" y="205"/>
                    </a:lnTo>
                    <a:lnTo>
                      <a:pt x="181" y="203"/>
                    </a:lnTo>
                    <a:lnTo>
                      <a:pt x="182" y="200"/>
                    </a:lnTo>
                    <a:lnTo>
                      <a:pt x="182" y="199"/>
                    </a:lnTo>
                    <a:lnTo>
                      <a:pt x="183" y="198"/>
                    </a:lnTo>
                    <a:lnTo>
                      <a:pt x="183" y="193"/>
                    </a:lnTo>
                    <a:lnTo>
                      <a:pt x="182" y="190"/>
                    </a:lnTo>
                    <a:lnTo>
                      <a:pt x="182" y="189"/>
                    </a:lnTo>
                    <a:lnTo>
                      <a:pt x="182" y="188"/>
                    </a:lnTo>
                    <a:lnTo>
                      <a:pt x="183" y="188"/>
                    </a:lnTo>
                    <a:lnTo>
                      <a:pt x="185" y="187"/>
                    </a:lnTo>
                    <a:lnTo>
                      <a:pt x="186" y="187"/>
                    </a:lnTo>
                    <a:lnTo>
                      <a:pt x="187" y="187"/>
                    </a:lnTo>
                    <a:lnTo>
                      <a:pt x="197" y="187"/>
                    </a:lnTo>
                    <a:lnTo>
                      <a:pt x="198" y="187"/>
                    </a:lnTo>
                    <a:lnTo>
                      <a:pt x="200" y="187"/>
                    </a:lnTo>
                    <a:lnTo>
                      <a:pt x="202" y="188"/>
                    </a:lnTo>
                    <a:lnTo>
                      <a:pt x="203" y="188"/>
                    </a:lnTo>
                    <a:lnTo>
                      <a:pt x="204" y="189"/>
                    </a:lnTo>
                    <a:lnTo>
                      <a:pt x="205" y="189"/>
                    </a:lnTo>
                    <a:lnTo>
                      <a:pt x="209" y="190"/>
                    </a:lnTo>
                    <a:lnTo>
                      <a:pt x="210" y="192"/>
                    </a:lnTo>
                    <a:lnTo>
                      <a:pt x="212" y="192"/>
                    </a:lnTo>
                    <a:lnTo>
                      <a:pt x="214" y="190"/>
                    </a:lnTo>
                    <a:lnTo>
                      <a:pt x="215" y="190"/>
                    </a:lnTo>
                    <a:lnTo>
                      <a:pt x="215" y="189"/>
                    </a:lnTo>
                    <a:lnTo>
                      <a:pt x="216" y="188"/>
                    </a:lnTo>
                    <a:lnTo>
                      <a:pt x="217" y="187"/>
                    </a:lnTo>
                    <a:lnTo>
                      <a:pt x="219" y="184"/>
                    </a:lnTo>
                    <a:lnTo>
                      <a:pt x="220" y="183"/>
                    </a:lnTo>
                    <a:lnTo>
                      <a:pt x="225" y="175"/>
                    </a:lnTo>
                    <a:lnTo>
                      <a:pt x="225" y="174"/>
                    </a:lnTo>
                    <a:lnTo>
                      <a:pt x="226" y="174"/>
                    </a:lnTo>
                    <a:lnTo>
                      <a:pt x="226" y="172"/>
                    </a:lnTo>
                    <a:lnTo>
                      <a:pt x="227" y="171"/>
                    </a:lnTo>
                    <a:lnTo>
                      <a:pt x="234" y="171"/>
                    </a:lnTo>
                    <a:lnTo>
                      <a:pt x="235" y="171"/>
                    </a:lnTo>
                    <a:lnTo>
                      <a:pt x="238" y="171"/>
                    </a:lnTo>
                    <a:lnTo>
                      <a:pt x="239" y="172"/>
                    </a:lnTo>
                    <a:lnTo>
                      <a:pt x="240" y="172"/>
                    </a:lnTo>
                    <a:lnTo>
                      <a:pt x="242" y="172"/>
                    </a:lnTo>
                    <a:lnTo>
                      <a:pt x="242" y="174"/>
                    </a:lnTo>
                    <a:lnTo>
                      <a:pt x="243" y="174"/>
                    </a:lnTo>
                    <a:lnTo>
                      <a:pt x="243" y="175"/>
                    </a:lnTo>
                    <a:lnTo>
                      <a:pt x="244" y="176"/>
                    </a:lnTo>
                    <a:lnTo>
                      <a:pt x="244" y="178"/>
                    </a:lnTo>
                    <a:lnTo>
                      <a:pt x="245" y="178"/>
                    </a:lnTo>
                    <a:lnTo>
                      <a:pt x="245" y="180"/>
                    </a:lnTo>
                    <a:lnTo>
                      <a:pt x="248" y="182"/>
                    </a:lnTo>
                    <a:lnTo>
                      <a:pt x="249" y="183"/>
                    </a:lnTo>
                    <a:lnTo>
                      <a:pt x="250" y="184"/>
                    </a:lnTo>
                    <a:lnTo>
                      <a:pt x="251" y="184"/>
                    </a:lnTo>
                    <a:lnTo>
                      <a:pt x="254" y="186"/>
                    </a:lnTo>
                    <a:lnTo>
                      <a:pt x="268" y="184"/>
                    </a:lnTo>
                    <a:lnTo>
                      <a:pt x="269" y="186"/>
                    </a:lnTo>
                    <a:lnTo>
                      <a:pt x="271" y="186"/>
                    </a:lnTo>
                    <a:lnTo>
                      <a:pt x="272" y="186"/>
                    </a:lnTo>
                    <a:lnTo>
                      <a:pt x="273" y="186"/>
                    </a:lnTo>
                    <a:lnTo>
                      <a:pt x="274" y="186"/>
                    </a:lnTo>
                    <a:lnTo>
                      <a:pt x="274" y="187"/>
                    </a:lnTo>
                    <a:lnTo>
                      <a:pt x="275" y="187"/>
                    </a:lnTo>
                    <a:lnTo>
                      <a:pt x="277" y="188"/>
                    </a:lnTo>
                    <a:lnTo>
                      <a:pt x="278" y="189"/>
                    </a:lnTo>
                    <a:lnTo>
                      <a:pt x="280" y="190"/>
                    </a:lnTo>
                    <a:lnTo>
                      <a:pt x="283" y="192"/>
                    </a:lnTo>
                    <a:lnTo>
                      <a:pt x="283" y="193"/>
                    </a:lnTo>
                    <a:lnTo>
                      <a:pt x="285" y="194"/>
                    </a:lnTo>
                    <a:lnTo>
                      <a:pt x="288" y="194"/>
                    </a:lnTo>
                    <a:lnTo>
                      <a:pt x="289" y="194"/>
                    </a:lnTo>
                    <a:lnTo>
                      <a:pt x="295" y="194"/>
                    </a:lnTo>
                    <a:lnTo>
                      <a:pt x="296" y="194"/>
                    </a:lnTo>
                    <a:lnTo>
                      <a:pt x="297" y="193"/>
                    </a:lnTo>
                    <a:lnTo>
                      <a:pt x="300" y="190"/>
                    </a:lnTo>
                    <a:lnTo>
                      <a:pt x="303" y="190"/>
                    </a:lnTo>
                    <a:lnTo>
                      <a:pt x="305" y="189"/>
                    </a:lnTo>
                    <a:lnTo>
                      <a:pt x="307" y="189"/>
                    </a:lnTo>
                    <a:lnTo>
                      <a:pt x="308" y="190"/>
                    </a:lnTo>
                    <a:lnTo>
                      <a:pt x="309" y="190"/>
                    </a:lnTo>
                    <a:lnTo>
                      <a:pt x="311" y="190"/>
                    </a:lnTo>
                    <a:lnTo>
                      <a:pt x="312" y="190"/>
                    </a:lnTo>
                    <a:lnTo>
                      <a:pt x="313" y="190"/>
                    </a:lnTo>
                    <a:lnTo>
                      <a:pt x="313" y="192"/>
                    </a:lnTo>
                    <a:lnTo>
                      <a:pt x="314" y="192"/>
                    </a:lnTo>
                    <a:lnTo>
                      <a:pt x="315" y="192"/>
                    </a:lnTo>
                    <a:lnTo>
                      <a:pt x="318" y="194"/>
                    </a:lnTo>
                    <a:lnTo>
                      <a:pt x="320" y="195"/>
                    </a:lnTo>
                    <a:lnTo>
                      <a:pt x="323" y="197"/>
                    </a:lnTo>
                    <a:lnTo>
                      <a:pt x="326" y="197"/>
                    </a:lnTo>
                    <a:lnTo>
                      <a:pt x="328" y="197"/>
                    </a:lnTo>
                    <a:lnTo>
                      <a:pt x="331" y="194"/>
                    </a:lnTo>
                    <a:lnTo>
                      <a:pt x="332" y="194"/>
                    </a:lnTo>
                    <a:lnTo>
                      <a:pt x="334" y="193"/>
                    </a:lnTo>
                    <a:lnTo>
                      <a:pt x="337" y="190"/>
                    </a:lnTo>
                    <a:lnTo>
                      <a:pt x="338" y="189"/>
                    </a:lnTo>
                    <a:lnTo>
                      <a:pt x="340" y="188"/>
                    </a:lnTo>
                    <a:lnTo>
                      <a:pt x="340" y="187"/>
                    </a:lnTo>
                    <a:lnTo>
                      <a:pt x="341" y="187"/>
                    </a:lnTo>
                    <a:lnTo>
                      <a:pt x="349" y="176"/>
                    </a:lnTo>
                    <a:lnTo>
                      <a:pt x="351" y="176"/>
                    </a:lnTo>
                    <a:lnTo>
                      <a:pt x="352" y="175"/>
                    </a:lnTo>
                    <a:lnTo>
                      <a:pt x="353" y="174"/>
                    </a:lnTo>
                    <a:lnTo>
                      <a:pt x="354" y="172"/>
                    </a:lnTo>
                    <a:lnTo>
                      <a:pt x="355" y="172"/>
                    </a:lnTo>
                    <a:lnTo>
                      <a:pt x="357" y="172"/>
                    </a:lnTo>
                    <a:lnTo>
                      <a:pt x="370" y="172"/>
                    </a:lnTo>
                    <a:lnTo>
                      <a:pt x="372" y="171"/>
                    </a:lnTo>
                    <a:lnTo>
                      <a:pt x="374" y="171"/>
                    </a:lnTo>
                    <a:lnTo>
                      <a:pt x="375" y="171"/>
                    </a:lnTo>
                    <a:lnTo>
                      <a:pt x="376" y="171"/>
                    </a:lnTo>
                    <a:lnTo>
                      <a:pt x="377" y="171"/>
                    </a:lnTo>
                    <a:lnTo>
                      <a:pt x="378" y="170"/>
                    </a:lnTo>
                    <a:lnTo>
                      <a:pt x="380" y="170"/>
                    </a:lnTo>
                    <a:lnTo>
                      <a:pt x="380" y="169"/>
                    </a:lnTo>
                    <a:lnTo>
                      <a:pt x="381" y="167"/>
                    </a:lnTo>
                    <a:lnTo>
                      <a:pt x="381" y="166"/>
                    </a:lnTo>
                    <a:lnTo>
                      <a:pt x="381" y="163"/>
                    </a:lnTo>
                    <a:lnTo>
                      <a:pt x="381" y="161"/>
                    </a:lnTo>
                    <a:lnTo>
                      <a:pt x="382" y="160"/>
                    </a:lnTo>
                    <a:lnTo>
                      <a:pt x="383" y="160"/>
                    </a:lnTo>
                    <a:lnTo>
                      <a:pt x="385" y="159"/>
                    </a:lnTo>
                    <a:lnTo>
                      <a:pt x="393" y="154"/>
                    </a:lnTo>
                    <a:lnTo>
                      <a:pt x="393" y="153"/>
                    </a:lnTo>
                    <a:lnTo>
                      <a:pt x="394" y="152"/>
                    </a:lnTo>
                    <a:lnTo>
                      <a:pt x="397" y="150"/>
                    </a:lnTo>
                    <a:lnTo>
                      <a:pt x="398" y="148"/>
                    </a:lnTo>
                    <a:lnTo>
                      <a:pt x="398" y="147"/>
                    </a:lnTo>
                    <a:lnTo>
                      <a:pt x="399" y="146"/>
                    </a:lnTo>
                    <a:lnTo>
                      <a:pt x="400" y="144"/>
                    </a:lnTo>
                    <a:lnTo>
                      <a:pt x="400" y="143"/>
                    </a:lnTo>
                    <a:lnTo>
                      <a:pt x="402" y="142"/>
                    </a:lnTo>
                    <a:lnTo>
                      <a:pt x="402" y="141"/>
                    </a:lnTo>
                    <a:lnTo>
                      <a:pt x="403" y="138"/>
                    </a:lnTo>
                    <a:lnTo>
                      <a:pt x="404" y="135"/>
                    </a:lnTo>
                    <a:lnTo>
                      <a:pt x="404" y="134"/>
                    </a:lnTo>
                    <a:lnTo>
                      <a:pt x="405" y="132"/>
                    </a:lnTo>
                    <a:lnTo>
                      <a:pt x="405" y="131"/>
                    </a:lnTo>
                    <a:lnTo>
                      <a:pt x="406" y="130"/>
                    </a:lnTo>
                    <a:lnTo>
                      <a:pt x="410" y="129"/>
                    </a:lnTo>
                    <a:lnTo>
                      <a:pt x="411" y="129"/>
                    </a:lnTo>
                    <a:lnTo>
                      <a:pt x="414" y="126"/>
                    </a:lnTo>
                    <a:lnTo>
                      <a:pt x="433" y="123"/>
                    </a:lnTo>
                    <a:lnTo>
                      <a:pt x="434" y="121"/>
                    </a:lnTo>
                    <a:lnTo>
                      <a:pt x="439" y="120"/>
                    </a:lnTo>
                    <a:lnTo>
                      <a:pt x="439" y="119"/>
                    </a:lnTo>
                    <a:lnTo>
                      <a:pt x="449" y="112"/>
                    </a:lnTo>
                    <a:lnTo>
                      <a:pt x="452" y="109"/>
                    </a:lnTo>
                    <a:lnTo>
                      <a:pt x="455" y="109"/>
                    </a:lnTo>
                    <a:lnTo>
                      <a:pt x="462" y="104"/>
                    </a:lnTo>
                    <a:lnTo>
                      <a:pt x="471" y="100"/>
                    </a:lnTo>
                    <a:lnTo>
                      <a:pt x="478" y="98"/>
                    </a:lnTo>
                    <a:lnTo>
                      <a:pt x="479" y="97"/>
                    </a:lnTo>
                    <a:lnTo>
                      <a:pt x="481" y="97"/>
                    </a:lnTo>
                    <a:lnTo>
                      <a:pt x="483" y="97"/>
                    </a:lnTo>
                    <a:lnTo>
                      <a:pt x="485" y="97"/>
                    </a:lnTo>
                    <a:lnTo>
                      <a:pt x="489" y="97"/>
                    </a:lnTo>
                    <a:lnTo>
                      <a:pt x="494" y="97"/>
                    </a:lnTo>
                    <a:lnTo>
                      <a:pt x="495" y="97"/>
                    </a:lnTo>
                    <a:lnTo>
                      <a:pt x="496" y="97"/>
                    </a:lnTo>
                    <a:lnTo>
                      <a:pt x="497" y="96"/>
                    </a:lnTo>
                    <a:lnTo>
                      <a:pt x="498" y="95"/>
                    </a:lnTo>
                    <a:lnTo>
                      <a:pt x="498" y="94"/>
                    </a:lnTo>
                    <a:lnTo>
                      <a:pt x="500" y="94"/>
                    </a:lnTo>
                    <a:lnTo>
                      <a:pt x="500" y="92"/>
                    </a:lnTo>
                    <a:lnTo>
                      <a:pt x="505" y="85"/>
                    </a:lnTo>
                    <a:lnTo>
                      <a:pt x="506" y="84"/>
                    </a:lnTo>
                    <a:lnTo>
                      <a:pt x="507" y="83"/>
                    </a:lnTo>
                    <a:lnTo>
                      <a:pt x="508" y="81"/>
                    </a:lnTo>
                    <a:lnTo>
                      <a:pt x="508" y="80"/>
                    </a:lnTo>
                    <a:lnTo>
                      <a:pt x="509" y="80"/>
                    </a:lnTo>
                    <a:lnTo>
                      <a:pt x="511" y="80"/>
                    </a:lnTo>
                    <a:lnTo>
                      <a:pt x="512" y="78"/>
                    </a:lnTo>
                    <a:lnTo>
                      <a:pt x="524" y="72"/>
                    </a:lnTo>
                    <a:lnTo>
                      <a:pt x="525" y="72"/>
                    </a:lnTo>
                    <a:lnTo>
                      <a:pt x="528" y="70"/>
                    </a:lnTo>
                    <a:lnTo>
                      <a:pt x="531" y="70"/>
                    </a:lnTo>
                    <a:lnTo>
                      <a:pt x="531" y="69"/>
                    </a:lnTo>
                    <a:lnTo>
                      <a:pt x="532" y="70"/>
                    </a:lnTo>
                    <a:lnTo>
                      <a:pt x="535" y="70"/>
                    </a:lnTo>
                    <a:lnTo>
                      <a:pt x="536" y="70"/>
                    </a:lnTo>
                    <a:lnTo>
                      <a:pt x="537" y="72"/>
                    </a:lnTo>
                    <a:lnTo>
                      <a:pt x="538" y="72"/>
                    </a:lnTo>
                    <a:lnTo>
                      <a:pt x="540" y="72"/>
                    </a:lnTo>
                    <a:lnTo>
                      <a:pt x="543" y="72"/>
                    </a:lnTo>
                    <a:lnTo>
                      <a:pt x="545" y="72"/>
                    </a:lnTo>
                    <a:lnTo>
                      <a:pt x="547" y="72"/>
                    </a:lnTo>
                    <a:lnTo>
                      <a:pt x="548" y="70"/>
                    </a:lnTo>
                    <a:lnTo>
                      <a:pt x="549" y="70"/>
                    </a:lnTo>
                    <a:lnTo>
                      <a:pt x="553" y="69"/>
                    </a:lnTo>
                    <a:lnTo>
                      <a:pt x="554" y="68"/>
                    </a:lnTo>
                    <a:lnTo>
                      <a:pt x="560" y="68"/>
                    </a:lnTo>
                    <a:lnTo>
                      <a:pt x="560" y="69"/>
                    </a:lnTo>
                    <a:lnTo>
                      <a:pt x="561" y="69"/>
                    </a:lnTo>
                    <a:lnTo>
                      <a:pt x="563" y="69"/>
                    </a:lnTo>
                    <a:lnTo>
                      <a:pt x="568" y="72"/>
                    </a:lnTo>
                    <a:lnTo>
                      <a:pt x="574" y="75"/>
                    </a:lnTo>
                    <a:lnTo>
                      <a:pt x="575" y="77"/>
                    </a:lnTo>
                    <a:lnTo>
                      <a:pt x="580" y="77"/>
                    </a:lnTo>
                    <a:lnTo>
                      <a:pt x="593" y="74"/>
                    </a:lnTo>
                    <a:lnTo>
                      <a:pt x="595" y="74"/>
                    </a:lnTo>
                    <a:lnTo>
                      <a:pt x="597" y="73"/>
                    </a:lnTo>
                    <a:lnTo>
                      <a:pt x="603" y="73"/>
                    </a:lnTo>
                    <a:lnTo>
                      <a:pt x="604" y="74"/>
                    </a:lnTo>
                    <a:lnTo>
                      <a:pt x="605" y="74"/>
                    </a:lnTo>
                    <a:lnTo>
                      <a:pt x="606" y="75"/>
                    </a:lnTo>
                    <a:lnTo>
                      <a:pt x="608" y="75"/>
                    </a:lnTo>
                    <a:lnTo>
                      <a:pt x="610" y="75"/>
                    </a:lnTo>
                    <a:lnTo>
                      <a:pt x="611" y="77"/>
                    </a:lnTo>
                    <a:lnTo>
                      <a:pt x="617" y="79"/>
                    </a:lnTo>
                    <a:lnTo>
                      <a:pt x="618" y="79"/>
                    </a:lnTo>
                    <a:lnTo>
                      <a:pt x="620" y="80"/>
                    </a:lnTo>
                    <a:lnTo>
                      <a:pt x="622" y="80"/>
                    </a:lnTo>
                    <a:lnTo>
                      <a:pt x="626" y="80"/>
                    </a:lnTo>
                    <a:lnTo>
                      <a:pt x="627" y="80"/>
                    </a:lnTo>
                    <a:lnTo>
                      <a:pt x="628" y="80"/>
                    </a:lnTo>
                    <a:lnTo>
                      <a:pt x="631" y="79"/>
                    </a:lnTo>
                    <a:lnTo>
                      <a:pt x="632" y="79"/>
                    </a:lnTo>
                    <a:lnTo>
                      <a:pt x="633" y="79"/>
                    </a:lnTo>
                    <a:lnTo>
                      <a:pt x="637" y="77"/>
                    </a:lnTo>
                    <a:lnTo>
                      <a:pt x="639" y="74"/>
                    </a:lnTo>
                    <a:lnTo>
                      <a:pt x="639" y="72"/>
                    </a:lnTo>
                    <a:lnTo>
                      <a:pt x="641" y="72"/>
                    </a:lnTo>
                    <a:lnTo>
                      <a:pt x="641" y="70"/>
                    </a:lnTo>
                    <a:lnTo>
                      <a:pt x="654" y="70"/>
                    </a:lnTo>
                    <a:lnTo>
                      <a:pt x="663" y="69"/>
                    </a:lnTo>
                    <a:lnTo>
                      <a:pt x="666" y="69"/>
                    </a:lnTo>
                    <a:lnTo>
                      <a:pt x="667" y="69"/>
                    </a:lnTo>
                    <a:lnTo>
                      <a:pt x="668" y="69"/>
                    </a:lnTo>
                    <a:lnTo>
                      <a:pt x="669" y="68"/>
                    </a:lnTo>
                    <a:lnTo>
                      <a:pt x="671" y="68"/>
                    </a:lnTo>
                    <a:lnTo>
                      <a:pt x="672" y="68"/>
                    </a:lnTo>
                    <a:lnTo>
                      <a:pt x="673" y="68"/>
                    </a:lnTo>
                    <a:lnTo>
                      <a:pt x="674" y="67"/>
                    </a:lnTo>
                    <a:lnTo>
                      <a:pt x="675" y="66"/>
                    </a:lnTo>
                    <a:lnTo>
                      <a:pt x="690" y="56"/>
                    </a:lnTo>
                    <a:lnTo>
                      <a:pt x="692" y="54"/>
                    </a:lnTo>
                    <a:lnTo>
                      <a:pt x="697" y="44"/>
                    </a:lnTo>
                    <a:lnTo>
                      <a:pt x="697" y="43"/>
                    </a:lnTo>
                    <a:lnTo>
                      <a:pt x="697" y="40"/>
                    </a:lnTo>
                    <a:lnTo>
                      <a:pt x="698" y="39"/>
                    </a:lnTo>
                    <a:lnTo>
                      <a:pt x="698" y="35"/>
                    </a:lnTo>
                    <a:lnTo>
                      <a:pt x="698" y="34"/>
                    </a:lnTo>
                    <a:lnTo>
                      <a:pt x="698" y="33"/>
                    </a:lnTo>
                    <a:lnTo>
                      <a:pt x="698" y="30"/>
                    </a:lnTo>
                    <a:lnTo>
                      <a:pt x="697" y="29"/>
                    </a:lnTo>
                    <a:lnTo>
                      <a:pt x="697" y="28"/>
                    </a:lnTo>
                    <a:lnTo>
                      <a:pt x="697" y="27"/>
                    </a:lnTo>
                    <a:lnTo>
                      <a:pt x="691" y="12"/>
                    </a:lnTo>
                    <a:lnTo>
                      <a:pt x="691" y="11"/>
                    </a:lnTo>
                    <a:lnTo>
                      <a:pt x="691" y="10"/>
                    </a:lnTo>
                    <a:lnTo>
                      <a:pt x="691" y="9"/>
                    </a:lnTo>
                    <a:lnTo>
                      <a:pt x="691" y="6"/>
                    </a:lnTo>
                    <a:lnTo>
                      <a:pt x="691" y="5"/>
                    </a:lnTo>
                    <a:lnTo>
                      <a:pt x="691" y="4"/>
                    </a:lnTo>
                    <a:lnTo>
                      <a:pt x="691" y="3"/>
                    </a:lnTo>
                    <a:lnTo>
                      <a:pt x="694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604">
                <a:extLst>
                  <a:ext uri="{FF2B5EF4-FFF2-40B4-BE49-F238E27FC236}">
                    <a16:creationId xmlns:a16="http://schemas.microsoft.com/office/drawing/2014/main" id="{83E86AF4-9488-C6D1-7EDE-2E1E801ED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" y="2194"/>
                <a:ext cx="1" cy="0"/>
              </a:xfrm>
              <a:custGeom>
                <a:avLst/>
                <a:gdLst>
                  <a:gd name="T0" fmla="*/ 6 w 6"/>
                  <a:gd name="T1" fmla="*/ 2 h 2"/>
                  <a:gd name="T2" fmla="*/ 4 w 6"/>
                  <a:gd name="T3" fmla="*/ 0 h 2"/>
                  <a:gd name="T4" fmla="*/ 3 w 6"/>
                  <a:gd name="T5" fmla="*/ 0 h 2"/>
                  <a:gd name="T6" fmla="*/ 0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6" y="2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605">
                <a:extLst>
                  <a:ext uri="{FF2B5EF4-FFF2-40B4-BE49-F238E27FC236}">
                    <a16:creationId xmlns:a16="http://schemas.microsoft.com/office/drawing/2014/main" id="{D6C13E84-EB89-53D1-65D9-54E71D5FD9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" y="2194"/>
                <a:ext cx="1" cy="0"/>
              </a:xfrm>
              <a:custGeom>
                <a:avLst/>
                <a:gdLst>
                  <a:gd name="T0" fmla="*/ 6 w 6"/>
                  <a:gd name="T1" fmla="*/ 2 h 2"/>
                  <a:gd name="T2" fmla="*/ 4 w 6"/>
                  <a:gd name="T3" fmla="*/ 0 h 2"/>
                  <a:gd name="T4" fmla="*/ 3 w 6"/>
                  <a:gd name="T5" fmla="*/ 0 h 2"/>
                  <a:gd name="T6" fmla="*/ 0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6" y="2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606">
                <a:extLst>
                  <a:ext uri="{FF2B5EF4-FFF2-40B4-BE49-F238E27FC236}">
                    <a16:creationId xmlns:a16="http://schemas.microsoft.com/office/drawing/2014/main" id="{65527F22-4EC9-710E-B9DE-48DF2A2A8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1" y="1056"/>
                <a:ext cx="42" cy="87"/>
              </a:xfrm>
              <a:custGeom>
                <a:avLst/>
                <a:gdLst>
                  <a:gd name="T0" fmla="*/ 0 w 210"/>
                  <a:gd name="T1" fmla="*/ 434 h 435"/>
                  <a:gd name="T2" fmla="*/ 3 w 210"/>
                  <a:gd name="T3" fmla="*/ 433 h 435"/>
                  <a:gd name="T4" fmla="*/ 7 w 210"/>
                  <a:gd name="T5" fmla="*/ 428 h 435"/>
                  <a:gd name="T6" fmla="*/ 17 w 210"/>
                  <a:gd name="T7" fmla="*/ 418 h 435"/>
                  <a:gd name="T8" fmla="*/ 37 w 210"/>
                  <a:gd name="T9" fmla="*/ 416 h 435"/>
                  <a:gd name="T10" fmla="*/ 52 w 210"/>
                  <a:gd name="T11" fmla="*/ 415 h 435"/>
                  <a:gd name="T12" fmla="*/ 67 w 210"/>
                  <a:gd name="T13" fmla="*/ 412 h 435"/>
                  <a:gd name="T14" fmla="*/ 69 w 210"/>
                  <a:gd name="T15" fmla="*/ 411 h 435"/>
                  <a:gd name="T16" fmla="*/ 74 w 210"/>
                  <a:gd name="T17" fmla="*/ 409 h 435"/>
                  <a:gd name="T18" fmla="*/ 77 w 210"/>
                  <a:gd name="T19" fmla="*/ 399 h 435"/>
                  <a:gd name="T20" fmla="*/ 93 w 210"/>
                  <a:gd name="T21" fmla="*/ 388 h 435"/>
                  <a:gd name="T22" fmla="*/ 104 w 210"/>
                  <a:gd name="T23" fmla="*/ 380 h 435"/>
                  <a:gd name="T24" fmla="*/ 107 w 210"/>
                  <a:gd name="T25" fmla="*/ 372 h 435"/>
                  <a:gd name="T26" fmla="*/ 101 w 210"/>
                  <a:gd name="T27" fmla="*/ 344 h 435"/>
                  <a:gd name="T28" fmla="*/ 109 w 210"/>
                  <a:gd name="T29" fmla="*/ 340 h 435"/>
                  <a:gd name="T30" fmla="*/ 111 w 210"/>
                  <a:gd name="T31" fmla="*/ 336 h 435"/>
                  <a:gd name="T32" fmla="*/ 111 w 210"/>
                  <a:gd name="T33" fmla="*/ 334 h 435"/>
                  <a:gd name="T34" fmla="*/ 106 w 210"/>
                  <a:gd name="T35" fmla="*/ 330 h 435"/>
                  <a:gd name="T36" fmla="*/ 101 w 210"/>
                  <a:gd name="T37" fmla="*/ 324 h 435"/>
                  <a:gd name="T38" fmla="*/ 98 w 210"/>
                  <a:gd name="T39" fmla="*/ 320 h 435"/>
                  <a:gd name="T40" fmla="*/ 94 w 210"/>
                  <a:gd name="T41" fmla="*/ 315 h 435"/>
                  <a:gd name="T42" fmla="*/ 88 w 210"/>
                  <a:gd name="T43" fmla="*/ 307 h 435"/>
                  <a:gd name="T44" fmla="*/ 82 w 210"/>
                  <a:gd name="T45" fmla="*/ 295 h 435"/>
                  <a:gd name="T46" fmla="*/ 81 w 210"/>
                  <a:gd name="T47" fmla="*/ 277 h 435"/>
                  <a:gd name="T48" fmla="*/ 74 w 210"/>
                  <a:gd name="T49" fmla="*/ 262 h 435"/>
                  <a:gd name="T50" fmla="*/ 60 w 210"/>
                  <a:gd name="T51" fmla="*/ 255 h 435"/>
                  <a:gd name="T52" fmla="*/ 49 w 210"/>
                  <a:gd name="T53" fmla="*/ 250 h 435"/>
                  <a:gd name="T54" fmla="*/ 50 w 210"/>
                  <a:gd name="T55" fmla="*/ 240 h 435"/>
                  <a:gd name="T56" fmla="*/ 63 w 210"/>
                  <a:gd name="T57" fmla="*/ 227 h 435"/>
                  <a:gd name="T58" fmla="*/ 98 w 210"/>
                  <a:gd name="T59" fmla="*/ 214 h 435"/>
                  <a:gd name="T60" fmla="*/ 104 w 210"/>
                  <a:gd name="T61" fmla="*/ 212 h 435"/>
                  <a:gd name="T62" fmla="*/ 116 w 210"/>
                  <a:gd name="T63" fmla="*/ 211 h 435"/>
                  <a:gd name="T64" fmla="*/ 126 w 210"/>
                  <a:gd name="T65" fmla="*/ 209 h 435"/>
                  <a:gd name="T66" fmla="*/ 137 w 210"/>
                  <a:gd name="T67" fmla="*/ 203 h 435"/>
                  <a:gd name="T68" fmla="*/ 149 w 210"/>
                  <a:gd name="T69" fmla="*/ 191 h 435"/>
                  <a:gd name="T70" fmla="*/ 166 w 210"/>
                  <a:gd name="T71" fmla="*/ 184 h 435"/>
                  <a:gd name="T72" fmla="*/ 177 w 210"/>
                  <a:gd name="T73" fmla="*/ 177 h 435"/>
                  <a:gd name="T74" fmla="*/ 183 w 210"/>
                  <a:gd name="T75" fmla="*/ 174 h 435"/>
                  <a:gd name="T76" fmla="*/ 184 w 210"/>
                  <a:gd name="T77" fmla="*/ 161 h 435"/>
                  <a:gd name="T78" fmla="*/ 179 w 210"/>
                  <a:gd name="T79" fmla="*/ 147 h 435"/>
                  <a:gd name="T80" fmla="*/ 181 w 210"/>
                  <a:gd name="T81" fmla="*/ 140 h 435"/>
                  <a:gd name="T82" fmla="*/ 186 w 210"/>
                  <a:gd name="T83" fmla="*/ 129 h 435"/>
                  <a:gd name="T84" fmla="*/ 184 w 210"/>
                  <a:gd name="T85" fmla="*/ 121 h 435"/>
                  <a:gd name="T86" fmla="*/ 172 w 210"/>
                  <a:gd name="T87" fmla="*/ 108 h 435"/>
                  <a:gd name="T88" fmla="*/ 163 w 210"/>
                  <a:gd name="T89" fmla="*/ 85 h 435"/>
                  <a:gd name="T90" fmla="*/ 160 w 210"/>
                  <a:gd name="T91" fmla="*/ 80 h 435"/>
                  <a:gd name="T92" fmla="*/ 151 w 210"/>
                  <a:gd name="T93" fmla="*/ 79 h 435"/>
                  <a:gd name="T94" fmla="*/ 141 w 210"/>
                  <a:gd name="T95" fmla="*/ 83 h 435"/>
                  <a:gd name="T96" fmla="*/ 133 w 210"/>
                  <a:gd name="T97" fmla="*/ 85 h 435"/>
                  <a:gd name="T98" fmla="*/ 130 w 210"/>
                  <a:gd name="T99" fmla="*/ 83 h 435"/>
                  <a:gd name="T100" fmla="*/ 134 w 210"/>
                  <a:gd name="T101" fmla="*/ 78 h 435"/>
                  <a:gd name="T102" fmla="*/ 144 w 210"/>
                  <a:gd name="T103" fmla="*/ 68 h 435"/>
                  <a:gd name="T104" fmla="*/ 145 w 210"/>
                  <a:gd name="T105" fmla="*/ 60 h 435"/>
                  <a:gd name="T106" fmla="*/ 140 w 210"/>
                  <a:gd name="T107" fmla="*/ 54 h 435"/>
                  <a:gd name="T108" fmla="*/ 139 w 210"/>
                  <a:gd name="T109" fmla="*/ 46 h 435"/>
                  <a:gd name="T110" fmla="*/ 145 w 210"/>
                  <a:gd name="T111" fmla="*/ 35 h 435"/>
                  <a:gd name="T112" fmla="*/ 161 w 210"/>
                  <a:gd name="T113" fmla="*/ 28 h 435"/>
                  <a:gd name="T114" fmla="*/ 210 w 210"/>
                  <a:gd name="T115" fmla="*/ 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0" h="435">
                    <a:moveTo>
                      <a:pt x="0" y="435"/>
                    </a:moveTo>
                    <a:lnTo>
                      <a:pt x="0" y="434"/>
                    </a:lnTo>
                    <a:lnTo>
                      <a:pt x="1" y="434"/>
                    </a:lnTo>
                    <a:lnTo>
                      <a:pt x="3" y="433"/>
                    </a:lnTo>
                    <a:lnTo>
                      <a:pt x="4" y="431"/>
                    </a:lnTo>
                    <a:lnTo>
                      <a:pt x="7" y="428"/>
                    </a:lnTo>
                    <a:lnTo>
                      <a:pt x="10" y="422"/>
                    </a:lnTo>
                    <a:lnTo>
                      <a:pt x="17" y="418"/>
                    </a:lnTo>
                    <a:lnTo>
                      <a:pt x="32" y="417"/>
                    </a:lnTo>
                    <a:lnTo>
                      <a:pt x="37" y="416"/>
                    </a:lnTo>
                    <a:lnTo>
                      <a:pt x="44" y="416"/>
                    </a:lnTo>
                    <a:lnTo>
                      <a:pt x="52" y="415"/>
                    </a:lnTo>
                    <a:lnTo>
                      <a:pt x="63" y="415"/>
                    </a:lnTo>
                    <a:lnTo>
                      <a:pt x="67" y="412"/>
                    </a:lnTo>
                    <a:lnTo>
                      <a:pt x="67" y="411"/>
                    </a:lnTo>
                    <a:lnTo>
                      <a:pt x="69" y="411"/>
                    </a:lnTo>
                    <a:lnTo>
                      <a:pt x="71" y="411"/>
                    </a:lnTo>
                    <a:lnTo>
                      <a:pt x="74" y="409"/>
                    </a:lnTo>
                    <a:lnTo>
                      <a:pt x="76" y="406"/>
                    </a:lnTo>
                    <a:lnTo>
                      <a:pt x="77" y="399"/>
                    </a:lnTo>
                    <a:lnTo>
                      <a:pt x="81" y="394"/>
                    </a:lnTo>
                    <a:lnTo>
                      <a:pt x="93" y="388"/>
                    </a:lnTo>
                    <a:lnTo>
                      <a:pt x="99" y="383"/>
                    </a:lnTo>
                    <a:lnTo>
                      <a:pt x="104" y="380"/>
                    </a:lnTo>
                    <a:lnTo>
                      <a:pt x="106" y="375"/>
                    </a:lnTo>
                    <a:lnTo>
                      <a:pt x="107" y="372"/>
                    </a:lnTo>
                    <a:lnTo>
                      <a:pt x="103" y="349"/>
                    </a:lnTo>
                    <a:lnTo>
                      <a:pt x="101" y="344"/>
                    </a:lnTo>
                    <a:lnTo>
                      <a:pt x="103" y="342"/>
                    </a:lnTo>
                    <a:lnTo>
                      <a:pt x="109" y="340"/>
                    </a:lnTo>
                    <a:lnTo>
                      <a:pt x="111" y="337"/>
                    </a:lnTo>
                    <a:lnTo>
                      <a:pt x="111" y="336"/>
                    </a:lnTo>
                    <a:lnTo>
                      <a:pt x="112" y="336"/>
                    </a:lnTo>
                    <a:lnTo>
                      <a:pt x="111" y="334"/>
                    </a:lnTo>
                    <a:lnTo>
                      <a:pt x="110" y="332"/>
                    </a:lnTo>
                    <a:lnTo>
                      <a:pt x="106" y="330"/>
                    </a:lnTo>
                    <a:lnTo>
                      <a:pt x="104" y="326"/>
                    </a:lnTo>
                    <a:lnTo>
                      <a:pt x="101" y="324"/>
                    </a:lnTo>
                    <a:lnTo>
                      <a:pt x="100" y="323"/>
                    </a:lnTo>
                    <a:lnTo>
                      <a:pt x="98" y="320"/>
                    </a:lnTo>
                    <a:lnTo>
                      <a:pt x="97" y="319"/>
                    </a:lnTo>
                    <a:lnTo>
                      <a:pt x="94" y="315"/>
                    </a:lnTo>
                    <a:lnTo>
                      <a:pt x="90" y="311"/>
                    </a:lnTo>
                    <a:lnTo>
                      <a:pt x="88" y="307"/>
                    </a:lnTo>
                    <a:lnTo>
                      <a:pt x="84" y="301"/>
                    </a:lnTo>
                    <a:lnTo>
                      <a:pt x="82" y="295"/>
                    </a:lnTo>
                    <a:lnTo>
                      <a:pt x="81" y="286"/>
                    </a:lnTo>
                    <a:lnTo>
                      <a:pt x="81" y="277"/>
                    </a:lnTo>
                    <a:lnTo>
                      <a:pt x="77" y="268"/>
                    </a:lnTo>
                    <a:lnTo>
                      <a:pt x="74" y="262"/>
                    </a:lnTo>
                    <a:lnTo>
                      <a:pt x="67" y="257"/>
                    </a:lnTo>
                    <a:lnTo>
                      <a:pt x="60" y="255"/>
                    </a:lnTo>
                    <a:lnTo>
                      <a:pt x="53" y="252"/>
                    </a:lnTo>
                    <a:lnTo>
                      <a:pt x="49" y="250"/>
                    </a:lnTo>
                    <a:lnTo>
                      <a:pt x="48" y="245"/>
                    </a:lnTo>
                    <a:lnTo>
                      <a:pt x="50" y="240"/>
                    </a:lnTo>
                    <a:lnTo>
                      <a:pt x="53" y="233"/>
                    </a:lnTo>
                    <a:lnTo>
                      <a:pt x="63" y="227"/>
                    </a:lnTo>
                    <a:lnTo>
                      <a:pt x="80" y="217"/>
                    </a:lnTo>
                    <a:lnTo>
                      <a:pt x="98" y="214"/>
                    </a:lnTo>
                    <a:lnTo>
                      <a:pt x="100" y="212"/>
                    </a:lnTo>
                    <a:lnTo>
                      <a:pt x="104" y="212"/>
                    </a:lnTo>
                    <a:lnTo>
                      <a:pt x="111" y="212"/>
                    </a:lnTo>
                    <a:lnTo>
                      <a:pt x="116" y="211"/>
                    </a:lnTo>
                    <a:lnTo>
                      <a:pt x="122" y="211"/>
                    </a:lnTo>
                    <a:lnTo>
                      <a:pt x="126" y="209"/>
                    </a:lnTo>
                    <a:lnTo>
                      <a:pt x="130" y="207"/>
                    </a:lnTo>
                    <a:lnTo>
                      <a:pt x="137" y="203"/>
                    </a:lnTo>
                    <a:lnTo>
                      <a:pt x="141" y="195"/>
                    </a:lnTo>
                    <a:lnTo>
                      <a:pt x="149" y="191"/>
                    </a:lnTo>
                    <a:lnTo>
                      <a:pt x="156" y="186"/>
                    </a:lnTo>
                    <a:lnTo>
                      <a:pt x="166" y="184"/>
                    </a:lnTo>
                    <a:lnTo>
                      <a:pt x="175" y="180"/>
                    </a:lnTo>
                    <a:lnTo>
                      <a:pt x="177" y="177"/>
                    </a:lnTo>
                    <a:lnTo>
                      <a:pt x="179" y="176"/>
                    </a:lnTo>
                    <a:lnTo>
                      <a:pt x="183" y="174"/>
                    </a:lnTo>
                    <a:lnTo>
                      <a:pt x="185" y="166"/>
                    </a:lnTo>
                    <a:lnTo>
                      <a:pt x="184" y="161"/>
                    </a:lnTo>
                    <a:lnTo>
                      <a:pt x="184" y="158"/>
                    </a:lnTo>
                    <a:lnTo>
                      <a:pt x="179" y="147"/>
                    </a:lnTo>
                    <a:lnTo>
                      <a:pt x="179" y="142"/>
                    </a:lnTo>
                    <a:lnTo>
                      <a:pt x="181" y="140"/>
                    </a:lnTo>
                    <a:lnTo>
                      <a:pt x="185" y="134"/>
                    </a:lnTo>
                    <a:lnTo>
                      <a:pt x="186" y="129"/>
                    </a:lnTo>
                    <a:lnTo>
                      <a:pt x="185" y="124"/>
                    </a:lnTo>
                    <a:lnTo>
                      <a:pt x="184" y="121"/>
                    </a:lnTo>
                    <a:lnTo>
                      <a:pt x="177" y="114"/>
                    </a:lnTo>
                    <a:lnTo>
                      <a:pt x="172" y="108"/>
                    </a:lnTo>
                    <a:lnTo>
                      <a:pt x="167" y="94"/>
                    </a:lnTo>
                    <a:lnTo>
                      <a:pt x="163" y="85"/>
                    </a:lnTo>
                    <a:lnTo>
                      <a:pt x="161" y="81"/>
                    </a:lnTo>
                    <a:lnTo>
                      <a:pt x="160" y="80"/>
                    </a:lnTo>
                    <a:lnTo>
                      <a:pt x="155" y="79"/>
                    </a:lnTo>
                    <a:lnTo>
                      <a:pt x="151" y="79"/>
                    </a:lnTo>
                    <a:lnTo>
                      <a:pt x="149" y="81"/>
                    </a:lnTo>
                    <a:lnTo>
                      <a:pt x="141" y="83"/>
                    </a:lnTo>
                    <a:lnTo>
                      <a:pt x="137" y="85"/>
                    </a:lnTo>
                    <a:lnTo>
                      <a:pt x="133" y="85"/>
                    </a:lnTo>
                    <a:lnTo>
                      <a:pt x="132" y="85"/>
                    </a:lnTo>
                    <a:lnTo>
                      <a:pt x="130" y="83"/>
                    </a:lnTo>
                    <a:lnTo>
                      <a:pt x="132" y="81"/>
                    </a:lnTo>
                    <a:lnTo>
                      <a:pt x="134" y="78"/>
                    </a:lnTo>
                    <a:lnTo>
                      <a:pt x="140" y="74"/>
                    </a:lnTo>
                    <a:lnTo>
                      <a:pt x="144" y="68"/>
                    </a:lnTo>
                    <a:lnTo>
                      <a:pt x="146" y="63"/>
                    </a:lnTo>
                    <a:lnTo>
                      <a:pt x="145" y="60"/>
                    </a:lnTo>
                    <a:lnTo>
                      <a:pt x="144" y="57"/>
                    </a:lnTo>
                    <a:lnTo>
                      <a:pt x="140" y="54"/>
                    </a:lnTo>
                    <a:lnTo>
                      <a:pt x="139" y="51"/>
                    </a:lnTo>
                    <a:lnTo>
                      <a:pt x="139" y="46"/>
                    </a:lnTo>
                    <a:lnTo>
                      <a:pt x="143" y="43"/>
                    </a:lnTo>
                    <a:lnTo>
                      <a:pt x="145" y="35"/>
                    </a:lnTo>
                    <a:lnTo>
                      <a:pt x="150" y="32"/>
                    </a:lnTo>
                    <a:lnTo>
                      <a:pt x="161" y="28"/>
                    </a:lnTo>
                    <a:lnTo>
                      <a:pt x="177" y="23"/>
                    </a:lnTo>
                    <a:lnTo>
                      <a:pt x="21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31EB9A3C-57F8-E388-D687-F5C8CC7F4D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65" y="625"/>
              <a:ext cx="2025" cy="2194"/>
              <a:chOff x="2865" y="625"/>
              <a:chExt cx="2025" cy="2194"/>
            </a:xfrm>
          </p:grpSpPr>
          <p:sp>
            <p:nvSpPr>
              <p:cNvPr id="557" name="Freeform 608">
                <a:extLst>
                  <a:ext uri="{FF2B5EF4-FFF2-40B4-BE49-F238E27FC236}">
                    <a16:creationId xmlns:a16="http://schemas.microsoft.com/office/drawing/2014/main" id="{FE717167-2091-EE41-257E-EAF206EC38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927"/>
                <a:ext cx="44" cy="156"/>
              </a:xfrm>
              <a:custGeom>
                <a:avLst/>
                <a:gdLst>
                  <a:gd name="T0" fmla="*/ 12 w 221"/>
                  <a:gd name="T1" fmla="*/ 774 h 780"/>
                  <a:gd name="T2" fmla="*/ 32 w 221"/>
                  <a:gd name="T3" fmla="*/ 777 h 780"/>
                  <a:gd name="T4" fmla="*/ 46 w 221"/>
                  <a:gd name="T5" fmla="*/ 768 h 780"/>
                  <a:gd name="T6" fmla="*/ 67 w 221"/>
                  <a:gd name="T7" fmla="*/ 757 h 780"/>
                  <a:gd name="T8" fmla="*/ 82 w 221"/>
                  <a:gd name="T9" fmla="*/ 743 h 780"/>
                  <a:gd name="T10" fmla="*/ 101 w 221"/>
                  <a:gd name="T11" fmla="*/ 719 h 780"/>
                  <a:gd name="T12" fmla="*/ 118 w 221"/>
                  <a:gd name="T13" fmla="*/ 700 h 780"/>
                  <a:gd name="T14" fmla="*/ 120 w 221"/>
                  <a:gd name="T15" fmla="*/ 677 h 780"/>
                  <a:gd name="T16" fmla="*/ 124 w 221"/>
                  <a:gd name="T17" fmla="*/ 664 h 780"/>
                  <a:gd name="T18" fmla="*/ 129 w 221"/>
                  <a:gd name="T19" fmla="*/ 641 h 780"/>
                  <a:gd name="T20" fmla="*/ 135 w 221"/>
                  <a:gd name="T21" fmla="*/ 619 h 780"/>
                  <a:gd name="T22" fmla="*/ 134 w 221"/>
                  <a:gd name="T23" fmla="*/ 601 h 780"/>
                  <a:gd name="T24" fmla="*/ 159 w 221"/>
                  <a:gd name="T25" fmla="*/ 573 h 780"/>
                  <a:gd name="T26" fmla="*/ 158 w 221"/>
                  <a:gd name="T27" fmla="*/ 565 h 780"/>
                  <a:gd name="T28" fmla="*/ 158 w 221"/>
                  <a:gd name="T29" fmla="*/ 546 h 780"/>
                  <a:gd name="T30" fmla="*/ 169 w 221"/>
                  <a:gd name="T31" fmla="*/ 526 h 780"/>
                  <a:gd name="T32" fmla="*/ 195 w 221"/>
                  <a:gd name="T33" fmla="*/ 520 h 780"/>
                  <a:gd name="T34" fmla="*/ 216 w 221"/>
                  <a:gd name="T35" fmla="*/ 510 h 780"/>
                  <a:gd name="T36" fmla="*/ 220 w 221"/>
                  <a:gd name="T37" fmla="*/ 500 h 780"/>
                  <a:gd name="T38" fmla="*/ 217 w 221"/>
                  <a:gd name="T39" fmla="*/ 481 h 780"/>
                  <a:gd name="T40" fmla="*/ 215 w 221"/>
                  <a:gd name="T41" fmla="*/ 468 h 780"/>
                  <a:gd name="T42" fmla="*/ 214 w 221"/>
                  <a:gd name="T43" fmla="*/ 447 h 780"/>
                  <a:gd name="T44" fmla="*/ 217 w 221"/>
                  <a:gd name="T45" fmla="*/ 430 h 780"/>
                  <a:gd name="T46" fmla="*/ 214 w 221"/>
                  <a:gd name="T47" fmla="*/ 419 h 780"/>
                  <a:gd name="T48" fmla="*/ 214 w 221"/>
                  <a:gd name="T49" fmla="*/ 399 h 780"/>
                  <a:gd name="T50" fmla="*/ 211 w 221"/>
                  <a:gd name="T51" fmla="*/ 375 h 780"/>
                  <a:gd name="T52" fmla="*/ 201 w 221"/>
                  <a:gd name="T53" fmla="*/ 361 h 780"/>
                  <a:gd name="T54" fmla="*/ 187 w 221"/>
                  <a:gd name="T55" fmla="*/ 346 h 780"/>
                  <a:gd name="T56" fmla="*/ 166 w 221"/>
                  <a:gd name="T57" fmla="*/ 332 h 780"/>
                  <a:gd name="T58" fmla="*/ 164 w 221"/>
                  <a:gd name="T59" fmla="*/ 321 h 780"/>
                  <a:gd name="T60" fmla="*/ 172 w 221"/>
                  <a:gd name="T61" fmla="*/ 306 h 780"/>
                  <a:gd name="T62" fmla="*/ 177 w 221"/>
                  <a:gd name="T63" fmla="*/ 279 h 780"/>
                  <a:gd name="T64" fmla="*/ 194 w 221"/>
                  <a:gd name="T65" fmla="*/ 274 h 780"/>
                  <a:gd name="T66" fmla="*/ 197 w 221"/>
                  <a:gd name="T67" fmla="*/ 265 h 780"/>
                  <a:gd name="T68" fmla="*/ 189 w 221"/>
                  <a:gd name="T69" fmla="*/ 253 h 780"/>
                  <a:gd name="T70" fmla="*/ 181 w 221"/>
                  <a:gd name="T71" fmla="*/ 245 h 780"/>
                  <a:gd name="T72" fmla="*/ 181 w 221"/>
                  <a:gd name="T73" fmla="*/ 223 h 780"/>
                  <a:gd name="T74" fmla="*/ 175 w 221"/>
                  <a:gd name="T75" fmla="*/ 212 h 780"/>
                  <a:gd name="T76" fmla="*/ 163 w 221"/>
                  <a:gd name="T77" fmla="*/ 189 h 780"/>
                  <a:gd name="T78" fmla="*/ 149 w 221"/>
                  <a:gd name="T79" fmla="*/ 171 h 780"/>
                  <a:gd name="T80" fmla="*/ 148 w 221"/>
                  <a:gd name="T81" fmla="*/ 162 h 780"/>
                  <a:gd name="T82" fmla="*/ 145 w 221"/>
                  <a:gd name="T83" fmla="*/ 143 h 780"/>
                  <a:gd name="T84" fmla="*/ 143 w 221"/>
                  <a:gd name="T85" fmla="*/ 128 h 780"/>
                  <a:gd name="T86" fmla="*/ 138 w 221"/>
                  <a:gd name="T87" fmla="*/ 125 h 780"/>
                  <a:gd name="T88" fmla="*/ 140 w 221"/>
                  <a:gd name="T89" fmla="*/ 112 h 780"/>
                  <a:gd name="T90" fmla="*/ 135 w 221"/>
                  <a:gd name="T91" fmla="*/ 111 h 780"/>
                  <a:gd name="T92" fmla="*/ 126 w 221"/>
                  <a:gd name="T93" fmla="*/ 106 h 780"/>
                  <a:gd name="T94" fmla="*/ 118 w 221"/>
                  <a:gd name="T95" fmla="*/ 108 h 780"/>
                  <a:gd name="T96" fmla="*/ 107 w 221"/>
                  <a:gd name="T97" fmla="*/ 108 h 780"/>
                  <a:gd name="T98" fmla="*/ 101 w 221"/>
                  <a:gd name="T99" fmla="*/ 106 h 780"/>
                  <a:gd name="T100" fmla="*/ 90 w 221"/>
                  <a:gd name="T101" fmla="*/ 98 h 780"/>
                  <a:gd name="T102" fmla="*/ 79 w 221"/>
                  <a:gd name="T103" fmla="*/ 86 h 780"/>
                  <a:gd name="T104" fmla="*/ 58 w 221"/>
                  <a:gd name="T105" fmla="*/ 68 h 780"/>
                  <a:gd name="T106" fmla="*/ 48 w 221"/>
                  <a:gd name="T107" fmla="*/ 48 h 780"/>
                  <a:gd name="T108" fmla="*/ 39 w 221"/>
                  <a:gd name="T109" fmla="*/ 32 h 780"/>
                  <a:gd name="T110" fmla="*/ 43 w 221"/>
                  <a:gd name="T111" fmla="*/ 12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1" h="780">
                    <a:moveTo>
                      <a:pt x="0" y="780"/>
                    </a:moveTo>
                    <a:lnTo>
                      <a:pt x="6" y="777"/>
                    </a:lnTo>
                    <a:lnTo>
                      <a:pt x="12" y="774"/>
                    </a:lnTo>
                    <a:lnTo>
                      <a:pt x="23" y="777"/>
                    </a:lnTo>
                    <a:lnTo>
                      <a:pt x="27" y="777"/>
                    </a:lnTo>
                    <a:lnTo>
                      <a:pt x="32" y="777"/>
                    </a:lnTo>
                    <a:lnTo>
                      <a:pt x="35" y="774"/>
                    </a:lnTo>
                    <a:lnTo>
                      <a:pt x="40" y="773"/>
                    </a:lnTo>
                    <a:lnTo>
                      <a:pt x="46" y="768"/>
                    </a:lnTo>
                    <a:lnTo>
                      <a:pt x="51" y="765"/>
                    </a:lnTo>
                    <a:lnTo>
                      <a:pt x="60" y="762"/>
                    </a:lnTo>
                    <a:lnTo>
                      <a:pt x="67" y="757"/>
                    </a:lnTo>
                    <a:lnTo>
                      <a:pt x="74" y="752"/>
                    </a:lnTo>
                    <a:lnTo>
                      <a:pt x="79" y="746"/>
                    </a:lnTo>
                    <a:lnTo>
                      <a:pt x="82" y="743"/>
                    </a:lnTo>
                    <a:lnTo>
                      <a:pt x="85" y="740"/>
                    </a:lnTo>
                    <a:lnTo>
                      <a:pt x="92" y="727"/>
                    </a:lnTo>
                    <a:lnTo>
                      <a:pt x="101" y="719"/>
                    </a:lnTo>
                    <a:lnTo>
                      <a:pt x="107" y="711"/>
                    </a:lnTo>
                    <a:lnTo>
                      <a:pt x="113" y="708"/>
                    </a:lnTo>
                    <a:lnTo>
                      <a:pt x="118" y="700"/>
                    </a:lnTo>
                    <a:lnTo>
                      <a:pt x="118" y="693"/>
                    </a:lnTo>
                    <a:lnTo>
                      <a:pt x="117" y="683"/>
                    </a:lnTo>
                    <a:lnTo>
                      <a:pt x="120" y="677"/>
                    </a:lnTo>
                    <a:lnTo>
                      <a:pt x="124" y="672"/>
                    </a:lnTo>
                    <a:lnTo>
                      <a:pt x="125" y="670"/>
                    </a:lnTo>
                    <a:lnTo>
                      <a:pt x="124" y="664"/>
                    </a:lnTo>
                    <a:lnTo>
                      <a:pt x="128" y="657"/>
                    </a:lnTo>
                    <a:lnTo>
                      <a:pt x="129" y="646"/>
                    </a:lnTo>
                    <a:lnTo>
                      <a:pt x="129" y="641"/>
                    </a:lnTo>
                    <a:lnTo>
                      <a:pt x="130" y="639"/>
                    </a:lnTo>
                    <a:lnTo>
                      <a:pt x="130" y="628"/>
                    </a:lnTo>
                    <a:lnTo>
                      <a:pt x="135" y="619"/>
                    </a:lnTo>
                    <a:lnTo>
                      <a:pt x="136" y="613"/>
                    </a:lnTo>
                    <a:lnTo>
                      <a:pt x="136" y="608"/>
                    </a:lnTo>
                    <a:lnTo>
                      <a:pt x="134" y="601"/>
                    </a:lnTo>
                    <a:lnTo>
                      <a:pt x="138" y="594"/>
                    </a:lnTo>
                    <a:lnTo>
                      <a:pt x="157" y="579"/>
                    </a:lnTo>
                    <a:lnTo>
                      <a:pt x="159" y="573"/>
                    </a:lnTo>
                    <a:lnTo>
                      <a:pt x="160" y="569"/>
                    </a:lnTo>
                    <a:lnTo>
                      <a:pt x="159" y="566"/>
                    </a:lnTo>
                    <a:lnTo>
                      <a:pt x="158" y="565"/>
                    </a:lnTo>
                    <a:lnTo>
                      <a:pt x="155" y="561"/>
                    </a:lnTo>
                    <a:lnTo>
                      <a:pt x="157" y="555"/>
                    </a:lnTo>
                    <a:lnTo>
                      <a:pt x="158" y="546"/>
                    </a:lnTo>
                    <a:lnTo>
                      <a:pt x="161" y="535"/>
                    </a:lnTo>
                    <a:lnTo>
                      <a:pt x="163" y="529"/>
                    </a:lnTo>
                    <a:lnTo>
                      <a:pt x="169" y="526"/>
                    </a:lnTo>
                    <a:lnTo>
                      <a:pt x="175" y="523"/>
                    </a:lnTo>
                    <a:lnTo>
                      <a:pt x="186" y="522"/>
                    </a:lnTo>
                    <a:lnTo>
                      <a:pt x="195" y="520"/>
                    </a:lnTo>
                    <a:lnTo>
                      <a:pt x="203" y="517"/>
                    </a:lnTo>
                    <a:lnTo>
                      <a:pt x="208" y="512"/>
                    </a:lnTo>
                    <a:lnTo>
                      <a:pt x="216" y="510"/>
                    </a:lnTo>
                    <a:lnTo>
                      <a:pt x="220" y="508"/>
                    </a:lnTo>
                    <a:lnTo>
                      <a:pt x="221" y="505"/>
                    </a:lnTo>
                    <a:lnTo>
                      <a:pt x="220" y="500"/>
                    </a:lnTo>
                    <a:lnTo>
                      <a:pt x="217" y="495"/>
                    </a:lnTo>
                    <a:lnTo>
                      <a:pt x="215" y="488"/>
                    </a:lnTo>
                    <a:lnTo>
                      <a:pt x="217" y="481"/>
                    </a:lnTo>
                    <a:lnTo>
                      <a:pt x="216" y="476"/>
                    </a:lnTo>
                    <a:lnTo>
                      <a:pt x="216" y="472"/>
                    </a:lnTo>
                    <a:lnTo>
                      <a:pt x="215" y="468"/>
                    </a:lnTo>
                    <a:lnTo>
                      <a:pt x="215" y="463"/>
                    </a:lnTo>
                    <a:lnTo>
                      <a:pt x="214" y="453"/>
                    </a:lnTo>
                    <a:lnTo>
                      <a:pt x="214" y="447"/>
                    </a:lnTo>
                    <a:lnTo>
                      <a:pt x="216" y="442"/>
                    </a:lnTo>
                    <a:lnTo>
                      <a:pt x="216" y="435"/>
                    </a:lnTo>
                    <a:lnTo>
                      <a:pt x="217" y="430"/>
                    </a:lnTo>
                    <a:lnTo>
                      <a:pt x="216" y="425"/>
                    </a:lnTo>
                    <a:lnTo>
                      <a:pt x="216" y="423"/>
                    </a:lnTo>
                    <a:lnTo>
                      <a:pt x="214" y="419"/>
                    </a:lnTo>
                    <a:lnTo>
                      <a:pt x="214" y="414"/>
                    </a:lnTo>
                    <a:lnTo>
                      <a:pt x="214" y="407"/>
                    </a:lnTo>
                    <a:lnTo>
                      <a:pt x="214" y="399"/>
                    </a:lnTo>
                    <a:lnTo>
                      <a:pt x="214" y="389"/>
                    </a:lnTo>
                    <a:lnTo>
                      <a:pt x="214" y="382"/>
                    </a:lnTo>
                    <a:lnTo>
                      <a:pt x="211" y="375"/>
                    </a:lnTo>
                    <a:lnTo>
                      <a:pt x="210" y="372"/>
                    </a:lnTo>
                    <a:lnTo>
                      <a:pt x="205" y="366"/>
                    </a:lnTo>
                    <a:lnTo>
                      <a:pt x="201" y="361"/>
                    </a:lnTo>
                    <a:lnTo>
                      <a:pt x="192" y="350"/>
                    </a:lnTo>
                    <a:lnTo>
                      <a:pt x="189" y="348"/>
                    </a:lnTo>
                    <a:lnTo>
                      <a:pt x="187" y="346"/>
                    </a:lnTo>
                    <a:lnTo>
                      <a:pt x="182" y="343"/>
                    </a:lnTo>
                    <a:lnTo>
                      <a:pt x="177" y="339"/>
                    </a:lnTo>
                    <a:lnTo>
                      <a:pt x="166" y="332"/>
                    </a:lnTo>
                    <a:lnTo>
                      <a:pt x="163" y="328"/>
                    </a:lnTo>
                    <a:lnTo>
                      <a:pt x="163" y="326"/>
                    </a:lnTo>
                    <a:lnTo>
                      <a:pt x="164" y="321"/>
                    </a:lnTo>
                    <a:lnTo>
                      <a:pt x="168" y="317"/>
                    </a:lnTo>
                    <a:lnTo>
                      <a:pt x="170" y="312"/>
                    </a:lnTo>
                    <a:lnTo>
                      <a:pt x="172" y="306"/>
                    </a:lnTo>
                    <a:lnTo>
                      <a:pt x="175" y="288"/>
                    </a:lnTo>
                    <a:lnTo>
                      <a:pt x="175" y="282"/>
                    </a:lnTo>
                    <a:lnTo>
                      <a:pt x="177" y="279"/>
                    </a:lnTo>
                    <a:lnTo>
                      <a:pt x="181" y="276"/>
                    </a:lnTo>
                    <a:lnTo>
                      <a:pt x="187" y="276"/>
                    </a:lnTo>
                    <a:lnTo>
                      <a:pt x="194" y="274"/>
                    </a:lnTo>
                    <a:lnTo>
                      <a:pt x="195" y="271"/>
                    </a:lnTo>
                    <a:lnTo>
                      <a:pt x="197" y="269"/>
                    </a:lnTo>
                    <a:lnTo>
                      <a:pt x="197" y="265"/>
                    </a:lnTo>
                    <a:lnTo>
                      <a:pt x="197" y="262"/>
                    </a:lnTo>
                    <a:lnTo>
                      <a:pt x="192" y="255"/>
                    </a:lnTo>
                    <a:lnTo>
                      <a:pt x="189" y="253"/>
                    </a:lnTo>
                    <a:lnTo>
                      <a:pt x="188" y="253"/>
                    </a:lnTo>
                    <a:lnTo>
                      <a:pt x="182" y="249"/>
                    </a:lnTo>
                    <a:lnTo>
                      <a:pt x="181" y="245"/>
                    </a:lnTo>
                    <a:lnTo>
                      <a:pt x="182" y="234"/>
                    </a:lnTo>
                    <a:lnTo>
                      <a:pt x="183" y="228"/>
                    </a:lnTo>
                    <a:lnTo>
                      <a:pt x="181" y="223"/>
                    </a:lnTo>
                    <a:lnTo>
                      <a:pt x="178" y="218"/>
                    </a:lnTo>
                    <a:lnTo>
                      <a:pt x="176" y="214"/>
                    </a:lnTo>
                    <a:lnTo>
                      <a:pt x="175" y="212"/>
                    </a:lnTo>
                    <a:lnTo>
                      <a:pt x="170" y="206"/>
                    </a:lnTo>
                    <a:lnTo>
                      <a:pt x="163" y="195"/>
                    </a:lnTo>
                    <a:lnTo>
                      <a:pt x="163" y="189"/>
                    </a:lnTo>
                    <a:lnTo>
                      <a:pt x="160" y="180"/>
                    </a:lnTo>
                    <a:lnTo>
                      <a:pt x="153" y="174"/>
                    </a:lnTo>
                    <a:lnTo>
                      <a:pt x="149" y="171"/>
                    </a:lnTo>
                    <a:lnTo>
                      <a:pt x="148" y="168"/>
                    </a:lnTo>
                    <a:lnTo>
                      <a:pt x="147" y="165"/>
                    </a:lnTo>
                    <a:lnTo>
                      <a:pt x="148" y="162"/>
                    </a:lnTo>
                    <a:lnTo>
                      <a:pt x="149" y="154"/>
                    </a:lnTo>
                    <a:lnTo>
                      <a:pt x="148" y="150"/>
                    </a:lnTo>
                    <a:lnTo>
                      <a:pt x="145" y="143"/>
                    </a:lnTo>
                    <a:lnTo>
                      <a:pt x="145" y="138"/>
                    </a:lnTo>
                    <a:lnTo>
                      <a:pt x="143" y="132"/>
                    </a:lnTo>
                    <a:lnTo>
                      <a:pt x="143" y="128"/>
                    </a:lnTo>
                    <a:lnTo>
                      <a:pt x="142" y="126"/>
                    </a:lnTo>
                    <a:lnTo>
                      <a:pt x="141" y="126"/>
                    </a:lnTo>
                    <a:lnTo>
                      <a:pt x="138" y="125"/>
                    </a:lnTo>
                    <a:lnTo>
                      <a:pt x="137" y="122"/>
                    </a:lnTo>
                    <a:lnTo>
                      <a:pt x="137" y="117"/>
                    </a:lnTo>
                    <a:lnTo>
                      <a:pt x="140" y="112"/>
                    </a:lnTo>
                    <a:lnTo>
                      <a:pt x="138" y="109"/>
                    </a:lnTo>
                    <a:lnTo>
                      <a:pt x="136" y="109"/>
                    </a:lnTo>
                    <a:lnTo>
                      <a:pt x="135" y="111"/>
                    </a:lnTo>
                    <a:lnTo>
                      <a:pt x="131" y="111"/>
                    </a:lnTo>
                    <a:lnTo>
                      <a:pt x="130" y="110"/>
                    </a:lnTo>
                    <a:lnTo>
                      <a:pt x="126" y="106"/>
                    </a:lnTo>
                    <a:lnTo>
                      <a:pt x="124" y="105"/>
                    </a:lnTo>
                    <a:lnTo>
                      <a:pt x="120" y="105"/>
                    </a:lnTo>
                    <a:lnTo>
                      <a:pt x="118" y="108"/>
                    </a:lnTo>
                    <a:lnTo>
                      <a:pt x="113" y="108"/>
                    </a:lnTo>
                    <a:lnTo>
                      <a:pt x="109" y="108"/>
                    </a:lnTo>
                    <a:lnTo>
                      <a:pt x="107" y="108"/>
                    </a:lnTo>
                    <a:lnTo>
                      <a:pt x="106" y="108"/>
                    </a:lnTo>
                    <a:lnTo>
                      <a:pt x="106" y="109"/>
                    </a:lnTo>
                    <a:lnTo>
                      <a:pt x="101" y="106"/>
                    </a:lnTo>
                    <a:lnTo>
                      <a:pt x="97" y="104"/>
                    </a:lnTo>
                    <a:lnTo>
                      <a:pt x="92" y="100"/>
                    </a:lnTo>
                    <a:lnTo>
                      <a:pt x="90" y="98"/>
                    </a:lnTo>
                    <a:lnTo>
                      <a:pt x="89" y="97"/>
                    </a:lnTo>
                    <a:lnTo>
                      <a:pt x="83" y="89"/>
                    </a:lnTo>
                    <a:lnTo>
                      <a:pt x="79" y="86"/>
                    </a:lnTo>
                    <a:lnTo>
                      <a:pt x="67" y="80"/>
                    </a:lnTo>
                    <a:lnTo>
                      <a:pt x="61" y="72"/>
                    </a:lnTo>
                    <a:lnTo>
                      <a:pt x="58" y="68"/>
                    </a:lnTo>
                    <a:lnTo>
                      <a:pt x="57" y="62"/>
                    </a:lnTo>
                    <a:lnTo>
                      <a:pt x="52" y="55"/>
                    </a:lnTo>
                    <a:lnTo>
                      <a:pt x="48" y="48"/>
                    </a:lnTo>
                    <a:lnTo>
                      <a:pt x="42" y="42"/>
                    </a:lnTo>
                    <a:lnTo>
                      <a:pt x="39" y="37"/>
                    </a:lnTo>
                    <a:lnTo>
                      <a:pt x="39" y="32"/>
                    </a:lnTo>
                    <a:lnTo>
                      <a:pt x="38" y="28"/>
                    </a:lnTo>
                    <a:lnTo>
                      <a:pt x="40" y="22"/>
                    </a:lnTo>
                    <a:lnTo>
                      <a:pt x="43" y="12"/>
                    </a:lnTo>
                    <a:lnTo>
                      <a:pt x="49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609">
                <a:extLst>
                  <a:ext uri="{FF2B5EF4-FFF2-40B4-BE49-F238E27FC236}">
                    <a16:creationId xmlns:a16="http://schemas.microsoft.com/office/drawing/2014/main" id="{A076B10F-22D0-B6F8-B4C1-1F5467305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" y="918"/>
                <a:ext cx="146" cy="61"/>
              </a:xfrm>
              <a:custGeom>
                <a:avLst/>
                <a:gdLst>
                  <a:gd name="T0" fmla="*/ 35 w 732"/>
                  <a:gd name="T1" fmla="*/ 21 h 305"/>
                  <a:gd name="T2" fmla="*/ 60 w 732"/>
                  <a:gd name="T3" fmla="*/ 11 h 305"/>
                  <a:gd name="T4" fmla="*/ 82 w 732"/>
                  <a:gd name="T5" fmla="*/ 0 h 305"/>
                  <a:gd name="T6" fmla="*/ 88 w 732"/>
                  <a:gd name="T7" fmla="*/ 8 h 305"/>
                  <a:gd name="T8" fmla="*/ 106 w 732"/>
                  <a:gd name="T9" fmla="*/ 16 h 305"/>
                  <a:gd name="T10" fmla="*/ 126 w 732"/>
                  <a:gd name="T11" fmla="*/ 18 h 305"/>
                  <a:gd name="T12" fmla="*/ 138 w 732"/>
                  <a:gd name="T13" fmla="*/ 33 h 305"/>
                  <a:gd name="T14" fmla="*/ 139 w 732"/>
                  <a:gd name="T15" fmla="*/ 46 h 305"/>
                  <a:gd name="T16" fmla="*/ 149 w 732"/>
                  <a:gd name="T17" fmla="*/ 56 h 305"/>
                  <a:gd name="T18" fmla="*/ 168 w 732"/>
                  <a:gd name="T19" fmla="*/ 62 h 305"/>
                  <a:gd name="T20" fmla="*/ 195 w 732"/>
                  <a:gd name="T21" fmla="*/ 82 h 305"/>
                  <a:gd name="T22" fmla="*/ 211 w 732"/>
                  <a:gd name="T23" fmla="*/ 78 h 305"/>
                  <a:gd name="T24" fmla="*/ 224 w 732"/>
                  <a:gd name="T25" fmla="*/ 83 h 305"/>
                  <a:gd name="T26" fmla="*/ 235 w 732"/>
                  <a:gd name="T27" fmla="*/ 101 h 305"/>
                  <a:gd name="T28" fmla="*/ 234 w 732"/>
                  <a:gd name="T29" fmla="*/ 118 h 305"/>
                  <a:gd name="T30" fmla="*/ 229 w 732"/>
                  <a:gd name="T31" fmla="*/ 135 h 305"/>
                  <a:gd name="T32" fmla="*/ 222 w 732"/>
                  <a:gd name="T33" fmla="*/ 164 h 305"/>
                  <a:gd name="T34" fmla="*/ 235 w 732"/>
                  <a:gd name="T35" fmla="*/ 180 h 305"/>
                  <a:gd name="T36" fmla="*/ 248 w 732"/>
                  <a:gd name="T37" fmla="*/ 188 h 305"/>
                  <a:gd name="T38" fmla="*/ 259 w 732"/>
                  <a:gd name="T39" fmla="*/ 200 h 305"/>
                  <a:gd name="T40" fmla="*/ 262 w 732"/>
                  <a:gd name="T41" fmla="*/ 191 h 305"/>
                  <a:gd name="T42" fmla="*/ 274 w 732"/>
                  <a:gd name="T43" fmla="*/ 185 h 305"/>
                  <a:gd name="T44" fmla="*/ 292 w 732"/>
                  <a:gd name="T45" fmla="*/ 202 h 305"/>
                  <a:gd name="T46" fmla="*/ 292 w 732"/>
                  <a:gd name="T47" fmla="*/ 210 h 305"/>
                  <a:gd name="T48" fmla="*/ 275 w 732"/>
                  <a:gd name="T49" fmla="*/ 217 h 305"/>
                  <a:gd name="T50" fmla="*/ 298 w 732"/>
                  <a:gd name="T51" fmla="*/ 218 h 305"/>
                  <a:gd name="T52" fmla="*/ 310 w 732"/>
                  <a:gd name="T53" fmla="*/ 195 h 305"/>
                  <a:gd name="T54" fmla="*/ 320 w 732"/>
                  <a:gd name="T55" fmla="*/ 198 h 305"/>
                  <a:gd name="T56" fmla="*/ 320 w 732"/>
                  <a:gd name="T57" fmla="*/ 211 h 305"/>
                  <a:gd name="T58" fmla="*/ 311 w 732"/>
                  <a:gd name="T59" fmla="*/ 226 h 305"/>
                  <a:gd name="T60" fmla="*/ 327 w 732"/>
                  <a:gd name="T61" fmla="*/ 227 h 305"/>
                  <a:gd name="T62" fmla="*/ 333 w 732"/>
                  <a:gd name="T63" fmla="*/ 216 h 305"/>
                  <a:gd name="T64" fmla="*/ 345 w 732"/>
                  <a:gd name="T65" fmla="*/ 199 h 305"/>
                  <a:gd name="T66" fmla="*/ 356 w 732"/>
                  <a:gd name="T67" fmla="*/ 197 h 305"/>
                  <a:gd name="T68" fmla="*/ 377 w 732"/>
                  <a:gd name="T69" fmla="*/ 195 h 305"/>
                  <a:gd name="T70" fmla="*/ 412 w 732"/>
                  <a:gd name="T71" fmla="*/ 200 h 305"/>
                  <a:gd name="T72" fmla="*/ 426 w 732"/>
                  <a:gd name="T73" fmla="*/ 209 h 305"/>
                  <a:gd name="T74" fmla="*/ 430 w 732"/>
                  <a:gd name="T75" fmla="*/ 225 h 305"/>
                  <a:gd name="T76" fmla="*/ 442 w 732"/>
                  <a:gd name="T77" fmla="*/ 229 h 305"/>
                  <a:gd name="T78" fmla="*/ 459 w 732"/>
                  <a:gd name="T79" fmla="*/ 235 h 305"/>
                  <a:gd name="T80" fmla="*/ 480 w 732"/>
                  <a:gd name="T81" fmla="*/ 249 h 305"/>
                  <a:gd name="T82" fmla="*/ 494 w 732"/>
                  <a:gd name="T83" fmla="*/ 255 h 305"/>
                  <a:gd name="T84" fmla="*/ 500 w 732"/>
                  <a:gd name="T85" fmla="*/ 274 h 305"/>
                  <a:gd name="T86" fmla="*/ 500 w 732"/>
                  <a:gd name="T87" fmla="*/ 288 h 305"/>
                  <a:gd name="T88" fmla="*/ 514 w 732"/>
                  <a:gd name="T89" fmla="*/ 283 h 305"/>
                  <a:gd name="T90" fmla="*/ 525 w 732"/>
                  <a:gd name="T91" fmla="*/ 291 h 305"/>
                  <a:gd name="T92" fmla="*/ 532 w 732"/>
                  <a:gd name="T93" fmla="*/ 302 h 305"/>
                  <a:gd name="T94" fmla="*/ 537 w 732"/>
                  <a:gd name="T95" fmla="*/ 291 h 305"/>
                  <a:gd name="T96" fmla="*/ 556 w 732"/>
                  <a:gd name="T97" fmla="*/ 271 h 305"/>
                  <a:gd name="T98" fmla="*/ 591 w 732"/>
                  <a:gd name="T99" fmla="*/ 252 h 305"/>
                  <a:gd name="T100" fmla="*/ 612 w 732"/>
                  <a:gd name="T101" fmla="*/ 250 h 305"/>
                  <a:gd name="T102" fmla="*/ 623 w 732"/>
                  <a:gd name="T103" fmla="*/ 238 h 305"/>
                  <a:gd name="T104" fmla="*/ 637 w 732"/>
                  <a:gd name="T105" fmla="*/ 234 h 305"/>
                  <a:gd name="T106" fmla="*/ 678 w 732"/>
                  <a:gd name="T107" fmla="*/ 214 h 305"/>
                  <a:gd name="T108" fmla="*/ 689 w 732"/>
                  <a:gd name="T109" fmla="*/ 198 h 305"/>
                  <a:gd name="T110" fmla="*/ 711 w 732"/>
                  <a:gd name="T111" fmla="*/ 16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32" h="305">
                    <a:moveTo>
                      <a:pt x="0" y="27"/>
                    </a:moveTo>
                    <a:lnTo>
                      <a:pt x="22" y="20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20"/>
                    </a:lnTo>
                    <a:lnTo>
                      <a:pt x="31" y="20"/>
                    </a:lnTo>
                    <a:lnTo>
                      <a:pt x="31" y="21"/>
                    </a:lnTo>
                    <a:lnTo>
                      <a:pt x="35" y="21"/>
                    </a:lnTo>
                    <a:lnTo>
                      <a:pt x="37" y="20"/>
                    </a:lnTo>
                    <a:lnTo>
                      <a:pt x="39" y="20"/>
                    </a:lnTo>
                    <a:lnTo>
                      <a:pt x="40" y="20"/>
                    </a:lnTo>
                    <a:lnTo>
                      <a:pt x="42" y="20"/>
                    </a:lnTo>
                    <a:lnTo>
                      <a:pt x="42" y="18"/>
                    </a:lnTo>
                    <a:lnTo>
                      <a:pt x="51" y="14"/>
                    </a:lnTo>
                    <a:lnTo>
                      <a:pt x="52" y="14"/>
                    </a:lnTo>
                    <a:lnTo>
                      <a:pt x="60" y="11"/>
                    </a:lnTo>
                    <a:lnTo>
                      <a:pt x="63" y="10"/>
                    </a:lnTo>
                    <a:lnTo>
                      <a:pt x="63" y="9"/>
                    </a:lnTo>
                    <a:lnTo>
                      <a:pt x="66" y="8"/>
                    </a:lnTo>
                    <a:lnTo>
                      <a:pt x="72" y="4"/>
                    </a:lnTo>
                    <a:lnTo>
                      <a:pt x="75" y="3"/>
                    </a:lnTo>
                    <a:lnTo>
                      <a:pt x="77" y="2"/>
                    </a:lnTo>
                    <a:lnTo>
                      <a:pt x="79" y="0"/>
                    </a:lnTo>
                    <a:lnTo>
                      <a:pt x="82" y="0"/>
                    </a:lnTo>
                    <a:lnTo>
                      <a:pt x="83" y="2"/>
                    </a:lnTo>
                    <a:lnTo>
                      <a:pt x="85" y="2"/>
                    </a:lnTo>
                    <a:lnTo>
                      <a:pt x="85" y="3"/>
                    </a:lnTo>
                    <a:lnTo>
                      <a:pt x="86" y="5"/>
                    </a:lnTo>
                    <a:lnTo>
                      <a:pt x="87" y="5"/>
                    </a:lnTo>
                    <a:lnTo>
                      <a:pt x="87" y="6"/>
                    </a:lnTo>
                    <a:lnTo>
                      <a:pt x="88" y="6"/>
                    </a:lnTo>
                    <a:lnTo>
                      <a:pt x="88" y="8"/>
                    </a:lnTo>
                    <a:lnTo>
                      <a:pt x="89" y="9"/>
                    </a:lnTo>
                    <a:lnTo>
                      <a:pt x="91" y="9"/>
                    </a:lnTo>
                    <a:lnTo>
                      <a:pt x="92" y="10"/>
                    </a:lnTo>
                    <a:lnTo>
                      <a:pt x="94" y="11"/>
                    </a:lnTo>
                    <a:lnTo>
                      <a:pt x="96" y="12"/>
                    </a:lnTo>
                    <a:lnTo>
                      <a:pt x="97" y="12"/>
                    </a:lnTo>
                    <a:lnTo>
                      <a:pt x="99" y="12"/>
                    </a:lnTo>
                    <a:lnTo>
                      <a:pt x="106" y="16"/>
                    </a:lnTo>
                    <a:lnTo>
                      <a:pt x="109" y="16"/>
                    </a:lnTo>
                    <a:lnTo>
                      <a:pt x="109" y="17"/>
                    </a:lnTo>
                    <a:lnTo>
                      <a:pt x="111" y="17"/>
                    </a:lnTo>
                    <a:lnTo>
                      <a:pt x="116" y="17"/>
                    </a:lnTo>
                    <a:lnTo>
                      <a:pt x="117" y="17"/>
                    </a:lnTo>
                    <a:lnTo>
                      <a:pt x="119" y="18"/>
                    </a:lnTo>
                    <a:lnTo>
                      <a:pt x="125" y="18"/>
                    </a:lnTo>
                    <a:lnTo>
                      <a:pt x="126" y="18"/>
                    </a:lnTo>
                    <a:lnTo>
                      <a:pt x="127" y="18"/>
                    </a:lnTo>
                    <a:lnTo>
                      <a:pt x="128" y="20"/>
                    </a:lnTo>
                    <a:lnTo>
                      <a:pt x="129" y="21"/>
                    </a:lnTo>
                    <a:lnTo>
                      <a:pt x="133" y="25"/>
                    </a:lnTo>
                    <a:lnTo>
                      <a:pt x="137" y="29"/>
                    </a:lnTo>
                    <a:lnTo>
                      <a:pt x="137" y="31"/>
                    </a:lnTo>
                    <a:lnTo>
                      <a:pt x="138" y="32"/>
                    </a:lnTo>
                    <a:lnTo>
                      <a:pt x="138" y="33"/>
                    </a:lnTo>
                    <a:lnTo>
                      <a:pt x="138" y="34"/>
                    </a:lnTo>
                    <a:lnTo>
                      <a:pt x="138" y="37"/>
                    </a:lnTo>
                    <a:lnTo>
                      <a:pt x="138" y="38"/>
                    </a:lnTo>
                    <a:lnTo>
                      <a:pt x="137" y="40"/>
                    </a:lnTo>
                    <a:lnTo>
                      <a:pt x="137" y="42"/>
                    </a:lnTo>
                    <a:lnTo>
                      <a:pt x="137" y="43"/>
                    </a:lnTo>
                    <a:lnTo>
                      <a:pt x="137" y="44"/>
                    </a:lnTo>
                    <a:lnTo>
                      <a:pt x="139" y="46"/>
                    </a:lnTo>
                    <a:lnTo>
                      <a:pt x="140" y="48"/>
                    </a:lnTo>
                    <a:lnTo>
                      <a:pt x="140" y="49"/>
                    </a:lnTo>
                    <a:lnTo>
                      <a:pt x="143" y="50"/>
                    </a:lnTo>
                    <a:lnTo>
                      <a:pt x="143" y="51"/>
                    </a:lnTo>
                    <a:lnTo>
                      <a:pt x="144" y="52"/>
                    </a:lnTo>
                    <a:lnTo>
                      <a:pt x="145" y="54"/>
                    </a:lnTo>
                    <a:lnTo>
                      <a:pt x="146" y="54"/>
                    </a:lnTo>
                    <a:lnTo>
                      <a:pt x="149" y="56"/>
                    </a:lnTo>
                    <a:lnTo>
                      <a:pt x="152" y="58"/>
                    </a:lnTo>
                    <a:lnTo>
                      <a:pt x="155" y="58"/>
                    </a:lnTo>
                    <a:lnTo>
                      <a:pt x="156" y="58"/>
                    </a:lnTo>
                    <a:lnTo>
                      <a:pt x="161" y="58"/>
                    </a:lnTo>
                    <a:lnTo>
                      <a:pt x="162" y="60"/>
                    </a:lnTo>
                    <a:lnTo>
                      <a:pt x="166" y="61"/>
                    </a:lnTo>
                    <a:lnTo>
                      <a:pt x="167" y="62"/>
                    </a:lnTo>
                    <a:lnTo>
                      <a:pt x="168" y="62"/>
                    </a:lnTo>
                    <a:lnTo>
                      <a:pt x="171" y="66"/>
                    </a:lnTo>
                    <a:lnTo>
                      <a:pt x="172" y="66"/>
                    </a:lnTo>
                    <a:lnTo>
                      <a:pt x="172" y="67"/>
                    </a:lnTo>
                    <a:lnTo>
                      <a:pt x="173" y="68"/>
                    </a:lnTo>
                    <a:lnTo>
                      <a:pt x="174" y="69"/>
                    </a:lnTo>
                    <a:lnTo>
                      <a:pt x="177" y="71"/>
                    </a:lnTo>
                    <a:lnTo>
                      <a:pt x="179" y="72"/>
                    </a:lnTo>
                    <a:lnTo>
                      <a:pt x="195" y="82"/>
                    </a:lnTo>
                    <a:lnTo>
                      <a:pt x="197" y="82"/>
                    </a:lnTo>
                    <a:lnTo>
                      <a:pt x="199" y="80"/>
                    </a:lnTo>
                    <a:lnTo>
                      <a:pt x="203" y="78"/>
                    </a:lnTo>
                    <a:lnTo>
                      <a:pt x="206" y="78"/>
                    </a:lnTo>
                    <a:lnTo>
                      <a:pt x="208" y="78"/>
                    </a:lnTo>
                    <a:lnTo>
                      <a:pt x="208" y="77"/>
                    </a:lnTo>
                    <a:lnTo>
                      <a:pt x="209" y="77"/>
                    </a:lnTo>
                    <a:lnTo>
                      <a:pt x="211" y="78"/>
                    </a:lnTo>
                    <a:lnTo>
                      <a:pt x="213" y="78"/>
                    </a:lnTo>
                    <a:lnTo>
                      <a:pt x="214" y="78"/>
                    </a:lnTo>
                    <a:lnTo>
                      <a:pt x="217" y="78"/>
                    </a:lnTo>
                    <a:lnTo>
                      <a:pt x="219" y="80"/>
                    </a:lnTo>
                    <a:lnTo>
                      <a:pt x="222" y="82"/>
                    </a:lnTo>
                    <a:lnTo>
                      <a:pt x="222" y="83"/>
                    </a:lnTo>
                    <a:lnTo>
                      <a:pt x="223" y="83"/>
                    </a:lnTo>
                    <a:lnTo>
                      <a:pt x="224" y="83"/>
                    </a:lnTo>
                    <a:lnTo>
                      <a:pt x="224" y="84"/>
                    </a:lnTo>
                    <a:lnTo>
                      <a:pt x="225" y="85"/>
                    </a:lnTo>
                    <a:lnTo>
                      <a:pt x="230" y="91"/>
                    </a:lnTo>
                    <a:lnTo>
                      <a:pt x="230" y="92"/>
                    </a:lnTo>
                    <a:lnTo>
                      <a:pt x="231" y="94"/>
                    </a:lnTo>
                    <a:lnTo>
                      <a:pt x="234" y="97"/>
                    </a:lnTo>
                    <a:lnTo>
                      <a:pt x="234" y="98"/>
                    </a:lnTo>
                    <a:lnTo>
                      <a:pt x="235" y="101"/>
                    </a:lnTo>
                    <a:lnTo>
                      <a:pt x="235" y="102"/>
                    </a:lnTo>
                    <a:lnTo>
                      <a:pt x="235" y="106"/>
                    </a:lnTo>
                    <a:lnTo>
                      <a:pt x="236" y="107"/>
                    </a:lnTo>
                    <a:lnTo>
                      <a:pt x="236" y="114"/>
                    </a:lnTo>
                    <a:lnTo>
                      <a:pt x="235" y="114"/>
                    </a:lnTo>
                    <a:lnTo>
                      <a:pt x="235" y="115"/>
                    </a:lnTo>
                    <a:lnTo>
                      <a:pt x="235" y="117"/>
                    </a:lnTo>
                    <a:lnTo>
                      <a:pt x="234" y="118"/>
                    </a:lnTo>
                    <a:lnTo>
                      <a:pt x="232" y="119"/>
                    </a:lnTo>
                    <a:lnTo>
                      <a:pt x="231" y="122"/>
                    </a:lnTo>
                    <a:lnTo>
                      <a:pt x="230" y="122"/>
                    </a:lnTo>
                    <a:lnTo>
                      <a:pt x="230" y="123"/>
                    </a:lnTo>
                    <a:lnTo>
                      <a:pt x="230" y="124"/>
                    </a:lnTo>
                    <a:lnTo>
                      <a:pt x="230" y="125"/>
                    </a:lnTo>
                    <a:lnTo>
                      <a:pt x="229" y="132"/>
                    </a:lnTo>
                    <a:lnTo>
                      <a:pt x="229" y="135"/>
                    </a:lnTo>
                    <a:lnTo>
                      <a:pt x="229" y="136"/>
                    </a:lnTo>
                    <a:lnTo>
                      <a:pt x="222" y="151"/>
                    </a:lnTo>
                    <a:lnTo>
                      <a:pt x="222" y="155"/>
                    </a:lnTo>
                    <a:lnTo>
                      <a:pt x="222" y="157"/>
                    </a:lnTo>
                    <a:lnTo>
                      <a:pt x="220" y="157"/>
                    </a:lnTo>
                    <a:lnTo>
                      <a:pt x="220" y="162"/>
                    </a:lnTo>
                    <a:lnTo>
                      <a:pt x="222" y="163"/>
                    </a:lnTo>
                    <a:lnTo>
                      <a:pt x="222" y="164"/>
                    </a:lnTo>
                    <a:lnTo>
                      <a:pt x="222" y="165"/>
                    </a:lnTo>
                    <a:lnTo>
                      <a:pt x="224" y="169"/>
                    </a:lnTo>
                    <a:lnTo>
                      <a:pt x="226" y="171"/>
                    </a:lnTo>
                    <a:lnTo>
                      <a:pt x="228" y="172"/>
                    </a:lnTo>
                    <a:lnTo>
                      <a:pt x="230" y="176"/>
                    </a:lnTo>
                    <a:lnTo>
                      <a:pt x="231" y="176"/>
                    </a:lnTo>
                    <a:lnTo>
                      <a:pt x="232" y="177"/>
                    </a:lnTo>
                    <a:lnTo>
                      <a:pt x="235" y="180"/>
                    </a:lnTo>
                    <a:lnTo>
                      <a:pt x="237" y="181"/>
                    </a:lnTo>
                    <a:lnTo>
                      <a:pt x="237" y="182"/>
                    </a:lnTo>
                    <a:lnTo>
                      <a:pt x="239" y="182"/>
                    </a:lnTo>
                    <a:lnTo>
                      <a:pt x="243" y="185"/>
                    </a:lnTo>
                    <a:lnTo>
                      <a:pt x="245" y="186"/>
                    </a:lnTo>
                    <a:lnTo>
                      <a:pt x="246" y="187"/>
                    </a:lnTo>
                    <a:lnTo>
                      <a:pt x="247" y="188"/>
                    </a:lnTo>
                    <a:lnTo>
                      <a:pt x="248" y="188"/>
                    </a:lnTo>
                    <a:lnTo>
                      <a:pt x="249" y="189"/>
                    </a:lnTo>
                    <a:lnTo>
                      <a:pt x="251" y="191"/>
                    </a:lnTo>
                    <a:lnTo>
                      <a:pt x="253" y="199"/>
                    </a:lnTo>
                    <a:lnTo>
                      <a:pt x="254" y="199"/>
                    </a:lnTo>
                    <a:lnTo>
                      <a:pt x="255" y="200"/>
                    </a:lnTo>
                    <a:lnTo>
                      <a:pt x="257" y="202"/>
                    </a:lnTo>
                    <a:lnTo>
                      <a:pt x="258" y="202"/>
                    </a:lnTo>
                    <a:lnTo>
                      <a:pt x="259" y="200"/>
                    </a:lnTo>
                    <a:lnTo>
                      <a:pt x="260" y="200"/>
                    </a:lnTo>
                    <a:lnTo>
                      <a:pt x="260" y="199"/>
                    </a:lnTo>
                    <a:lnTo>
                      <a:pt x="262" y="199"/>
                    </a:lnTo>
                    <a:lnTo>
                      <a:pt x="262" y="197"/>
                    </a:lnTo>
                    <a:lnTo>
                      <a:pt x="262" y="195"/>
                    </a:lnTo>
                    <a:lnTo>
                      <a:pt x="262" y="193"/>
                    </a:lnTo>
                    <a:lnTo>
                      <a:pt x="262" y="192"/>
                    </a:lnTo>
                    <a:lnTo>
                      <a:pt x="262" y="191"/>
                    </a:lnTo>
                    <a:lnTo>
                      <a:pt x="262" y="189"/>
                    </a:lnTo>
                    <a:lnTo>
                      <a:pt x="263" y="188"/>
                    </a:lnTo>
                    <a:lnTo>
                      <a:pt x="264" y="186"/>
                    </a:lnTo>
                    <a:lnTo>
                      <a:pt x="265" y="185"/>
                    </a:lnTo>
                    <a:lnTo>
                      <a:pt x="266" y="183"/>
                    </a:lnTo>
                    <a:lnTo>
                      <a:pt x="268" y="182"/>
                    </a:lnTo>
                    <a:lnTo>
                      <a:pt x="270" y="182"/>
                    </a:lnTo>
                    <a:lnTo>
                      <a:pt x="274" y="185"/>
                    </a:lnTo>
                    <a:lnTo>
                      <a:pt x="275" y="185"/>
                    </a:lnTo>
                    <a:lnTo>
                      <a:pt x="275" y="186"/>
                    </a:lnTo>
                    <a:lnTo>
                      <a:pt x="276" y="187"/>
                    </a:lnTo>
                    <a:lnTo>
                      <a:pt x="281" y="193"/>
                    </a:lnTo>
                    <a:lnTo>
                      <a:pt x="283" y="193"/>
                    </a:lnTo>
                    <a:lnTo>
                      <a:pt x="283" y="194"/>
                    </a:lnTo>
                    <a:lnTo>
                      <a:pt x="285" y="195"/>
                    </a:lnTo>
                    <a:lnTo>
                      <a:pt x="292" y="202"/>
                    </a:lnTo>
                    <a:lnTo>
                      <a:pt x="293" y="203"/>
                    </a:lnTo>
                    <a:lnTo>
                      <a:pt x="294" y="204"/>
                    </a:lnTo>
                    <a:lnTo>
                      <a:pt x="294" y="205"/>
                    </a:lnTo>
                    <a:lnTo>
                      <a:pt x="294" y="206"/>
                    </a:lnTo>
                    <a:lnTo>
                      <a:pt x="294" y="208"/>
                    </a:lnTo>
                    <a:lnTo>
                      <a:pt x="293" y="208"/>
                    </a:lnTo>
                    <a:lnTo>
                      <a:pt x="293" y="209"/>
                    </a:lnTo>
                    <a:lnTo>
                      <a:pt x="292" y="210"/>
                    </a:lnTo>
                    <a:lnTo>
                      <a:pt x="291" y="210"/>
                    </a:lnTo>
                    <a:lnTo>
                      <a:pt x="281" y="210"/>
                    </a:lnTo>
                    <a:lnTo>
                      <a:pt x="280" y="210"/>
                    </a:lnTo>
                    <a:lnTo>
                      <a:pt x="279" y="210"/>
                    </a:lnTo>
                    <a:lnTo>
                      <a:pt x="279" y="211"/>
                    </a:lnTo>
                    <a:lnTo>
                      <a:pt x="276" y="212"/>
                    </a:lnTo>
                    <a:lnTo>
                      <a:pt x="275" y="214"/>
                    </a:lnTo>
                    <a:lnTo>
                      <a:pt x="275" y="217"/>
                    </a:lnTo>
                    <a:lnTo>
                      <a:pt x="279" y="221"/>
                    </a:lnTo>
                    <a:lnTo>
                      <a:pt x="289" y="222"/>
                    </a:lnTo>
                    <a:lnTo>
                      <a:pt x="292" y="223"/>
                    </a:lnTo>
                    <a:lnTo>
                      <a:pt x="293" y="223"/>
                    </a:lnTo>
                    <a:lnTo>
                      <a:pt x="294" y="222"/>
                    </a:lnTo>
                    <a:lnTo>
                      <a:pt x="295" y="222"/>
                    </a:lnTo>
                    <a:lnTo>
                      <a:pt x="298" y="221"/>
                    </a:lnTo>
                    <a:lnTo>
                      <a:pt x="298" y="218"/>
                    </a:lnTo>
                    <a:lnTo>
                      <a:pt x="298" y="217"/>
                    </a:lnTo>
                    <a:lnTo>
                      <a:pt x="299" y="216"/>
                    </a:lnTo>
                    <a:lnTo>
                      <a:pt x="302" y="208"/>
                    </a:lnTo>
                    <a:lnTo>
                      <a:pt x="306" y="199"/>
                    </a:lnTo>
                    <a:lnTo>
                      <a:pt x="308" y="199"/>
                    </a:lnTo>
                    <a:lnTo>
                      <a:pt x="308" y="197"/>
                    </a:lnTo>
                    <a:lnTo>
                      <a:pt x="309" y="197"/>
                    </a:lnTo>
                    <a:lnTo>
                      <a:pt x="310" y="195"/>
                    </a:lnTo>
                    <a:lnTo>
                      <a:pt x="311" y="195"/>
                    </a:lnTo>
                    <a:lnTo>
                      <a:pt x="311" y="194"/>
                    </a:lnTo>
                    <a:lnTo>
                      <a:pt x="312" y="194"/>
                    </a:lnTo>
                    <a:lnTo>
                      <a:pt x="315" y="194"/>
                    </a:lnTo>
                    <a:lnTo>
                      <a:pt x="316" y="194"/>
                    </a:lnTo>
                    <a:lnTo>
                      <a:pt x="318" y="195"/>
                    </a:lnTo>
                    <a:lnTo>
                      <a:pt x="320" y="197"/>
                    </a:lnTo>
                    <a:lnTo>
                      <a:pt x="320" y="198"/>
                    </a:lnTo>
                    <a:lnTo>
                      <a:pt x="321" y="199"/>
                    </a:lnTo>
                    <a:lnTo>
                      <a:pt x="322" y="200"/>
                    </a:lnTo>
                    <a:lnTo>
                      <a:pt x="322" y="202"/>
                    </a:lnTo>
                    <a:lnTo>
                      <a:pt x="322" y="205"/>
                    </a:lnTo>
                    <a:lnTo>
                      <a:pt x="321" y="208"/>
                    </a:lnTo>
                    <a:lnTo>
                      <a:pt x="320" y="209"/>
                    </a:lnTo>
                    <a:lnTo>
                      <a:pt x="320" y="210"/>
                    </a:lnTo>
                    <a:lnTo>
                      <a:pt x="320" y="211"/>
                    </a:lnTo>
                    <a:lnTo>
                      <a:pt x="318" y="212"/>
                    </a:lnTo>
                    <a:lnTo>
                      <a:pt x="317" y="214"/>
                    </a:lnTo>
                    <a:lnTo>
                      <a:pt x="316" y="214"/>
                    </a:lnTo>
                    <a:lnTo>
                      <a:pt x="314" y="217"/>
                    </a:lnTo>
                    <a:lnTo>
                      <a:pt x="311" y="218"/>
                    </a:lnTo>
                    <a:lnTo>
                      <a:pt x="311" y="221"/>
                    </a:lnTo>
                    <a:lnTo>
                      <a:pt x="311" y="225"/>
                    </a:lnTo>
                    <a:lnTo>
                      <a:pt x="311" y="226"/>
                    </a:lnTo>
                    <a:lnTo>
                      <a:pt x="312" y="226"/>
                    </a:lnTo>
                    <a:lnTo>
                      <a:pt x="312" y="227"/>
                    </a:lnTo>
                    <a:lnTo>
                      <a:pt x="314" y="227"/>
                    </a:lnTo>
                    <a:lnTo>
                      <a:pt x="315" y="227"/>
                    </a:lnTo>
                    <a:lnTo>
                      <a:pt x="320" y="227"/>
                    </a:lnTo>
                    <a:lnTo>
                      <a:pt x="322" y="227"/>
                    </a:lnTo>
                    <a:lnTo>
                      <a:pt x="325" y="227"/>
                    </a:lnTo>
                    <a:lnTo>
                      <a:pt x="327" y="227"/>
                    </a:lnTo>
                    <a:lnTo>
                      <a:pt x="328" y="226"/>
                    </a:lnTo>
                    <a:lnTo>
                      <a:pt x="329" y="226"/>
                    </a:lnTo>
                    <a:lnTo>
                      <a:pt x="331" y="226"/>
                    </a:lnTo>
                    <a:lnTo>
                      <a:pt x="332" y="226"/>
                    </a:lnTo>
                    <a:lnTo>
                      <a:pt x="332" y="225"/>
                    </a:lnTo>
                    <a:lnTo>
                      <a:pt x="333" y="225"/>
                    </a:lnTo>
                    <a:lnTo>
                      <a:pt x="333" y="222"/>
                    </a:lnTo>
                    <a:lnTo>
                      <a:pt x="333" y="216"/>
                    </a:lnTo>
                    <a:lnTo>
                      <a:pt x="335" y="212"/>
                    </a:lnTo>
                    <a:lnTo>
                      <a:pt x="337" y="210"/>
                    </a:lnTo>
                    <a:lnTo>
                      <a:pt x="338" y="209"/>
                    </a:lnTo>
                    <a:lnTo>
                      <a:pt x="343" y="202"/>
                    </a:lnTo>
                    <a:lnTo>
                      <a:pt x="344" y="202"/>
                    </a:lnTo>
                    <a:lnTo>
                      <a:pt x="344" y="200"/>
                    </a:lnTo>
                    <a:lnTo>
                      <a:pt x="345" y="200"/>
                    </a:lnTo>
                    <a:lnTo>
                      <a:pt x="345" y="199"/>
                    </a:lnTo>
                    <a:lnTo>
                      <a:pt x="346" y="198"/>
                    </a:lnTo>
                    <a:lnTo>
                      <a:pt x="348" y="198"/>
                    </a:lnTo>
                    <a:lnTo>
                      <a:pt x="348" y="197"/>
                    </a:lnTo>
                    <a:lnTo>
                      <a:pt x="349" y="197"/>
                    </a:lnTo>
                    <a:lnTo>
                      <a:pt x="350" y="197"/>
                    </a:lnTo>
                    <a:lnTo>
                      <a:pt x="354" y="197"/>
                    </a:lnTo>
                    <a:lnTo>
                      <a:pt x="355" y="197"/>
                    </a:lnTo>
                    <a:lnTo>
                      <a:pt x="356" y="197"/>
                    </a:lnTo>
                    <a:lnTo>
                      <a:pt x="362" y="198"/>
                    </a:lnTo>
                    <a:lnTo>
                      <a:pt x="366" y="198"/>
                    </a:lnTo>
                    <a:lnTo>
                      <a:pt x="367" y="198"/>
                    </a:lnTo>
                    <a:lnTo>
                      <a:pt x="368" y="198"/>
                    </a:lnTo>
                    <a:lnTo>
                      <a:pt x="369" y="197"/>
                    </a:lnTo>
                    <a:lnTo>
                      <a:pt x="372" y="197"/>
                    </a:lnTo>
                    <a:lnTo>
                      <a:pt x="375" y="195"/>
                    </a:lnTo>
                    <a:lnTo>
                      <a:pt x="377" y="195"/>
                    </a:lnTo>
                    <a:lnTo>
                      <a:pt x="378" y="194"/>
                    </a:lnTo>
                    <a:lnTo>
                      <a:pt x="379" y="194"/>
                    </a:lnTo>
                    <a:lnTo>
                      <a:pt x="380" y="194"/>
                    </a:lnTo>
                    <a:lnTo>
                      <a:pt x="384" y="194"/>
                    </a:lnTo>
                    <a:lnTo>
                      <a:pt x="385" y="194"/>
                    </a:lnTo>
                    <a:lnTo>
                      <a:pt x="386" y="194"/>
                    </a:lnTo>
                    <a:lnTo>
                      <a:pt x="411" y="200"/>
                    </a:lnTo>
                    <a:lnTo>
                      <a:pt x="412" y="200"/>
                    </a:lnTo>
                    <a:lnTo>
                      <a:pt x="413" y="202"/>
                    </a:lnTo>
                    <a:lnTo>
                      <a:pt x="414" y="202"/>
                    </a:lnTo>
                    <a:lnTo>
                      <a:pt x="418" y="203"/>
                    </a:lnTo>
                    <a:lnTo>
                      <a:pt x="418" y="204"/>
                    </a:lnTo>
                    <a:lnTo>
                      <a:pt x="420" y="205"/>
                    </a:lnTo>
                    <a:lnTo>
                      <a:pt x="424" y="208"/>
                    </a:lnTo>
                    <a:lnTo>
                      <a:pt x="425" y="209"/>
                    </a:lnTo>
                    <a:lnTo>
                      <a:pt x="426" y="209"/>
                    </a:lnTo>
                    <a:lnTo>
                      <a:pt x="426" y="210"/>
                    </a:lnTo>
                    <a:lnTo>
                      <a:pt x="428" y="210"/>
                    </a:lnTo>
                    <a:lnTo>
                      <a:pt x="428" y="211"/>
                    </a:lnTo>
                    <a:lnTo>
                      <a:pt x="428" y="221"/>
                    </a:lnTo>
                    <a:lnTo>
                      <a:pt x="429" y="222"/>
                    </a:lnTo>
                    <a:lnTo>
                      <a:pt x="429" y="223"/>
                    </a:lnTo>
                    <a:lnTo>
                      <a:pt x="429" y="225"/>
                    </a:lnTo>
                    <a:lnTo>
                      <a:pt x="430" y="225"/>
                    </a:lnTo>
                    <a:lnTo>
                      <a:pt x="431" y="227"/>
                    </a:lnTo>
                    <a:lnTo>
                      <a:pt x="434" y="228"/>
                    </a:lnTo>
                    <a:lnTo>
                      <a:pt x="435" y="228"/>
                    </a:lnTo>
                    <a:lnTo>
                      <a:pt x="436" y="228"/>
                    </a:lnTo>
                    <a:lnTo>
                      <a:pt x="440" y="228"/>
                    </a:lnTo>
                    <a:lnTo>
                      <a:pt x="441" y="228"/>
                    </a:lnTo>
                    <a:lnTo>
                      <a:pt x="442" y="228"/>
                    </a:lnTo>
                    <a:lnTo>
                      <a:pt x="442" y="229"/>
                    </a:lnTo>
                    <a:lnTo>
                      <a:pt x="443" y="229"/>
                    </a:lnTo>
                    <a:lnTo>
                      <a:pt x="445" y="229"/>
                    </a:lnTo>
                    <a:lnTo>
                      <a:pt x="447" y="229"/>
                    </a:lnTo>
                    <a:lnTo>
                      <a:pt x="448" y="231"/>
                    </a:lnTo>
                    <a:lnTo>
                      <a:pt x="454" y="233"/>
                    </a:lnTo>
                    <a:lnTo>
                      <a:pt x="458" y="234"/>
                    </a:lnTo>
                    <a:lnTo>
                      <a:pt x="459" y="234"/>
                    </a:lnTo>
                    <a:lnTo>
                      <a:pt x="459" y="235"/>
                    </a:lnTo>
                    <a:lnTo>
                      <a:pt x="460" y="235"/>
                    </a:lnTo>
                    <a:lnTo>
                      <a:pt x="468" y="243"/>
                    </a:lnTo>
                    <a:lnTo>
                      <a:pt x="469" y="243"/>
                    </a:lnTo>
                    <a:lnTo>
                      <a:pt x="470" y="244"/>
                    </a:lnTo>
                    <a:lnTo>
                      <a:pt x="472" y="245"/>
                    </a:lnTo>
                    <a:lnTo>
                      <a:pt x="475" y="246"/>
                    </a:lnTo>
                    <a:lnTo>
                      <a:pt x="478" y="248"/>
                    </a:lnTo>
                    <a:lnTo>
                      <a:pt x="480" y="249"/>
                    </a:lnTo>
                    <a:lnTo>
                      <a:pt x="481" y="249"/>
                    </a:lnTo>
                    <a:lnTo>
                      <a:pt x="482" y="250"/>
                    </a:lnTo>
                    <a:lnTo>
                      <a:pt x="486" y="250"/>
                    </a:lnTo>
                    <a:lnTo>
                      <a:pt x="487" y="250"/>
                    </a:lnTo>
                    <a:lnTo>
                      <a:pt x="488" y="250"/>
                    </a:lnTo>
                    <a:lnTo>
                      <a:pt x="489" y="250"/>
                    </a:lnTo>
                    <a:lnTo>
                      <a:pt x="492" y="251"/>
                    </a:lnTo>
                    <a:lnTo>
                      <a:pt x="494" y="255"/>
                    </a:lnTo>
                    <a:lnTo>
                      <a:pt x="494" y="256"/>
                    </a:lnTo>
                    <a:lnTo>
                      <a:pt x="495" y="257"/>
                    </a:lnTo>
                    <a:lnTo>
                      <a:pt x="495" y="258"/>
                    </a:lnTo>
                    <a:lnTo>
                      <a:pt x="495" y="261"/>
                    </a:lnTo>
                    <a:lnTo>
                      <a:pt x="497" y="262"/>
                    </a:lnTo>
                    <a:lnTo>
                      <a:pt x="499" y="272"/>
                    </a:lnTo>
                    <a:lnTo>
                      <a:pt x="500" y="273"/>
                    </a:lnTo>
                    <a:lnTo>
                      <a:pt x="500" y="274"/>
                    </a:lnTo>
                    <a:lnTo>
                      <a:pt x="500" y="275"/>
                    </a:lnTo>
                    <a:lnTo>
                      <a:pt x="500" y="277"/>
                    </a:lnTo>
                    <a:lnTo>
                      <a:pt x="500" y="278"/>
                    </a:lnTo>
                    <a:lnTo>
                      <a:pt x="500" y="280"/>
                    </a:lnTo>
                    <a:lnTo>
                      <a:pt x="500" y="283"/>
                    </a:lnTo>
                    <a:lnTo>
                      <a:pt x="500" y="284"/>
                    </a:lnTo>
                    <a:lnTo>
                      <a:pt x="500" y="286"/>
                    </a:lnTo>
                    <a:lnTo>
                      <a:pt x="500" y="288"/>
                    </a:lnTo>
                    <a:lnTo>
                      <a:pt x="501" y="289"/>
                    </a:lnTo>
                    <a:lnTo>
                      <a:pt x="503" y="289"/>
                    </a:lnTo>
                    <a:lnTo>
                      <a:pt x="503" y="290"/>
                    </a:lnTo>
                    <a:lnTo>
                      <a:pt x="504" y="289"/>
                    </a:lnTo>
                    <a:lnTo>
                      <a:pt x="505" y="289"/>
                    </a:lnTo>
                    <a:lnTo>
                      <a:pt x="509" y="285"/>
                    </a:lnTo>
                    <a:lnTo>
                      <a:pt x="512" y="283"/>
                    </a:lnTo>
                    <a:lnTo>
                      <a:pt x="514" y="283"/>
                    </a:lnTo>
                    <a:lnTo>
                      <a:pt x="515" y="283"/>
                    </a:lnTo>
                    <a:lnTo>
                      <a:pt x="516" y="283"/>
                    </a:lnTo>
                    <a:lnTo>
                      <a:pt x="517" y="284"/>
                    </a:lnTo>
                    <a:lnTo>
                      <a:pt x="520" y="285"/>
                    </a:lnTo>
                    <a:lnTo>
                      <a:pt x="522" y="286"/>
                    </a:lnTo>
                    <a:lnTo>
                      <a:pt x="523" y="288"/>
                    </a:lnTo>
                    <a:lnTo>
                      <a:pt x="525" y="290"/>
                    </a:lnTo>
                    <a:lnTo>
                      <a:pt x="525" y="291"/>
                    </a:lnTo>
                    <a:lnTo>
                      <a:pt x="525" y="292"/>
                    </a:lnTo>
                    <a:lnTo>
                      <a:pt x="526" y="292"/>
                    </a:lnTo>
                    <a:lnTo>
                      <a:pt x="527" y="296"/>
                    </a:lnTo>
                    <a:lnTo>
                      <a:pt x="527" y="297"/>
                    </a:lnTo>
                    <a:lnTo>
                      <a:pt x="529" y="303"/>
                    </a:lnTo>
                    <a:lnTo>
                      <a:pt x="531" y="305"/>
                    </a:lnTo>
                    <a:lnTo>
                      <a:pt x="532" y="305"/>
                    </a:lnTo>
                    <a:lnTo>
                      <a:pt x="532" y="302"/>
                    </a:lnTo>
                    <a:lnTo>
                      <a:pt x="532" y="301"/>
                    </a:lnTo>
                    <a:lnTo>
                      <a:pt x="532" y="300"/>
                    </a:lnTo>
                    <a:lnTo>
                      <a:pt x="532" y="296"/>
                    </a:lnTo>
                    <a:lnTo>
                      <a:pt x="532" y="295"/>
                    </a:lnTo>
                    <a:lnTo>
                      <a:pt x="533" y="294"/>
                    </a:lnTo>
                    <a:lnTo>
                      <a:pt x="533" y="292"/>
                    </a:lnTo>
                    <a:lnTo>
                      <a:pt x="535" y="291"/>
                    </a:lnTo>
                    <a:lnTo>
                      <a:pt x="537" y="291"/>
                    </a:lnTo>
                    <a:lnTo>
                      <a:pt x="537" y="290"/>
                    </a:lnTo>
                    <a:lnTo>
                      <a:pt x="543" y="284"/>
                    </a:lnTo>
                    <a:lnTo>
                      <a:pt x="545" y="282"/>
                    </a:lnTo>
                    <a:lnTo>
                      <a:pt x="549" y="279"/>
                    </a:lnTo>
                    <a:lnTo>
                      <a:pt x="550" y="278"/>
                    </a:lnTo>
                    <a:lnTo>
                      <a:pt x="551" y="275"/>
                    </a:lnTo>
                    <a:lnTo>
                      <a:pt x="554" y="273"/>
                    </a:lnTo>
                    <a:lnTo>
                      <a:pt x="556" y="271"/>
                    </a:lnTo>
                    <a:lnTo>
                      <a:pt x="557" y="271"/>
                    </a:lnTo>
                    <a:lnTo>
                      <a:pt x="566" y="263"/>
                    </a:lnTo>
                    <a:lnTo>
                      <a:pt x="568" y="262"/>
                    </a:lnTo>
                    <a:lnTo>
                      <a:pt x="573" y="260"/>
                    </a:lnTo>
                    <a:lnTo>
                      <a:pt x="573" y="258"/>
                    </a:lnTo>
                    <a:lnTo>
                      <a:pt x="577" y="257"/>
                    </a:lnTo>
                    <a:lnTo>
                      <a:pt x="579" y="257"/>
                    </a:lnTo>
                    <a:lnTo>
                      <a:pt x="591" y="252"/>
                    </a:lnTo>
                    <a:lnTo>
                      <a:pt x="592" y="252"/>
                    </a:lnTo>
                    <a:lnTo>
                      <a:pt x="594" y="251"/>
                    </a:lnTo>
                    <a:lnTo>
                      <a:pt x="595" y="251"/>
                    </a:lnTo>
                    <a:lnTo>
                      <a:pt x="596" y="250"/>
                    </a:lnTo>
                    <a:lnTo>
                      <a:pt x="608" y="250"/>
                    </a:lnTo>
                    <a:lnTo>
                      <a:pt x="609" y="250"/>
                    </a:lnTo>
                    <a:lnTo>
                      <a:pt x="611" y="250"/>
                    </a:lnTo>
                    <a:lnTo>
                      <a:pt x="612" y="250"/>
                    </a:lnTo>
                    <a:lnTo>
                      <a:pt x="613" y="250"/>
                    </a:lnTo>
                    <a:lnTo>
                      <a:pt x="613" y="249"/>
                    </a:lnTo>
                    <a:lnTo>
                      <a:pt x="614" y="248"/>
                    </a:lnTo>
                    <a:lnTo>
                      <a:pt x="618" y="240"/>
                    </a:lnTo>
                    <a:lnTo>
                      <a:pt x="619" y="238"/>
                    </a:lnTo>
                    <a:lnTo>
                      <a:pt x="620" y="238"/>
                    </a:lnTo>
                    <a:lnTo>
                      <a:pt x="621" y="238"/>
                    </a:lnTo>
                    <a:lnTo>
                      <a:pt x="623" y="238"/>
                    </a:lnTo>
                    <a:lnTo>
                      <a:pt x="624" y="237"/>
                    </a:lnTo>
                    <a:lnTo>
                      <a:pt x="629" y="237"/>
                    </a:lnTo>
                    <a:lnTo>
                      <a:pt x="630" y="235"/>
                    </a:lnTo>
                    <a:lnTo>
                      <a:pt x="631" y="235"/>
                    </a:lnTo>
                    <a:lnTo>
                      <a:pt x="632" y="235"/>
                    </a:lnTo>
                    <a:lnTo>
                      <a:pt x="634" y="235"/>
                    </a:lnTo>
                    <a:lnTo>
                      <a:pt x="635" y="234"/>
                    </a:lnTo>
                    <a:lnTo>
                      <a:pt x="637" y="234"/>
                    </a:lnTo>
                    <a:lnTo>
                      <a:pt x="647" y="229"/>
                    </a:lnTo>
                    <a:lnTo>
                      <a:pt x="649" y="229"/>
                    </a:lnTo>
                    <a:lnTo>
                      <a:pt x="653" y="228"/>
                    </a:lnTo>
                    <a:lnTo>
                      <a:pt x="658" y="227"/>
                    </a:lnTo>
                    <a:lnTo>
                      <a:pt x="659" y="227"/>
                    </a:lnTo>
                    <a:lnTo>
                      <a:pt x="666" y="222"/>
                    </a:lnTo>
                    <a:lnTo>
                      <a:pt x="675" y="215"/>
                    </a:lnTo>
                    <a:lnTo>
                      <a:pt x="678" y="214"/>
                    </a:lnTo>
                    <a:lnTo>
                      <a:pt x="680" y="211"/>
                    </a:lnTo>
                    <a:lnTo>
                      <a:pt x="680" y="210"/>
                    </a:lnTo>
                    <a:lnTo>
                      <a:pt x="684" y="205"/>
                    </a:lnTo>
                    <a:lnTo>
                      <a:pt x="686" y="204"/>
                    </a:lnTo>
                    <a:lnTo>
                      <a:pt x="687" y="203"/>
                    </a:lnTo>
                    <a:lnTo>
                      <a:pt x="687" y="202"/>
                    </a:lnTo>
                    <a:lnTo>
                      <a:pt x="688" y="200"/>
                    </a:lnTo>
                    <a:lnTo>
                      <a:pt x="689" y="198"/>
                    </a:lnTo>
                    <a:lnTo>
                      <a:pt x="691" y="197"/>
                    </a:lnTo>
                    <a:lnTo>
                      <a:pt x="691" y="194"/>
                    </a:lnTo>
                    <a:lnTo>
                      <a:pt x="691" y="193"/>
                    </a:lnTo>
                    <a:lnTo>
                      <a:pt x="693" y="188"/>
                    </a:lnTo>
                    <a:lnTo>
                      <a:pt x="694" y="188"/>
                    </a:lnTo>
                    <a:lnTo>
                      <a:pt x="694" y="187"/>
                    </a:lnTo>
                    <a:lnTo>
                      <a:pt x="710" y="169"/>
                    </a:lnTo>
                    <a:lnTo>
                      <a:pt x="711" y="169"/>
                    </a:lnTo>
                    <a:lnTo>
                      <a:pt x="714" y="166"/>
                    </a:lnTo>
                    <a:lnTo>
                      <a:pt x="715" y="164"/>
                    </a:lnTo>
                    <a:lnTo>
                      <a:pt x="727" y="154"/>
                    </a:lnTo>
                    <a:lnTo>
                      <a:pt x="728" y="153"/>
                    </a:lnTo>
                    <a:lnTo>
                      <a:pt x="732" y="15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610">
                <a:extLst>
                  <a:ext uri="{FF2B5EF4-FFF2-40B4-BE49-F238E27FC236}">
                    <a16:creationId xmlns:a16="http://schemas.microsoft.com/office/drawing/2014/main" id="{F843A843-1F75-8C33-B8E9-0C73AA7A7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7" y="2480"/>
                <a:ext cx="116" cy="151"/>
              </a:xfrm>
              <a:custGeom>
                <a:avLst/>
                <a:gdLst>
                  <a:gd name="T0" fmla="*/ 8 w 576"/>
                  <a:gd name="T1" fmla="*/ 0 h 754"/>
                  <a:gd name="T2" fmla="*/ 14 w 576"/>
                  <a:gd name="T3" fmla="*/ 9 h 754"/>
                  <a:gd name="T4" fmla="*/ 9 w 576"/>
                  <a:gd name="T5" fmla="*/ 13 h 754"/>
                  <a:gd name="T6" fmla="*/ 12 w 576"/>
                  <a:gd name="T7" fmla="*/ 17 h 754"/>
                  <a:gd name="T8" fmla="*/ 30 w 576"/>
                  <a:gd name="T9" fmla="*/ 16 h 754"/>
                  <a:gd name="T10" fmla="*/ 51 w 576"/>
                  <a:gd name="T11" fmla="*/ 17 h 754"/>
                  <a:gd name="T12" fmla="*/ 58 w 576"/>
                  <a:gd name="T13" fmla="*/ 19 h 754"/>
                  <a:gd name="T14" fmla="*/ 65 w 576"/>
                  <a:gd name="T15" fmla="*/ 22 h 754"/>
                  <a:gd name="T16" fmla="*/ 70 w 576"/>
                  <a:gd name="T17" fmla="*/ 27 h 754"/>
                  <a:gd name="T18" fmla="*/ 77 w 576"/>
                  <a:gd name="T19" fmla="*/ 30 h 754"/>
                  <a:gd name="T20" fmla="*/ 98 w 576"/>
                  <a:gd name="T21" fmla="*/ 33 h 754"/>
                  <a:gd name="T22" fmla="*/ 106 w 576"/>
                  <a:gd name="T23" fmla="*/ 31 h 754"/>
                  <a:gd name="T24" fmla="*/ 112 w 576"/>
                  <a:gd name="T25" fmla="*/ 32 h 754"/>
                  <a:gd name="T26" fmla="*/ 123 w 576"/>
                  <a:gd name="T27" fmla="*/ 48 h 754"/>
                  <a:gd name="T28" fmla="*/ 157 w 576"/>
                  <a:gd name="T29" fmla="*/ 110 h 754"/>
                  <a:gd name="T30" fmla="*/ 191 w 576"/>
                  <a:gd name="T31" fmla="*/ 154 h 754"/>
                  <a:gd name="T32" fmla="*/ 215 w 576"/>
                  <a:gd name="T33" fmla="*/ 171 h 754"/>
                  <a:gd name="T34" fmla="*/ 226 w 576"/>
                  <a:gd name="T35" fmla="*/ 176 h 754"/>
                  <a:gd name="T36" fmla="*/ 230 w 576"/>
                  <a:gd name="T37" fmla="*/ 181 h 754"/>
                  <a:gd name="T38" fmla="*/ 232 w 576"/>
                  <a:gd name="T39" fmla="*/ 185 h 754"/>
                  <a:gd name="T40" fmla="*/ 237 w 576"/>
                  <a:gd name="T41" fmla="*/ 194 h 754"/>
                  <a:gd name="T42" fmla="*/ 243 w 576"/>
                  <a:gd name="T43" fmla="*/ 204 h 754"/>
                  <a:gd name="T44" fmla="*/ 257 w 576"/>
                  <a:gd name="T45" fmla="*/ 217 h 754"/>
                  <a:gd name="T46" fmla="*/ 270 w 576"/>
                  <a:gd name="T47" fmla="*/ 233 h 754"/>
                  <a:gd name="T48" fmla="*/ 272 w 576"/>
                  <a:gd name="T49" fmla="*/ 244 h 754"/>
                  <a:gd name="T50" fmla="*/ 281 w 576"/>
                  <a:gd name="T51" fmla="*/ 259 h 754"/>
                  <a:gd name="T52" fmla="*/ 286 w 576"/>
                  <a:gd name="T53" fmla="*/ 262 h 754"/>
                  <a:gd name="T54" fmla="*/ 292 w 576"/>
                  <a:gd name="T55" fmla="*/ 265 h 754"/>
                  <a:gd name="T56" fmla="*/ 300 w 576"/>
                  <a:gd name="T57" fmla="*/ 270 h 754"/>
                  <a:gd name="T58" fmla="*/ 315 w 576"/>
                  <a:gd name="T59" fmla="*/ 277 h 754"/>
                  <a:gd name="T60" fmla="*/ 334 w 576"/>
                  <a:gd name="T61" fmla="*/ 325 h 754"/>
                  <a:gd name="T62" fmla="*/ 339 w 576"/>
                  <a:gd name="T63" fmla="*/ 334 h 754"/>
                  <a:gd name="T64" fmla="*/ 344 w 576"/>
                  <a:gd name="T65" fmla="*/ 339 h 754"/>
                  <a:gd name="T66" fmla="*/ 351 w 576"/>
                  <a:gd name="T67" fmla="*/ 352 h 754"/>
                  <a:gd name="T68" fmla="*/ 369 w 576"/>
                  <a:gd name="T69" fmla="*/ 380 h 754"/>
                  <a:gd name="T70" fmla="*/ 379 w 576"/>
                  <a:gd name="T71" fmla="*/ 423 h 754"/>
                  <a:gd name="T72" fmla="*/ 398 w 576"/>
                  <a:gd name="T73" fmla="*/ 461 h 754"/>
                  <a:gd name="T74" fmla="*/ 401 w 576"/>
                  <a:gd name="T75" fmla="*/ 466 h 754"/>
                  <a:gd name="T76" fmla="*/ 404 w 576"/>
                  <a:gd name="T77" fmla="*/ 468 h 754"/>
                  <a:gd name="T78" fmla="*/ 408 w 576"/>
                  <a:gd name="T79" fmla="*/ 474 h 754"/>
                  <a:gd name="T80" fmla="*/ 418 w 576"/>
                  <a:gd name="T81" fmla="*/ 500 h 754"/>
                  <a:gd name="T82" fmla="*/ 440 w 576"/>
                  <a:gd name="T83" fmla="*/ 530 h 754"/>
                  <a:gd name="T84" fmla="*/ 446 w 576"/>
                  <a:gd name="T85" fmla="*/ 535 h 754"/>
                  <a:gd name="T86" fmla="*/ 452 w 576"/>
                  <a:gd name="T87" fmla="*/ 539 h 754"/>
                  <a:gd name="T88" fmla="*/ 454 w 576"/>
                  <a:gd name="T89" fmla="*/ 543 h 754"/>
                  <a:gd name="T90" fmla="*/ 465 w 576"/>
                  <a:gd name="T91" fmla="*/ 568 h 754"/>
                  <a:gd name="T92" fmla="*/ 472 w 576"/>
                  <a:gd name="T93" fmla="*/ 597 h 754"/>
                  <a:gd name="T94" fmla="*/ 472 w 576"/>
                  <a:gd name="T95" fmla="*/ 604 h 754"/>
                  <a:gd name="T96" fmla="*/ 475 w 576"/>
                  <a:gd name="T97" fmla="*/ 613 h 754"/>
                  <a:gd name="T98" fmla="*/ 482 w 576"/>
                  <a:gd name="T99" fmla="*/ 622 h 754"/>
                  <a:gd name="T100" fmla="*/ 496 w 576"/>
                  <a:gd name="T101" fmla="*/ 638 h 754"/>
                  <a:gd name="T102" fmla="*/ 509 w 576"/>
                  <a:gd name="T103" fmla="*/ 650 h 754"/>
                  <a:gd name="T104" fmla="*/ 512 w 576"/>
                  <a:gd name="T105" fmla="*/ 656 h 754"/>
                  <a:gd name="T106" fmla="*/ 518 w 576"/>
                  <a:gd name="T107" fmla="*/ 667 h 754"/>
                  <a:gd name="T108" fmla="*/ 527 w 576"/>
                  <a:gd name="T109" fmla="*/ 671 h 754"/>
                  <a:gd name="T110" fmla="*/ 533 w 576"/>
                  <a:gd name="T111" fmla="*/ 672 h 754"/>
                  <a:gd name="T112" fmla="*/ 536 w 576"/>
                  <a:gd name="T113" fmla="*/ 674 h 754"/>
                  <a:gd name="T114" fmla="*/ 547 w 576"/>
                  <a:gd name="T115" fmla="*/ 691 h 754"/>
                  <a:gd name="T116" fmla="*/ 563 w 576"/>
                  <a:gd name="T117" fmla="*/ 720 h 754"/>
                  <a:gd name="T118" fmla="*/ 575 w 576"/>
                  <a:gd name="T119" fmla="*/ 740 h 754"/>
                  <a:gd name="T120" fmla="*/ 575 w 576"/>
                  <a:gd name="T121" fmla="*/ 745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76" h="754">
                    <a:moveTo>
                      <a:pt x="0" y="0"/>
                    </a:moveTo>
                    <a:lnTo>
                      <a:pt x="4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9" y="2"/>
                    </a:lnTo>
                    <a:lnTo>
                      <a:pt x="11" y="2"/>
                    </a:lnTo>
                    <a:lnTo>
                      <a:pt x="11" y="3"/>
                    </a:lnTo>
                    <a:lnTo>
                      <a:pt x="14" y="9"/>
                    </a:lnTo>
                    <a:lnTo>
                      <a:pt x="14" y="11"/>
                    </a:lnTo>
                    <a:lnTo>
                      <a:pt x="13" y="13"/>
                    </a:lnTo>
                    <a:lnTo>
                      <a:pt x="12" y="13"/>
                    </a:lnTo>
                    <a:lnTo>
                      <a:pt x="9" y="13"/>
                    </a:lnTo>
                    <a:lnTo>
                      <a:pt x="8" y="14"/>
                    </a:lnTo>
                    <a:lnTo>
                      <a:pt x="8" y="15"/>
                    </a:lnTo>
                    <a:lnTo>
                      <a:pt x="9" y="16"/>
                    </a:lnTo>
                    <a:lnTo>
                      <a:pt x="12" y="17"/>
                    </a:lnTo>
                    <a:lnTo>
                      <a:pt x="18" y="17"/>
                    </a:lnTo>
                    <a:lnTo>
                      <a:pt x="23" y="15"/>
                    </a:lnTo>
                    <a:lnTo>
                      <a:pt x="29" y="15"/>
                    </a:lnTo>
                    <a:lnTo>
                      <a:pt x="30" y="16"/>
                    </a:lnTo>
                    <a:lnTo>
                      <a:pt x="38" y="17"/>
                    </a:lnTo>
                    <a:lnTo>
                      <a:pt x="40" y="17"/>
                    </a:lnTo>
                    <a:lnTo>
                      <a:pt x="49" y="17"/>
                    </a:lnTo>
                    <a:lnTo>
                      <a:pt x="51" y="17"/>
                    </a:lnTo>
                    <a:lnTo>
                      <a:pt x="53" y="17"/>
                    </a:lnTo>
                    <a:lnTo>
                      <a:pt x="54" y="17"/>
                    </a:lnTo>
                    <a:lnTo>
                      <a:pt x="57" y="17"/>
                    </a:lnTo>
                    <a:lnTo>
                      <a:pt x="58" y="19"/>
                    </a:lnTo>
                    <a:lnTo>
                      <a:pt x="59" y="19"/>
                    </a:lnTo>
                    <a:lnTo>
                      <a:pt x="60" y="19"/>
                    </a:lnTo>
                    <a:lnTo>
                      <a:pt x="63" y="20"/>
                    </a:lnTo>
                    <a:lnTo>
                      <a:pt x="65" y="22"/>
                    </a:lnTo>
                    <a:lnTo>
                      <a:pt x="66" y="23"/>
                    </a:lnTo>
                    <a:lnTo>
                      <a:pt x="69" y="26"/>
                    </a:lnTo>
                    <a:lnTo>
                      <a:pt x="70" y="26"/>
                    </a:lnTo>
                    <a:lnTo>
                      <a:pt x="70" y="27"/>
                    </a:lnTo>
                    <a:lnTo>
                      <a:pt x="71" y="28"/>
                    </a:lnTo>
                    <a:lnTo>
                      <a:pt x="75" y="30"/>
                    </a:lnTo>
                    <a:lnTo>
                      <a:pt x="76" y="30"/>
                    </a:lnTo>
                    <a:lnTo>
                      <a:pt x="77" y="30"/>
                    </a:lnTo>
                    <a:lnTo>
                      <a:pt x="77" y="31"/>
                    </a:lnTo>
                    <a:lnTo>
                      <a:pt x="92" y="33"/>
                    </a:lnTo>
                    <a:lnTo>
                      <a:pt x="93" y="33"/>
                    </a:lnTo>
                    <a:lnTo>
                      <a:pt x="98" y="33"/>
                    </a:lnTo>
                    <a:lnTo>
                      <a:pt x="99" y="33"/>
                    </a:lnTo>
                    <a:lnTo>
                      <a:pt x="100" y="33"/>
                    </a:lnTo>
                    <a:lnTo>
                      <a:pt x="105" y="31"/>
                    </a:lnTo>
                    <a:lnTo>
                      <a:pt x="106" y="31"/>
                    </a:lnTo>
                    <a:lnTo>
                      <a:pt x="106" y="30"/>
                    </a:lnTo>
                    <a:lnTo>
                      <a:pt x="109" y="30"/>
                    </a:lnTo>
                    <a:lnTo>
                      <a:pt x="111" y="31"/>
                    </a:lnTo>
                    <a:lnTo>
                      <a:pt x="112" y="32"/>
                    </a:lnTo>
                    <a:lnTo>
                      <a:pt x="114" y="33"/>
                    </a:lnTo>
                    <a:lnTo>
                      <a:pt x="120" y="42"/>
                    </a:lnTo>
                    <a:lnTo>
                      <a:pt x="121" y="43"/>
                    </a:lnTo>
                    <a:lnTo>
                      <a:pt x="123" y="48"/>
                    </a:lnTo>
                    <a:lnTo>
                      <a:pt x="124" y="49"/>
                    </a:lnTo>
                    <a:lnTo>
                      <a:pt x="133" y="67"/>
                    </a:lnTo>
                    <a:lnTo>
                      <a:pt x="134" y="70"/>
                    </a:lnTo>
                    <a:lnTo>
                      <a:pt x="157" y="110"/>
                    </a:lnTo>
                    <a:lnTo>
                      <a:pt x="157" y="111"/>
                    </a:lnTo>
                    <a:lnTo>
                      <a:pt x="158" y="112"/>
                    </a:lnTo>
                    <a:lnTo>
                      <a:pt x="160" y="114"/>
                    </a:lnTo>
                    <a:lnTo>
                      <a:pt x="191" y="154"/>
                    </a:lnTo>
                    <a:lnTo>
                      <a:pt x="194" y="158"/>
                    </a:lnTo>
                    <a:lnTo>
                      <a:pt x="196" y="158"/>
                    </a:lnTo>
                    <a:lnTo>
                      <a:pt x="213" y="171"/>
                    </a:lnTo>
                    <a:lnTo>
                      <a:pt x="215" y="171"/>
                    </a:lnTo>
                    <a:lnTo>
                      <a:pt x="217" y="173"/>
                    </a:lnTo>
                    <a:lnTo>
                      <a:pt x="218" y="173"/>
                    </a:lnTo>
                    <a:lnTo>
                      <a:pt x="218" y="174"/>
                    </a:lnTo>
                    <a:lnTo>
                      <a:pt x="226" y="176"/>
                    </a:lnTo>
                    <a:lnTo>
                      <a:pt x="227" y="177"/>
                    </a:lnTo>
                    <a:lnTo>
                      <a:pt x="229" y="179"/>
                    </a:lnTo>
                    <a:lnTo>
                      <a:pt x="230" y="180"/>
                    </a:lnTo>
                    <a:lnTo>
                      <a:pt x="230" y="181"/>
                    </a:lnTo>
                    <a:lnTo>
                      <a:pt x="231" y="181"/>
                    </a:lnTo>
                    <a:lnTo>
                      <a:pt x="231" y="182"/>
                    </a:lnTo>
                    <a:lnTo>
                      <a:pt x="232" y="183"/>
                    </a:lnTo>
                    <a:lnTo>
                      <a:pt x="232" y="185"/>
                    </a:lnTo>
                    <a:lnTo>
                      <a:pt x="234" y="186"/>
                    </a:lnTo>
                    <a:lnTo>
                      <a:pt x="234" y="187"/>
                    </a:lnTo>
                    <a:lnTo>
                      <a:pt x="236" y="193"/>
                    </a:lnTo>
                    <a:lnTo>
                      <a:pt x="237" y="194"/>
                    </a:lnTo>
                    <a:lnTo>
                      <a:pt x="237" y="196"/>
                    </a:lnTo>
                    <a:lnTo>
                      <a:pt x="237" y="197"/>
                    </a:lnTo>
                    <a:lnTo>
                      <a:pt x="238" y="199"/>
                    </a:lnTo>
                    <a:lnTo>
                      <a:pt x="243" y="204"/>
                    </a:lnTo>
                    <a:lnTo>
                      <a:pt x="244" y="205"/>
                    </a:lnTo>
                    <a:lnTo>
                      <a:pt x="244" y="206"/>
                    </a:lnTo>
                    <a:lnTo>
                      <a:pt x="246" y="208"/>
                    </a:lnTo>
                    <a:lnTo>
                      <a:pt x="257" y="217"/>
                    </a:lnTo>
                    <a:lnTo>
                      <a:pt x="258" y="220"/>
                    </a:lnTo>
                    <a:lnTo>
                      <a:pt x="269" y="231"/>
                    </a:lnTo>
                    <a:lnTo>
                      <a:pt x="270" y="232"/>
                    </a:lnTo>
                    <a:lnTo>
                      <a:pt x="270" y="233"/>
                    </a:lnTo>
                    <a:lnTo>
                      <a:pt x="272" y="237"/>
                    </a:lnTo>
                    <a:lnTo>
                      <a:pt x="272" y="238"/>
                    </a:lnTo>
                    <a:lnTo>
                      <a:pt x="272" y="239"/>
                    </a:lnTo>
                    <a:lnTo>
                      <a:pt x="272" y="244"/>
                    </a:lnTo>
                    <a:lnTo>
                      <a:pt x="274" y="245"/>
                    </a:lnTo>
                    <a:lnTo>
                      <a:pt x="274" y="246"/>
                    </a:lnTo>
                    <a:lnTo>
                      <a:pt x="278" y="257"/>
                    </a:lnTo>
                    <a:lnTo>
                      <a:pt x="281" y="259"/>
                    </a:lnTo>
                    <a:lnTo>
                      <a:pt x="281" y="260"/>
                    </a:lnTo>
                    <a:lnTo>
                      <a:pt x="282" y="260"/>
                    </a:lnTo>
                    <a:lnTo>
                      <a:pt x="282" y="261"/>
                    </a:lnTo>
                    <a:lnTo>
                      <a:pt x="286" y="262"/>
                    </a:lnTo>
                    <a:lnTo>
                      <a:pt x="287" y="262"/>
                    </a:lnTo>
                    <a:lnTo>
                      <a:pt x="288" y="262"/>
                    </a:lnTo>
                    <a:lnTo>
                      <a:pt x="290" y="263"/>
                    </a:lnTo>
                    <a:lnTo>
                      <a:pt x="292" y="265"/>
                    </a:lnTo>
                    <a:lnTo>
                      <a:pt x="295" y="267"/>
                    </a:lnTo>
                    <a:lnTo>
                      <a:pt x="297" y="268"/>
                    </a:lnTo>
                    <a:lnTo>
                      <a:pt x="299" y="270"/>
                    </a:lnTo>
                    <a:lnTo>
                      <a:pt x="300" y="270"/>
                    </a:lnTo>
                    <a:lnTo>
                      <a:pt x="301" y="270"/>
                    </a:lnTo>
                    <a:lnTo>
                      <a:pt x="303" y="271"/>
                    </a:lnTo>
                    <a:lnTo>
                      <a:pt x="314" y="276"/>
                    </a:lnTo>
                    <a:lnTo>
                      <a:pt x="315" y="277"/>
                    </a:lnTo>
                    <a:lnTo>
                      <a:pt x="316" y="279"/>
                    </a:lnTo>
                    <a:lnTo>
                      <a:pt x="317" y="280"/>
                    </a:lnTo>
                    <a:lnTo>
                      <a:pt x="318" y="282"/>
                    </a:lnTo>
                    <a:lnTo>
                      <a:pt x="334" y="325"/>
                    </a:lnTo>
                    <a:lnTo>
                      <a:pt x="335" y="329"/>
                    </a:lnTo>
                    <a:lnTo>
                      <a:pt x="338" y="331"/>
                    </a:lnTo>
                    <a:lnTo>
                      <a:pt x="339" y="333"/>
                    </a:lnTo>
                    <a:lnTo>
                      <a:pt x="339" y="334"/>
                    </a:lnTo>
                    <a:lnTo>
                      <a:pt x="341" y="335"/>
                    </a:lnTo>
                    <a:lnTo>
                      <a:pt x="343" y="336"/>
                    </a:lnTo>
                    <a:lnTo>
                      <a:pt x="343" y="337"/>
                    </a:lnTo>
                    <a:lnTo>
                      <a:pt x="344" y="339"/>
                    </a:lnTo>
                    <a:lnTo>
                      <a:pt x="347" y="347"/>
                    </a:lnTo>
                    <a:lnTo>
                      <a:pt x="349" y="348"/>
                    </a:lnTo>
                    <a:lnTo>
                      <a:pt x="350" y="350"/>
                    </a:lnTo>
                    <a:lnTo>
                      <a:pt x="351" y="352"/>
                    </a:lnTo>
                    <a:lnTo>
                      <a:pt x="352" y="353"/>
                    </a:lnTo>
                    <a:lnTo>
                      <a:pt x="360" y="362"/>
                    </a:lnTo>
                    <a:lnTo>
                      <a:pt x="362" y="364"/>
                    </a:lnTo>
                    <a:lnTo>
                      <a:pt x="369" y="380"/>
                    </a:lnTo>
                    <a:lnTo>
                      <a:pt x="370" y="386"/>
                    </a:lnTo>
                    <a:lnTo>
                      <a:pt x="372" y="388"/>
                    </a:lnTo>
                    <a:lnTo>
                      <a:pt x="379" y="422"/>
                    </a:lnTo>
                    <a:lnTo>
                      <a:pt x="379" y="423"/>
                    </a:lnTo>
                    <a:lnTo>
                      <a:pt x="380" y="425"/>
                    </a:lnTo>
                    <a:lnTo>
                      <a:pt x="380" y="426"/>
                    </a:lnTo>
                    <a:lnTo>
                      <a:pt x="380" y="428"/>
                    </a:lnTo>
                    <a:lnTo>
                      <a:pt x="398" y="461"/>
                    </a:lnTo>
                    <a:lnTo>
                      <a:pt x="398" y="462"/>
                    </a:lnTo>
                    <a:lnTo>
                      <a:pt x="400" y="463"/>
                    </a:lnTo>
                    <a:lnTo>
                      <a:pt x="401" y="465"/>
                    </a:lnTo>
                    <a:lnTo>
                      <a:pt x="401" y="466"/>
                    </a:lnTo>
                    <a:lnTo>
                      <a:pt x="402" y="466"/>
                    </a:lnTo>
                    <a:lnTo>
                      <a:pt x="403" y="467"/>
                    </a:lnTo>
                    <a:lnTo>
                      <a:pt x="404" y="467"/>
                    </a:lnTo>
                    <a:lnTo>
                      <a:pt x="404" y="468"/>
                    </a:lnTo>
                    <a:lnTo>
                      <a:pt x="404" y="470"/>
                    </a:lnTo>
                    <a:lnTo>
                      <a:pt x="406" y="470"/>
                    </a:lnTo>
                    <a:lnTo>
                      <a:pt x="407" y="471"/>
                    </a:lnTo>
                    <a:lnTo>
                      <a:pt x="408" y="474"/>
                    </a:lnTo>
                    <a:lnTo>
                      <a:pt x="409" y="478"/>
                    </a:lnTo>
                    <a:lnTo>
                      <a:pt x="412" y="483"/>
                    </a:lnTo>
                    <a:lnTo>
                      <a:pt x="412" y="485"/>
                    </a:lnTo>
                    <a:lnTo>
                      <a:pt x="418" y="500"/>
                    </a:lnTo>
                    <a:lnTo>
                      <a:pt x="421" y="506"/>
                    </a:lnTo>
                    <a:lnTo>
                      <a:pt x="425" y="511"/>
                    </a:lnTo>
                    <a:lnTo>
                      <a:pt x="432" y="523"/>
                    </a:lnTo>
                    <a:lnTo>
                      <a:pt x="440" y="530"/>
                    </a:lnTo>
                    <a:lnTo>
                      <a:pt x="441" y="531"/>
                    </a:lnTo>
                    <a:lnTo>
                      <a:pt x="442" y="531"/>
                    </a:lnTo>
                    <a:lnTo>
                      <a:pt x="444" y="534"/>
                    </a:lnTo>
                    <a:lnTo>
                      <a:pt x="446" y="535"/>
                    </a:lnTo>
                    <a:lnTo>
                      <a:pt x="447" y="535"/>
                    </a:lnTo>
                    <a:lnTo>
                      <a:pt x="448" y="536"/>
                    </a:lnTo>
                    <a:lnTo>
                      <a:pt x="449" y="536"/>
                    </a:lnTo>
                    <a:lnTo>
                      <a:pt x="452" y="539"/>
                    </a:lnTo>
                    <a:lnTo>
                      <a:pt x="452" y="540"/>
                    </a:lnTo>
                    <a:lnTo>
                      <a:pt x="453" y="540"/>
                    </a:lnTo>
                    <a:lnTo>
                      <a:pt x="454" y="542"/>
                    </a:lnTo>
                    <a:lnTo>
                      <a:pt x="454" y="543"/>
                    </a:lnTo>
                    <a:lnTo>
                      <a:pt x="455" y="545"/>
                    </a:lnTo>
                    <a:lnTo>
                      <a:pt x="461" y="559"/>
                    </a:lnTo>
                    <a:lnTo>
                      <a:pt x="465" y="566"/>
                    </a:lnTo>
                    <a:lnTo>
                      <a:pt x="465" y="568"/>
                    </a:lnTo>
                    <a:lnTo>
                      <a:pt x="465" y="569"/>
                    </a:lnTo>
                    <a:lnTo>
                      <a:pt x="469" y="586"/>
                    </a:lnTo>
                    <a:lnTo>
                      <a:pt x="472" y="594"/>
                    </a:lnTo>
                    <a:lnTo>
                      <a:pt x="472" y="597"/>
                    </a:lnTo>
                    <a:lnTo>
                      <a:pt x="472" y="599"/>
                    </a:lnTo>
                    <a:lnTo>
                      <a:pt x="472" y="600"/>
                    </a:lnTo>
                    <a:lnTo>
                      <a:pt x="472" y="602"/>
                    </a:lnTo>
                    <a:lnTo>
                      <a:pt x="472" y="604"/>
                    </a:lnTo>
                    <a:lnTo>
                      <a:pt x="472" y="608"/>
                    </a:lnTo>
                    <a:lnTo>
                      <a:pt x="472" y="609"/>
                    </a:lnTo>
                    <a:lnTo>
                      <a:pt x="473" y="611"/>
                    </a:lnTo>
                    <a:lnTo>
                      <a:pt x="475" y="613"/>
                    </a:lnTo>
                    <a:lnTo>
                      <a:pt x="478" y="620"/>
                    </a:lnTo>
                    <a:lnTo>
                      <a:pt x="481" y="621"/>
                    </a:lnTo>
                    <a:lnTo>
                      <a:pt x="481" y="622"/>
                    </a:lnTo>
                    <a:lnTo>
                      <a:pt x="482" y="622"/>
                    </a:lnTo>
                    <a:lnTo>
                      <a:pt x="482" y="623"/>
                    </a:lnTo>
                    <a:lnTo>
                      <a:pt x="492" y="633"/>
                    </a:lnTo>
                    <a:lnTo>
                      <a:pt x="495" y="637"/>
                    </a:lnTo>
                    <a:lnTo>
                      <a:pt x="496" y="638"/>
                    </a:lnTo>
                    <a:lnTo>
                      <a:pt x="504" y="643"/>
                    </a:lnTo>
                    <a:lnTo>
                      <a:pt x="504" y="644"/>
                    </a:lnTo>
                    <a:lnTo>
                      <a:pt x="507" y="646"/>
                    </a:lnTo>
                    <a:lnTo>
                      <a:pt x="509" y="650"/>
                    </a:lnTo>
                    <a:lnTo>
                      <a:pt x="510" y="650"/>
                    </a:lnTo>
                    <a:lnTo>
                      <a:pt x="511" y="654"/>
                    </a:lnTo>
                    <a:lnTo>
                      <a:pt x="512" y="655"/>
                    </a:lnTo>
                    <a:lnTo>
                      <a:pt x="512" y="656"/>
                    </a:lnTo>
                    <a:lnTo>
                      <a:pt x="515" y="660"/>
                    </a:lnTo>
                    <a:lnTo>
                      <a:pt x="515" y="662"/>
                    </a:lnTo>
                    <a:lnTo>
                      <a:pt x="517" y="665"/>
                    </a:lnTo>
                    <a:lnTo>
                      <a:pt x="518" y="667"/>
                    </a:lnTo>
                    <a:lnTo>
                      <a:pt x="523" y="670"/>
                    </a:lnTo>
                    <a:lnTo>
                      <a:pt x="524" y="671"/>
                    </a:lnTo>
                    <a:lnTo>
                      <a:pt x="526" y="671"/>
                    </a:lnTo>
                    <a:lnTo>
                      <a:pt x="527" y="671"/>
                    </a:lnTo>
                    <a:lnTo>
                      <a:pt x="528" y="671"/>
                    </a:lnTo>
                    <a:lnTo>
                      <a:pt x="529" y="671"/>
                    </a:lnTo>
                    <a:lnTo>
                      <a:pt x="532" y="672"/>
                    </a:lnTo>
                    <a:lnTo>
                      <a:pt x="533" y="672"/>
                    </a:lnTo>
                    <a:lnTo>
                      <a:pt x="534" y="673"/>
                    </a:lnTo>
                    <a:lnTo>
                      <a:pt x="535" y="673"/>
                    </a:lnTo>
                    <a:lnTo>
                      <a:pt x="536" y="673"/>
                    </a:lnTo>
                    <a:lnTo>
                      <a:pt x="536" y="674"/>
                    </a:lnTo>
                    <a:lnTo>
                      <a:pt x="538" y="674"/>
                    </a:lnTo>
                    <a:lnTo>
                      <a:pt x="539" y="676"/>
                    </a:lnTo>
                    <a:lnTo>
                      <a:pt x="547" y="690"/>
                    </a:lnTo>
                    <a:lnTo>
                      <a:pt x="547" y="691"/>
                    </a:lnTo>
                    <a:lnTo>
                      <a:pt x="550" y="694"/>
                    </a:lnTo>
                    <a:lnTo>
                      <a:pt x="557" y="711"/>
                    </a:lnTo>
                    <a:lnTo>
                      <a:pt x="560" y="714"/>
                    </a:lnTo>
                    <a:lnTo>
                      <a:pt x="563" y="720"/>
                    </a:lnTo>
                    <a:lnTo>
                      <a:pt x="572" y="733"/>
                    </a:lnTo>
                    <a:lnTo>
                      <a:pt x="572" y="735"/>
                    </a:lnTo>
                    <a:lnTo>
                      <a:pt x="573" y="736"/>
                    </a:lnTo>
                    <a:lnTo>
                      <a:pt x="575" y="740"/>
                    </a:lnTo>
                    <a:lnTo>
                      <a:pt x="575" y="741"/>
                    </a:lnTo>
                    <a:lnTo>
                      <a:pt x="575" y="742"/>
                    </a:lnTo>
                    <a:lnTo>
                      <a:pt x="575" y="743"/>
                    </a:lnTo>
                    <a:lnTo>
                      <a:pt x="575" y="745"/>
                    </a:lnTo>
                    <a:lnTo>
                      <a:pt x="576" y="747"/>
                    </a:lnTo>
                    <a:lnTo>
                      <a:pt x="576" y="75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611">
                <a:extLst>
                  <a:ext uri="{FF2B5EF4-FFF2-40B4-BE49-F238E27FC236}">
                    <a16:creationId xmlns:a16="http://schemas.microsoft.com/office/drawing/2014/main" id="{FE31C99F-3651-6697-CD61-32EEADC682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6" y="2616"/>
                <a:ext cx="86" cy="145"/>
              </a:xfrm>
              <a:custGeom>
                <a:avLst/>
                <a:gdLst>
                  <a:gd name="T0" fmla="*/ 283 w 430"/>
                  <a:gd name="T1" fmla="*/ 718 h 727"/>
                  <a:gd name="T2" fmla="*/ 320 w 430"/>
                  <a:gd name="T3" fmla="*/ 678 h 727"/>
                  <a:gd name="T4" fmla="*/ 323 w 430"/>
                  <a:gd name="T5" fmla="*/ 665 h 727"/>
                  <a:gd name="T6" fmla="*/ 314 w 430"/>
                  <a:gd name="T7" fmla="*/ 658 h 727"/>
                  <a:gd name="T8" fmla="*/ 287 w 430"/>
                  <a:gd name="T9" fmla="*/ 646 h 727"/>
                  <a:gd name="T10" fmla="*/ 287 w 430"/>
                  <a:gd name="T11" fmla="*/ 635 h 727"/>
                  <a:gd name="T12" fmla="*/ 298 w 430"/>
                  <a:gd name="T13" fmla="*/ 624 h 727"/>
                  <a:gd name="T14" fmla="*/ 301 w 430"/>
                  <a:gd name="T15" fmla="*/ 613 h 727"/>
                  <a:gd name="T16" fmla="*/ 301 w 430"/>
                  <a:gd name="T17" fmla="*/ 601 h 727"/>
                  <a:gd name="T18" fmla="*/ 312 w 430"/>
                  <a:gd name="T19" fmla="*/ 587 h 727"/>
                  <a:gd name="T20" fmla="*/ 317 w 430"/>
                  <a:gd name="T21" fmla="*/ 577 h 727"/>
                  <a:gd name="T22" fmla="*/ 322 w 430"/>
                  <a:gd name="T23" fmla="*/ 566 h 727"/>
                  <a:gd name="T24" fmla="*/ 345 w 430"/>
                  <a:gd name="T25" fmla="*/ 552 h 727"/>
                  <a:gd name="T26" fmla="*/ 361 w 430"/>
                  <a:gd name="T27" fmla="*/ 538 h 727"/>
                  <a:gd name="T28" fmla="*/ 358 w 430"/>
                  <a:gd name="T29" fmla="*/ 526 h 727"/>
                  <a:gd name="T30" fmla="*/ 333 w 430"/>
                  <a:gd name="T31" fmla="*/ 518 h 727"/>
                  <a:gd name="T32" fmla="*/ 326 w 430"/>
                  <a:gd name="T33" fmla="*/ 491 h 727"/>
                  <a:gd name="T34" fmla="*/ 331 w 430"/>
                  <a:gd name="T35" fmla="*/ 475 h 727"/>
                  <a:gd name="T36" fmla="*/ 340 w 430"/>
                  <a:gd name="T37" fmla="*/ 467 h 727"/>
                  <a:gd name="T38" fmla="*/ 368 w 430"/>
                  <a:gd name="T39" fmla="*/ 467 h 727"/>
                  <a:gd name="T40" fmla="*/ 385 w 430"/>
                  <a:gd name="T41" fmla="*/ 467 h 727"/>
                  <a:gd name="T42" fmla="*/ 415 w 430"/>
                  <a:gd name="T43" fmla="*/ 469 h 727"/>
                  <a:gd name="T44" fmla="*/ 425 w 430"/>
                  <a:gd name="T45" fmla="*/ 467 h 727"/>
                  <a:gd name="T46" fmla="*/ 427 w 430"/>
                  <a:gd name="T47" fmla="*/ 456 h 727"/>
                  <a:gd name="T48" fmla="*/ 425 w 430"/>
                  <a:gd name="T49" fmla="*/ 440 h 727"/>
                  <a:gd name="T50" fmla="*/ 425 w 430"/>
                  <a:gd name="T51" fmla="*/ 412 h 727"/>
                  <a:gd name="T52" fmla="*/ 411 w 430"/>
                  <a:gd name="T53" fmla="*/ 398 h 727"/>
                  <a:gd name="T54" fmla="*/ 392 w 430"/>
                  <a:gd name="T55" fmla="*/ 395 h 727"/>
                  <a:gd name="T56" fmla="*/ 392 w 430"/>
                  <a:gd name="T57" fmla="*/ 384 h 727"/>
                  <a:gd name="T58" fmla="*/ 395 w 430"/>
                  <a:gd name="T59" fmla="*/ 375 h 727"/>
                  <a:gd name="T60" fmla="*/ 367 w 430"/>
                  <a:gd name="T61" fmla="*/ 360 h 727"/>
                  <a:gd name="T62" fmla="*/ 366 w 430"/>
                  <a:gd name="T63" fmla="*/ 348 h 727"/>
                  <a:gd name="T64" fmla="*/ 372 w 430"/>
                  <a:gd name="T65" fmla="*/ 335 h 727"/>
                  <a:gd name="T66" fmla="*/ 364 w 430"/>
                  <a:gd name="T67" fmla="*/ 325 h 727"/>
                  <a:gd name="T68" fmla="*/ 364 w 430"/>
                  <a:gd name="T69" fmla="*/ 316 h 727"/>
                  <a:gd name="T70" fmla="*/ 371 w 430"/>
                  <a:gd name="T71" fmla="*/ 309 h 727"/>
                  <a:gd name="T72" fmla="*/ 371 w 430"/>
                  <a:gd name="T73" fmla="*/ 298 h 727"/>
                  <a:gd name="T74" fmla="*/ 340 w 430"/>
                  <a:gd name="T75" fmla="*/ 285 h 727"/>
                  <a:gd name="T76" fmla="*/ 324 w 430"/>
                  <a:gd name="T77" fmla="*/ 284 h 727"/>
                  <a:gd name="T78" fmla="*/ 291 w 430"/>
                  <a:gd name="T79" fmla="*/ 282 h 727"/>
                  <a:gd name="T80" fmla="*/ 260 w 430"/>
                  <a:gd name="T81" fmla="*/ 296 h 727"/>
                  <a:gd name="T82" fmla="*/ 243 w 430"/>
                  <a:gd name="T83" fmla="*/ 303 h 727"/>
                  <a:gd name="T84" fmla="*/ 217 w 430"/>
                  <a:gd name="T85" fmla="*/ 299 h 727"/>
                  <a:gd name="T86" fmla="*/ 209 w 430"/>
                  <a:gd name="T87" fmla="*/ 293 h 727"/>
                  <a:gd name="T88" fmla="*/ 205 w 430"/>
                  <a:gd name="T89" fmla="*/ 285 h 727"/>
                  <a:gd name="T90" fmla="*/ 190 w 430"/>
                  <a:gd name="T91" fmla="*/ 282 h 727"/>
                  <a:gd name="T92" fmla="*/ 178 w 430"/>
                  <a:gd name="T93" fmla="*/ 269 h 727"/>
                  <a:gd name="T94" fmla="*/ 175 w 430"/>
                  <a:gd name="T95" fmla="*/ 253 h 727"/>
                  <a:gd name="T96" fmla="*/ 165 w 430"/>
                  <a:gd name="T97" fmla="*/ 211 h 727"/>
                  <a:gd name="T98" fmla="*/ 167 w 430"/>
                  <a:gd name="T99" fmla="*/ 198 h 727"/>
                  <a:gd name="T100" fmla="*/ 172 w 430"/>
                  <a:gd name="T101" fmla="*/ 185 h 727"/>
                  <a:gd name="T102" fmla="*/ 171 w 430"/>
                  <a:gd name="T103" fmla="*/ 152 h 727"/>
                  <a:gd name="T104" fmla="*/ 173 w 430"/>
                  <a:gd name="T105" fmla="*/ 137 h 727"/>
                  <a:gd name="T106" fmla="*/ 180 w 430"/>
                  <a:gd name="T107" fmla="*/ 127 h 727"/>
                  <a:gd name="T108" fmla="*/ 175 w 430"/>
                  <a:gd name="T109" fmla="*/ 115 h 727"/>
                  <a:gd name="T110" fmla="*/ 151 w 430"/>
                  <a:gd name="T111" fmla="*/ 88 h 727"/>
                  <a:gd name="T112" fmla="*/ 105 w 430"/>
                  <a:gd name="T113" fmla="*/ 50 h 727"/>
                  <a:gd name="T114" fmla="*/ 94 w 430"/>
                  <a:gd name="T115" fmla="*/ 35 h 727"/>
                  <a:gd name="T116" fmla="*/ 81 w 430"/>
                  <a:gd name="T117" fmla="*/ 23 h 727"/>
                  <a:gd name="T118" fmla="*/ 45 w 430"/>
                  <a:gd name="T119" fmla="*/ 12 h 727"/>
                  <a:gd name="T120" fmla="*/ 17 w 430"/>
                  <a:gd name="T121" fmla="*/ 0 h 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0" h="727">
                    <a:moveTo>
                      <a:pt x="277" y="727"/>
                    </a:moveTo>
                    <a:lnTo>
                      <a:pt x="278" y="724"/>
                    </a:lnTo>
                    <a:lnTo>
                      <a:pt x="280" y="722"/>
                    </a:lnTo>
                    <a:lnTo>
                      <a:pt x="280" y="721"/>
                    </a:lnTo>
                    <a:lnTo>
                      <a:pt x="281" y="720"/>
                    </a:lnTo>
                    <a:lnTo>
                      <a:pt x="281" y="719"/>
                    </a:lnTo>
                    <a:lnTo>
                      <a:pt x="282" y="719"/>
                    </a:lnTo>
                    <a:lnTo>
                      <a:pt x="283" y="718"/>
                    </a:lnTo>
                    <a:lnTo>
                      <a:pt x="288" y="715"/>
                    </a:lnTo>
                    <a:lnTo>
                      <a:pt x="288" y="714"/>
                    </a:lnTo>
                    <a:lnTo>
                      <a:pt x="289" y="714"/>
                    </a:lnTo>
                    <a:lnTo>
                      <a:pt x="291" y="713"/>
                    </a:lnTo>
                    <a:lnTo>
                      <a:pt x="291" y="712"/>
                    </a:lnTo>
                    <a:lnTo>
                      <a:pt x="293" y="710"/>
                    </a:lnTo>
                    <a:lnTo>
                      <a:pt x="318" y="679"/>
                    </a:lnTo>
                    <a:lnTo>
                      <a:pt x="320" y="678"/>
                    </a:lnTo>
                    <a:lnTo>
                      <a:pt x="321" y="676"/>
                    </a:lnTo>
                    <a:lnTo>
                      <a:pt x="321" y="675"/>
                    </a:lnTo>
                    <a:lnTo>
                      <a:pt x="322" y="674"/>
                    </a:lnTo>
                    <a:lnTo>
                      <a:pt x="322" y="673"/>
                    </a:lnTo>
                    <a:lnTo>
                      <a:pt x="322" y="672"/>
                    </a:lnTo>
                    <a:lnTo>
                      <a:pt x="322" y="670"/>
                    </a:lnTo>
                    <a:lnTo>
                      <a:pt x="323" y="669"/>
                    </a:lnTo>
                    <a:lnTo>
                      <a:pt x="323" y="665"/>
                    </a:lnTo>
                    <a:lnTo>
                      <a:pt x="322" y="662"/>
                    </a:lnTo>
                    <a:lnTo>
                      <a:pt x="321" y="662"/>
                    </a:lnTo>
                    <a:lnTo>
                      <a:pt x="321" y="661"/>
                    </a:lnTo>
                    <a:lnTo>
                      <a:pt x="318" y="661"/>
                    </a:lnTo>
                    <a:lnTo>
                      <a:pt x="318" y="658"/>
                    </a:lnTo>
                    <a:lnTo>
                      <a:pt x="317" y="658"/>
                    </a:lnTo>
                    <a:lnTo>
                      <a:pt x="315" y="658"/>
                    </a:lnTo>
                    <a:lnTo>
                      <a:pt x="314" y="658"/>
                    </a:lnTo>
                    <a:lnTo>
                      <a:pt x="299" y="653"/>
                    </a:lnTo>
                    <a:lnTo>
                      <a:pt x="298" y="653"/>
                    </a:lnTo>
                    <a:lnTo>
                      <a:pt x="294" y="652"/>
                    </a:lnTo>
                    <a:lnTo>
                      <a:pt x="289" y="648"/>
                    </a:lnTo>
                    <a:lnTo>
                      <a:pt x="288" y="648"/>
                    </a:lnTo>
                    <a:lnTo>
                      <a:pt x="288" y="647"/>
                    </a:lnTo>
                    <a:lnTo>
                      <a:pt x="287" y="647"/>
                    </a:lnTo>
                    <a:lnTo>
                      <a:pt x="287" y="646"/>
                    </a:lnTo>
                    <a:lnTo>
                      <a:pt x="286" y="646"/>
                    </a:lnTo>
                    <a:lnTo>
                      <a:pt x="286" y="645"/>
                    </a:lnTo>
                    <a:lnTo>
                      <a:pt x="286" y="644"/>
                    </a:lnTo>
                    <a:lnTo>
                      <a:pt x="286" y="639"/>
                    </a:lnTo>
                    <a:lnTo>
                      <a:pt x="286" y="638"/>
                    </a:lnTo>
                    <a:lnTo>
                      <a:pt x="286" y="636"/>
                    </a:lnTo>
                    <a:lnTo>
                      <a:pt x="287" y="636"/>
                    </a:lnTo>
                    <a:lnTo>
                      <a:pt x="287" y="635"/>
                    </a:lnTo>
                    <a:lnTo>
                      <a:pt x="288" y="634"/>
                    </a:lnTo>
                    <a:lnTo>
                      <a:pt x="289" y="632"/>
                    </a:lnTo>
                    <a:lnTo>
                      <a:pt x="291" y="632"/>
                    </a:lnTo>
                    <a:lnTo>
                      <a:pt x="291" y="630"/>
                    </a:lnTo>
                    <a:lnTo>
                      <a:pt x="295" y="628"/>
                    </a:lnTo>
                    <a:lnTo>
                      <a:pt x="297" y="625"/>
                    </a:lnTo>
                    <a:lnTo>
                      <a:pt x="298" y="625"/>
                    </a:lnTo>
                    <a:lnTo>
                      <a:pt x="298" y="624"/>
                    </a:lnTo>
                    <a:lnTo>
                      <a:pt x="299" y="623"/>
                    </a:lnTo>
                    <a:lnTo>
                      <a:pt x="300" y="622"/>
                    </a:lnTo>
                    <a:lnTo>
                      <a:pt x="301" y="621"/>
                    </a:lnTo>
                    <a:lnTo>
                      <a:pt x="301" y="619"/>
                    </a:lnTo>
                    <a:lnTo>
                      <a:pt x="301" y="618"/>
                    </a:lnTo>
                    <a:lnTo>
                      <a:pt x="301" y="617"/>
                    </a:lnTo>
                    <a:lnTo>
                      <a:pt x="301" y="615"/>
                    </a:lnTo>
                    <a:lnTo>
                      <a:pt x="301" y="613"/>
                    </a:lnTo>
                    <a:lnTo>
                      <a:pt x="301" y="611"/>
                    </a:lnTo>
                    <a:lnTo>
                      <a:pt x="301" y="610"/>
                    </a:lnTo>
                    <a:lnTo>
                      <a:pt x="301" y="608"/>
                    </a:lnTo>
                    <a:lnTo>
                      <a:pt x="301" y="606"/>
                    </a:lnTo>
                    <a:lnTo>
                      <a:pt x="301" y="605"/>
                    </a:lnTo>
                    <a:lnTo>
                      <a:pt x="301" y="604"/>
                    </a:lnTo>
                    <a:lnTo>
                      <a:pt x="301" y="602"/>
                    </a:lnTo>
                    <a:lnTo>
                      <a:pt x="301" y="601"/>
                    </a:lnTo>
                    <a:lnTo>
                      <a:pt x="301" y="600"/>
                    </a:lnTo>
                    <a:lnTo>
                      <a:pt x="303" y="599"/>
                    </a:lnTo>
                    <a:lnTo>
                      <a:pt x="304" y="596"/>
                    </a:lnTo>
                    <a:lnTo>
                      <a:pt x="306" y="595"/>
                    </a:lnTo>
                    <a:lnTo>
                      <a:pt x="306" y="593"/>
                    </a:lnTo>
                    <a:lnTo>
                      <a:pt x="308" y="593"/>
                    </a:lnTo>
                    <a:lnTo>
                      <a:pt x="308" y="592"/>
                    </a:lnTo>
                    <a:lnTo>
                      <a:pt x="312" y="587"/>
                    </a:lnTo>
                    <a:lnTo>
                      <a:pt x="314" y="585"/>
                    </a:lnTo>
                    <a:lnTo>
                      <a:pt x="315" y="584"/>
                    </a:lnTo>
                    <a:lnTo>
                      <a:pt x="316" y="583"/>
                    </a:lnTo>
                    <a:lnTo>
                      <a:pt x="316" y="582"/>
                    </a:lnTo>
                    <a:lnTo>
                      <a:pt x="316" y="581"/>
                    </a:lnTo>
                    <a:lnTo>
                      <a:pt x="317" y="579"/>
                    </a:lnTo>
                    <a:lnTo>
                      <a:pt x="317" y="578"/>
                    </a:lnTo>
                    <a:lnTo>
                      <a:pt x="317" y="577"/>
                    </a:lnTo>
                    <a:lnTo>
                      <a:pt x="317" y="575"/>
                    </a:lnTo>
                    <a:lnTo>
                      <a:pt x="317" y="573"/>
                    </a:lnTo>
                    <a:lnTo>
                      <a:pt x="317" y="572"/>
                    </a:lnTo>
                    <a:lnTo>
                      <a:pt x="318" y="572"/>
                    </a:lnTo>
                    <a:lnTo>
                      <a:pt x="318" y="571"/>
                    </a:lnTo>
                    <a:lnTo>
                      <a:pt x="320" y="568"/>
                    </a:lnTo>
                    <a:lnTo>
                      <a:pt x="321" y="567"/>
                    </a:lnTo>
                    <a:lnTo>
                      <a:pt x="322" y="566"/>
                    </a:lnTo>
                    <a:lnTo>
                      <a:pt x="327" y="561"/>
                    </a:lnTo>
                    <a:lnTo>
                      <a:pt x="328" y="560"/>
                    </a:lnTo>
                    <a:lnTo>
                      <a:pt x="331" y="559"/>
                    </a:lnTo>
                    <a:lnTo>
                      <a:pt x="331" y="558"/>
                    </a:lnTo>
                    <a:lnTo>
                      <a:pt x="338" y="555"/>
                    </a:lnTo>
                    <a:lnTo>
                      <a:pt x="339" y="555"/>
                    </a:lnTo>
                    <a:lnTo>
                      <a:pt x="340" y="554"/>
                    </a:lnTo>
                    <a:lnTo>
                      <a:pt x="345" y="552"/>
                    </a:lnTo>
                    <a:lnTo>
                      <a:pt x="346" y="552"/>
                    </a:lnTo>
                    <a:lnTo>
                      <a:pt x="348" y="552"/>
                    </a:lnTo>
                    <a:lnTo>
                      <a:pt x="350" y="552"/>
                    </a:lnTo>
                    <a:lnTo>
                      <a:pt x="354" y="548"/>
                    </a:lnTo>
                    <a:lnTo>
                      <a:pt x="355" y="547"/>
                    </a:lnTo>
                    <a:lnTo>
                      <a:pt x="360" y="541"/>
                    </a:lnTo>
                    <a:lnTo>
                      <a:pt x="360" y="539"/>
                    </a:lnTo>
                    <a:lnTo>
                      <a:pt x="361" y="538"/>
                    </a:lnTo>
                    <a:lnTo>
                      <a:pt x="362" y="537"/>
                    </a:lnTo>
                    <a:lnTo>
                      <a:pt x="362" y="536"/>
                    </a:lnTo>
                    <a:lnTo>
                      <a:pt x="362" y="535"/>
                    </a:lnTo>
                    <a:lnTo>
                      <a:pt x="362" y="533"/>
                    </a:lnTo>
                    <a:lnTo>
                      <a:pt x="362" y="532"/>
                    </a:lnTo>
                    <a:lnTo>
                      <a:pt x="360" y="528"/>
                    </a:lnTo>
                    <a:lnTo>
                      <a:pt x="358" y="528"/>
                    </a:lnTo>
                    <a:lnTo>
                      <a:pt x="358" y="526"/>
                    </a:lnTo>
                    <a:lnTo>
                      <a:pt x="357" y="526"/>
                    </a:lnTo>
                    <a:lnTo>
                      <a:pt x="356" y="525"/>
                    </a:lnTo>
                    <a:lnTo>
                      <a:pt x="355" y="524"/>
                    </a:lnTo>
                    <a:lnTo>
                      <a:pt x="354" y="524"/>
                    </a:lnTo>
                    <a:lnTo>
                      <a:pt x="352" y="522"/>
                    </a:lnTo>
                    <a:lnTo>
                      <a:pt x="351" y="522"/>
                    </a:lnTo>
                    <a:lnTo>
                      <a:pt x="334" y="518"/>
                    </a:lnTo>
                    <a:lnTo>
                      <a:pt x="333" y="518"/>
                    </a:lnTo>
                    <a:lnTo>
                      <a:pt x="329" y="516"/>
                    </a:lnTo>
                    <a:lnTo>
                      <a:pt x="328" y="515"/>
                    </a:lnTo>
                    <a:lnTo>
                      <a:pt x="327" y="515"/>
                    </a:lnTo>
                    <a:lnTo>
                      <a:pt x="327" y="514"/>
                    </a:lnTo>
                    <a:lnTo>
                      <a:pt x="326" y="513"/>
                    </a:lnTo>
                    <a:lnTo>
                      <a:pt x="326" y="512"/>
                    </a:lnTo>
                    <a:lnTo>
                      <a:pt x="326" y="510"/>
                    </a:lnTo>
                    <a:lnTo>
                      <a:pt x="326" y="491"/>
                    </a:lnTo>
                    <a:lnTo>
                      <a:pt x="326" y="490"/>
                    </a:lnTo>
                    <a:lnTo>
                      <a:pt x="326" y="487"/>
                    </a:lnTo>
                    <a:lnTo>
                      <a:pt x="327" y="486"/>
                    </a:lnTo>
                    <a:lnTo>
                      <a:pt x="327" y="485"/>
                    </a:lnTo>
                    <a:lnTo>
                      <a:pt x="327" y="484"/>
                    </a:lnTo>
                    <a:lnTo>
                      <a:pt x="327" y="482"/>
                    </a:lnTo>
                    <a:lnTo>
                      <a:pt x="331" y="476"/>
                    </a:lnTo>
                    <a:lnTo>
                      <a:pt x="331" y="475"/>
                    </a:lnTo>
                    <a:lnTo>
                      <a:pt x="331" y="474"/>
                    </a:lnTo>
                    <a:lnTo>
                      <a:pt x="334" y="472"/>
                    </a:lnTo>
                    <a:lnTo>
                      <a:pt x="334" y="470"/>
                    </a:lnTo>
                    <a:lnTo>
                      <a:pt x="335" y="470"/>
                    </a:lnTo>
                    <a:lnTo>
                      <a:pt x="337" y="470"/>
                    </a:lnTo>
                    <a:lnTo>
                      <a:pt x="338" y="469"/>
                    </a:lnTo>
                    <a:lnTo>
                      <a:pt x="340" y="468"/>
                    </a:lnTo>
                    <a:lnTo>
                      <a:pt x="340" y="467"/>
                    </a:lnTo>
                    <a:lnTo>
                      <a:pt x="352" y="468"/>
                    </a:lnTo>
                    <a:lnTo>
                      <a:pt x="355" y="468"/>
                    </a:lnTo>
                    <a:lnTo>
                      <a:pt x="362" y="468"/>
                    </a:lnTo>
                    <a:lnTo>
                      <a:pt x="363" y="468"/>
                    </a:lnTo>
                    <a:lnTo>
                      <a:pt x="364" y="468"/>
                    </a:lnTo>
                    <a:lnTo>
                      <a:pt x="364" y="467"/>
                    </a:lnTo>
                    <a:lnTo>
                      <a:pt x="366" y="467"/>
                    </a:lnTo>
                    <a:lnTo>
                      <a:pt x="368" y="467"/>
                    </a:lnTo>
                    <a:lnTo>
                      <a:pt x="369" y="467"/>
                    </a:lnTo>
                    <a:lnTo>
                      <a:pt x="371" y="465"/>
                    </a:lnTo>
                    <a:lnTo>
                      <a:pt x="375" y="465"/>
                    </a:lnTo>
                    <a:lnTo>
                      <a:pt x="377" y="467"/>
                    </a:lnTo>
                    <a:lnTo>
                      <a:pt x="380" y="467"/>
                    </a:lnTo>
                    <a:lnTo>
                      <a:pt x="381" y="467"/>
                    </a:lnTo>
                    <a:lnTo>
                      <a:pt x="384" y="467"/>
                    </a:lnTo>
                    <a:lnTo>
                      <a:pt x="385" y="467"/>
                    </a:lnTo>
                    <a:lnTo>
                      <a:pt x="387" y="468"/>
                    </a:lnTo>
                    <a:lnTo>
                      <a:pt x="396" y="468"/>
                    </a:lnTo>
                    <a:lnTo>
                      <a:pt x="396" y="467"/>
                    </a:lnTo>
                    <a:lnTo>
                      <a:pt x="397" y="467"/>
                    </a:lnTo>
                    <a:lnTo>
                      <a:pt x="401" y="467"/>
                    </a:lnTo>
                    <a:lnTo>
                      <a:pt x="408" y="467"/>
                    </a:lnTo>
                    <a:lnTo>
                      <a:pt x="414" y="469"/>
                    </a:lnTo>
                    <a:lnTo>
                      <a:pt x="415" y="469"/>
                    </a:lnTo>
                    <a:lnTo>
                      <a:pt x="417" y="470"/>
                    </a:lnTo>
                    <a:lnTo>
                      <a:pt x="420" y="470"/>
                    </a:lnTo>
                    <a:lnTo>
                      <a:pt x="421" y="469"/>
                    </a:lnTo>
                    <a:lnTo>
                      <a:pt x="423" y="469"/>
                    </a:lnTo>
                    <a:lnTo>
                      <a:pt x="424" y="469"/>
                    </a:lnTo>
                    <a:lnTo>
                      <a:pt x="424" y="468"/>
                    </a:lnTo>
                    <a:lnTo>
                      <a:pt x="425" y="468"/>
                    </a:lnTo>
                    <a:lnTo>
                      <a:pt x="425" y="467"/>
                    </a:lnTo>
                    <a:lnTo>
                      <a:pt x="427" y="465"/>
                    </a:lnTo>
                    <a:lnTo>
                      <a:pt x="427" y="464"/>
                    </a:lnTo>
                    <a:lnTo>
                      <a:pt x="429" y="463"/>
                    </a:lnTo>
                    <a:lnTo>
                      <a:pt x="430" y="461"/>
                    </a:lnTo>
                    <a:lnTo>
                      <a:pt x="430" y="459"/>
                    </a:lnTo>
                    <a:lnTo>
                      <a:pt x="430" y="458"/>
                    </a:lnTo>
                    <a:lnTo>
                      <a:pt x="429" y="457"/>
                    </a:lnTo>
                    <a:lnTo>
                      <a:pt x="427" y="456"/>
                    </a:lnTo>
                    <a:lnTo>
                      <a:pt x="427" y="455"/>
                    </a:lnTo>
                    <a:lnTo>
                      <a:pt x="427" y="453"/>
                    </a:lnTo>
                    <a:lnTo>
                      <a:pt x="426" y="453"/>
                    </a:lnTo>
                    <a:lnTo>
                      <a:pt x="426" y="451"/>
                    </a:lnTo>
                    <a:lnTo>
                      <a:pt x="425" y="450"/>
                    </a:lnTo>
                    <a:lnTo>
                      <a:pt x="425" y="447"/>
                    </a:lnTo>
                    <a:lnTo>
                      <a:pt x="425" y="446"/>
                    </a:lnTo>
                    <a:lnTo>
                      <a:pt x="425" y="440"/>
                    </a:lnTo>
                    <a:lnTo>
                      <a:pt x="425" y="438"/>
                    </a:lnTo>
                    <a:lnTo>
                      <a:pt x="426" y="429"/>
                    </a:lnTo>
                    <a:lnTo>
                      <a:pt x="426" y="427"/>
                    </a:lnTo>
                    <a:lnTo>
                      <a:pt x="427" y="424"/>
                    </a:lnTo>
                    <a:lnTo>
                      <a:pt x="427" y="416"/>
                    </a:lnTo>
                    <a:lnTo>
                      <a:pt x="426" y="416"/>
                    </a:lnTo>
                    <a:lnTo>
                      <a:pt x="426" y="415"/>
                    </a:lnTo>
                    <a:lnTo>
                      <a:pt x="425" y="412"/>
                    </a:lnTo>
                    <a:lnTo>
                      <a:pt x="424" y="411"/>
                    </a:lnTo>
                    <a:lnTo>
                      <a:pt x="424" y="408"/>
                    </a:lnTo>
                    <a:lnTo>
                      <a:pt x="419" y="404"/>
                    </a:lnTo>
                    <a:lnTo>
                      <a:pt x="418" y="402"/>
                    </a:lnTo>
                    <a:lnTo>
                      <a:pt x="417" y="401"/>
                    </a:lnTo>
                    <a:lnTo>
                      <a:pt x="417" y="400"/>
                    </a:lnTo>
                    <a:lnTo>
                      <a:pt x="412" y="398"/>
                    </a:lnTo>
                    <a:lnTo>
                      <a:pt x="411" y="398"/>
                    </a:lnTo>
                    <a:lnTo>
                      <a:pt x="407" y="398"/>
                    </a:lnTo>
                    <a:lnTo>
                      <a:pt x="406" y="398"/>
                    </a:lnTo>
                    <a:lnTo>
                      <a:pt x="403" y="396"/>
                    </a:lnTo>
                    <a:lnTo>
                      <a:pt x="398" y="396"/>
                    </a:lnTo>
                    <a:lnTo>
                      <a:pt x="396" y="396"/>
                    </a:lnTo>
                    <a:lnTo>
                      <a:pt x="395" y="396"/>
                    </a:lnTo>
                    <a:lnTo>
                      <a:pt x="394" y="395"/>
                    </a:lnTo>
                    <a:lnTo>
                      <a:pt x="392" y="395"/>
                    </a:lnTo>
                    <a:lnTo>
                      <a:pt x="391" y="394"/>
                    </a:lnTo>
                    <a:lnTo>
                      <a:pt x="391" y="392"/>
                    </a:lnTo>
                    <a:lnTo>
                      <a:pt x="391" y="389"/>
                    </a:lnTo>
                    <a:lnTo>
                      <a:pt x="390" y="389"/>
                    </a:lnTo>
                    <a:lnTo>
                      <a:pt x="391" y="388"/>
                    </a:lnTo>
                    <a:lnTo>
                      <a:pt x="391" y="387"/>
                    </a:lnTo>
                    <a:lnTo>
                      <a:pt x="391" y="385"/>
                    </a:lnTo>
                    <a:lnTo>
                      <a:pt x="392" y="384"/>
                    </a:lnTo>
                    <a:lnTo>
                      <a:pt x="394" y="384"/>
                    </a:lnTo>
                    <a:lnTo>
                      <a:pt x="395" y="382"/>
                    </a:lnTo>
                    <a:lnTo>
                      <a:pt x="396" y="382"/>
                    </a:lnTo>
                    <a:lnTo>
                      <a:pt x="396" y="381"/>
                    </a:lnTo>
                    <a:lnTo>
                      <a:pt x="397" y="379"/>
                    </a:lnTo>
                    <a:lnTo>
                      <a:pt x="397" y="376"/>
                    </a:lnTo>
                    <a:lnTo>
                      <a:pt x="396" y="376"/>
                    </a:lnTo>
                    <a:lnTo>
                      <a:pt x="395" y="375"/>
                    </a:lnTo>
                    <a:lnTo>
                      <a:pt x="383" y="375"/>
                    </a:lnTo>
                    <a:lnTo>
                      <a:pt x="381" y="375"/>
                    </a:lnTo>
                    <a:lnTo>
                      <a:pt x="379" y="373"/>
                    </a:lnTo>
                    <a:lnTo>
                      <a:pt x="379" y="372"/>
                    </a:lnTo>
                    <a:lnTo>
                      <a:pt x="375" y="371"/>
                    </a:lnTo>
                    <a:lnTo>
                      <a:pt x="375" y="370"/>
                    </a:lnTo>
                    <a:lnTo>
                      <a:pt x="373" y="368"/>
                    </a:lnTo>
                    <a:lnTo>
                      <a:pt x="367" y="360"/>
                    </a:lnTo>
                    <a:lnTo>
                      <a:pt x="366" y="359"/>
                    </a:lnTo>
                    <a:lnTo>
                      <a:pt x="364" y="358"/>
                    </a:lnTo>
                    <a:lnTo>
                      <a:pt x="364" y="356"/>
                    </a:lnTo>
                    <a:lnTo>
                      <a:pt x="363" y="356"/>
                    </a:lnTo>
                    <a:lnTo>
                      <a:pt x="363" y="355"/>
                    </a:lnTo>
                    <a:lnTo>
                      <a:pt x="363" y="352"/>
                    </a:lnTo>
                    <a:lnTo>
                      <a:pt x="364" y="348"/>
                    </a:lnTo>
                    <a:lnTo>
                      <a:pt x="366" y="348"/>
                    </a:lnTo>
                    <a:lnTo>
                      <a:pt x="368" y="345"/>
                    </a:lnTo>
                    <a:lnTo>
                      <a:pt x="369" y="344"/>
                    </a:lnTo>
                    <a:lnTo>
                      <a:pt x="371" y="343"/>
                    </a:lnTo>
                    <a:lnTo>
                      <a:pt x="371" y="341"/>
                    </a:lnTo>
                    <a:lnTo>
                      <a:pt x="371" y="339"/>
                    </a:lnTo>
                    <a:lnTo>
                      <a:pt x="371" y="337"/>
                    </a:lnTo>
                    <a:lnTo>
                      <a:pt x="372" y="336"/>
                    </a:lnTo>
                    <a:lnTo>
                      <a:pt x="372" y="335"/>
                    </a:lnTo>
                    <a:lnTo>
                      <a:pt x="371" y="333"/>
                    </a:lnTo>
                    <a:lnTo>
                      <a:pt x="371" y="331"/>
                    </a:lnTo>
                    <a:lnTo>
                      <a:pt x="371" y="330"/>
                    </a:lnTo>
                    <a:lnTo>
                      <a:pt x="369" y="327"/>
                    </a:lnTo>
                    <a:lnTo>
                      <a:pt x="368" y="326"/>
                    </a:lnTo>
                    <a:lnTo>
                      <a:pt x="367" y="325"/>
                    </a:lnTo>
                    <a:lnTo>
                      <a:pt x="366" y="325"/>
                    </a:lnTo>
                    <a:lnTo>
                      <a:pt x="364" y="325"/>
                    </a:lnTo>
                    <a:lnTo>
                      <a:pt x="363" y="325"/>
                    </a:lnTo>
                    <a:lnTo>
                      <a:pt x="363" y="324"/>
                    </a:lnTo>
                    <a:lnTo>
                      <a:pt x="362" y="324"/>
                    </a:lnTo>
                    <a:lnTo>
                      <a:pt x="362" y="321"/>
                    </a:lnTo>
                    <a:lnTo>
                      <a:pt x="363" y="320"/>
                    </a:lnTo>
                    <a:lnTo>
                      <a:pt x="363" y="319"/>
                    </a:lnTo>
                    <a:lnTo>
                      <a:pt x="363" y="318"/>
                    </a:lnTo>
                    <a:lnTo>
                      <a:pt x="364" y="316"/>
                    </a:lnTo>
                    <a:lnTo>
                      <a:pt x="364" y="315"/>
                    </a:lnTo>
                    <a:lnTo>
                      <a:pt x="366" y="314"/>
                    </a:lnTo>
                    <a:lnTo>
                      <a:pt x="367" y="314"/>
                    </a:lnTo>
                    <a:lnTo>
                      <a:pt x="367" y="313"/>
                    </a:lnTo>
                    <a:lnTo>
                      <a:pt x="368" y="313"/>
                    </a:lnTo>
                    <a:lnTo>
                      <a:pt x="369" y="312"/>
                    </a:lnTo>
                    <a:lnTo>
                      <a:pt x="371" y="312"/>
                    </a:lnTo>
                    <a:lnTo>
                      <a:pt x="371" y="309"/>
                    </a:lnTo>
                    <a:lnTo>
                      <a:pt x="372" y="308"/>
                    </a:lnTo>
                    <a:lnTo>
                      <a:pt x="373" y="307"/>
                    </a:lnTo>
                    <a:lnTo>
                      <a:pt x="373" y="305"/>
                    </a:lnTo>
                    <a:lnTo>
                      <a:pt x="373" y="304"/>
                    </a:lnTo>
                    <a:lnTo>
                      <a:pt x="373" y="302"/>
                    </a:lnTo>
                    <a:lnTo>
                      <a:pt x="372" y="301"/>
                    </a:lnTo>
                    <a:lnTo>
                      <a:pt x="371" y="299"/>
                    </a:lnTo>
                    <a:lnTo>
                      <a:pt x="371" y="298"/>
                    </a:lnTo>
                    <a:lnTo>
                      <a:pt x="369" y="298"/>
                    </a:lnTo>
                    <a:lnTo>
                      <a:pt x="356" y="292"/>
                    </a:lnTo>
                    <a:lnTo>
                      <a:pt x="350" y="287"/>
                    </a:lnTo>
                    <a:lnTo>
                      <a:pt x="350" y="286"/>
                    </a:lnTo>
                    <a:lnTo>
                      <a:pt x="346" y="285"/>
                    </a:lnTo>
                    <a:lnTo>
                      <a:pt x="343" y="285"/>
                    </a:lnTo>
                    <a:lnTo>
                      <a:pt x="341" y="285"/>
                    </a:lnTo>
                    <a:lnTo>
                      <a:pt x="340" y="285"/>
                    </a:lnTo>
                    <a:lnTo>
                      <a:pt x="334" y="287"/>
                    </a:lnTo>
                    <a:lnTo>
                      <a:pt x="333" y="287"/>
                    </a:lnTo>
                    <a:lnTo>
                      <a:pt x="332" y="287"/>
                    </a:lnTo>
                    <a:lnTo>
                      <a:pt x="331" y="287"/>
                    </a:lnTo>
                    <a:lnTo>
                      <a:pt x="329" y="287"/>
                    </a:lnTo>
                    <a:lnTo>
                      <a:pt x="328" y="287"/>
                    </a:lnTo>
                    <a:lnTo>
                      <a:pt x="328" y="286"/>
                    </a:lnTo>
                    <a:lnTo>
                      <a:pt x="324" y="284"/>
                    </a:lnTo>
                    <a:lnTo>
                      <a:pt x="322" y="284"/>
                    </a:lnTo>
                    <a:lnTo>
                      <a:pt x="320" y="282"/>
                    </a:lnTo>
                    <a:lnTo>
                      <a:pt x="318" y="282"/>
                    </a:lnTo>
                    <a:lnTo>
                      <a:pt x="317" y="282"/>
                    </a:lnTo>
                    <a:lnTo>
                      <a:pt x="310" y="282"/>
                    </a:lnTo>
                    <a:lnTo>
                      <a:pt x="309" y="281"/>
                    </a:lnTo>
                    <a:lnTo>
                      <a:pt x="293" y="282"/>
                    </a:lnTo>
                    <a:lnTo>
                      <a:pt x="291" y="282"/>
                    </a:lnTo>
                    <a:lnTo>
                      <a:pt x="289" y="282"/>
                    </a:lnTo>
                    <a:lnTo>
                      <a:pt x="288" y="282"/>
                    </a:lnTo>
                    <a:lnTo>
                      <a:pt x="286" y="285"/>
                    </a:lnTo>
                    <a:lnTo>
                      <a:pt x="283" y="285"/>
                    </a:lnTo>
                    <a:lnTo>
                      <a:pt x="266" y="292"/>
                    </a:lnTo>
                    <a:lnTo>
                      <a:pt x="264" y="295"/>
                    </a:lnTo>
                    <a:lnTo>
                      <a:pt x="260" y="295"/>
                    </a:lnTo>
                    <a:lnTo>
                      <a:pt x="260" y="296"/>
                    </a:lnTo>
                    <a:lnTo>
                      <a:pt x="259" y="296"/>
                    </a:lnTo>
                    <a:lnTo>
                      <a:pt x="254" y="302"/>
                    </a:lnTo>
                    <a:lnTo>
                      <a:pt x="251" y="303"/>
                    </a:lnTo>
                    <a:lnTo>
                      <a:pt x="249" y="303"/>
                    </a:lnTo>
                    <a:lnTo>
                      <a:pt x="248" y="304"/>
                    </a:lnTo>
                    <a:lnTo>
                      <a:pt x="246" y="304"/>
                    </a:lnTo>
                    <a:lnTo>
                      <a:pt x="244" y="303"/>
                    </a:lnTo>
                    <a:lnTo>
                      <a:pt x="243" y="303"/>
                    </a:lnTo>
                    <a:lnTo>
                      <a:pt x="242" y="303"/>
                    </a:lnTo>
                    <a:lnTo>
                      <a:pt x="241" y="303"/>
                    </a:lnTo>
                    <a:lnTo>
                      <a:pt x="231" y="301"/>
                    </a:lnTo>
                    <a:lnTo>
                      <a:pt x="229" y="301"/>
                    </a:lnTo>
                    <a:lnTo>
                      <a:pt x="228" y="301"/>
                    </a:lnTo>
                    <a:lnTo>
                      <a:pt x="224" y="301"/>
                    </a:lnTo>
                    <a:lnTo>
                      <a:pt x="221" y="299"/>
                    </a:lnTo>
                    <a:lnTo>
                      <a:pt x="217" y="299"/>
                    </a:lnTo>
                    <a:lnTo>
                      <a:pt x="215" y="299"/>
                    </a:lnTo>
                    <a:lnTo>
                      <a:pt x="214" y="298"/>
                    </a:lnTo>
                    <a:lnTo>
                      <a:pt x="212" y="298"/>
                    </a:lnTo>
                    <a:lnTo>
                      <a:pt x="212" y="297"/>
                    </a:lnTo>
                    <a:lnTo>
                      <a:pt x="211" y="296"/>
                    </a:lnTo>
                    <a:lnTo>
                      <a:pt x="211" y="295"/>
                    </a:lnTo>
                    <a:lnTo>
                      <a:pt x="209" y="295"/>
                    </a:lnTo>
                    <a:lnTo>
                      <a:pt x="209" y="293"/>
                    </a:lnTo>
                    <a:lnTo>
                      <a:pt x="209" y="292"/>
                    </a:lnTo>
                    <a:lnTo>
                      <a:pt x="209" y="290"/>
                    </a:lnTo>
                    <a:lnTo>
                      <a:pt x="209" y="288"/>
                    </a:lnTo>
                    <a:lnTo>
                      <a:pt x="209" y="287"/>
                    </a:lnTo>
                    <a:lnTo>
                      <a:pt x="208" y="287"/>
                    </a:lnTo>
                    <a:lnTo>
                      <a:pt x="208" y="286"/>
                    </a:lnTo>
                    <a:lnTo>
                      <a:pt x="206" y="285"/>
                    </a:lnTo>
                    <a:lnTo>
                      <a:pt x="205" y="285"/>
                    </a:lnTo>
                    <a:lnTo>
                      <a:pt x="203" y="284"/>
                    </a:lnTo>
                    <a:lnTo>
                      <a:pt x="202" y="284"/>
                    </a:lnTo>
                    <a:lnTo>
                      <a:pt x="201" y="284"/>
                    </a:lnTo>
                    <a:lnTo>
                      <a:pt x="196" y="284"/>
                    </a:lnTo>
                    <a:lnTo>
                      <a:pt x="194" y="284"/>
                    </a:lnTo>
                    <a:lnTo>
                      <a:pt x="192" y="284"/>
                    </a:lnTo>
                    <a:lnTo>
                      <a:pt x="191" y="282"/>
                    </a:lnTo>
                    <a:lnTo>
                      <a:pt x="190" y="282"/>
                    </a:lnTo>
                    <a:lnTo>
                      <a:pt x="189" y="282"/>
                    </a:lnTo>
                    <a:lnTo>
                      <a:pt x="185" y="280"/>
                    </a:lnTo>
                    <a:lnTo>
                      <a:pt x="183" y="279"/>
                    </a:lnTo>
                    <a:lnTo>
                      <a:pt x="183" y="278"/>
                    </a:lnTo>
                    <a:lnTo>
                      <a:pt x="180" y="275"/>
                    </a:lnTo>
                    <a:lnTo>
                      <a:pt x="179" y="273"/>
                    </a:lnTo>
                    <a:lnTo>
                      <a:pt x="178" y="270"/>
                    </a:lnTo>
                    <a:lnTo>
                      <a:pt x="178" y="269"/>
                    </a:lnTo>
                    <a:lnTo>
                      <a:pt x="177" y="269"/>
                    </a:lnTo>
                    <a:lnTo>
                      <a:pt x="177" y="268"/>
                    </a:lnTo>
                    <a:lnTo>
                      <a:pt x="177" y="267"/>
                    </a:lnTo>
                    <a:lnTo>
                      <a:pt x="177" y="265"/>
                    </a:lnTo>
                    <a:lnTo>
                      <a:pt x="175" y="264"/>
                    </a:lnTo>
                    <a:lnTo>
                      <a:pt x="175" y="256"/>
                    </a:lnTo>
                    <a:lnTo>
                      <a:pt x="175" y="255"/>
                    </a:lnTo>
                    <a:lnTo>
                      <a:pt x="175" y="253"/>
                    </a:lnTo>
                    <a:lnTo>
                      <a:pt x="173" y="250"/>
                    </a:lnTo>
                    <a:lnTo>
                      <a:pt x="172" y="250"/>
                    </a:lnTo>
                    <a:lnTo>
                      <a:pt x="169" y="242"/>
                    </a:lnTo>
                    <a:lnTo>
                      <a:pt x="169" y="241"/>
                    </a:lnTo>
                    <a:lnTo>
                      <a:pt x="168" y="240"/>
                    </a:lnTo>
                    <a:lnTo>
                      <a:pt x="168" y="239"/>
                    </a:lnTo>
                    <a:lnTo>
                      <a:pt x="165" y="213"/>
                    </a:lnTo>
                    <a:lnTo>
                      <a:pt x="165" y="211"/>
                    </a:lnTo>
                    <a:lnTo>
                      <a:pt x="165" y="208"/>
                    </a:lnTo>
                    <a:lnTo>
                      <a:pt x="165" y="205"/>
                    </a:lnTo>
                    <a:lnTo>
                      <a:pt x="165" y="204"/>
                    </a:lnTo>
                    <a:lnTo>
                      <a:pt x="165" y="201"/>
                    </a:lnTo>
                    <a:lnTo>
                      <a:pt x="166" y="201"/>
                    </a:lnTo>
                    <a:lnTo>
                      <a:pt x="166" y="200"/>
                    </a:lnTo>
                    <a:lnTo>
                      <a:pt x="166" y="199"/>
                    </a:lnTo>
                    <a:lnTo>
                      <a:pt x="167" y="198"/>
                    </a:lnTo>
                    <a:lnTo>
                      <a:pt x="167" y="196"/>
                    </a:lnTo>
                    <a:lnTo>
                      <a:pt x="169" y="194"/>
                    </a:lnTo>
                    <a:lnTo>
                      <a:pt x="169" y="193"/>
                    </a:lnTo>
                    <a:lnTo>
                      <a:pt x="171" y="192"/>
                    </a:lnTo>
                    <a:lnTo>
                      <a:pt x="171" y="190"/>
                    </a:lnTo>
                    <a:lnTo>
                      <a:pt x="172" y="188"/>
                    </a:lnTo>
                    <a:lnTo>
                      <a:pt x="172" y="187"/>
                    </a:lnTo>
                    <a:lnTo>
                      <a:pt x="172" y="185"/>
                    </a:lnTo>
                    <a:lnTo>
                      <a:pt x="172" y="184"/>
                    </a:lnTo>
                    <a:lnTo>
                      <a:pt x="171" y="184"/>
                    </a:lnTo>
                    <a:lnTo>
                      <a:pt x="171" y="181"/>
                    </a:lnTo>
                    <a:lnTo>
                      <a:pt x="171" y="179"/>
                    </a:lnTo>
                    <a:lnTo>
                      <a:pt x="171" y="173"/>
                    </a:lnTo>
                    <a:lnTo>
                      <a:pt x="171" y="170"/>
                    </a:lnTo>
                    <a:lnTo>
                      <a:pt x="171" y="168"/>
                    </a:lnTo>
                    <a:lnTo>
                      <a:pt x="171" y="152"/>
                    </a:lnTo>
                    <a:lnTo>
                      <a:pt x="171" y="150"/>
                    </a:lnTo>
                    <a:lnTo>
                      <a:pt x="171" y="148"/>
                    </a:lnTo>
                    <a:lnTo>
                      <a:pt x="171" y="145"/>
                    </a:lnTo>
                    <a:lnTo>
                      <a:pt x="171" y="144"/>
                    </a:lnTo>
                    <a:lnTo>
                      <a:pt x="171" y="143"/>
                    </a:lnTo>
                    <a:lnTo>
                      <a:pt x="172" y="139"/>
                    </a:lnTo>
                    <a:lnTo>
                      <a:pt x="172" y="138"/>
                    </a:lnTo>
                    <a:lnTo>
                      <a:pt x="173" y="137"/>
                    </a:lnTo>
                    <a:lnTo>
                      <a:pt x="173" y="136"/>
                    </a:lnTo>
                    <a:lnTo>
                      <a:pt x="174" y="135"/>
                    </a:lnTo>
                    <a:lnTo>
                      <a:pt x="175" y="135"/>
                    </a:lnTo>
                    <a:lnTo>
                      <a:pt x="175" y="133"/>
                    </a:lnTo>
                    <a:lnTo>
                      <a:pt x="175" y="132"/>
                    </a:lnTo>
                    <a:lnTo>
                      <a:pt x="177" y="132"/>
                    </a:lnTo>
                    <a:lnTo>
                      <a:pt x="180" y="128"/>
                    </a:lnTo>
                    <a:lnTo>
                      <a:pt x="180" y="127"/>
                    </a:lnTo>
                    <a:lnTo>
                      <a:pt x="180" y="125"/>
                    </a:lnTo>
                    <a:lnTo>
                      <a:pt x="180" y="124"/>
                    </a:lnTo>
                    <a:lnTo>
                      <a:pt x="180" y="121"/>
                    </a:lnTo>
                    <a:lnTo>
                      <a:pt x="179" y="119"/>
                    </a:lnTo>
                    <a:lnTo>
                      <a:pt x="178" y="119"/>
                    </a:lnTo>
                    <a:lnTo>
                      <a:pt x="178" y="118"/>
                    </a:lnTo>
                    <a:lnTo>
                      <a:pt x="175" y="116"/>
                    </a:lnTo>
                    <a:lnTo>
                      <a:pt x="175" y="115"/>
                    </a:lnTo>
                    <a:lnTo>
                      <a:pt x="157" y="99"/>
                    </a:lnTo>
                    <a:lnTo>
                      <a:pt x="156" y="98"/>
                    </a:lnTo>
                    <a:lnTo>
                      <a:pt x="155" y="97"/>
                    </a:lnTo>
                    <a:lnTo>
                      <a:pt x="155" y="95"/>
                    </a:lnTo>
                    <a:lnTo>
                      <a:pt x="154" y="92"/>
                    </a:lnTo>
                    <a:lnTo>
                      <a:pt x="154" y="91"/>
                    </a:lnTo>
                    <a:lnTo>
                      <a:pt x="152" y="90"/>
                    </a:lnTo>
                    <a:lnTo>
                      <a:pt x="151" y="88"/>
                    </a:lnTo>
                    <a:lnTo>
                      <a:pt x="150" y="87"/>
                    </a:lnTo>
                    <a:lnTo>
                      <a:pt x="139" y="81"/>
                    </a:lnTo>
                    <a:lnTo>
                      <a:pt x="120" y="68"/>
                    </a:lnTo>
                    <a:lnTo>
                      <a:pt x="109" y="55"/>
                    </a:lnTo>
                    <a:lnTo>
                      <a:pt x="108" y="53"/>
                    </a:lnTo>
                    <a:lnTo>
                      <a:pt x="106" y="52"/>
                    </a:lnTo>
                    <a:lnTo>
                      <a:pt x="106" y="51"/>
                    </a:lnTo>
                    <a:lnTo>
                      <a:pt x="105" y="50"/>
                    </a:lnTo>
                    <a:lnTo>
                      <a:pt x="105" y="45"/>
                    </a:lnTo>
                    <a:lnTo>
                      <a:pt x="105" y="44"/>
                    </a:lnTo>
                    <a:lnTo>
                      <a:pt x="104" y="42"/>
                    </a:lnTo>
                    <a:lnTo>
                      <a:pt x="103" y="41"/>
                    </a:lnTo>
                    <a:lnTo>
                      <a:pt x="103" y="40"/>
                    </a:lnTo>
                    <a:lnTo>
                      <a:pt x="101" y="40"/>
                    </a:lnTo>
                    <a:lnTo>
                      <a:pt x="97" y="36"/>
                    </a:lnTo>
                    <a:lnTo>
                      <a:pt x="94" y="35"/>
                    </a:lnTo>
                    <a:lnTo>
                      <a:pt x="93" y="34"/>
                    </a:lnTo>
                    <a:lnTo>
                      <a:pt x="92" y="34"/>
                    </a:lnTo>
                    <a:lnTo>
                      <a:pt x="91" y="33"/>
                    </a:lnTo>
                    <a:lnTo>
                      <a:pt x="89" y="32"/>
                    </a:lnTo>
                    <a:lnTo>
                      <a:pt x="87" y="29"/>
                    </a:lnTo>
                    <a:lnTo>
                      <a:pt x="86" y="28"/>
                    </a:lnTo>
                    <a:lnTo>
                      <a:pt x="85" y="25"/>
                    </a:lnTo>
                    <a:lnTo>
                      <a:pt x="81" y="23"/>
                    </a:lnTo>
                    <a:lnTo>
                      <a:pt x="72" y="21"/>
                    </a:lnTo>
                    <a:lnTo>
                      <a:pt x="70" y="21"/>
                    </a:lnTo>
                    <a:lnTo>
                      <a:pt x="64" y="17"/>
                    </a:lnTo>
                    <a:lnTo>
                      <a:pt x="60" y="13"/>
                    </a:lnTo>
                    <a:lnTo>
                      <a:pt x="58" y="12"/>
                    </a:lnTo>
                    <a:lnTo>
                      <a:pt x="57" y="12"/>
                    </a:lnTo>
                    <a:lnTo>
                      <a:pt x="52" y="12"/>
                    </a:lnTo>
                    <a:lnTo>
                      <a:pt x="45" y="12"/>
                    </a:lnTo>
                    <a:lnTo>
                      <a:pt x="43" y="12"/>
                    </a:lnTo>
                    <a:lnTo>
                      <a:pt x="41" y="13"/>
                    </a:lnTo>
                    <a:lnTo>
                      <a:pt x="38" y="13"/>
                    </a:lnTo>
                    <a:lnTo>
                      <a:pt x="34" y="12"/>
                    </a:lnTo>
                    <a:lnTo>
                      <a:pt x="32" y="12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17" y="0"/>
                    </a:lnTo>
                    <a:lnTo>
                      <a:pt x="12" y="0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612">
                <a:extLst>
                  <a:ext uri="{FF2B5EF4-FFF2-40B4-BE49-F238E27FC236}">
                    <a16:creationId xmlns:a16="http://schemas.microsoft.com/office/drawing/2014/main" id="{1376F482-DC0F-0FA9-BD37-3CD349D5A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926"/>
                <a:ext cx="1" cy="1"/>
              </a:xfrm>
              <a:custGeom>
                <a:avLst/>
                <a:gdLst>
                  <a:gd name="T0" fmla="*/ 0 w 2"/>
                  <a:gd name="T1" fmla="*/ 0 h 8"/>
                  <a:gd name="T2" fmla="*/ 0 w 2"/>
                  <a:gd name="T3" fmla="*/ 5 h 8"/>
                  <a:gd name="T4" fmla="*/ 0 w 2"/>
                  <a:gd name="T5" fmla="*/ 6 h 8"/>
                  <a:gd name="T6" fmla="*/ 2 w 2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8">
                    <a:moveTo>
                      <a:pt x="0" y="0"/>
                    </a:moveTo>
                    <a:lnTo>
                      <a:pt x="0" y="5"/>
                    </a:lnTo>
                    <a:lnTo>
                      <a:pt x="0" y="6"/>
                    </a:lnTo>
                    <a:lnTo>
                      <a:pt x="2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613">
                <a:extLst>
                  <a:ext uri="{FF2B5EF4-FFF2-40B4-BE49-F238E27FC236}">
                    <a16:creationId xmlns:a16="http://schemas.microsoft.com/office/drawing/2014/main" id="{F4EFD3BA-8686-6915-28F5-8F897565E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" y="2367"/>
                <a:ext cx="172" cy="103"/>
              </a:xfrm>
              <a:custGeom>
                <a:avLst/>
                <a:gdLst>
                  <a:gd name="T0" fmla="*/ 843 w 860"/>
                  <a:gd name="T1" fmla="*/ 508 h 513"/>
                  <a:gd name="T2" fmla="*/ 829 w 860"/>
                  <a:gd name="T3" fmla="*/ 474 h 513"/>
                  <a:gd name="T4" fmla="*/ 824 w 860"/>
                  <a:gd name="T5" fmla="*/ 427 h 513"/>
                  <a:gd name="T6" fmla="*/ 811 w 860"/>
                  <a:gd name="T7" fmla="*/ 415 h 513"/>
                  <a:gd name="T8" fmla="*/ 798 w 860"/>
                  <a:gd name="T9" fmla="*/ 402 h 513"/>
                  <a:gd name="T10" fmla="*/ 791 w 860"/>
                  <a:gd name="T11" fmla="*/ 386 h 513"/>
                  <a:gd name="T12" fmla="*/ 766 w 860"/>
                  <a:gd name="T13" fmla="*/ 392 h 513"/>
                  <a:gd name="T14" fmla="*/ 750 w 860"/>
                  <a:gd name="T15" fmla="*/ 385 h 513"/>
                  <a:gd name="T16" fmla="*/ 729 w 860"/>
                  <a:gd name="T17" fmla="*/ 383 h 513"/>
                  <a:gd name="T18" fmla="*/ 689 w 860"/>
                  <a:gd name="T19" fmla="*/ 400 h 513"/>
                  <a:gd name="T20" fmla="*/ 666 w 860"/>
                  <a:gd name="T21" fmla="*/ 409 h 513"/>
                  <a:gd name="T22" fmla="*/ 642 w 860"/>
                  <a:gd name="T23" fmla="*/ 411 h 513"/>
                  <a:gd name="T24" fmla="*/ 632 w 860"/>
                  <a:gd name="T25" fmla="*/ 393 h 513"/>
                  <a:gd name="T26" fmla="*/ 617 w 860"/>
                  <a:gd name="T27" fmla="*/ 415 h 513"/>
                  <a:gd name="T28" fmla="*/ 603 w 860"/>
                  <a:gd name="T29" fmla="*/ 420 h 513"/>
                  <a:gd name="T30" fmla="*/ 596 w 860"/>
                  <a:gd name="T31" fmla="*/ 425 h 513"/>
                  <a:gd name="T32" fmla="*/ 591 w 860"/>
                  <a:gd name="T33" fmla="*/ 443 h 513"/>
                  <a:gd name="T34" fmla="*/ 584 w 860"/>
                  <a:gd name="T35" fmla="*/ 439 h 513"/>
                  <a:gd name="T36" fmla="*/ 580 w 860"/>
                  <a:gd name="T37" fmla="*/ 419 h 513"/>
                  <a:gd name="T38" fmla="*/ 573 w 860"/>
                  <a:gd name="T39" fmla="*/ 419 h 513"/>
                  <a:gd name="T40" fmla="*/ 554 w 860"/>
                  <a:gd name="T41" fmla="*/ 410 h 513"/>
                  <a:gd name="T42" fmla="*/ 538 w 860"/>
                  <a:gd name="T43" fmla="*/ 399 h 513"/>
                  <a:gd name="T44" fmla="*/ 511 w 860"/>
                  <a:gd name="T45" fmla="*/ 381 h 513"/>
                  <a:gd name="T46" fmla="*/ 492 w 860"/>
                  <a:gd name="T47" fmla="*/ 362 h 513"/>
                  <a:gd name="T48" fmla="*/ 470 w 860"/>
                  <a:gd name="T49" fmla="*/ 349 h 513"/>
                  <a:gd name="T50" fmla="*/ 446 w 860"/>
                  <a:gd name="T51" fmla="*/ 328 h 513"/>
                  <a:gd name="T52" fmla="*/ 430 w 860"/>
                  <a:gd name="T53" fmla="*/ 299 h 513"/>
                  <a:gd name="T54" fmla="*/ 396 w 860"/>
                  <a:gd name="T55" fmla="*/ 308 h 513"/>
                  <a:gd name="T56" fmla="*/ 396 w 860"/>
                  <a:gd name="T57" fmla="*/ 297 h 513"/>
                  <a:gd name="T58" fmla="*/ 380 w 860"/>
                  <a:gd name="T59" fmla="*/ 288 h 513"/>
                  <a:gd name="T60" fmla="*/ 343 w 860"/>
                  <a:gd name="T61" fmla="*/ 284 h 513"/>
                  <a:gd name="T62" fmla="*/ 294 w 860"/>
                  <a:gd name="T63" fmla="*/ 288 h 513"/>
                  <a:gd name="T64" fmla="*/ 252 w 860"/>
                  <a:gd name="T65" fmla="*/ 262 h 513"/>
                  <a:gd name="T66" fmla="*/ 247 w 860"/>
                  <a:gd name="T67" fmla="*/ 243 h 513"/>
                  <a:gd name="T68" fmla="*/ 226 w 860"/>
                  <a:gd name="T69" fmla="*/ 210 h 513"/>
                  <a:gd name="T70" fmla="*/ 222 w 860"/>
                  <a:gd name="T71" fmla="*/ 202 h 513"/>
                  <a:gd name="T72" fmla="*/ 212 w 860"/>
                  <a:gd name="T73" fmla="*/ 196 h 513"/>
                  <a:gd name="T74" fmla="*/ 209 w 860"/>
                  <a:gd name="T75" fmla="*/ 180 h 513"/>
                  <a:gd name="T76" fmla="*/ 205 w 860"/>
                  <a:gd name="T77" fmla="*/ 171 h 513"/>
                  <a:gd name="T78" fmla="*/ 197 w 860"/>
                  <a:gd name="T79" fmla="*/ 166 h 513"/>
                  <a:gd name="T80" fmla="*/ 188 w 860"/>
                  <a:gd name="T81" fmla="*/ 165 h 513"/>
                  <a:gd name="T82" fmla="*/ 171 w 860"/>
                  <a:gd name="T83" fmla="*/ 154 h 513"/>
                  <a:gd name="T84" fmla="*/ 157 w 860"/>
                  <a:gd name="T85" fmla="*/ 153 h 513"/>
                  <a:gd name="T86" fmla="*/ 153 w 860"/>
                  <a:gd name="T87" fmla="*/ 152 h 513"/>
                  <a:gd name="T88" fmla="*/ 143 w 860"/>
                  <a:gd name="T89" fmla="*/ 137 h 513"/>
                  <a:gd name="T90" fmla="*/ 125 w 860"/>
                  <a:gd name="T91" fmla="*/ 125 h 513"/>
                  <a:gd name="T92" fmla="*/ 116 w 860"/>
                  <a:gd name="T93" fmla="*/ 122 h 513"/>
                  <a:gd name="T94" fmla="*/ 113 w 860"/>
                  <a:gd name="T95" fmla="*/ 116 h 513"/>
                  <a:gd name="T96" fmla="*/ 113 w 860"/>
                  <a:gd name="T97" fmla="*/ 107 h 513"/>
                  <a:gd name="T98" fmla="*/ 111 w 860"/>
                  <a:gd name="T99" fmla="*/ 94 h 513"/>
                  <a:gd name="T100" fmla="*/ 104 w 860"/>
                  <a:gd name="T101" fmla="*/ 79 h 513"/>
                  <a:gd name="T102" fmla="*/ 100 w 860"/>
                  <a:gd name="T103" fmla="*/ 76 h 513"/>
                  <a:gd name="T104" fmla="*/ 88 w 860"/>
                  <a:gd name="T105" fmla="*/ 69 h 513"/>
                  <a:gd name="T106" fmla="*/ 62 w 860"/>
                  <a:gd name="T107" fmla="*/ 55 h 513"/>
                  <a:gd name="T108" fmla="*/ 56 w 860"/>
                  <a:gd name="T109" fmla="*/ 48 h 513"/>
                  <a:gd name="T110" fmla="*/ 46 w 860"/>
                  <a:gd name="T111" fmla="*/ 40 h 513"/>
                  <a:gd name="T112" fmla="*/ 35 w 860"/>
                  <a:gd name="T113" fmla="*/ 39 h 513"/>
                  <a:gd name="T114" fmla="*/ 30 w 860"/>
                  <a:gd name="T115" fmla="*/ 37 h 513"/>
                  <a:gd name="T116" fmla="*/ 18 w 860"/>
                  <a:gd name="T117" fmla="*/ 25 h 513"/>
                  <a:gd name="T118" fmla="*/ 11 w 860"/>
                  <a:gd name="T119" fmla="*/ 20 h 513"/>
                  <a:gd name="T120" fmla="*/ 2 w 860"/>
                  <a:gd name="T121" fmla="*/ 9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60" h="513">
                    <a:moveTo>
                      <a:pt x="860" y="512"/>
                    </a:moveTo>
                    <a:lnTo>
                      <a:pt x="849" y="513"/>
                    </a:lnTo>
                    <a:lnTo>
                      <a:pt x="846" y="513"/>
                    </a:lnTo>
                    <a:lnTo>
                      <a:pt x="845" y="513"/>
                    </a:lnTo>
                    <a:lnTo>
                      <a:pt x="843" y="508"/>
                    </a:lnTo>
                    <a:lnTo>
                      <a:pt x="838" y="503"/>
                    </a:lnTo>
                    <a:lnTo>
                      <a:pt x="835" y="499"/>
                    </a:lnTo>
                    <a:lnTo>
                      <a:pt x="834" y="494"/>
                    </a:lnTo>
                    <a:lnTo>
                      <a:pt x="831" y="482"/>
                    </a:lnTo>
                    <a:lnTo>
                      <a:pt x="829" y="474"/>
                    </a:lnTo>
                    <a:lnTo>
                      <a:pt x="830" y="463"/>
                    </a:lnTo>
                    <a:lnTo>
                      <a:pt x="829" y="454"/>
                    </a:lnTo>
                    <a:lnTo>
                      <a:pt x="825" y="446"/>
                    </a:lnTo>
                    <a:lnTo>
                      <a:pt x="825" y="440"/>
                    </a:lnTo>
                    <a:lnTo>
                      <a:pt x="824" y="427"/>
                    </a:lnTo>
                    <a:lnTo>
                      <a:pt x="821" y="422"/>
                    </a:lnTo>
                    <a:lnTo>
                      <a:pt x="820" y="420"/>
                    </a:lnTo>
                    <a:lnTo>
                      <a:pt x="815" y="419"/>
                    </a:lnTo>
                    <a:lnTo>
                      <a:pt x="813" y="417"/>
                    </a:lnTo>
                    <a:lnTo>
                      <a:pt x="811" y="415"/>
                    </a:lnTo>
                    <a:lnTo>
                      <a:pt x="808" y="412"/>
                    </a:lnTo>
                    <a:lnTo>
                      <a:pt x="807" y="411"/>
                    </a:lnTo>
                    <a:lnTo>
                      <a:pt x="805" y="409"/>
                    </a:lnTo>
                    <a:lnTo>
                      <a:pt x="803" y="408"/>
                    </a:lnTo>
                    <a:lnTo>
                      <a:pt x="798" y="402"/>
                    </a:lnTo>
                    <a:lnTo>
                      <a:pt x="800" y="397"/>
                    </a:lnTo>
                    <a:lnTo>
                      <a:pt x="800" y="393"/>
                    </a:lnTo>
                    <a:lnTo>
                      <a:pt x="798" y="391"/>
                    </a:lnTo>
                    <a:lnTo>
                      <a:pt x="795" y="388"/>
                    </a:lnTo>
                    <a:lnTo>
                      <a:pt x="791" y="386"/>
                    </a:lnTo>
                    <a:lnTo>
                      <a:pt x="783" y="385"/>
                    </a:lnTo>
                    <a:lnTo>
                      <a:pt x="779" y="388"/>
                    </a:lnTo>
                    <a:lnTo>
                      <a:pt x="772" y="393"/>
                    </a:lnTo>
                    <a:lnTo>
                      <a:pt x="768" y="393"/>
                    </a:lnTo>
                    <a:lnTo>
                      <a:pt x="766" y="392"/>
                    </a:lnTo>
                    <a:lnTo>
                      <a:pt x="762" y="387"/>
                    </a:lnTo>
                    <a:lnTo>
                      <a:pt x="760" y="382"/>
                    </a:lnTo>
                    <a:lnTo>
                      <a:pt x="757" y="381"/>
                    </a:lnTo>
                    <a:lnTo>
                      <a:pt x="754" y="381"/>
                    </a:lnTo>
                    <a:lnTo>
                      <a:pt x="750" y="385"/>
                    </a:lnTo>
                    <a:lnTo>
                      <a:pt x="745" y="386"/>
                    </a:lnTo>
                    <a:lnTo>
                      <a:pt x="743" y="386"/>
                    </a:lnTo>
                    <a:lnTo>
                      <a:pt x="735" y="383"/>
                    </a:lnTo>
                    <a:lnTo>
                      <a:pt x="732" y="382"/>
                    </a:lnTo>
                    <a:lnTo>
                      <a:pt x="729" y="383"/>
                    </a:lnTo>
                    <a:lnTo>
                      <a:pt x="721" y="387"/>
                    </a:lnTo>
                    <a:lnTo>
                      <a:pt x="715" y="391"/>
                    </a:lnTo>
                    <a:lnTo>
                      <a:pt x="709" y="397"/>
                    </a:lnTo>
                    <a:lnTo>
                      <a:pt x="698" y="398"/>
                    </a:lnTo>
                    <a:lnTo>
                      <a:pt x="689" y="400"/>
                    </a:lnTo>
                    <a:lnTo>
                      <a:pt x="682" y="402"/>
                    </a:lnTo>
                    <a:lnTo>
                      <a:pt x="677" y="403"/>
                    </a:lnTo>
                    <a:lnTo>
                      <a:pt x="669" y="404"/>
                    </a:lnTo>
                    <a:lnTo>
                      <a:pt x="666" y="405"/>
                    </a:lnTo>
                    <a:lnTo>
                      <a:pt x="666" y="409"/>
                    </a:lnTo>
                    <a:lnTo>
                      <a:pt x="663" y="411"/>
                    </a:lnTo>
                    <a:lnTo>
                      <a:pt x="659" y="411"/>
                    </a:lnTo>
                    <a:lnTo>
                      <a:pt x="657" y="412"/>
                    </a:lnTo>
                    <a:lnTo>
                      <a:pt x="648" y="411"/>
                    </a:lnTo>
                    <a:lnTo>
                      <a:pt x="642" y="411"/>
                    </a:lnTo>
                    <a:lnTo>
                      <a:pt x="634" y="409"/>
                    </a:lnTo>
                    <a:lnTo>
                      <a:pt x="632" y="404"/>
                    </a:lnTo>
                    <a:lnTo>
                      <a:pt x="634" y="399"/>
                    </a:lnTo>
                    <a:lnTo>
                      <a:pt x="632" y="394"/>
                    </a:lnTo>
                    <a:lnTo>
                      <a:pt x="632" y="393"/>
                    </a:lnTo>
                    <a:lnTo>
                      <a:pt x="630" y="394"/>
                    </a:lnTo>
                    <a:lnTo>
                      <a:pt x="628" y="398"/>
                    </a:lnTo>
                    <a:lnTo>
                      <a:pt x="623" y="403"/>
                    </a:lnTo>
                    <a:lnTo>
                      <a:pt x="619" y="411"/>
                    </a:lnTo>
                    <a:lnTo>
                      <a:pt x="617" y="415"/>
                    </a:lnTo>
                    <a:lnTo>
                      <a:pt x="614" y="415"/>
                    </a:lnTo>
                    <a:lnTo>
                      <a:pt x="613" y="415"/>
                    </a:lnTo>
                    <a:lnTo>
                      <a:pt x="613" y="416"/>
                    </a:lnTo>
                    <a:lnTo>
                      <a:pt x="606" y="416"/>
                    </a:lnTo>
                    <a:lnTo>
                      <a:pt x="603" y="420"/>
                    </a:lnTo>
                    <a:lnTo>
                      <a:pt x="601" y="421"/>
                    </a:lnTo>
                    <a:lnTo>
                      <a:pt x="600" y="423"/>
                    </a:lnTo>
                    <a:lnTo>
                      <a:pt x="597" y="423"/>
                    </a:lnTo>
                    <a:lnTo>
                      <a:pt x="596" y="423"/>
                    </a:lnTo>
                    <a:lnTo>
                      <a:pt x="596" y="425"/>
                    </a:lnTo>
                    <a:lnTo>
                      <a:pt x="594" y="426"/>
                    </a:lnTo>
                    <a:lnTo>
                      <a:pt x="590" y="426"/>
                    </a:lnTo>
                    <a:lnTo>
                      <a:pt x="590" y="433"/>
                    </a:lnTo>
                    <a:lnTo>
                      <a:pt x="590" y="438"/>
                    </a:lnTo>
                    <a:lnTo>
                      <a:pt x="591" y="443"/>
                    </a:lnTo>
                    <a:lnTo>
                      <a:pt x="590" y="445"/>
                    </a:lnTo>
                    <a:lnTo>
                      <a:pt x="590" y="446"/>
                    </a:lnTo>
                    <a:lnTo>
                      <a:pt x="588" y="445"/>
                    </a:lnTo>
                    <a:lnTo>
                      <a:pt x="586" y="443"/>
                    </a:lnTo>
                    <a:lnTo>
                      <a:pt x="584" y="439"/>
                    </a:lnTo>
                    <a:lnTo>
                      <a:pt x="582" y="434"/>
                    </a:lnTo>
                    <a:lnTo>
                      <a:pt x="582" y="426"/>
                    </a:lnTo>
                    <a:lnTo>
                      <a:pt x="585" y="420"/>
                    </a:lnTo>
                    <a:lnTo>
                      <a:pt x="585" y="417"/>
                    </a:lnTo>
                    <a:lnTo>
                      <a:pt x="580" y="419"/>
                    </a:lnTo>
                    <a:lnTo>
                      <a:pt x="578" y="420"/>
                    </a:lnTo>
                    <a:lnTo>
                      <a:pt x="577" y="420"/>
                    </a:lnTo>
                    <a:lnTo>
                      <a:pt x="577" y="421"/>
                    </a:lnTo>
                    <a:lnTo>
                      <a:pt x="574" y="420"/>
                    </a:lnTo>
                    <a:lnTo>
                      <a:pt x="573" y="419"/>
                    </a:lnTo>
                    <a:lnTo>
                      <a:pt x="572" y="416"/>
                    </a:lnTo>
                    <a:lnTo>
                      <a:pt x="571" y="414"/>
                    </a:lnTo>
                    <a:lnTo>
                      <a:pt x="559" y="411"/>
                    </a:lnTo>
                    <a:lnTo>
                      <a:pt x="556" y="410"/>
                    </a:lnTo>
                    <a:lnTo>
                      <a:pt x="554" y="410"/>
                    </a:lnTo>
                    <a:lnTo>
                      <a:pt x="548" y="410"/>
                    </a:lnTo>
                    <a:lnTo>
                      <a:pt x="544" y="409"/>
                    </a:lnTo>
                    <a:lnTo>
                      <a:pt x="543" y="405"/>
                    </a:lnTo>
                    <a:lnTo>
                      <a:pt x="542" y="402"/>
                    </a:lnTo>
                    <a:lnTo>
                      <a:pt x="538" y="399"/>
                    </a:lnTo>
                    <a:lnTo>
                      <a:pt x="531" y="394"/>
                    </a:lnTo>
                    <a:lnTo>
                      <a:pt x="526" y="388"/>
                    </a:lnTo>
                    <a:lnTo>
                      <a:pt x="521" y="387"/>
                    </a:lnTo>
                    <a:lnTo>
                      <a:pt x="515" y="385"/>
                    </a:lnTo>
                    <a:lnTo>
                      <a:pt x="511" y="381"/>
                    </a:lnTo>
                    <a:lnTo>
                      <a:pt x="504" y="374"/>
                    </a:lnTo>
                    <a:lnTo>
                      <a:pt x="499" y="369"/>
                    </a:lnTo>
                    <a:lnTo>
                      <a:pt x="495" y="365"/>
                    </a:lnTo>
                    <a:lnTo>
                      <a:pt x="494" y="364"/>
                    </a:lnTo>
                    <a:lnTo>
                      <a:pt x="492" y="362"/>
                    </a:lnTo>
                    <a:lnTo>
                      <a:pt x="491" y="360"/>
                    </a:lnTo>
                    <a:lnTo>
                      <a:pt x="487" y="358"/>
                    </a:lnTo>
                    <a:lnTo>
                      <a:pt x="476" y="353"/>
                    </a:lnTo>
                    <a:lnTo>
                      <a:pt x="472" y="351"/>
                    </a:lnTo>
                    <a:lnTo>
                      <a:pt x="470" y="349"/>
                    </a:lnTo>
                    <a:lnTo>
                      <a:pt x="465" y="346"/>
                    </a:lnTo>
                    <a:lnTo>
                      <a:pt x="458" y="341"/>
                    </a:lnTo>
                    <a:lnTo>
                      <a:pt x="452" y="334"/>
                    </a:lnTo>
                    <a:lnTo>
                      <a:pt x="448" y="331"/>
                    </a:lnTo>
                    <a:lnTo>
                      <a:pt x="446" y="328"/>
                    </a:lnTo>
                    <a:lnTo>
                      <a:pt x="443" y="318"/>
                    </a:lnTo>
                    <a:lnTo>
                      <a:pt x="441" y="313"/>
                    </a:lnTo>
                    <a:lnTo>
                      <a:pt x="439" y="309"/>
                    </a:lnTo>
                    <a:lnTo>
                      <a:pt x="434" y="303"/>
                    </a:lnTo>
                    <a:lnTo>
                      <a:pt x="430" y="299"/>
                    </a:lnTo>
                    <a:lnTo>
                      <a:pt x="424" y="296"/>
                    </a:lnTo>
                    <a:lnTo>
                      <a:pt x="420" y="299"/>
                    </a:lnTo>
                    <a:lnTo>
                      <a:pt x="407" y="309"/>
                    </a:lnTo>
                    <a:lnTo>
                      <a:pt x="400" y="311"/>
                    </a:lnTo>
                    <a:lnTo>
                      <a:pt x="396" y="308"/>
                    </a:lnTo>
                    <a:lnTo>
                      <a:pt x="394" y="306"/>
                    </a:lnTo>
                    <a:lnTo>
                      <a:pt x="394" y="305"/>
                    </a:lnTo>
                    <a:lnTo>
                      <a:pt x="394" y="302"/>
                    </a:lnTo>
                    <a:lnTo>
                      <a:pt x="396" y="301"/>
                    </a:lnTo>
                    <a:lnTo>
                      <a:pt x="396" y="297"/>
                    </a:lnTo>
                    <a:lnTo>
                      <a:pt x="397" y="295"/>
                    </a:lnTo>
                    <a:lnTo>
                      <a:pt x="396" y="290"/>
                    </a:lnTo>
                    <a:lnTo>
                      <a:pt x="391" y="288"/>
                    </a:lnTo>
                    <a:lnTo>
                      <a:pt x="386" y="288"/>
                    </a:lnTo>
                    <a:lnTo>
                      <a:pt x="380" y="288"/>
                    </a:lnTo>
                    <a:lnTo>
                      <a:pt x="367" y="288"/>
                    </a:lnTo>
                    <a:lnTo>
                      <a:pt x="361" y="286"/>
                    </a:lnTo>
                    <a:lnTo>
                      <a:pt x="352" y="284"/>
                    </a:lnTo>
                    <a:lnTo>
                      <a:pt x="348" y="283"/>
                    </a:lnTo>
                    <a:lnTo>
                      <a:pt x="343" y="284"/>
                    </a:lnTo>
                    <a:lnTo>
                      <a:pt x="329" y="291"/>
                    </a:lnTo>
                    <a:lnTo>
                      <a:pt x="321" y="294"/>
                    </a:lnTo>
                    <a:lnTo>
                      <a:pt x="312" y="294"/>
                    </a:lnTo>
                    <a:lnTo>
                      <a:pt x="305" y="292"/>
                    </a:lnTo>
                    <a:lnTo>
                      <a:pt x="294" y="288"/>
                    </a:lnTo>
                    <a:lnTo>
                      <a:pt x="288" y="284"/>
                    </a:lnTo>
                    <a:lnTo>
                      <a:pt x="263" y="277"/>
                    </a:lnTo>
                    <a:lnTo>
                      <a:pt x="254" y="271"/>
                    </a:lnTo>
                    <a:lnTo>
                      <a:pt x="252" y="266"/>
                    </a:lnTo>
                    <a:lnTo>
                      <a:pt x="252" y="262"/>
                    </a:lnTo>
                    <a:lnTo>
                      <a:pt x="249" y="256"/>
                    </a:lnTo>
                    <a:lnTo>
                      <a:pt x="249" y="255"/>
                    </a:lnTo>
                    <a:lnTo>
                      <a:pt x="248" y="251"/>
                    </a:lnTo>
                    <a:lnTo>
                      <a:pt x="248" y="246"/>
                    </a:lnTo>
                    <a:lnTo>
                      <a:pt x="247" y="243"/>
                    </a:lnTo>
                    <a:lnTo>
                      <a:pt x="247" y="242"/>
                    </a:lnTo>
                    <a:lnTo>
                      <a:pt x="246" y="240"/>
                    </a:lnTo>
                    <a:lnTo>
                      <a:pt x="243" y="236"/>
                    </a:lnTo>
                    <a:lnTo>
                      <a:pt x="228" y="212"/>
                    </a:lnTo>
                    <a:lnTo>
                      <a:pt x="226" y="210"/>
                    </a:lnTo>
                    <a:lnTo>
                      <a:pt x="225" y="209"/>
                    </a:lnTo>
                    <a:lnTo>
                      <a:pt x="224" y="204"/>
                    </a:lnTo>
                    <a:lnTo>
                      <a:pt x="224" y="203"/>
                    </a:lnTo>
                    <a:lnTo>
                      <a:pt x="223" y="202"/>
                    </a:lnTo>
                    <a:lnTo>
                      <a:pt x="222" y="202"/>
                    </a:lnTo>
                    <a:lnTo>
                      <a:pt x="222" y="200"/>
                    </a:lnTo>
                    <a:lnTo>
                      <a:pt x="214" y="198"/>
                    </a:lnTo>
                    <a:lnTo>
                      <a:pt x="213" y="197"/>
                    </a:lnTo>
                    <a:lnTo>
                      <a:pt x="212" y="197"/>
                    </a:lnTo>
                    <a:lnTo>
                      <a:pt x="212" y="196"/>
                    </a:lnTo>
                    <a:lnTo>
                      <a:pt x="209" y="193"/>
                    </a:lnTo>
                    <a:lnTo>
                      <a:pt x="209" y="183"/>
                    </a:lnTo>
                    <a:lnTo>
                      <a:pt x="211" y="183"/>
                    </a:lnTo>
                    <a:lnTo>
                      <a:pt x="211" y="181"/>
                    </a:lnTo>
                    <a:lnTo>
                      <a:pt x="209" y="180"/>
                    </a:lnTo>
                    <a:lnTo>
                      <a:pt x="209" y="179"/>
                    </a:lnTo>
                    <a:lnTo>
                      <a:pt x="208" y="176"/>
                    </a:lnTo>
                    <a:lnTo>
                      <a:pt x="208" y="175"/>
                    </a:lnTo>
                    <a:lnTo>
                      <a:pt x="207" y="174"/>
                    </a:lnTo>
                    <a:lnTo>
                      <a:pt x="205" y="171"/>
                    </a:lnTo>
                    <a:lnTo>
                      <a:pt x="205" y="170"/>
                    </a:lnTo>
                    <a:lnTo>
                      <a:pt x="202" y="170"/>
                    </a:lnTo>
                    <a:lnTo>
                      <a:pt x="201" y="169"/>
                    </a:lnTo>
                    <a:lnTo>
                      <a:pt x="200" y="168"/>
                    </a:lnTo>
                    <a:lnTo>
                      <a:pt x="197" y="166"/>
                    </a:lnTo>
                    <a:lnTo>
                      <a:pt x="196" y="166"/>
                    </a:lnTo>
                    <a:lnTo>
                      <a:pt x="191" y="165"/>
                    </a:lnTo>
                    <a:lnTo>
                      <a:pt x="190" y="165"/>
                    </a:lnTo>
                    <a:lnTo>
                      <a:pt x="189" y="165"/>
                    </a:lnTo>
                    <a:lnTo>
                      <a:pt x="188" y="165"/>
                    </a:lnTo>
                    <a:lnTo>
                      <a:pt x="188" y="164"/>
                    </a:lnTo>
                    <a:lnTo>
                      <a:pt x="184" y="163"/>
                    </a:lnTo>
                    <a:lnTo>
                      <a:pt x="173" y="156"/>
                    </a:lnTo>
                    <a:lnTo>
                      <a:pt x="172" y="154"/>
                    </a:lnTo>
                    <a:lnTo>
                      <a:pt x="171" y="154"/>
                    </a:lnTo>
                    <a:lnTo>
                      <a:pt x="169" y="154"/>
                    </a:lnTo>
                    <a:lnTo>
                      <a:pt x="166" y="153"/>
                    </a:lnTo>
                    <a:lnTo>
                      <a:pt x="163" y="153"/>
                    </a:lnTo>
                    <a:lnTo>
                      <a:pt x="161" y="153"/>
                    </a:lnTo>
                    <a:lnTo>
                      <a:pt x="157" y="153"/>
                    </a:lnTo>
                    <a:lnTo>
                      <a:pt x="156" y="153"/>
                    </a:lnTo>
                    <a:lnTo>
                      <a:pt x="155" y="153"/>
                    </a:lnTo>
                    <a:lnTo>
                      <a:pt x="155" y="152"/>
                    </a:lnTo>
                    <a:lnTo>
                      <a:pt x="154" y="152"/>
                    </a:lnTo>
                    <a:lnTo>
                      <a:pt x="153" y="152"/>
                    </a:lnTo>
                    <a:lnTo>
                      <a:pt x="153" y="151"/>
                    </a:lnTo>
                    <a:lnTo>
                      <a:pt x="151" y="151"/>
                    </a:lnTo>
                    <a:lnTo>
                      <a:pt x="151" y="149"/>
                    </a:lnTo>
                    <a:lnTo>
                      <a:pt x="150" y="149"/>
                    </a:lnTo>
                    <a:lnTo>
                      <a:pt x="143" y="137"/>
                    </a:lnTo>
                    <a:lnTo>
                      <a:pt x="142" y="137"/>
                    </a:lnTo>
                    <a:lnTo>
                      <a:pt x="142" y="136"/>
                    </a:lnTo>
                    <a:lnTo>
                      <a:pt x="137" y="132"/>
                    </a:lnTo>
                    <a:lnTo>
                      <a:pt x="127" y="128"/>
                    </a:lnTo>
                    <a:lnTo>
                      <a:pt x="125" y="125"/>
                    </a:lnTo>
                    <a:lnTo>
                      <a:pt x="121" y="123"/>
                    </a:lnTo>
                    <a:lnTo>
                      <a:pt x="120" y="123"/>
                    </a:lnTo>
                    <a:lnTo>
                      <a:pt x="119" y="123"/>
                    </a:lnTo>
                    <a:lnTo>
                      <a:pt x="117" y="123"/>
                    </a:lnTo>
                    <a:lnTo>
                      <a:pt x="116" y="122"/>
                    </a:lnTo>
                    <a:lnTo>
                      <a:pt x="115" y="120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3" y="117"/>
                    </a:lnTo>
                    <a:lnTo>
                      <a:pt x="113" y="116"/>
                    </a:lnTo>
                    <a:lnTo>
                      <a:pt x="113" y="114"/>
                    </a:lnTo>
                    <a:lnTo>
                      <a:pt x="113" y="113"/>
                    </a:lnTo>
                    <a:lnTo>
                      <a:pt x="113" y="109"/>
                    </a:lnTo>
                    <a:lnTo>
                      <a:pt x="113" y="108"/>
                    </a:lnTo>
                    <a:lnTo>
                      <a:pt x="113" y="107"/>
                    </a:lnTo>
                    <a:lnTo>
                      <a:pt x="113" y="102"/>
                    </a:lnTo>
                    <a:lnTo>
                      <a:pt x="113" y="100"/>
                    </a:lnTo>
                    <a:lnTo>
                      <a:pt x="113" y="99"/>
                    </a:lnTo>
                    <a:lnTo>
                      <a:pt x="111" y="95"/>
                    </a:lnTo>
                    <a:lnTo>
                      <a:pt x="111" y="94"/>
                    </a:lnTo>
                    <a:lnTo>
                      <a:pt x="111" y="92"/>
                    </a:lnTo>
                    <a:lnTo>
                      <a:pt x="111" y="91"/>
                    </a:lnTo>
                    <a:lnTo>
                      <a:pt x="110" y="89"/>
                    </a:lnTo>
                    <a:lnTo>
                      <a:pt x="110" y="88"/>
                    </a:lnTo>
                    <a:lnTo>
                      <a:pt x="104" y="79"/>
                    </a:lnTo>
                    <a:lnTo>
                      <a:pt x="103" y="78"/>
                    </a:lnTo>
                    <a:lnTo>
                      <a:pt x="103" y="77"/>
                    </a:lnTo>
                    <a:lnTo>
                      <a:pt x="102" y="77"/>
                    </a:lnTo>
                    <a:lnTo>
                      <a:pt x="102" y="76"/>
                    </a:lnTo>
                    <a:lnTo>
                      <a:pt x="100" y="76"/>
                    </a:lnTo>
                    <a:lnTo>
                      <a:pt x="99" y="74"/>
                    </a:lnTo>
                    <a:lnTo>
                      <a:pt x="98" y="74"/>
                    </a:lnTo>
                    <a:lnTo>
                      <a:pt x="94" y="72"/>
                    </a:lnTo>
                    <a:lnTo>
                      <a:pt x="92" y="72"/>
                    </a:lnTo>
                    <a:lnTo>
                      <a:pt x="88" y="69"/>
                    </a:lnTo>
                    <a:lnTo>
                      <a:pt x="85" y="68"/>
                    </a:lnTo>
                    <a:lnTo>
                      <a:pt x="64" y="57"/>
                    </a:lnTo>
                    <a:lnTo>
                      <a:pt x="63" y="57"/>
                    </a:lnTo>
                    <a:lnTo>
                      <a:pt x="62" y="56"/>
                    </a:lnTo>
                    <a:lnTo>
                      <a:pt x="62" y="55"/>
                    </a:lnTo>
                    <a:lnTo>
                      <a:pt x="60" y="55"/>
                    </a:lnTo>
                    <a:lnTo>
                      <a:pt x="59" y="52"/>
                    </a:lnTo>
                    <a:lnTo>
                      <a:pt x="58" y="51"/>
                    </a:lnTo>
                    <a:lnTo>
                      <a:pt x="57" y="48"/>
                    </a:lnTo>
                    <a:lnTo>
                      <a:pt x="56" y="48"/>
                    </a:lnTo>
                    <a:lnTo>
                      <a:pt x="54" y="45"/>
                    </a:lnTo>
                    <a:lnTo>
                      <a:pt x="53" y="44"/>
                    </a:lnTo>
                    <a:lnTo>
                      <a:pt x="52" y="44"/>
                    </a:lnTo>
                    <a:lnTo>
                      <a:pt x="51" y="43"/>
                    </a:lnTo>
                    <a:lnTo>
                      <a:pt x="46" y="40"/>
                    </a:lnTo>
                    <a:lnTo>
                      <a:pt x="45" y="40"/>
                    </a:lnTo>
                    <a:lnTo>
                      <a:pt x="43" y="39"/>
                    </a:lnTo>
                    <a:lnTo>
                      <a:pt x="41" y="39"/>
                    </a:lnTo>
                    <a:lnTo>
                      <a:pt x="36" y="39"/>
                    </a:lnTo>
                    <a:lnTo>
                      <a:pt x="35" y="39"/>
                    </a:lnTo>
                    <a:lnTo>
                      <a:pt x="34" y="39"/>
                    </a:lnTo>
                    <a:lnTo>
                      <a:pt x="34" y="38"/>
                    </a:lnTo>
                    <a:lnTo>
                      <a:pt x="33" y="38"/>
                    </a:lnTo>
                    <a:lnTo>
                      <a:pt x="31" y="37"/>
                    </a:lnTo>
                    <a:lnTo>
                      <a:pt x="30" y="37"/>
                    </a:lnTo>
                    <a:lnTo>
                      <a:pt x="30" y="36"/>
                    </a:lnTo>
                    <a:lnTo>
                      <a:pt x="29" y="36"/>
                    </a:lnTo>
                    <a:lnTo>
                      <a:pt x="28" y="34"/>
                    </a:lnTo>
                    <a:lnTo>
                      <a:pt x="25" y="32"/>
                    </a:lnTo>
                    <a:lnTo>
                      <a:pt x="18" y="25"/>
                    </a:lnTo>
                    <a:lnTo>
                      <a:pt x="17" y="23"/>
                    </a:lnTo>
                    <a:lnTo>
                      <a:pt x="16" y="22"/>
                    </a:lnTo>
                    <a:lnTo>
                      <a:pt x="13" y="21"/>
                    </a:lnTo>
                    <a:lnTo>
                      <a:pt x="12" y="21"/>
                    </a:lnTo>
                    <a:lnTo>
                      <a:pt x="11" y="20"/>
                    </a:lnTo>
                    <a:lnTo>
                      <a:pt x="11" y="19"/>
                    </a:lnTo>
                    <a:lnTo>
                      <a:pt x="10" y="19"/>
                    </a:lnTo>
                    <a:lnTo>
                      <a:pt x="8" y="17"/>
                    </a:lnTo>
                    <a:lnTo>
                      <a:pt x="2" y="10"/>
                    </a:lnTo>
                    <a:lnTo>
                      <a:pt x="2" y="9"/>
                    </a:lnTo>
                    <a:lnTo>
                      <a:pt x="1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614">
                <a:extLst>
                  <a:ext uri="{FF2B5EF4-FFF2-40B4-BE49-F238E27FC236}">
                    <a16:creationId xmlns:a16="http://schemas.microsoft.com/office/drawing/2014/main" id="{657A7DCD-9340-5D16-3F9F-B9B624EE3A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2475"/>
                <a:ext cx="161" cy="26"/>
              </a:xfrm>
              <a:custGeom>
                <a:avLst/>
                <a:gdLst>
                  <a:gd name="T0" fmla="*/ 793 w 805"/>
                  <a:gd name="T1" fmla="*/ 62 h 132"/>
                  <a:gd name="T2" fmla="*/ 785 w 805"/>
                  <a:gd name="T3" fmla="*/ 51 h 132"/>
                  <a:gd name="T4" fmla="*/ 774 w 805"/>
                  <a:gd name="T5" fmla="*/ 46 h 132"/>
                  <a:gd name="T6" fmla="*/ 759 w 805"/>
                  <a:gd name="T7" fmla="*/ 46 h 132"/>
                  <a:gd name="T8" fmla="*/ 726 w 805"/>
                  <a:gd name="T9" fmla="*/ 60 h 132"/>
                  <a:gd name="T10" fmla="*/ 707 w 805"/>
                  <a:gd name="T11" fmla="*/ 66 h 132"/>
                  <a:gd name="T12" fmla="*/ 689 w 805"/>
                  <a:gd name="T13" fmla="*/ 66 h 132"/>
                  <a:gd name="T14" fmla="*/ 679 w 805"/>
                  <a:gd name="T15" fmla="*/ 67 h 132"/>
                  <a:gd name="T16" fmla="*/ 666 w 805"/>
                  <a:gd name="T17" fmla="*/ 72 h 132"/>
                  <a:gd name="T18" fmla="*/ 651 w 805"/>
                  <a:gd name="T19" fmla="*/ 68 h 132"/>
                  <a:gd name="T20" fmla="*/ 644 w 805"/>
                  <a:gd name="T21" fmla="*/ 61 h 132"/>
                  <a:gd name="T22" fmla="*/ 628 w 805"/>
                  <a:gd name="T23" fmla="*/ 29 h 132"/>
                  <a:gd name="T24" fmla="*/ 617 w 805"/>
                  <a:gd name="T25" fmla="*/ 21 h 132"/>
                  <a:gd name="T26" fmla="*/ 614 w 805"/>
                  <a:gd name="T27" fmla="*/ 12 h 132"/>
                  <a:gd name="T28" fmla="*/ 615 w 805"/>
                  <a:gd name="T29" fmla="*/ 5 h 132"/>
                  <a:gd name="T30" fmla="*/ 600 w 805"/>
                  <a:gd name="T31" fmla="*/ 0 h 132"/>
                  <a:gd name="T32" fmla="*/ 574 w 805"/>
                  <a:gd name="T33" fmla="*/ 3 h 132"/>
                  <a:gd name="T34" fmla="*/ 571 w 805"/>
                  <a:gd name="T35" fmla="*/ 20 h 132"/>
                  <a:gd name="T36" fmla="*/ 548 w 805"/>
                  <a:gd name="T37" fmla="*/ 26 h 132"/>
                  <a:gd name="T38" fmla="*/ 541 w 805"/>
                  <a:gd name="T39" fmla="*/ 33 h 132"/>
                  <a:gd name="T40" fmla="*/ 539 w 805"/>
                  <a:gd name="T41" fmla="*/ 45 h 132"/>
                  <a:gd name="T42" fmla="*/ 546 w 805"/>
                  <a:gd name="T43" fmla="*/ 51 h 132"/>
                  <a:gd name="T44" fmla="*/ 542 w 805"/>
                  <a:gd name="T45" fmla="*/ 60 h 132"/>
                  <a:gd name="T46" fmla="*/ 525 w 805"/>
                  <a:gd name="T47" fmla="*/ 67 h 132"/>
                  <a:gd name="T48" fmla="*/ 518 w 805"/>
                  <a:gd name="T49" fmla="*/ 75 h 132"/>
                  <a:gd name="T50" fmla="*/ 515 w 805"/>
                  <a:gd name="T51" fmla="*/ 92 h 132"/>
                  <a:gd name="T52" fmla="*/ 509 w 805"/>
                  <a:gd name="T53" fmla="*/ 100 h 132"/>
                  <a:gd name="T54" fmla="*/ 499 w 805"/>
                  <a:gd name="T55" fmla="*/ 101 h 132"/>
                  <a:gd name="T56" fmla="*/ 492 w 805"/>
                  <a:gd name="T57" fmla="*/ 94 h 132"/>
                  <a:gd name="T58" fmla="*/ 483 w 805"/>
                  <a:gd name="T59" fmla="*/ 94 h 132"/>
                  <a:gd name="T60" fmla="*/ 468 w 805"/>
                  <a:gd name="T61" fmla="*/ 99 h 132"/>
                  <a:gd name="T62" fmla="*/ 439 w 805"/>
                  <a:gd name="T63" fmla="*/ 103 h 132"/>
                  <a:gd name="T64" fmla="*/ 432 w 805"/>
                  <a:gd name="T65" fmla="*/ 99 h 132"/>
                  <a:gd name="T66" fmla="*/ 404 w 805"/>
                  <a:gd name="T67" fmla="*/ 92 h 132"/>
                  <a:gd name="T68" fmla="*/ 397 w 805"/>
                  <a:gd name="T69" fmla="*/ 105 h 132"/>
                  <a:gd name="T70" fmla="*/ 387 w 805"/>
                  <a:gd name="T71" fmla="*/ 103 h 132"/>
                  <a:gd name="T72" fmla="*/ 358 w 805"/>
                  <a:gd name="T73" fmla="*/ 84 h 132"/>
                  <a:gd name="T74" fmla="*/ 348 w 805"/>
                  <a:gd name="T75" fmla="*/ 78 h 132"/>
                  <a:gd name="T76" fmla="*/ 325 w 805"/>
                  <a:gd name="T77" fmla="*/ 75 h 132"/>
                  <a:gd name="T78" fmla="*/ 306 w 805"/>
                  <a:gd name="T79" fmla="*/ 83 h 132"/>
                  <a:gd name="T80" fmla="*/ 291 w 805"/>
                  <a:gd name="T81" fmla="*/ 80 h 132"/>
                  <a:gd name="T82" fmla="*/ 257 w 805"/>
                  <a:gd name="T83" fmla="*/ 99 h 132"/>
                  <a:gd name="T84" fmla="*/ 221 w 805"/>
                  <a:gd name="T85" fmla="*/ 99 h 132"/>
                  <a:gd name="T86" fmla="*/ 200 w 805"/>
                  <a:gd name="T87" fmla="*/ 101 h 132"/>
                  <a:gd name="T88" fmla="*/ 200 w 805"/>
                  <a:gd name="T89" fmla="*/ 92 h 132"/>
                  <a:gd name="T90" fmla="*/ 203 w 805"/>
                  <a:gd name="T91" fmla="*/ 85 h 132"/>
                  <a:gd name="T92" fmla="*/ 194 w 805"/>
                  <a:gd name="T93" fmla="*/ 84 h 132"/>
                  <a:gd name="T94" fmla="*/ 174 w 805"/>
                  <a:gd name="T95" fmla="*/ 89 h 132"/>
                  <a:gd name="T96" fmla="*/ 146 w 805"/>
                  <a:gd name="T97" fmla="*/ 91 h 132"/>
                  <a:gd name="T98" fmla="*/ 148 w 805"/>
                  <a:gd name="T99" fmla="*/ 99 h 132"/>
                  <a:gd name="T100" fmla="*/ 146 w 805"/>
                  <a:gd name="T101" fmla="*/ 103 h 132"/>
                  <a:gd name="T102" fmla="*/ 122 w 805"/>
                  <a:gd name="T103" fmla="*/ 100 h 132"/>
                  <a:gd name="T104" fmla="*/ 111 w 805"/>
                  <a:gd name="T105" fmla="*/ 112 h 132"/>
                  <a:gd name="T106" fmla="*/ 99 w 805"/>
                  <a:gd name="T107" fmla="*/ 117 h 132"/>
                  <a:gd name="T108" fmla="*/ 71 w 805"/>
                  <a:gd name="T109" fmla="*/ 114 h 132"/>
                  <a:gd name="T110" fmla="*/ 39 w 805"/>
                  <a:gd name="T111" fmla="*/ 117 h 132"/>
                  <a:gd name="T112" fmla="*/ 25 w 805"/>
                  <a:gd name="T113" fmla="*/ 123 h 132"/>
                  <a:gd name="T114" fmla="*/ 17 w 805"/>
                  <a:gd name="T115" fmla="*/ 131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05" h="132">
                    <a:moveTo>
                      <a:pt x="805" y="68"/>
                    </a:moveTo>
                    <a:lnTo>
                      <a:pt x="802" y="67"/>
                    </a:lnTo>
                    <a:lnTo>
                      <a:pt x="800" y="67"/>
                    </a:lnTo>
                    <a:lnTo>
                      <a:pt x="799" y="66"/>
                    </a:lnTo>
                    <a:lnTo>
                      <a:pt x="795" y="63"/>
                    </a:lnTo>
                    <a:lnTo>
                      <a:pt x="794" y="63"/>
                    </a:lnTo>
                    <a:lnTo>
                      <a:pt x="793" y="62"/>
                    </a:lnTo>
                    <a:lnTo>
                      <a:pt x="792" y="61"/>
                    </a:lnTo>
                    <a:lnTo>
                      <a:pt x="791" y="60"/>
                    </a:lnTo>
                    <a:lnTo>
                      <a:pt x="789" y="59"/>
                    </a:lnTo>
                    <a:lnTo>
                      <a:pt x="787" y="55"/>
                    </a:lnTo>
                    <a:lnTo>
                      <a:pt x="787" y="54"/>
                    </a:lnTo>
                    <a:lnTo>
                      <a:pt x="786" y="54"/>
                    </a:lnTo>
                    <a:lnTo>
                      <a:pt x="785" y="51"/>
                    </a:lnTo>
                    <a:lnTo>
                      <a:pt x="783" y="51"/>
                    </a:lnTo>
                    <a:lnTo>
                      <a:pt x="783" y="50"/>
                    </a:lnTo>
                    <a:lnTo>
                      <a:pt x="781" y="49"/>
                    </a:lnTo>
                    <a:lnTo>
                      <a:pt x="780" y="49"/>
                    </a:lnTo>
                    <a:lnTo>
                      <a:pt x="776" y="46"/>
                    </a:lnTo>
                    <a:lnTo>
                      <a:pt x="775" y="46"/>
                    </a:lnTo>
                    <a:lnTo>
                      <a:pt x="774" y="46"/>
                    </a:lnTo>
                    <a:lnTo>
                      <a:pt x="772" y="45"/>
                    </a:lnTo>
                    <a:lnTo>
                      <a:pt x="769" y="45"/>
                    </a:lnTo>
                    <a:lnTo>
                      <a:pt x="768" y="45"/>
                    </a:lnTo>
                    <a:lnTo>
                      <a:pt x="766" y="45"/>
                    </a:lnTo>
                    <a:lnTo>
                      <a:pt x="764" y="45"/>
                    </a:lnTo>
                    <a:lnTo>
                      <a:pt x="760" y="46"/>
                    </a:lnTo>
                    <a:lnTo>
                      <a:pt x="759" y="46"/>
                    </a:lnTo>
                    <a:lnTo>
                      <a:pt x="758" y="46"/>
                    </a:lnTo>
                    <a:lnTo>
                      <a:pt x="757" y="46"/>
                    </a:lnTo>
                    <a:lnTo>
                      <a:pt x="747" y="50"/>
                    </a:lnTo>
                    <a:lnTo>
                      <a:pt x="732" y="56"/>
                    </a:lnTo>
                    <a:lnTo>
                      <a:pt x="731" y="57"/>
                    </a:lnTo>
                    <a:lnTo>
                      <a:pt x="730" y="57"/>
                    </a:lnTo>
                    <a:lnTo>
                      <a:pt x="726" y="60"/>
                    </a:lnTo>
                    <a:lnTo>
                      <a:pt x="725" y="60"/>
                    </a:lnTo>
                    <a:lnTo>
                      <a:pt x="724" y="60"/>
                    </a:lnTo>
                    <a:lnTo>
                      <a:pt x="719" y="60"/>
                    </a:lnTo>
                    <a:lnTo>
                      <a:pt x="718" y="61"/>
                    </a:lnTo>
                    <a:lnTo>
                      <a:pt x="717" y="61"/>
                    </a:lnTo>
                    <a:lnTo>
                      <a:pt x="708" y="66"/>
                    </a:lnTo>
                    <a:lnTo>
                      <a:pt x="707" y="66"/>
                    </a:lnTo>
                    <a:lnTo>
                      <a:pt x="706" y="66"/>
                    </a:lnTo>
                    <a:lnTo>
                      <a:pt x="705" y="67"/>
                    </a:lnTo>
                    <a:lnTo>
                      <a:pt x="703" y="67"/>
                    </a:lnTo>
                    <a:lnTo>
                      <a:pt x="700" y="67"/>
                    </a:lnTo>
                    <a:lnTo>
                      <a:pt x="695" y="66"/>
                    </a:lnTo>
                    <a:lnTo>
                      <a:pt x="694" y="66"/>
                    </a:lnTo>
                    <a:lnTo>
                      <a:pt x="689" y="66"/>
                    </a:lnTo>
                    <a:lnTo>
                      <a:pt x="686" y="66"/>
                    </a:lnTo>
                    <a:lnTo>
                      <a:pt x="685" y="66"/>
                    </a:lnTo>
                    <a:lnTo>
                      <a:pt x="684" y="66"/>
                    </a:lnTo>
                    <a:lnTo>
                      <a:pt x="683" y="66"/>
                    </a:lnTo>
                    <a:lnTo>
                      <a:pt x="683" y="67"/>
                    </a:lnTo>
                    <a:lnTo>
                      <a:pt x="680" y="67"/>
                    </a:lnTo>
                    <a:lnTo>
                      <a:pt x="679" y="67"/>
                    </a:lnTo>
                    <a:lnTo>
                      <a:pt x="678" y="69"/>
                    </a:lnTo>
                    <a:lnTo>
                      <a:pt x="675" y="71"/>
                    </a:lnTo>
                    <a:lnTo>
                      <a:pt x="674" y="72"/>
                    </a:lnTo>
                    <a:lnTo>
                      <a:pt x="673" y="72"/>
                    </a:lnTo>
                    <a:lnTo>
                      <a:pt x="672" y="72"/>
                    </a:lnTo>
                    <a:lnTo>
                      <a:pt x="671" y="72"/>
                    </a:lnTo>
                    <a:lnTo>
                      <a:pt x="666" y="72"/>
                    </a:lnTo>
                    <a:lnTo>
                      <a:pt x="662" y="72"/>
                    </a:lnTo>
                    <a:lnTo>
                      <a:pt x="660" y="72"/>
                    </a:lnTo>
                    <a:lnTo>
                      <a:pt x="658" y="72"/>
                    </a:lnTo>
                    <a:lnTo>
                      <a:pt x="657" y="71"/>
                    </a:lnTo>
                    <a:lnTo>
                      <a:pt x="656" y="71"/>
                    </a:lnTo>
                    <a:lnTo>
                      <a:pt x="651" y="69"/>
                    </a:lnTo>
                    <a:lnTo>
                      <a:pt x="651" y="68"/>
                    </a:lnTo>
                    <a:lnTo>
                      <a:pt x="649" y="67"/>
                    </a:lnTo>
                    <a:lnTo>
                      <a:pt x="648" y="66"/>
                    </a:lnTo>
                    <a:lnTo>
                      <a:pt x="646" y="66"/>
                    </a:lnTo>
                    <a:lnTo>
                      <a:pt x="646" y="65"/>
                    </a:lnTo>
                    <a:lnTo>
                      <a:pt x="645" y="63"/>
                    </a:lnTo>
                    <a:lnTo>
                      <a:pt x="644" y="62"/>
                    </a:lnTo>
                    <a:lnTo>
                      <a:pt x="644" y="61"/>
                    </a:lnTo>
                    <a:lnTo>
                      <a:pt x="643" y="60"/>
                    </a:lnTo>
                    <a:lnTo>
                      <a:pt x="642" y="57"/>
                    </a:lnTo>
                    <a:lnTo>
                      <a:pt x="632" y="39"/>
                    </a:lnTo>
                    <a:lnTo>
                      <a:pt x="631" y="38"/>
                    </a:lnTo>
                    <a:lnTo>
                      <a:pt x="629" y="34"/>
                    </a:lnTo>
                    <a:lnTo>
                      <a:pt x="629" y="31"/>
                    </a:lnTo>
                    <a:lnTo>
                      <a:pt x="628" y="29"/>
                    </a:lnTo>
                    <a:lnTo>
                      <a:pt x="627" y="26"/>
                    </a:lnTo>
                    <a:lnTo>
                      <a:pt x="625" y="25"/>
                    </a:lnTo>
                    <a:lnTo>
                      <a:pt x="622" y="23"/>
                    </a:lnTo>
                    <a:lnTo>
                      <a:pt x="621" y="23"/>
                    </a:lnTo>
                    <a:lnTo>
                      <a:pt x="620" y="22"/>
                    </a:lnTo>
                    <a:lnTo>
                      <a:pt x="619" y="21"/>
                    </a:lnTo>
                    <a:lnTo>
                      <a:pt x="617" y="21"/>
                    </a:lnTo>
                    <a:lnTo>
                      <a:pt x="616" y="20"/>
                    </a:lnTo>
                    <a:lnTo>
                      <a:pt x="616" y="19"/>
                    </a:lnTo>
                    <a:lnTo>
                      <a:pt x="615" y="17"/>
                    </a:lnTo>
                    <a:lnTo>
                      <a:pt x="614" y="16"/>
                    </a:lnTo>
                    <a:lnTo>
                      <a:pt x="614" y="15"/>
                    </a:lnTo>
                    <a:lnTo>
                      <a:pt x="614" y="14"/>
                    </a:lnTo>
                    <a:lnTo>
                      <a:pt x="614" y="12"/>
                    </a:lnTo>
                    <a:lnTo>
                      <a:pt x="615" y="12"/>
                    </a:lnTo>
                    <a:lnTo>
                      <a:pt x="616" y="12"/>
                    </a:lnTo>
                    <a:lnTo>
                      <a:pt x="616" y="11"/>
                    </a:lnTo>
                    <a:lnTo>
                      <a:pt x="617" y="11"/>
                    </a:lnTo>
                    <a:lnTo>
                      <a:pt x="617" y="9"/>
                    </a:lnTo>
                    <a:lnTo>
                      <a:pt x="616" y="8"/>
                    </a:lnTo>
                    <a:lnTo>
                      <a:pt x="615" y="5"/>
                    </a:lnTo>
                    <a:lnTo>
                      <a:pt x="615" y="4"/>
                    </a:lnTo>
                    <a:lnTo>
                      <a:pt x="614" y="4"/>
                    </a:lnTo>
                    <a:lnTo>
                      <a:pt x="612" y="3"/>
                    </a:lnTo>
                    <a:lnTo>
                      <a:pt x="611" y="3"/>
                    </a:lnTo>
                    <a:lnTo>
                      <a:pt x="610" y="2"/>
                    </a:lnTo>
                    <a:lnTo>
                      <a:pt x="609" y="2"/>
                    </a:lnTo>
                    <a:lnTo>
                      <a:pt x="600" y="0"/>
                    </a:lnTo>
                    <a:lnTo>
                      <a:pt x="598" y="0"/>
                    </a:lnTo>
                    <a:lnTo>
                      <a:pt x="591" y="0"/>
                    </a:lnTo>
                    <a:lnTo>
                      <a:pt x="579" y="0"/>
                    </a:lnTo>
                    <a:lnTo>
                      <a:pt x="577" y="0"/>
                    </a:lnTo>
                    <a:lnTo>
                      <a:pt x="575" y="2"/>
                    </a:lnTo>
                    <a:lnTo>
                      <a:pt x="574" y="2"/>
                    </a:lnTo>
                    <a:lnTo>
                      <a:pt x="574" y="3"/>
                    </a:lnTo>
                    <a:lnTo>
                      <a:pt x="572" y="3"/>
                    </a:lnTo>
                    <a:lnTo>
                      <a:pt x="572" y="4"/>
                    </a:lnTo>
                    <a:lnTo>
                      <a:pt x="572" y="5"/>
                    </a:lnTo>
                    <a:lnTo>
                      <a:pt x="571" y="6"/>
                    </a:lnTo>
                    <a:lnTo>
                      <a:pt x="572" y="17"/>
                    </a:lnTo>
                    <a:lnTo>
                      <a:pt x="571" y="19"/>
                    </a:lnTo>
                    <a:lnTo>
                      <a:pt x="571" y="20"/>
                    </a:lnTo>
                    <a:lnTo>
                      <a:pt x="570" y="22"/>
                    </a:lnTo>
                    <a:lnTo>
                      <a:pt x="569" y="23"/>
                    </a:lnTo>
                    <a:lnTo>
                      <a:pt x="560" y="27"/>
                    </a:lnTo>
                    <a:lnTo>
                      <a:pt x="558" y="28"/>
                    </a:lnTo>
                    <a:lnTo>
                      <a:pt x="557" y="28"/>
                    </a:lnTo>
                    <a:lnTo>
                      <a:pt x="553" y="28"/>
                    </a:lnTo>
                    <a:lnTo>
                      <a:pt x="548" y="26"/>
                    </a:lnTo>
                    <a:lnTo>
                      <a:pt x="546" y="26"/>
                    </a:lnTo>
                    <a:lnTo>
                      <a:pt x="545" y="27"/>
                    </a:lnTo>
                    <a:lnTo>
                      <a:pt x="543" y="28"/>
                    </a:lnTo>
                    <a:lnTo>
                      <a:pt x="543" y="29"/>
                    </a:lnTo>
                    <a:lnTo>
                      <a:pt x="542" y="29"/>
                    </a:lnTo>
                    <a:lnTo>
                      <a:pt x="542" y="31"/>
                    </a:lnTo>
                    <a:lnTo>
                      <a:pt x="541" y="33"/>
                    </a:lnTo>
                    <a:lnTo>
                      <a:pt x="540" y="34"/>
                    </a:lnTo>
                    <a:lnTo>
                      <a:pt x="539" y="34"/>
                    </a:lnTo>
                    <a:lnTo>
                      <a:pt x="537" y="38"/>
                    </a:lnTo>
                    <a:lnTo>
                      <a:pt x="537" y="39"/>
                    </a:lnTo>
                    <a:lnTo>
                      <a:pt x="537" y="43"/>
                    </a:lnTo>
                    <a:lnTo>
                      <a:pt x="537" y="44"/>
                    </a:lnTo>
                    <a:lnTo>
                      <a:pt x="539" y="45"/>
                    </a:lnTo>
                    <a:lnTo>
                      <a:pt x="540" y="45"/>
                    </a:lnTo>
                    <a:lnTo>
                      <a:pt x="542" y="45"/>
                    </a:lnTo>
                    <a:lnTo>
                      <a:pt x="543" y="46"/>
                    </a:lnTo>
                    <a:lnTo>
                      <a:pt x="545" y="48"/>
                    </a:lnTo>
                    <a:lnTo>
                      <a:pt x="545" y="49"/>
                    </a:lnTo>
                    <a:lnTo>
                      <a:pt x="545" y="50"/>
                    </a:lnTo>
                    <a:lnTo>
                      <a:pt x="546" y="51"/>
                    </a:lnTo>
                    <a:lnTo>
                      <a:pt x="546" y="52"/>
                    </a:lnTo>
                    <a:lnTo>
                      <a:pt x="545" y="54"/>
                    </a:lnTo>
                    <a:lnTo>
                      <a:pt x="545" y="55"/>
                    </a:lnTo>
                    <a:lnTo>
                      <a:pt x="543" y="57"/>
                    </a:lnTo>
                    <a:lnTo>
                      <a:pt x="543" y="59"/>
                    </a:lnTo>
                    <a:lnTo>
                      <a:pt x="542" y="59"/>
                    </a:lnTo>
                    <a:lnTo>
                      <a:pt x="542" y="60"/>
                    </a:lnTo>
                    <a:lnTo>
                      <a:pt x="541" y="60"/>
                    </a:lnTo>
                    <a:lnTo>
                      <a:pt x="537" y="61"/>
                    </a:lnTo>
                    <a:lnTo>
                      <a:pt x="535" y="62"/>
                    </a:lnTo>
                    <a:lnTo>
                      <a:pt x="534" y="62"/>
                    </a:lnTo>
                    <a:lnTo>
                      <a:pt x="534" y="63"/>
                    </a:lnTo>
                    <a:lnTo>
                      <a:pt x="528" y="66"/>
                    </a:lnTo>
                    <a:lnTo>
                      <a:pt x="525" y="67"/>
                    </a:lnTo>
                    <a:lnTo>
                      <a:pt x="524" y="67"/>
                    </a:lnTo>
                    <a:lnTo>
                      <a:pt x="524" y="68"/>
                    </a:lnTo>
                    <a:lnTo>
                      <a:pt x="522" y="69"/>
                    </a:lnTo>
                    <a:lnTo>
                      <a:pt x="519" y="72"/>
                    </a:lnTo>
                    <a:lnTo>
                      <a:pt x="519" y="73"/>
                    </a:lnTo>
                    <a:lnTo>
                      <a:pt x="518" y="74"/>
                    </a:lnTo>
                    <a:lnTo>
                      <a:pt x="518" y="75"/>
                    </a:lnTo>
                    <a:lnTo>
                      <a:pt x="518" y="77"/>
                    </a:lnTo>
                    <a:lnTo>
                      <a:pt x="517" y="84"/>
                    </a:lnTo>
                    <a:lnTo>
                      <a:pt x="517" y="86"/>
                    </a:lnTo>
                    <a:lnTo>
                      <a:pt x="517" y="89"/>
                    </a:lnTo>
                    <a:lnTo>
                      <a:pt x="515" y="89"/>
                    </a:lnTo>
                    <a:lnTo>
                      <a:pt x="515" y="90"/>
                    </a:lnTo>
                    <a:lnTo>
                      <a:pt x="515" y="92"/>
                    </a:lnTo>
                    <a:lnTo>
                      <a:pt x="515" y="94"/>
                    </a:lnTo>
                    <a:lnTo>
                      <a:pt x="514" y="94"/>
                    </a:lnTo>
                    <a:lnTo>
                      <a:pt x="513" y="95"/>
                    </a:lnTo>
                    <a:lnTo>
                      <a:pt x="513" y="96"/>
                    </a:lnTo>
                    <a:lnTo>
                      <a:pt x="513" y="97"/>
                    </a:lnTo>
                    <a:lnTo>
                      <a:pt x="512" y="99"/>
                    </a:lnTo>
                    <a:lnTo>
                      <a:pt x="509" y="100"/>
                    </a:lnTo>
                    <a:lnTo>
                      <a:pt x="508" y="101"/>
                    </a:lnTo>
                    <a:lnTo>
                      <a:pt x="507" y="102"/>
                    </a:lnTo>
                    <a:lnTo>
                      <a:pt x="505" y="102"/>
                    </a:lnTo>
                    <a:lnTo>
                      <a:pt x="502" y="102"/>
                    </a:lnTo>
                    <a:lnTo>
                      <a:pt x="501" y="102"/>
                    </a:lnTo>
                    <a:lnTo>
                      <a:pt x="499" y="102"/>
                    </a:lnTo>
                    <a:lnTo>
                      <a:pt x="499" y="101"/>
                    </a:lnTo>
                    <a:lnTo>
                      <a:pt x="497" y="101"/>
                    </a:lnTo>
                    <a:lnTo>
                      <a:pt x="495" y="100"/>
                    </a:lnTo>
                    <a:lnTo>
                      <a:pt x="495" y="96"/>
                    </a:lnTo>
                    <a:lnTo>
                      <a:pt x="495" y="95"/>
                    </a:lnTo>
                    <a:lnTo>
                      <a:pt x="494" y="95"/>
                    </a:lnTo>
                    <a:lnTo>
                      <a:pt x="492" y="95"/>
                    </a:lnTo>
                    <a:lnTo>
                      <a:pt x="492" y="94"/>
                    </a:lnTo>
                    <a:lnTo>
                      <a:pt x="491" y="94"/>
                    </a:lnTo>
                    <a:lnTo>
                      <a:pt x="490" y="94"/>
                    </a:lnTo>
                    <a:lnTo>
                      <a:pt x="489" y="94"/>
                    </a:lnTo>
                    <a:lnTo>
                      <a:pt x="488" y="92"/>
                    </a:lnTo>
                    <a:lnTo>
                      <a:pt x="486" y="92"/>
                    </a:lnTo>
                    <a:lnTo>
                      <a:pt x="485" y="94"/>
                    </a:lnTo>
                    <a:lnTo>
                      <a:pt x="483" y="94"/>
                    </a:lnTo>
                    <a:lnTo>
                      <a:pt x="482" y="94"/>
                    </a:lnTo>
                    <a:lnTo>
                      <a:pt x="480" y="94"/>
                    </a:lnTo>
                    <a:lnTo>
                      <a:pt x="479" y="94"/>
                    </a:lnTo>
                    <a:lnTo>
                      <a:pt x="478" y="94"/>
                    </a:lnTo>
                    <a:lnTo>
                      <a:pt x="477" y="95"/>
                    </a:lnTo>
                    <a:lnTo>
                      <a:pt x="469" y="99"/>
                    </a:lnTo>
                    <a:lnTo>
                      <a:pt x="468" y="99"/>
                    </a:lnTo>
                    <a:lnTo>
                      <a:pt x="456" y="99"/>
                    </a:lnTo>
                    <a:lnTo>
                      <a:pt x="455" y="99"/>
                    </a:lnTo>
                    <a:lnTo>
                      <a:pt x="450" y="102"/>
                    </a:lnTo>
                    <a:lnTo>
                      <a:pt x="449" y="102"/>
                    </a:lnTo>
                    <a:lnTo>
                      <a:pt x="448" y="102"/>
                    </a:lnTo>
                    <a:lnTo>
                      <a:pt x="446" y="103"/>
                    </a:lnTo>
                    <a:lnTo>
                      <a:pt x="439" y="103"/>
                    </a:lnTo>
                    <a:lnTo>
                      <a:pt x="439" y="102"/>
                    </a:lnTo>
                    <a:lnTo>
                      <a:pt x="438" y="102"/>
                    </a:lnTo>
                    <a:lnTo>
                      <a:pt x="437" y="102"/>
                    </a:lnTo>
                    <a:lnTo>
                      <a:pt x="436" y="102"/>
                    </a:lnTo>
                    <a:lnTo>
                      <a:pt x="434" y="101"/>
                    </a:lnTo>
                    <a:lnTo>
                      <a:pt x="433" y="100"/>
                    </a:lnTo>
                    <a:lnTo>
                      <a:pt x="432" y="99"/>
                    </a:lnTo>
                    <a:lnTo>
                      <a:pt x="431" y="97"/>
                    </a:lnTo>
                    <a:lnTo>
                      <a:pt x="427" y="95"/>
                    </a:lnTo>
                    <a:lnTo>
                      <a:pt x="426" y="95"/>
                    </a:lnTo>
                    <a:lnTo>
                      <a:pt x="417" y="94"/>
                    </a:lnTo>
                    <a:lnTo>
                      <a:pt x="415" y="94"/>
                    </a:lnTo>
                    <a:lnTo>
                      <a:pt x="414" y="92"/>
                    </a:lnTo>
                    <a:lnTo>
                      <a:pt x="404" y="92"/>
                    </a:lnTo>
                    <a:lnTo>
                      <a:pt x="403" y="94"/>
                    </a:lnTo>
                    <a:lnTo>
                      <a:pt x="402" y="95"/>
                    </a:lnTo>
                    <a:lnTo>
                      <a:pt x="398" y="101"/>
                    </a:lnTo>
                    <a:lnTo>
                      <a:pt x="398" y="102"/>
                    </a:lnTo>
                    <a:lnTo>
                      <a:pt x="397" y="102"/>
                    </a:lnTo>
                    <a:lnTo>
                      <a:pt x="397" y="103"/>
                    </a:lnTo>
                    <a:lnTo>
                      <a:pt x="397" y="105"/>
                    </a:lnTo>
                    <a:lnTo>
                      <a:pt x="396" y="105"/>
                    </a:lnTo>
                    <a:lnTo>
                      <a:pt x="394" y="105"/>
                    </a:lnTo>
                    <a:lnTo>
                      <a:pt x="392" y="105"/>
                    </a:lnTo>
                    <a:lnTo>
                      <a:pt x="391" y="105"/>
                    </a:lnTo>
                    <a:lnTo>
                      <a:pt x="389" y="103"/>
                    </a:lnTo>
                    <a:lnTo>
                      <a:pt x="388" y="103"/>
                    </a:lnTo>
                    <a:lnTo>
                      <a:pt x="387" y="103"/>
                    </a:lnTo>
                    <a:lnTo>
                      <a:pt x="365" y="94"/>
                    </a:lnTo>
                    <a:lnTo>
                      <a:pt x="363" y="92"/>
                    </a:lnTo>
                    <a:lnTo>
                      <a:pt x="363" y="91"/>
                    </a:lnTo>
                    <a:lnTo>
                      <a:pt x="362" y="90"/>
                    </a:lnTo>
                    <a:lnTo>
                      <a:pt x="362" y="89"/>
                    </a:lnTo>
                    <a:lnTo>
                      <a:pt x="359" y="86"/>
                    </a:lnTo>
                    <a:lnTo>
                      <a:pt x="358" y="84"/>
                    </a:lnTo>
                    <a:lnTo>
                      <a:pt x="357" y="83"/>
                    </a:lnTo>
                    <a:lnTo>
                      <a:pt x="356" y="82"/>
                    </a:lnTo>
                    <a:lnTo>
                      <a:pt x="354" y="80"/>
                    </a:lnTo>
                    <a:lnTo>
                      <a:pt x="353" y="80"/>
                    </a:lnTo>
                    <a:lnTo>
                      <a:pt x="351" y="78"/>
                    </a:lnTo>
                    <a:lnTo>
                      <a:pt x="349" y="78"/>
                    </a:lnTo>
                    <a:lnTo>
                      <a:pt x="348" y="78"/>
                    </a:lnTo>
                    <a:lnTo>
                      <a:pt x="347" y="77"/>
                    </a:lnTo>
                    <a:lnTo>
                      <a:pt x="346" y="77"/>
                    </a:lnTo>
                    <a:lnTo>
                      <a:pt x="343" y="77"/>
                    </a:lnTo>
                    <a:lnTo>
                      <a:pt x="341" y="75"/>
                    </a:lnTo>
                    <a:lnTo>
                      <a:pt x="329" y="75"/>
                    </a:lnTo>
                    <a:lnTo>
                      <a:pt x="328" y="75"/>
                    </a:lnTo>
                    <a:lnTo>
                      <a:pt x="325" y="75"/>
                    </a:lnTo>
                    <a:lnTo>
                      <a:pt x="320" y="78"/>
                    </a:lnTo>
                    <a:lnTo>
                      <a:pt x="319" y="79"/>
                    </a:lnTo>
                    <a:lnTo>
                      <a:pt x="312" y="83"/>
                    </a:lnTo>
                    <a:lnTo>
                      <a:pt x="311" y="83"/>
                    </a:lnTo>
                    <a:lnTo>
                      <a:pt x="309" y="83"/>
                    </a:lnTo>
                    <a:lnTo>
                      <a:pt x="307" y="83"/>
                    </a:lnTo>
                    <a:lnTo>
                      <a:pt x="306" y="83"/>
                    </a:lnTo>
                    <a:lnTo>
                      <a:pt x="305" y="83"/>
                    </a:lnTo>
                    <a:lnTo>
                      <a:pt x="302" y="82"/>
                    </a:lnTo>
                    <a:lnTo>
                      <a:pt x="301" y="80"/>
                    </a:lnTo>
                    <a:lnTo>
                      <a:pt x="300" y="80"/>
                    </a:lnTo>
                    <a:lnTo>
                      <a:pt x="299" y="80"/>
                    </a:lnTo>
                    <a:lnTo>
                      <a:pt x="293" y="80"/>
                    </a:lnTo>
                    <a:lnTo>
                      <a:pt x="291" y="80"/>
                    </a:lnTo>
                    <a:lnTo>
                      <a:pt x="289" y="82"/>
                    </a:lnTo>
                    <a:lnTo>
                      <a:pt x="272" y="90"/>
                    </a:lnTo>
                    <a:lnTo>
                      <a:pt x="263" y="95"/>
                    </a:lnTo>
                    <a:lnTo>
                      <a:pt x="261" y="96"/>
                    </a:lnTo>
                    <a:lnTo>
                      <a:pt x="260" y="97"/>
                    </a:lnTo>
                    <a:lnTo>
                      <a:pt x="259" y="97"/>
                    </a:lnTo>
                    <a:lnTo>
                      <a:pt x="257" y="99"/>
                    </a:lnTo>
                    <a:lnTo>
                      <a:pt x="256" y="99"/>
                    </a:lnTo>
                    <a:lnTo>
                      <a:pt x="255" y="99"/>
                    </a:lnTo>
                    <a:lnTo>
                      <a:pt x="253" y="99"/>
                    </a:lnTo>
                    <a:lnTo>
                      <a:pt x="227" y="100"/>
                    </a:lnTo>
                    <a:lnTo>
                      <a:pt x="225" y="100"/>
                    </a:lnTo>
                    <a:lnTo>
                      <a:pt x="223" y="100"/>
                    </a:lnTo>
                    <a:lnTo>
                      <a:pt x="221" y="99"/>
                    </a:lnTo>
                    <a:lnTo>
                      <a:pt x="214" y="99"/>
                    </a:lnTo>
                    <a:lnTo>
                      <a:pt x="213" y="100"/>
                    </a:lnTo>
                    <a:lnTo>
                      <a:pt x="206" y="101"/>
                    </a:lnTo>
                    <a:lnTo>
                      <a:pt x="205" y="101"/>
                    </a:lnTo>
                    <a:lnTo>
                      <a:pt x="204" y="101"/>
                    </a:lnTo>
                    <a:lnTo>
                      <a:pt x="202" y="101"/>
                    </a:lnTo>
                    <a:lnTo>
                      <a:pt x="200" y="101"/>
                    </a:lnTo>
                    <a:lnTo>
                      <a:pt x="199" y="100"/>
                    </a:lnTo>
                    <a:lnTo>
                      <a:pt x="198" y="100"/>
                    </a:lnTo>
                    <a:lnTo>
                      <a:pt x="198" y="99"/>
                    </a:lnTo>
                    <a:lnTo>
                      <a:pt x="198" y="97"/>
                    </a:lnTo>
                    <a:lnTo>
                      <a:pt x="199" y="94"/>
                    </a:lnTo>
                    <a:lnTo>
                      <a:pt x="200" y="94"/>
                    </a:lnTo>
                    <a:lnTo>
                      <a:pt x="200" y="92"/>
                    </a:lnTo>
                    <a:lnTo>
                      <a:pt x="202" y="91"/>
                    </a:lnTo>
                    <a:lnTo>
                      <a:pt x="203" y="90"/>
                    </a:lnTo>
                    <a:lnTo>
                      <a:pt x="203" y="89"/>
                    </a:lnTo>
                    <a:lnTo>
                      <a:pt x="204" y="89"/>
                    </a:lnTo>
                    <a:lnTo>
                      <a:pt x="204" y="86"/>
                    </a:lnTo>
                    <a:lnTo>
                      <a:pt x="203" y="86"/>
                    </a:lnTo>
                    <a:lnTo>
                      <a:pt x="203" y="85"/>
                    </a:lnTo>
                    <a:lnTo>
                      <a:pt x="202" y="84"/>
                    </a:lnTo>
                    <a:lnTo>
                      <a:pt x="199" y="83"/>
                    </a:lnTo>
                    <a:lnTo>
                      <a:pt x="198" y="83"/>
                    </a:lnTo>
                    <a:lnTo>
                      <a:pt x="197" y="83"/>
                    </a:lnTo>
                    <a:lnTo>
                      <a:pt x="196" y="83"/>
                    </a:lnTo>
                    <a:lnTo>
                      <a:pt x="194" y="83"/>
                    </a:lnTo>
                    <a:lnTo>
                      <a:pt x="194" y="84"/>
                    </a:lnTo>
                    <a:lnTo>
                      <a:pt x="193" y="84"/>
                    </a:lnTo>
                    <a:lnTo>
                      <a:pt x="191" y="86"/>
                    </a:lnTo>
                    <a:lnTo>
                      <a:pt x="186" y="89"/>
                    </a:lnTo>
                    <a:lnTo>
                      <a:pt x="183" y="89"/>
                    </a:lnTo>
                    <a:lnTo>
                      <a:pt x="182" y="89"/>
                    </a:lnTo>
                    <a:lnTo>
                      <a:pt x="181" y="89"/>
                    </a:lnTo>
                    <a:lnTo>
                      <a:pt x="174" y="89"/>
                    </a:lnTo>
                    <a:lnTo>
                      <a:pt x="171" y="89"/>
                    </a:lnTo>
                    <a:lnTo>
                      <a:pt x="164" y="89"/>
                    </a:lnTo>
                    <a:lnTo>
                      <a:pt x="151" y="90"/>
                    </a:lnTo>
                    <a:lnTo>
                      <a:pt x="149" y="90"/>
                    </a:lnTo>
                    <a:lnTo>
                      <a:pt x="148" y="90"/>
                    </a:lnTo>
                    <a:lnTo>
                      <a:pt x="147" y="91"/>
                    </a:lnTo>
                    <a:lnTo>
                      <a:pt x="146" y="91"/>
                    </a:lnTo>
                    <a:lnTo>
                      <a:pt x="146" y="92"/>
                    </a:lnTo>
                    <a:lnTo>
                      <a:pt x="146" y="94"/>
                    </a:lnTo>
                    <a:lnTo>
                      <a:pt x="146" y="95"/>
                    </a:lnTo>
                    <a:lnTo>
                      <a:pt x="147" y="95"/>
                    </a:lnTo>
                    <a:lnTo>
                      <a:pt x="147" y="96"/>
                    </a:lnTo>
                    <a:lnTo>
                      <a:pt x="148" y="97"/>
                    </a:lnTo>
                    <a:lnTo>
                      <a:pt x="148" y="99"/>
                    </a:lnTo>
                    <a:lnTo>
                      <a:pt x="149" y="99"/>
                    </a:lnTo>
                    <a:lnTo>
                      <a:pt x="149" y="101"/>
                    </a:lnTo>
                    <a:lnTo>
                      <a:pt x="148" y="101"/>
                    </a:lnTo>
                    <a:lnTo>
                      <a:pt x="148" y="102"/>
                    </a:lnTo>
                    <a:lnTo>
                      <a:pt x="147" y="102"/>
                    </a:lnTo>
                    <a:lnTo>
                      <a:pt x="147" y="103"/>
                    </a:lnTo>
                    <a:lnTo>
                      <a:pt x="146" y="103"/>
                    </a:lnTo>
                    <a:lnTo>
                      <a:pt x="136" y="103"/>
                    </a:lnTo>
                    <a:lnTo>
                      <a:pt x="135" y="103"/>
                    </a:lnTo>
                    <a:lnTo>
                      <a:pt x="134" y="103"/>
                    </a:lnTo>
                    <a:lnTo>
                      <a:pt x="133" y="103"/>
                    </a:lnTo>
                    <a:lnTo>
                      <a:pt x="126" y="100"/>
                    </a:lnTo>
                    <a:lnTo>
                      <a:pt x="123" y="100"/>
                    </a:lnTo>
                    <a:lnTo>
                      <a:pt x="122" y="100"/>
                    </a:lnTo>
                    <a:lnTo>
                      <a:pt x="120" y="101"/>
                    </a:lnTo>
                    <a:lnTo>
                      <a:pt x="120" y="102"/>
                    </a:lnTo>
                    <a:lnTo>
                      <a:pt x="119" y="103"/>
                    </a:lnTo>
                    <a:lnTo>
                      <a:pt x="117" y="107"/>
                    </a:lnTo>
                    <a:lnTo>
                      <a:pt x="113" y="111"/>
                    </a:lnTo>
                    <a:lnTo>
                      <a:pt x="112" y="112"/>
                    </a:lnTo>
                    <a:lnTo>
                      <a:pt x="111" y="112"/>
                    </a:lnTo>
                    <a:lnTo>
                      <a:pt x="108" y="114"/>
                    </a:lnTo>
                    <a:lnTo>
                      <a:pt x="107" y="115"/>
                    </a:lnTo>
                    <a:lnTo>
                      <a:pt x="106" y="115"/>
                    </a:lnTo>
                    <a:lnTo>
                      <a:pt x="105" y="115"/>
                    </a:lnTo>
                    <a:lnTo>
                      <a:pt x="103" y="117"/>
                    </a:lnTo>
                    <a:lnTo>
                      <a:pt x="101" y="117"/>
                    </a:lnTo>
                    <a:lnTo>
                      <a:pt x="99" y="117"/>
                    </a:lnTo>
                    <a:lnTo>
                      <a:pt x="84" y="118"/>
                    </a:lnTo>
                    <a:lnTo>
                      <a:pt x="83" y="118"/>
                    </a:lnTo>
                    <a:lnTo>
                      <a:pt x="80" y="117"/>
                    </a:lnTo>
                    <a:lnTo>
                      <a:pt x="78" y="115"/>
                    </a:lnTo>
                    <a:lnTo>
                      <a:pt x="77" y="115"/>
                    </a:lnTo>
                    <a:lnTo>
                      <a:pt x="73" y="114"/>
                    </a:lnTo>
                    <a:lnTo>
                      <a:pt x="71" y="114"/>
                    </a:lnTo>
                    <a:lnTo>
                      <a:pt x="68" y="114"/>
                    </a:lnTo>
                    <a:lnTo>
                      <a:pt x="67" y="114"/>
                    </a:lnTo>
                    <a:lnTo>
                      <a:pt x="65" y="114"/>
                    </a:lnTo>
                    <a:lnTo>
                      <a:pt x="60" y="114"/>
                    </a:lnTo>
                    <a:lnTo>
                      <a:pt x="57" y="114"/>
                    </a:lnTo>
                    <a:lnTo>
                      <a:pt x="54" y="114"/>
                    </a:lnTo>
                    <a:lnTo>
                      <a:pt x="39" y="117"/>
                    </a:lnTo>
                    <a:lnTo>
                      <a:pt x="38" y="117"/>
                    </a:lnTo>
                    <a:lnTo>
                      <a:pt x="37" y="117"/>
                    </a:lnTo>
                    <a:lnTo>
                      <a:pt x="36" y="118"/>
                    </a:lnTo>
                    <a:lnTo>
                      <a:pt x="34" y="118"/>
                    </a:lnTo>
                    <a:lnTo>
                      <a:pt x="30" y="119"/>
                    </a:lnTo>
                    <a:lnTo>
                      <a:pt x="28" y="120"/>
                    </a:lnTo>
                    <a:lnTo>
                      <a:pt x="25" y="123"/>
                    </a:lnTo>
                    <a:lnTo>
                      <a:pt x="23" y="124"/>
                    </a:lnTo>
                    <a:lnTo>
                      <a:pt x="23" y="126"/>
                    </a:lnTo>
                    <a:lnTo>
                      <a:pt x="22" y="128"/>
                    </a:lnTo>
                    <a:lnTo>
                      <a:pt x="22" y="129"/>
                    </a:lnTo>
                    <a:lnTo>
                      <a:pt x="20" y="131"/>
                    </a:lnTo>
                    <a:lnTo>
                      <a:pt x="19" y="131"/>
                    </a:lnTo>
                    <a:lnTo>
                      <a:pt x="17" y="131"/>
                    </a:lnTo>
                    <a:lnTo>
                      <a:pt x="16" y="131"/>
                    </a:lnTo>
                    <a:lnTo>
                      <a:pt x="15" y="131"/>
                    </a:lnTo>
                    <a:lnTo>
                      <a:pt x="14" y="132"/>
                    </a:lnTo>
                    <a:lnTo>
                      <a:pt x="0" y="13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615">
                <a:extLst>
                  <a:ext uri="{FF2B5EF4-FFF2-40B4-BE49-F238E27FC236}">
                    <a16:creationId xmlns:a16="http://schemas.microsoft.com/office/drawing/2014/main" id="{62BE08CA-376E-69A6-FB2A-56F94FFD5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625"/>
                <a:ext cx="168" cy="79"/>
              </a:xfrm>
              <a:custGeom>
                <a:avLst/>
                <a:gdLst>
                  <a:gd name="T0" fmla="*/ 819 w 842"/>
                  <a:gd name="T1" fmla="*/ 8 h 397"/>
                  <a:gd name="T2" fmla="*/ 802 w 842"/>
                  <a:gd name="T3" fmla="*/ 20 h 397"/>
                  <a:gd name="T4" fmla="*/ 794 w 842"/>
                  <a:gd name="T5" fmla="*/ 28 h 397"/>
                  <a:gd name="T6" fmla="*/ 784 w 842"/>
                  <a:gd name="T7" fmla="*/ 24 h 397"/>
                  <a:gd name="T8" fmla="*/ 756 w 842"/>
                  <a:gd name="T9" fmla="*/ 27 h 397"/>
                  <a:gd name="T10" fmla="*/ 740 w 842"/>
                  <a:gd name="T11" fmla="*/ 31 h 397"/>
                  <a:gd name="T12" fmla="*/ 698 w 842"/>
                  <a:gd name="T13" fmla="*/ 58 h 397"/>
                  <a:gd name="T14" fmla="*/ 682 w 842"/>
                  <a:gd name="T15" fmla="*/ 59 h 397"/>
                  <a:gd name="T16" fmla="*/ 671 w 842"/>
                  <a:gd name="T17" fmla="*/ 76 h 397"/>
                  <a:gd name="T18" fmla="*/ 663 w 842"/>
                  <a:gd name="T19" fmla="*/ 94 h 397"/>
                  <a:gd name="T20" fmla="*/ 648 w 842"/>
                  <a:gd name="T21" fmla="*/ 125 h 397"/>
                  <a:gd name="T22" fmla="*/ 643 w 842"/>
                  <a:gd name="T23" fmla="*/ 136 h 397"/>
                  <a:gd name="T24" fmla="*/ 640 w 842"/>
                  <a:gd name="T25" fmla="*/ 139 h 397"/>
                  <a:gd name="T26" fmla="*/ 623 w 842"/>
                  <a:gd name="T27" fmla="*/ 127 h 397"/>
                  <a:gd name="T28" fmla="*/ 607 w 842"/>
                  <a:gd name="T29" fmla="*/ 131 h 397"/>
                  <a:gd name="T30" fmla="*/ 588 w 842"/>
                  <a:gd name="T31" fmla="*/ 154 h 397"/>
                  <a:gd name="T32" fmla="*/ 563 w 842"/>
                  <a:gd name="T33" fmla="*/ 163 h 397"/>
                  <a:gd name="T34" fmla="*/ 545 w 842"/>
                  <a:gd name="T35" fmla="*/ 173 h 397"/>
                  <a:gd name="T36" fmla="*/ 531 w 842"/>
                  <a:gd name="T37" fmla="*/ 171 h 397"/>
                  <a:gd name="T38" fmla="*/ 517 w 842"/>
                  <a:gd name="T39" fmla="*/ 190 h 397"/>
                  <a:gd name="T40" fmla="*/ 514 w 842"/>
                  <a:gd name="T41" fmla="*/ 199 h 397"/>
                  <a:gd name="T42" fmla="*/ 505 w 842"/>
                  <a:gd name="T43" fmla="*/ 201 h 397"/>
                  <a:gd name="T44" fmla="*/ 471 w 842"/>
                  <a:gd name="T45" fmla="*/ 203 h 397"/>
                  <a:gd name="T46" fmla="*/ 459 w 842"/>
                  <a:gd name="T47" fmla="*/ 206 h 397"/>
                  <a:gd name="T48" fmla="*/ 437 w 842"/>
                  <a:gd name="T49" fmla="*/ 206 h 397"/>
                  <a:gd name="T50" fmla="*/ 406 w 842"/>
                  <a:gd name="T51" fmla="*/ 208 h 397"/>
                  <a:gd name="T52" fmla="*/ 380 w 842"/>
                  <a:gd name="T53" fmla="*/ 210 h 397"/>
                  <a:gd name="T54" fmla="*/ 348 w 842"/>
                  <a:gd name="T55" fmla="*/ 220 h 397"/>
                  <a:gd name="T56" fmla="*/ 332 w 842"/>
                  <a:gd name="T57" fmla="*/ 218 h 397"/>
                  <a:gd name="T58" fmla="*/ 323 w 842"/>
                  <a:gd name="T59" fmla="*/ 201 h 397"/>
                  <a:gd name="T60" fmla="*/ 292 w 842"/>
                  <a:gd name="T61" fmla="*/ 214 h 397"/>
                  <a:gd name="T62" fmla="*/ 274 w 842"/>
                  <a:gd name="T63" fmla="*/ 205 h 397"/>
                  <a:gd name="T64" fmla="*/ 256 w 842"/>
                  <a:gd name="T65" fmla="*/ 190 h 397"/>
                  <a:gd name="T66" fmla="*/ 229 w 842"/>
                  <a:gd name="T67" fmla="*/ 199 h 397"/>
                  <a:gd name="T68" fmla="*/ 213 w 842"/>
                  <a:gd name="T69" fmla="*/ 199 h 397"/>
                  <a:gd name="T70" fmla="*/ 207 w 842"/>
                  <a:gd name="T71" fmla="*/ 201 h 397"/>
                  <a:gd name="T72" fmla="*/ 193 w 842"/>
                  <a:gd name="T73" fmla="*/ 200 h 397"/>
                  <a:gd name="T74" fmla="*/ 182 w 842"/>
                  <a:gd name="T75" fmla="*/ 199 h 397"/>
                  <a:gd name="T76" fmla="*/ 139 w 842"/>
                  <a:gd name="T77" fmla="*/ 202 h 397"/>
                  <a:gd name="T78" fmla="*/ 79 w 842"/>
                  <a:gd name="T79" fmla="*/ 213 h 397"/>
                  <a:gd name="T80" fmla="*/ 45 w 842"/>
                  <a:gd name="T81" fmla="*/ 231 h 397"/>
                  <a:gd name="T82" fmla="*/ 28 w 842"/>
                  <a:gd name="T83" fmla="*/ 257 h 397"/>
                  <a:gd name="T84" fmla="*/ 12 w 842"/>
                  <a:gd name="T85" fmla="*/ 273 h 397"/>
                  <a:gd name="T86" fmla="*/ 8 w 842"/>
                  <a:gd name="T87" fmla="*/ 281 h 397"/>
                  <a:gd name="T88" fmla="*/ 5 w 842"/>
                  <a:gd name="T89" fmla="*/ 287 h 397"/>
                  <a:gd name="T90" fmla="*/ 4 w 842"/>
                  <a:gd name="T91" fmla="*/ 310 h 397"/>
                  <a:gd name="T92" fmla="*/ 11 w 842"/>
                  <a:gd name="T93" fmla="*/ 316 h 397"/>
                  <a:gd name="T94" fmla="*/ 17 w 842"/>
                  <a:gd name="T95" fmla="*/ 340 h 397"/>
                  <a:gd name="T96" fmla="*/ 22 w 842"/>
                  <a:gd name="T97" fmla="*/ 353 h 397"/>
                  <a:gd name="T98" fmla="*/ 19 w 842"/>
                  <a:gd name="T99" fmla="*/ 359 h 397"/>
                  <a:gd name="T100" fmla="*/ 22 w 842"/>
                  <a:gd name="T101" fmla="*/ 372 h 397"/>
                  <a:gd name="T102" fmla="*/ 28 w 842"/>
                  <a:gd name="T103" fmla="*/ 385 h 397"/>
                  <a:gd name="T104" fmla="*/ 31 w 842"/>
                  <a:gd name="T105" fmla="*/ 396 h 397"/>
                  <a:gd name="T106" fmla="*/ 37 w 842"/>
                  <a:gd name="T107" fmla="*/ 396 h 397"/>
                  <a:gd name="T108" fmla="*/ 64 w 842"/>
                  <a:gd name="T109" fmla="*/ 366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42" h="397">
                    <a:moveTo>
                      <a:pt x="842" y="0"/>
                    </a:moveTo>
                    <a:lnTo>
                      <a:pt x="834" y="2"/>
                    </a:lnTo>
                    <a:lnTo>
                      <a:pt x="825" y="3"/>
                    </a:lnTo>
                    <a:lnTo>
                      <a:pt x="819" y="8"/>
                    </a:lnTo>
                    <a:lnTo>
                      <a:pt x="814" y="12"/>
                    </a:lnTo>
                    <a:lnTo>
                      <a:pt x="812" y="16"/>
                    </a:lnTo>
                    <a:lnTo>
                      <a:pt x="808" y="19"/>
                    </a:lnTo>
                    <a:lnTo>
                      <a:pt x="802" y="20"/>
                    </a:lnTo>
                    <a:lnTo>
                      <a:pt x="797" y="27"/>
                    </a:lnTo>
                    <a:lnTo>
                      <a:pt x="795" y="27"/>
                    </a:lnTo>
                    <a:lnTo>
                      <a:pt x="794" y="27"/>
                    </a:lnTo>
                    <a:lnTo>
                      <a:pt x="794" y="28"/>
                    </a:lnTo>
                    <a:lnTo>
                      <a:pt x="791" y="28"/>
                    </a:lnTo>
                    <a:lnTo>
                      <a:pt x="789" y="27"/>
                    </a:lnTo>
                    <a:lnTo>
                      <a:pt x="788" y="27"/>
                    </a:lnTo>
                    <a:lnTo>
                      <a:pt x="784" y="24"/>
                    </a:lnTo>
                    <a:lnTo>
                      <a:pt x="777" y="20"/>
                    </a:lnTo>
                    <a:lnTo>
                      <a:pt x="769" y="19"/>
                    </a:lnTo>
                    <a:lnTo>
                      <a:pt x="761" y="22"/>
                    </a:lnTo>
                    <a:lnTo>
                      <a:pt x="756" y="27"/>
                    </a:lnTo>
                    <a:lnTo>
                      <a:pt x="754" y="28"/>
                    </a:lnTo>
                    <a:lnTo>
                      <a:pt x="750" y="30"/>
                    </a:lnTo>
                    <a:lnTo>
                      <a:pt x="745" y="30"/>
                    </a:lnTo>
                    <a:lnTo>
                      <a:pt x="740" y="31"/>
                    </a:lnTo>
                    <a:lnTo>
                      <a:pt x="733" y="31"/>
                    </a:lnTo>
                    <a:lnTo>
                      <a:pt x="727" y="35"/>
                    </a:lnTo>
                    <a:lnTo>
                      <a:pt x="703" y="57"/>
                    </a:lnTo>
                    <a:lnTo>
                      <a:pt x="698" y="58"/>
                    </a:lnTo>
                    <a:lnTo>
                      <a:pt x="696" y="58"/>
                    </a:lnTo>
                    <a:lnTo>
                      <a:pt x="694" y="58"/>
                    </a:lnTo>
                    <a:lnTo>
                      <a:pt x="694" y="59"/>
                    </a:lnTo>
                    <a:lnTo>
                      <a:pt x="682" y="59"/>
                    </a:lnTo>
                    <a:lnTo>
                      <a:pt x="676" y="59"/>
                    </a:lnTo>
                    <a:lnTo>
                      <a:pt x="675" y="65"/>
                    </a:lnTo>
                    <a:lnTo>
                      <a:pt x="673" y="76"/>
                    </a:lnTo>
                    <a:lnTo>
                      <a:pt x="671" y="76"/>
                    </a:lnTo>
                    <a:lnTo>
                      <a:pt x="670" y="79"/>
                    </a:lnTo>
                    <a:lnTo>
                      <a:pt x="668" y="81"/>
                    </a:lnTo>
                    <a:lnTo>
                      <a:pt x="666" y="86"/>
                    </a:lnTo>
                    <a:lnTo>
                      <a:pt x="663" y="94"/>
                    </a:lnTo>
                    <a:lnTo>
                      <a:pt x="663" y="105"/>
                    </a:lnTo>
                    <a:lnTo>
                      <a:pt x="660" y="110"/>
                    </a:lnTo>
                    <a:lnTo>
                      <a:pt x="656" y="117"/>
                    </a:lnTo>
                    <a:lnTo>
                      <a:pt x="648" y="125"/>
                    </a:lnTo>
                    <a:lnTo>
                      <a:pt x="646" y="127"/>
                    </a:lnTo>
                    <a:lnTo>
                      <a:pt x="646" y="131"/>
                    </a:lnTo>
                    <a:lnTo>
                      <a:pt x="645" y="136"/>
                    </a:lnTo>
                    <a:lnTo>
                      <a:pt x="643" y="136"/>
                    </a:lnTo>
                    <a:lnTo>
                      <a:pt x="643" y="137"/>
                    </a:lnTo>
                    <a:lnTo>
                      <a:pt x="643" y="139"/>
                    </a:lnTo>
                    <a:lnTo>
                      <a:pt x="641" y="139"/>
                    </a:lnTo>
                    <a:lnTo>
                      <a:pt x="640" y="139"/>
                    </a:lnTo>
                    <a:lnTo>
                      <a:pt x="640" y="140"/>
                    </a:lnTo>
                    <a:lnTo>
                      <a:pt x="637" y="142"/>
                    </a:lnTo>
                    <a:lnTo>
                      <a:pt x="630" y="136"/>
                    </a:lnTo>
                    <a:lnTo>
                      <a:pt x="623" y="127"/>
                    </a:lnTo>
                    <a:lnTo>
                      <a:pt x="618" y="123"/>
                    </a:lnTo>
                    <a:lnTo>
                      <a:pt x="613" y="126"/>
                    </a:lnTo>
                    <a:lnTo>
                      <a:pt x="609" y="127"/>
                    </a:lnTo>
                    <a:lnTo>
                      <a:pt x="607" y="131"/>
                    </a:lnTo>
                    <a:lnTo>
                      <a:pt x="602" y="140"/>
                    </a:lnTo>
                    <a:lnTo>
                      <a:pt x="597" y="147"/>
                    </a:lnTo>
                    <a:lnTo>
                      <a:pt x="593" y="151"/>
                    </a:lnTo>
                    <a:lnTo>
                      <a:pt x="588" y="154"/>
                    </a:lnTo>
                    <a:lnTo>
                      <a:pt x="583" y="155"/>
                    </a:lnTo>
                    <a:lnTo>
                      <a:pt x="577" y="154"/>
                    </a:lnTo>
                    <a:lnTo>
                      <a:pt x="572" y="155"/>
                    </a:lnTo>
                    <a:lnTo>
                      <a:pt x="563" y="163"/>
                    </a:lnTo>
                    <a:lnTo>
                      <a:pt x="560" y="166"/>
                    </a:lnTo>
                    <a:lnTo>
                      <a:pt x="557" y="168"/>
                    </a:lnTo>
                    <a:lnTo>
                      <a:pt x="553" y="172"/>
                    </a:lnTo>
                    <a:lnTo>
                      <a:pt x="545" y="173"/>
                    </a:lnTo>
                    <a:lnTo>
                      <a:pt x="543" y="172"/>
                    </a:lnTo>
                    <a:lnTo>
                      <a:pt x="542" y="172"/>
                    </a:lnTo>
                    <a:lnTo>
                      <a:pt x="539" y="172"/>
                    </a:lnTo>
                    <a:lnTo>
                      <a:pt x="531" y="171"/>
                    </a:lnTo>
                    <a:lnTo>
                      <a:pt x="526" y="173"/>
                    </a:lnTo>
                    <a:lnTo>
                      <a:pt x="521" y="179"/>
                    </a:lnTo>
                    <a:lnTo>
                      <a:pt x="520" y="188"/>
                    </a:lnTo>
                    <a:lnTo>
                      <a:pt x="517" y="190"/>
                    </a:lnTo>
                    <a:lnTo>
                      <a:pt x="516" y="190"/>
                    </a:lnTo>
                    <a:lnTo>
                      <a:pt x="516" y="191"/>
                    </a:lnTo>
                    <a:lnTo>
                      <a:pt x="516" y="194"/>
                    </a:lnTo>
                    <a:lnTo>
                      <a:pt x="514" y="199"/>
                    </a:lnTo>
                    <a:lnTo>
                      <a:pt x="509" y="200"/>
                    </a:lnTo>
                    <a:lnTo>
                      <a:pt x="506" y="200"/>
                    </a:lnTo>
                    <a:lnTo>
                      <a:pt x="505" y="200"/>
                    </a:lnTo>
                    <a:lnTo>
                      <a:pt x="505" y="201"/>
                    </a:lnTo>
                    <a:lnTo>
                      <a:pt x="493" y="201"/>
                    </a:lnTo>
                    <a:lnTo>
                      <a:pt x="487" y="203"/>
                    </a:lnTo>
                    <a:lnTo>
                      <a:pt x="477" y="206"/>
                    </a:lnTo>
                    <a:lnTo>
                      <a:pt x="471" y="203"/>
                    </a:lnTo>
                    <a:lnTo>
                      <a:pt x="468" y="201"/>
                    </a:lnTo>
                    <a:lnTo>
                      <a:pt x="465" y="201"/>
                    </a:lnTo>
                    <a:lnTo>
                      <a:pt x="462" y="202"/>
                    </a:lnTo>
                    <a:lnTo>
                      <a:pt x="459" y="206"/>
                    </a:lnTo>
                    <a:lnTo>
                      <a:pt x="452" y="208"/>
                    </a:lnTo>
                    <a:lnTo>
                      <a:pt x="448" y="208"/>
                    </a:lnTo>
                    <a:lnTo>
                      <a:pt x="443" y="206"/>
                    </a:lnTo>
                    <a:lnTo>
                      <a:pt x="437" y="206"/>
                    </a:lnTo>
                    <a:lnTo>
                      <a:pt x="422" y="206"/>
                    </a:lnTo>
                    <a:lnTo>
                      <a:pt x="413" y="206"/>
                    </a:lnTo>
                    <a:lnTo>
                      <a:pt x="410" y="208"/>
                    </a:lnTo>
                    <a:lnTo>
                      <a:pt x="406" y="208"/>
                    </a:lnTo>
                    <a:lnTo>
                      <a:pt x="400" y="208"/>
                    </a:lnTo>
                    <a:lnTo>
                      <a:pt x="391" y="208"/>
                    </a:lnTo>
                    <a:lnTo>
                      <a:pt x="385" y="208"/>
                    </a:lnTo>
                    <a:lnTo>
                      <a:pt x="380" y="210"/>
                    </a:lnTo>
                    <a:lnTo>
                      <a:pt x="376" y="210"/>
                    </a:lnTo>
                    <a:lnTo>
                      <a:pt x="365" y="212"/>
                    </a:lnTo>
                    <a:lnTo>
                      <a:pt x="355" y="214"/>
                    </a:lnTo>
                    <a:lnTo>
                      <a:pt x="348" y="220"/>
                    </a:lnTo>
                    <a:lnTo>
                      <a:pt x="343" y="222"/>
                    </a:lnTo>
                    <a:lnTo>
                      <a:pt x="340" y="222"/>
                    </a:lnTo>
                    <a:lnTo>
                      <a:pt x="336" y="220"/>
                    </a:lnTo>
                    <a:lnTo>
                      <a:pt x="332" y="218"/>
                    </a:lnTo>
                    <a:lnTo>
                      <a:pt x="328" y="213"/>
                    </a:lnTo>
                    <a:lnTo>
                      <a:pt x="327" y="207"/>
                    </a:lnTo>
                    <a:lnTo>
                      <a:pt x="325" y="202"/>
                    </a:lnTo>
                    <a:lnTo>
                      <a:pt x="323" y="201"/>
                    </a:lnTo>
                    <a:lnTo>
                      <a:pt x="319" y="202"/>
                    </a:lnTo>
                    <a:lnTo>
                      <a:pt x="307" y="212"/>
                    </a:lnTo>
                    <a:lnTo>
                      <a:pt x="299" y="213"/>
                    </a:lnTo>
                    <a:lnTo>
                      <a:pt x="292" y="214"/>
                    </a:lnTo>
                    <a:lnTo>
                      <a:pt x="285" y="212"/>
                    </a:lnTo>
                    <a:lnTo>
                      <a:pt x="281" y="210"/>
                    </a:lnTo>
                    <a:lnTo>
                      <a:pt x="279" y="208"/>
                    </a:lnTo>
                    <a:lnTo>
                      <a:pt x="274" y="205"/>
                    </a:lnTo>
                    <a:lnTo>
                      <a:pt x="270" y="202"/>
                    </a:lnTo>
                    <a:lnTo>
                      <a:pt x="263" y="193"/>
                    </a:lnTo>
                    <a:lnTo>
                      <a:pt x="259" y="190"/>
                    </a:lnTo>
                    <a:lnTo>
                      <a:pt x="256" y="190"/>
                    </a:lnTo>
                    <a:lnTo>
                      <a:pt x="250" y="191"/>
                    </a:lnTo>
                    <a:lnTo>
                      <a:pt x="245" y="195"/>
                    </a:lnTo>
                    <a:lnTo>
                      <a:pt x="235" y="197"/>
                    </a:lnTo>
                    <a:lnTo>
                      <a:pt x="229" y="199"/>
                    </a:lnTo>
                    <a:lnTo>
                      <a:pt x="223" y="197"/>
                    </a:lnTo>
                    <a:lnTo>
                      <a:pt x="220" y="194"/>
                    </a:lnTo>
                    <a:lnTo>
                      <a:pt x="216" y="199"/>
                    </a:lnTo>
                    <a:lnTo>
                      <a:pt x="213" y="199"/>
                    </a:lnTo>
                    <a:lnTo>
                      <a:pt x="212" y="199"/>
                    </a:lnTo>
                    <a:lnTo>
                      <a:pt x="212" y="200"/>
                    </a:lnTo>
                    <a:lnTo>
                      <a:pt x="210" y="202"/>
                    </a:lnTo>
                    <a:lnTo>
                      <a:pt x="207" y="201"/>
                    </a:lnTo>
                    <a:lnTo>
                      <a:pt x="206" y="201"/>
                    </a:lnTo>
                    <a:lnTo>
                      <a:pt x="203" y="201"/>
                    </a:lnTo>
                    <a:lnTo>
                      <a:pt x="197" y="201"/>
                    </a:lnTo>
                    <a:lnTo>
                      <a:pt x="193" y="200"/>
                    </a:lnTo>
                    <a:lnTo>
                      <a:pt x="188" y="200"/>
                    </a:lnTo>
                    <a:lnTo>
                      <a:pt x="185" y="199"/>
                    </a:lnTo>
                    <a:lnTo>
                      <a:pt x="184" y="199"/>
                    </a:lnTo>
                    <a:lnTo>
                      <a:pt x="182" y="199"/>
                    </a:lnTo>
                    <a:lnTo>
                      <a:pt x="177" y="199"/>
                    </a:lnTo>
                    <a:lnTo>
                      <a:pt x="157" y="197"/>
                    </a:lnTo>
                    <a:lnTo>
                      <a:pt x="148" y="199"/>
                    </a:lnTo>
                    <a:lnTo>
                      <a:pt x="139" y="202"/>
                    </a:lnTo>
                    <a:lnTo>
                      <a:pt x="122" y="206"/>
                    </a:lnTo>
                    <a:lnTo>
                      <a:pt x="108" y="206"/>
                    </a:lnTo>
                    <a:lnTo>
                      <a:pt x="92" y="206"/>
                    </a:lnTo>
                    <a:lnTo>
                      <a:pt x="79" y="213"/>
                    </a:lnTo>
                    <a:lnTo>
                      <a:pt x="59" y="228"/>
                    </a:lnTo>
                    <a:lnTo>
                      <a:pt x="54" y="229"/>
                    </a:lnTo>
                    <a:lnTo>
                      <a:pt x="51" y="231"/>
                    </a:lnTo>
                    <a:lnTo>
                      <a:pt x="45" y="231"/>
                    </a:lnTo>
                    <a:lnTo>
                      <a:pt x="41" y="234"/>
                    </a:lnTo>
                    <a:lnTo>
                      <a:pt x="37" y="240"/>
                    </a:lnTo>
                    <a:lnTo>
                      <a:pt x="30" y="252"/>
                    </a:lnTo>
                    <a:lnTo>
                      <a:pt x="28" y="257"/>
                    </a:lnTo>
                    <a:lnTo>
                      <a:pt x="25" y="260"/>
                    </a:lnTo>
                    <a:lnTo>
                      <a:pt x="18" y="264"/>
                    </a:lnTo>
                    <a:lnTo>
                      <a:pt x="14" y="269"/>
                    </a:lnTo>
                    <a:lnTo>
                      <a:pt x="12" y="273"/>
                    </a:lnTo>
                    <a:lnTo>
                      <a:pt x="12" y="277"/>
                    </a:lnTo>
                    <a:lnTo>
                      <a:pt x="10" y="280"/>
                    </a:lnTo>
                    <a:lnTo>
                      <a:pt x="8" y="280"/>
                    </a:lnTo>
                    <a:lnTo>
                      <a:pt x="8" y="281"/>
                    </a:lnTo>
                    <a:lnTo>
                      <a:pt x="8" y="283"/>
                    </a:lnTo>
                    <a:lnTo>
                      <a:pt x="6" y="286"/>
                    </a:lnTo>
                    <a:lnTo>
                      <a:pt x="5" y="286"/>
                    </a:lnTo>
                    <a:lnTo>
                      <a:pt x="5" y="287"/>
                    </a:lnTo>
                    <a:lnTo>
                      <a:pt x="5" y="290"/>
                    </a:lnTo>
                    <a:lnTo>
                      <a:pt x="0" y="297"/>
                    </a:lnTo>
                    <a:lnTo>
                      <a:pt x="1" y="307"/>
                    </a:lnTo>
                    <a:lnTo>
                      <a:pt x="4" y="310"/>
                    </a:lnTo>
                    <a:lnTo>
                      <a:pt x="8" y="313"/>
                    </a:lnTo>
                    <a:lnTo>
                      <a:pt x="11" y="311"/>
                    </a:lnTo>
                    <a:lnTo>
                      <a:pt x="11" y="313"/>
                    </a:lnTo>
                    <a:lnTo>
                      <a:pt x="11" y="316"/>
                    </a:lnTo>
                    <a:lnTo>
                      <a:pt x="10" y="326"/>
                    </a:lnTo>
                    <a:lnTo>
                      <a:pt x="12" y="334"/>
                    </a:lnTo>
                    <a:lnTo>
                      <a:pt x="17" y="338"/>
                    </a:lnTo>
                    <a:lnTo>
                      <a:pt x="17" y="340"/>
                    </a:lnTo>
                    <a:lnTo>
                      <a:pt x="21" y="347"/>
                    </a:lnTo>
                    <a:lnTo>
                      <a:pt x="21" y="349"/>
                    </a:lnTo>
                    <a:lnTo>
                      <a:pt x="21" y="350"/>
                    </a:lnTo>
                    <a:lnTo>
                      <a:pt x="22" y="353"/>
                    </a:lnTo>
                    <a:lnTo>
                      <a:pt x="21" y="353"/>
                    </a:lnTo>
                    <a:lnTo>
                      <a:pt x="21" y="354"/>
                    </a:lnTo>
                    <a:lnTo>
                      <a:pt x="21" y="356"/>
                    </a:lnTo>
                    <a:lnTo>
                      <a:pt x="19" y="359"/>
                    </a:lnTo>
                    <a:lnTo>
                      <a:pt x="21" y="363"/>
                    </a:lnTo>
                    <a:lnTo>
                      <a:pt x="22" y="368"/>
                    </a:lnTo>
                    <a:lnTo>
                      <a:pt x="22" y="371"/>
                    </a:lnTo>
                    <a:lnTo>
                      <a:pt x="22" y="372"/>
                    </a:lnTo>
                    <a:lnTo>
                      <a:pt x="23" y="374"/>
                    </a:lnTo>
                    <a:lnTo>
                      <a:pt x="22" y="378"/>
                    </a:lnTo>
                    <a:lnTo>
                      <a:pt x="25" y="382"/>
                    </a:lnTo>
                    <a:lnTo>
                      <a:pt x="28" y="385"/>
                    </a:lnTo>
                    <a:lnTo>
                      <a:pt x="29" y="388"/>
                    </a:lnTo>
                    <a:lnTo>
                      <a:pt x="29" y="393"/>
                    </a:lnTo>
                    <a:lnTo>
                      <a:pt x="30" y="395"/>
                    </a:lnTo>
                    <a:lnTo>
                      <a:pt x="31" y="396"/>
                    </a:lnTo>
                    <a:lnTo>
                      <a:pt x="34" y="397"/>
                    </a:lnTo>
                    <a:lnTo>
                      <a:pt x="34" y="396"/>
                    </a:lnTo>
                    <a:lnTo>
                      <a:pt x="35" y="396"/>
                    </a:lnTo>
                    <a:lnTo>
                      <a:pt x="37" y="396"/>
                    </a:lnTo>
                    <a:lnTo>
                      <a:pt x="41" y="390"/>
                    </a:lnTo>
                    <a:lnTo>
                      <a:pt x="45" y="385"/>
                    </a:lnTo>
                    <a:lnTo>
                      <a:pt x="62" y="371"/>
                    </a:lnTo>
                    <a:lnTo>
                      <a:pt x="64" y="366"/>
                    </a:lnTo>
                    <a:lnTo>
                      <a:pt x="63" y="363"/>
                    </a:lnTo>
                    <a:lnTo>
                      <a:pt x="59" y="359"/>
                    </a:lnTo>
                    <a:lnTo>
                      <a:pt x="60" y="35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616">
                <a:extLst>
                  <a:ext uri="{FF2B5EF4-FFF2-40B4-BE49-F238E27FC236}">
                    <a16:creationId xmlns:a16="http://schemas.microsoft.com/office/drawing/2014/main" id="{82EE92F6-8B45-E27D-C8E3-C183AA294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311"/>
                <a:ext cx="160" cy="82"/>
              </a:xfrm>
              <a:custGeom>
                <a:avLst/>
                <a:gdLst>
                  <a:gd name="T0" fmla="*/ 803 w 804"/>
                  <a:gd name="T1" fmla="*/ 113 h 411"/>
                  <a:gd name="T2" fmla="*/ 795 w 804"/>
                  <a:gd name="T3" fmla="*/ 95 h 411"/>
                  <a:gd name="T4" fmla="*/ 779 w 804"/>
                  <a:gd name="T5" fmla="*/ 89 h 411"/>
                  <a:gd name="T6" fmla="*/ 768 w 804"/>
                  <a:gd name="T7" fmla="*/ 79 h 411"/>
                  <a:gd name="T8" fmla="*/ 752 w 804"/>
                  <a:gd name="T9" fmla="*/ 82 h 411"/>
                  <a:gd name="T10" fmla="*/ 739 w 804"/>
                  <a:gd name="T11" fmla="*/ 90 h 411"/>
                  <a:gd name="T12" fmla="*/ 701 w 804"/>
                  <a:gd name="T13" fmla="*/ 97 h 411"/>
                  <a:gd name="T14" fmla="*/ 695 w 804"/>
                  <a:gd name="T15" fmla="*/ 84 h 411"/>
                  <a:gd name="T16" fmla="*/ 673 w 804"/>
                  <a:gd name="T17" fmla="*/ 82 h 411"/>
                  <a:gd name="T18" fmla="*/ 666 w 804"/>
                  <a:gd name="T19" fmla="*/ 77 h 411"/>
                  <a:gd name="T20" fmla="*/ 659 w 804"/>
                  <a:gd name="T21" fmla="*/ 68 h 411"/>
                  <a:gd name="T22" fmla="*/ 636 w 804"/>
                  <a:gd name="T23" fmla="*/ 63 h 411"/>
                  <a:gd name="T24" fmla="*/ 623 w 804"/>
                  <a:gd name="T25" fmla="*/ 59 h 411"/>
                  <a:gd name="T26" fmla="*/ 609 w 804"/>
                  <a:gd name="T27" fmla="*/ 54 h 411"/>
                  <a:gd name="T28" fmla="*/ 591 w 804"/>
                  <a:gd name="T29" fmla="*/ 45 h 411"/>
                  <a:gd name="T30" fmla="*/ 580 w 804"/>
                  <a:gd name="T31" fmla="*/ 28 h 411"/>
                  <a:gd name="T32" fmla="*/ 561 w 804"/>
                  <a:gd name="T33" fmla="*/ 16 h 411"/>
                  <a:gd name="T34" fmla="*/ 543 w 804"/>
                  <a:gd name="T35" fmla="*/ 3 h 411"/>
                  <a:gd name="T36" fmla="*/ 520 w 804"/>
                  <a:gd name="T37" fmla="*/ 5 h 411"/>
                  <a:gd name="T38" fmla="*/ 501 w 804"/>
                  <a:gd name="T39" fmla="*/ 32 h 411"/>
                  <a:gd name="T40" fmla="*/ 492 w 804"/>
                  <a:gd name="T41" fmla="*/ 43 h 411"/>
                  <a:gd name="T42" fmla="*/ 486 w 804"/>
                  <a:gd name="T43" fmla="*/ 50 h 411"/>
                  <a:gd name="T44" fmla="*/ 475 w 804"/>
                  <a:gd name="T45" fmla="*/ 67 h 411"/>
                  <a:gd name="T46" fmla="*/ 470 w 804"/>
                  <a:gd name="T47" fmla="*/ 71 h 411"/>
                  <a:gd name="T48" fmla="*/ 449 w 804"/>
                  <a:gd name="T49" fmla="*/ 67 h 411"/>
                  <a:gd name="T50" fmla="*/ 423 w 804"/>
                  <a:gd name="T51" fmla="*/ 80 h 411"/>
                  <a:gd name="T52" fmla="*/ 413 w 804"/>
                  <a:gd name="T53" fmla="*/ 76 h 411"/>
                  <a:gd name="T54" fmla="*/ 398 w 804"/>
                  <a:gd name="T55" fmla="*/ 94 h 411"/>
                  <a:gd name="T56" fmla="*/ 395 w 804"/>
                  <a:gd name="T57" fmla="*/ 100 h 411"/>
                  <a:gd name="T58" fmla="*/ 366 w 804"/>
                  <a:gd name="T59" fmla="*/ 124 h 411"/>
                  <a:gd name="T60" fmla="*/ 335 w 804"/>
                  <a:gd name="T61" fmla="*/ 152 h 411"/>
                  <a:gd name="T62" fmla="*/ 303 w 804"/>
                  <a:gd name="T63" fmla="*/ 182 h 411"/>
                  <a:gd name="T64" fmla="*/ 269 w 804"/>
                  <a:gd name="T65" fmla="*/ 198 h 411"/>
                  <a:gd name="T66" fmla="*/ 246 w 804"/>
                  <a:gd name="T67" fmla="*/ 209 h 411"/>
                  <a:gd name="T68" fmla="*/ 225 w 804"/>
                  <a:gd name="T69" fmla="*/ 217 h 411"/>
                  <a:gd name="T70" fmla="*/ 203 w 804"/>
                  <a:gd name="T71" fmla="*/ 232 h 411"/>
                  <a:gd name="T72" fmla="*/ 183 w 804"/>
                  <a:gd name="T73" fmla="*/ 250 h 411"/>
                  <a:gd name="T74" fmla="*/ 180 w 804"/>
                  <a:gd name="T75" fmla="*/ 288 h 411"/>
                  <a:gd name="T76" fmla="*/ 178 w 804"/>
                  <a:gd name="T77" fmla="*/ 306 h 411"/>
                  <a:gd name="T78" fmla="*/ 174 w 804"/>
                  <a:gd name="T79" fmla="*/ 311 h 411"/>
                  <a:gd name="T80" fmla="*/ 156 w 804"/>
                  <a:gd name="T81" fmla="*/ 335 h 411"/>
                  <a:gd name="T82" fmla="*/ 134 w 804"/>
                  <a:gd name="T83" fmla="*/ 357 h 411"/>
                  <a:gd name="T84" fmla="*/ 100 w 804"/>
                  <a:gd name="T85" fmla="*/ 362 h 411"/>
                  <a:gd name="T86" fmla="*/ 82 w 804"/>
                  <a:gd name="T87" fmla="*/ 377 h 411"/>
                  <a:gd name="T88" fmla="*/ 74 w 804"/>
                  <a:gd name="T89" fmla="*/ 382 h 411"/>
                  <a:gd name="T90" fmla="*/ 58 w 804"/>
                  <a:gd name="T91" fmla="*/ 392 h 411"/>
                  <a:gd name="T92" fmla="*/ 44 w 804"/>
                  <a:gd name="T93" fmla="*/ 397 h 411"/>
                  <a:gd name="T94" fmla="*/ 11 w 804"/>
                  <a:gd name="T95" fmla="*/ 398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04" h="411">
                    <a:moveTo>
                      <a:pt x="801" y="132"/>
                    </a:moveTo>
                    <a:lnTo>
                      <a:pt x="802" y="128"/>
                    </a:lnTo>
                    <a:lnTo>
                      <a:pt x="803" y="122"/>
                    </a:lnTo>
                    <a:lnTo>
                      <a:pt x="803" y="113"/>
                    </a:lnTo>
                    <a:lnTo>
                      <a:pt x="804" y="103"/>
                    </a:lnTo>
                    <a:lnTo>
                      <a:pt x="802" y="99"/>
                    </a:lnTo>
                    <a:lnTo>
                      <a:pt x="800" y="97"/>
                    </a:lnTo>
                    <a:lnTo>
                      <a:pt x="795" y="95"/>
                    </a:lnTo>
                    <a:lnTo>
                      <a:pt x="791" y="96"/>
                    </a:lnTo>
                    <a:lnTo>
                      <a:pt x="786" y="94"/>
                    </a:lnTo>
                    <a:lnTo>
                      <a:pt x="784" y="92"/>
                    </a:lnTo>
                    <a:lnTo>
                      <a:pt x="779" y="89"/>
                    </a:lnTo>
                    <a:lnTo>
                      <a:pt x="778" y="88"/>
                    </a:lnTo>
                    <a:lnTo>
                      <a:pt x="774" y="82"/>
                    </a:lnTo>
                    <a:lnTo>
                      <a:pt x="769" y="79"/>
                    </a:lnTo>
                    <a:lnTo>
                      <a:pt x="768" y="79"/>
                    </a:lnTo>
                    <a:lnTo>
                      <a:pt x="762" y="78"/>
                    </a:lnTo>
                    <a:lnTo>
                      <a:pt x="760" y="78"/>
                    </a:lnTo>
                    <a:lnTo>
                      <a:pt x="756" y="82"/>
                    </a:lnTo>
                    <a:lnTo>
                      <a:pt x="752" y="82"/>
                    </a:lnTo>
                    <a:lnTo>
                      <a:pt x="750" y="82"/>
                    </a:lnTo>
                    <a:lnTo>
                      <a:pt x="747" y="84"/>
                    </a:lnTo>
                    <a:lnTo>
                      <a:pt x="745" y="86"/>
                    </a:lnTo>
                    <a:lnTo>
                      <a:pt x="739" y="90"/>
                    </a:lnTo>
                    <a:lnTo>
                      <a:pt x="723" y="100"/>
                    </a:lnTo>
                    <a:lnTo>
                      <a:pt x="707" y="102"/>
                    </a:lnTo>
                    <a:lnTo>
                      <a:pt x="705" y="102"/>
                    </a:lnTo>
                    <a:lnTo>
                      <a:pt x="701" y="97"/>
                    </a:lnTo>
                    <a:lnTo>
                      <a:pt x="700" y="95"/>
                    </a:lnTo>
                    <a:lnTo>
                      <a:pt x="701" y="94"/>
                    </a:lnTo>
                    <a:lnTo>
                      <a:pt x="699" y="86"/>
                    </a:lnTo>
                    <a:lnTo>
                      <a:pt x="695" y="84"/>
                    </a:lnTo>
                    <a:lnTo>
                      <a:pt x="690" y="82"/>
                    </a:lnTo>
                    <a:lnTo>
                      <a:pt x="681" y="82"/>
                    </a:lnTo>
                    <a:lnTo>
                      <a:pt x="676" y="82"/>
                    </a:lnTo>
                    <a:lnTo>
                      <a:pt x="673" y="82"/>
                    </a:lnTo>
                    <a:lnTo>
                      <a:pt x="672" y="82"/>
                    </a:lnTo>
                    <a:lnTo>
                      <a:pt x="672" y="83"/>
                    </a:lnTo>
                    <a:lnTo>
                      <a:pt x="669" y="78"/>
                    </a:lnTo>
                    <a:lnTo>
                      <a:pt x="666" y="77"/>
                    </a:lnTo>
                    <a:lnTo>
                      <a:pt x="664" y="74"/>
                    </a:lnTo>
                    <a:lnTo>
                      <a:pt x="661" y="73"/>
                    </a:lnTo>
                    <a:lnTo>
                      <a:pt x="660" y="73"/>
                    </a:lnTo>
                    <a:lnTo>
                      <a:pt x="659" y="68"/>
                    </a:lnTo>
                    <a:lnTo>
                      <a:pt x="658" y="67"/>
                    </a:lnTo>
                    <a:lnTo>
                      <a:pt x="655" y="66"/>
                    </a:lnTo>
                    <a:lnTo>
                      <a:pt x="646" y="65"/>
                    </a:lnTo>
                    <a:lnTo>
                      <a:pt x="636" y="63"/>
                    </a:lnTo>
                    <a:lnTo>
                      <a:pt x="629" y="62"/>
                    </a:lnTo>
                    <a:lnTo>
                      <a:pt x="625" y="60"/>
                    </a:lnTo>
                    <a:lnTo>
                      <a:pt x="625" y="59"/>
                    </a:lnTo>
                    <a:lnTo>
                      <a:pt x="623" y="59"/>
                    </a:lnTo>
                    <a:lnTo>
                      <a:pt x="623" y="57"/>
                    </a:lnTo>
                    <a:lnTo>
                      <a:pt x="620" y="55"/>
                    </a:lnTo>
                    <a:lnTo>
                      <a:pt x="619" y="55"/>
                    </a:lnTo>
                    <a:lnTo>
                      <a:pt x="609" y="54"/>
                    </a:lnTo>
                    <a:lnTo>
                      <a:pt x="602" y="54"/>
                    </a:lnTo>
                    <a:lnTo>
                      <a:pt x="597" y="50"/>
                    </a:lnTo>
                    <a:lnTo>
                      <a:pt x="592" y="49"/>
                    </a:lnTo>
                    <a:lnTo>
                      <a:pt x="591" y="45"/>
                    </a:lnTo>
                    <a:lnTo>
                      <a:pt x="589" y="44"/>
                    </a:lnTo>
                    <a:lnTo>
                      <a:pt x="586" y="39"/>
                    </a:lnTo>
                    <a:lnTo>
                      <a:pt x="584" y="37"/>
                    </a:lnTo>
                    <a:lnTo>
                      <a:pt x="580" y="28"/>
                    </a:lnTo>
                    <a:lnTo>
                      <a:pt x="575" y="25"/>
                    </a:lnTo>
                    <a:lnTo>
                      <a:pt x="570" y="21"/>
                    </a:lnTo>
                    <a:lnTo>
                      <a:pt x="564" y="17"/>
                    </a:lnTo>
                    <a:lnTo>
                      <a:pt x="561" y="16"/>
                    </a:lnTo>
                    <a:lnTo>
                      <a:pt x="560" y="14"/>
                    </a:lnTo>
                    <a:lnTo>
                      <a:pt x="551" y="11"/>
                    </a:lnTo>
                    <a:lnTo>
                      <a:pt x="547" y="8"/>
                    </a:lnTo>
                    <a:lnTo>
                      <a:pt x="543" y="3"/>
                    </a:lnTo>
                    <a:lnTo>
                      <a:pt x="539" y="0"/>
                    </a:lnTo>
                    <a:lnTo>
                      <a:pt x="535" y="0"/>
                    </a:lnTo>
                    <a:lnTo>
                      <a:pt x="527" y="0"/>
                    </a:lnTo>
                    <a:lnTo>
                      <a:pt x="520" y="5"/>
                    </a:lnTo>
                    <a:lnTo>
                      <a:pt x="518" y="17"/>
                    </a:lnTo>
                    <a:lnTo>
                      <a:pt x="507" y="29"/>
                    </a:lnTo>
                    <a:lnTo>
                      <a:pt x="505" y="31"/>
                    </a:lnTo>
                    <a:lnTo>
                      <a:pt x="501" y="32"/>
                    </a:lnTo>
                    <a:lnTo>
                      <a:pt x="498" y="33"/>
                    </a:lnTo>
                    <a:lnTo>
                      <a:pt x="495" y="37"/>
                    </a:lnTo>
                    <a:lnTo>
                      <a:pt x="494" y="40"/>
                    </a:lnTo>
                    <a:lnTo>
                      <a:pt x="492" y="43"/>
                    </a:lnTo>
                    <a:lnTo>
                      <a:pt x="490" y="43"/>
                    </a:lnTo>
                    <a:lnTo>
                      <a:pt x="490" y="44"/>
                    </a:lnTo>
                    <a:lnTo>
                      <a:pt x="490" y="46"/>
                    </a:lnTo>
                    <a:lnTo>
                      <a:pt x="486" y="50"/>
                    </a:lnTo>
                    <a:lnTo>
                      <a:pt x="480" y="51"/>
                    </a:lnTo>
                    <a:lnTo>
                      <a:pt x="477" y="55"/>
                    </a:lnTo>
                    <a:lnTo>
                      <a:pt x="477" y="65"/>
                    </a:lnTo>
                    <a:lnTo>
                      <a:pt x="475" y="67"/>
                    </a:lnTo>
                    <a:lnTo>
                      <a:pt x="474" y="69"/>
                    </a:lnTo>
                    <a:lnTo>
                      <a:pt x="471" y="69"/>
                    </a:lnTo>
                    <a:lnTo>
                      <a:pt x="470" y="69"/>
                    </a:lnTo>
                    <a:lnTo>
                      <a:pt x="470" y="71"/>
                    </a:lnTo>
                    <a:lnTo>
                      <a:pt x="466" y="71"/>
                    </a:lnTo>
                    <a:lnTo>
                      <a:pt x="461" y="69"/>
                    </a:lnTo>
                    <a:lnTo>
                      <a:pt x="457" y="69"/>
                    </a:lnTo>
                    <a:lnTo>
                      <a:pt x="449" y="67"/>
                    </a:lnTo>
                    <a:lnTo>
                      <a:pt x="443" y="72"/>
                    </a:lnTo>
                    <a:lnTo>
                      <a:pt x="431" y="82"/>
                    </a:lnTo>
                    <a:lnTo>
                      <a:pt x="425" y="82"/>
                    </a:lnTo>
                    <a:lnTo>
                      <a:pt x="423" y="80"/>
                    </a:lnTo>
                    <a:lnTo>
                      <a:pt x="420" y="78"/>
                    </a:lnTo>
                    <a:lnTo>
                      <a:pt x="417" y="74"/>
                    </a:lnTo>
                    <a:lnTo>
                      <a:pt x="414" y="74"/>
                    </a:lnTo>
                    <a:lnTo>
                      <a:pt x="413" y="76"/>
                    </a:lnTo>
                    <a:lnTo>
                      <a:pt x="413" y="82"/>
                    </a:lnTo>
                    <a:lnTo>
                      <a:pt x="412" y="84"/>
                    </a:lnTo>
                    <a:lnTo>
                      <a:pt x="408" y="89"/>
                    </a:lnTo>
                    <a:lnTo>
                      <a:pt x="398" y="94"/>
                    </a:lnTo>
                    <a:lnTo>
                      <a:pt x="396" y="95"/>
                    </a:lnTo>
                    <a:lnTo>
                      <a:pt x="396" y="97"/>
                    </a:lnTo>
                    <a:lnTo>
                      <a:pt x="396" y="100"/>
                    </a:lnTo>
                    <a:lnTo>
                      <a:pt x="395" y="100"/>
                    </a:lnTo>
                    <a:lnTo>
                      <a:pt x="395" y="101"/>
                    </a:lnTo>
                    <a:lnTo>
                      <a:pt x="395" y="103"/>
                    </a:lnTo>
                    <a:lnTo>
                      <a:pt x="375" y="117"/>
                    </a:lnTo>
                    <a:lnTo>
                      <a:pt x="366" y="124"/>
                    </a:lnTo>
                    <a:lnTo>
                      <a:pt x="358" y="135"/>
                    </a:lnTo>
                    <a:lnTo>
                      <a:pt x="349" y="142"/>
                    </a:lnTo>
                    <a:lnTo>
                      <a:pt x="343" y="147"/>
                    </a:lnTo>
                    <a:lnTo>
                      <a:pt x="335" y="152"/>
                    </a:lnTo>
                    <a:lnTo>
                      <a:pt x="326" y="157"/>
                    </a:lnTo>
                    <a:lnTo>
                      <a:pt x="318" y="168"/>
                    </a:lnTo>
                    <a:lnTo>
                      <a:pt x="306" y="180"/>
                    </a:lnTo>
                    <a:lnTo>
                      <a:pt x="303" y="182"/>
                    </a:lnTo>
                    <a:lnTo>
                      <a:pt x="298" y="185"/>
                    </a:lnTo>
                    <a:lnTo>
                      <a:pt x="291" y="188"/>
                    </a:lnTo>
                    <a:lnTo>
                      <a:pt x="282" y="193"/>
                    </a:lnTo>
                    <a:lnTo>
                      <a:pt x="269" y="198"/>
                    </a:lnTo>
                    <a:lnTo>
                      <a:pt x="260" y="205"/>
                    </a:lnTo>
                    <a:lnTo>
                      <a:pt x="255" y="206"/>
                    </a:lnTo>
                    <a:lnTo>
                      <a:pt x="252" y="209"/>
                    </a:lnTo>
                    <a:lnTo>
                      <a:pt x="246" y="209"/>
                    </a:lnTo>
                    <a:lnTo>
                      <a:pt x="241" y="210"/>
                    </a:lnTo>
                    <a:lnTo>
                      <a:pt x="236" y="211"/>
                    </a:lnTo>
                    <a:lnTo>
                      <a:pt x="231" y="214"/>
                    </a:lnTo>
                    <a:lnTo>
                      <a:pt x="225" y="217"/>
                    </a:lnTo>
                    <a:lnTo>
                      <a:pt x="214" y="222"/>
                    </a:lnTo>
                    <a:lnTo>
                      <a:pt x="208" y="227"/>
                    </a:lnTo>
                    <a:lnTo>
                      <a:pt x="204" y="229"/>
                    </a:lnTo>
                    <a:lnTo>
                      <a:pt x="203" y="232"/>
                    </a:lnTo>
                    <a:lnTo>
                      <a:pt x="195" y="236"/>
                    </a:lnTo>
                    <a:lnTo>
                      <a:pt x="189" y="243"/>
                    </a:lnTo>
                    <a:lnTo>
                      <a:pt x="185" y="245"/>
                    </a:lnTo>
                    <a:lnTo>
                      <a:pt x="183" y="250"/>
                    </a:lnTo>
                    <a:lnTo>
                      <a:pt x="177" y="263"/>
                    </a:lnTo>
                    <a:lnTo>
                      <a:pt x="174" y="273"/>
                    </a:lnTo>
                    <a:lnTo>
                      <a:pt x="178" y="282"/>
                    </a:lnTo>
                    <a:lnTo>
                      <a:pt x="180" y="288"/>
                    </a:lnTo>
                    <a:lnTo>
                      <a:pt x="180" y="294"/>
                    </a:lnTo>
                    <a:lnTo>
                      <a:pt x="181" y="302"/>
                    </a:lnTo>
                    <a:lnTo>
                      <a:pt x="179" y="306"/>
                    </a:lnTo>
                    <a:lnTo>
                      <a:pt x="178" y="306"/>
                    </a:lnTo>
                    <a:lnTo>
                      <a:pt x="178" y="307"/>
                    </a:lnTo>
                    <a:lnTo>
                      <a:pt x="178" y="309"/>
                    </a:lnTo>
                    <a:lnTo>
                      <a:pt x="175" y="311"/>
                    </a:lnTo>
                    <a:lnTo>
                      <a:pt x="174" y="311"/>
                    </a:lnTo>
                    <a:lnTo>
                      <a:pt x="174" y="312"/>
                    </a:lnTo>
                    <a:lnTo>
                      <a:pt x="169" y="313"/>
                    </a:lnTo>
                    <a:lnTo>
                      <a:pt x="167" y="320"/>
                    </a:lnTo>
                    <a:lnTo>
                      <a:pt x="156" y="335"/>
                    </a:lnTo>
                    <a:lnTo>
                      <a:pt x="148" y="342"/>
                    </a:lnTo>
                    <a:lnTo>
                      <a:pt x="144" y="348"/>
                    </a:lnTo>
                    <a:lnTo>
                      <a:pt x="140" y="352"/>
                    </a:lnTo>
                    <a:lnTo>
                      <a:pt x="134" y="357"/>
                    </a:lnTo>
                    <a:lnTo>
                      <a:pt x="129" y="359"/>
                    </a:lnTo>
                    <a:lnTo>
                      <a:pt x="127" y="360"/>
                    </a:lnTo>
                    <a:lnTo>
                      <a:pt x="115" y="360"/>
                    </a:lnTo>
                    <a:lnTo>
                      <a:pt x="100" y="362"/>
                    </a:lnTo>
                    <a:lnTo>
                      <a:pt x="95" y="364"/>
                    </a:lnTo>
                    <a:lnTo>
                      <a:pt x="93" y="369"/>
                    </a:lnTo>
                    <a:lnTo>
                      <a:pt x="87" y="374"/>
                    </a:lnTo>
                    <a:lnTo>
                      <a:pt x="82" y="377"/>
                    </a:lnTo>
                    <a:lnTo>
                      <a:pt x="78" y="379"/>
                    </a:lnTo>
                    <a:lnTo>
                      <a:pt x="77" y="382"/>
                    </a:lnTo>
                    <a:lnTo>
                      <a:pt x="75" y="382"/>
                    </a:lnTo>
                    <a:lnTo>
                      <a:pt x="74" y="382"/>
                    </a:lnTo>
                    <a:lnTo>
                      <a:pt x="74" y="383"/>
                    </a:lnTo>
                    <a:lnTo>
                      <a:pt x="69" y="385"/>
                    </a:lnTo>
                    <a:lnTo>
                      <a:pt x="61" y="386"/>
                    </a:lnTo>
                    <a:lnTo>
                      <a:pt x="58" y="392"/>
                    </a:lnTo>
                    <a:lnTo>
                      <a:pt x="54" y="394"/>
                    </a:lnTo>
                    <a:lnTo>
                      <a:pt x="52" y="397"/>
                    </a:lnTo>
                    <a:lnTo>
                      <a:pt x="48" y="397"/>
                    </a:lnTo>
                    <a:lnTo>
                      <a:pt x="44" y="397"/>
                    </a:lnTo>
                    <a:lnTo>
                      <a:pt x="32" y="400"/>
                    </a:lnTo>
                    <a:lnTo>
                      <a:pt x="25" y="402"/>
                    </a:lnTo>
                    <a:lnTo>
                      <a:pt x="18" y="402"/>
                    </a:lnTo>
                    <a:lnTo>
                      <a:pt x="11" y="398"/>
                    </a:lnTo>
                    <a:lnTo>
                      <a:pt x="6" y="399"/>
                    </a:lnTo>
                    <a:lnTo>
                      <a:pt x="0" y="403"/>
                    </a:lnTo>
                    <a:lnTo>
                      <a:pt x="1" y="4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617">
                <a:extLst>
                  <a:ext uri="{FF2B5EF4-FFF2-40B4-BE49-F238E27FC236}">
                    <a16:creationId xmlns:a16="http://schemas.microsoft.com/office/drawing/2014/main" id="{6E244B94-B3D1-CCB5-384D-B7E9F4333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2393"/>
                <a:ext cx="2" cy="14"/>
              </a:xfrm>
              <a:custGeom>
                <a:avLst/>
                <a:gdLst>
                  <a:gd name="T0" fmla="*/ 11 w 13"/>
                  <a:gd name="T1" fmla="*/ 0 h 66"/>
                  <a:gd name="T2" fmla="*/ 12 w 13"/>
                  <a:gd name="T3" fmla="*/ 3 h 66"/>
                  <a:gd name="T4" fmla="*/ 12 w 13"/>
                  <a:gd name="T5" fmla="*/ 6 h 66"/>
                  <a:gd name="T6" fmla="*/ 10 w 13"/>
                  <a:gd name="T7" fmla="*/ 9 h 66"/>
                  <a:gd name="T8" fmla="*/ 7 w 13"/>
                  <a:gd name="T9" fmla="*/ 10 h 66"/>
                  <a:gd name="T10" fmla="*/ 6 w 13"/>
                  <a:gd name="T11" fmla="*/ 12 h 66"/>
                  <a:gd name="T12" fmla="*/ 0 w 13"/>
                  <a:gd name="T13" fmla="*/ 16 h 66"/>
                  <a:gd name="T14" fmla="*/ 0 w 13"/>
                  <a:gd name="T15" fmla="*/ 25 h 66"/>
                  <a:gd name="T16" fmla="*/ 1 w 13"/>
                  <a:gd name="T17" fmla="*/ 33 h 66"/>
                  <a:gd name="T18" fmla="*/ 6 w 13"/>
                  <a:gd name="T19" fmla="*/ 43 h 66"/>
                  <a:gd name="T20" fmla="*/ 7 w 13"/>
                  <a:gd name="T21" fmla="*/ 46 h 66"/>
                  <a:gd name="T22" fmla="*/ 7 w 13"/>
                  <a:gd name="T23" fmla="*/ 52 h 66"/>
                  <a:gd name="T24" fmla="*/ 8 w 13"/>
                  <a:gd name="T25" fmla="*/ 56 h 66"/>
                  <a:gd name="T26" fmla="*/ 10 w 13"/>
                  <a:gd name="T27" fmla="*/ 60 h 66"/>
                  <a:gd name="T28" fmla="*/ 13 w 13"/>
                  <a:gd name="T2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" h="66">
                    <a:moveTo>
                      <a:pt x="11" y="0"/>
                    </a:moveTo>
                    <a:lnTo>
                      <a:pt x="12" y="3"/>
                    </a:lnTo>
                    <a:lnTo>
                      <a:pt x="12" y="6"/>
                    </a:lnTo>
                    <a:lnTo>
                      <a:pt x="10" y="9"/>
                    </a:lnTo>
                    <a:lnTo>
                      <a:pt x="7" y="10"/>
                    </a:lnTo>
                    <a:lnTo>
                      <a:pt x="6" y="12"/>
                    </a:lnTo>
                    <a:lnTo>
                      <a:pt x="0" y="16"/>
                    </a:lnTo>
                    <a:lnTo>
                      <a:pt x="0" y="25"/>
                    </a:lnTo>
                    <a:lnTo>
                      <a:pt x="1" y="33"/>
                    </a:lnTo>
                    <a:lnTo>
                      <a:pt x="6" y="43"/>
                    </a:lnTo>
                    <a:lnTo>
                      <a:pt x="7" y="46"/>
                    </a:lnTo>
                    <a:lnTo>
                      <a:pt x="7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13" y="6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618">
                <a:extLst>
                  <a:ext uri="{FF2B5EF4-FFF2-40B4-BE49-F238E27FC236}">
                    <a16:creationId xmlns:a16="http://schemas.microsoft.com/office/drawing/2014/main" id="{072BE4F4-F903-22B6-964F-A65C10BCD3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2319"/>
                <a:ext cx="146" cy="81"/>
              </a:xfrm>
              <a:custGeom>
                <a:avLst/>
                <a:gdLst>
                  <a:gd name="T0" fmla="*/ 719 w 731"/>
                  <a:gd name="T1" fmla="*/ 394 h 407"/>
                  <a:gd name="T2" fmla="*/ 710 w 731"/>
                  <a:gd name="T3" fmla="*/ 378 h 407"/>
                  <a:gd name="T4" fmla="*/ 711 w 731"/>
                  <a:gd name="T5" fmla="*/ 359 h 407"/>
                  <a:gd name="T6" fmla="*/ 692 w 731"/>
                  <a:gd name="T7" fmla="*/ 345 h 407"/>
                  <a:gd name="T8" fmla="*/ 674 w 731"/>
                  <a:gd name="T9" fmla="*/ 343 h 407"/>
                  <a:gd name="T10" fmla="*/ 660 w 731"/>
                  <a:gd name="T11" fmla="*/ 334 h 407"/>
                  <a:gd name="T12" fmla="*/ 657 w 731"/>
                  <a:gd name="T13" fmla="*/ 320 h 407"/>
                  <a:gd name="T14" fmla="*/ 641 w 731"/>
                  <a:gd name="T15" fmla="*/ 329 h 407"/>
                  <a:gd name="T16" fmla="*/ 594 w 731"/>
                  <a:gd name="T17" fmla="*/ 315 h 407"/>
                  <a:gd name="T18" fmla="*/ 559 w 731"/>
                  <a:gd name="T19" fmla="*/ 310 h 407"/>
                  <a:gd name="T20" fmla="*/ 550 w 731"/>
                  <a:gd name="T21" fmla="*/ 292 h 407"/>
                  <a:gd name="T22" fmla="*/ 552 w 731"/>
                  <a:gd name="T23" fmla="*/ 283 h 407"/>
                  <a:gd name="T24" fmla="*/ 542 w 731"/>
                  <a:gd name="T25" fmla="*/ 277 h 407"/>
                  <a:gd name="T26" fmla="*/ 533 w 731"/>
                  <a:gd name="T27" fmla="*/ 303 h 407"/>
                  <a:gd name="T28" fmla="*/ 508 w 731"/>
                  <a:gd name="T29" fmla="*/ 292 h 407"/>
                  <a:gd name="T30" fmla="*/ 503 w 731"/>
                  <a:gd name="T31" fmla="*/ 275 h 407"/>
                  <a:gd name="T32" fmla="*/ 510 w 731"/>
                  <a:gd name="T33" fmla="*/ 268 h 407"/>
                  <a:gd name="T34" fmla="*/ 481 w 731"/>
                  <a:gd name="T35" fmla="*/ 251 h 407"/>
                  <a:gd name="T36" fmla="*/ 479 w 731"/>
                  <a:gd name="T37" fmla="*/ 236 h 407"/>
                  <a:gd name="T38" fmla="*/ 474 w 731"/>
                  <a:gd name="T39" fmla="*/ 213 h 407"/>
                  <a:gd name="T40" fmla="*/ 464 w 731"/>
                  <a:gd name="T41" fmla="*/ 207 h 407"/>
                  <a:gd name="T42" fmla="*/ 456 w 731"/>
                  <a:gd name="T43" fmla="*/ 215 h 407"/>
                  <a:gd name="T44" fmla="*/ 453 w 731"/>
                  <a:gd name="T45" fmla="*/ 201 h 407"/>
                  <a:gd name="T46" fmla="*/ 439 w 731"/>
                  <a:gd name="T47" fmla="*/ 200 h 407"/>
                  <a:gd name="T48" fmla="*/ 430 w 731"/>
                  <a:gd name="T49" fmla="*/ 211 h 407"/>
                  <a:gd name="T50" fmla="*/ 418 w 731"/>
                  <a:gd name="T51" fmla="*/ 201 h 407"/>
                  <a:gd name="T52" fmla="*/ 399 w 731"/>
                  <a:gd name="T53" fmla="*/ 206 h 407"/>
                  <a:gd name="T54" fmla="*/ 391 w 731"/>
                  <a:gd name="T55" fmla="*/ 211 h 407"/>
                  <a:gd name="T56" fmla="*/ 377 w 731"/>
                  <a:gd name="T57" fmla="*/ 208 h 407"/>
                  <a:gd name="T58" fmla="*/ 366 w 731"/>
                  <a:gd name="T59" fmla="*/ 212 h 407"/>
                  <a:gd name="T60" fmla="*/ 360 w 731"/>
                  <a:gd name="T61" fmla="*/ 228 h 407"/>
                  <a:gd name="T62" fmla="*/ 355 w 731"/>
                  <a:gd name="T63" fmla="*/ 237 h 407"/>
                  <a:gd name="T64" fmla="*/ 344 w 731"/>
                  <a:gd name="T65" fmla="*/ 234 h 407"/>
                  <a:gd name="T66" fmla="*/ 321 w 731"/>
                  <a:gd name="T67" fmla="*/ 247 h 407"/>
                  <a:gd name="T68" fmla="*/ 294 w 731"/>
                  <a:gd name="T69" fmla="*/ 260 h 407"/>
                  <a:gd name="T70" fmla="*/ 286 w 731"/>
                  <a:gd name="T71" fmla="*/ 249 h 407"/>
                  <a:gd name="T72" fmla="*/ 270 w 731"/>
                  <a:gd name="T73" fmla="*/ 249 h 407"/>
                  <a:gd name="T74" fmla="*/ 246 w 731"/>
                  <a:gd name="T75" fmla="*/ 242 h 407"/>
                  <a:gd name="T76" fmla="*/ 242 w 731"/>
                  <a:gd name="T77" fmla="*/ 234 h 407"/>
                  <a:gd name="T78" fmla="*/ 256 w 731"/>
                  <a:gd name="T79" fmla="*/ 225 h 407"/>
                  <a:gd name="T80" fmla="*/ 256 w 731"/>
                  <a:gd name="T81" fmla="*/ 212 h 407"/>
                  <a:gd name="T82" fmla="*/ 240 w 731"/>
                  <a:gd name="T83" fmla="*/ 209 h 407"/>
                  <a:gd name="T84" fmla="*/ 228 w 731"/>
                  <a:gd name="T85" fmla="*/ 201 h 407"/>
                  <a:gd name="T86" fmla="*/ 211 w 731"/>
                  <a:gd name="T87" fmla="*/ 206 h 407"/>
                  <a:gd name="T88" fmla="*/ 199 w 731"/>
                  <a:gd name="T89" fmla="*/ 209 h 407"/>
                  <a:gd name="T90" fmla="*/ 191 w 731"/>
                  <a:gd name="T91" fmla="*/ 195 h 407"/>
                  <a:gd name="T92" fmla="*/ 170 w 731"/>
                  <a:gd name="T93" fmla="*/ 191 h 407"/>
                  <a:gd name="T94" fmla="*/ 140 w 731"/>
                  <a:gd name="T95" fmla="*/ 171 h 407"/>
                  <a:gd name="T96" fmla="*/ 131 w 731"/>
                  <a:gd name="T97" fmla="*/ 162 h 407"/>
                  <a:gd name="T98" fmla="*/ 120 w 731"/>
                  <a:gd name="T99" fmla="*/ 177 h 407"/>
                  <a:gd name="T100" fmla="*/ 114 w 731"/>
                  <a:gd name="T101" fmla="*/ 167 h 407"/>
                  <a:gd name="T102" fmla="*/ 102 w 731"/>
                  <a:gd name="T103" fmla="*/ 146 h 407"/>
                  <a:gd name="T104" fmla="*/ 83 w 731"/>
                  <a:gd name="T105" fmla="*/ 123 h 407"/>
                  <a:gd name="T106" fmla="*/ 51 w 731"/>
                  <a:gd name="T107" fmla="*/ 106 h 407"/>
                  <a:gd name="T108" fmla="*/ 43 w 731"/>
                  <a:gd name="T109" fmla="*/ 94 h 407"/>
                  <a:gd name="T110" fmla="*/ 54 w 731"/>
                  <a:gd name="T111" fmla="*/ 89 h 407"/>
                  <a:gd name="T112" fmla="*/ 45 w 731"/>
                  <a:gd name="T113" fmla="*/ 82 h 407"/>
                  <a:gd name="T114" fmla="*/ 33 w 731"/>
                  <a:gd name="T115" fmla="*/ 69 h 407"/>
                  <a:gd name="T116" fmla="*/ 33 w 731"/>
                  <a:gd name="T117" fmla="*/ 46 h 407"/>
                  <a:gd name="T118" fmla="*/ 18 w 731"/>
                  <a:gd name="T119" fmla="*/ 31 h 407"/>
                  <a:gd name="T120" fmla="*/ 1 w 731"/>
                  <a:gd name="T121" fmla="*/ 25 h 407"/>
                  <a:gd name="T122" fmla="*/ 3 w 731"/>
                  <a:gd name="T123" fmla="*/ 6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31" h="407">
                    <a:moveTo>
                      <a:pt x="731" y="407"/>
                    </a:moveTo>
                    <a:lnTo>
                      <a:pt x="726" y="400"/>
                    </a:lnTo>
                    <a:lnTo>
                      <a:pt x="726" y="399"/>
                    </a:lnTo>
                    <a:lnTo>
                      <a:pt x="725" y="397"/>
                    </a:lnTo>
                    <a:lnTo>
                      <a:pt x="723" y="397"/>
                    </a:lnTo>
                    <a:lnTo>
                      <a:pt x="723" y="396"/>
                    </a:lnTo>
                    <a:lnTo>
                      <a:pt x="722" y="396"/>
                    </a:lnTo>
                    <a:lnTo>
                      <a:pt x="721" y="395"/>
                    </a:lnTo>
                    <a:lnTo>
                      <a:pt x="719" y="394"/>
                    </a:lnTo>
                    <a:lnTo>
                      <a:pt x="717" y="392"/>
                    </a:lnTo>
                    <a:lnTo>
                      <a:pt x="714" y="391"/>
                    </a:lnTo>
                    <a:lnTo>
                      <a:pt x="711" y="389"/>
                    </a:lnTo>
                    <a:lnTo>
                      <a:pt x="710" y="388"/>
                    </a:lnTo>
                    <a:lnTo>
                      <a:pt x="710" y="386"/>
                    </a:lnTo>
                    <a:lnTo>
                      <a:pt x="710" y="382"/>
                    </a:lnTo>
                    <a:lnTo>
                      <a:pt x="710" y="380"/>
                    </a:lnTo>
                    <a:lnTo>
                      <a:pt x="710" y="379"/>
                    </a:lnTo>
                    <a:lnTo>
                      <a:pt x="710" y="378"/>
                    </a:lnTo>
                    <a:lnTo>
                      <a:pt x="711" y="377"/>
                    </a:lnTo>
                    <a:lnTo>
                      <a:pt x="714" y="373"/>
                    </a:lnTo>
                    <a:lnTo>
                      <a:pt x="715" y="371"/>
                    </a:lnTo>
                    <a:lnTo>
                      <a:pt x="715" y="365"/>
                    </a:lnTo>
                    <a:lnTo>
                      <a:pt x="715" y="363"/>
                    </a:lnTo>
                    <a:lnTo>
                      <a:pt x="714" y="362"/>
                    </a:lnTo>
                    <a:lnTo>
                      <a:pt x="714" y="361"/>
                    </a:lnTo>
                    <a:lnTo>
                      <a:pt x="714" y="360"/>
                    </a:lnTo>
                    <a:lnTo>
                      <a:pt x="711" y="359"/>
                    </a:lnTo>
                    <a:lnTo>
                      <a:pt x="708" y="356"/>
                    </a:lnTo>
                    <a:lnTo>
                      <a:pt x="706" y="356"/>
                    </a:lnTo>
                    <a:lnTo>
                      <a:pt x="703" y="355"/>
                    </a:lnTo>
                    <a:lnTo>
                      <a:pt x="700" y="354"/>
                    </a:lnTo>
                    <a:lnTo>
                      <a:pt x="698" y="352"/>
                    </a:lnTo>
                    <a:lnTo>
                      <a:pt x="697" y="351"/>
                    </a:lnTo>
                    <a:lnTo>
                      <a:pt x="695" y="351"/>
                    </a:lnTo>
                    <a:lnTo>
                      <a:pt x="695" y="350"/>
                    </a:lnTo>
                    <a:lnTo>
                      <a:pt x="692" y="345"/>
                    </a:lnTo>
                    <a:lnTo>
                      <a:pt x="691" y="345"/>
                    </a:lnTo>
                    <a:lnTo>
                      <a:pt x="689" y="343"/>
                    </a:lnTo>
                    <a:lnTo>
                      <a:pt x="688" y="343"/>
                    </a:lnTo>
                    <a:lnTo>
                      <a:pt x="686" y="342"/>
                    </a:lnTo>
                    <a:lnTo>
                      <a:pt x="680" y="342"/>
                    </a:lnTo>
                    <a:lnTo>
                      <a:pt x="679" y="342"/>
                    </a:lnTo>
                    <a:lnTo>
                      <a:pt x="676" y="343"/>
                    </a:lnTo>
                    <a:lnTo>
                      <a:pt x="675" y="343"/>
                    </a:lnTo>
                    <a:lnTo>
                      <a:pt x="674" y="343"/>
                    </a:lnTo>
                    <a:lnTo>
                      <a:pt x="672" y="343"/>
                    </a:lnTo>
                    <a:lnTo>
                      <a:pt x="671" y="344"/>
                    </a:lnTo>
                    <a:lnTo>
                      <a:pt x="665" y="344"/>
                    </a:lnTo>
                    <a:lnTo>
                      <a:pt x="665" y="343"/>
                    </a:lnTo>
                    <a:lnTo>
                      <a:pt x="663" y="342"/>
                    </a:lnTo>
                    <a:lnTo>
                      <a:pt x="660" y="339"/>
                    </a:lnTo>
                    <a:lnTo>
                      <a:pt x="660" y="338"/>
                    </a:lnTo>
                    <a:lnTo>
                      <a:pt x="660" y="335"/>
                    </a:lnTo>
                    <a:lnTo>
                      <a:pt x="660" y="334"/>
                    </a:lnTo>
                    <a:lnTo>
                      <a:pt x="662" y="332"/>
                    </a:lnTo>
                    <a:lnTo>
                      <a:pt x="662" y="331"/>
                    </a:lnTo>
                    <a:lnTo>
                      <a:pt x="662" y="323"/>
                    </a:lnTo>
                    <a:lnTo>
                      <a:pt x="662" y="322"/>
                    </a:lnTo>
                    <a:lnTo>
                      <a:pt x="660" y="322"/>
                    </a:lnTo>
                    <a:lnTo>
                      <a:pt x="660" y="321"/>
                    </a:lnTo>
                    <a:lnTo>
                      <a:pt x="659" y="321"/>
                    </a:lnTo>
                    <a:lnTo>
                      <a:pt x="658" y="320"/>
                    </a:lnTo>
                    <a:lnTo>
                      <a:pt x="657" y="320"/>
                    </a:lnTo>
                    <a:lnTo>
                      <a:pt x="657" y="321"/>
                    </a:lnTo>
                    <a:lnTo>
                      <a:pt x="655" y="321"/>
                    </a:lnTo>
                    <a:lnTo>
                      <a:pt x="653" y="323"/>
                    </a:lnTo>
                    <a:lnTo>
                      <a:pt x="648" y="327"/>
                    </a:lnTo>
                    <a:lnTo>
                      <a:pt x="647" y="327"/>
                    </a:lnTo>
                    <a:lnTo>
                      <a:pt x="646" y="327"/>
                    </a:lnTo>
                    <a:lnTo>
                      <a:pt x="643" y="328"/>
                    </a:lnTo>
                    <a:lnTo>
                      <a:pt x="642" y="328"/>
                    </a:lnTo>
                    <a:lnTo>
                      <a:pt x="641" y="329"/>
                    </a:lnTo>
                    <a:lnTo>
                      <a:pt x="640" y="329"/>
                    </a:lnTo>
                    <a:lnTo>
                      <a:pt x="639" y="329"/>
                    </a:lnTo>
                    <a:lnTo>
                      <a:pt x="628" y="329"/>
                    </a:lnTo>
                    <a:lnTo>
                      <a:pt x="626" y="328"/>
                    </a:lnTo>
                    <a:lnTo>
                      <a:pt x="624" y="328"/>
                    </a:lnTo>
                    <a:lnTo>
                      <a:pt x="622" y="327"/>
                    </a:lnTo>
                    <a:lnTo>
                      <a:pt x="620" y="327"/>
                    </a:lnTo>
                    <a:lnTo>
                      <a:pt x="613" y="323"/>
                    </a:lnTo>
                    <a:lnTo>
                      <a:pt x="594" y="315"/>
                    </a:lnTo>
                    <a:lnTo>
                      <a:pt x="574" y="310"/>
                    </a:lnTo>
                    <a:lnTo>
                      <a:pt x="571" y="310"/>
                    </a:lnTo>
                    <a:lnTo>
                      <a:pt x="565" y="312"/>
                    </a:lnTo>
                    <a:lnTo>
                      <a:pt x="562" y="314"/>
                    </a:lnTo>
                    <a:lnTo>
                      <a:pt x="560" y="314"/>
                    </a:lnTo>
                    <a:lnTo>
                      <a:pt x="560" y="312"/>
                    </a:lnTo>
                    <a:lnTo>
                      <a:pt x="559" y="312"/>
                    </a:lnTo>
                    <a:lnTo>
                      <a:pt x="559" y="311"/>
                    </a:lnTo>
                    <a:lnTo>
                      <a:pt x="559" y="310"/>
                    </a:lnTo>
                    <a:lnTo>
                      <a:pt x="557" y="309"/>
                    </a:lnTo>
                    <a:lnTo>
                      <a:pt x="557" y="306"/>
                    </a:lnTo>
                    <a:lnTo>
                      <a:pt x="557" y="303"/>
                    </a:lnTo>
                    <a:lnTo>
                      <a:pt x="555" y="300"/>
                    </a:lnTo>
                    <a:lnTo>
                      <a:pt x="554" y="299"/>
                    </a:lnTo>
                    <a:lnTo>
                      <a:pt x="554" y="298"/>
                    </a:lnTo>
                    <a:lnTo>
                      <a:pt x="551" y="294"/>
                    </a:lnTo>
                    <a:lnTo>
                      <a:pt x="550" y="293"/>
                    </a:lnTo>
                    <a:lnTo>
                      <a:pt x="550" y="292"/>
                    </a:lnTo>
                    <a:lnTo>
                      <a:pt x="550" y="291"/>
                    </a:lnTo>
                    <a:lnTo>
                      <a:pt x="550" y="289"/>
                    </a:lnTo>
                    <a:lnTo>
                      <a:pt x="550" y="288"/>
                    </a:lnTo>
                    <a:lnTo>
                      <a:pt x="550" y="287"/>
                    </a:lnTo>
                    <a:lnTo>
                      <a:pt x="551" y="287"/>
                    </a:lnTo>
                    <a:lnTo>
                      <a:pt x="551" y="286"/>
                    </a:lnTo>
                    <a:lnTo>
                      <a:pt x="551" y="285"/>
                    </a:lnTo>
                    <a:lnTo>
                      <a:pt x="552" y="285"/>
                    </a:lnTo>
                    <a:lnTo>
                      <a:pt x="552" y="283"/>
                    </a:lnTo>
                    <a:lnTo>
                      <a:pt x="552" y="281"/>
                    </a:lnTo>
                    <a:lnTo>
                      <a:pt x="552" y="280"/>
                    </a:lnTo>
                    <a:lnTo>
                      <a:pt x="551" y="280"/>
                    </a:lnTo>
                    <a:lnTo>
                      <a:pt x="551" y="279"/>
                    </a:lnTo>
                    <a:lnTo>
                      <a:pt x="550" y="279"/>
                    </a:lnTo>
                    <a:lnTo>
                      <a:pt x="549" y="277"/>
                    </a:lnTo>
                    <a:lnTo>
                      <a:pt x="546" y="276"/>
                    </a:lnTo>
                    <a:lnTo>
                      <a:pt x="543" y="276"/>
                    </a:lnTo>
                    <a:lnTo>
                      <a:pt x="542" y="277"/>
                    </a:lnTo>
                    <a:lnTo>
                      <a:pt x="542" y="279"/>
                    </a:lnTo>
                    <a:lnTo>
                      <a:pt x="540" y="279"/>
                    </a:lnTo>
                    <a:lnTo>
                      <a:pt x="540" y="289"/>
                    </a:lnTo>
                    <a:lnTo>
                      <a:pt x="540" y="291"/>
                    </a:lnTo>
                    <a:lnTo>
                      <a:pt x="539" y="292"/>
                    </a:lnTo>
                    <a:lnTo>
                      <a:pt x="539" y="294"/>
                    </a:lnTo>
                    <a:lnTo>
                      <a:pt x="538" y="295"/>
                    </a:lnTo>
                    <a:lnTo>
                      <a:pt x="536" y="302"/>
                    </a:lnTo>
                    <a:lnTo>
                      <a:pt x="533" y="303"/>
                    </a:lnTo>
                    <a:lnTo>
                      <a:pt x="533" y="304"/>
                    </a:lnTo>
                    <a:lnTo>
                      <a:pt x="529" y="304"/>
                    </a:lnTo>
                    <a:lnTo>
                      <a:pt x="528" y="303"/>
                    </a:lnTo>
                    <a:lnTo>
                      <a:pt x="526" y="303"/>
                    </a:lnTo>
                    <a:lnTo>
                      <a:pt x="512" y="297"/>
                    </a:lnTo>
                    <a:lnTo>
                      <a:pt x="510" y="294"/>
                    </a:lnTo>
                    <a:lnTo>
                      <a:pt x="509" y="294"/>
                    </a:lnTo>
                    <a:lnTo>
                      <a:pt x="509" y="292"/>
                    </a:lnTo>
                    <a:lnTo>
                      <a:pt x="508" y="292"/>
                    </a:lnTo>
                    <a:lnTo>
                      <a:pt x="505" y="288"/>
                    </a:lnTo>
                    <a:lnTo>
                      <a:pt x="504" y="287"/>
                    </a:lnTo>
                    <a:lnTo>
                      <a:pt x="502" y="285"/>
                    </a:lnTo>
                    <a:lnTo>
                      <a:pt x="502" y="283"/>
                    </a:lnTo>
                    <a:lnTo>
                      <a:pt x="502" y="282"/>
                    </a:lnTo>
                    <a:lnTo>
                      <a:pt x="502" y="279"/>
                    </a:lnTo>
                    <a:lnTo>
                      <a:pt x="502" y="277"/>
                    </a:lnTo>
                    <a:lnTo>
                      <a:pt x="503" y="276"/>
                    </a:lnTo>
                    <a:lnTo>
                      <a:pt x="503" y="275"/>
                    </a:lnTo>
                    <a:lnTo>
                      <a:pt x="503" y="274"/>
                    </a:lnTo>
                    <a:lnTo>
                      <a:pt x="504" y="274"/>
                    </a:lnTo>
                    <a:lnTo>
                      <a:pt x="504" y="272"/>
                    </a:lnTo>
                    <a:lnTo>
                      <a:pt x="505" y="271"/>
                    </a:lnTo>
                    <a:lnTo>
                      <a:pt x="506" y="270"/>
                    </a:lnTo>
                    <a:lnTo>
                      <a:pt x="508" y="270"/>
                    </a:lnTo>
                    <a:lnTo>
                      <a:pt x="509" y="269"/>
                    </a:lnTo>
                    <a:lnTo>
                      <a:pt x="509" y="268"/>
                    </a:lnTo>
                    <a:lnTo>
                      <a:pt x="510" y="268"/>
                    </a:lnTo>
                    <a:lnTo>
                      <a:pt x="509" y="266"/>
                    </a:lnTo>
                    <a:lnTo>
                      <a:pt x="509" y="265"/>
                    </a:lnTo>
                    <a:lnTo>
                      <a:pt x="508" y="265"/>
                    </a:lnTo>
                    <a:lnTo>
                      <a:pt x="508" y="264"/>
                    </a:lnTo>
                    <a:lnTo>
                      <a:pt x="506" y="264"/>
                    </a:lnTo>
                    <a:lnTo>
                      <a:pt x="498" y="258"/>
                    </a:lnTo>
                    <a:lnTo>
                      <a:pt x="497" y="258"/>
                    </a:lnTo>
                    <a:lnTo>
                      <a:pt x="485" y="253"/>
                    </a:lnTo>
                    <a:lnTo>
                      <a:pt x="481" y="251"/>
                    </a:lnTo>
                    <a:lnTo>
                      <a:pt x="480" y="249"/>
                    </a:lnTo>
                    <a:lnTo>
                      <a:pt x="479" y="248"/>
                    </a:lnTo>
                    <a:lnTo>
                      <a:pt x="477" y="247"/>
                    </a:lnTo>
                    <a:lnTo>
                      <a:pt x="477" y="246"/>
                    </a:lnTo>
                    <a:lnTo>
                      <a:pt x="477" y="241"/>
                    </a:lnTo>
                    <a:lnTo>
                      <a:pt x="477" y="240"/>
                    </a:lnTo>
                    <a:lnTo>
                      <a:pt x="477" y="239"/>
                    </a:lnTo>
                    <a:lnTo>
                      <a:pt x="479" y="237"/>
                    </a:lnTo>
                    <a:lnTo>
                      <a:pt x="479" y="236"/>
                    </a:lnTo>
                    <a:lnTo>
                      <a:pt x="480" y="235"/>
                    </a:lnTo>
                    <a:lnTo>
                      <a:pt x="480" y="230"/>
                    </a:lnTo>
                    <a:lnTo>
                      <a:pt x="479" y="229"/>
                    </a:lnTo>
                    <a:lnTo>
                      <a:pt x="479" y="228"/>
                    </a:lnTo>
                    <a:lnTo>
                      <a:pt x="479" y="226"/>
                    </a:lnTo>
                    <a:lnTo>
                      <a:pt x="479" y="225"/>
                    </a:lnTo>
                    <a:lnTo>
                      <a:pt x="477" y="225"/>
                    </a:lnTo>
                    <a:lnTo>
                      <a:pt x="477" y="222"/>
                    </a:lnTo>
                    <a:lnTo>
                      <a:pt x="474" y="213"/>
                    </a:lnTo>
                    <a:lnTo>
                      <a:pt x="472" y="212"/>
                    </a:lnTo>
                    <a:lnTo>
                      <a:pt x="472" y="211"/>
                    </a:lnTo>
                    <a:lnTo>
                      <a:pt x="471" y="209"/>
                    </a:lnTo>
                    <a:lnTo>
                      <a:pt x="470" y="208"/>
                    </a:lnTo>
                    <a:lnTo>
                      <a:pt x="469" y="208"/>
                    </a:lnTo>
                    <a:lnTo>
                      <a:pt x="469" y="207"/>
                    </a:lnTo>
                    <a:lnTo>
                      <a:pt x="468" y="207"/>
                    </a:lnTo>
                    <a:lnTo>
                      <a:pt x="465" y="207"/>
                    </a:lnTo>
                    <a:lnTo>
                      <a:pt x="464" y="207"/>
                    </a:lnTo>
                    <a:lnTo>
                      <a:pt x="464" y="208"/>
                    </a:lnTo>
                    <a:lnTo>
                      <a:pt x="464" y="209"/>
                    </a:lnTo>
                    <a:lnTo>
                      <a:pt x="464" y="211"/>
                    </a:lnTo>
                    <a:lnTo>
                      <a:pt x="464" y="213"/>
                    </a:lnTo>
                    <a:lnTo>
                      <a:pt x="463" y="213"/>
                    </a:lnTo>
                    <a:lnTo>
                      <a:pt x="462" y="215"/>
                    </a:lnTo>
                    <a:lnTo>
                      <a:pt x="460" y="215"/>
                    </a:lnTo>
                    <a:lnTo>
                      <a:pt x="457" y="215"/>
                    </a:lnTo>
                    <a:lnTo>
                      <a:pt x="456" y="215"/>
                    </a:lnTo>
                    <a:lnTo>
                      <a:pt x="454" y="214"/>
                    </a:lnTo>
                    <a:lnTo>
                      <a:pt x="454" y="213"/>
                    </a:lnTo>
                    <a:lnTo>
                      <a:pt x="453" y="213"/>
                    </a:lnTo>
                    <a:lnTo>
                      <a:pt x="453" y="212"/>
                    </a:lnTo>
                    <a:lnTo>
                      <a:pt x="453" y="211"/>
                    </a:lnTo>
                    <a:lnTo>
                      <a:pt x="453" y="206"/>
                    </a:lnTo>
                    <a:lnTo>
                      <a:pt x="454" y="203"/>
                    </a:lnTo>
                    <a:lnTo>
                      <a:pt x="454" y="201"/>
                    </a:lnTo>
                    <a:lnTo>
                      <a:pt x="453" y="201"/>
                    </a:lnTo>
                    <a:lnTo>
                      <a:pt x="452" y="199"/>
                    </a:lnTo>
                    <a:lnTo>
                      <a:pt x="452" y="197"/>
                    </a:lnTo>
                    <a:lnTo>
                      <a:pt x="449" y="196"/>
                    </a:lnTo>
                    <a:lnTo>
                      <a:pt x="448" y="196"/>
                    </a:lnTo>
                    <a:lnTo>
                      <a:pt x="446" y="196"/>
                    </a:lnTo>
                    <a:lnTo>
                      <a:pt x="445" y="196"/>
                    </a:lnTo>
                    <a:lnTo>
                      <a:pt x="441" y="197"/>
                    </a:lnTo>
                    <a:lnTo>
                      <a:pt x="440" y="199"/>
                    </a:lnTo>
                    <a:lnTo>
                      <a:pt x="439" y="200"/>
                    </a:lnTo>
                    <a:lnTo>
                      <a:pt x="437" y="201"/>
                    </a:lnTo>
                    <a:lnTo>
                      <a:pt x="436" y="201"/>
                    </a:lnTo>
                    <a:lnTo>
                      <a:pt x="436" y="202"/>
                    </a:lnTo>
                    <a:lnTo>
                      <a:pt x="435" y="202"/>
                    </a:lnTo>
                    <a:lnTo>
                      <a:pt x="435" y="203"/>
                    </a:lnTo>
                    <a:lnTo>
                      <a:pt x="435" y="205"/>
                    </a:lnTo>
                    <a:lnTo>
                      <a:pt x="434" y="205"/>
                    </a:lnTo>
                    <a:lnTo>
                      <a:pt x="433" y="206"/>
                    </a:lnTo>
                    <a:lnTo>
                      <a:pt x="430" y="211"/>
                    </a:lnTo>
                    <a:lnTo>
                      <a:pt x="428" y="211"/>
                    </a:lnTo>
                    <a:lnTo>
                      <a:pt x="426" y="211"/>
                    </a:lnTo>
                    <a:lnTo>
                      <a:pt x="426" y="209"/>
                    </a:lnTo>
                    <a:lnTo>
                      <a:pt x="425" y="209"/>
                    </a:lnTo>
                    <a:lnTo>
                      <a:pt x="424" y="208"/>
                    </a:lnTo>
                    <a:lnTo>
                      <a:pt x="422" y="203"/>
                    </a:lnTo>
                    <a:lnTo>
                      <a:pt x="420" y="203"/>
                    </a:lnTo>
                    <a:lnTo>
                      <a:pt x="419" y="201"/>
                    </a:lnTo>
                    <a:lnTo>
                      <a:pt x="418" y="201"/>
                    </a:lnTo>
                    <a:lnTo>
                      <a:pt x="417" y="200"/>
                    </a:lnTo>
                    <a:lnTo>
                      <a:pt x="412" y="200"/>
                    </a:lnTo>
                    <a:lnTo>
                      <a:pt x="408" y="201"/>
                    </a:lnTo>
                    <a:lnTo>
                      <a:pt x="407" y="201"/>
                    </a:lnTo>
                    <a:lnTo>
                      <a:pt x="406" y="201"/>
                    </a:lnTo>
                    <a:lnTo>
                      <a:pt x="403" y="202"/>
                    </a:lnTo>
                    <a:lnTo>
                      <a:pt x="401" y="203"/>
                    </a:lnTo>
                    <a:lnTo>
                      <a:pt x="399" y="205"/>
                    </a:lnTo>
                    <a:lnTo>
                      <a:pt x="399" y="206"/>
                    </a:lnTo>
                    <a:lnTo>
                      <a:pt x="399" y="207"/>
                    </a:lnTo>
                    <a:lnTo>
                      <a:pt x="397" y="207"/>
                    </a:lnTo>
                    <a:lnTo>
                      <a:pt x="397" y="208"/>
                    </a:lnTo>
                    <a:lnTo>
                      <a:pt x="397" y="209"/>
                    </a:lnTo>
                    <a:lnTo>
                      <a:pt x="395" y="209"/>
                    </a:lnTo>
                    <a:lnTo>
                      <a:pt x="395" y="211"/>
                    </a:lnTo>
                    <a:lnTo>
                      <a:pt x="394" y="211"/>
                    </a:lnTo>
                    <a:lnTo>
                      <a:pt x="393" y="211"/>
                    </a:lnTo>
                    <a:lnTo>
                      <a:pt x="391" y="211"/>
                    </a:lnTo>
                    <a:lnTo>
                      <a:pt x="390" y="211"/>
                    </a:lnTo>
                    <a:lnTo>
                      <a:pt x="389" y="211"/>
                    </a:lnTo>
                    <a:lnTo>
                      <a:pt x="388" y="211"/>
                    </a:lnTo>
                    <a:lnTo>
                      <a:pt x="386" y="211"/>
                    </a:lnTo>
                    <a:lnTo>
                      <a:pt x="385" y="209"/>
                    </a:lnTo>
                    <a:lnTo>
                      <a:pt x="384" y="209"/>
                    </a:lnTo>
                    <a:lnTo>
                      <a:pt x="383" y="208"/>
                    </a:lnTo>
                    <a:lnTo>
                      <a:pt x="382" y="208"/>
                    </a:lnTo>
                    <a:lnTo>
                      <a:pt x="377" y="208"/>
                    </a:lnTo>
                    <a:lnTo>
                      <a:pt x="374" y="208"/>
                    </a:lnTo>
                    <a:lnTo>
                      <a:pt x="372" y="208"/>
                    </a:lnTo>
                    <a:lnTo>
                      <a:pt x="372" y="209"/>
                    </a:lnTo>
                    <a:lnTo>
                      <a:pt x="371" y="209"/>
                    </a:lnTo>
                    <a:lnTo>
                      <a:pt x="369" y="209"/>
                    </a:lnTo>
                    <a:lnTo>
                      <a:pt x="368" y="209"/>
                    </a:lnTo>
                    <a:lnTo>
                      <a:pt x="367" y="211"/>
                    </a:lnTo>
                    <a:lnTo>
                      <a:pt x="366" y="211"/>
                    </a:lnTo>
                    <a:lnTo>
                      <a:pt x="366" y="212"/>
                    </a:lnTo>
                    <a:lnTo>
                      <a:pt x="365" y="213"/>
                    </a:lnTo>
                    <a:lnTo>
                      <a:pt x="363" y="213"/>
                    </a:lnTo>
                    <a:lnTo>
                      <a:pt x="362" y="217"/>
                    </a:lnTo>
                    <a:lnTo>
                      <a:pt x="361" y="219"/>
                    </a:lnTo>
                    <a:lnTo>
                      <a:pt x="361" y="220"/>
                    </a:lnTo>
                    <a:lnTo>
                      <a:pt x="361" y="222"/>
                    </a:lnTo>
                    <a:lnTo>
                      <a:pt x="361" y="224"/>
                    </a:lnTo>
                    <a:lnTo>
                      <a:pt x="360" y="224"/>
                    </a:lnTo>
                    <a:lnTo>
                      <a:pt x="360" y="228"/>
                    </a:lnTo>
                    <a:lnTo>
                      <a:pt x="360" y="229"/>
                    </a:lnTo>
                    <a:lnTo>
                      <a:pt x="360" y="231"/>
                    </a:lnTo>
                    <a:lnTo>
                      <a:pt x="359" y="232"/>
                    </a:lnTo>
                    <a:lnTo>
                      <a:pt x="359" y="234"/>
                    </a:lnTo>
                    <a:lnTo>
                      <a:pt x="357" y="235"/>
                    </a:lnTo>
                    <a:lnTo>
                      <a:pt x="357" y="236"/>
                    </a:lnTo>
                    <a:lnTo>
                      <a:pt x="356" y="236"/>
                    </a:lnTo>
                    <a:lnTo>
                      <a:pt x="356" y="237"/>
                    </a:lnTo>
                    <a:lnTo>
                      <a:pt x="355" y="237"/>
                    </a:lnTo>
                    <a:lnTo>
                      <a:pt x="354" y="237"/>
                    </a:lnTo>
                    <a:lnTo>
                      <a:pt x="353" y="237"/>
                    </a:lnTo>
                    <a:lnTo>
                      <a:pt x="353" y="236"/>
                    </a:lnTo>
                    <a:lnTo>
                      <a:pt x="350" y="235"/>
                    </a:lnTo>
                    <a:lnTo>
                      <a:pt x="349" y="235"/>
                    </a:lnTo>
                    <a:lnTo>
                      <a:pt x="349" y="234"/>
                    </a:lnTo>
                    <a:lnTo>
                      <a:pt x="348" y="234"/>
                    </a:lnTo>
                    <a:lnTo>
                      <a:pt x="345" y="234"/>
                    </a:lnTo>
                    <a:lnTo>
                      <a:pt x="344" y="234"/>
                    </a:lnTo>
                    <a:lnTo>
                      <a:pt x="342" y="234"/>
                    </a:lnTo>
                    <a:lnTo>
                      <a:pt x="340" y="234"/>
                    </a:lnTo>
                    <a:lnTo>
                      <a:pt x="326" y="239"/>
                    </a:lnTo>
                    <a:lnTo>
                      <a:pt x="325" y="241"/>
                    </a:lnTo>
                    <a:lnTo>
                      <a:pt x="323" y="242"/>
                    </a:lnTo>
                    <a:lnTo>
                      <a:pt x="323" y="245"/>
                    </a:lnTo>
                    <a:lnTo>
                      <a:pt x="322" y="245"/>
                    </a:lnTo>
                    <a:lnTo>
                      <a:pt x="322" y="246"/>
                    </a:lnTo>
                    <a:lnTo>
                      <a:pt x="321" y="247"/>
                    </a:lnTo>
                    <a:lnTo>
                      <a:pt x="320" y="248"/>
                    </a:lnTo>
                    <a:lnTo>
                      <a:pt x="319" y="249"/>
                    </a:lnTo>
                    <a:lnTo>
                      <a:pt x="304" y="257"/>
                    </a:lnTo>
                    <a:lnTo>
                      <a:pt x="302" y="258"/>
                    </a:lnTo>
                    <a:lnTo>
                      <a:pt x="300" y="258"/>
                    </a:lnTo>
                    <a:lnTo>
                      <a:pt x="300" y="259"/>
                    </a:lnTo>
                    <a:lnTo>
                      <a:pt x="299" y="259"/>
                    </a:lnTo>
                    <a:lnTo>
                      <a:pt x="297" y="260"/>
                    </a:lnTo>
                    <a:lnTo>
                      <a:pt x="294" y="260"/>
                    </a:lnTo>
                    <a:lnTo>
                      <a:pt x="293" y="259"/>
                    </a:lnTo>
                    <a:lnTo>
                      <a:pt x="293" y="258"/>
                    </a:lnTo>
                    <a:lnTo>
                      <a:pt x="292" y="258"/>
                    </a:lnTo>
                    <a:lnTo>
                      <a:pt x="291" y="258"/>
                    </a:lnTo>
                    <a:lnTo>
                      <a:pt x="288" y="253"/>
                    </a:lnTo>
                    <a:lnTo>
                      <a:pt x="287" y="252"/>
                    </a:lnTo>
                    <a:lnTo>
                      <a:pt x="287" y="251"/>
                    </a:lnTo>
                    <a:lnTo>
                      <a:pt x="286" y="251"/>
                    </a:lnTo>
                    <a:lnTo>
                      <a:pt x="286" y="249"/>
                    </a:lnTo>
                    <a:lnTo>
                      <a:pt x="285" y="248"/>
                    </a:lnTo>
                    <a:lnTo>
                      <a:pt x="283" y="248"/>
                    </a:lnTo>
                    <a:lnTo>
                      <a:pt x="283" y="247"/>
                    </a:lnTo>
                    <a:lnTo>
                      <a:pt x="281" y="247"/>
                    </a:lnTo>
                    <a:lnTo>
                      <a:pt x="277" y="247"/>
                    </a:lnTo>
                    <a:lnTo>
                      <a:pt x="276" y="247"/>
                    </a:lnTo>
                    <a:lnTo>
                      <a:pt x="274" y="248"/>
                    </a:lnTo>
                    <a:lnTo>
                      <a:pt x="273" y="249"/>
                    </a:lnTo>
                    <a:lnTo>
                      <a:pt x="270" y="249"/>
                    </a:lnTo>
                    <a:lnTo>
                      <a:pt x="265" y="249"/>
                    </a:lnTo>
                    <a:lnTo>
                      <a:pt x="264" y="249"/>
                    </a:lnTo>
                    <a:lnTo>
                      <a:pt x="263" y="249"/>
                    </a:lnTo>
                    <a:lnTo>
                      <a:pt x="262" y="249"/>
                    </a:lnTo>
                    <a:lnTo>
                      <a:pt x="260" y="248"/>
                    </a:lnTo>
                    <a:lnTo>
                      <a:pt x="253" y="246"/>
                    </a:lnTo>
                    <a:lnTo>
                      <a:pt x="250" y="245"/>
                    </a:lnTo>
                    <a:lnTo>
                      <a:pt x="248" y="245"/>
                    </a:lnTo>
                    <a:lnTo>
                      <a:pt x="246" y="242"/>
                    </a:lnTo>
                    <a:lnTo>
                      <a:pt x="245" y="242"/>
                    </a:lnTo>
                    <a:lnTo>
                      <a:pt x="243" y="241"/>
                    </a:lnTo>
                    <a:lnTo>
                      <a:pt x="243" y="240"/>
                    </a:lnTo>
                    <a:lnTo>
                      <a:pt x="243" y="239"/>
                    </a:lnTo>
                    <a:lnTo>
                      <a:pt x="242" y="239"/>
                    </a:lnTo>
                    <a:lnTo>
                      <a:pt x="242" y="237"/>
                    </a:lnTo>
                    <a:lnTo>
                      <a:pt x="242" y="236"/>
                    </a:lnTo>
                    <a:lnTo>
                      <a:pt x="242" y="235"/>
                    </a:lnTo>
                    <a:lnTo>
                      <a:pt x="242" y="234"/>
                    </a:lnTo>
                    <a:lnTo>
                      <a:pt x="245" y="230"/>
                    </a:lnTo>
                    <a:lnTo>
                      <a:pt x="246" y="228"/>
                    </a:lnTo>
                    <a:lnTo>
                      <a:pt x="247" y="228"/>
                    </a:lnTo>
                    <a:lnTo>
                      <a:pt x="247" y="226"/>
                    </a:lnTo>
                    <a:lnTo>
                      <a:pt x="248" y="226"/>
                    </a:lnTo>
                    <a:lnTo>
                      <a:pt x="250" y="226"/>
                    </a:lnTo>
                    <a:lnTo>
                      <a:pt x="253" y="226"/>
                    </a:lnTo>
                    <a:lnTo>
                      <a:pt x="256" y="226"/>
                    </a:lnTo>
                    <a:lnTo>
                      <a:pt x="256" y="225"/>
                    </a:lnTo>
                    <a:lnTo>
                      <a:pt x="257" y="225"/>
                    </a:lnTo>
                    <a:lnTo>
                      <a:pt x="259" y="225"/>
                    </a:lnTo>
                    <a:lnTo>
                      <a:pt x="260" y="224"/>
                    </a:lnTo>
                    <a:lnTo>
                      <a:pt x="260" y="223"/>
                    </a:lnTo>
                    <a:lnTo>
                      <a:pt x="260" y="222"/>
                    </a:lnTo>
                    <a:lnTo>
                      <a:pt x="260" y="217"/>
                    </a:lnTo>
                    <a:lnTo>
                      <a:pt x="260" y="214"/>
                    </a:lnTo>
                    <a:lnTo>
                      <a:pt x="257" y="212"/>
                    </a:lnTo>
                    <a:lnTo>
                      <a:pt x="256" y="212"/>
                    </a:lnTo>
                    <a:lnTo>
                      <a:pt x="254" y="212"/>
                    </a:lnTo>
                    <a:lnTo>
                      <a:pt x="252" y="214"/>
                    </a:lnTo>
                    <a:lnTo>
                      <a:pt x="251" y="215"/>
                    </a:lnTo>
                    <a:lnTo>
                      <a:pt x="248" y="217"/>
                    </a:lnTo>
                    <a:lnTo>
                      <a:pt x="247" y="215"/>
                    </a:lnTo>
                    <a:lnTo>
                      <a:pt x="246" y="215"/>
                    </a:lnTo>
                    <a:lnTo>
                      <a:pt x="243" y="213"/>
                    </a:lnTo>
                    <a:lnTo>
                      <a:pt x="242" y="213"/>
                    </a:lnTo>
                    <a:lnTo>
                      <a:pt x="240" y="209"/>
                    </a:lnTo>
                    <a:lnTo>
                      <a:pt x="239" y="207"/>
                    </a:lnTo>
                    <a:lnTo>
                      <a:pt x="236" y="203"/>
                    </a:lnTo>
                    <a:lnTo>
                      <a:pt x="236" y="202"/>
                    </a:lnTo>
                    <a:lnTo>
                      <a:pt x="235" y="202"/>
                    </a:lnTo>
                    <a:lnTo>
                      <a:pt x="234" y="201"/>
                    </a:lnTo>
                    <a:lnTo>
                      <a:pt x="233" y="201"/>
                    </a:lnTo>
                    <a:lnTo>
                      <a:pt x="231" y="200"/>
                    </a:lnTo>
                    <a:lnTo>
                      <a:pt x="230" y="200"/>
                    </a:lnTo>
                    <a:lnTo>
                      <a:pt x="228" y="201"/>
                    </a:lnTo>
                    <a:lnTo>
                      <a:pt x="223" y="201"/>
                    </a:lnTo>
                    <a:lnTo>
                      <a:pt x="219" y="202"/>
                    </a:lnTo>
                    <a:lnTo>
                      <a:pt x="218" y="202"/>
                    </a:lnTo>
                    <a:lnTo>
                      <a:pt x="216" y="203"/>
                    </a:lnTo>
                    <a:lnTo>
                      <a:pt x="214" y="203"/>
                    </a:lnTo>
                    <a:lnTo>
                      <a:pt x="213" y="205"/>
                    </a:lnTo>
                    <a:lnTo>
                      <a:pt x="212" y="205"/>
                    </a:lnTo>
                    <a:lnTo>
                      <a:pt x="211" y="205"/>
                    </a:lnTo>
                    <a:lnTo>
                      <a:pt x="211" y="206"/>
                    </a:lnTo>
                    <a:lnTo>
                      <a:pt x="211" y="207"/>
                    </a:lnTo>
                    <a:lnTo>
                      <a:pt x="211" y="208"/>
                    </a:lnTo>
                    <a:lnTo>
                      <a:pt x="210" y="211"/>
                    </a:lnTo>
                    <a:lnTo>
                      <a:pt x="207" y="213"/>
                    </a:lnTo>
                    <a:lnTo>
                      <a:pt x="206" y="213"/>
                    </a:lnTo>
                    <a:lnTo>
                      <a:pt x="202" y="213"/>
                    </a:lnTo>
                    <a:lnTo>
                      <a:pt x="201" y="213"/>
                    </a:lnTo>
                    <a:lnTo>
                      <a:pt x="200" y="212"/>
                    </a:lnTo>
                    <a:lnTo>
                      <a:pt x="199" y="209"/>
                    </a:lnTo>
                    <a:lnTo>
                      <a:pt x="199" y="208"/>
                    </a:lnTo>
                    <a:lnTo>
                      <a:pt x="199" y="207"/>
                    </a:lnTo>
                    <a:lnTo>
                      <a:pt x="197" y="202"/>
                    </a:lnTo>
                    <a:lnTo>
                      <a:pt x="197" y="201"/>
                    </a:lnTo>
                    <a:lnTo>
                      <a:pt x="196" y="199"/>
                    </a:lnTo>
                    <a:lnTo>
                      <a:pt x="195" y="196"/>
                    </a:lnTo>
                    <a:lnTo>
                      <a:pt x="194" y="196"/>
                    </a:lnTo>
                    <a:lnTo>
                      <a:pt x="193" y="195"/>
                    </a:lnTo>
                    <a:lnTo>
                      <a:pt x="191" y="195"/>
                    </a:lnTo>
                    <a:lnTo>
                      <a:pt x="190" y="195"/>
                    </a:lnTo>
                    <a:lnTo>
                      <a:pt x="189" y="194"/>
                    </a:lnTo>
                    <a:lnTo>
                      <a:pt x="188" y="194"/>
                    </a:lnTo>
                    <a:lnTo>
                      <a:pt x="186" y="194"/>
                    </a:lnTo>
                    <a:lnTo>
                      <a:pt x="174" y="194"/>
                    </a:lnTo>
                    <a:lnTo>
                      <a:pt x="172" y="192"/>
                    </a:lnTo>
                    <a:lnTo>
                      <a:pt x="171" y="192"/>
                    </a:lnTo>
                    <a:lnTo>
                      <a:pt x="170" y="192"/>
                    </a:lnTo>
                    <a:lnTo>
                      <a:pt x="170" y="191"/>
                    </a:lnTo>
                    <a:lnTo>
                      <a:pt x="148" y="178"/>
                    </a:lnTo>
                    <a:lnTo>
                      <a:pt x="146" y="177"/>
                    </a:lnTo>
                    <a:lnTo>
                      <a:pt x="145" y="177"/>
                    </a:lnTo>
                    <a:lnTo>
                      <a:pt x="145" y="175"/>
                    </a:lnTo>
                    <a:lnTo>
                      <a:pt x="144" y="175"/>
                    </a:lnTo>
                    <a:lnTo>
                      <a:pt x="143" y="173"/>
                    </a:lnTo>
                    <a:lnTo>
                      <a:pt x="142" y="173"/>
                    </a:lnTo>
                    <a:lnTo>
                      <a:pt x="142" y="172"/>
                    </a:lnTo>
                    <a:lnTo>
                      <a:pt x="140" y="171"/>
                    </a:lnTo>
                    <a:lnTo>
                      <a:pt x="140" y="168"/>
                    </a:lnTo>
                    <a:lnTo>
                      <a:pt x="139" y="167"/>
                    </a:lnTo>
                    <a:lnTo>
                      <a:pt x="138" y="166"/>
                    </a:lnTo>
                    <a:lnTo>
                      <a:pt x="137" y="165"/>
                    </a:lnTo>
                    <a:lnTo>
                      <a:pt x="136" y="163"/>
                    </a:lnTo>
                    <a:lnTo>
                      <a:pt x="134" y="162"/>
                    </a:lnTo>
                    <a:lnTo>
                      <a:pt x="133" y="162"/>
                    </a:lnTo>
                    <a:lnTo>
                      <a:pt x="132" y="162"/>
                    </a:lnTo>
                    <a:lnTo>
                      <a:pt x="131" y="162"/>
                    </a:lnTo>
                    <a:lnTo>
                      <a:pt x="130" y="162"/>
                    </a:lnTo>
                    <a:lnTo>
                      <a:pt x="127" y="163"/>
                    </a:lnTo>
                    <a:lnTo>
                      <a:pt x="125" y="166"/>
                    </a:lnTo>
                    <a:lnTo>
                      <a:pt x="123" y="168"/>
                    </a:lnTo>
                    <a:lnTo>
                      <a:pt x="122" y="169"/>
                    </a:lnTo>
                    <a:lnTo>
                      <a:pt x="122" y="171"/>
                    </a:lnTo>
                    <a:lnTo>
                      <a:pt x="121" y="172"/>
                    </a:lnTo>
                    <a:lnTo>
                      <a:pt x="120" y="175"/>
                    </a:lnTo>
                    <a:lnTo>
                      <a:pt x="120" y="177"/>
                    </a:lnTo>
                    <a:lnTo>
                      <a:pt x="119" y="178"/>
                    </a:lnTo>
                    <a:lnTo>
                      <a:pt x="116" y="178"/>
                    </a:lnTo>
                    <a:lnTo>
                      <a:pt x="115" y="178"/>
                    </a:lnTo>
                    <a:lnTo>
                      <a:pt x="115" y="177"/>
                    </a:lnTo>
                    <a:lnTo>
                      <a:pt x="114" y="175"/>
                    </a:lnTo>
                    <a:lnTo>
                      <a:pt x="114" y="174"/>
                    </a:lnTo>
                    <a:lnTo>
                      <a:pt x="113" y="173"/>
                    </a:lnTo>
                    <a:lnTo>
                      <a:pt x="113" y="168"/>
                    </a:lnTo>
                    <a:lnTo>
                      <a:pt x="114" y="167"/>
                    </a:lnTo>
                    <a:lnTo>
                      <a:pt x="114" y="166"/>
                    </a:lnTo>
                    <a:lnTo>
                      <a:pt x="115" y="163"/>
                    </a:lnTo>
                    <a:lnTo>
                      <a:pt x="115" y="162"/>
                    </a:lnTo>
                    <a:lnTo>
                      <a:pt x="115" y="161"/>
                    </a:lnTo>
                    <a:lnTo>
                      <a:pt x="115" y="160"/>
                    </a:lnTo>
                    <a:lnTo>
                      <a:pt x="115" y="159"/>
                    </a:lnTo>
                    <a:lnTo>
                      <a:pt x="114" y="156"/>
                    </a:lnTo>
                    <a:lnTo>
                      <a:pt x="104" y="148"/>
                    </a:lnTo>
                    <a:lnTo>
                      <a:pt x="102" y="146"/>
                    </a:lnTo>
                    <a:lnTo>
                      <a:pt x="100" y="144"/>
                    </a:lnTo>
                    <a:lnTo>
                      <a:pt x="97" y="134"/>
                    </a:lnTo>
                    <a:lnTo>
                      <a:pt x="96" y="133"/>
                    </a:lnTo>
                    <a:lnTo>
                      <a:pt x="94" y="132"/>
                    </a:lnTo>
                    <a:lnTo>
                      <a:pt x="92" y="129"/>
                    </a:lnTo>
                    <a:lnTo>
                      <a:pt x="86" y="125"/>
                    </a:lnTo>
                    <a:lnTo>
                      <a:pt x="85" y="125"/>
                    </a:lnTo>
                    <a:lnTo>
                      <a:pt x="85" y="123"/>
                    </a:lnTo>
                    <a:lnTo>
                      <a:pt x="83" y="123"/>
                    </a:lnTo>
                    <a:lnTo>
                      <a:pt x="82" y="122"/>
                    </a:lnTo>
                    <a:lnTo>
                      <a:pt x="80" y="121"/>
                    </a:lnTo>
                    <a:lnTo>
                      <a:pt x="71" y="115"/>
                    </a:lnTo>
                    <a:lnTo>
                      <a:pt x="70" y="115"/>
                    </a:lnTo>
                    <a:lnTo>
                      <a:pt x="67" y="114"/>
                    </a:lnTo>
                    <a:lnTo>
                      <a:pt x="64" y="114"/>
                    </a:lnTo>
                    <a:lnTo>
                      <a:pt x="53" y="109"/>
                    </a:lnTo>
                    <a:lnTo>
                      <a:pt x="52" y="108"/>
                    </a:lnTo>
                    <a:lnTo>
                      <a:pt x="51" y="106"/>
                    </a:lnTo>
                    <a:lnTo>
                      <a:pt x="50" y="106"/>
                    </a:lnTo>
                    <a:lnTo>
                      <a:pt x="48" y="105"/>
                    </a:lnTo>
                    <a:lnTo>
                      <a:pt x="46" y="104"/>
                    </a:lnTo>
                    <a:lnTo>
                      <a:pt x="43" y="102"/>
                    </a:lnTo>
                    <a:lnTo>
                      <a:pt x="43" y="100"/>
                    </a:lnTo>
                    <a:lnTo>
                      <a:pt x="42" y="98"/>
                    </a:lnTo>
                    <a:lnTo>
                      <a:pt x="42" y="97"/>
                    </a:lnTo>
                    <a:lnTo>
                      <a:pt x="42" y="94"/>
                    </a:lnTo>
                    <a:lnTo>
                      <a:pt x="43" y="94"/>
                    </a:lnTo>
                    <a:lnTo>
                      <a:pt x="43" y="93"/>
                    </a:lnTo>
                    <a:lnTo>
                      <a:pt x="43" y="92"/>
                    </a:lnTo>
                    <a:lnTo>
                      <a:pt x="46" y="91"/>
                    </a:lnTo>
                    <a:lnTo>
                      <a:pt x="48" y="91"/>
                    </a:lnTo>
                    <a:lnTo>
                      <a:pt x="51" y="92"/>
                    </a:lnTo>
                    <a:lnTo>
                      <a:pt x="52" y="92"/>
                    </a:lnTo>
                    <a:lnTo>
                      <a:pt x="53" y="92"/>
                    </a:lnTo>
                    <a:lnTo>
                      <a:pt x="54" y="91"/>
                    </a:lnTo>
                    <a:lnTo>
                      <a:pt x="54" y="89"/>
                    </a:lnTo>
                    <a:lnTo>
                      <a:pt x="54" y="87"/>
                    </a:lnTo>
                    <a:lnTo>
                      <a:pt x="53" y="86"/>
                    </a:lnTo>
                    <a:lnTo>
                      <a:pt x="53" y="85"/>
                    </a:lnTo>
                    <a:lnTo>
                      <a:pt x="52" y="85"/>
                    </a:lnTo>
                    <a:lnTo>
                      <a:pt x="50" y="82"/>
                    </a:lnTo>
                    <a:lnTo>
                      <a:pt x="48" y="82"/>
                    </a:lnTo>
                    <a:lnTo>
                      <a:pt x="47" y="82"/>
                    </a:lnTo>
                    <a:lnTo>
                      <a:pt x="46" y="82"/>
                    </a:lnTo>
                    <a:lnTo>
                      <a:pt x="45" y="82"/>
                    </a:lnTo>
                    <a:lnTo>
                      <a:pt x="43" y="82"/>
                    </a:lnTo>
                    <a:lnTo>
                      <a:pt x="43" y="81"/>
                    </a:lnTo>
                    <a:lnTo>
                      <a:pt x="42" y="80"/>
                    </a:lnTo>
                    <a:lnTo>
                      <a:pt x="37" y="75"/>
                    </a:lnTo>
                    <a:lnTo>
                      <a:pt x="35" y="74"/>
                    </a:lnTo>
                    <a:lnTo>
                      <a:pt x="35" y="72"/>
                    </a:lnTo>
                    <a:lnTo>
                      <a:pt x="34" y="71"/>
                    </a:lnTo>
                    <a:lnTo>
                      <a:pt x="33" y="71"/>
                    </a:lnTo>
                    <a:lnTo>
                      <a:pt x="33" y="69"/>
                    </a:lnTo>
                    <a:lnTo>
                      <a:pt x="31" y="69"/>
                    </a:lnTo>
                    <a:lnTo>
                      <a:pt x="31" y="68"/>
                    </a:lnTo>
                    <a:lnTo>
                      <a:pt x="31" y="65"/>
                    </a:lnTo>
                    <a:lnTo>
                      <a:pt x="31" y="64"/>
                    </a:lnTo>
                    <a:lnTo>
                      <a:pt x="33" y="62"/>
                    </a:lnTo>
                    <a:lnTo>
                      <a:pt x="33" y="60"/>
                    </a:lnTo>
                    <a:lnTo>
                      <a:pt x="33" y="59"/>
                    </a:lnTo>
                    <a:lnTo>
                      <a:pt x="33" y="47"/>
                    </a:lnTo>
                    <a:lnTo>
                      <a:pt x="33" y="46"/>
                    </a:lnTo>
                    <a:lnTo>
                      <a:pt x="31" y="43"/>
                    </a:lnTo>
                    <a:lnTo>
                      <a:pt x="31" y="42"/>
                    </a:lnTo>
                    <a:lnTo>
                      <a:pt x="30" y="41"/>
                    </a:lnTo>
                    <a:lnTo>
                      <a:pt x="29" y="40"/>
                    </a:lnTo>
                    <a:lnTo>
                      <a:pt x="29" y="39"/>
                    </a:lnTo>
                    <a:lnTo>
                      <a:pt x="28" y="39"/>
                    </a:lnTo>
                    <a:lnTo>
                      <a:pt x="27" y="37"/>
                    </a:lnTo>
                    <a:lnTo>
                      <a:pt x="19" y="32"/>
                    </a:lnTo>
                    <a:lnTo>
                      <a:pt x="18" y="31"/>
                    </a:lnTo>
                    <a:lnTo>
                      <a:pt x="16" y="30"/>
                    </a:lnTo>
                    <a:lnTo>
                      <a:pt x="14" y="30"/>
                    </a:lnTo>
                    <a:lnTo>
                      <a:pt x="6" y="30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1" y="26"/>
                    </a:lnTo>
                    <a:lnTo>
                      <a:pt x="1" y="25"/>
                    </a:lnTo>
                    <a:lnTo>
                      <a:pt x="1" y="24"/>
                    </a:lnTo>
                    <a:lnTo>
                      <a:pt x="1" y="22"/>
                    </a:lnTo>
                    <a:lnTo>
                      <a:pt x="0" y="20"/>
                    </a:lnTo>
                    <a:lnTo>
                      <a:pt x="0" y="11"/>
                    </a:lnTo>
                    <a:lnTo>
                      <a:pt x="1" y="9"/>
                    </a:lnTo>
                    <a:lnTo>
                      <a:pt x="1" y="8"/>
                    </a:lnTo>
                    <a:lnTo>
                      <a:pt x="2" y="8"/>
                    </a:lnTo>
                    <a:lnTo>
                      <a:pt x="2" y="7"/>
                    </a:lnTo>
                    <a:lnTo>
                      <a:pt x="3" y="6"/>
                    </a:lnTo>
                    <a:lnTo>
                      <a:pt x="6" y="5"/>
                    </a:lnTo>
                    <a:lnTo>
                      <a:pt x="8" y="3"/>
                    </a:lnTo>
                    <a:lnTo>
                      <a:pt x="13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619">
                <a:extLst>
                  <a:ext uri="{FF2B5EF4-FFF2-40B4-BE49-F238E27FC236}">
                    <a16:creationId xmlns:a16="http://schemas.microsoft.com/office/drawing/2014/main" id="{CC984B08-B61A-7DB2-E993-2FC975599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1057"/>
                <a:ext cx="124" cy="104"/>
              </a:xfrm>
              <a:custGeom>
                <a:avLst/>
                <a:gdLst>
                  <a:gd name="T0" fmla="*/ 608 w 619"/>
                  <a:gd name="T1" fmla="*/ 513 h 518"/>
                  <a:gd name="T2" fmla="*/ 614 w 619"/>
                  <a:gd name="T3" fmla="*/ 508 h 518"/>
                  <a:gd name="T4" fmla="*/ 619 w 619"/>
                  <a:gd name="T5" fmla="*/ 495 h 518"/>
                  <a:gd name="T6" fmla="*/ 614 w 619"/>
                  <a:gd name="T7" fmla="*/ 491 h 518"/>
                  <a:gd name="T8" fmla="*/ 606 w 619"/>
                  <a:gd name="T9" fmla="*/ 495 h 518"/>
                  <a:gd name="T10" fmla="*/ 599 w 619"/>
                  <a:gd name="T11" fmla="*/ 495 h 518"/>
                  <a:gd name="T12" fmla="*/ 594 w 619"/>
                  <a:gd name="T13" fmla="*/ 489 h 518"/>
                  <a:gd name="T14" fmla="*/ 595 w 619"/>
                  <a:gd name="T15" fmla="*/ 474 h 518"/>
                  <a:gd name="T16" fmla="*/ 593 w 619"/>
                  <a:gd name="T17" fmla="*/ 463 h 518"/>
                  <a:gd name="T18" fmla="*/ 588 w 619"/>
                  <a:gd name="T19" fmla="*/ 456 h 518"/>
                  <a:gd name="T20" fmla="*/ 582 w 619"/>
                  <a:gd name="T21" fmla="*/ 451 h 518"/>
                  <a:gd name="T22" fmla="*/ 576 w 619"/>
                  <a:gd name="T23" fmla="*/ 449 h 518"/>
                  <a:gd name="T24" fmla="*/ 572 w 619"/>
                  <a:gd name="T25" fmla="*/ 443 h 518"/>
                  <a:gd name="T26" fmla="*/ 572 w 619"/>
                  <a:gd name="T27" fmla="*/ 432 h 518"/>
                  <a:gd name="T28" fmla="*/ 570 w 619"/>
                  <a:gd name="T29" fmla="*/ 425 h 518"/>
                  <a:gd name="T30" fmla="*/ 560 w 619"/>
                  <a:gd name="T31" fmla="*/ 426 h 518"/>
                  <a:gd name="T32" fmla="*/ 547 w 619"/>
                  <a:gd name="T33" fmla="*/ 417 h 518"/>
                  <a:gd name="T34" fmla="*/ 511 w 619"/>
                  <a:gd name="T35" fmla="*/ 410 h 518"/>
                  <a:gd name="T36" fmla="*/ 480 w 619"/>
                  <a:gd name="T37" fmla="*/ 431 h 518"/>
                  <a:gd name="T38" fmla="*/ 402 w 619"/>
                  <a:gd name="T39" fmla="*/ 451 h 518"/>
                  <a:gd name="T40" fmla="*/ 377 w 619"/>
                  <a:gd name="T41" fmla="*/ 448 h 518"/>
                  <a:gd name="T42" fmla="*/ 343 w 619"/>
                  <a:gd name="T43" fmla="*/ 450 h 518"/>
                  <a:gd name="T44" fmla="*/ 308 w 619"/>
                  <a:gd name="T45" fmla="*/ 452 h 518"/>
                  <a:gd name="T46" fmla="*/ 288 w 619"/>
                  <a:gd name="T47" fmla="*/ 454 h 518"/>
                  <a:gd name="T48" fmla="*/ 276 w 619"/>
                  <a:gd name="T49" fmla="*/ 454 h 518"/>
                  <a:gd name="T50" fmla="*/ 241 w 619"/>
                  <a:gd name="T51" fmla="*/ 465 h 518"/>
                  <a:gd name="T52" fmla="*/ 218 w 619"/>
                  <a:gd name="T53" fmla="*/ 460 h 518"/>
                  <a:gd name="T54" fmla="*/ 202 w 619"/>
                  <a:gd name="T55" fmla="*/ 432 h 518"/>
                  <a:gd name="T56" fmla="*/ 184 w 619"/>
                  <a:gd name="T57" fmla="*/ 406 h 518"/>
                  <a:gd name="T58" fmla="*/ 153 w 619"/>
                  <a:gd name="T59" fmla="*/ 411 h 518"/>
                  <a:gd name="T60" fmla="*/ 155 w 619"/>
                  <a:gd name="T61" fmla="*/ 405 h 518"/>
                  <a:gd name="T62" fmla="*/ 189 w 619"/>
                  <a:gd name="T63" fmla="*/ 395 h 518"/>
                  <a:gd name="T64" fmla="*/ 185 w 619"/>
                  <a:gd name="T65" fmla="*/ 387 h 518"/>
                  <a:gd name="T66" fmla="*/ 164 w 619"/>
                  <a:gd name="T67" fmla="*/ 388 h 518"/>
                  <a:gd name="T68" fmla="*/ 149 w 619"/>
                  <a:gd name="T69" fmla="*/ 382 h 518"/>
                  <a:gd name="T70" fmla="*/ 155 w 619"/>
                  <a:gd name="T71" fmla="*/ 354 h 518"/>
                  <a:gd name="T72" fmla="*/ 166 w 619"/>
                  <a:gd name="T73" fmla="*/ 353 h 518"/>
                  <a:gd name="T74" fmla="*/ 158 w 619"/>
                  <a:gd name="T75" fmla="*/ 331 h 518"/>
                  <a:gd name="T76" fmla="*/ 152 w 619"/>
                  <a:gd name="T77" fmla="*/ 313 h 518"/>
                  <a:gd name="T78" fmla="*/ 141 w 619"/>
                  <a:gd name="T79" fmla="*/ 307 h 518"/>
                  <a:gd name="T80" fmla="*/ 112 w 619"/>
                  <a:gd name="T81" fmla="*/ 301 h 518"/>
                  <a:gd name="T82" fmla="*/ 112 w 619"/>
                  <a:gd name="T83" fmla="*/ 319 h 518"/>
                  <a:gd name="T84" fmla="*/ 107 w 619"/>
                  <a:gd name="T85" fmla="*/ 331 h 518"/>
                  <a:gd name="T86" fmla="*/ 91 w 619"/>
                  <a:gd name="T87" fmla="*/ 330 h 518"/>
                  <a:gd name="T88" fmla="*/ 74 w 619"/>
                  <a:gd name="T89" fmla="*/ 320 h 518"/>
                  <a:gd name="T90" fmla="*/ 47 w 619"/>
                  <a:gd name="T91" fmla="*/ 307 h 518"/>
                  <a:gd name="T92" fmla="*/ 34 w 619"/>
                  <a:gd name="T93" fmla="*/ 283 h 518"/>
                  <a:gd name="T94" fmla="*/ 5 w 619"/>
                  <a:gd name="T95" fmla="*/ 265 h 518"/>
                  <a:gd name="T96" fmla="*/ 6 w 619"/>
                  <a:gd name="T97" fmla="*/ 240 h 518"/>
                  <a:gd name="T98" fmla="*/ 30 w 619"/>
                  <a:gd name="T99" fmla="*/ 235 h 518"/>
                  <a:gd name="T100" fmla="*/ 19 w 619"/>
                  <a:gd name="T101" fmla="*/ 221 h 518"/>
                  <a:gd name="T102" fmla="*/ 32 w 619"/>
                  <a:gd name="T103" fmla="*/ 208 h 518"/>
                  <a:gd name="T104" fmla="*/ 32 w 619"/>
                  <a:gd name="T105" fmla="*/ 174 h 518"/>
                  <a:gd name="T106" fmla="*/ 45 w 619"/>
                  <a:gd name="T107" fmla="*/ 148 h 518"/>
                  <a:gd name="T108" fmla="*/ 39 w 619"/>
                  <a:gd name="T109" fmla="*/ 108 h 518"/>
                  <a:gd name="T110" fmla="*/ 13 w 619"/>
                  <a:gd name="T111" fmla="*/ 105 h 518"/>
                  <a:gd name="T112" fmla="*/ 22 w 619"/>
                  <a:gd name="T113" fmla="*/ 67 h 518"/>
                  <a:gd name="T114" fmla="*/ 38 w 619"/>
                  <a:gd name="T115" fmla="*/ 67 h 518"/>
                  <a:gd name="T116" fmla="*/ 44 w 619"/>
                  <a:gd name="T117" fmla="*/ 60 h 518"/>
                  <a:gd name="T118" fmla="*/ 47 w 619"/>
                  <a:gd name="T119" fmla="*/ 37 h 518"/>
                  <a:gd name="T120" fmla="*/ 46 w 619"/>
                  <a:gd name="T121" fmla="*/ 9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19" h="518">
                    <a:moveTo>
                      <a:pt x="601" y="518"/>
                    </a:moveTo>
                    <a:lnTo>
                      <a:pt x="605" y="517"/>
                    </a:lnTo>
                    <a:lnTo>
                      <a:pt x="606" y="515"/>
                    </a:lnTo>
                    <a:lnTo>
                      <a:pt x="607" y="514"/>
                    </a:lnTo>
                    <a:lnTo>
                      <a:pt x="608" y="513"/>
                    </a:lnTo>
                    <a:lnTo>
                      <a:pt x="610" y="513"/>
                    </a:lnTo>
                    <a:lnTo>
                      <a:pt x="611" y="512"/>
                    </a:lnTo>
                    <a:lnTo>
                      <a:pt x="612" y="512"/>
                    </a:lnTo>
                    <a:lnTo>
                      <a:pt x="614" y="509"/>
                    </a:lnTo>
                    <a:lnTo>
                      <a:pt x="614" y="508"/>
                    </a:lnTo>
                    <a:lnTo>
                      <a:pt x="616" y="506"/>
                    </a:lnTo>
                    <a:lnTo>
                      <a:pt x="618" y="501"/>
                    </a:lnTo>
                    <a:lnTo>
                      <a:pt x="618" y="500"/>
                    </a:lnTo>
                    <a:lnTo>
                      <a:pt x="619" y="498"/>
                    </a:lnTo>
                    <a:lnTo>
                      <a:pt x="619" y="495"/>
                    </a:lnTo>
                    <a:lnTo>
                      <a:pt x="618" y="494"/>
                    </a:lnTo>
                    <a:lnTo>
                      <a:pt x="618" y="492"/>
                    </a:lnTo>
                    <a:lnTo>
                      <a:pt x="617" y="491"/>
                    </a:lnTo>
                    <a:lnTo>
                      <a:pt x="616" y="491"/>
                    </a:lnTo>
                    <a:lnTo>
                      <a:pt x="614" y="491"/>
                    </a:lnTo>
                    <a:lnTo>
                      <a:pt x="613" y="491"/>
                    </a:lnTo>
                    <a:lnTo>
                      <a:pt x="612" y="491"/>
                    </a:lnTo>
                    <a:lnTo>
                      <a:pt x="610" y="492"/>
                    </a:lnTo>
                    <a:lnTo>
                      <a:pt x="608" y="494"/>
                    </a:lnTo>
                    <a:lnTo>
                      <a:pt x="606" y="495"/>
                    </a:lnTo>
                    <a:lnTo>
                      <a:pt x="605" y="495"/>
                    </a:lnTo>
                    <a:lnTo>
                      <a:pt x="604" y="495"/>
                    </a:lnTo>
                    <a:lnTo>
                      <a:pt x="601" y="495"/>
                    </a:lnTo>
                    <a:lnTo>
                      <a:pt x="600" y="495"/>
                    </a:lnTo>
                    <a:lnTo>
                      <a:pt x="599" y="495"/>
                    </a:lnTo>
                    <a:lnTo>
                      <a:pt x="596" y="494"/>
                    </a:lnTo>
                    <a:lnTo>
                      <a:pt x="596" y="492"/>
                    </a:lnTo>
                    <a:lnTo>
                      <a:pt x="595" y="492"/>
                    </a:lnTo>
                    <a:lnTo>
                      <a:pt x="594" y="490"/>
                    </a:lnTo>
                    <a:lnTo>
                      <a:pt x="594" y="489"/>
                    </a:lnTo>
                    <a:lnTo>
                      <a:pt x="594" y="483"/>
                    </a:lnTo>
                    <a:lnTo>
                      <a:pt x="594" y="480"/>
                    </a:lnTo>
                    <a:lnTo>
                      <a:pt x="594" y="479"/>
                    </a:lnTo>
                    <a:lnTo>
                      <a:pt x="595" y="478"/>
                    </a:lnTo>
                    <a:lnTo>
                      <a:pt x="595" y="474"/>
                    </a:lnTo>
                    <a:lnTo>
                      <a:pt x="594" y="473"/>
                    </a:lnTo>
                    <a:lnTo>
                      <a:pt x="594" y="467"/>
                    </a:lnTo>
                    <a:lnTo>
                      <a:pt x="594" y="466"/>
                    </a:lnTo>
                    <a:lnTo>
                      <a:pt x="593" y="465"/>
                    </a:lnTo>
                    <a:lnTo>
                      <a:pt x="593" y="463"/>
                    </a:lnTo>
                    <a:lnTo>
                      <a:pt x="591" y="461"/>
                    </a:lnTo>
                    <a:lnTo>
                      <a:pt x="591" y="460"/>
                    </a:lnTo>
                    <a:lnTo>
                      <a:pt x="590" y="458"/>
                    </a:lnTo>
                    <a:lnTo>
                      <a:pt x="589" y="457"/>
                    </a:lnTo>
                    <a:lnTo>
                      <a:pt x="588" y="456"/>
                    </a:lnTo>
                    <a:lnTo>
                      <a:pt x="587" y="455"/>
                    </a:lnTo>
                    <a:lnTo>
                      <a:pt x="585" y="454"/>
                    </a:lnTo>
                    <a:lnTo>
                      <a:pt x="584" y="452"/>
                    </a:lnTo>
                    <a:lnTo>
                      <a:pt x="583" y="451"/>
                    </a:lnTo>
                    <a:lnTo>
                      <a:pt x="582" y="451"/>
                    </a:lnTo>
                    <a:lnTo>
                      <a:pt x="581" y="451"/>
                    </a:lnTo>
                    <a:lnTo>
                      <a:pt x="579" y="451"/>
                    </a:lnTo>
                    <a:lnTo>
                      <a:pt x="578" y="451"/>
                    </a:lnTo>
                    <a:lnTo>
                      <a:pt x="577" y="450"/>
                    </a:lnTo>
                    <a:lnTo>
                      <a:pt x="576" y="449"/>
                    </a:lnTo>
                    <a:lnTo>
                      <a:pt x="574" y="448"/>
                    </a:lnTo>
                    <a:lnTo>
                      <a:pt x="574" y="446"/>
                    </a:lnTo>
                    <a:lnTo>
                      <a:pt x="573" y="446"/>
                    </a:lnTo>
                    <a:lnTo>
                      <a:pt x="573" y="444"/>
                    </a:lnTo>
                    <a:lnTo>
                      <a:pt x="572" y="443"/>
                    </a:lnTo>
                    <a:lnTo>
                      <a:pt x="572" y="441"/>
                    </a:lnTo>
                    <a:lnTo>
                      <a:pt x="571" y="440"/>
                    </a:lnTo>
                    <a:lnTo>
                      <a:pt x="571" y="435"/>
                    </a:lnTo>
                    <a:lnTo>
                      <a:pt x="572" y="433"/>
                    </a:lnTo>
                    <a:lnTo>
                      <a:pt x="572" y="432"/>
                    </a:lnTo>
                    <a:lnTo>
                      <a:pt x="573" y="431"/>
                    </a:lnTo>
                    <a:lnTo>
                      <a:pt x="573" y="428"/>
                    </a:lnTo>
                    <a:lnTo>
                      <a:pt x="572" y="428"/>
                    </a:lnTo>
                    <a:lnTo>
                      <a:pt x="572" y="427"/>
                    </a:lnTo>
                    <a:lnTo>
                      <a:pt x="570" y="425"/>
                    </a:lnTo>
                    <a:lnTo>
                      <a:pt x="568" y="425"/>
                    </a:lnTo>
                    <a:lnTo>
                      <a:pt x="567" y="423"/>
                    </a:lnTo>
                    <a:lnTo>
                      <a:pt x="565" y="423"/>
                    </a:lnTo>
                    <a:lnTo>
                      <a:pt x="562" y="425"/>
                    </a:lnTo>
                    <a:lnTo>
                      <a:pt x="560" y="426"/>
                    </a:lnTo>
                    <a:lnTo>
                      <a:pt x="559" y="426"/>
                    </a:lnTo>
                    <a:lnTo>
                      <a:pt x="555" y="426"/>
                    </a:lnTo>
                    <a:lnTo>
                      <a:pt x="554" y="426"/>
                    </a:lnTo>
                    <a:lnTo>
                      <a:pt x="551" y="423"/>
                    </a:lnTo>
                    <a:lnTo>
                      <a:pt x="547" y="417"/>
                    </a:lnTo>
                    <a:lnTo>
                      <a:pt x="542" y="416"/>
                    </a:lnTo>
                    <a:lnTo>
                      <a:pt x="534" y="414"/>
                    </a:lnTo>
                    <a:lnTo>
                      <a:pt x="528" y="410"/>
                    </a:lnTo>
                    <a:lnTo>
                      <a:pt x="521" y="409"/>
                    </a:lnTo>
                    <a:lnTo>
                      <a:pt x="511" y="410"/>
                    </a:lnTo>
                    <a:lnTo>
                      <a:pt x="501" y="414"/>
                    </a:lnTo>
                    <a:lnTo>
                      <a:pt x="493" y="420"/>
                    </a:lnTo>
                    <a:lnTo>
                      <a:pt x="490" y="422"/>
                    </a:lnTo>
                    <a:lnTo>
                      <a:pt x="487" y="426"/>
                    </a:lnTo>
                    <a:lnTo>
                      <a:pt x="480" y="431"/>
                    </a:lnTo>
                    <a:lnTo>
                      <a:pt x="429" y="444"/>
                    </a:lnTo>
                    <a:lnTo>
                      <a:pt x="417" y="446"/>
                    </a:lnTo>
                    <a:lnTo>
                      <a:pt x="412" y="449"/>
                    </a:lnTo>
                    <a:lnTo>
                      <a:pt x="406" y="451"/>
                    </a:lnTo>
                    <a:lnTo>
                      <a:pt x="402" y="451"/>
                    </a:lnTo>
                    <a:lnTo>
                      <a:pt x="400" y="452"/>
                    </a:lnTo>
                    <a:lnTo>
                      <a:pt x="395" y="451"/>
                    </a:lnTo>
                    <a:lnTo>
                      <a:pt x="390" y="451"/>
                    </a:lnTo>
                    <a:lnTo>
                      <a:pt x="383" y="448"/>
                    </a:lnTo>
                    <a:lnTo>
                      <a:pt x="377" y="448"/>
                    </a:lnTo>
                    <a:lnTo>
                      <a:pt x="365" y="451"/>
                    </a:lnTo>
                    <a:lnTo>
                      <a:pt x="356" y="452"/>
                    </a:lnTo>
                    <a:lnTo>
                      <a:pt x="350" y="454"/>
                    </a:lnTo>
                    <a:lnTo>
                      <a:pt x="345" y="452"/>
                    </a:lnTo>
                    <a:lnTo>
                      <a:pt x="343" y="450"/>
                    </a:lnTo>
                    <a:lnTo>
                      <a:pt x="336" y="446"/>
                    </a:lnTo>
                    <a:lnTo>
                      <a:pt x="328" y="450"/>
                    </a:lnTo>
                    <a:lnTo>
                      <a:pt x="319" y="452"/>
                    </a:lnTo>
                    <a:lnTo>
                      <a:pt x="313" y="452"/>
                    </a:lnTo>
                    <a:lnTo>
                      <a:pt x="308" y="452"/>
                    </a:lnTo>
                    <a:lnTo>
                      <a:pt x="299" y="451"/>
                    </a:lnTo>
                    <a:lnTo>
                      <a:pt x="296" y="454"/>
                    </a:lnTo>
                    <a:lnTo>
                      <a:pt x="292" y="454"/>
                    </a:lnTo>
                    <a:lnTo>
                      <a:pt x="290" y="454"/>
                    </a:lnTo>
                    <a:lnTo>
                      <a:pt x="288" y="454"/>
                    </a:lnTo>
                    <a:lnTo>
                      <a:pt x="288" y="455"/>
                    </a:lnTo>
                    <a:lnTo>
                      <a:pt x="286" y="454"/>
                    </a:lnTo>
                    <a:lnTo>
                      <a:pt x="285" y="454"/>
                    </a:lnTo>
                    <a:lnTo>
                      <a:pt x="282" y="454"/>
                    </a:lnTo>
                    <a:lnTo>
                      <a:pt x="276" y="454"/>
                    </a:lnTo>
                    <a:lnTo>
                      <a:pt x="267" y="455"/>
                    </a:lnTo>
                    <a:lnTo>
                      <a:pt x="259" y="458"/>
                    </a:lnTo>
                    <a:lnTo>
                      <a:pt x="252" y="462"/>
                    </a:lnTo>
                    <a:lnTo>
                      <a:pt x="246" y="465"/>
                    </a:lnTo>
                    <a:lnTo>
                      <a:pt x="241" y="465"/>
                    </a:lnTo>
                    <a:lnTo>
                      <a:pt x="239" y="463"/>
                    </a:lnTo>
                    <a:lnTo>
                      <a:pt x="236" y="461"/>
                    </a:lnTo>
                    <a:lnTo>
                      <a:pt x="233" y="460"/>
                    </a:lnTo>
                    <a:lnTo>
                      <a:pt x="227" y="460"/>
                    </a:lnTo>
                    <a:lnTo>
                      <a:pt x="218" y="460"/>
                    </a:lnTo>
                    <a:lnTo>
                      <a:pt x="216" y="458"/>
                    </a:lnTo>
                    <a:lnTo>
                      <a:pt x="213" y="455"/>
                    </a:lnTo>
                    <a:lnTo>
                      <a:pt x="211" y="449"/>
                    </a:lnTo>
                    <a:lnTo>
                      <a:pt x="211" y="443"/>
                    </a:lnTo>
                    <a:lnTo>
                      <a:pt x="202" y="432"/>
                    </a:lnTo>
                    <a:lnTo>
                      <a:pt x="198" y="423"/>
                    </a:lnTo>
                    <a:lnTo>
                      <a:pt x="193" y="416"/>
                    </a:lnTo>
                    <a:lnTo>
                      <a:pt x="192" y="412"/>
                    </a:lnTo>
                    <a:lnTo>
                      <a:pt x="188" y="408"/>
                    </a:lnTo>
                    <a:lnTo>
                      <a:pt x="184" y="406"/>
                    </a:lnTo>
                    <a:lnTo>
                      <a:pt x="178" y="406"/>
                    </a:lnTo>
                    <a:lnTo>
                      <a:pt x="171" y="410"/>
                    </a:lnTo>
                    <a:lnTo>
                      <a:pt x="160" y="410"/>
                    </a:lnTo>
                    <a:lnTo>
                      <a:pt x="155" y="410"/>
                    </a:lnTo>
                    <a:lnTo>
                      <a:pt x="153" y="411"/>
                    </a:lnTo>
                    <a:lnTo>
                      <a:pt x="147" y="411"/>
                    </a:lnTo>
                    <a:lnTo>
                      <a:pt x="145" y="411"/>
                    </a:lnTo>
                    <a:lnTo>
                      <a:pt x="145" y="409"/>
                    </a:lnTo>
                    <a:lnTo>
                      <a:pt x="149" y="408"/>
                    </a:lnTo>
                    <a:lnTo>
                      <a:pt x="155" y="405"/>
                    </a:lnTo>
                    <a:lnTo>
                      <a:pt x="164" y="403"/>
                    </a:lnTo>
                    <a:lnTo>
                      <a:pt x="170" y="399"/>
                    </a:lnTo>
                    <a:lnTo>
                      <a:pt x="182" y="399"/>
                    </a:lnTo>
                    <a:lnTo>
                      <a:pt x="189" y="397"/>
                    </a:lnTo>
                    <a:lnTo>
                      <a:pt x="189" y="395"/>
                    </a:lnTo>
                    <a:lnTo>
                      <a:pt x="190" y="395"/>
                    </a:lnTo>
                    <a:lnTo>
                      <a:pt x="193" y="395"/>
                    </a:lnTo>
                    <a:lnTo>
                      <a:pt x="190" y="391"/>
                    </a:lnTo>
                    <a:lnTo>
                      <a:pt x="188" y="388"/>
                    </a:lnTo>
                    <a:lnTo>
                      <a:pt x="185" y="387"/>
                    </a:lnTo>
                    <a:lnTo>
                      <a:pt x="177" y="385"/>
                    </a:lnTo>
                    <a:lnTo>
                      <a:pt x="172" y="387"/>
                    </a:lnTo>
                    <a:lnTo>
                      <a:pt x="167" y="388"/>
                    </a:lnTo>
                    <a:lnTo>
                      <a:pt x="165" y="388"/>
                    </a:lnTo>
                    <a:lnTo>
                      <a:pt x="164" y="388"/>
                    </a:lnTo>
                    <a:lnTo>
                      <a:pt x="164" y="389"/>
                    </a:lnTo>
                    <a:lnTo>
                      <a:pt x="159" y="388"/>
                    </a:lnTo>
                    <a:lnTo>
                      <a:pt x="156" y="387"/>
                    </a:lnTo>
                    <a:lnTo>
                      <a:pt x="155" y="387"/>
                    </a:lnTo>
                    <a:lnTo>
                      <a:pt x="149" y="382"/>
                    </a:lnTo>
                    <a:lnTo>
                      <a:pt x="148" y="378"/>
                    </a:lnTo>
                    <a:lnTo>
                      <a:pt x="149" y="372"/>
                    </a:lnTo>
                    <a:lnTo>
                      <a:pt x="154" y="365"/>
                    </a:lnTo>
                    <a:lnTo>
                      <a:pt x="156" y="360"/>
                    </a:lnTo>
                    <a:lnTo>
                      <a:pt x="155" y="354"/>
                    </a:lnTo>
                    <a:lnTo>
                      <a:pt x="156" y="352"/>
                    </a:lnTo>
                    <a:lnTo>
                      <a:pt x="158" y="351"/>
                    </a:lnTo>
                    <a:lnTo>
                      <a:pt x="162" y="353"/>
                    </a:lnTo>
                    <a:lnTo>
                      <a:pt x="164" y="353"/>
                    </a:lnTo>
                    <a:lnTo>
                      <a:pt x="166" y="353"/>
                    </a:lnTo>
                    <a:lnTo>
                      <a:pt x="167" y="351"/>
                    </a:lnTo>
                    <a:lnTo>
                      <a:pt x="168" y="348"/>
                    </a:lnTo>
                    <a:lnTo>
                      <a:pt x="165" y="340"/>
                    </a:lnTo>
                    <a:lnTo>
                      <a:pt x="161" y="335"/>
                    </a:lnTo>
                    <a:lnTo>
                      <a:pt x="158" y="331"/>
                    </a:lnTo>
                    <a:lnTo>
                      <a:pt x="156" y="329"/>
                    </a:lnTo>
                    <a:lnTo>
                      <a:pt x="156" y="321"/>
                    </a:lnTo>
                    <a:lnTo>
                      <a:pt x="156" y="315"/>
                    </a:lnTo>
                    <a:lnTo>
                      <a:pt x="155" y="314"/>
                    </a:lnTo>
                    <a:lnTo>
                      <a:pt x="152" y="313"/>
                    </a:lnTo>
                    <a:lnTo>
                      <a:pt x="148" y="317"/>
                    </a:lnTo>
                    <a:lnTo>
                      <a:pt x="145" y="317"/>
                    </a:lnTo>
                    <a:lnTo>
                      <a:pt x="143" y="315"/>
                    </a:lnTo>
                    <a:lnTo>
                      <a:pt x="141" y="312"/>
                    </a:lnTo>
                    <a:lnTo>
                      <a:pt x="141" y="307"/>
                    </a:lnTo>
                    <a:lnTo>
                      <a:pt x="137" y="301"/>
                    </a:lnTo>
                    <a:lnTo>
                      <a:pt x="135" y="297"/>
                    </a:lnTo>
                    <a:lnTo>
                      <a:pt x="129" y="294"/>
                    </a:lnTo>
                    <a:lnTo>
                      <a:pt x="116" y="295"/>
                    </a:lnTo>
                    <a:lnTo>
                      <a:pt x="112" y="301"/>
                    </a:lnTo>
                    <a:lnTo>
                      <a:pt x="109" y="305"/>
                    </a:lnTo>
                    <a:lnTo>
                      <a:pt x="109" y="309"/>
                    </a:lnTo>
                    <a:lnTo>
                      <a:pt x="109" y="313"/>
                    </a:lnTo>
                    <a:lnTo>
                      <a:pt x="112" y="318"/>
                    </a:lnTo>
                    <a:lnTo>
                      <a:pt x="112" y="319"/>
                    </a:lnTo>
                    <a:lnTo>
                      <a:pt x="113" y="321"/>
                    </a:lnTo>
                    <a:lnTo>
                      <a:pt x="114" y="326"/>
                    </a:lnTo>
                    <a:lnTo>
                      <a:pt x="113" y="329"/>
                    </a:lnTo>
                    <a:lnTo>
                      <a:pt x="112" y="331"/>
                    </a:lnTo>
                    <a:lnTo>
                      <a:pt x="107" y="331"/>
                    </a:lnTo>
                    <a:lnTo>
                      <a:pt x="104" y="330"/>
                    </a:lnTo>
                    <a:lnTo>
                      <a:pt x="103" y="330"/>
                    </a:lnTo>
                    <a:lnTo>
                      <a:pt x="101" y="329"/>
                    </a:lnTo>
                    <a:lnTo>
                      <a:pt x="96" y="325"/>
                    </a:lnTo>
                    <a:lnTo>
                      <a:pt x="91" y="330"/>
                    </a:lnTo>
                    <a:lnTo>
                      <a:pt x="82" y="335"/>
                    </a:lnTo>
                    <a:lnTo>
                      <a:pt x="79" y="336"/>
                    </a:lnTo>
                    <a:lnTo>
                      <a:pt x="75" y="334"/>
                    </a:lnTo>
                    <a:lnTo>
                      <a:pt x="75" y="326"/>
                    </a:lnTo>
                    <a:lnTo>
                      <a:pt x="74" y="320"/>
                    </a:lnTo>
                    <a:lnTo>
                      <a:pt x="72" y="315"/>
                    </a:lnTo>
                    <a:lnTo>
                      <a:pt x="68" y="312"/>
                    </a:lnTo>
                    <a:lnTo>
                      <a:pt x="63" y="309"/>
                    </a:lnTo>
                    <a:lnTo>
                      <a:pt x="55" y="306"/>
                    </a:lnTo>
                    <a:lnTo>
                      <a:pt x="47" y="307"/>
                    </a:lnTo>
                    <a:lnTo>
                      <a:pt x="42" y="307"/>
                    </a:lnTo>
                    <a:lnTo>
                      <a:pt x="39" y="306"/>
                    </a:lnTo>
                    <a:lnTo>
                      <a:pt x="36" y="302"/>
                    </a:lnTo>
                    <a:lnTo>
                      <a:pt x="36" y="298"/>
                    </a:lnTo>
                    <a:lnTo>
                      <a:pt x="34" y="283"/>
                    </a:lnTo>
                    <a:lnTo>
                      <a:pt x="30" y="272"/>
                    </a:lnTo>
                    <a:lnTo>
                      <a:pt x="23" y="266"/>
                    </a:lnTo>
                    <a:lnTo>
                      <a:pt x="18" y="265"/>
                    </a:lnTo>
                    <a:lnTo>
                      <a:pt x="13" y="266"/>
                    </a:lnTo>
                    <a:lnTo>
                      <a:pt x="5" y="265"/>
                    </a:lnTo>
                    <a:lnTo>
                      <a:pt x="1" y="263"/>
                    </a:lnTo>
                    <a:lnTo>
                      <a:pt x="0" y="258"/>
                    </a:lnTo>
                    <a:lnTo>
                      <a:pt x="1" y="252"/>
                    </a:lnTo>
                    <a:lnTo>
                      <a:pt x="4" y="244"/>
                    </a:lnTo>
                    <a:lnTo>
                      <a:pt x="6" y="240"/>
                    </a:lnTo>
                    <a:lnTo>
                      <a:pt x="9" y="238"/>
                    </a:lnTo>
                    <a:lnTo>
                      <a:pt x="12" y="239"/>
                    </a:lnTo>
                    <a:lnTo>
                      <a:pt x="16" y="240"/>
                    </a:lnTo>
                    <a:lnTo>
                      <a:pt x="21" y="240"/>
                    </a:lnTo>
                    <a:lnTo>
                      <a:pt x="30" y="235"/>
                    </a:lnTo>
                    <a:lnTo>
                      <a:pt x="32" y="231"/>
                    </a:lnTo>
                    <a:lnTo>
                      <a:pt x="33" y="227"/>
                    </a:lnTo>
                    <a:lnTo>
                      <a:pt x="30" y="225"/>
                    </a:lnTo>
                    <a:lnTo>
                      <a:pt x="27" y="223"/>
                    </a:lnTo>
                    <a:lnTo>
                      <a:pt x="19" y="221"/>
                    </a:lnTo>
                    <a:lnTo>
                      <a:pt x="18" y="218"/>
                    </a:lnTo>
                    <a:lnTo>
                      <a:pt x="18" y="216"/>
                    </a:lnTo>
                    <a:lnTo>
                      <a:pt x="21" y="215"/>
                    </a:lnTo>
                    <a:lnTo>
                      <a:pt x="28" y="212"/>
                    </a:lnTo>
                    <a:lnTo>
                      <a:pt x="32" y="208"/>
                    </a:lnTo>
                    <a:lnTo>
                      <a:pt x="34" y="203"/>
                    </a:lnTo>
                    <a:lnTo>
                      <a:pt x="35" y="195"/>
                    </a:lnTo>
                    <a:lnTo>
                      <a:pt x="35" y="188"/>
                    </a:lnTo>
                    <a:lnTo>
                      <a:pt x="32" y="180"/>
                    </a:lnTo>
                    <a:lnTo>
                      <a:pt x="32" y="174"/>
                    </a:lnTo>
                    <a:lnTo>
                      <a:pt x="33" y="168"/>
                    </a:lnTo>
                    <a:lnTo>
                      <a:pt x="39" y="164"/>
                    </a:lnTo>
                    <a:lnTo>
                      <a:pt x="42" y="159"/>
                    </a:lnTo>
                    <a:lnTo>
                      <a:pt x="45" y="154"/>
                    </a:lnTo>
                    <a:lnTo>
                      <a:pt x="45" y="148"/>
                    </a:lnTo>
                    <a:lnTo>
                      <a:pt x="45" y="143"/>
                    </a:lnTo>
                    <a:lnTo>
                      <a:pt x="41" y="130"/>
                    </a:lnTo>
                    <a:lnTo>
                      <a:pt x="41" y="115"/>
                    </a:lnTo>
                    <a:lnTo>
                      <a:pt x="40" y="111"/>
                    </a:lnTo>
                    <a:lnTo>
                      <a:pt x="39" y="108"/>
                    </a:lnTo>
                    <a:lnTo>
                      <a:pt x="35" y="107"/>
                    </a:lnTo>
                    <a:lnTo>
                      <a:pt x="30" y="109"/>
                    </a:lnTo>
                    <a:lnTo>
                      <a:pt x="23" y="111"/>
                    </a:lnTo>
                    <a:lnTo>
                      <a:pt x="18" y="109"/>
                    </a:lnTo>
                    <a:lnTo>
                      <a:pt x="13" y="105"/>
                    </a:lnTo>
                    <a:lnTo>
                      <a:pt x="15" y="100"/>
                    </a:lnTo>
                    <a:lnTo>
                      <a:pt x="18" y="90"/>
                    </a:lnTo>
                    <a:lnTo>
                      <a:pt x="22" y="80"/>
                    </a:lnTo>
                    <a:lnTo>
                      <a:pt x="21" y="72"/>
                    </a:lnTo>
                    <a:lnTo>
                      <a:pt x="22" y="67"/>
                    </a:lnTo>
                    <a:lnTo>
                      <a:pt x="25" y="66"/>
                    </a:lnTo>
                    <a:lnTo>
                      <a:pt x="34" y="68"/>
                    </a:lnTo>
                    <a:lnTo>
                      <a:pt x="36" y="68"/>
                    </a:lnTo>
                    <a:lnTo>
                      <a:pt x="36" y="67"/>
                    </a:lnTo>
                    <a:lnTo>
                      <a:pt x="38" y="67"/>
                    </a:lnTo>
                    <a:lnTo>
                      <a:pt x="40" y="67"/>
                    </a:lnTo>
                    <a:lnTo>
                      <a:pt x="42" y="63"/>
                    </a:lnTo>
                    <a:lnTo>
                      <a:pt x="42" y="61"/>
                    </a:lnTo>
                    <a:lnTo>
                      <a:pt x="42" y="60"/>
                    </a:lnTo>
                    <a:lnTo>
                      <a:pt x="44" y="60"/>
                    </a:lnTo>
                    <a:lnTo>
                      <a:pt x="46" y="57"/>
                    </a:lnTo>
                    <a:lnTo>
                      <a:pt x="46" y="51"/>
                    </a:lnTo>
                    <a:lnTo>
                      <a:pt x="47" y="46"/>
                    </a:lnTo>
                    <a:lnTo>
                      <a:pt x="47" y="40"/>
                    </a:lnTo>
                    <a:lnTo>
                      <a:pt x="47" y="37"/>
                    </a:lnTo>
                    <a:lnTo>
                      <a:pt x="49" y="34"/>
                    </a:lnTo>
                    <a:lnTo>
                      <a:pt x="47" y="29"/>
                    </a:lnTo>
                    <a:lnTo>
                      <a:pt x="47" y="26"/>
                    </a:lnTo>
                    <a:lnTo>
                      <a:pt x="47" y="18"/>
                    </a:lnTo>
                    <a:lnTo>
                      <a:pt x="46" y="9"/>
                    </a:lnTo>
                    <a:lnTo>
                      <a:pt x="4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620">
                <a:extLst>
                  <a:ext uri="{FF2B5EF4-FFF2-40B4-BE49-F238E27FC236}">
                    <a16:creationId xmlns:a16="http://schemas.microsoft.com/office/drawing/2014/main" id="{DD9CBDBD-B4F0-2BD6-3CDF-C37501524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1897"/>
                <a:ext cx="59" cy="171"/>
              </a:xfrm>
              <a:custGeom>
                <a:avLst/>
                <a:gdLst>
                  <a:gd name="T0" fmla="*/ 143 w 294"/>
                  <a:gd name="T1" fmla="*/ 727 h 855"/>
                  <a:gd name="T2" fmla="*/ 151 w 294"/>
                  <a:gd name="T3" fmla="*/ 743 h 855"/>
                  <a:gd name="T4" fmla="*/ 163 w 294"/>
                  <a:gd name="T5" fmla="*/ 761 h 855"/>
                  <a:gd name="T6" fmla="*/ 170 w 294"/>
                  <a:gd name="T7" fmla="*/ 769 h 855"/>
                  <a:gd name="T8" fmla="*/ 174 w 294"/>
                  <a:gd name="T9" fmla="*/ 777 h 855"/>
                  <a:gd name="T10" fmla="*/ 175 w 294"/>
                  <a:gd name="T11" fmla="*/ 796 h 855"/>
                  <a:gd name="T12" fmla="*/ 180 w 294"/>
                  <a:gd name="T13" fmla="*/ 809 h 855"/>
                  <a:gd name="T14" fmla="*/ 192 w 294"/>
                  <a:gd name="T15" fmla="*/ 828 h 855"/>
                  <a:gd name="T16" fmla="*/ 194 w 294"/>
                  <a:gd name="T17" fmla="*/ 832 h 855"/>
                  <a:gd name="T18" fmla="*/ 200 w 294"/>
                  <a:gd name="T19" fmla="*/ 830 h 855"/>
                  <a:gd name="T20" fmla="*/ 219 w 294"/>
                  <a:gd name="T21" fmla="*/ 824 h 855"/>
                  <a:gd name="T22" fmla="*/ 246 w 294"/>
                  <a:gd name="T23" fmla="*/ 846 h 855"/>
                  <a:gd name="T24" fmla="*/ 265 w 294"/>
                  <a:gd name="T25" fmla="*/ 855 h 855"/>
                  <a:gd name="T26" fmla="*/ 285 w 294"/>
                  <a:gd name="T27" fmla="*/ 840 h 855"/>
                  <a:gd name="T28" fmla="*/ 288 w 294"/>
                  <a:gd name="T29" fmla="*/ 827 h 855"/>
                  <a:gd name="T30" fmla="*/ 289 w 294"/>
                  <a:gd name="T31" fmla="*/ 773 h 855"/>
                  <a:gd name="T32" fmla="*/ 289 w 294"/>
                  <a:gd name="T33" fmla="*/ 750 h 855"/>
                  <a:gd name="T34" fmla="*/ 274 w 294"/>
                  <a:gd name="T35" fmla="*/ 737 h 855"/>
                  <a:gd name="T36" fmla="*/ 274 w 294"/>
                  <a:gd name="T37" fmla="*/ 706 h 855"/>
                  <a:gd name="T38" fmla="*/ 277 w 294"/>
                  <a:gd name="T39" fmla="*/ 675 h 855"/>
                  <a:gd name="T40" fmla="*/ 279 w 294"/>
                  <a:gd name="T41" fmla="*/ 663 h 855"/>
                  <a:gd name="T42" fmla="*/ 268 w 294"/>
                  <a:gd name="T43" fmla="*/ 641 h 855"/>
                  <a:gd name="T44" fmla="*/ 277 w 294"/>
                  <a:gd name="T45" fmla="*/ 613 h 855"/>
                  <a:gd name="T46" fmla="*/ 277 w 294"/>
                  <a:gd name="T47" fmla="*/ 589 h 855"/>
                  <a:gd name="T48" fmla="*/ 277 w 294"/>
                  <a:gd name="T49" fmla="*/ 562 h 855"/>
                  <a:gd name="T50" fmla="*/ 267 w 294"/>
                  <a:gd name="T51" fmla="*/ 542 h 855"/>
                  <a:gd name="T52" fmla="*/ 257 w 294"/>
                  <a:gd name="T53" fmla="*/ 503 h 855"/>
                  <a:gd name="T54" fmla="*/ 221 w 294"/>
                  <a:gd name="T55" fmla="*/ 482 h 855"/>
                  <a:gd name="T56" fmla="*/ 204 w 294"/>
                  <a:gd name="T57" fmla="*/ 492 h 855"/>
                  <a:gd name="T58" fmla="*/ 198 w 294"/>
                  <a:gd name="T59" fmla="*/ 479 h 855"/>
                  <a:gd name="T60" fmla="*/ 171 w 294"/>
                  <a:gd name="T61" fmla="*/ 456 h 855"/>
                  <a:gd name="T62" fmla="*/ 151 w 294"/>
                  <a:gd name="T63" fmla="*/ 440 h 855"/>
                  <a:gd name="T64" fmla="*/ 134 w 294"/>
                  <a:gd name="T65" fmla="*/ 426 h 855"/>
                  <a:gd name="T66" fmla="*/ 109 w 294"/>
                  <a:gd name="T67" fmla="*/ 426 h 855"/>
                  <a:gd name="T68" fmla="*/ 91 w 294"/>
                  <a:gd name="T69" fmla="*/ 416 h 855"/>
                  <a:gd name="T70" fmla="*/ 77 w 294"/>
                  <a:gd name="T71" fmla="*/ 404 h 855"/>
                  <a:gd name="T72" fmla="*/ 74 w 294"/>
                  <a:gd name="T73" fmla="*/ 390 h 855"/>
                  <a:gd name="T74" fmla="*/ 78 w 294"/>
                  <a:gd name="T75" fmla="*/ 371 h 855"/>
                  <a:gd name="T76" fmla="*/ 89 w 294"/>
                  <a:gd name="T77" fmla="*/ 347 h 855"/>
                  <a:gd name="T78" fmla="*/ 97 w 294"/>
                  <a:gd name="T79" fmla="*/ 316 h 855"/>
                  <a:gd name="T80" fmla="*/ 94 w 294"/>
                  <a:gd name="T81" fmla="*/ 297 h 855"/>
                  <a:gd name="T82" fmla="*/ 83 w 294"/>
                  <a:gd name="T83" fmla="*/ 284 h 855"/>
                  <a:gd name="T84" fmla="*/ 69 w 294"/>
                  <a:gd name="T85" fmla="*/ 259 h 855"/>
                  <a:gd name="T86" fmla="*/ 48 w 294"/>
                  <a:gd name="T87" fmla="*/ 221 h 855"/>
                  <a:gd name="T88" fmla="*/ 33 w 294"/>
                  <a:gd name="T89" fmla="*/ 195 h 855"/>
                  <a:gd name="T90" fmla="*/ 37 w 294"/>
                  <a:gd name="T91" fmla="*/ 187 h 855"/>
                  <a:gd name="T92" fmla="*/ 34 w 294"/>
                  <a:gd name="T93" fmla="*/ 169 h 855"/>
                  <a:gd name="T94" fmla="*/ 19 w 294"/>
                  <a:gd name="T95" fmla="*/ 158 h 855"/>
                  <a:gd name="T96" fmla="*/ 13 w 294"/>
                  <a:gd name="T97" fmla="*/ 141 h 855"/>
                  <a:gd name="T98" fmla="*/ 2 w 294"/>
                  <a:gd name="T99" fmla="*/ 103 h 855"/>
                  <a:gd name="T100" fmla="*/ 11 w 294"/>
                  <a:gd name="T101" fmla="*/ 80 h 855"/>
                  <a:gd name="T102" fmla="*/ 22 w 294"/>
                  <a:gd name="T103" fmla="*/ 58 h 855"/>
                  <a:gd name="T104" fmla="*/ 28 w 294"/>
                  <a:gd name="T105" fmla="*/ 44 h 855"/>
                  <a:gd name="T106" fmla="*/ 28 w 294"/>
                  <a:gd name="T107" fmla="*/ 27 h 855"/>
                  <a:gd name="T108" fmla="*/ 32 w 294"/>
                  <a:gd name="T109" fmla="*/ 5 h 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94" h="855">
                    <a:moveTo>
                      <a:pt x="137" y="718"/>
                    </a:moveTo>
                    <a:lnTo>
                      <a:pt x="140" y="721"/>
                    </a:lnTo>
                    <a:lnTo>
                      <a:pt x="141" y="722"/>
                    </a:lnTo>
                    <a:lnTo>
                      <a:pt x="142" y="725"/>
                    </a:lnTo>
                    <a:lnTo>
                      <a:pt x="143" y="727"/>
                    </a:lnTo>
                    <a:lnTo>
                      <a:pt x="145" y="730"/>
                    </a:lnTo>
                    <a:lnTo>
                      <a:pt x="147" y="735"/>
                    </a:lnTo>
                    <a:lnTo>
                      <a:pt x="148" y="737"/>
                    </a:lnTo>
                    <a:lnTo>
                      <a:pt x="149" y="738"/>
                    </a:lnTo>
                    <a:lnTo>
                      <a:pt x="151" y="743"/>
                    </a:lnTo>
                    <a:lnTo>
                      <a:pt x="151" y="744"/>
                    </a:lnTo>
                    <a:lnTo>
                      <a:pt x="153" y="748"/>
                    </a:lnTo>
                    <a:lnTo>
                      <a:pt x="154" y="749"/>
                    </a:lnTo>
                    <a:lnTo>
                      <a:pt x="156" y="750"/>
                    </a:lnTo>
                    <a:lnTo>
                      <a:pt x="163" y="761"/>
                    </a:lnTo>
                    <a:lnTo>
                      <a:pt x="166" y="765"/>
                    </a:lnTo>
                    <a:lnTo>
                      <a:pt x="168" y="766"/>
                    </a:lnTo>
                    <a:lnTo>
                      <a:pt x="168" y="767"/>
                    </a:lnTo>
                    <a:lnTo>
                      <a:pt x="169" y="767"/>
                    </a:lnTo>
                    <a:lnTo>
                      <a:pt x="170" y="769"/>
                    </a:lnTo>
                    <a:lnTo>
                      <a:pt x="171" y="771"/>
                    </a:lnTo>
                    <a:lnTo>
                      <a:pt x="171" y="772"/>
                    </a:lnTo>
                    <a:lnTo>
                      <a:pt x="172" y="773"/>
                    </a:lnTo>
                    <a:lnTo>
                      <a:pt x="172" y="776"/>
                    </a:lnTo>
                    <a:lnTo>
                      <a:pt x="174" y="777"/>
                    </a:lnTo>
                    <a:lnTo>
                      <a:pt x="174" y="778"/>
                    </a:lnTo>
                    <a:lnTo>
                      <a:pt x="175" y="787"/>
                    </a:lnTo>
                    <a:lnTo>
                      <a:pt x="176" y="788"/>
                    </a:lnTo>
                    <a:lnTo>
                      <a:pt x="176" y="794"/>
                    </a:lnTo>
                    <a:lnTo>
                      <a:pt x="175" y="796"/>
                    </a:lnTo>
                    <a:lnTo>
                      <a:pt x="175" y="800"/>
                    </a:lnTo>
                    <a:lnTo>
                      <a:pt x="177" y="805"/>
                    </a:lnTo>
                    <a:lnTo>
                      <a:pt x="179" y="805"/>
                    </a:lnTo>
                    <a:lnTo>
                      <a:pt x="179" y="807"/>
                    </a:lnTo>
                    <a:lnTo>
                      <a:pt x="180" y="809"/>
                    </a:lnTo>
                    <a:lnTo>
                      <a:pt x="187" y="818"/>
                    </a:lnTo>
                    <a:lnTo>
                      <a:pt x="187" y="821"/>
                    </a:lnTo>
                    <a:lnTo>
                      <a:pt x="189" y="822"/>
                    </a:lnTo>
                    <a:lnTo>
                      <a:pt x="189" y="824"/>
                    </a:lnTo>
                    <a:lnTo>
                      <a:pt x="192" y="828"/>
                    </a:lnTo>
                    <a:lnTo>
                      <a:pt x="192" y="829"/>
                    </a:lnTo>
                    <a:lnTo>
                      <a:pt x="192" y="830"/>
                    </a:lnTo>
                    <a:lnTo>
                      <a:pt x="193" y="830"/>
                    </a:lnTo>
                    <a:lnTo>
                      <a:pt x="194" y="830"/>
                    </a:lnTo>
                    <a:lnTo>
                      <a:pt x="194" y="832"/>
                    </a:lnTo>
                    <a:lnTo>
                      <a:pt x="196" y="832"/>
                    </a:lnTo>
                    <a:lnTo>
                      <a:pt x="198" y="832"/>
                    </a:lnTo>
                    <a:lnTo>
                      <a:pt x="199" y="832"/>
                    </a:lnTo>
                    <a:lnTo>
                      <a:pt x="199" y="830"/>
                    </a:lnTo>
                    <a:lnTo>
                      <a:pt x="200" y="830"/>
                    </a:lnTo>
                    <a:lnTo>
                      <a:pt x="200" y="829"/>
                    </a:lnTo>
                    <a:lnTo>
                      <a:pt x="202" y="828"/>
                    </a:lnTo>
                    <a:lnTo>
                      <a:pt x="204" y="826"/>
                    </a:lnTo>
                    <a:lnTo>
                      <a:pt x="212" y="824"/>
                    </a:lnTo>
                    <a:lnTo>
                      <a:pt x="219" y="824"/>
                    </a:lnTo>
                    <a:lnTo>
                      <a:pt x="225" y="828"/>
                    </a:lnTo>
                    <a:lnTo>
                      <a:pt x="232" y="836"/>
                    </a:lnTo>
                    <a:lnTo>
                      <a:pt x="234" y="840"/>
                    </a:lnTo>
                    <a:lnTo>
                      <a:pt x="244" y="845"/>
                    </a:lnTo>
                    <a:lnTo>
                      <a:pt x="246" y="846"/>
                    </a:lnTo>
                    <a:lnTo>
                      <a:pt x="250" y="849"/>
                    </a:lnTo>
                    <a:lnTo>
                      <a:pt x="251" y="849"/>
                    </a:lnTo>
                    <a:lnTo>
                      <a:pt x="254" y="850"/>
                    </a:lnTo>
                    <a:lnTo>
                      <a:pt x="259" y="851"/>
                    </a:lnTo>
                    <a:lnTo>
                      <a:pt x="265" y="855"/>
                    </a:lnTo>
                    <a:lnTo>
                      <a:pt x="268" y="855"/>
                    </a:lnTo>
                    <a:lnTo>
                      <a:pt x="274" y="853"/>
                    </a:lnTo>
                    <a:lnTo>
                      <a:pt x="283" y="846"/>
                    </a:lnTo>
                    <a:lnTo>
                      <a:pt x="285" y="842"/>
                    </a:lnTo>
                    <a:lnTo>
                      <a:pt x="285" y="840"/>
                    </a:lnTo>
                    <a:lnTo>
                      <a:pt x="285" y="839"/>
                    </a:lnTo>
                    <a:lnTo>
                      <a:pt x="286" y="839"/>
                    </a:lnTo>
                    <a:lnTo>
                      <a:pt x="289" y="835"/>
                    </a:lnTo>
                    <a:lnTo>
                      <a:pt x="288" y="830"/>
                    </a:lnTo>
                    <a:lnTo>
                      <a:pt x="288" y="827"/>
                    </a:lnTo>
                    <a:lnTo>
                      <a:pt x="286" y="819"/>
                    </a:lnTo>
                    <a:lnTo>
                      <a:pt x="286" y="807"/>
                    </a:lnTo>
                    <a:lnTo>
                      <a:pt x="294" y="781"/>
                    </a:lnTo>
                    <a:lnTo>
                      <a:pt x="292" y="776"/>
                    </a:lnTo>
                    <a:lnTo>
                      <a:pt x="289" y="773"/>
                    </a:lnTo>
                    <a:lnTo>
                      <a:pt x="285" y="764"/>
                    </a:lnTo>
                    <a:lnTo>
                      <a:pt x="289" y="756"/>
                    </a:lnTo>
                    <a:lnTo>
                      <a:pt x="291" y="750"/>
                    </a:lnTo>
                    <a:lnTo>
                      <a:pt x="292" y="749"/>
                    </a:lnTo>
                    <a:lnTo>
                      <a:pt x="289" y="750"/>
                    </a:lnTo>
                    <a:lnTo>
                      <a:pt x="284" y="754"/>
                    </a:lnTo>
                    <a:lnTo>
                      <a:pt x="279" y="752"/>
                    </a:lnTo>
                    <a:lnTo>
                      <a:pt x="275" y="744"/>
                    </a:lnTo>
                    <a:lnTo>
                      <a:pt x="274" y="739"/>
                    </a:lnTo>
                    <a:lnTo>
                      <a:pt x="274" y="737"/>
                    </a:lnTo>
                    <a:lnTo>
                      <a:pt x="274" y="735"/>
                    </a:lnTo>
                    <a:lnTo>
                      <a:pt x="274" y="722"/>
                    </a:lnTo>
                    <a:lnTo>
                      <a:pt x="277" y="715"/>
                    </a:lnTo>
                    <a:lnTo>
                      <a:pt x="275" y="710"/>
                    </a:lnTo>
                    <a:lnTo>
                      <a:pt x="274" y="706"/>
                    </a:lnTo>
                    <a:lnTo>
                      <a:pt x="275" y="704"/>
                    </a:lnTo>
                    <a:lnTo>
                      <a:pt x="277" y="698"/>
                    </a:lnTo>
                    <a:lnTo>
                      <a:pt x="279" y="681"/>
                    </a:lnTo>
                    <a:lnTo>
                      <a:pt x="279" y="676"/>
                    </a:lnTo>
                    <a:lnTo>
                      <a:pt x="277" y="675"/>
                    </a:lnTo>
                    <a:lnTo>
                      <a:pt x="277" y="673"/>
                    </a:lnTo>
                    <a:lnTo>
                      <a:pt x="277" y="669"/>
                    </a:lnTo>
                    <a:lnTo>
                      <a:pt x="279" y="667"/>
                    </a:lnTo>
                    <a:lnTo>
                      <a:pt x="279" y="664"/>
                    </a:lnTo>
                    <a:lnTo>
                      <a:pt x="279" y="663"/>
                    </a:lnTo>
                    <a:lnTo>
                      <a:pt x="278" y="661"/>
                    </a:lnTo>
                    <a:lnTo>
                      <a:pt x="277" y="659"/>
                    </a:lnTo>
                    <a:lnTo>
                      <a:pt x="272" y="655"/>
                    </a:lnTo>
                    <a:lnTo>
                      <a:pt x="268" y="647"/>
                    </a:lnTo>
                    <a:lnTo>
                      <a:pt x="268" y="641"/>
                    </a:lnTo>
                    <a:lnTo>
                      <a:pt x="268" y="633"/>
                    </a:lnTo>
                    <a:lnTo>
                      <a:pt x="272" y="629"/>
                    </a:lnTo>
                    <a:lnTo>
                      <a:pt x="275" y="621"/>
                    </a:lnTo>
                    <a:lnTo>
                      <a:pt x="278" y="617"/>
                    </a:lnTo>
                    <a:lnTo>
                      <a:pt x="277" y="613"/>
                    </a:lnTo>
                    <a:lnTo>
                      <a:pt x="278" y="611"/>
                    </a:lnTo>
                    <a:lnTo>
                      <a:pt x="282" y="604"/>
                    </a:lnTo>
                    <a:lnTo>
                      <a:pt x="283" y="599"/>
                    </a:lnTo>
                    <a:lnTo>
                      <a:pt x="282" y="594"/>
                    </a:lnTo>
                    <a:lnTo>
                      <a:pt x="277" y="589"/>
                    </a:lnTo>
                    <a:lnTo>
                      <a:pt x="279" y="586"/>
                    </a:lnTo>
                    <a:lnTo>
                      <a:pt x="279" y="583"/>
                    </a:lnTo>
                    <a:lnTo>
                      <a:pt x="279" y="582"/>
                    </a:lnTo>
                    <a:lnTo>
                      <a:pt x="277" y="577"/>
                    </a:lnTo>
                    <a:lnTo>
                      <a:pt x="277" y="562"/>
                    </a:lnTo>
                    <a:lnTo>
                      <a:pt x="273" y="555"/>
                    </a:lnTo>
                    <a:lnTo>
                      <a:pt x="269" y="550"/>
                    </a:lnTo>
                    <a:lnTo>
                      <a:pt x="267" y="548"/>
                    </a:lnTo>
                    <a:lnTo>
                      <a:pt x="267" y="546"/>
                    </a:lnTo>
                    <a:lnTo>
                      <a:pt x="267" y="542"/>
                    </a:lnTo>
                    <a:lnTo>
                      <a:pt x="269" y="538"/>
                    </a:lnTo>
                    <a:lnTo>
                      <a:pt x="268" y="529"/>
                    </a:lnTo>
                    <a:lnTo>
                      <a:pt x="266" y="522"/>
                    </a:lnTo>
                    <a:lnTo>
                      <a:pt x="263" y="518"/>
                    </a:lnTo>
                    <a:lnTo>
                      <a:pt x="257" y="503"/>
                    </a:lnTo>
                    <a:lnTo>
                      <a:pt x="255" y="495"/>
                    </a:lnTo>
                    <a:lnTo>
                      <a:pt x="248" y="484"/>
                    </a:lnTo>
                    <a:lnTo>
                      <a:pt x="240" y="481"/>
                    </a:lnTo>
                    <a:lnTo>
                      <a:pt x="226" y="481"/>
                    </a:lnTo>
                    <a:lnTo>
                      <a:pt x="221" y="482"/>
                    </a:lnTo>
                    <a:lnTo>
                      <a:pt x="217" y="485"/>
                    </a:lnTo>
                    <a:lnTo>
                      <a:pt x="215" y="490"/>
                    </a:lnTo>
                    <a:lnTo>
                      <a:pt x="209" y="493"/>
                    </a:lnTo>
                    <a:lnTo>
                      <a:pt x="206" y="495"/>
                    </a:lnTo>
                    <a:lnTo>
                      <a:pt x="204" y="492"/>
                    </a:lnTo>
                    <a:lnTo>
                      <a:pt x="204" y="489"/>
                    </a:lnTo>
                    <a:lnTo>
                      <a:pt x="203" y="485"/>
                    </a:lnTo>
                    <a:lnTo>
                      <a:pt x="203" y="484"/>
                    </a:lnTo>
                    <a:lnTo>
                      <a:pt x="199" y="481"/>
                    </a:lnTo>
                    <a:lnTo>
                      <a:pt x="198" y="479"/>
                    </a:lnTo>
                    <a:lnTo>
                      <a:pt x="194" y="473"/>
                    </a:lnTo>
                    <a:lnTo>
                      <a:pt x="191" y="470"/>
                    </a:lnTo>
                    <a:lnTo>
                      <a:pt x="186" y="467"/>
                    </a:lnTo>
                    <a:lnTo>
                      <a:pt x="179" y="461"/>
                    </a:lnTo>
                    <a:lnTo>
                      <a:pt x="171" y="456"/>
                    </a:lnTo>
                    <a:lnTo>
                      <a:pt x="169" y="455"/>
                    </a:lnTo>
                    <a:lnTo>
                      <a:pt x="163" y="450"/>
                    </a:lnTo>
                    <a:lnTo>
                      <a:pt x="158" y="447"/>
                    </a:lnTo>
                    <a:lnTo>
                      <a:pt x="152" y="444"/>
                    </a:lnTo>
                    <a:lnTo>
                      <a:pt x="151" y="440"/>
                    </a:lnTo>
                    <a:lnTo>
                      <a:pt x="148" y="436"/>
                    </a:lnTo>
                    <a:lnTo>
                      <a:pt x="140" y="433"/>
                    </a:lnTo>
                    <a:lnTo>
                      <a:pt x="136" y="430"/>
                    </a:lnTo>
                    <a:lnTo>
                      <a:pt x="135" y="429"/>
                    </a:lnTo>
                    <a:lnTo>
                      <a:pt x="134" y="426"/>
                    </a:lnTo>
                    <a:lnTo>
                      <a:pt x="132" y="422"/>
                    </a:lnTo>
                    <a:lnTo>
                      <a:pt x="130" y="423"/>
                    </a:lnTo>
                    <a:lnTo>
                      <a:pt x="122" y="426"/>
                    </a:lnTo>
                    <a:lnTo>
                      <a:pt x="114" y="426"/>
                    </a:lnTo>
                    <a:lnTo>
                      <a:pt x="109" y="426"/>
                    </a:lnTo>
                    <a:lnTo>
                      <a:pt x="105" y="423"/>
                    </a:lnTo>
                    <a:lnTo>
                      <a:pt x="102" y="422"/>
                    </a:lnTo>
                    <a:lnTo>
                      <a:pt x="99" y="418"/>
                    </a:lnTo>
                    <a:lnTo>
                      <a:pt x="96" y="417"/>
                    </a:lnTo>
                    <a:lnTo>
                      <a:pt x="91" y="416"/>
                    </a:lnTo>
                    <a:lnTo>
                      <a:pt x="86" y="413"/>
                    </a:lnTo>
                    <a:lnTo>
                      <a:pt x="85" y="410"/>
                    </a:lnTo>
                    <a:lnTo>
                      <a:pt x="83" y="407"/>
                    </a:lnTo>
                    <a:lnTo>
                      <a:pt x="79" y="406"/>
                    </a:lnTo>
                    <a:lnTo>
                      <a:pt x="77" y="404"/>
                    </a:lnTo>
                    <a:lnTo>
                      <a:pt x="77" y="401"/>
                    </a:lnTo>
                    <a:lnTo>
                      <a:pt x="79" y="398"/>
                    </a:lnTo>
                    <a:lnTo>
                      <a:pt x="79" y="394"/>
                    </a:lnTo>
                    <a:lnTo>
                      <a:pt x="78" y="393"/>
                    </a:lnTo>
                    <a:lnTo>
                      <a:pt x="74" y="390"/>
                    </a:lnTo>
                    <a:lnTo>
                      <a:pt x="74" y="388"/>
                    </a:lnTo>
                    <a:lnTo>
                      <a:pt x="77" y="387"/>
                    </a:lnTo>
                    <a:lnTo>
                      <a:pt x="78" y="377"/>
                    </a:lnTo>
                    <a:lnTo>
                      <a:pt x="77" y="373"/>
                    </a:lnTo>
                    <a:lnTo>
                      <a:pt x="78" y="371"/>
                    </a:lnTo>
                    <a:lnTo>
                      <a:pt x="79" y="367"/>
                    </a:lnTo>
                    <a:lnTo>
                      <a:pt x="83" y="365"/>
                    </a:lnTo>
                    <a:lnTo>
                      <a:pt x="84" y="360"/>
                    </a:lnTo>
                    <a:lnTo>
                      <a:pt x="85" y="359"/>
                    </a:lnTo>
                    <a:lnTo>
                      <a:pt x="89" y="347"/>
                    </a:lnTo>
                    <a:lnTo>
                      <a:pt x="97" y="336"/>
                    </a:lnTo>
                    <a:lnTo>
                      <a:pt x="100" y="330"/>
                    </a:lnTo>
                    <a:lnTo>
                      <a:pt x="99" y="327"/>
                    </a:lnTo>
                    <a:lnTo>
                      <a:pt x="99" y="320"/>
                    </a:lnTo>
                    <a:lnTo>
                      <a:pt x="97" y="316"/>
                    </a:lnTo>
                    <a:lnTo>
                      <a:pt x="95" y="312"/>
                    </a:lnTo>
                    <a:lnTo>
                      <a:pt x="96" y="306"/>
                    </a:lnTo>
                    <a:lnTo>
                      <a:pt x="95" y="301"/>
                    </a:lnTo>
                    <a:lnTo>
                      <a:pt x="95" y="298"/>
                    </a:lnTo>
                    <a:lnTo>
                      <a:pt x="94" y="297"/>
                    </a:lnTo>
                    <a:lnTo>
                      <a:pt x="92" y="299"/>
                    </a:lnTo>
                    <a:lnTo>
                      <a:pt x="89" y="298"/>
                    </a:lnTo>
                    <a:lnTo>
                      <a:pt x="86" y="296"/>
                    </a:lnTo>
                    <a:lnTo>
                      <a:pt x="85" y="289"/>
                    </a:lnTo>
                    <a:lnTo>
                      <a:pt x="83" y="284"/>
                    </a:lnTo>
                    <a:lnTo>
                      <a:pt x="79" y="280"/>
                    </a:lnTo>
                    <a:lnTo>
                      <a:pt x="76" y="275"/>
                    </a:lnTo>
                    <a:lnTo>
                      <a:pt x="74" y="269"/>
                    </a:lnTo>
                    <a:lnTo>
                      <a:pt x="73" y="263"/>
                    </a:lnTo>
                    <a:lnTo>
                      <a:pt x="69" y="259"/>
                    </a:lnTo>
                    <a:lnTo>
                      <a:pt x="66" y="256"/>
                    </a:lnTo>
                    <a:lnTo>
                      <a:pt x="65" y="250"/>
                    </a:lnTo>
                    <a:lnTo>
                      <a:pt x="60" y="242"/>
                    </a:lnTo>
                    <a:lnTo>
                      <a:pt x="54" y="235"/>
                    </a:lnTo>
                    <a:lnTo>
                      <a:pt x="48" y="221"/>
                    </a:lnTo>
                    <a:lnTo>
                      <a:pt x="46" y="215"/>
                    </a:lnTo>
                    <a:lnTo>
                      <a:pt x="40" y="207"/>
                    </a:lnTo>
                    <a:lnTo>
                      <a:pt x="38" y="205"/>
                    </a:lnTo>
                    <a:lnTo>
                      <a:pt x="34" y="200"/>
                    </a:lnTo>
                    <a:lnTo>
                      <a:pt x="33" y="195"/>
                    </a:lnTo>
                    <a:lnTo>
                      <a:pt x="32" y="192"/>
                    </a:lnTo>
                    <a:lnTo>
                      <a:pt x="34" y="190"/>
                    </a:lnTo>
                    <a:lnTo>
                      <a:pt x="36" y="188"/>
                    </a:lnTo>
                    <a:lnTo>
                      <a:pt x="36" y="187"/>
                    </a:lnTo>
                    <a:lnTo>
                      <a:pt x="37" y="187"/>
                    </a:lnTo>
                    <a:lnTo>
                      <a:pt x="37" y="184"/>
                    </a:lnTo>
                    <a:lnTo>
                      <a:pt x="37" y="182"/>
                    </a:lnTo>
                    <a:lnTo>
                      <a:pt x="36" y="176"/>
                    </a:lnTo>
                    <a:lnTo>
                      <a:pt x="36" y="172"/>
                    </a:lnTo>
                    <a:lnTo>
                      <a:pt x="34" y="169"/>
                    </a:lnTo>
                    <a:lnTo>
                      <a:pt x="34" y="167"/>
                    </a:lnTo>
                    <a:lnTo>
                      <a:pt x="29" y="164"/>
                    </a:lnTo>
                    <a:lnTo>
                      <a:pt x="26" y="164"/>
                    </a:lnTo>
                    <a:lnTo>
                      <a:pt x="22" y="162"/>
                    </a:lnTo>
                    <a:lnTo>
                      <a:pt x="19" y="158"/>
                    </a:lnTo>
                    <a:lnTo>
                      <a:pt x="20" y="154"/>
                    </a:lnTo>
                    <a:lnTo>
                      <a:pt x="19" y="152"/>
                    </a:lnTo>
                    <a:lnTo>
                      <a:pt x="17" y="149"/>
                    </a:lnTo>
                    <a:lnTo>
                      <a:pt x="15" y="144"/>
                    </a:lnTo>
                    <a:lnTo>
                      <a:pt x="13" y="141"/>
                    </a:lnTo>
                    <a:lnTo>
                      <a:pt x="10" y="132"/>
                    </a:lnTo>
                    <a:lnTo>
                      <a:pt x="8" y="127"/>
                    </a:lnTo>
                    <a:lnTo>
                      <a:pt x="0" y="122"/>
                    </a:lnTo>
                    <a:lnTo>
                      <a:pt x="0" y="118"/>
                    </a:lnTo>
                    <a:lnTo>
                      <a:pt x="2" y="103"/>
                    </a:lnTo>
                    <a:lnTo>
                      <a:pt x="2" y="96"/>
                    </a:lnTo>
                    <a:lnTo>
                      <a:pt x="5" y="92"/>
                    </a:lnTo>
                    <a:lnTo>
                      <a:pt x="5" y="90"/>
                    </a:lnTo>
                    <a:lnTo>
                      <a:pt x="8" y="86"/>
                    </a:lnTo>
                    <a:lnTo>
                      <a:pt x="11" y="80"/>
                    </a:lnTo>
                    <a:lnTo>
                      <a:pt x="17" y="74"/>
                    </a:lnTo>
                    <a:lnTo>
                      <a:pt x="19" y="69"/>
                    </a:lnTo>
                    <a:lnTo>
                      <a:pt x="21" y="67"/>
                    </a:lnTo>
                    <a:lnTo>
                      <a:pt x="22" y="63"/>
                    </a:lnTo>
                    <a:lnTo>
                      <a:pt x="22" y="58"/>
                    </a:lnTo>
                    <a:lnTo>
                      <a:pt x="26" y="56"/>
                    </a:lnTo>
                    <a:lnTo>
                      <a:pt x="26" y="52"/>
                    </a:lnTo>
                    <a:lnTo>
                      <a:pt x="27" y="50"/>
                    </a:lnTo>
                    <a:lnTo>
                      <a:pt x="27" y="46"/>
                    </a:lnTo>
                    <a:lnTo>
                      <a:pt x="28" y="44"/>
                    </a:lnTo>
                    <a:lnTo>
                      <a:pt x="25" y="35"/>
                    </a:lnTo>
                    <a:lnTo>
                      <a:pt x="27" y="30"/>
                    </a:lnTo>
                    <a:lnTo>
                      <a:pt x="27" y="28"/>
                    </a:lnTo>
                    <a:lnTo>
                      <a:pt x="27" y="27"/>
                    </a:lnTo>
                    <a:lnTo>
                      <a:pt x="28" y="27"/>
                    </a:lnTo>
                    <a:lnTo>
                      <a:pt x="29" y="24"/>
                    </a:lnTo>
                    <a:lnTo>
                      <a:pt x="31" y="19"/>
                    </a:lnTo>
                    <a:lnTo>
                      <a:pt x="29" y="15"/>
                    </a:lnTo>
                    <a:lnTo>
                      <a:pt x="32" y="10"/>
                    </a:lnTo>
                    <a:lnTo>
                      <a:pt x="32" y="5"/>
                    </a:lnTo>
                    <a:lnTo>
                      <a:pt x="2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621">
                <a:extLst>
                  <a:ext uri="{FF2B5EF4-FFF2-40B4-BE49-F238E27FC236}">
                    <a16:creationId xmlns:a16="http://schemas.microsoft.com/office/drawing/2014/main" id="{5CA4F9F3-4F89-06C4-9FA5-4F81F8AA07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3" y="2474"/>
                <a:ext cx="21" cy="18"/>
              </a:xfrm>
              <a:custGeom>
                <a:avLst/>
                <a:gdLst>
                  <a:gd name="T0" fmla="*/ 0 w 103"/>
                  <a:gd name="T1" fmla="*/ 89 h 89"/>
                  <a:gd name="T2" fmla="*/ 3 w 103"/>
                  <a:gd name="T3" fmla="*/ 88 h 89"/>
                  <a:gd name="T4" fmla="*/ 5 w 103"/>
                  <a:gd name="T5" fmla="*/ 87 h 89"/>
                  <a:gd name="T6" fmla="*/ 6 w 103"/>
                  <a:gd name="T7" fmla="*/ 85 h 89"/>
                  <a:gd name="T8" fmla="*/ 9 w 103"/>
                  <a:gd name="T9" fmla="*/ 82 h 89"/>
                  <a:gd name="T10" fmla="*/ 21 w 103"/>
                  <a:gd name="T11" fmla="*/ 69 h 89"/>
                  <a:gd name="T12" fmla="*/ 20 w 103"/>
                  <a:gd name="T13" fmla="*/ 66 h 89"/>
                  <a:gd name="T14" fmla="*/ 23 w 103"/>
                  <a:gd name="T15" fmla="*/ 66 h 89"/>
                  <a:gd name="T16" fmla="*/ 27 w 103"/>
                  <a:gd name="T17" fmla="*/ 60 h 89"/>
                  <a:gd name="T18" fmla="*/ 33 w 103"/>
                  <a:gd name="T19" fmla="*/ 57 h 89"/>
                  <a:gd name="T20" fmla="*/ 39 w 103"/>
                  <a:gd name="T21" fmla="*/ 52 h 89"/>
                  <a:gd name="T22" fmla="*/ 45 w 103"/>
                  <a:gd name="T23" fmla="*/ 45 h 89"/>
                  <a:gd name="T24" fmla="*/ 50 w 103"/>
                  <a:gd name="T25" fmla="*/ 37 h 89"/>
                  <a:gd name="T26" fmla="*/ 51 w 103"/>
                  <a:gd name="T27" fmla="*/ 35 h 89"/>
                  <a:gd name="T28" fmla="*/ 58 w 103"/>
                  <a:gd name="T29" fmla="*/ 22 h 89"/>
                  <a:gd name="T30" fmla="*/ 58 w 103"/>
                  <a:gd name="T31" fmla="*/ 19 h 89"/>
                  <a:gd name="T32" fmla="*/ 58 w 103"/>
                  <a:gd name="T33" fmla="*/ 18 h 89"/>
                  <a:gd name="T34" fmla="*/ 60 w 103"/>
                  <a:gd name="T35" fmla="*/ 18 h 89"/>
                  <a:gd name="T36" fmla="*/ 61 w 103"/>
                  <a:gd name="T37" fmla="*/ 15 h 89"/>
                  <a:gd name="T38" fmla="*/ 61 w 103"/>
                  <a:gd name="T39" fmla="*/ 13 h 89"/>
                  <a:gd name="T40" fmla="*/ 61 w 103"/>
                  <a:gd name="T41" fmla="*/ 12 h 89"/>
                  <a:gd name="T42" fmla="*/ 62 w 103"/>
                  <a:gd name="T43" fmla="*/ 12 h 89"/>
                  <a:gd name="T44" fmla="*/ 68 w 103"/>
                  <a:gd name="T45" fmla="*/ 9 h 89"/>
                  <a:gd name="T46" fmla="*/ 68 w 103"/>
                  <a:gd name="T47" fmla="*/ 8 h 89"/>
                  <a:gd name="T48" fmla="*/ 69 w 103"/>
                  <a:gd name="T49" fmla="*/ 8 h 89"/>
                  <a:gd name="T50" fmla="*/ 72 w 103"/>
                  <a:gd name="T51" fmla="*/ 8 h 89"/>
                  <a:gd name="T52" fmla="*/ 77 w 103"/>
                  <a:gd name="T53" fmla="*/ 6 h 89"/>
                  <a:gd name="T54" fmla="*/ 79 w 103"/>
                  <a:gd name="T55" fmla="*/ 3 h 89"/>
                  <a:gd name="T56" fmla="*/ 84 w 103"/>
                  <a:gd name="T57" fmla="*/ 3 h 89"/>
                  <a:gd name="T58" fmla="*/ 89 w 103"/>
                  <a:gd name="T59" fmla="*/ 2 h 89"/>
                  <a:gd name="T60" fmla="*/ 91 w 103"/>
                  <a:gd name="T61" fmla="*/ 1 h 89"/>
                  <a:gd name="T62" fmla="*/ 95 w 103"/>
                  <a:gd name="T63" fmla="*/ 1 h 89"/>
                  <a:gd name="T64" fmla="*/ 103 w 103"/>
                  <a:gd name="T65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89">
                    <a:moveTo>
                      <a:pt x="0" y="89"/>
                    </a:moveTo>
                    <a:lnTo>
                      <a:pt x="3" y="88"/>
                    </a:lnTo>
                    <a:lnTo>
                      <a:pt x="5" y="87"/>
                    </a:lnTo>
                    <a:lnTo>
                      <a:pt x="6" y="85"/>
                    </a:lnTo>
                    <a:lnTo>
                      <a:pt x="9" y="82"/>
                    </a:lnTo>
                    <a:lnTo>
                      <a:pt x="21" y="69"/>
                    </a:lnTo>
                    <a:lnTo>
                      <a:pt x="20" y="66"/>
                    </a:lnTo>
                    <a:lnTo>
                      <a:pt x="23" y="66"/>
                    </a:lnTo>
                    <a:lnTo>
                      <a:pt x="27" y="60"/>
                    </a:lnTo>
                    <a:lnTo>
                      <a:pt x="33" y="57"/>
                    </a:lnTo>
                    <a:lnTo>
                      <a:pt x="39" y="52"/>
                    </a:lnTo>
                    <a:lnTo>
                      <a:pt x="45" y="45"/>
                    </a:lnTo>
                    <a:lnTo>
                      <a:pt x="50" y="37"/>
                    </a:lnTo>
                    <a:lnTo>
                      <a:pt x="51" y="35"/>
                    </a:lnTo>
                    <a:lnTo>
                      <a:pt x="58" y="22"/>
                    </a:lnTo>
                    <a:lnTo>
                      <a:pt x="58" y="19"/>
                    </a:lnTo>
                    <a:lnTo>
                      <a:pt x="58" y="18"/>
                    </a:lnTo>
                    <a:lnTo>
                      <a:pt x="60" y="18"/>
                    </a:lnTo>
                    <a:lnTo>
                      <a:pt x="61" y="15"/>
                    </a:lnTo>
                    <a:lnTo>
                      <a:pt x="61" y="13"/>
                    </a:lnTo>
                    <a:lnTo>
                      <a:pt x="61" y="12"/>
                    </a:lnTo>
                    <a:lnTo>
                      <a:pt x="62" y="12"/>
                    </a:lnTo>
                    <a:lnTo>
                      <a:pt x="68" y="9"/>
                    </a:lnTo>
                    <a:lnTo>
                      <a:pt x="68" y="8"/>
                    </a:lnTo>
                    <a:lnTo>
                      <a:pt x="69" y="8"/>
                    </a:lnTo>
                    <a:lnTo>
                      <a:pt x="72" y="8"/>
                    </a:lnTo>
                    <a:lnTo>
                      <a:pt x="77" y="6"/>
                    </a:lnTo>
                    <a:lnTo>
                      <a:pt x="79" y="3"/>
                    </a:lnTo>
                    <a:lnTo>
                      <a:pt x="84" y="3"/>
                    </a:lnTo>
                    <a:lnTo>
                      <a:pt x="89" y="2"/>
                    </a:lnTo>
                    <a:lnTo>
                      <a:pt x="91" y="1"/>
                    </a:lnTo>
                    <a:lnTo>
                      <a:pt x="95" y="1"/>
                    </a:lnTo>
                    <a:lnTo>
                      <a:pt x="103" y="0"/>
                    </a:lnTo>
                  </a:path>
                </a:pathLst>
              </a:custGeom>
              <a:noFill/>
              <a:ln w="0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622">
                <a:extLst>
                  <a:ext uri="{FF2B5EF4-FFF2-40B4-BE49-F238E27FC236}">
                    <a16:creationId xmlns:a16="http://schemas.microsoft.com/office/drawing/2014/main" id="{9E746153-F7FD-595D-07FC-B322D8BC7C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490"/>
                <a:ext cx="8" cy="6"/>
              </a:xfrm>
              <a:custGeom>
                <a:avLst/>
                <a:gdLst>
                  <a:gd name="T0" fmla="*/ 0 w 37"/>
                  <a:gd name="T1" fmla="*/ 0 h 32"/>
                  <a:gd name="T2" fmla="*/ 5 w 37"/>
                  <a:gd name="T3" fmla="*/ 5 h 32"/>
                  <a:gd name="T4" fmla="*/ 10 w 37"/>
                  <a:gd name="T5" fmla="*/ 5 h 32"/>
                  <a:gd name="T6" fmla="*/ 20 w 37"/>
                  <a:gd name="T7" fmla="*/ 3 h 32"/>
                  <a:gd name="T8" fmla="*/ 29 w 37"/>
                  <a:gd name="T9" fmla="*/ 6 h 32"/>
                  <a:gd name="T10" fmla="*/ 32 w 37"/>
                  <a:gd name="T11" fmla="*/ 7 h 32"/>
                  <a:gd name="T12" fmla="*/ 33 w 37"/>
                  <a:gd name="T13" fmla="*/ 13 h 32"/>
                  <a:gd name="T14" fmla="*/ 33 w 37"/>
                  <a:gd name="T15" fmla="*/ 20 h 32"/>
                  <a:gd name="T16" fmla="*/ 34 w 37"/>
                  <a:gd name="T17" fmla="*/ 25 h 32"/>
                  <a:gd name="T18" fmla="*/ 34 w 37"/>
                  <a:gd name="T19" fmla="*/ 26 h 32"/>
                  <a:gd name="T20" fmla="*/ 35 w 37"/>
                  <a:gd name="T21" fmla="*/ 29 h 32"/>
                  <a:gd name="T22" fmla="*/ 35 w 37"/>
                  <a:gd name="T23" fmla="*/ 30 h 32"/>
                  <a:gd name="T24" fmla="*/ 37 w 37"/>
                  <a:gd name="T2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2">
                    <a:moveTo>
                      <a:pt x="0" y="0"/>
                    </a:moveTo>
                    <a:lnTo>
                      <a:pt x="5" y="5"/>
                    </a:lnTo>
                    <a:lnTo>
                      <a:pt x="10" y="5"/>
                    </a:lnTo>
                    <a:lnTo>
                      <a:pt x="20" y="3"/>
                    </a:lnTo>
                    <a:lnTo>
                      <a:pt x="29" y="6"/>
                    </a:lnTo>
                    <a:lnTo>
                      <a:pt x="32" y="7"/>
                    </a:lnTo>
                    <a:lnTo>
                      <a:pt x="33" y="13"/>
                    </a:lnTo>
                    <a:lnTo>
                      <a:pt x="33" y="20"/>
                    </a:lnTo>
                    <a:lnTo>
                      <a:pt x="34" y="25"/>
                    </a:lnTo>
                    <a:lnTo>
                      <a:pt x="34" y="26"/>
                    </a:lnTo>
                    <a:lnTo>
                      <a:pt x="35" y="29"/>
                    </a:lnTo>
                    <a:lnTo>
                      <a:pt x="35" y="30"/>
                    </a:lnTo>
                    <a:lnTo>
                      <a:pt x="37" y="32"/>
                    </a:lnTo>
                  </a:path>
                </a:pathLst>
              </a:custGeom>
              <a:noFill/>
              <a:ln w="0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623">
                <a:extLst>
                  <a:ext uri="{FF2B5EF4-FFF2-40B4-BE49-F238E27FC236}">
                    <a16:creationId xmlns:a16="http://schemas.microsoft.com/office/drawing/2014/main" id="{CC7E4C99-BE12-D96C-53FD-3EB8BB5210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2160"/>
                <a:ext cx="8" cy="34"/>
              </a:xfrm>
              <a:custGeom>
                <a:avLst/>
                <a:gdLst>
                  <a:gd name="T0" fmla="*/ 40 w 40"/>
                  <a:gd name="T1" fmla="*/ 172 h 172"/>
                  <a:gd name="T2" fmla="*/ 35 w 40"/>
                  <a:gd name="T3" fmla="*/ 170 h 172"/>
                  <a:gd name="T4" fmla="*/ 30 w 40"/>
                  <a:gd name="T5" fmla="*/ 167 h 172"/>
                  <a:gd name="T6" fmla="*/ 27 w 40"/>
                  <a:gd name="T7" fmla="*/ 166 h 172"/>
                  <a:gd name="T8" fmla="*/ 15 w 40"/>
                  <a:gd name="T9" fmla="*/ 160 h 172"/>
                  <a:gd name="T10" fmla="*/ 9 w 40"/>
                  <a:gd name="T11" fmla="*/ 154 h 172"/>
                  <a:gd name="T12" fmla="*/ 8 w 40"/>
                  <a:gd name="T13" fmla="*/ 148 h 172"/>
                  <a:gd name="T14" fmla="*/ 6 w 40"/>
                  <a:gd name="T15" fmla="*/ 145 h 172"/>
                  <a:gd name="T16" fmla="*/ 6 w 40"/>
                  <a:gd name="T17" fmla="*/ 144 h 172"/>
                  <a:gd name="T18" fmla="*/ 4 w 40"/>
                  <a:gd name="T19" fmla="*/ 139 h 172"/>
                  <a:gd name="T20" fmla="*/ 3 w 40"/>
                  <a:gd name="T21" fmla="*/ 139 h 172"/>
                  <a:gd name="T22" fmla="*/ 3 w 40"/>
                  <a:gd name="T23" fmla="*/ 124 h 172"/>
                  <a:gd name="T24" fmla="*/ 3 w 40"/>
                  <a:gd name="T25" fmla="*/ 115 h 172"/>
                  <a:gd name="T26" fmla="*/ 2 w 40"/>
                  <a:gd name="T27" fmla="*/ 109 h 172"/>
                  <a:gd name="T28" fmla="*/ 2 w 40"/>
                  <a:gd name="T29" fmla="*/ 108 h 172"/>
                  <a:gd name="T30" fmla="*/ 0 w 40"/>
                  <a:gd name="T31" fmla="*/ 105 h 172"/>
                  <a:gd name="T32" fmla="*/ 1 w 40"/>
                  <a:gd name="T33" fmla="*/ 104 h 172"/>
                  <a:gd name="T34" fmla="*/ 0 w 40"/>
                  <a:gd name="T35" fmla="*/ 97 h 172"/>
                  <a:gd name="T36" fmla="*/ 2 w 40"/>
                  <a:gd name="T37" fmla="*/ 93 h 172"/>
                  <a:gd name="T38" fmla="*/ 6 w 40"/>
                  <a:gd name="T39" fmla="*/ 86 h 172"/>
                  <a:gd name="T40" fmla="*/ 8 w 40"/>
                  <a:gd name="T41" fmla="*/ 81 h 172"/>
                  <a:gd name="T42" fmla="*/ 8 w 40"/>
                  <a:gd name="T43" fmla="*/ 79 h 172"/>
                  <a:gd name="T44" fmla="*/ 8 w 40"/>
                  <a:gd name="T45" fmla="*/ 78 h 172"/>
                  <a:gd name="T46" fmla="*/ 9 w 40"/>
                  <a:gd name="T47" fmla="*/ 78 h 172"/>
                  <a:gd name="T48" fmla="*/ 10 w 40"/>
                  <a:gd name="T49" fmla="*/ 72 h 172"/>
                  <a:gd name="T50" fmla="*/ 9 w 40"/>
                  <a:gd name="T51" fmla="*/ 70 h 172"/>
                  <a:gd name="T52" fmla="*/ 9 w 40"/>
                  <a:gd name="T53" fmla="*/ 67 h 172"/>
                  <a:gd name="T54" fmla="*/ 9 w 40"/>
                  <a:gd name="T55" fmla="*/ 65 h 172"/>
                  <a:gd name="T56" fmla="*/ 12 w 40"/>
                  <a:gd name="T57" fmla="*/ 61 h 172"/>
                  <a:gd name="T58" fmla="*/ 12 w 40"/>
                  <a:gd name="T59" fmla="*/ 59 h 172"/>
                  <a:gd name="T60" fmla="*/ 17 w 40"/>
                  <a:gd name="T61" fmla="*/ 52 h 172"/>
                  <a:gd name="T62" fmla="*/ 17 w 40"/>
                  <a:gd name="T63" fmla="*/ 50 h 172"/>
                  <a:gd name="T64" fmla="*/ 17 w 40"/>
                  <a:gd name="T65" fmla="*/ 48 h 172"/>
                  <a:gd name="T66" fmla="*/ 18 w 40"/>
                  <a:gd name="T67" fmla="*/ 48 h 172"/>
                  <a:gd name="T68" fmla="*/ 18 w 40"/>
                  <a:gd name="T69" fmla="*/ 46 h 172"/>
                  <a:gd name="T70" fmla="*/ 18 w 40"/>
                  <a:gd name="T71" fmla="*/ 45 h 172"/>
                  <a:gd name="T72" fmla="*/ 17 w 40"/>
                  <a:gd name="T73" fmla="*/ 44 h 172"/>
                  <a:gd name="T74" fmla="*/ 9 w 40"/>
                  <a:gd name="T75" fmla="*/ 38 h 172"/>
                  <a:gd name="T76" fmla="*/ 6 w 40"/>
                  <a:gd name="T77" fmla="*/ 33 h 172"/>
                  <a:gd name="T78" fmla="*/ 3 w 40"/>
                  <a:gd name="T79" fmla="*/ 29 h 172"/>
                  <a:gd name="T80" fmla="*/ 3 w 40"/>
                  <a:gd name="T81" fmla="*/ 25 h 172"/>
                  <a:gd name="T82" fmla="*/ 4 w 40"/>
                  <a:gd name="T83" fmla="*/ 18 h 172"/>
                  <a:gd name="T84" fmla="*/ 8 w 40"/>
                  <a:gd name="T85" fmla="*/ 8 h 172"/>
                  <a:gd name="T86" fmla="*/ 10 w 40"/>
                  <a:gd name="T87" fmla="*/ 4 h 172"/>
                  <a:gd name="T88" fmla="*/ 10 w 40"/>
                  <a:gd name="T89" fmla="*/ 1 h 172"/>
                  <a:gd name="T90" fmla="*/ 10 w 40"/>
                  <a:gd name="T91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" h="172">
                    <a:moveTo>
                      <a:pt x="40" y="172"/>
                    </a:moveTo>
                    <a:lnTo>
                      <a:pt x="35" y="170"/>
                    </a:lnTo>
                    <a:lnTo>
                      <a:pt x="30" y="167"/>
                    </a:lnTo>
                    <a:lnTo>
                      <a:pt x="27" y="166"/>
                    </a:lnTo>
                    <a:lnTo>
                      <a:pt x="15" y="160"/>
                    </a:lnTo>
                    <a:lnTo>
                      <a:pt x="9" y="154"/>
                    </a:lnTo>
                    <a:lnTo>
                      <a:pt x="8" y="148"/>
                    </a:lnTo>
                    <a:lnTo>
                      <a:pt x="6" y="145"/>
                    </a:lnTo>
                    <a:lnTo>
                      <a:pt x="6" y="144"/>
                    </a:lnTo>
                    <a:lnTo>
                      <a:pt x="4" y="139"/>
                    </a:lnTo>
                    <a:lnTo>
                      <a:pt x="3" y="139"/>
                    </a:lnTo>
                    <a:lnTo>
                      <a:pt x="3" y="124"/>
                    </a:lnTo>
                    <a:lnTo>
                      <a:pt x="3" y="115"/>
                    </a:lnTo>
                    <a:lnTo>
                      <a:pt x="2" y="109"/>
                    </a:lnTo>
                    <a:lnTo>
                      <a:pt x="2" y="108"/>
                    </a:lnTo>
                    <a:lnTo>
                      <a:pt x="0" y="105"/>
                    </a:lnTo>
                    <a:lnTo>
                      <a:pt x="1" y="104"/>
                    </a:lnTo>
                    <a:lnTo>
                      <a:pt x="0" y="97"/>
                    </a:lnTo>
                    <a:lnTo>
                      <a:pt x="2" y="93"/>
                    </a:lnTo>
                    <a:lnTo>
                      <a:pt x="6" y="86"/>
                    </a:lnTo>
                    <a:lnTo>
                      <a:pt x="8" y="81"/>
                    </a:lnTo>
                    <a:lnTo>
                      <a:pt x="8" y="79"/>
                    </a:lnTo>
                    <a:lnTo>
                      <a:pt x="8" y="78"/>
                    </a:lnTo>
                    <a:lnTo>
                      <a:pt x="9" y="78"/>
                    </a:lnTo>
                    <a:lnTo>
                      <a:pt x="10" y="72"/>
                    </a:lnTo>
                    <a:lnTo>
                      <a:pt x="9" y="70"/>
                    </a:lnTo>
                    <a:lnTo>
                      <a:pt x="9" y="67"/>
                    </a:lnTo>
                    <a:lnTo>
                      <a:pt x="9" y="65"/>
                    </a:lnTo>
                    <a:lnTo>
                      <a:pt x="12" y="61"/>
                    </a:lnTo>
                    <a:lnTo>
                      <a:pt x="12" y="59"/>
                    </a:lnTo>
                    <a:lnTo>
                      <a:pt x="17" y="52"/>
                    </a:lnTo>
                    <a:lnTo>
                      <a:pt x="17" y="50"/>
                    </a:lnTo>
                    <a:lnTo>
                      <a:pt x="17" y="48"/>
                    </a:lnTo>
                    <a:lnTo>
                      <a:pt x="18" y="48"/>
                    </a:lnTo>
                    <a:lnTo>
                      <a:pt x="18" y="46"/>
                    </a:lnTo>
                    <a:lnTo>
                      <a:pt x="18" y="45"/>
                    </a:lnTo>
                    <a:lnTo>
                      <a:pt x="17" y="44"/>
                    </a:lnTo>
                    <a:lnTo>
                      <a:pt x="9" y="38"/>
                    </a:lnTo>
                    <a:lnTo>
                      <a:pt x="6" y="33"/>
                    </a:lnTo>
                    <a:lnTo>
                      <a:pt x="3" y="29"/>
                    </a:lnTo>
                    <a:lnTo>
                      <a:pt x="3" y="25"/>
                    </a:lnTo>
                    <a:lnTo>
                      <a:pt x="4" y="18"/>
                    </a:lnTo>
                    <a:lnTo>
                      <a:pt x="8" y="8"/>
                    </a:lnTo>
                    <a:lnTo>
                      <a:pt x="10" y="4"/>
                    </a:lnTo>
                    <a:lnTo>
                      <a:pt x="10" y="1"/>
                    </a:lnTo>
                    <a:lnTo>
                      <a:pt x="10" y="0"/>
                    </a:lnTo>
                  </a:path>
                </a:pathLst>
              </a:custGeom>
              <a:noFill/>
              <a:ln w="0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624">
                <a:extLst>
                  <a:ext uri="{FF2B5EF4-FFF2-40B4-BE49-F238E27FC236}">
                    <a16:creationId xmlns:a16="http://schemas.microsoft.com/office/drawing/2014/main" id="{4D120D4F-D397-28CB-1C5E-689D73541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298"/>
                <a:ext cx="35" cy="11"/>
              </a:xfrm>
              <a:custGeom>
                <a:avLst/>
                <a:gdLst>
                  <a:gd name="T0" fmla="*/ 175 w 175"/>
                  <a:gd name="T1" fmla="*/ 38 h 53"/>
                  <a:gd name="T2" fmla="*/ 172 w 175"/>
                  <a:gd name="T3" fmla="*/ 29 h 53"/>
                  <a:gd name="T4" fmla="*/ 168 w 175"/>
                  <a:gd name="T5" fmla="*/ 24 h 53"/>
                  <a:gd name="T6" fmla="*/ 164 w 175"/>
                  <a:gd name="T7" fmla="*/ 22 h 53"/>
                  <a:gd name="T8" fmla="*/ 158 w 175"/>
                  <a:gd name="T9" fmla="*/ 20 h 53"/>
                  <a:gd name="T10" fmla="*/ 152 w 175"/>
                  <a:gd name="T11" fmla="*/ 20 h 53"/>
                  <a:gd name="T12" fmla="*/ 145 w 175"/>
                  <a:gd name="T13" fmla="*/ 18 h 53"/>
                  <a:gd name="T14" fmla="*/ 139 w 175"/>
                  <a:gd name="T15" fmla="*/ 16 h 53"/>
                  <a:gd name="T16" fmla="*/ 129 w 175"/>
                  <a:gd name="T17" fmla="*/ 9 h 53"/>
                  <a:gd name="T18" fmla="*/ 121 w 175"/>
                  <a:gd name="T19" fmla="*/ 3 h 53"/>
                  <a:gd name="T20" fmla="*/ 116 w 175"/>
                  <a:gd name="T21" fmla="*/ 1 h 53"/>
                  <a:gd name="T22" fmla="*/ 109 w 175"/>
                  <a:gd name="T23" fmla="*/ 0 h 53"/>
                  <a:gd name="T24" fmla="*/ 100 w 175"/>
                  <a:gd name="T25" fmla="*/ 0 h 53"/>
                  <a:gd name="T26" fmla="*/ 90 w 175"/>
                  <a:gd name="T27" fmla="*/ 1 h 53"/>
                  <a:gd name="T28" fmla="*/ 79 w 175"/>
                  <a:gd name="T29" fmla="*/ 4 h 53"/>
                  <a:gd name="T30" fmla="*/ 66 w 175"/>
                  <a:gd name="T31" fmla="*/ 5 h 53"/>
                  <a:gd name="T32" fmla="*/ 55 w 175"/>
                  <a:gd name="T33" fmla="*/ 7 h 53"/>
                  <a:gd name="T34" fmla="*/ 46 w 175"/>
                  <a:gd name="T35" fmla="*/ 7 h 53"/>
                  <a:gd name="T36" fmla="*/ 38 w 175"/>
                  <a:gd name="T37" fmla="*/ 7 h 53"/>
                  <a:gd name="T38" fmla="*/ 32 w 175"/>
                  <a:gd name="T39" fmla="*/ 6 h 53"/>
                  <a:gd name="T40" fmla="*/ 30 w 175"/>
                  <a:gd name="T41" fmla="*/ 9 h 53"/>
                  <a:gd name="T42" fmla="*/ 27 w 175"/>
                  <a:gd name="T43" fmla="*/ 12 h 53"/>
                  <a:gd name="T44" fmla="*/ 29 w 175"/>
                  <a:gd name="T45" fmla="*/ 18 h 53"/>
                  <a:gd name="T46" fmla="*/ 27 w 175"/>
                  <a:gd name="T47" fmla="*/ 18 h 53"/>
                  <a:gd name="T48" fmla="*/ 27 w 175"/>
                  <a:gd name="T49" fmla="*/ 20 h 53"/>
                  <a:gd name="T50" fmla="*/ 27 w 175"/>
                  <a:gd name="T51" fmla="*/ 22 h 53"/>
                  <a:gd name="T52" fmla="*/ 26 w 175"/>
                  <a:gd name="T53" fmla="*/ 27 h 53"/>
                  <a:gd name="T54" fmla="*/ 24 w 175"/>
                  <a:gd name="T55" fmla="*/ 28 h 53"/>
                  <a:gd name="T56" fmla="*/ 23 w 175"/>
                  <a:gd name="T57" fmla="*/ 30 h 53"/>
                  <a:gd name="T58" fmla="*/ 19 w 175"/>
                  <a:gd name="T59" fmla="*/ 35 h 53"/>
                  <a:gd name="T60" fmla="*/ 0 w 175"/>
                  <a:gd name="T6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5" h="53">
                    <a:moveTo>
                      <a:pt x="175" y="38"/>
                    </a:moveTo>
                    <a:lnTo>
                      <a:pt x="172" y="29"/>
                    </a:lnTo>
                    <a:lnTo>
                      <a:pt x="168" y="24"/>
                    </a:lnTo>
                    <a:lnTo>
                      <a:pt x="164" y="22"/>
                    </a:lnTo>
                    <a:lnTo>
                      <a:pt x="158" y="20"/>
                    </a:lnTo>
                    <a:lnTo>
                      <a:pt x="152" y="20"/>
                    </a:lnTo>
                    <a:lnTo>
                      <a:pt x="145" y="18"/>
                    </a:lnTo>
                    <a:lnTo>
                      <a:pt x="139" y="16"/>
                    </a:lnTo>
                    <a:lnTo>
                      <a:pt x="129" y="9"/>
                    </a:lnTo>
                    <a:lnTo>
                      <a:pt x="121" y="3"/>
                    </a:lnTo>
                    <a:lnTo>
                      <a:pt x="116" y="1"/>
                    </a:lnTo>
                    <a:lnTo>
                      <a:pt x="109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9" y="4"/>
                    </a:lnTo>
                    <a:lnTo>
                      <a:pt x="66" y="5"/>
                    </a:lnTo>
                    <a:lnTo>
                      <a:pt x="55" y="7"/>
                    </a:lnTo>
                    <a:lnTo>
                      <a:pt x="46" y="7"/>
                    </a:lnTo>
                    <a:lnTo>
                      <a:pt x="38" y="7"/>
                    </a:lnTo>
                    <a:lnTo>
                      <a:pt x="32" y="6"/>
                    </a:lnTo>
                    <a:lnTo>
                      <a:pt x="30" y="9"/>
                    </a:lnTo>
                    <a:lnTo>
                      <a:pt x="27" y="12"/>
                    </a:lnTo>
                    <a:lnTo>
                      <a:pt x="29" y="18"/>
                    </a:lnTo>
                    <a:lnTo>
                      <a:pt x="27" y="18"/>
                    </a:lnTo>
                    <a:lnTo>
                      <a:pt x="27" y="20"/>
                    </a:lnTo>
                    <a:lnTo>
                      <a:pt x="27" y="22"/>
                    </a:lnTo>
                    <a:lnTo>
                      <a:pt x="26" y="27"/>
                    </a:lnTo>
                    <a:lnTo>
                      <a:pt x="24" y="28"/>
                    </a:lnTo>
                    <a:lnTo>
                      <a:pt x="23" y="30"/>
                    </a:lnTo>
                    <a:lnTo>
                      <a:pt x="19" y="35"/>
                    </a:lnTo>
                    <a:lnTo>
                      <a:pt x="0" y="53"/>
                    </a:lnTo>
                  </a:path>
                </a:pathLst>
              </a:custGeom>
              <a:noFill/>
              <a:ln w="0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625">
                <a:extLst>
                  <a:ext uri="{FF2B5EF4-FFF2-40B4-BE49-F238E27FC236}">
                    <a16:creationId xmlns:a16="http://schemas.microsoft.com/office/drawing/2014/main" id="{F6552FCF-E1E3-AEB4-6DE9-D626B2EB7F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4" y="977"/>
                <a:ext cx="82" cy="206"/>
              </a:xfrm>
              <a:custGeom>
                <a:avLst/>
                <a:gdLst>
                  <a:gd name="T0" fmla="*/ 81 w 412"/>
                  <a:gd name="T1" fmla="*/ 21 h 1028"/>
                  <a:gd name="T2" fmla="*/ 90 w 412"/>
                  <a:gd name="T3" fmla="*/ 29 h 1028"/>
                  <a:gd name="T4" fmla="*/ 97 w 412"/>
                  <a:gd name="T5" fmla="*/ 56 h 1028"/>
                  <a:gd name="T6" fmla="*/ 128 w 412"/>
                  <a:gd name="T7" fmla="*/ 89 h 1028"/>
                  <a:gd name="T8" fmla="*/ 154 w 412"/>
                  <a:gd name="T9" fmla="*/ 110 h 1028"/>
                  <a:gd name="T10" fmla="*/ 196 w 412"/>
                  <a:gd name="T11" fmla="*/ 133 h 1028"/>
                  <a:gd name="T12" fmla="*/ 211 w 412"/>
                  <a:gd name="T13" fmla="*/ 138 h 1028"/>
                  <a:gd name="T14" fmla="*/ 224 w 412"/>
                  <a:gd name="T15" fmla="*/ 141 h 1028"/>
                  <a:gd name="T16" fmla="*/ 290 w 412"/>
                  <a:gd name="T17" fmla="*/ 204 h 1028"/>
                  <a:gd name="T18" fmla="*/ 291 w 412"/>
                  <a:gd name="T19" fmla="*/ 232 h 1028"/>
                  <a:gd name="T20" fmla="*/ 309 w 412"/>
                  <a:gd name="T21" fmla="*/ 255 h 1028"/>
                  <a:gd name="T22" fmla="*/ 323 w 412"/>
                  <a:gd name="T23" fmla="*/ 272 h 1028"/>
                  <a:gd name="T24" fmla="*/ 333 w 412"/>
                  <a:gd name="T25" fmla="*/ 304 h 1028"/>
                  <a:gd name="T26" fmla="*/ 343 w 412"/>
                  <a:gd name="T27" fmla="*/ 335 h 1028"/>
                  <a:gd name="T28" fmla="*/ 325 w 412"/>
                  <a:gd name="T29" fmla="*/ 362 h 1028"/>
                  <a:gd name="T30" fmla="*/ 325 w 412"/>
                  <a:gd name="T31" fmla="*/ 376 h 1028"/>
                  <a:gd name="T32" fmla="*/ 349 w 412"/>
                  <a:gd name="T33" fmla="*/ 400 h 1028"/>
                  <a:gd name="T34" fmla="*/ 359 w 412"/>
                  <a:gd name="T35" fmla="*/ 457 h 1028"/>
                  <a:gd name="T36" fmla="*/ 382 w 412"/>
                  <a:gd name="T37" fmla="*/ 491 h 1028"/>
                  <a:gd name="T38" fmla="*/ 412 w 412"/>
                  <a:gd name="T39" fmla="*/ 542 h 1028"/>
                  <a:gd name="T40" fmla="*/ 400 w 412"/>
                  <a:gd name="T41" fmla="*/ 569 h 1028"/>
                  <a:gd name="T42" fmla="*/ 399 w 412"/>
                  <a:gd name="T43" fmla="*/ 588 h 1028"/>
                  <a:gd name="T44" fmla="*/ 385 w 412"/>
                  <a:gd name="T45" fmla="*/ 596 h 1028"/>
                  <a:gd name="T46" fmla="*/ 393 w 412"/>
                  <a:gd name="T47" fmla="*/ 607 h 1028"/>
                  <a:gd name="T48" fmla="*/ 388 w 412"/>
                  <a:gd name="T49" fmla="*/ 616 h 1028"/>
                  <a:gd name="T50" fmla="*/ 373 w 412"/>
                  <a:gd name="T51" fmla="*/ 641 h 1028"/>
                  <a:gd name="T52" fmla="*/ 356 w 412"/>
                  <a:gd name="T53" fmla="*/ 641 h 1028"/>
                  <a:gd name="T54" fmla="*/ 365 w 412"/>
                  <a:gd name="T55" fmla="*/ 658 h 1028"/>
                  <a:gd name="T56" fmla="*/ 362 w 412"/>
                  <a:gd name="T57" fmla="*/ 662 h 1028"/>
                  <a:gd name="T58" fmla="*/ 345 w 412"/>
                  <a:gd name="T59" fmla="*/ 674 h 1028"/>
                  <a:gd name="T60" fmla="*/ 345 w 412"/>
                  <a:gd name="T61" fmla="*/ 691 h 1028"/>
                  <a:gd name="T62" fmla="*/ 347 w 412"/>
                  <a:gd name="T63" fmla="*/ 719 h 1028"/>
                  <a:gd name="T64" fmla="*/ 343 w 412"/>
                  <a:gd name="T65" fmla="*/ 735 h 1028"/>
                  <a:gd name="T66" fmla="*/ 334 w 412"/>
                  <a:gd name="T67" fmla="*/ 773 h 1028"/>
                  <a:gd name="T68" fmla="*/ 336 w 412"/>
                  <a:gd name="T69" fmla="*/ 783 h 1028"/>
                  <a:gd name="T70" fmla="*/ 330 w 412"/>
                  <a:gd name="T71" fmla="*/ 801 h 1028"/>
                  <a:gd name="T72" fmla="*/ 322 w 412"/>
                  <a:gd name="T73" fmla="*/ 815 h 1028"/>
                  <a:gd name="T74" fmla="*/ 311 w 412"/>
                  <a:gd name="T75" fmla="*/ 826 h 1028"/>
                  <a:gd name="T76" fmla="*/ 303 w 412"/>
                  <a:gd name="T77" fmla="*/ 867 h 1028"/>
                  <a:gd name="T78" fmla="*/ 297 w 412"/>
                  <a:gd name="T79" fmla="*/ 870 h 1028"/>
                  <a:gd name="T80" fmla="*/ 264 w 412"/>
                  <a:gd name="T81" fmla="*/ 895 h 1028"/>
                  <a:gd name="T82" fmla="*/ 230 w 412"/>
                  <a:gd name="T83" fmla="*/ 916 h 1028"/>
                  <a:gd name="T84" fmla="*/ 210 w 412"/>
                  <a:gd name="T85" fmla="*/ 931 h 1028"/>
                  <a:gd name="T86" fmla="*/ 161 w 412"/>
                  <a:gd name="T87" fmla="*/ 943 h 1028"/>
                  <a:gd name="T88" fmla="*/ 128 w 412"/>
                  <a:gd name="T89" fmla="*/ 954 h 1028"/>
                  <a:gd name="T90" fmla="*/ 17 w 412"/>
                  <a:gd name="T91" fmla="*/ 986 h 1028"/>
                  <a:gd name="T92" fmla="*/ 18 w 412"/>
                  <a:gd name="T93" fmla="*/ 1002 h 1028"/>
                  <a:gd name="T94" fmla="*/ 4 w 412"/>
                  <a:gd name="T95" fmla="*/ 1021 h 10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12" h="1028">
                    <a:moveTo>
                      <a:pt x="39" y="0"/>
                    </a:moveTo>
                    <a:lnTo>
                      <a:pt x="64" y="16"/>
                    </a:lnTo>
                    <a:lnTo>
                      <a:pt x="71" y="19"/>
                    </a:lnTo>
                    <a:lnTo>
                      <a:pt x="81" y="21"/>
                    </a:lnTo>
                    <a:lnTo>
                      <a:pt x="85" y="19"/>
                    </a:lnTo>
                    <a:lnTo>
                      <a:pt x="87" y="21"/>
                    </a:lnTo>
                    <a:lnTo>
                      <a:pt x="88" y="23"/>
                    </a:lnTo>
                    <a:lnTo>
                      <a:pt x="90" y="29"/>
                    </a:lnTo>
                    <a:lnTo>
                      <a:pt x="88" y="35"/>
                    </a:lnTo>
                    <a:lnTo>
                      <a:pt x="90" y="42"/>
                    </a:lnTo>
                    <a:lnTo>
                      <a:pt x="92" y="49"/>
                    </a:lnTo>
                    <a:lnTo>
                      <a:pt x="97" y="56"/>
                    </a:lnTo>
                    <a:lnTo>
                      <a:pt x="102" y="64"/>
                    </a:lnTo>
                    <a:lnTo>
                      <a:pt x="110" y="70"/>
                    </a:lnTo>
                    <a:lnTo>
                      <a:pt x="119" y="76"/>
                    </a:lnTo>
                    <a:lnTo>
                      <a:pt x="128" y="89"/>
                    </a:lnTo>
                    <a:lnTo>
                      <a:pt x="133" y="98"/>
                    </a:lnTo>
                    <a:lnTo>
                      <a:pt x="140" y="103"/>
                    </a:lnTo>
                    <a:lnTo>
                      <a:pt x="144" y="104"/>
                    </a:lnTo>
                    <a:lnTo>
                      <a:pt x="154" y="110"/>
                    </a:lnTo>
                    <a:lnTo>
                      <a:pt x="164" y="115"/>
                    </a:lnTo>
                    <a:lnTo>
                      <a:pt x="182" y="122"/>
                    </a:lnTo>
                    <a:lnTo>
                      <a:pt x="190" y="126"/>
                    </a:lnTo>
                    <a:lnTo>
                      <a:pt x="196" y="133"/>
                    </a:lnTo>
                    <a:lnTo>
                      <a:pt x="199" y="139"/>
                    </a:lnTo>
                    <a:lnTo>
                      <a:pt x="204" y="143"/>
                    </a:lnTo>
                    <a:lnTo>
                      <a:pt x="206" y="142"/>
                    </a:lnTo>
                    <a:lnTo>
                      <a:pt x="211" y="138"/>
                    </a:lnTo>
                    <a:lnTo>
                      <a:pt x="214" y="137"/>
                    </a:lnTo>
                    <a:lnTo>
                      <a:pt x="219" y="138"/>
                    </a:lnTo>
                    <a:lnTo>
                      <a:pt x="220" y="138"/>
                    </a:lnTo>
                    <a:lnTo>
                      <a:pt x="224" y="141"/>
                    </a:lnTo>
                    <a:lnTo>
                      <a:pt x="233" y="150"/>
                    </a:lnTo>
                    <a:lnTo>
                      <a:pt x="285" y="194"/>
                    </a:lnTo>
                    <a:lnTo>
                      <a:pt x="287" y="198"/>
                    </a:lnTo>
                    <a:lnTo>
                      <a:pt x="290" y="204"/>
                    </a:lnTo>
                    <a:lnTo>
                      <a:pt x="291" y="211"/>
                    </a:lnTo>
                    <a:lnTo>
                      <a:pt x="291" y="221"/>
                    </a:lnTo>
                    <a:lnTo>
                      <a:pt x="290" y="226"/>
                    </a:lnTo>
                    <a:lnTo>
                      <a:pt x="291" y="232"/>
                    </a:lnTo>
                    <a:lnTo>
                      <a:pt x="293" y="236"/>
                    </a:lnTo>
                    <a:lnTo>
                      <a:pt x="299" y="242"/>
                    </a:lnTo>
                    <a:lnTo>
                      <a:pt x="305" y="247"/>
                    </a:lnTo>
                    <a:lnTo>
                      <a:pt x="309" y="255"/>
                    </a:lnTo>
                    <a:lnTo>
                      <a:pt x="311" y="258"/>
                    </a:lnTo>
                    <a:lnTo>
                      <a:pt x="315" y="262"/>
                    </a:lnTo>
                    <a:lnTo>
                      <a:pt x="322" y="269"/>
                    </a:lnTo>
                    <a:lnTo>
                      <a:pt x="323" y="272"/>
                    </a:lnTo>
                    <a:lnTo>
                      <a:pt x="326" y="278"/>
                    </a:lnTo>
                    <a:lnTo>
                      <a:pt x="328" y="286"/>
                    </a:lnTo>
                    <a:lnTo>
                      <a:pt x="333" y="299"/>
                    </a:lnTo>
                    <a:lnTo>
                      <a:pt x="333" y="304"/>
                    </a:lnTo>
                    <a:lnTo>
                      <a:pt x="336" y="312"/>
                    </a:lnTo>
                    <a:lnTo>
                      <a:pt x="344" y="327"/>
                    </a:lnTo>
                    <a:lnTo>
                      <a:pt x="344" y="332"/>
                    </a:lnTo>
                    <a:lnTo>
                      <a:pt x="343" y="335"/>
                    </a:lnTo>
                    <a:lnTo>
                      <a:pt x="343" y="338"/>
                    </a:lnTo>
                    <a:lnTo>
                      <a:pt x="338" y="348"/>
                    </a:lnTo>
                    <a:lnTo>
                      <a:pt x="330" y="356"/>
                    </a:lnTo>
                    <a:lnTo>
                      <a:pt x="325" y="362"/>
                    </a:lnTo>
                    <a:lnTo>
                      <a:pt x="321" y="366"/>
                    </a:lnTo>
                    <a:lnTo>
                      <a:pt x="321" y="369"/>
                    </a:lnTo>
                    <a:lnTo>
                      <a:pt x="321" y="371"/>
                    </a:lnTo>
                    <a:lnTo>
                      <a:pt x="325" y="376"/>
                    </a:lnTo>
                    <a:lnTo>
                      <a:pt x="328" y="381"/>
                    </a:lnTo>
                    <a:lnTo>
                      <a:pt x="337" y="387"/>
                    </a:lnTo>
                    <a:lnTo>
                      <a:pt x="347" y="396"/>
                    </a:lnTo>
                    <a:lnTo>
                      <a:pt x="349" y="400"/>
                    </a:lnTo>
                    <a:lnTo>
                      <a:pt x="350" y="405"/>
                    </a:lnTo>
                    <a:lnTo>
                      <a:pt x="350" y="442"/>
                    </a:lnTo>
                    <a:lnTo>
                      <a:pt x="351" y="449"/>
                    </a:lnTo>
                    <a:lnTo>
                      <a:pt x="359" y="457"/>
                    </a:lnTo>
                    <a:lnTo>
                      <a:pt x="372" y="475"/>
                    </a:lnTo>
                    <a:lnTo>
                      <a:pt x="372" y="476"/>
                    </a:lnTo>
                    <a:lnTo>
                      <a:pt x="376" y="482"/>
                    </a:lnTo>
                    <a:lnTo>
                      <a:pt x="382" y="491"/>
                    </a:lnTo>
                    <a:lnTo>
                      <a:pt x="390" y="504"/>
                    </a:lnTo>
                    <a:lnTo>
                      <a:pt x="401" y="529"/>
                    </a:lnTo>
                    <a:lnTo>
                      <a:pt x="411" y="541"/>
                    </a:lnTo>
                    <a:lnTo>
                      <a:pt x="412" y="542"/>
                    </a:lnTo>
                    <a:lnTo>
                      <a:pt x="411" y="546"/>
                    </a:lnTo>
                    <a:lnTo>
                      <a:pt x="407" y="550"/>
                    </a:lnTo>
                    <a:lnTo>
                      <a:pt x="403" y="558"/>
                    </a:lnTo>
                    <a:lnTo>
                      <a:pt x="400" y="569"/>
                    </a:lnTo>
                    <a:lnTo>
                      <a:pt x="402" y="582"/>
                    </a:lnTo>
                    <a:lnTo>
                      <a:pt x="402" y="584"/>
                    </a:lnTo>
                    <a:lnTo>
                      <a:pt x="401" y="587"/>
                    </a:lnTo>
                    <a:lnTo>
                      <a:pt x="399" y="588"/>
                    </a:lnTo>
                    <a:lnTo>
                      <a:pt x="395" y="590"/>
                    </a:lnTo>
                    <a:lnTo>
                      <a:pt x="389" y="592"/>
                    </a:lnTo>
                    <a:lnTo>
                      <a:pt x="385" y="594"/>
                    </a:lnTo>
                    <a:lnTo>
                      <a:pt x="385" y="596"/>
                    </a:lnTo>
                    <a:lnTo>
                      <a:pt x="389" y="599"/>
                    </a:lnTo>
                    <a:lnTo>
                      <a:pt x="391" y="601"/>
                    </a:lnTo>
                    <a:lnTo>
                      <a:pt x="393" y="604"/>
                    </a:lnTo>
                    <a:lnTo>
                      <a:pt x="393" y="607"/>
                    </a:lnTo>
                    <a:lnTo>
                      <a:pt x="391" y="612"/>
                    </a:lnTo>
                    <a:lnTo>
                      <a:pt x="389" y="615"/>
                    </a:lnTo>
                    <a:lnTo>
                      <a:pt x="388" y="615"/>
                    </a:lnTo>
                    <a:lnTo>
                      <a:pt x="388" y="616"/>
                    </a:lnTo>
                    <a:lnTo>
                      <a:pt x="388" y="618"/>
                    </a:lnTo>
                    <a:lnTo>
                      <a:pt x="385" y="626"/>
                    </a:lnTo>
                    <a:lnTo>
                      <a:pt x="380" y="636"/>
                    </a:lnTo>
                    <a:lnTo>
                      <a:pt x="373" y="641"/>
                    </a:lnTo>
                    <a:lnTo>
                      <a:pt x="368" y="641"/>
                    </a:lnTo>
                    <a:lnTo>
                      <a:pt x="365" y="641"/>
                    </a:lnTo>
                    <a:lnTo>
                      <a:pt x="359" y="640"/>
                    </a:lnTo>
                    <a:lnTo>
                      <a:pt x="356" y="641"/>
                    </a:lnTo>
                    <a:lnTo>
                      <a:pt x="356" y="645"/>
                    </a:lnTo>
                    <a:lnTo>
                      <a:pt x="361" y="652"/>
                    </a:lnTo>
                    <a:lnTo>
                      <a:pt x="362" y="655"/>
                    </a:lnTo>
                    <a:lnTo>
                      <a:pt x="365" y="658"/>
                    </a:lnTo>
                    <a:lnTo>
                      <a:pt x="365" y="659"/>
                    </a:lnTo>
                    <a:lnTo>
                      <a:pt x="366" y="662"/>
                    </a:lnTo>
                    <a:lnTo>
                      <a:pt x="363" y="662"/>
                    </a:lnTo>
                    <a:lnTo>
                      <a:pt x="362" y="662"/>
                    </a:lnTo>
                    <a:lnTo>
                      <a:pt x="360" y="661"/>
                    </a:lnTo>
                    <a:lnTo>
                      <a:pt x="357" y="661"/>
                    </a:lnTo>
                    <a:lnTo>
                      <a:pt x="350" y="663"/>
                    </a:lnTo>
                    <a:lnTo>
                      <a:pt x="345" y="674"/>
                    </a:lnTo>
                    <a:lnTo>
                      <a:pt x="343" y="678"/>
                    </a:lnTo>
                    <a:lnTo>
                      <a:pt x="343" y="682"/>
                    </a:lnTo>
                    <a:lnTo>
                      <a:pt x="343" y="686"/>
                    </a:lnTo>
                    <a:lnTo>
                      <a:pt x="345" y="691"/>
                    </a:lnTo>
                    <a:lnTo>
                      <a:pt x="349" y="701"/>
                    </a:lnTo>
                    <a:lnTo>
                      <a:pt x="350" y="712"/>
                    </a:lnTo>
                    <a:lnTo>
                      <a:pt x="348" y="719"/>
                    </a:lnTo>
                    <a:lnTo>
                      <a:pt x="347" y="719"/>
                    </a:lnTo>
                    <a:lnTo>
                      <a:pt x="347" y="720"/>
                    </a:lnTo>
                    <a:lnTo>
                      <a:pt x="347" y="722"/>
                    </a:lnTo>
                    <a:lnTo>
                      <a:pt x="347" y="727"/>
                    </a:lnTo>
                    <a:lnTo>
                      <a:pt x="343" y="735"/>
                    </a:lnTo>
                    <a:lnTo>
                      <a:pt x="340" y="742"/>
                    </a:lnTo>
                    <a:lnTo>
                      <a:pt x="334" y="755"/>
                    </a:lnTo>
                    <a:lnTo>
                      <a:pt x="334" y="767"/>
                    </a:lnTo>
                    <a:lnTo>
                      <a:pt x="334" y="773"/>
                    </a:lnTo>
                    <a:lnTo>
                      <a:pt x="334" y="776"/>
                    </a:lnTo>
                    <a:lnTo>
                      <a:pt x="334" y="777"/>
                    </a:lnTo>
                    <a:lnTo>
                      <a:pt x="336" y="779"/>
                    </a:lnTo>
                    <a:lnTo>
                      <a:pt x="336" y="783"/>
                    </a:lnTo>
                    <a:lnTo>
                      <a:pt x="336" y="787"/>
                    </a:lnTo>
                    <a:lnTo>
                      <a:pt x="332" y="790"/>
                    </a:lnTo>
                    <a:lnTo>
                      <a:pt x="331" y="795"/>
                    </a:lnTo>
                    <a:lnTo>
                      <a:pt x="330" y="801"/>
                    </a:lnTo>
                    <a:lnTo>
                      <a:pt x="328" y="806"/>
                    </a:lnTo>
                    <a:lnTo>
                      <a:pt x="326" y="811"/>
                    </a:lnTo>
                    <a:lnTo>
                      <a:pt x="323" y="812"/>
                    </a:lnTo>
                    <a:lnTo>
                      <a:pt x="322" y="815"/>
                    </a:lnTo>
                    <a:lnTo>
                      <a:pt x="320" y="816"/>
                    </a:lnTo>
                    <a:lnTo>
                      <a:pt x="319" y="818"/>
                    </a:lnTo>
                    <a:lnTo>
                      <a:pt x="313" y="822"/>
                    </a:lnTo>
                    <a:lnTo>
                      <a:pt x="311" y="826"/>
                    </a:lnTo>
                    <a:lnTo>
                      <a:pt x="313" y="832"/>
                    </a:lnTo>
                    <a:lnTo>
                      <a:pt x="313" y="842"/>
                    </a:lnTo>
                    <a:lnTo>
                      <a:pt x="310" y="857"/>
                    </a:lnTo>
                    <a:lnTo>
                      <a:pt x="303" y="867"/>
                    </a:lnTo>
                    <a:lnTo>
                      <a:pt x="300" y="867"/>
                    </a:lnTo>
                    <a:lnTo>
                      <a:pt x="299" y="867"/>
                    </a:lnTo>
                    <a:lnTo>
                      <a:pt x="299" y="868"/>
                    </a:lnTo>
                    <a:lnTo>
                      <a:pt x="297" y="870"/>
                    </a:lnTo>
                    <a:lnTo>
                      <a:pt x="291" y="875"/>
                    </a:lnTo>
                    <a:lnTo>
                      <a:pt x="285" y="878"/>
                    </a:lnTo>
                    <a:lnTo>
                      <a:pt x="273" y="882"/>
                    </a:lnTo>
                    <a:lnTo>
                      <a:pt x="264" y="895"/>
                    </a:lnTo>
                    <a:lnTo>
                      <a:pt x="256" y="904"/>
                    </a:lnTo>
                    <a:lnTo>
                      <a:pt x="248" y="912"/>
                    </a:lnTo>
                    <a:lnTo>
                      <a:pt x="242" y="914"/>
                    </a:lnTo>
                    <a:lnTo>
                      <a:pt x="230" y="916"/>
                    </a:lnTo>
                    <a:lnTo>
                      <a:pt x="224" y="921"/>
                    </a:lnTo>
                    <a:lnTo>
                      <a:pt x="217" y="925"/>
                    </a:lnTo>
                    <a:lnTo>
                      <a:pt x="213" y="929"/>
                    </a:lnTo>
                    <a:lnTo>
                      <a:pt x="210" y="931"/>
                    </a:lnTo>
                    <a:lnTo>
                      <a:pt x="210" y="933"/>
                    </a:lnTo>
                    <a:lnTo>
                      <a:pt x="187" y="943"/>
                    </a:lnTo>
                    <a:lnTo>
                      <a:pt x="172" y="944"/>
                    </a:lnTo>
                    <a:lnTo>
                      <a:pt x="161" y="943"/>
                    </a:lnTo>
                    <a:lnTo>
                      <a:pt x="154" y="947"/>
                    </a:lnTo>
                    <a:lnTo>
                      <a:pt x="144" y="953"/>
                    </a:lnTo>
                    <a:lnTo>
                      <a:pt x="134" y="955"/>
                    </a:lnTo>
                    <a:lnTo>
                      <a:pt x="128" y="954"/>
                    </a:lnTo>
                    <a:lnTo>
                      <a:pt x="124" y="955"/>
                    </a:lnTo>
                    <a:lnTo>
                      <a:pt x="114" y="959"/>
                    </a:lnTo>
                    <a:lnTo>
                      <a:pt x="23" y="984"/>
                    </a:lnTo>
                    <a:lnTo>
                      <a:pt x="17" y="986"/>
                    </a:lnTo>
                    <a:lnTo>
                      <a:pt x="14" y="989"/>
                    </a:lnTo>
                    <a:lnTo>
                      <a:pt x="13" y="993"/>
                    </a:lnTo>
                    <a:lnTo>
                      <a:pt x="17" y="998"/>
                    </a:lnTo>
                    <a:lnTo>
                      <a:pt x="18" y="1002"/>
                    </a:lnTo>
                    <a:lnTo>
                      <a:pt x="19" y="1007"/>
                    </a:lnTo>
                    <a:lnTo>
                      <a:pt x="16" y="1012"/>
                    </a:lnTo>
                    <a:lnTo>
                      <a:pt x="12" y="1017"/>
                    </a:lnTo>
                    <a:lnTo>
                      <a:pt x="4" y="1021"/>
                    </a:lnTo>
                    <a:lnTo>
                      <a:pt x="0" y="102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626">
                <a:extLst>
                  <a:ext uri="{FF2B5EF4-FFF2-40B4-BE49-F238E27FC236}">
                    <a16:creationId xmlns:a16="http://schemas.microsoft.com/office/drawing/2014/main" id="{4E0E3C56-997D-BCF3-9294-EDCF8F911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2" y="2487"/>
                <a:ext cx="176" cy="177"/>
              </a:xfrm>
              <a:custGeom>
                <a:avLst/>
                <a:gdLst>
                  <a:gd name="T0" fmla="*/ 25 w 878"/>
                  <a:gd name="T1" fmla="*/ 872 h 886"/>
                  <a:gd name="T2" fmla="*/ 77 w 878"/>
                  <a:gd name="T3" fmla="*/ 844 h 886"/>
                  <a:gd name="T4" fmla="*/ 92 w 878"/>
                  <a:gd name="T5" fmla="*/ 830 h 886"/>
                  <a:gd name="T6" fmla="*/ 114 w 878"/>
                  <a:gd name="T7" fmla="*/ 816 h 886"/>
                  <a:gd name="T8" fmla="*/ 144 w 878"/>
                  <a:gd name="T9" fmla="*/ 806 h 886"/>
                  <a:gd name="T10" fmla="*/ 157 w 878"/>
                  <a:gd name="T11" fmla="*/ 800 h 886"/>
                  <a:gd name="T12" fmla="*/ 169 w 878"/>
                  <a:gd name="T13" fmla="*/ 795 h 886"/>
                  <a:gd name="T14" fmla="*/ 188 w 878"/>
                  <a:gd name="T15" fmla="*/ 786 h 886"/>
                  <a:gd name="T16" fmla="*/ 201 w 878"/>
                  <a:gd name="T17" fmla="*/ 767 h 886"/>
                  <a:gd name="T18" fmla="*/ 230 w 878"/>
                  <a:gd name="T19" fmla="*/ 752 h 886"/>
                  <a:gd name="T20" fmla="*/ 241 w 878"/>
                  <a:gd name="T21" fmla="*/ 733 h 886"/>
                  <a:gd name="T22" fmla="*/ 257 w 878"/>
                  <a:gd name="T23" fmla="*/ 715 h 886"/>
                  <a:gd name="T24" fmla="*/ 281 w 878"/>
                  <a:gd name="T25" fmla="*/ 708 h 886"/>
                  <a:gd name="T26" fmla="*/ 300 w 878"/>
                  <a:gd name="T27" fmla="*/ 691 h 886"/>
                  <a:gd name="T28" fmla="*/ 317 w 878"/>
                  <a:gd name="T29" fmla="*/ 675 h 886"/>
                  <a:gd name="T30" fmla="*/ 335 w 878"/>
                  <a:gd name="T31" fmla="*/ 656 h 886"/>
                  <a:gd name="T32" fmla="*/ 347 w 878"/>
                  <a:gd name="T33" fmla="*/ 639 h 886"/>
                  <a:gd name="T34" fmla="*/ 361 w 878"/>
                  <a:gd name="T35" fmla="*/ 626 h 886"/>
                  <a:gd name="T36" fmla="*/ 373 w 878"/>
                  <a:gd name="T37" fmla="*/ 606 h 886"/>
                  <a:gd name="T38" fmla="*/ 389 w 878"/>
                  <a:gd name="T39" fmla="*/ 592 h 886"/>
                  <a:gd name="T40" fmla="*/ 396 w 878"/>
                  <a:gd name="T41" fmla="*/ 583 h 886"/>
                  <a:gd name="T42" fmla="*/ 404 w 878"/>
                  <a:gd name="T43" fmla="*/ 571 h 886"/>
                  <a:gd name="T44" fmla="*/ 409 w 878"/>
                  <a:gd name="T45" fmla="*/ 567 h 886"/>
                  <a:gd name="T46" fmla="*/ 427 w 878"/>
                  <a:gd name="T47" fmla="*/ 537 h 886"/>
                  <a:gd name="T48" fmla="*/ 436 w 878"/>
                  <a:gd name="T49" fmla="*/ 506 h 886"/>
                  <a:gd name="T50" fmla="*/ 449 w 878"/>
                  <a:gd name="T51" fmla="*/ 485 h 886"/>
                  <a:gd name="T52" fmla="*/ 448 w 878"/>
                  <a:gd name="T53" fmla="*/ 462 h 886"/>
                  <a:gd name="T54" fmla="*/ 457 w 878"/>
                  <a:gd name="T55" fmla="*/ 441 h 886"/>
                  <a:gd name="T56" fmla="*/ 474 w 878"/>
                  <a:gd name="T57" fmla="*/ 434 h 886"/>
                  <a:gd name="T58" fmla="*/ 493 w 878"/>
                  <a:gd name="T59" fmla="*/ 413 h 886"/>
                  <a:gd name="T60" fmla="*/ 503 w 878"/>
                  <a:gd name="T61" fmla="*/ 410 h 886"/>
                  <a:gd name="T62" fmla="*/ 506 w 878"/>
                  <a:gd name="T63" fmla="*/ 406 h 886"/>
                  <a:gd name="T64" fmla="*/ 514 w 878"/>
                  <a:gd name="T65" fmla="*/ 395 h 886"/>
                  <a:gd name="T66" fmla="*/ 521 w 878"/>
                  <a:gd name="T67" fmla="*/ 386 h 886"/>
                  <a:gd name="T68" fmla="*/ 527 w 878"/>
                  <a:gd name="T69" fmla="*/ 382 h 886"/>
                  <a:gd name="T70" fmla="*/ 530 w 878"/>
                  <a:gd name="T71" fmla="*/ 375 h 886"/>
                  <a:gd name="T72" fmla="*/ 543 w 878"/>
                  <a:gd name="T73" fmla="*/ 363 h 886"/>
                  <a:gd name="T74" fmla="*/ 555 w 878"/>
                  <a:gd name="T75" fmla="*/ 353 h 886"/>
                  <a:gd name="T76" fmla="*/ 570 w 878"/>
                  <a:gd name="T77" fmla="*/ 347 h 886"/>
                  <a:gd name="T78" fmla="*/ 575 w 878"/>
                  <a:gd name="T79" fmla="*/ 332 h 886"/>
                  <a:gd name="T80" fmla="*/ 592 w 878"/>
                  <a:gd name="T81" fmla="*/ 310 h 886"/>
                  <a:gd name="T82" fmla="*/ 614 w 878"/>
                  <a:gd name="T83" fmla="*/ 283 h 886"/>
                  <a:gd name="T84" fmla="*/ 620 w 878"/>
                  <a:gd name="T85" fmla="*/ 269 h 886"/>
                  <a:gd name="T86" fmla="*/ 637 w 878"/>
                  <a:gd name="T87" fmla="*/ 249 h 886"/>
                  <a:gd name="T88" fmla="*/ 655 w 878"/>
                  <a:gd name="T89" fmla="*/ 237 h 886"/>
                  <a:gd name="T90" fmla="*/ 680 w 878"/>
                  <a:gd name="T91" fmla="*/ 210 h 886"/>
                  <a:gd name="T92" fmla="*/ 705 w 878"/>
                  <a:gd name="T93" fmla="*/ 190 h 886"/>
                  <a:gd name="T94" fmla="*/ 730 w 878"/>
                  <a:gd name="T95" fmla="*/ 180 h 886"/>
                  <a:gd name="T96" fmla="*/ 755 w 878"/>
                  <a:gd name="T97" fmla="*/ 167 h 886"/>
                  <a:gd name="T98" fmla="*/ 777 w 878"/>
                  <a:gd name="T99" fmla="*/ 157 h 886"/>
                  <a:gd name="T100" fmla="*/ 783 w 878"/>
                  <a:gd name="T101" fmla="*/ 154 h 886"/>
                  <a:gd name="T102" fmla="*/ 787 w 878"/>
                  <a:gd name="T103" fmla="*/ 146 h 886"/>
                  <a:gd name="T104" fmla="*/ 803 w 878"/>
                  <a:gd name="T105" fmla="*/ 129 h 886"/>
                  <a:gd name="T106" fmla="*/ 825 w 878"/>
                  <a:gd name="T107" fmla="*/ 117 h 886"/>
                  <a:gd name="T108" fmla="*/ 830 w 878"/>
                  <a:gd name="T109" fmla="*/ 95 h 886"/>
                  <a:gd name="T110" fmla="*/ 832 w 878"/>
                  <a:gd name="T111" fmla="*/ 92 h 886"/>
                  <a:gd name="T112" fmla="*/ 829 w 878"/>
                  <a:gd name="T113" fmla="*/ 79 h 886"/>
                  <a:gd name="T114" fmla="*/ 836 w 878"/>
                  <a:gd name="T115" fmla="*/ 75 h 886"/>
                  <a:gd name="T116" fmla="*/ 848 w 878"/>
                  <a:gd name="T117" fmla="*/ 51 h 886"/>
                  <a:gd name="T118" fmla="*/ 858 w 878"/>
                  <a:gd name="T119" fmla="*/ 37 h 886"/>
                  <a:gd name="T120" fmla="*/ 873 w 878"/>
                  <a:gd name="T121" fmla="*/ 24 h 886"/>
                  <a:gd name="T122" fmla="*/ 872 w 878"/>
                  <a:gd name="T123" fmla="*/ 12 h 8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8" h="886">
                    <a:moveTo>
                      <a:pt x="0" y="886"/>
                    </a:moveTo>
                    <a:lnTo>
                      <a:pt x="9" y="881"/>
                    </a:lnTo>
                    <a:lnTo>
                      <a:pt x="19" y="875"/>
                    </a:lnTo>
                    <a:lnTo>
                      <a:pt x="25" y="872"/>
                    </a:lnTo>
                    <a:lnTo>
                      <a:pt x="34" y="870"/>
                    </a:lnTo>
                    <a:lnTo>
                      <a:pt x="38" y="867"/>
                    </a:lnTo>
                    <a:lnTo>
                      <a:pt x="46" y="864"/>
                    </a:lnTo>
                    <a:lnTo>
                      <a:pt x="77" y="844"/>
                    </a:lnTo>
                    <a:lnTo>
                      <a:pt x="85" y="839"/>
                    </a:lnTo>
                    <a:lnTo>
                      <a:pt x="89" y="834"/>
                    </a:lnTo>
                    <a:lnTo>
                      <a:pt x="89" y="832"/>
                    </a:lnTo>
                    <a:lnTo>
                      <a:pt x="92" y="830"/>
                    </a:lnTo>
                    <a:lnTo>
                      <a:pt x="95" y="827"/>
                    </a:lnTo>
                    <a:lnTo>
                      <a:pt x="103" y="823"/>
                    </a:lnTo>
                    <a:lnTo>
                      <a:pt x="108" y="817"/>
                    </a:lnTo>
                    <a:lnTo>
                      <a:pt x="114" y="816"/>
                    </a:lnTo>
                    <a:lnTo>
                      <a:pt x="122" y="813"/>
                    </a:lnTo>
                    <a:lnTo>
                      <a:pt x="128" y="811"/>
                    </a:lnTo>
                    <a:lnTo>
                      <a:pt x="137" y="809"/>
                    </a:lnTo>
                    <a:lnTo>
                      <a:pt x="144" y="806"/>
                    </a:lnTo>
                    <a:lnTo>
                      <a:pt x="149" y="801"/>
                    </a:lnTo>
                    <a:lnTo>
                      <a:pt x="156" y="801"/>
                    </a:lnTo>
                    <a:lnTo>
                      <a:pt x="156" y="800"/>
                    </a:lnTo>
                    <a:lnTo>
                      <a:pt x="157" y="800"/>
                    </a:lnTo>
                    <a:lnTo>
                      <a:pt x="160" y="800"/>
                    </a:lnTo>
                    <a:lnTo>
                      <a:pt x="163" y="800"/>
                    </a:lnTo>
                    <a:lnTo>
                      <a:pt x="168" y="798"/>
                    </a:lnTo>
                    <a:lnTo>
                      <a:pt x="169" y="795"/>
                    </a:lnTo>
                    <a:lnTo>
                      <a:pt x="173" y="794"/>
                    </a:lnTo>
                    <a:lnTo>
                      <a:pt x="177" y="792"/>
                    </a:lnTo>
                    <a:lnTo>
                      <a:pt x="183" y="790"/>
                    </a:lnTo>
                    <a:lnTo>
                      <a:pt x="188" y="786"/>
                    </a:lnTo>
                    <a:lnTo>
                      <a:pt x="189" y="781"/>
                    </a:lnTo>
                    <a:lnTo>
                      <a:pt x="191" y="776"/>
                    </a:lnTo>
                    <a:lnTo>
                      <a:pt x="195" y="767"/>
                    </a:lnTo>
                    <a:lnTo>
                      <a:pt x="201" y="767"/>
                    </a:lnTo>
                    <a:lnTo>
                      <a:pt x="206" y="764"/>
                    </a:lnTo>
                    <a:lnTo>
                      <a:pt x="211" y="764"/>
                    </a:lnTo>
                    <a:lnTo>
                      <a:pt x="223" y="760"/>
                    </a:lnTo>
                    <a:lnTo>
                      <a:pt x="230" y="752"/>
                    </a:lnTo>
                    <a:lnTo>
                      <a:pt x="237" y="746"/>
                    </a:lnTo>
                    <a:lnTo>
                      <a:pt x="240" y="740"/>
                    </a:lnTo>
                    <a:lnTo>
                      <a:pt x="240" y="736"/>
                    </a:lnTo>
                    <a:lnTo>
                      <a:pt x="241" y="733"/>
                    </a:lnTo>
                    <a:lnTo>
                      <a:pt x="242" y="729"/>
                    </a:lnTo>
                    <a:lnTo>
                      <a:pt x="246" y="723"/>
                    </a:lnTo>
                    <a:lnTo>
                      <a:pt x="251" y="719"/>
                    </a:lnTo>
                    <a:lnTo>
                      <a:pt x="257" y="715"/>
                    </a:lnTo>
                    <a:lnTo>
                      <a:pt x="263" y="709"/>
                    </a:lnTo>
                    <a:lnTo>
                      <a:pt x="271" y="710"/>
                    </a:lnTo>
                    <a:lnTo>
                      <a:pt x="276" y="710"/>
                    </a:lnTo>
                    <a:lnTo>
                      <a:pt x="281" y="708"/>
                    </a:lnTo>
                    <a:lnTo>
                      <a:pt x="284" y="703"/>
                    </a:lnTo>
                    <a:lnTo>
                      <a:pt x="291" y="701"/>
                    </a:lnTo>
                    <a:lnTo>
                      <a:pt x="298" y="696"/>
                    </a:lnTo>
                    <a:lnTo>
                      <a:pt x="300" y="691"/>
                    </a:lnTo>
                    <a:lnTo>
                      <a:pt x="303" y="684"/>
                    </a:lnTo>
                    <a:lnTo>
                      <a:pt x="309" y="679"/>
                    </a:lnTo>
                    <a:lnTo>
                      <a:pt x="312" y="677"/>
                    </a:lnTo>
                    <a:lnTo>
                      <a:pt x="317" y="675"/>
                    </a:lnTo>
                    <a:lnTo>
                      <a:pt x="322" y="670"/>
                    </a:lnTo>
                    <a:lnTo>
                      <a:pt x="324" y="666"/>
                    </a:lnTo>
                    <a:lnTo>
                      <a:pt x="331" y="662"/>
                    </a:lnTo>
                    <a:lnTo>
                      <a:pt x="335" y="656"/>
                    </a:lnTo>
                    <a:lnTo>
                      <a:pt x="339" y="652"/>
                    </a:lnTo>
                    <a:lnTo>
                      <a:pt x="344" y="646"/>
                    </a:lnTo>
                    <a:lnTo>
                      <a:pt x="345" y="641"/>
                    </a:lnTo>
                    <a:lnTo>
                      <a:pt x="347" y="639"/>
                    </a:lnTo>
                    <a:lnTo>
                      <a:pt x="352" y="635"/>
                    </a:lnTo>
                    <a:lnTo>
                      <a:pt x="357" y="633"/>
                    </a:lnTo>
                    <a:lnTo>
                      <a:pt x="360" y="630"/>
                    </a:lnTo>
                    <a:lnTo>
                      <a:pt x="361" y="626"/>
                    </a:lnTo>
                    <a:lnTo>
                      <a:pt x="364" y="623"/>
                    </a:lnTo>
                    <a:lnTo>
                      <a:pt x="369" y="617"/>
                    </a:lnTo>
                    <a:lnTo>
                      <a:pt x="372" y="615"/>
                    </a:lnTo>
                    <a:lnTo>
                      <a:pt x="373" y="606"/>
                    </a:lnTo>
                    <a:lnTo>
                      <a:pt x="377" y="604"/>
                    </a:lnTo>
                    <a:lnTo>
                      <a:pt x="381" y="601"/>
                    </a:lnTo>
                    <a:lnTo>
                      <a:pt x="389" y="594"/>
                    </a:lnTo>
                    <a:lnTo>
                      <a:pt x="389" y="592"/>
                    </a:lnTo>
                    <a:lnTo>
                      <a:pt x="389" y="590"/>
                    </a:lnTo>
                    <a:lnTo>
                      <a:pt x="390" y="590"/>
                    </a:lnTo>
                    <a:lnTo>
                      <a:pt x="392" y="588"/>
                    </a:lnTo>
                    <a:lnTo>
                      <a:pt x="396" y="583"/>
                    </a:lnTo>
                    <a:lnTo>
                      <a:pt x="398" y="575"/>
                    </a:lnTo>
                    <a:lnTo>
                      <a:pt x="403" y="572"/>
                    </a:lnTo>
                    <a:lnTo>
                      <a:pt x="403" y="571"/>
                    </a:lnTo>
                    <a:lnTo>
                      <a:pt x="404" y="571"/>
                    </a:lnTo>
                    <a:lnTo>
                      <a:pt x="407" y="571"/>
                    </a:lnTo>
                    <a:lnTo>
                      <a:pt x="408" y="569"/>
                    </a:lnTo>
                    <a:lnTo>
                      <a:pt x="408" y="567"/>
                    </a:lnTo>
                    <a:lnTo>
                      <a:pt x="409" y="567"/>
                    </a:lnTo>
                    <a:lnTo>
                      <a:pt x="413" y="555"/>
                    </a:lnTo>
                    <a:lnTo>
                      <a:pt x="418" y="548"/>
                    </a:lnTo>
                    <a:lnTo>
                      <a:pt x="424" y="542"/>
                    </a:lnTo>
                    <a:lnTo>
                      <a:pt x="427" y="537"/>
                    </a:lnTo>
                    <a:lnTo>
                      <a:pt x="431" y="525"/>
                    </a:lnTo>
                    <a:lnTo>
                      <a:pt x="434" y="517"/>
                    </a:lnTo>
                    <a:lnTo>
                      <a:pt x="435" y="513"/>
                    </a:lnTo>
                    <a:lnTo>
                      <a:pt x="436" y="506"/>
                    </a:lnTo>
                    <a:lnTo>
                      <a:pt x="440" y="500"/>
                    </a:lnTo>
                    <a:lnTo>
                      <a:pt x="442" y="497"/>
                    </a:lnTo>
                    <a:lnTo>
                      <a:pt x="447" y="489"/>
                    </a:lnTo>
                    <a:lnTo>
                      <a:pt x="449" y="485"/>
                    </a:lnTo>
                    <a:lnTo>
                      <a:pt x="449" y="472"/>
                    </a:lnTo>
                    <a:lnTo>
                      <a:pt x="448" y="467"/>
                    </a:lnTo>
                    <a:lnTo>
                      <a:pt x="448" y="464"/>
                    </a:lnTo>
                    <a:lnTo>
                      <a:pt x="448" y="462"/>
                    </a:lnTo>
                    <a:lnTo>
                      <a:pt x="446" y="457"/>
                    </a:lnTo>
                    <a:lnTo>
                      <a:pt x="449" y="453"/>
                    </a:lnTo>
                    <a:lnTo>
                      <a:pt x="449" y="445"/>
                    </a:lnTo>
                    <a:lnTo>
                      <a:pt x="457" y="441"/>
                    </a:lnTo>
                    <a:lnTo>
                      <a:pt x="463" y="439"/>
                    </a:lnTo>
                    <a:lnTo>
                      <a:pt x="467" y="437"/>
                    </a:lnTo>
                    <a:lnTo>
                      <a:pt x="471" y="434"/>
                    </a:lnTo>
                    <a:lnTo>
                      <a:pt x="474" y="434"/>
                    </a:lnTo>
                    <a:lnTo>
                      <a:pt x="482" y="426"/>
                    </a:lnTo>
                    <a:lnTo>
                      <a:pt x="484" y="422"/>
                    </a:lnTo>
                    <a:lnTo>
                      <a:pt x="488" y="421"/>
                    </a:lnTo>
                    <a:lnTo>
                      <a:pt x="493" y="413"/>
                    </a:lnTo>
                    <a:lnTo>
                      <a:pt x="499" y="412"/>
                    </a:lnTo>
                    <a:lnTo>
                      <a:pt x="501" y="411"/>
                    </a:lnTo>
                    <a:lnTo>
                      <a:pt x="501" y="410"/>
                    </a:lnTo>
                    <a:lnTo>
                      <a:pt x="503" y="410"/>
                    </a:lnTo>
                    <a:lnTo>
                      <a:pt x="505" y="410"/>
                    </a:lnTo>
                    <a:lnTo>
                      <a:pt x="505" y="407"/>
                    </a:lnTo>
                    <a:lnTo>
                      <a:pt x="505" y="406"/>
                    </a:lnTo>
                    <a:lnTo>
                      <a:pt x="506" y="406"/>
                    </a:lnTo>
                    <a:lnTo>
                      <a:pt x="507" y="404"/>
                    </a:lnTo>
                    <a:lnTo>
                      <a:pt x="509" y="398"/>
                    </a:lnTo>
                    <a:lnTo>
                      <a:pt x="510" y="395"/>
                    </a:lnTo>
                    <a:lnTo>
                      <a:pt x="514" y="395"/>
                    </a:lnTo>
                    <a:lnTo>
                      <a:pt x="515" y="393"/>
                    </a:lnTo>
                    <a:lnTo>
                      <a:pt x="517" y="392"/>
                    </a:lnTo>
                    <a:lnTo>
                      <a:pt x="520" y="389"/>
                    </a:lnTo>
                    <a:lnTo>
                      <a:pt x="521" y="386"/>
                    </a:lnTo>
                    <a:lnTo>
                      <a:pt x="526" y="386"/>
                    </a:lnTo>
                    <a:lnTo>
                      <a:pt x="526" y="384"/>
                    </a:lnTo>
                    <a:lnTo>
                      <a:pt x="527" y="384"/>
                    </a:lnTo>
                    <a:lnTo>
                      <a:pt x="527" y="382"/>
                    </a:lnTo>
                    <a:lnTo>
                      <a:pt x="527" y="381"/>
                    </a:lnTo>
                    <a:lnTo>
                      <a:pt x="528" y="381"/>
                    </a:lnTo>
                    <a:lnTo>
                      <a:pt x="529" y="377"/>
                    </a:lnTo>
                    <a:lnTo>
                      <a:pt x="530" y="375"/>
                    </a:lnTo>
                    <a:lnTo>
                      <a:pt x="534" y="373"/>
                    </a:lnTo>
                    <a:lnTo>
                      <a:pt x="535" y="370"/>
                    </a:lnTo>
                    <a:lnTo>
                      <a:pt x="539" y="367"/>
                    </a:lnTo>
                    <a:lnTo>
                      <a:pt x="543" y="363"/>
                    </a:lnTo>
                    <a:lnTo>
                      <a:pt x="549" y="358"/>
                    </a:lnTo>
                    <a:lnTo>
                      <a:pt x="551" y="353"/>
                    </a:lnTo>
                    <a:lnTo>
                      <a:pt x="552" y="352"/>
                    </a:lnTo>
                    <a:lnTo>
                      <a:pt x="555" y="353"/>
                    </a:lnTo>
                    <a:lnTo>
                      <a:pt x="557" y="353"/>
                    </a:lnTo>
                    <a:lnTo>
                      <a:pt x="561" y="353"/>
                    </a:lnTo>
                    <a:lnTo>
                      <a:pt x="566" y="352"/>
                    </a:lnTo>
                    <a:lnTo>
                      <a:pt x="570" y="347"/>
                    </a:lnTo>
                    <a:lnTo>
                      <a:pt x="573" y="343"/>
                    </a:lnTo>
                    <a:lnTo>
                      <a:pt x="573" y="338"/>
                    </a:lnTo>
                    <a:lnTo>
                      <a:pt x="574" y="336"/>
                    </a:lnTo>
                    <a:lnTo>
                      <a:pt x="575" y="332"/>
                    </a:lnTo>
                    <a:lnTo>
                      <a:pt x="573" y="324"/>
                    </a:lnTo>
                    <a:lnTo>
                      <a:pt x="575" y="320"/>
                    </a:lnTo>
                    <a:lnTo>
                      <a:pt x="581" y="320"/>
                    </a:lnTo>
                    <a:lnTo>
                      <a:pt x="592" y="310"/>
                    </a:lnTo>
                    <a:lnTo>
                      <a:pt x="592" y="308"/>
                    </a:lnTo>
                    <a:lnTo>
                      <a:pt x="595" y="306"/>
                    </a:lnTo>
                    <a:lnTo>
                      <a:pt x="603" y="298"/>
                    </a:lnTo>
                    <a:lnTo>
                      <a:pt x="614" y="283"/>
                    </a:lnTo>
                    <a:lnTo>
                      <a:pt x="615" y="278"/>
                    </a:lnTo>
                    <a:lnTo>
                      <a:pt x="617" y="275"/>
                    </a:lnTo>
                    <a:lnTo>
                      <a:pt x="615" y="270"/>
                    </a:lnTo>
                    <a:lnTo>
                      <a:pt x="620" y="269"/>
                    </a:lnTo>
                    <a:lnTo>
                      <a:pt x="624" y="267"/>
                    </a:lnTo>
                    <a:lnTo>
                      <a:pt x="629" y="263"/>
                    </a:lnTo>
                    <a:lnTo>
                      <a:pt x="636" y="252"/>
                    </a:lnTo>
                    <a:lnTo>
                      <a:pt x="637" y="249"/>
                    </a:lnTo>
                    <a:lnTo>
                      <a:pt x="642" y="249"/>
                    </a:lnTo>
                    <a:lnTo>
                      <a:pt x="644" y="247"/>
                    </a:lnTo>
                    <a:lnTo>
                      <a:pt x="648" y="246"/>
                    </a:lnTo>
                    <a:lnTo>
                      <a:pt x="655" y="237"/>
                    </a:lnTo>
                    <a:lnTo>
                      <a:pt x="657" y="232"/>
                    </a:lnTo>
                    <a:lnTo>
                      <a:pt x="663" y="228"/>
                    </a:lnTo>
                    <a:lnTo>
                      <a:pt x="672" y="218"/>
                    </a:lnTo>
                    <a:lnTo>
                      <a:pt x="680" y="210"/>
                    </a:lnTo>
                    <a:lnTo>
                      <a:pt x="687" y="207"/>
                    </a:lnTo>
                    <a:lnTo>
                      <a:pt x="694" y="203"/>
                    </a:lnTo>
                    <a:lnTo>
                      <a:pt x="700" y="198"/>
                    </a:lnTo>
                    <a:lnTo>
                      <a:pt x="705" y="190"/>
                    </a:lnTo>
                    <a:lnTo>
                      <a:pt x="712" y="189"/>
                    </a:lnTo>
                    <a:lnTo>
                      <a:pt x="720" y="184"/>
                    </a:lnTo>
                    <a:lnTo>
                      <a:pt x="722" y="183"/>
                    </a:lnTo>
                    <a:lnTo>
                      <a:pt x="730" y="180"/>
                    </a:lnTo>
                    <a:lnTo>
                      <a:pt x="741" y="175"/>
                    </a:lnTo>
                    <a:lnTo>
                      <a:pt x="746" y="171"/>
                    </a:lnTo>
                    <a:lnTo>
                      <a:pt x="750" y="169"/>
                    </a:lnTo>
                    <a:lnTo>
                      <a:pt x="755" y="167"/>
                    </a:lnTo>
                    <a:lnTo>
                      <a:pt x="760" y="166"/>
                    </a:lnTo>
                    <a:lnTo>
                      <a:pt x="764" y="164"/>
                    </a:lnTo>
                    <a:lnTo>
                      <a:pt x="768" y="158"/>
                    </a:lnTo>
                    <a:lnTo>
                      <a:pt x="777" y="157"/>
                    </a:lnTo>
                    <a:lnTo>
                      <a:pt x="779" y="155"/>
                    </a:lnTo>
                    <a:lnTo>
                      <a:pt x="779" y="154"/>
                    </a:lnTo>
                    <a:lnTo>
                      <a:pt x="780" y="154"/>
                    </a:lnTo>
                    <a:lnTo>
                      <a:pt x="783" y="154"/>
                    </a:lnTo>
                    <a:lnTo>
                      <a:pt x="784" y="152"/>
                    </a:lnTo>
                    <a:lnTo>
                      <a:pt x="784" y="150"/>
                    </a:lnTo>
                    <a:lnTo>
                      <a:pt x="785" y="150"/>
                    </a:lnTo>
                    <a:lnTo>
                      <a:pt x="787" y="146"/>
                    </a:lnTo>
                    <a:lnTo>
                      <a:pt x="793" y="141"/>
                    </a:lnTo>
                    <a:lnTo>
                      <a:pt x="798" y="135"/>
                    </a:lnTo>
                    <a:lnTo>
                      <a:pt x="801" y="133"/>
                    </a:lnTo>
                    <a:lnTo>
                      <a:pt x="803" y="129"/>
                    </a:lnTo>
                    <a:lnTo>
                      <a:pt x="812" y="125"/>
                    </a:lnTo>
                    <a:lnTo>
                      <a:pt x="818" y="121"/>
                    </a:lnTo>
                    <a:lnTo>
                      <a:pt x="823" y="119"/>
                    </a:lnTo>
                    <a:lnTo>
                      <a:pt x="825" y="117"/>
                    </a:lnTo>
                    <a:lnTo>
                      <a:pt x="826" y="115"/>
                    </a:lnTo>
                    <a:lnTo>
                      <a:pt x="827" y="104"/>
                    </a:lnTo>
                    <a:lnTo>
                      <a:pt x="826" y="97"/>
                    </a:lnTo>
                    <a:lnTo>
                      <a:pt x="830" y="95"/>
                    </a:lnTo>
                    <a:lnTo>
                      <a:pt x="830" y="93"/>
                    </a:lnTo>
                    <a:lnTo>
                      <a:pt x="831" y="93"/>
                    </a:lnTo>
                    <a:lnTo>
                      <a:pt x="831" y="92"/>
                    </a:lnTo>
                    <a:lnTo>
                      <a:pt x="832" y="92"/>
                    </a:lnTo>
                    <a:lnTo>
                      <a:pt x="832" y="90"/>
                    </a:lnTo>
                    <a:lnTo>
                      <a:pt x="832" y="89"/>
                    </a:lnTo>
                    <a:lnTo>
                      <a:pt x="829" y="83"/>
                    </a:lnTo>
                    <a:lnTo>
                      <a:pt x="829" y="79"/>
                    </a:lnTo>
                    <a:lnTo>
                      <a:pt x="832" y="77"/>
                    </a:lnTo>
                    <a:lnTo>
                      <a:pt x="832" y="75"/>
                    </a:lnTo>
                    <a:lnTo>
                      <a:pt x="833" y="75"/>
                    </a:lnTo>
                    <a:lnTo>
                      <a:pt x="836" y="75"/>
                    </a:lnTo>
                    <a:lnTo>
                      <a:pt x="842" y="67"/>
                    </a:lnTo>
                    <a:lnTo>
                      <a:pt x="844" y="61"/>
                    </a:lnTo>
                    <a:lnTo>
                      <a:pt x="846" y="57"/>
                    </a:lnTo>
                    <a:lnTo>
                      <a:pt x="848" y="51"/>
                    </a:lnTo>
                    <a:lnTo>
                      <a:pt x="850" y="50"/>
                    </a:lnTo>
                    <a:lnTo>
                      <a:pt x="854" y="46"/>
                    </a:lnTo>
                    <a:lnTo>
                      <a:pt x="858" y="44"/>
                    </a:lnTo>
                    <a:lnTo>
                      <a:pt x="858" y="37"/>
                    </a:lnTo>
                    <a:lnTo>
                      <a:pt x="860" y="34"/>
                    </a:lnTo>
                    <a:lnTo>
                      <a:pt x="865" y="33"/>
                    </a:lnTo>
                    <a:lnTo>
                      <a:pt x="871" y="29"/>
                    </a:lnTo>
                    <a:lnTo>
                      <a:pt x="873" y="24"/>
                    </a:lnTo>
                    <a:lnTo>
                      <a:pt x="876" y="22"/>
                    </a:lnTo>
                    <a:lnTo>
                      <a:pt x="877" y="20"/>
                    </a:lnTo>
                    <a:lnTo>
                      <a:pt x="878" y="20"/>
                    </a:lnTo>
                    <a:lnTo>
                      <a:pt x="872" y="12"/>
                    </a:lnTo>
                    <a:lnTo>
                      <a:pt x="871" y="9"/>
                    </a:lnTo>
                    <a:lnTo>
                      <a:pt x="872" y="1"/>
                    </a:lnTo>
                    <a:lnTo>
                      <a:pt x="877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627">
                <a:extLst>
                  <a:ext uri="{FF2B5EF4-FFF2-40B4-BE49-F238E27FC236}">
                    <a16:creationId xmlns:a16="http://schemas.microsoft.com/office/drawing/2014/main" id="{ECE65F04-5C0A-7424-5CFE-637E37D89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6" y="1233"/>
                <a:ext cx="148" cy="201"/>
              </a:xfrm>
              <a:custGeom>
                <a:avLst/>
                <a:gdLst>
                  <a:gd name="T0" fmla="*/ 727 w 741"/>
                  <a:gd name="T1" fmla="*/ 979 h 1005"/>
                  <a:gd name="T2" fmla="*/ 736 w 741"/>
                  <a:gd name="T3" fmla="*/ 959 h 1005"/>
                  <a:gd name="T4" fmla="*/ 717 w 741"/>
                  <a:gd name="T5" fmla="*/ 922 h 1005"/>
                  <a:gd name="T6" fmla="*/ 700 w 741"/>
                  <a:gd name="T7" fmla="*/ 898 h 1005"/>
                  <a:gd name="T8" fmla="*/ 677 w 741"/>
                  <a:gd name="T9" fmla="*/ 891 h 1005"/>
                  <a:gd name="T10" fmla="*/ 652 w 741"/>
                  <a:gd name="T11" fmla="*/ 890 h 1005"/>
                  <a:gd name="T12" fmla="*/ 620 w 741"/>
                  <a:gd name="T13" fmla="*/ 865 h 1005"/>
                  <a:gd name="T14" fmla="*/ 603 w 741"/>
                  <a:gd name="T15" fmla="*/ 869 h 1005"/>
                  <a:gd name="T16" fmla="*/ 578 w 741"/>
                  <a:gd name="T17" fmla="*/ 859 h 1005"/>
                  <a:gd name="T18" fmla="*/ 547 w 741"/>
                  <a:gd name="T19" fmla="*/ 834 h 1005"/>
                  <a:gd name="T20" fmla="*/ 541 w 741"/>
                  <a:gd name="T21" fmla="*/ 793 h 1005"/>
                  <a:gd name="T22" fmla="*/ 536 w 741"/>
                  <a:gd name="T23" fmla="*/ 777 h 1005"/>
                  <a:gd name="T24" fmla="*/ 496 w 741"/>
                  <a:gd name="T25" fmla="*/ 768 h 1005"/>
                  <a:gd name="T26" fmla="*/ 456 w 741"/>
                  <a:gd name="T27" fmla="*/ 727 h 1005"/>
                  <a:gd name="T28" fmla="*/ 440 w 741"/>
                  <a:gd name="T29" fmla="*/ 696 h 1005"/>
                  <a:gd name="T30" fmla="*/ 461 w 741"/>
                  <a:gd name="T31" fmla="*/ 667 h 1005"/>
                  <a:gd name="T32" fmla="*/ 439 w 741"/>
                  <a:gd name="T33" fmla="*/ 656 h 1005"/>
                  <a:gd name="T34" fmla="*/ 427 w 741"/>
                  <a:gd name="T35" fmla="*/ 640 h 1005"/>
                  <a:gd name="T36" fmla="*/ 410 w 741"/>
                  <a:gd name="T37" fmla="*/ 614 h 1005"/>
                  <a:gd name="T38" fmla="*/ 366 w 741"/>
                  <a:gd name="T39" fmla="*/ 587 h 1005"/>
                  <a:gd name="T40" fmla="*/ 353 w 741"/>
                  <a:gd name="T41" fmla="*/ 563 h 1005"/>
                  <a:gd name="T42" fmla="*/ 324 w 741"/>
                  <a:gd name="T43" fmla="*/ 555 h 1005"/>
                  <a:gd name="T44" fmla="*/ 295 w 741"/>
                  <a:gd name="T45" fmla="*/ 553 h 1005"/>
                  <a:gd name="T46" fmla="*/ 295 w 741"/>
                  <a:gd name="T47" fmla="*/ 540 h 1005"/>
                  <a:gd name="T48" fmla="*/ 269 w 741"/>
                  <a:gd name="T49" fmla="*/ 514 h 1005"/>
                  <a:gd name="T50" fmla="*/ 269 w 741"/>
                  <a:gd name="T51" fmla="*/ 493 h 1005"/>
                  <a:gd name="T52" fmla="*/ 256 w 741"/>
                  <a:gd name="T53" fmla="*/ 481 h 1005"/>
                  <a:gd name="T54" fmla="*/ 233 w 741"/>
                  <a:gd name="T55" fmla="*/ 462 h 1005"/>
                  <a:gd name="T56" fmla="*/ 217 w 741"/>
                  <a:gd name="T57" fmla="*/ 439 h 1005"/>
                  <a:gd name="T58" fmla="*/ 200 w 741"/>
                  <a:gd name="T59" fmla="*/ 413 h 1005"/>
                  <a:gd name="T60" fmla="*/ 188 w 741"/>
                  <a:gd name="T61" fmla="*/ 397 h 1005"/>
                  <a:gd name="T62" fmla="*/ 171 w 741"/>
                  <a:gd name="T63" fmla="*/ 348 h 1005"/>
                  <a:gd name="T64" fmla="*/ 171 w 741"/>
                  <a:gd name="T65" fmla="*/ 334 h 1005"/>
                  <a:gd name="T66" fmla="*/ 169 w 741"/>
                  <a:gd name="T67" fmla="*/ 326 h 1005"/>
                  <a:gd name="T68" fmla="*/ 163 w 741"/>
                  <a:gd name="T69" fmla="*/ 313 h 1005"/>
                  <a:gd name="T70" fmla="*/ 154 w 741"/>
                  <a:gd name="T71" fmla="*/ 305 h 1005"/>
                  <a:gd name="T72" fmla="*/ 149 w 741"/>
                  <a:gd name="T73" fmla="*/ 300 h 1005"/>
                  <a:gd name="T74" fmla="*/ 145 w 741"/>
                  <a:gd name="T75" fmla="*/ 287 h 1005"/>
                  <a:gd name="T76" fmla="*/ 139 w 741"/>
                  <a:gd name="T77" fmla="*/ 271 h 1005"/>
                  <a:gd name="T78" fmla="*/ 136 w 741"/>
                  <a:gd name="T79" fmla="*/ 254 h 1005"/>
                  <a:gd name="T80" fmla="*/ 123 w 741"/>
                  <a:gd name="T81" fmla="*/ 236 h 1005"/>
                  <a:gd name="T82" fmla="*/ 122 w 741"/>
                  <a:gd name="T83" fmla="*/ 219 h 1005"/>
                  <a:gd name="T84" fmla="*/ 117 w 741"/>
                  <a:gd name="T85" fmla="*/ 201 h 1005"/>
                  <a:gd name="T86" fmla="*/ 111 w 741"/>
                  <a:gd name="T87" fmla="*/ 189 h 1005"/>
                  <a:gd name="T88" fmla="*/ 111 w 741"/>
                  <a:gd name="T89" fmla="*/ 182 h 1005"/>
                  <a:gd name="T90" fmla="*/ 112 w 741"/>
                  <a:gd name="T91" fmla="*/ 148 h 1005"/>
                  <a:gd name="T92" fmla="*/ 114 w 741"/>
                  <a:gd name="T93" fmla="*/ 120 h 1005"/>
                  <a:gd name="T94" fmla="*/ 107 w 741"/>
                  <a:gd name="T95" fmla="*/ 113 h 1005"/>
                  <a:gd name="T96" fmla="*/ 99 w 741"/>
                  <a:gd name="T97" fmla="*/ 98 h 1005"/>
                  <a:gd name="T98" fmla="*/ 94 w 741"/>
                  <a:gd name="T99" fmla="*/ 86 h 1005"/>
                  <a:gd name="T100" fmla="*/ 59 w 741"/>
                  <a:gd name="T101" fmla="*/ 65 h 1005"/>
                  <a:gd name="T102" fmla="*/ 45 w 741"/>
                  <a:gd name="T103" fmla="*/ 58 h 1005"/>
                  <a:gd name="T104" fmla="*/ 39 w 741"/>
                  <a:gd name="T105" fmla="*/ 57 h 1005"/>
                  <a:gd name="T106" fmla="*/ 31 w 741"/>
                  <a:gd name="T107" fmla="*/ 56 h 1005"/>
                  <a:gd name="T108" fmla="*/ 11 w 741"/>
                  <a:gd name="T109" fmla="*/ 42 h 1005"/>
                  <a:gd name="T110" fmla="*/ 10 w 741"/>
                  <a:gd name="T111" fmla="*/ 36 h 1005"/>
                  <a:gd name="T112" fmla="*/ 10 w 741"/>
                  <a:gd name="T113" fmla="*/ 27 h 1005"/>
                  <a:gd name="T114" fmla="*/ 9 w 741"/>
                  <a:gd name="T115" fmla="*/ 18 h 1005"/>
                  <a:gd name="T116" fmla="*/ 3 w 741"/>
                  <a:gd name="T117" fmla="*/ 3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41" h="1005">
                    <a:moveTo>
                      <a:pt x="741" y="1005"/>
                    </a:moveTo>
                    <a:lnTo>
                      <a:pt x="726" y="996"/>
                    </a:lnTo>
                    <a:lnTo>
                      <a:pt x="721" y="991"/>
                    </a:lnTo>
                    <a:lnTo>
                      <a:pt x="723" y="987"/>
                    </a:lnTo>
                    <a:lnTo>
                      <a:pt x="727" y="979"/>
                    </a:lnTo>
                    <a:lnTo>
                      <a:pt x="737" y="972"/>
                    </a:lnTo>
                    <a:lnTo>
                      <a:pt x="740" y="967"/>
                    </a:lnTo>
                    <a:lnTo>
                      <a:pt x="740" y="965"/>
                    </a:lnTo>
                    <a:lnTo>
                      <a:pt x="740" y="963"/>
                    </a:lnTo>
                    <a:lnTo>
                      <a:pt x="736" y="959"/>
                    </a:lnTo>
                    <a:lnTo>
                      <a:pt x="730" y="954"/>
                    </a:lnTo>
                    <a:lnTo>
                      <a:pt x="717" y="945"/>
                    </a:lnTo>
                    <a:lnTo>
                      <a:pt x="713" y="940"/>
                    </a:lnTo>
                    <a:lnTo>
                      <a:pt x="713" y="931"/>
                    </a:lnTo>
                    <a:lnTo>
                      <a:pt x="717" y="922"/>
                    </a:lnTo>
                    <a:lnTo>
                      <a:pt x="718" y="915"/>
                    </a:lnTo>
                    <a:lnTo>
                      <a:pt x="717" y="910"/>
                    </a:lnTo>
                    <a:lnTo>
                      <a:pt x="714" y="907"/>
                    </a:lnTo>
                    <a:lnTo>
                      <a:pt x="711" y="904"/>
                    </a:lnTo>
                    <a:lnTo>
                      <a:pt x="700" y="898"/>
                    </a:lnTo>
                    <a:lnTo>
                      <a:pt x="696" y="896"/>
                    </a:lnTo>
                    <a:lnTo>
                      <a:pt x="691" y="891"/>
                    </a:lnTo>
                    <a:lnTo>
                      <a:pt x="686" y="891"/>
                    </a:lnTo>
                    <a:lnTo>
                      <a:pt x="680" y="892"/>
                    </a:lnTo>
                    <a:lnTo>
                      <a:pt x="677" y="891"/>
                    </a:lnTo>
                    <a:lnTo>
                      <a:pt x="673" y="887"/>
                    </a:lnTo>
                    <a:lnTo>
                      <a:pt x="671" y="887"/>
                    </a:lnTo>
                    <a:lnTo>
                      <a:pt x="669" y="890"/>
                    </a:lnTo>
                    <a:lnTo>
                      <a:pt x="661" y="890"/>
                    </a:lnTo>
                    <a:lnTo>
                      <a:pt x="652" y="890"/>
                    </a:lnTo>
                    <a:lnTo>
                      <a:pt x="637" y="883"/>
                    </a:lnTo>
                    <a:lnTo>
                      <a:pt x="631" y="879"/>
                    </a:lnTo>
                    <a:lnTo>
                      <a:pt x="627" y="874"/>
                    </a:lnTo>
                    <a:lnTo>
                      <a:pt x="622" y="868"/>
                    </a:lnTo>
                    <a:lnTo>
                      <a:pt x="620" y="865"/>
                    </a:lnTo>
                    <a:lnTo>
                      <a:pt x="618" y="865"/>
                    </a:lnTo>
                    <a:lnTo>
                      <a:pt x="614" y="864"/>
                    </a:lnTo>
                    <a:lnTo>
                      <a:pt x="610" y="868"/>
                    </a:lnTo>
                    <a:lnTo>
                      <a:pt x="605" y="869"/>
                    </a:lnTo>
                    <a:lnTo>
                      <a:pt x="603" y="869"/>
                    </a:lnTo>
                    <a:lnTo>
                      <a:pt x="600" y="867"/>
                    </a:lnTo>
                    <a:lnTo>
                      <a:pt x="598" y="863"/>
                    </a:lnTo>
                    <a:lnTo>
                      <a:pt x="591" y="857"/>
                    </a:lnTo>
                    <a:lnTo>
                      <a:pt x="586" y="858"/>
                    </a:lnTo>
                    <a:lnTo>
                      <a:pt x="578" y="859"/>
                    </a:lnTo>
                    <a:lnTo>
                      <a:pt x="574" y="857"/>
                    </a:lnTo>
                    <a:lnTo>
                      <a:pt x="565" y="848"/>
                    </a:lnTo>
                    <a:lnTo>
                      <a:pt x="558" y="845"/>
                    </a:lnTo>
                    <a:lnTo>
                      <a:pt x="549" y="839"/>
                    </a:lnTo>
                    <a:lnTo>
                      <a:pt x="547" y="834"/>
                    </a:lnTo>
                    <a:lnTo>
                      <a:pt x="552" y="807"/>
                    </a:lnTo>
                    <a:lnTo>
                      <a:pt x="549" y="802"/>
                    </a:lnTo>
                    <a:lnTo>
                      <a:pt x="548" y="800"/>
                    </a:lnTo>
                    <a:lnTo>
                      <a:pt x="546" y="796"/>
                    </a:lnTo>
                    <a:lnTo>
                      <a:pt x="541" y="793"/>
                    </a:lnTo>
                    <a:lnTo>
                      <a:pt x="541" y="790"/>
                    </a:lnTo>
                    <a:lnTo>
                      <a:pt x="541" y="787"/>
                    </a:lnTo>
                    <a:lnTo>
                      <a:pt x="541" y="782"/>
                    </a:lnTo>
                    <a:lnTo>
                      <a:pt x="538" y="778"/>
                    </a:lnTo>
                    <a:lnTo>
                      <a:pt x="536" y="777"/>
                    </a:lnTo>
                    <a:lnTo>
                      <a:pt x="520" y="770"/>
                    </a:lnTo>
                    <a:lnTo>
                      <a:pt x="509" y="767"/>
                    </a:lnTo>
                    <a:lnTo>
                      <a:pt x="503" y="771"/>
                    </a:lnTo>
                    <a:lnTo>
                      <a:pt x="498" y="770"/>
                    </a:lnTo>
                    <a:lnTo>
                      <a:pt x="496" y="768"/>
                    </a:lnTo>
                    <a:lnTo>
                      <a:pt x="495" y="767"/>
                    </a:lnTo>
                    <a:lnTo>
                      <a:pt x="479" y="748"/>
                    </a:lnTo>
                    <a:lnTo>
                      <a:pt x="472" y="739"/>
                    </a:lnTo>
                    <a:lnTo>
                      <a:pt x="467" y="733"/>
                    </a:lnTo>
                    <a:lnTo>
                      <a:pt x="456" y="727"/>
                    </a:lnTo>
                    <a:lnTo>
                      <a:pt x="448" y="723"/>
                    </a:lnTo>
                    <a:lnTo>
                      <a:pt x="444" y="717"/>
                    </a:lnTo>
                    <a:lnTo>
                      <a:pt x="440" y="709"/>
                    </a:lnTo>
                    <a:lnTo>
                      <a:pt x="440" y="699"/>
                    </a:lnTo>
                    <a:lnTo>
                      <a:pt x="440" y="696"/>
                    </a:lnTo>
                    <a:lnTo>
                      <a:pt x="444" y="691"/>
                    </a:lnTo>
                    <a:lnTo>
                      <a:pt x="450" y="683"/>
                    </a:lnTo>
                    <a:lnTo>
                      <a:pt x="458" y="676"/>
                    </a:lnTo>
                    <a:lnTo>
                      <a:pt x="461" y="669"/>
                    </a:lnTo>
                    <a:lnTo>
                      <a:pt x="461" y="667"/>
                    </a:lnTo>
                    <a:lnTo>
                      <a:pt x="460" y="664"/>
                    </a:lnTo>
                    <a:lnTo>
                      <a:pt x="455" y="659"/>
                    </a:lnTo>
                    <a:lnTo>
                      <a:pt x="451" y="658"/>
                    </a:lnTo>
                    <a:lnTo>
                      <a:pt x="444" y="657"/>
                    </a:lnTo>
                    <a:lnTo>
                      <a:pt x="439" y="656"/>
                    </a:lnTo>
                    <a:lnTo>
                      <a:pt x="435" y="652"/>
                    </a:lnTo>
                    <a:lnTo>
                      <a:pt x="435" y="647"/>
                    </a:lnTo>
                    <a:lnTo>
                      <a:pt x="433" y="642"/>
                    </a:lnTo>
                    <a:lnTo>
                      <a:pt x="431" y="641"/>
                    </a:lnTo>
                    <a:lnTo>
                      <a:pt x="427" y="640"/>
                    </a:lnTo>
                    <a:lnTo>
                      <a:pt x="426" y="639"/>
                    </a:lnTo>
                    <a:lnTo>
                      <a:pt x="417" y="631"/>
                    </a:lnTo>
                    <a:lnTo>
                      <a:pt x="414" y="622"/>
                    </a:lnTo>
                    <a:lnTo>
                      <a:pt x="412" y="617"/>
                    </a:lnTo>
                    <a:lnTo>
                      <a:pt x="410" y="614"/>
                    </a:lnTo>
                    <a:lnTo>
                      <a:pt x="400" y="607"/>
                    </a:lnTo>
                    <a:lnTo>
                      <a:pt x="391" y="601"/>
                    </a:lnTo>
                    <a:lnTo>
                      <a:pt x="374" y="593"/>
                    </a:lnTo>
                    <a:lnTo>
                      <a:pt x="369" y="590"/>
                    </a:lnTo>
                    <a:lnTo>
                      <a:pt x="366" y="587"/>
                    </a:lnTo>
                    <a:lnTo>
                      <a:pt x="364" y="580"/>
                    </a:lnTo>
                    <a:lnTo>
                      <a:pt x="363" y="574"/>
                    </a:lnTo>
                    <a:lnTo>
                      <a:pt x="360" y="568"/>
                    </a:lnTo>
                    <a:lnTo>
                      <a:pt x="358" y="566"/>
                    </a:lnTo>
                    <a:lnTo>
                      <a:pt x="353" y="563"/>
                    </a:lnTo>
                    <a:lnTo>
                      <a:pt x="347" y="565"/>
                    </a:lnTo>
                    <a:lnTo>
                      <a:pt x="342" y="565"/>
                    </a:lnTo>
                    <a:lnTo>
                      <a:pt x="337" y="563"/>
                    </a:lnTo>
                    <a:lnTo>
                      <a:pt x="330" y="560"/>
                    </a:lnTo>
                    <a:lnTo>
                      <a:pt x="324" y="555"/>
                    </a:lnTo>
                    <a:lnTo>
                      <a:pt x="313" y="550"/>
                    </a:lnTo>
                    <a:lnTo>
                      <a:pt x="307" y="554"/>
                    </a:lnTo>
                    <a:lnTo>
                      <a:pt x="303" y="554"/>
                    </a:lnTo>
                    <a:lnTo>
                      <a:pt x="300" y="554"/>
                    </a:lnTo>
                    <a:lnTo>
                      <a:pt x="295" y="553"/>
                    </a:lnTo>
                    <a:lnTo>
                      <a:pt x="292" y="551"/>
                    </a:lnTo>
                    <a:lnTo>
                      <a:pt x="291" y="549"/>
                    </a:lnTo>
                    <a:lnTo>
                      <a:pt x="294" y="547"/>
                    </a:lnTo>
                    <a:lnTo>
                      <a:pt x="295" y="542"/>
                    </a:lnTo>
                    <a:lnTo>
                      <a:pt x="295" y="540"/>
                    </a:lnTo>
                    <a:lnTo>
                      <a:pt x="292" y="532"/>
                    </a:lnTo>
                    <a:lnTo>
                      <a:pt x="289" y="526"/>
                    </a:lnTo>
                    <a:lnTo>
                      <a:pt x="282" y="520"/>
                    </a:lnTo>
                    <a:lnTo>
                      <a:pt x="275" y="517"/>
                    </a:lnTo>
                    <a:lnTo>
                      <a:pt x="269" y="514"/>
                    </a:lnTo>
                    <a:lnTo>
                      <a:pt x="266" y="510"/>
                    </a:lnTo>
                    <a:lnTo>
                      <a:pt x="265" y="507"/>
                    </a:lnTo>
                    <a:lnTo>
                      <a:pt x="266" y="504"/>
                    </a:lnTo>
                    <a:lnTo>
                      <a:pt x="269" y="497"/>
                    </a:lnTo>
                    <a:lnTo>
                      <a:pt x="269" y="493"/>
                    </a:lnTo>
                    <a:lnTo>
                      <a:pt x="267" y="491"/>
                    </a:lnTo>
                    <a:lnTo>
                      <a:pt x="263" y="487"/>
                    </a:lnTo>
                    <a:lnTo>
                      <a:pt x="265" y="485"/>
                    </a:lnTo>
                    <a:lnTo>
                      <a:pt x="261" y="481"/>
                    </a:lnTo>
                    <a:lnTo>
                      <a:pt x="256" y="481"/>
                    </a:lnTo>
                    <a:lnTo>
                      <a:pt x="252" y="479"/>
                    </a:lnTo>
                    <a:lnTo>
                      <a:pt x="251" y="474"/>
                    </a:lnTo>
                    <a:lnTo>
                      <a:pt x="246" y="468"/>
                    </a:lnTo>
                    <a:lnTo>
                      <a:pt x="239" y="464"/>
                    </a:lnTo>
                    <a:lnTo>
                      <a:pt x="233" y="462"/>
                    </a:lnTo>
                    <a:lnTo>
                      <a:pt x="228" y="454"/>
                    </a:lnTo>
                    <a:lnTo>
                      <a:pt x="225" y="450"/>
                    </a:lnTo>
                    <a:lnTo>
                      <a:pt x="222" y="446"/>
                    </a:lnTo>
                    <a:lnTo>
                      <a:pt x="221" y="443"/>
                    </a:lnTo>
                    <a:lnTo>
                      <a:pt x="217" y="439"/>
                    </a:lnTo>
                    <a:lnTo>
                      <a:pt x="215" y="435"/>
                    </a:lnTo>
                    <a:lnTo>
                      <a:pt x="208" y="427"/>
                    </a:lnTo>
                    <a:lnTo>
                      <a:pt x="203" y="419"/>
                    </a:lnTo>
                    <a:lnTo>
                      <a:pt x="202" y="416"/>
                    </a:lnTo>
                    <a:lnTo>
                      <a:pt x="200" y="413"/>
                    </a:lnTo>
                    <a:lnTo>
                      <a:pt x="200" y="412"/>
                    </a:lnTo>
                    <a:lnTo>
                      <a:pt x="199" y="410"/>
                    </a:lnTo>
                    <a:lnTo>
                      <a:pt x="197" y="406"/>
                    </a:lnTo>
                    <a:lnTo>
                      <a:pt x="193" y="403"/>
                    </a:lnTo>
                    <a:lnTo>
                      <a:pt x="188" y="397"/>
                    </a:lnTo>
                    <a:lnTo>
                      <a:pt x="183" y="389"/>
                    </a:lnTo>
                    <a:lnTo>
                      <a:pt x="171" y="365"/>
                    </a:lnTo>
                    <a:lnTo>
                      <a:pt x="174" y="354"/>
                    </a:lnTo>
                    <a:lnTo>
                      <a:pt x="174" y="353"/>
                    </a:lnTo>
                    <a:lnTo>
                      <a:pt x="171" y="348"/>
                    </a:lnTo>
                    <a:lnTo>
                      <a:pt x="171" y="347"/>
                    </a:lnTo>
                    <a:lnTo>
                      <a:pt x="170" y="344"/>
                    </a:lnTo>
                    <a:lnTo>
                      <a:pt x="170" y="338"/>
                    </a:lnTo>
                    <a:lnTo>
                      <a:pt x="170" y="336"/>
                    </a:lnTo>
                    <a:lnTo>
                      <a:pt x="171" y="334"/>
                    </a:lnTo>
                    <a:lnTo>
                      <a:pt x="171" y="331"/>
                    </a:lnTo>
                    <a:lnTo>
                      <a:pt x="170" y="330"/>
                    </a:lnTo>
                    <a:lnTo>
                      <a:pt x="170" y="328"/>
                    </a:lnTo>
                    <a:lnTo>
                      <a:pt x="170" y="327"/>
                    </a:lnTo>
                    <a:lnTo>
                      <a:pt x="169" y="326"/>
                    </a:lnTo>
                    <a:lnTo>
                      <a:pt x="168" y="322"/>
                    </a:lnTo>
                    <a:lnTo>
                      <a:pt x="168" y="320"/>
                    </a:lnTo>
                    <a:lnTo>
                      <a:pt x="165" y="316"/>
                    </a:lnTo>
                    <a:lnTo>
                      <a:pt x="164" y="314"/>
                    </a:lnTo>
                    <a:lnTo>
                      <a:pt x="163" y="313"/>
                    </a:lnTo>
                    <a:lnTo>
                      <a:pt x="162" y="311"/>
                    </a:lnTo>
                    <a:lnTo>
                      <a:pt x="160" y="310"/>
                    </a:lnTo>
                    <a:lnTo>
                      <a:pt x="159" y="309"/>
                    </a:lnTo>
                    <a:lnTo>
                      <a:pt x="158" y="308"/>
                    </a:lnTo>
                    <a:lnTo>
                      <a:pt x="154" y="305"/>
                    </a:lnTo>
                    <a:lnTo>
                      <a:pt x="153" y="305"/>
                    </a:lnTo>
                    <a:lnTo>
                      <a:pt x="153" y="304"/>
                    </a:lnTo>
                    <a:lnTo>
                      <a:pt x="152" y="303"/>
                    </a:lnTo>
                    <a:lnTo>
                      <a:pt x="151" y="302"/>
                    </a:lnTo>
                    <a:lnTo>
                      <a:pt x="149" y="300"/>
                    </a:lnTo>
                    <a:lnTo>
                      <a:pt x="149" y="299"/>
                    </a:lnTo>
                    <a:lnTo>
                      <a:pt x="148" y="298"/>
                    </a:lnTo>
                    <a:lnTo>
                      <a:pt x="148" y="297"/>
                    </a:lnTo>
                    <a:lnTo>
                      <a:pt x="147" y="294"/>
                    </a:lnTo>
                    <a:lnTo>
                      <a:pt x="145" y="287"/>
                    </a:lnTo>
                    <a:lnTo>
                      <a:pt x="145" y="285"/>
                    </a:lnTo>
                    <a:lnTo>
                      <a:pt x="143" y="281"/>
                    </a:lnTo>
                    <a:lnTo>
                      <a:pt x="140" y="275"/>
                    </a:lnTo>
                    <a:lnTo>
                      <a:pt x="140" y="273"/>
                    </a:lnTo>
                    <a:lnTo>
                      <a:pt x="139" y="271"/>
                    </a:lnTo>
                    <a:lnTo>
                      <a:pt x="139" y="258"/>
                    </a:lnTo>
                    <a:lnTo>
                      <a:pt x="139" y="257"/>
                    </a:lnTo>
                    <a:lnTo>
                      <a:pt x="139" y="256"/>
                    </a:lnTo>
                    <a:lnTo>
                      <a:pt x="137" y="256"/>
                    </a:lnTo>
                    <a:lnTo>
                      <a:pt x="136" y="254"/>
                    </a:lnTo>
                    <a:lnTo>
                      <a:pt x="132" y="252"/>
                    </a:lnTo>
                    <a:lnTo>
                      <a:pt x="130" y="250"/>
                    </a:lnTo>
                    <a:lnTo>
                      <a:pt x="129" y="248"/>
                    </a:lnTo>
                    <a:lnTo>
                      <a:pt x="128" y="247"/>
                    </a:lnTo>
                    <a:lnTo>
                      <a:pt x="123" y="236"/>
                    </a:lnTo>
                    <a:lnTo>
                      <a:pt x="122" y="231"/>
                    </a:lnTo>
                    <a:lnTo>
                      <a:pt x="122" y="230"/>
                    </a:lnTo>
                    <a:lnTo>
                      <a:pt x="122" y="229"/>
                    </a:lnTo>
                    <a:lnTo>
                      <a:pt x="122" y="225"/>
                    </a:lnTo>
                    <a:lnTo>
                      <a:pt x="122" y="219"/>
                    </a:lnTo>
                    <a:lnTo>
                      <a:pt x="123" y="207"/>
                    </a:lnTo>
                    <a:lnTo>
                      <a:pt x="122" y="205"/>
                    </a:lnTo>
                    <a:lnTo>
                      <a:pt x="119" y="203"/>
                    </a:lnTo>
                    <a:lnTo>
                      <a:pt x="117" y="202"/>
                    </a:lnTo>
                    <a:lnTo>
                      <a:pt x="117" y="201"/>
                    </a:lnTo>
                    <a:lnTo>
                      <a:pt x="113" y="199"/>
                    </a:lnTo>
                    <a:lnTo>
                      <a:pt x="113" y="197"/>
                    </a:lnTo>
                    <a:lnTo>
                      <a:pt x="112" y="195"/>
                    </a:lnTo>
                    <a:lnTo>
                      <a:pt x="111" y="190"/>
                    </a:lnTo>
                    <a:lnTo>
                      <a:pt x="111" y="189"/>
                    </a:lnTo>
                    <a:lnTo>
                      <a:pt x="109" y="188"/>
                    </a:lnTo>
                    <a:lnTo>
                      <a:pt x="109" y="187"/>
                    </a:lnTo>
                    <a:lnTo>
                      <a:pt x="111" y="185"/>
                    </a:lnTo>
                    <a:lnTo>
                      <a:pt x="111" y="184"/>
                    </a:lnTo>
                    <a:lnTo>
                      <a:pt x="111" y="182"/>
                    </a:lnTo>
                    <a:lnTo>
                      <a:pt x="111" y="179"/>
                    </a:lnTo>
                    <a:lnTo>
                      <a:pt x="112" y="179"/>
                    </a:lnTo>
                    <a:lnTo>
                      <a:pt x="111" y="150"/>
                    </a:lnTo>
                    <a:lnTo>
                      <a:pt x="112" y="150"/>
                    </a:lnTo>
                    <a:lnTo>
                      <a:pt x="112" y="148"/>
                    </a:lnTo>
                    <a:lnTo>
                      <a:pt x="114" y="131"/>
                    </a:lnTo>
                    <a:lnTo>
                      <a:pt x="114" y="130"/>
                    </a:lnTo>
                    <a:lnTo>
                      <a:pt x="114" y="126"/>
                    </a:lnTo>
                    <a:lnTo>
                      <a:pt x="114" y="121"/>
                    </a:lnTo>
                    <a:lnTo>
                      <a:pt x="114" y="120"/>
                    </a:lnTo>
                    <a:lnTo>
                      <a:pt x="112" y="117"/>
                    </a:lnTo>
                    <a:lnTo>
                      <a:pt x="112" y="116"/>
                    </a:lnTo>
                    <a:lnTo>
                      <a:pt x="109" y="115"/>
                    </a:lnTo>
                    <a:lnTo>
                      <a:pt x="108" y="114"/>
                    </a:lnTo>
                    <a:lnTo>
                      <a:pt x="107" y="113"/>
                    </a:lnTo>
                    <a:lnTo>
                      <a:pt x="106" y="113"/>
                    </a:lnTo>
                    <a:lnTo>
                      <a:pt x="101" y="104"/>
                    </a:lnTo>
                    <a:lnTo>
                      <a:pt x="100" y="103"/>
                    </a:lnTo>
                    <a:lnTo>
                      <a:pt x="99" y="99"/>
                    </a:lnTo>
                    <a:lnTo>
                      <a:pt x="99" y="98"/>
                    </a:lnTo>
                    <a:lnTo>
                      <a:pt x="97" y="97"/>
                    </a:lnTo>
                    <a:lnTo>
                      <a:pt x="97" y="93"/>
                    </a:lnTo>
                    <a:lnTo>
                      <a:pt x="96" y="93"/>
                    </a:lnTo>
                    <a:lnTo>
                      <a:pt x="96" y="92"/>
                    </a:lnTo>
                    <a:lnTo>
                      <a:pt x="94" y="86"/>
                    </a:lnTo>
                    <a:lnTo>
                      <a:pt x="89" y="82"/>
                    </a:lnTo>
                    <a:lnTo>
                      <a:pt x="88" y="81"/>
                    </a:lnTo>
                    <a:lnTo>
                      <a:pt x="88" y="80"/>
                    </a:lnTo>
                    <a:lnTo>
                      <a:pt x="60" y="67"/>
                    </a:lnTo>
                    <a:lnTo>
                      <a:pt x="59" y="65"/>
                    </a:lnTo>
                    <a:lnTo>
                      <a:pt x="56" y="63"/>
                    </a:lnTo>
                    <a:lnTo>
                      <a:pt x="55" y="62"/>
                    </a:lnTo>
                    <a:lnTo>
                      <a:pt x="54" y="60"/>
                    </a:lnTo>
                    <a:lnTo>
                      <a:pt x="48" y="58"/>
                    </a:lnTo>
                    <a:lnTo>
                      <a:pt x="45" y="58"/>
                    </a:lnTo>
                    <a:lnTo>
                      <a:pt x="44" y="58"/>
                    </a:lnTo>
                    <a:lnTo>
                      <a:pt x="43" y="57"/>
                    </a:lnTo>
                    <a:lnTo>
                      <a:pt x="42" y="57"/>
                    </a:lnTo>
                    <a:lnTo>
                      <a:pt x="40" y="57"/>
                    </a:lnTo>
                    <a:lnTo>
                      <a:pt x="39" y="57"/>
                    </a:lnTo>
                    <a:lnTo>
                      <a:pt x="38" y="57"/>
                    </a:lnTo>
                    <a:lnTo>
                      <a:pt x="34" y="57"/>
                    </a:lnTo>
                    <a:lnTo>
                      <a:pt x="33" y="56"/>
                    </a:lnTo>
                    <a:lnTo>
                      <a:pt x="32" y="56"/>
                    </a:lnTo>
                    <a:lnTo>
                      <a:pt x="31" y="56"/>
                    </a:lnTo>
                    <a:lnTo>
                      <a:pt x="29" y="56"/>
                    </a:lnTo>
                    <a:lnTo>
                      <a:pt x="17" y="47"/>
                    </a:lnTo>
                    <a:lnTo>
                      <a:pt x="14" y="45"/>
                    </a:lnTo>
                    <a:lnTo>
                      <a:pt x="12" y="43"/>
                    </a:lnTo>
                    <a:lnTo>
                      <a:pt x="11" y="42"/>
                    </a:lnTo>
                    <a:lnTo>
                      <a:pt x="11" y="41"/>
                    </a:lnTo>
                    <a:lnTo>
                      <a:pt x="10" y="40"/>
                    </a:lnTo>
                    <a:lnTo>
                      <a:pt x="10" y="39"/>
                    </a:lnTo>
                    <a:lnTo>
                      <a:pt x="10" y="37"/>
                    </a:lnTo>
                    <a:lnTo>
                      <a:pt x="10" y="36"/>
                    </a:lnTo>
                    <a:lnTo>
                      <a:pt x="10" y="35"/>
                    </a:lnTo>
                    <a:lnTo>
                      <a:pt x="10" y="33"/>
                    </a:lnTo>
                    <a:lnTo>
                      <a:pt x="10" y="30"/>
                    </a:lnTo>
                    <a:lnTo>
                      <a:pt x="10" y="29"/>
                    </a:lnTo>
                    <a:lnTo>
                      <a:pt x="10" y="27"/>
                    </a:lnTo>
                    <a:lnTo>
                      <a:pt x="9" y="24"/>
                    </a:lnTo>
                    <a:lnTo>
                      <a:pt x="9" y="23"/>
                    </a:lnTo>
                    <a:lnTo>
                      <a:pt x="9" y="20"/>
                    </a:lnTo>
                    <a:lnTo>
                      <a:pt x="9" y="19"/>
                    </a:lnTo>
                    <a:lnTo>
                      <a:pt x="9" y="18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5" y="11"/>
                    </a:lnTo>
                    <a:lnTo>
                      <a:pt x="3" y="3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628">
                <a:extLst>
                  <a:ext uri="{FF2B5EF4-FFF2-40B4-BE49-F238E27FC236}">
                    <a16:creationId xmlns:a16="http://schemas.microsoft.com/office/drawing/2014/main" id="{7265EC3A-A2C9-6D29-F0E2-B39C9D44F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8" y="2498"/>
                <a:ext cx="186" cy="118"/>
              </a:xfrm>
              <a:custGeom>
                <a:avLst/>
                <a:gdLst>
                  <a:gd name="T0" fmla="*/ 25 w 930"/>
                  <a:gd name="T1" fmla="*/ 29 h 587"/>
                  <a:gd name="T2" fmla="*/ 36 w 930"/>
                  <a:gd name="T3" fmla="*/ 21 h 587"/>
                  <a:gd name="T4" fmla="*/ 53 w 930"/>
                  <a:gd name="T5" fmla="*/ 19 h 587"/>
                  <a:gd name="T6" fmla="*/ 83 w 930"/>
                  <a:gd name="T7" fmla="*/ 12 h 587"/>
                  <a:gd name="T8" fmla="*/ 106 w 930"/>
                  <a:gd name="T9" fmla="*/ 1 h 587"/>
                  <a:gd name="T10" fmla="*/ 123 w 930"/>
                  <a:gd name="T11" fmla="*/ 1 h 587"/>
                  <a:gd name="T12" fmla="*/ 137 w 930"/>
                  <a:gd name="T13" fmla="*/ 16 h 587"/>
                  <a:gd name="T14" fmla="*/ 152 w 930"/>
                  <a:gd name="T15" fmla="*/ 14 h 587"/>
                  <a:gd name="T16" fmla="*/ 158 w 930"/>
                  <a:gd name="T17" fmla="*/ 25 h 587"/>
                  <a:gd name="T18" fmla="*/ 163 w 930"/>
                  <a:gd name="T19" fmla="*/ 18 h 587"/>
                  <a:gd name="T20" fmla="*/ 165 w 930"/>
                  <a:gd name="T21" fmla="*/ 4 h 587"/>
                  <a:gd name="T22" fmla="*/ 173 w 930"/>
                  <a:gd name="T23" fmla="*/ 7 h 587"/>
                  <a:gd name="T24" fmla="*/ 186 w 930"/>
                  <a:gd name="T25" fmla="*/ 13 h 587"/>
                  <a:gd name="T26" fmla="*/ 209 w 930"/>
                  <a:gd name="T27" fmla="*/ 12 h 587"/>
                  <a:gd name="T28" fmla="*/ 219 w 930"/>
                  <a:gd name="T29" fmla="*/ 1 h 587"/>
                  <a:gd name="T30" fmla="*/ 223 w 930"/>
                  <a:gd name="T31" fmla="*/ 19 h 587"/>
                  <a:gd name="T32" fmla="*/ 222 w 930"/>
                  <a:gd name="T33" fmla="*/ 36 h 587"/>
                  <a:gd name="T34" fmla="*/ 234 w 930"/>
                  <a:gd name="T35" fmla="*/ 28 h 587"/>
                  <a:gd name="T36" fmla="*/ 236 w 930"/>
                  <a:gd name="T37" fmla="*/ 18 h 587"/>
                  <a:gd name="T38" fmla="*/ 244 w 930"/>
                  <a:gd name="T39" fmla="*/ 25 h 587"/>
                  <a:gd name="T40" fmla="*/ 251 w 930"/>
                  <a:gd name="T41" fmla="*/ 31 h 587"/>
                  <a:gd name="T42" fmla="*/ 260 w 930"/>
                  <a:gd name="T43" fmla="*/ 22 h 587"/>
                  <a:gd name="T44" fmla="*/ 257 w 930"/>
                  <a:gd name="T45" fmla="*/ 13 h 587"/>
                  <a:gd name="T46" fmla="*/ 268 w 930"/>
                  <a:gd name="T47" fmla="*/ 17 h 587"/>
                  <a:gd name="T48" fmla="*/ 276 w 930"/>
                  <a:gd name="T49" fmla="*/ 41 h 587"/>
                  <a:gd name="T50" fmla="*/ 308 w 930"/>
                  <a:gd name="T51" fmla="*/ 50 h 587"/>
                  <a:gd name="T52" fmla="*/ 324 w 930"/>
                  <a:gd name="T53" fmla="*/ 50 h 587"/>
                  <a:gd name="T54" fmla="*/ 339 w 930"/>
                  <a:gd name="T55" fmla="*/ 58 h 587"/>
                  <a:gd name="T56" fmla="*/ 352 w 930"/>
                  <a:gd name="T57" fmla="*/ 63 h 587"/>
                  <a:gd name="T58" fmla="*/ 364 w 930"/>
                  <a:gd name="T59" fmla="*/ 75 h 587"/>
                  <a:gd name="T60" fmla="*/ 379 w 930"/>
                  <a:gd name="T61" fmla="*/ 91 h 587"/>
                  <a:gd name="T62" fmla="*/ 403 w 930"/>
                  <a:gd name="T63" fmla="*/ 96 h 587"/>
                  <a:gd name="T64" fmla="*/ 448 w 930"/>
                  <a:gd name="T65" fmla="*/ 113 h 587"/>
                  <a:gd name="T66" fmla="*/ 508 w 930"/>
                  <a:gd name="T67" fmla="*/ 127 h 587"/>
                  <a:gd name="T68" fmla="*/ 524 w 930"/>
                  <a:gd name="T69" fmla="*/ 133 h 587"/>
                  <a:gd name="T70" fmla="*/ 549 w 930"/>
                  <a:gd name="T71" fmla="*/ 137 h 587"/>
                  <a:gd name="T72" fmla="*/ 574 w 930"/>
                  <a:gd name="T73" fmla="*/ 144 h 587"/>
                  <a:gd name="T74" fmla="*/ 586 w 930"/>
                  <a:gd name="T75" fmla="*/ 156 h 587"/>
                  <a:gd name="T76" fmla="*/ 595 w 930"/>
                  <a:gd name="T77" fmla="*/ 165 h 587"/>
                  <a:gd name="T78" fmla="*/ 618 w 930"/>
                  <a:gd name="T79" fmla="*/ 183 h 587"/>
                  <a:gd name="T80" fmla="*/ 643 w 930"/>
                  <a:gd name="T81" fmla="*/ 206 h 587"/>
                  <a:gd name="T82" fmla="*/ 652 w 930"/>
                  <a:gd name="T83" fmla="*/ 231 h 587"/>
                  <a:gd name="T84" fmla="*/ 703 w 930"/>
                  <a:gd name="T85" fmla="*/ 254 h 587"/>
                  <a:gd name="T86" fmla="*/ 730 w 930"/>
                  <a:gd name="T87" fmla="*/ 273 h 587"/>
                  <a:gd name="T88" fmla="*/ 742 w 930"/>
                  <a:gd name="T89" fmla="*/ 296 h 587"/>
                  <a:gd name="T90" fmla="*/ 774 w 930"/>
                  <a:gd name="T91" fmla="*/ 328 h 587"/>
                  <a:gd name="T92" fmla="*/ 787 w 930"/>
                  <a:gd name="T93" fmla="*/ 339 h 587"/>
                  <a:gd name="T94" fmla="*/ 799 w 930"/>
                  <a:gd name="T95" fmla="*/ 360 h 587"/>
                  <a:gd name="T96" fmla="*/ 820 w 930"/>
                  <a:gd name="T97" fmla="*/ 387 h 587"/>
                  <a:gd name="T98" fmla="*/ 822 w 930"/>
                  <a:gd name="T99" fmla="*/ 414 h 587"/>
                  <a:gd name="T100" fmla="*/ 833 w 930"/>
                  <a:gd name="T101" fmla="*/ 430 h 587"/>
                  <a:gd name="T102" fmla="*/ 831 w 930"/>
                  <a:gd name="T103" fmla="*/ 452 h 587"/>
                  <a:gd name="T104" fmla="*/ 848 w 930"/>
                  <a:gd name="T105" fmla="*/ 464 h 587"/>
                  <a:gd name="T106" fmla="*/ 855 w 930"/>
                  <a:gd name="T107" fmla="*/ 485 h 587"/>
                  <a:gd name="T108" fmla="*/ 866 w 930"/>
                  <a:gd name="T109" fmla="*/ 502 h 587"/>
                  <a:gd name="T110" fmla="*/ 883 w 930"/>
                  <a:gd name="T111" fmla="*/ 531 h 587"/>
                  <a:gd name="T112" fmla="*/ 894 w 930"/>
                  <a:gd name="T113" fmla="*/ 548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30" h="587">
                    <a:moveTo>
                      <a:pt x="0" y="11"/>
                    </a:moveTo>
                    <a:lnTo>
                      <a:pt x="16" y="25"/>
                    </a:lnTo>
                    <a:lnTo>
                      <a:pt x="16" y="27"/>
                    </a:lnTo>
                    <a:lnTo>
                      <a:pt x="17" y="27"/>
                    </a:lnTo>
                    <a:lnTo>
                      <a:pt x="17" y="28"/>
                    </a:lnTo>
                    <a:lnTo>
                      <a:pt x="21" y="29"/>
                    </a:lnTo>
                    <a:lnTo>
                      <a:pt x="23" y="29"/>
                    </a:lnTo>
                    <a:lnTo>
                      <a:pt x="23" y="30"/>
                    </a:lnTo>
                    <a:lnTo>
                      <a:pt x="25" y="29"/>
                    </a:lnTo>
                    <a:lnTo>
                      <a:pt x="26" y="29"/>
                    </a:lnTo>
                    <a:lnTo>
                      <a:pt x="27" y="29"/>
                    </a:lnTo>
                    <a:lnTo>
                      <a:pt x="30" y="28"/>
                    </a:lnTo>
                    <a:lnTo>
                      <a:pt x="31" y="28"/>
                    </a:lnTo>
                    <a:lnTo>
                      <a:pt x="31" y="27"/>
                    </a:lnTo>
                    <a:lnTo>
                      <a:pt x="32" y="25"/>
                    </a:lnTo>
                    <a:lnTo>
                      <a:pt x="34" y="22"/>
                    </a:lnTo>
                    <a:lnTo>
                      <a:pt x="34" y="21"/>
                    </a:lnTo>
                    <a:lnTo>
                      <a:pt x="36" y="21"/>
                    </a:lnTo>
                    <a:lnTo>
                      <a:pt x="36" y="19"/>
                    </a:lnTo>
                    <a:lnTo>
                      <a:pt x="37" y="18"/>
                    </a:lnTo>
                    <a:lnTo>
                      <a:pt x="38" y="18"/>
                    </a:lnTo>
                    <a:lnTo>
                      <a:pt x="40" y="17"/>
                    </a:lnTo>
                    <a:lnTo>
                      <a:pt x="42" y="17"/>
                    </a:lnTo>
                    <a:lnTo>
                      <a:pt x="46" y="17"/>
                    </a:lnTo>
                    <a:lnTo>
                      <a:pt x="48" y="17"/>
                    </a:lnTo>
                    <a:lnTo>
                      <a:pt x="49" y="17"/>
                    </a:lnTo>
                    <a:lnTo>
                      <a:pt x="53" y="19"/>
                    </a:lnTo>
                    <a:lnTo>
                      <a:pt x="60" y="21"/>
                    </a:lnTo>
                    <a:lnTo>
                      <a:pt x="67" y="21"/>
                    </a:lnTo>
                    <a:lnTo>
                      <a:pt x="68" y="19"/>
                    </a:lnTo>
                    <a:lnTo>
                      <a:pt x="70" y="19"/>
                    </a:lnTo>
                    <a:lnTo>
                      <a:pt x="77" y="16"/>
                    </a:lnTo>
                    <a:lnTo>
                      <a:pt x="80" y="13"/>
                    </a:lnTo>
                    <a:lnTo>
                      <a:pt x="82" y="13"/>
                    </a:lnTo>
                    <a:lnTo>
                      <a:pt x="83" y="13"/>
                    </a:lnTo>
                    <a:lnTo>
                      <a:pt x="83" y="12"/>
                    </a:lnTo>
                    <a:lnTo>
                      <a:pt x="84" y="11"/>
                    </a:lnTo>
                    <a:lnTo>
                      <a:pt x="93" y="2"/>
                    </a:lnTo>
                    <a:lnTo>
                      <a:pt x="93" y="1"/>
                    </a:lnTo>
                    <a:lnTo>
                      <a:pt x="95" y="0"/>
                    </a:lnTo>
                    <a:lnTo>
                      <a:pt x="96" y="0"/>
                    </a:lnTo>
                    <a:lnTo>
                      <a:pt x="100" y="0"/>
                    </a:lnTo>
                    <a:lnTo>
                      <a:pt x="101" y="0"/>
                    </a:lnTo>
                    <a:lnTo>
                      <a:pt x="102" y="1"/>
                    </a:lnTo>
                    <a:lnTo>
                      <a:pt x="106" y="1"/>
                    </a:lnTo>
                    <a:lnTo>
                      <a:pt x="107" y="1"/>
                    </a:lnTo>
                    <a:lnTo>
                      <a:pt x="107" y="2"/>
                    </a:lnTo>
                    <a:lnTo>
                      <a:pt x="108" y="2"/>
                    </a:lnTo>
                    <a:lnTo>
                      <a:pt x="109" y="2"/>
                    </a:lnTo>
                    <a:lnTo>
                      <a:pt x="113" y="2"/>
                    </a:lnTo>
                    <a:lnTo>
                      <a:pt x="114" y="2"/>
                    </a:lnTo>
                    <a:lnTo>
                      <a:pt x="118" y="1"/>
                    </a:lnTo>
                    <a:lnTo>
                      <a:pt x="122" y="1"/>
                    </a:lnTo>
                    <a:lnTo>
                      <a:pt x="123" y="1"/>
                    </a:lnTo>
                    <a:lnTo>
                      <a:pt x="124" y="1"/>
                    </a:lnTo>
                    <a:lnTo>
                      <a:pt x="126" y="2"/>
                    </a:lnTo>
                    <a:lnTo>
                      <a:pt x="128" y="2"/>
                    </a:lnTo>
                    <a:lnTo>
                      <a:pt x="130" y="4"/>
                    </a:lnTo>
                    <a:lnTo>
                      <a:pt x="130" y="5"/>
                    </a:lnTo>
                    <a:lnTo>
                      <a:pt x="133" y="5"/>
                    </a:lnTo>
                    <a:lnTo>
                      <a:pt x="134" y="6"/>
                    </a:lnTo>
                    <a:lnTo>
                      <a:pt x="134" y="7"/>
                    </a:lnTo>
                    <a:lnTo>
                      <a:pt x="137" y="16"/>
                    </a:lnTo>
                    <a:lnTo>
                      <a:pt x="139" y="17"/>
                    </a:lnTo>
                    <a:lnTo>
                      <a:pt x="140" y="17"/>
                    </a:lnTo>
                    <a:lnTo>
                      <a:pt x="141" y="17"/>
                    </a:lnTo>
                    <a:lnTo>
                      <a:pt x="143" y="17"/>
                    </a:lnTo>
                    <a:lnTo>
                      <a:pt x="145" y="17"/>
                    </a:lnTo>
                    <a:lnTo>
                      <a:pt x="146" y="17"/>
                    </a:lnTo>
                    <a:lnTo>
                      <a:pt x="148" y="16"/>
                    </a:lnTo>
                    <a:lnTo>
                      <a:pt x="149" y="14"/>
                    </a:lnTo>
                    <a:lnTo>
                      <a:pt x="152" y="14"/>
                    </a:lnTo>
                    <a:lnTo>
                      <a:pt x="152" y="16"/>
                    </a:lnTo>
                    <a:lnTo>
                      <a:pt x="153" y="16"/>
                    </a:lnTo>
                    <a:lnTo>
                      <a:pt x="154" y="16"/>
                    </a:lnTo>
                    <a:lnTo>
                      <a:pt x="156" y="17"/>
                    </a:lnTo>
                    <a:lnTo>
                      <a:pt x="157" y="18"/>
                    </a:lnTo>
                    <a:lnTo>
                      <a:pt x="158" y="19"/>
                    </a:lnTo>
                    <a:lnTo>
                      <a:pt x="158" y="21"/>
                    </a:lnTo>
                    <a:lnTo>
                      <a:pt x="158" y="22"/>
                    </a:lnTo>
                    <a:lnTo>
                      <a:pt x="158" y="25"/>
                    </a:lnTo>
                    <a:lnTo>
                      <a:pt x="159" y="25"/>
                    </a:lnTo>
                    <a:lnTo>
                      <a:pt x="159" y="27"/>
                    </a:lnTo>
                    <a:lnTo>
                      <a:pt x="160" y="27"/>
                    </a:lnTo>
                    <a:lnTo>
                      <a:pt x="160" y="25"/>
                    </a:lnTo>
                    <a:lnTo>
                      <a:pt x="162" y="25"/>
                    </a:lnTo>
                    <a:lnTo>
                      <a:pt x="163" y="24"/>
                    </a:lnTo>
                    <a:lnTo>
                      <a:pt x="163" y="23"/>
                    </a:lnTo>
                    <a:lnTo>
                      <a:pt x="163" y="22"/>
                    </a:lnTo>
                    <a:lnTo>
                      <a:pt x="163" y="18"/>
                    </a:lnTo>
                    <a:lnTo>
                      <a:pt x="163" y="17"/>
                    </a:lnTo>
                    <a:lnTo>
                      <a:pt x="163" y="13"/>
                    </a:lnTo>
                    <a:lnTo>
                      <a:pt x="162" y="12"/>
                    </a:lnTo>
                    <a:lnTo>
                      <a:pt x="162" y="11"/>
                    </a:lnTo>
                    <a:lnTo>
                      <a:pt x="163" y="10"/>
                    </a:lnTo>
                    <a:lnTo>
                      <a:pt x="163" y="8"/>
                    </a:lnTo>
                    <a:lnTo>
                      <a:pt x="163" y="7"/>
                    </a:lnTo>
                    <a:lnTo>
                      <a:pt x="164" y="5"/>
                    </a:lnTo>
                    <a:lnTo>
                      <a:pt x="165" y="4"/>
                    </a:lnTo>
                    <a:lnTo>
                      <a:pt x="166" y="4"/>
                    </a:lnTo>
                    <a:lnTo>
                      <a:pt x="166" y="2"/>
                    </a:lnTo>
                    <a:lnTo>
                      <a:pt x="168" y="2"/>
                    </a:lnTo>
                    <a:lnTo>
                      <a:pt x="169" y="2"/>
                    </a:lnTo>
                    <a:lnTo>
                      <a:pt x="170" y="4"/>
                    </a:lnTo>
                    <a:lnTo>
                      <a:pt x="170" y="5"/>
                    </a:lnTo>
                    <a:lnTo>
                      <a:pt x="170" y="6"/>
                    </a:lnTo>
                    <a:lnTo>
                      <a:pt x="171" y="7"/>
                    </a:lnTo>
                    <a:lnTo>
                      <a:pt x="173" y="7"/>
                    </a:lnTo>
                    <a:lnTo>
                      <a:pt x="173" y="8"/>
                    </a:lnTo>
                    <a:lnTo>
                      <a:pt x="174" y="10"/>
                    </a:lnTo>
                    <a:lnTo>
                      <a:pt x="176" y="11"/>
                    </a:lnTo>
                    <a:lnTo>
                      <a:pt x="177" y="11"/>
                    </a:lnTo>
                    <a:lnTo>
                      <a:pt x="179" y="11"/>
                    </a:lnTo>
                    <a:lnTo>
                      <a:pt x="179" y="12"/>
                    </a:lnTo>
                    <a:lnTo>
                      <a:pt x="182" y="12"/>
                    </a:lnTo>
                    <a:lnTo>
                      <a:pt x="183" y="12"/>
                    </a:lnTo>
                    <a:lnTo>
                      <a:pt x="186" y="13"/>
                    </a:lnTo>
                    <a:lnTo>
                      <a:pt x="188" y="13"/>
                    </a:lnTo>
                    <a:lnTo>
                      <a:pt x="191" y="14"/>
                    </a:lnTo>
                    <a:lnTo>
                      <a:pt x="200" y="18"/>
                    </a:lnTo>
                    <a:lnTo>
                      <a:pt x="202" y="18"/>
                    </a:lnTo>
                    <a:lnTo>
                      <a:pt x="204" y="18"/>
                    </a:lnTo>
                    <a:lnTo>
                      <a:pt x="205" y="18"/>
                    </a:lnTo>
                    <a:lnTo>
                      <a:pt x="206" y="17"/>
                    </a:lnTo>
                    <a:lnTo>
                      <a:pt x="209" y="13"/>
                    </a:lnTo>
                    <a:lnTo>
                      <a:pt x="209" y="12"/>
                    </a:lnTo>
                    <a:lnTo>
                      <a:pt x="210" y="8"/>
                    </a:lnTo>
                    <a:lnTo>
                      <a:pt x="211" y="5"/>
                    </a:lnTo>
                    <a:lnTo>
                      <a:pt x="211" y="4"/>
                    </a:lnTo>
                    <a:lnTo>
                      <a:pt x="211" y="2"/>
                    </a:lnTo>
                    <a:lnTo>
                      <a:pt x="213" y="2"/>
                    </a:lnTo>
                    <a:lnTo>
                      <a:pt x="215" y="1"/>
                    </a:lnTo>
                    <a:lnTo>
                      <a:pt x="216" y="1"/>
                    </a:lnTo>
                    <a:lnTo>
                      <a:pt x="217" y="1"/>
                    </a:lnTo>
                    <a:lnTo>
                      <a:pt x="219" y="1"/>
                    </a:lnTo>
                    <a:lnTo>
                      <a:pt x="219" y="2"/>
                    </a:lnTo>
                    <a:lnTo>
                      <a:pt x="220" y="2"/>
                    </a:lnTo>
                    <a:lnTo>
                      <a:pt x="223" y="8"/>
                    </a:lnTo>
                    <a:lnTo>
                      <a:pt x="223" y="10"/>
                    </a:lnTo>
                    <a:lnTo>
                      <a:pt x="223" y="11"/>
                    </a:lnTo>
                    <a:lnTo>
                      <a:pt x="223" y="12"/>
                    </a:lnTo>
                    <a:lnTo>
                      <a:pt x="223" y="13"/>
                    </a:lnTo>
                    <a:lnTo>
                      <a:pt x="223" y="17"/>
                    </a:lnTo>
                    <a:lnTo>
                      <a:pt x="223" y="19"/>
                    </a:lnTo>
                    <a:lnTo>
                      <a:pt x="223" y="21"/>
                    </a:lnTo>
                    <a:lnTo>
                      <a:pt x="221" y="24"/>
                    </a:lnTo>
                    <a:lnTo>
                      <a:pt x="221" y="25"/>
                    </a:lnTo>
                    <a:lnTo>
                      <a:pt x="221" y="27"/>
                    </a:lnTo>
                    <a:lnTo>
                      <a:pt x="221" y="28"/>
                    </a:lnTo>
                    <a:lnTo>
                      <a:pt x="221" y="31"/>
                    </a:lnTo>
                    <a:lnTo>
                      <a:pt x="221" y="33"/>
                    </a:lnTo>
                    <a:lnTo>
                      <a:pt x="221" y="34"/>
                    </a:lnTo>
                    <a:lnTo>
                      <a:pt x="222" y="36"/>
                    </a:lnTo>
                    <a:lnTo>
                      <a:pt x="223" y="36"/>
                    </a:lnTo>
                    <a:lnTo>
                      <a:pt x="226" y="36"/>
                    </a:lnTo>
                    <a:lnTo>
                      <a:pt x="228" y="35"/>
                    </a:lnTo>
                    <a:lnTo>
                      <a:pt x="232" y="33"/>
                    </a:lnTo>
                    <a:lnTo>
                      <a:pt x="232" y="31"/>
                    </a:lnTo>
                    <a:lnTo>
                      <a:pt x="233" y="31"/>
                    </a:lnTo>
                    <a:lnTo>
                      <a:pt x="234" y="30"/>
                    </a:lnTo>
                    <a:lnTo>
                      <a:pt x="234" y="29"/>
                    </a:lnTo>
                    <a:lnTo>
                      <a:pt x="234" y="28"/>
                    </a:lnTo>
                    <a:lnTo>
                      <a:pt x="234" y="27"/>
                    </a:lnTo>
                    <a:lnTo>
                      <a:pt x="233" y="27"/>
                    </a:lnTo>
                    <a:lnTo>
                      <a:pt x="233" y="25"/>
                    </a:lnTo>
                    <a:lnTo>
                      <a:pt x="232" y="24"/>
                    </a:lnTo>
                    <a:lnTo>
                      <a:pt x="232" y="23"/>
                    </a:lnTo>
                    <a:lnTo>
                      <a:pt x="233" y="23"/>
                    </a:lnTo>
                    <a:lnTo>
                      <a:pt x="233" y="22"/>
                    </a:lnTo>
                    <a:lnTo>
                      <a:pt x="234" y="19"/>
                    </a:lnTo>
                    <a:lnTo>
                      <a:pt x="236" y="18"/>
                    </a:lnTo>
                    <a:lnTo>
                      <a:pt x="237" y="17"/>
                    </a:lnTo>
                    <a:lnTo>
                      <a:pt x="238" y="17"/>
                    </a:lnTo>
                    <a:lnTo>
                      <a:pt x="242" y="17"/>
                    </a:lnTo>
                    <a:lnTo>
                      <a:pt x="243" y="17"/>
                    </a:lnTo>
                    <a:lnTo>
                      <a:pt x="243" y="18"/>
                    </a:lnTo>
                    <a:lnTo>
                      <a:pt x="243" y="19"/>
                    </a:lnTo>
                    <a:lnTo>
                      <a:pt x="243" y="21"/>
                    </a:lnTo>
                    <a:lnTo>
                      <a:pt x="244" y="24"/>
                    </a:lnTo>
                    <a:lnTo>
                      <a:pt x="244" y="25"/>
                    </a:lnTo>
                    <a:lnTo>
                      <a:pt x="244" y="27"/>
                    </a:lnTo>
                    <a:lnTo>
                      <a:pt x="244" y="28"/>
                    </a:lnTo>
                    <a:lnTo>
                      <a:pt x="245" y="29"/>
                    </a:lnTo>
                    <a:lnTo>
                      <a:pt x="246" y="30"/>
                    </a:lnTo>
                    <a:lnTo>
                      <a:pt x="248" y="30"/>
                    </a:lnTo>
                    <a:lnTo>
                      <a:pt x="248" y="31"/>
                    </a:lnTo>
                    <a:lnTo>
                      <a:pt x="249" y="31"/>
                    </a:lnTo>
                    <a:lnTo>
                      <a:pt x="250" y="31"/>
                    </a:lnTo>
                    <a:lnTo>
                      <a:pt x="251" y="31"/>
                    </a:lnTo>
                    <a:lnTo>
                      <a:pt x="253" y="31"/>
                    </a:lnTo>
                    <a:lnTo>
                      <a:pt x="254" y="30"/>
                    </a:lnTo>
                    <a:lnTo>
                      <a:pt x="255" y="30"/>
                    </a:lnTo>
                    <a:lnTo>
                      <a:pt x="256" y="30"/>
                    </a:lnTo>
                    <a:lnTo>
                      <a:pt x="256" y="29"/>
                    </a:lnTo>
                    <a:lnTo>
                      <a:pt x="259" y="28"/>
                    </a:lnTo>
                    <a:lnTo>
                      <a:pt x="260" y="25"/>
                    </a:lnTo>
                    <a:lnTo>
                      <a:pt x="260" y="24"/>
                    </a:lnTo>
                    <a:lnTo>
                      <a:pt x="260" y="22"/>
                    </a:lnTo>
                    <a:lnTo>
                      <a:pt x="259" y="21"/>
                    </a:lnTo>
                    <a:lnTo>
                      <a:pt x="256" y="19"/>
                    </a:lnTo>
                    <a:lnTo>
                      <a:pt x="256" y="18"/>
                    </a:lnTo>
                    <a:lnTo>
                      <a:pt x="255" y="18"/>
                    </a:lnTo>
                    <a:lnTo>
                      <a:pt x="255" y="16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6" y="13"/>
                    </a:lnTo>
                    <a:lnTo>
                      <a:pt x="257" y="13"/>
                    </a:lnTo>
                    <a:lnTo>
                      <a:pt x="259" y="12"/>
                    </a:lnTo>
                    <a:lnTo>
                      <a:pt x="259" y="11"/>
                    </a:lnTo>
                    <a:lnTo>
                      <a:pt x="260" y="11"/>
                    </a:lnTo>
                    <a:lnTo>
                      <a:pt x="262" y="11"/>
                    </a:lnTo>
                    <a:lnTo>
                      <a:pt x="263" y="11"/>
                    </a:lnTo>
                    <a:lnTo>
                      <a:pt x="265" y="13"/>
                    </a:lnTo>
                    <a:lnTo>
                      <a:pt x="266" y="13"/>
                    </a:lnTo>
                    <a:lnTo>
                      <a:pt x="268" y="16"/>
                    </a:lnTo>
                    <a:lnTo>
                      <a:pt x="268" y="17"/>
                    </a:lnTo>
                    <a:lnTo>
                      <a:pt x="271" y="18"/>
                    </a:lnTo>
                    <a:lnTo>
                      <a:pt x="272" y="22"/>
                    </a:lnTo>
                    <a:lnTo>
                      <a:pt x="272" y="34"/>
                    </a:lnTo>
                    <a:lnTo>
                      <a:pt x="272" y="35"/>
                    </a:lnTo>
                    <a:lnTo>
                      <a:pt x="272" y="36"/>
                    </a:lnTo>
                    <a:lnTo>
                      <a:pt x="273" y="39"/>
                    </a:lnTo>
                    <a:lnTo>
                      <a:pt x="274" y="39"/>
                    </a:lnTo>
                    <a:lnTo>
                      <a:pt x="274" y="40"/>
                    </a:lnTo>
                    <a:lnTo>
                      <a:pt x="276" y="41"/>
                    </a:lnTo>
                    <a:lnTo>
                      <a:pt x="277" y="41"/>
                    </a:lnTo>
                    <a:lnTo>
                      <a:pt x="277" y="42"/>
                    </a:lnTo>
                    <a:lnTo>
                      <a:pt x="295" y="48"/>
                    </a:lnTo>
                    <a:lnTo>
                      <a:pt x="296" y="50"/>
                    </a:lnTo>
                    <a:lnTo>
                      <a:pt x="299" y="50"/>
                    </a:lnTo>
                    <a:lnTo>
                      <a:pt x="300" y="50"/>
                    </a:lnTo>
                    <a:lnTo>
                      <a:pt x="301" y="51"/>
                    </a:lnTo>
                    <a:lnTo>
                      <a:pt x="307" y="51"/>
                    </a:lnTo>
                    <a:lnTo>
                      <a:pt x="308" y="50"/>
                    </a:lnTo>
                    <a:lnTo>
                      <a:pt x="309" y="50"/>
                    </a:lnTo>
                    <a:lnTo>
                      <a:pt x="311" y="50"/>
                    </a:lnTo>
                    <a:lnTo>
                      <a:pt x="312" y="50"/>
                    </a:lnTo>
                    <a:lnTo>
                      <a:pt x="313" y="50"/>
                    </a:lnTo>
                    <a:lnTo>
                      <a:pt x="314" y="48"/>
                    </a:lnTo>
                    <a:lnTo>
                      <a:pt x="319" y="48"/>
                    </a:lnTo>
                    <a:lnTo>
                      <a:pt x="320" y="50"/>
                    </a:lnTo>
                    <a:lnTo>
                      <a:pt x="323" y="50"/>
                    </a:lnTo>
                    <a:lnTo>
                      <a:pt x="324" y="50"/>
                    </a:lnTo>
                    <a:lnTo>
                      <a:pt x="325" y="50"/>
                    </a:lnTo>
                    <a:lnTo>
                      <a:pt x="326" y="50"/>
                    </a:lnTo>
                    <a:lnTo>
                      <a:pt x="329" y="51"/>
                    </a:lnTo>
                    <a:lnTo>
                      <a:pt x="331" y="53"/>
                    </a:lnTo>
                    <a:lnTo>
                      <a:pt x="334" y="56"/>
                    </a:lnTo>
                    <a:lnTo>
                      <a:pt x="335" y="57"/>
                    </a:lnTo>
                    <a:lnTo>
                      <a:pt x="336" y="57"/>
                    </a:lnTo>
                    <a:lnTo>
                      <a:pt x="337" y="58"/>
                    </a:lnTo>
                    <a:lnTo>
                      <a:pt x="339" y="58"/>
                    </a:lnTo>
                    <a:lnTo>
                      <a:pt x="340" y="59"/>
                    </a:lnTo>
                    <a:lnTo>
                      <a:pt x="341" y="59"/>
                    </a:lnTo>
                    <a:lnTo>
                      <a:pt x="343" y="59"/>
                    </a:lnTo>
                    <a:lnTo>
                      <a:pt x="345" y="59"/>
                    </a:lnTo>
                    <a:lnTo>
                      <a:pt x="346" y="59"/>
                    </a:lnTo>
                    <a:lnTo>
                      <a:pt x="347" y="59"/>
                    </a:lnTo>
                    <a:lnTo>
                      <a:pt x="347" y="61"/>
                    </a:lnTo>
                    <a:lnTo>
                      <a:pt x="349" y="62"/>
                    </a:lnTo>
                    <a:lnTo>
                      <a:pt x="352" y="63"/>
                    </a:lnTo>
                    <a:lnTo>
                      <a:pt x="354" y="65"/>
                    </a:lnTo>
                    <a:lnTo>
                      <a:pt x="359" y="69"/>
                    </a:lnTo>
                    <a:lnTo>
                      <a:pt x="360" y="69"/>
                    </a:lnTo>
                    <a:lnTo>
                      <a:pt x="360" y="70"/>
                    </a:lnTo>
                    <a:lnTo>
                      <a:pt x="362" y="70"/>
                    </a:lnTo>
                    <a:lnTo>
                      <a:pt x="362" y="71"/>
                    </a:lnTo>
                    <a:lnTo>
                      <a:pt x="363" y="73"/>
                    </a:lnTo>
                    <a:lnTo>
                      <a:pt x="364" y="74"/>
                    </a:lnTo>
                    <a:lnTo>
                      <a:pt x="364" y="75"/>
                    </a:lnTo>
                    <a:lnTo>
                      <a:pt x="370" y="84"/>
                    </a:lnTo>
                    <a:lnTo>
                      <a:pt x="370" y="86"/>
                    </a:lnTo>
                    <a:lnTo>
                      <a:pt x="371" y="86"/>
                    </a:lnTo>
                    <a:lnTo>
                      <a:pt x="372" y="87"/>
                    </a:lnTo>
                    <a:lnTo>
                      <a:pt x="374" y="88"/>
                    </a:lnTo>
                    <a:lnTo>
                      <a:pt x="375" y="88"/>
                    </a:lnTo>
                    <a:lnTo>
                      <a:pt x="376" y="90"/>
                    </a:lnTo>
                    <a:lnTo>
                      <a:pt x="379" y="90"/>
                    </a:lnTo>
                    <a:lnTo>
                      <a:pt x="379" y="91"/>
                    </a:lnTo>
                    <a:lnTo>
                      <a:pt x="381" y="91"/>
                    </a:lnTo>
                    <a:lnTo>
                      <a:pt x="385" y="91"/>
                    </a:lnTo>
                    <a:lnTo>
                      <a:pt x="388" y="91"/>
                    </a:lnTo>
                    <a:lnTo>
                      <a:pt x="389" y="92"/>
                    </a:lnTo>
                    <a:lnTo>
                      <a:pt x="391" y="92"/>
                    </a:lnTo>
                    <a:lnTo>
                      <a:pt x="399" y="94"/>
                    </a:lnTo>
                    <a:lnTo>
                      <a:pt x="400" y="94"/>
                    </a:lnTo>
                    <a:lnTo>
                      <a:pt x="402" y="94"/>
                    </a:lnTo>
                    <a:lnTo>
                      <a:pt x="403" y="96"/>
                    </a:lnTo>
                    <a:lnTo>
                      <a:pt x="404" y="96"/>
                    </a:lnTo>
                    <a:lnTo>
                      <a:pt x="411" y="99"/>
                    </a:lnTo>
                    <a:lnTo>
                      <a:pt x="414" y="101"/>
                    </a:lnTo>
                    <a:lnTo>
                      <a:pt x="420" y="103"/>
                    </a:lnTo>
                    <a:lnTo>
                      <a:pt x="443" y="111"/>
                    </a:lnTo>
                    <a:lnTo>
                      <a:pt x="445" y="111"/>
                    </a:lnTo>
                    <a:lnTo>
                      <a:pt x="446" y="111"/>
                    </a:lnTo>
                    <a:lnTo>
                      <a:pt x="446" y="113"/>
                    </a:lnTo>
                    <a:lnTo>
                      <a:pt x="448" y="113"/>
                    </a:lnTo>
                    <a:lnTo>
                      <a:pt x="449" y="113"/>
                    </a:lnTo>
                    <a:lnTo>
                      <a:pt x="456" y="113"/>
                    </a:lnTo>
                    <a:lnTo>
                      <a:pt x="460" y="111"/>
                    </a:lnTo>
                    <a:lnTo>
                      <a:pt x="463" y="111"/>
                    </a:lnTo>
                    <a:lnTo>
                      <a:pt x="465" y="113"/>
                    </a:lnTo>
                    <a:lnTo>
                      <a:pt x="466" y="113"/>
                    </a:lnTo>
                    <a:lnTo>
                      <a:pt x="502" y="125"/>
                    </a:lnTo>
                    <a:lnTo>
                      <a:pt x="505" y="125"/>
                    </a:lnTo>
                    <a:lnTo>
                      <a:pt x="508" y="127"/>
                    </a:lnTo>
                    <a:lnTo>
                      <a:pt x="509" y="127"/>
                    </a:lnTo>
                    <a:lnTo>
                      <a:pt x="511" y="127"/>
                    </a:lnTo>
                    <a:lnTo>
                      <a:pt x="512" y="128"/>
                    </a:lnTo>
                    <a:lnTo>
                      <a:pt x="515" y="131"/>
                    </a:lnTo>
                    <a:lnTo>
                      <a:pt x="517" y="132"/>
                    </a:lnTo>
                    <a:lnTo>
                      <a:pt x="518" y="132"/>
                    </a:lnTo>
                    <a:lnTo>
                      <a:pt x="520" y="132"/>
                    </a:lnTo>
                    <a:lnTo>
                      <a:pt x="522" y="133"/>
                    </a:lnTo>
                    <a:lnTo>
                      <a:pt x="524" y="133"/>
                    </a:lnTo>
                    <a:lnTo>
                      <a:pt x="525" y="133"/>
                    </a:lnTo>
                    <a:lnTo>
                      <a:pt x="528" y="133"/>
                    </a:lnTo>
                    <a:lnTo>
                      <a:pt x="530" y="133"/>
                    </a:lnTo>
                    <a:lnTo>
                      <a:pt x="531" y="132"/>
                    </a:lnTo>
                    <a:lnTo>
                      <a:pt x="532" y="132"/>
                    </a:lnTo>
                    <a:lnTo>
                      <a:pt x="535" y="131"/>
                    </a:lnTo>
                    <a:lnTo>
                      <a:pt x="539" y="131"/>
                    </a:lnTo>
                    <a:lnTo>
                      <a:pt x="549" y="136"/>
                    </a:lnTo>
                    <a:lnTo>
                      <a:pt x="549" y="137"/>
                    </a:lnTo>
                    <a:lnTo>
                      <a:pt x="557" y="141"/>
                    </a:lnTo>
                    <a:lnTo>
                      <a:pt x="558" y="141"/>
                    </a:lnTo>
                    <a:lnTo>
                      <a:pt x="559" y="141"/>
                    </a:lnTo>
                    <a:lnTo>
                      <a:pt x="560" y="141"/>
                    </a:lnTo>
                    <a:lnTo>
                      <a:pt x="568" y="141"/>
                    </a:lnTo>
                    <a:lnTo>
                      <a:pt x="568" y="142"/>
                    </a:lnTo>
                    <a:lnTo>
                      <a:pt x="569" y="142"/>
                    </a:lnTo>
                    <a:lnTo>
                      <a:pt x="572" y="143"/>
                    </a:lnTo>
                    <a:lnTo>
                      <a:pt x="574" y="144"/>
                    </a:lnTo>
                    <a:lnTo>
                      <a:pt x="575" y="144"/>
                    </a:lnTo>
                    <a:lnTo>
                      <a:pt x="576" y="145"/>
                    </a:lnTo>
                    <a:lnTo>
                      <a:pt x="579" y="148"/>
                    </a:lnTo>
                    <a:lnTo>
                      <a:pt x="580" y="149"/>
                    </a:lnTo>
                    <a:lnTo>
                      <a:pt x="581" y="151"/>
                    </a:lnTo>
                    <a:lnTo>
                      <a:pt x="582" y="153"/>
                    </a:lnTo>
                    <a:lnTo>
                      <a:pt x="583" y="153"/>
                    </a:lnTo>
                    <a:lnTo>
                      <a:pt x="585" y="155"/>
                    </a:lnTo>
                    <a:lnTo>
                      <a:pt x="586" y="156"/>
                    </a:lnTo>
                    <a:lnTo>
                      <a:pt x="586" y="157"/>
                    </a:lnTo>
                    <a:lnTo>
                      <a:pt x="587" y="157"/>
                    </a:lnTo>
                    <a:lnTo>
                      <a:pt x="587" y="159"/>
                    </a:lnTo>
                    <a:lnTo>
                      <a:pt x="588" y="160"/>
                    </a:lnTo>
                    <a:lnTo>
                      <a:pt x="589" y="160"/>
                    </a:lnTo>
                    <a:lnTo>
                      <a:pt x="591" y="161"/>
                    </a:lnTo>
                    <a:lnTo>
                      <a:pt x="592" y="162"/>
                    </a:lnTo>
                    <a:lnTo>
                      <a:pt x="593" y="164"/>
                    </a:lnTo>
                    <a:lnTo>
                      <a:pt x="595" y="165"/>
                    </a:lnTo>
                    <a:lnTo>
                      <a:pt x="597" y="165"/>
                    </a:lnTo>
                    <a:lnTo>
                      <a:pt x="602" y="165"/>
                    </a:lnTo>
                    <a:lnTo>
                      <a:pt x="604" y="167"/>
                    </a:lnTo>
                    <a:lnTo>
                      <a:pt x="608" y="168"/>
                    </a:lnTo>
                    <a:lnTo>
                      <a:pt x="608" y="170"/>
                    </a:lnTo>
                    <a:lnTo>
                      <a:pt x="610" y="173"/>
                    </a:lnTo>
                    <a:lnTo>
                      <a:pt x="616" y="181"/>
                    </a:lnTo>
                    <a:lnTo>
                      <a:pt x="617" y="182"/>
                    </a:lnTo>
                    <a:lnTo>
                      <a:pt x="618" y="183"/>
                    </a:lnTo>
                    <a:lnTo>
                      <a:pt x="618" y="184"/>
                    </a:lnTo>
                    <a:lnTo>
                      <a:pt x="635" y="197"/>
                    </a:lnTo>
                    <a:lnTo>
                      <a:pt x="637" y="199"/>
                    </a:lnTo>
                    <a:lnTo>
                      <a:pt x="639" y="200"/>
                    </a:lnTo>
                    <a:lnTo>
                      <a:pt x="640" y="201"/>
                    </a:lnTo>
                    <a:lnTo>
                      <a:pt x="640" y="202"/>
                    </a:lnTo>
                    <a:lnTo>
                      <a:pt x="642" y="204"/>
                    </a:lnTo>
                    <a:lnTo>
                      <a:pt x="642" y="206"/>
                    </a:lnTo>
                    <a:lnTo>
                      <a:pt x="643" y="206"/>
                    </a:lnTo>
                    <a:lnTo>
                      <a:pt x="644" y="208"/>
                    </a:lnTo>
                    <a:lnTo>
                      <a:pt x="644" y="210"/>
                    </a:lnTo>
                    <a:lnTo>
                      <a:pt x="644" y="211"/>
                    </a:lnTo>
                    <a:lnTo>
                      <a:pt x="648" y="223"/>
                    </a:lnTo>
                    <a:lnTo>
                      <a:pt x="649" y="225"/>
                    </a:lnTo>
                    <a:lnTo>
                      <a:pt x="650" y="227"/>
                    </a:lnTo>
                    <a:lnTo>
                      <a:pt x="651" y="227"/>
                    </a:lnTo>
                    <a:lnTo>
                      <a:pt x="652" y="230"/>
                    </a:lnTo>
                    <a:lnTo>
                      <a:pt x="652" y="231"/>
                    </a:lnTo>
                    <a:lnTo>
                      <a:pt x="656" y="234"/>
                    </a:lnTo>
                    <a:lnTo>
                      <a:pt x="675" y="244"/>
                    </a:lnTo>
                    <a:lnTo>
                      <a:pt x="677" y="245"/>
                    </a:lnTo>
                    <a:lnTo>
                      <a:pt x="686" y="250"/>
                    </a:lnTo>
                    <a:lnTo>
                      <a:pt x="691" y="251"/>
                    </a:lnTo>
                    <a:lnTo>
                      <a:pt x="692" y="251"/>
                    </a:lnTo>
                    <a:lnTo>
                      <a:pt x="700" y="253"/>
                    </a:lnTo>
                    <a:lnTo>
                      <a:pt x="701" y="254"/>
                    </a:lnTo>
                    <a:lnTo>
                      <a:pt x="703" y="254"/>
                    </a:lnTo>
                    <a:lnTo>
                      <a:pt x="706" y="254"/>
                    </a:lnTo>
                    <a:lnTo>
                      <a:pt x="707" y="256"/>
                    </a:lnTo>
                    <a:lnTo>
                      <a:pt x="709" y="257"/>
                    </a:lnTo>
                    <a:lnTo>
                      <a:pt x="711" y="258"/>
                    </a:lnTo>
                    <a:lnTo>
                      <a:pt x="713" y="258"/>
                    </a:lnTo>
                    <a:lnTo>
                      <a:pt x="713" y="259"/>
                    </a:lnTo>
                    <a:lnTo>
                      <a:pt x="725" y="269"/>
                    </a:lnTo>
                    <a:lnTo>
                      <a:pt x="729" y="271"/>
                    </a:lnTo>
                    <a:lnTo>
                      <a:pt x="730" y="273"/>
                    </a:lnTo>
                    <a:lnTo>
                      <a:pt x="730" y="274"/>
                    </a:lnTo>
                    <a:lnTo>
                      <a:pt x="731" y="275"/>
                    </a:lnTo>
                    <a:lnTo>
                      <a:pt x="736" y="281"/>
                    </a:lnTo>
                    <a:lnTo>
                      <a:pt x="736" y="284"/>
                    </a:lnTo>
                    <a:lnTo>
                      <a:pt x="738" y="285"/>
                    </a:lnTo>
                    <a:lnTo>
                      <a:pt x="738" y="286"/>
                    </a:lnTo>
                    <a:lnTo>
                      <a:pt x="740" y="287"/>
                    </a:lnTo>
                    <a:lnTo>
                      <a:pt x="742" y="293"/>
                    </a:lnTo>
                    <a:lnTo>
                      <a:pt x="742" y="296"/>
                    </a:lnTo>
                    <a:lnTo>
                      <a:pt x="747" y="307"/>
                    </a:lnTo>
                    <a:lnTo>
                      <a:pt x="747" y="308"/>
                    </a:lnTo>
                    <a:lnTo>
                      <a:pt x="749" y="309"/>
                    </a:lnTo>
                    <a:lnTo>
                      <a:pt x="749" y="310"/>
                    </a:lnTo>
                    <a:lnTo>
                      <a:pt x="754" y="314"/>
                    </a:lnTo>
                    <a:lnTo>
                      <a:pt x="757" y="316"/>
                    </a:lnTo>
                    <a:lnTo>
                      <a:pt x="766" y="324"/>
                    </a:lnTo>
                    <a:lnTo>
                      <a:pt x="772" y="327"/>
                    </a:lnTo>
                    <a:lnTo>
                      <a:pt x="774" y="328"/>
                    </a:lnTo>
                    <a:lnTo>
                      <a:pt x="775" y="328"/>
                    </a:lnTo>
                    <a:lnTo>
                      <a:pt x="777" y="330"/>
                    </a:lnTo>
                    <a:lnTo>
                      <a:pt x="778" y="331"/>
                    </a:lnTo>
                    <a:lnTo>
                      <a:pt x="780" y="332"/>
                    </a:lnTo>
                    <a:lnTo>
                      <a:pt x="783" y="336"/>
                    </a:lnTo>
                    <a:lnTo>
                      <a:pt x="785" y="336"/>
                    </a:lnTo>
                    <a:lnTo>
                      <a:pt x="786" y="337"/>
                    </a:lnTo>
                    <a:lnTo>
                      <a:pt x="786" y="338"/>
                    </a:lnTo>
                    <a:lnTo>
                      <a:pt x="787" y="339"/>
                    </a:lnTo>
                    <a:lnTo>
                      <a:pt x="788" y="341"/>
                    </a:lnTo>
                    <a:lnTo>
                      <a:pt x="791" y="344"/>
                    </a:lnTo>
                    <a:lnTo>
                      <a:pt x="793" y="345"/>
                    </a:lnTo>
                    <a:lnTo>
                      <a:pt x="795" y="350"/>
                    </a:lnTo>
                    <a:lnTo>
                      <a:pt x="797" y="353"/>
                    </a:lnTo>
                    <a:lnTo>
                      <a:pt x="799" y="355"/>
                    </a:lnTo>
                    <a:lnTo>
                      <a:pt x="799" y="356"/>
                    </a:lnTo>
                    <a:lnTo>
                      <a:pt x="799" y="359"/>
                    </a:lnTo>
                    <a:lnTo>
                      <a:pt x="799" y="360"/>
                    </a:lnTo>
                    <a:lnTo>
                      <a:pt x="800" y="362"/>
                    </a:lnTo>
                    <a:lnTo>
                      <a:pt x="801" y="364"/>
                    </a:lnTo>
                    <a:lnTo>
                      <a:pt x="803" y="365"/>
                    </a:lnTo>
                    <a:lnTo>
                      <a:pt x="811" y="373"/>
                    </a:lnTo>
                    <a:lnTo>
                      <a:pt x="811" y="374"/>
                    </a:lnTo>
                    <a:lnTo>
                      <a:pt x="816" y="379"/>
                    </a:lnTo>
                    <a:lnTo>
                      <a:pt x="816" y="382"/>
                    </a:lnTo>
                    <a:lnTo>
                      <a:pt x="817" y="382"/>
                    </a:lnTo>
                    <a:lnTo>
                      <a:pt x="820" y="387"/>
                    </a:lnTo>
                    <a:lnTo>
                      <a:pt x="820" y="389"/>
                    </a:lnTo>
                    <a:lnTo>
                      <a:pt x="821" y="390"/>
                    </a:lnTo>
                    <a:lnTo>
                      <a:pt x="821" y="394"/>
                    </a:lnTo>
                    <a:lnTo>
                      <a:pt x="821" y="396"/>
                    </a:lnTo>
                    <a:lnTo>
                      <a:pt x="822" y="397"/>
                    </a:lnTo>
                    <a:lnTo>
                      <a:pt x="821" y="411"/>
                    </a:lnTo>
                    <a:lnTo>
                      <a:pt x="821" y="412"/>
                    </a:lnTo>
                    <a:lnTo>
                      <a:pt x="821" y="413"/>
                    </a:lnTo>
                    <a:lnTo>
                      <a:pt x="822" y="414"/>
                    </a:lnTo>
                    <a:lnTo>
                      <a:pt x="822" y="416"/>
                    </a:lnTo>
                    <a:lnTo>
                      <a:pt x="823" y="418"/>
                    </a:lnTo>
                    <a:lnTo>
                      <a:pt x="825" y="419"/>
                    </a:lnTo>
                    <a:lnTo>
                      <a:pt x="825" y="421"/>
                    </a:lnTo>
                    <a:lnTo>
                      <a:pt x="826" y="422"/>
                    </a:lnTo>
                    <a:lnTo>
                      <a:pt x="831" y="427"/>
                    </a:lnTo>
                    <a:lnTo>
                      <a:pt x="832" y="428"/>
                    </a:lnTo>
                    <a:lnTo>
                      <a:pt x="833" y="429"/>
                    </a:lnTo>
                    <a:lnTo>
                      <a:pt x="833" y="430"/>
                    </a:lnTo>
                    <a:lnTo>
                      <a:pt x="834" y="433"/>
                    </a:lnTo>
                    <a:lnTo>
                      <a:pt x="834" y="439"/>
                    </a:lnTo>
                    <a:lnTo>
                      <a:pt x="834" y="440"/>
                    </a:lnTo>
                    <a:lnTo>
                      <a:pt x="833" y="442"/>
                    </a:lnTo>
                    <a:lnTo>
                      <a:pt x="832" y="445"/>
                    </a:lnTo>
                    <a:lnTo>
                      <a:pt x="832" y="446"/>
                    </a:lnTo>
                    <a:lnTo>
                      <a:pt x="832" y="447"/>
                    </a:lnTo>
                    <a:lnTo>
                      <a:pt x="831" y="448"/>
                    </a:lnTo>
                    <a:lnTo>
                      <a:pt x="831" y="452"/>
                    </a:lnTo>
                    <a:lnTo>
                      <a:pt x="832" y="453"/>
                    </a:lnTo>
                    <a:lnTo>
                      <a:pt x="832" y="454"/>
                    </a:lnTo>
                    <a:lnTo>
                      <a:pt x="833" y="456"/>
                    </a:lnTo>
                    <a:lnTo>
                      <a:pt x="839" y="458"/>
                    </a:lnTo>
                    <a:lnTo>
                      <a:pt x="840" y="458"/>
                    </a:lnTo>
                    <a:lnTo>
                      <a:pt x="840" y="459"/>
                    </a:lnTo>
                    <a:lnTo>
                      <a:pt x="843" y="461"/>
                    </a:lnTo>
                    <a:lnTo>
                      <a:pt x="844" y="462"/>
                    </a:lnTo>
                    <a:lnTo>
                      <a:pt x="848" y="464"/>
                    </a:lnTo>
                    <a:lnTo>
                      <a:pt x="848" y="465"/>
                    </a:lnTo>
                    <a:lnTo>
                      <a:pt x="849" y="468"/>
                    </a:lnTo>
                    <a:lnTo>
                      <a:pt x="849" y="470"/>
                    </a:lnTo>
                    <a:lnTo>
                      <a:pt x="851" y="477"/>
                    </a:lnTo>
                    <a:lnTo>
                      <a:pt x="852" y="479"/>
                    </a:lnTo>
                    <a:lnTo>
                      <a:pt x="852" y="480"/>
                    </a:lnTo>
                    <a:lnTo>
                      <a:pt x="852" y="481"/>
                    </a:lnTo>
                    <a:lnTo>
                      <a:pt x="854" y="484"/>
                    </a:lnTo>
                    <a:lnTo>
                      <a:pt x="855" y="485"/>
                    </a:lnTo>
                    <a:lnTo>
                      <a:pt x="856" y="487"/>
                    </a:lnTo>
                    <a:lnTo>
                      <a:pt x="857" y="488"/>
                    </a:lnTo>
                    <a:lnTo>
                      <a:pt x="858" y="490"/>
                    </a:lnTo>
                    <a:lnTo>
                      <a:pt x="861" y="491"/>
                    </a:lnTo>
                    <a:lnTo>
                      <a:pt x="863" y="493"/>
                    </a:lnTo>
                    <a:lnTo>
                      <a:pt x="865" y="498"/>
                    </a:lnTo>
                    <a:lnTo>
                      <a:pt x="866" y="499"/>
                    </a:lnTo>
                    <a:lnTo>
                      <a:pt x="866" y="501"/>
                    </a:lnTo>
                    <a:lnTo>
                      <a:pt x="866" y="502"/>
                    </a:lnTo>
                    <a:lnTo>
                      <a:pt x="867" y="504"/>
                    </a:lnTo>
                    <a:lnTo>
                      <a:pt x="869" y="514"/>
                    </a:lnTo>
                    <a:lnTo>
                      <a:pt x="871" y="515"/>
                    </a:lnTo>
                    <a:lnTo>
                      <a:pt x="872" y="520"/>
                    </a:lnTo>
                    <a:lnTo>
                      <a:pt x="873" y="524"/>
                    </a:lnTo>
                    <a:lnTo>
                      <a:pt x="874" y="524"/>
                    </a:lnTo>
                    <a:lnTo>
                      <a:pt x="879" y="528"/>
                    </a:lnTo>
                    <a:lnTo>
                      <a:pt x="880" y="528"/>
                    </a:lnTo>
                    <a:lnTo>
                      <a:pt x="883" y="531"/>
                    </a:lnTo>
                    <a:lnTo>
                      <a:pt x="883" y="532"/>
                    </a:lnTo>
                    <a:lnTo>
                      <a:pt x="884" y="533"/>
                    </a:lnTo>
                    <a:lnTo>
                      <a:pt x="885" y="534"/>
                    </a:lnTo>
                    <a:lnTo>
                      <a:pt x="886" y="536"/>
                    </a:lnTo>
                    <a:lnTo>
                      <a:pt x="888" y="538"/>
                    </a:lnTo>
                    <a:lnTo>
                      <a:pt x="891" y="544"/>
                    </a:lnTo>
                    <a:lnTo>
                      <a:pt x="892" y="545"/>
                    </a:lnTo>
                    <a:lnTo>
                      <a:pt x="892" y="547"/>
                    </a:lnTo>
                    <a:lnTo>
                      <a:pt x="894" y="548"/>
                    </a:lnTo>
                    <a:lnTo>
                      <a:pt x="895" y="549"/>
                    </a:lnTo>
                    <a:lnTo>
                      <a:pt x="897" y="551"/>
                    </a:lnTo>
                    <a:lnTo>
                      <a:pt x="923" y="578"/>
                    </a:lnTo>
                    <a:lnTo>
                      <a:pt x="925" y="582"/>
                    </a:lnTo>
                    <a:lnTo>
                      <a:pt x="930" y="58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629">
                <a:extLst>
                  <a:ext uri="{FF2B5EF4-FFF2-40B4-BE49-F238E27FC236}">
                    <a16:creationId xmlns:a16="http://schemas.microsoft.com/office/drawing/2014/main" id="{70AE8901-AFB9-AA0B-5B67-129728262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" y="2440"/>
                <a:ext cx="68" cy="29"/>
              </a:xfrm>
              <a:custGeom>
                <a:avLst/>
                <a:gdLst>
                  <a:gd name="T0" fmla="*/ 338 w 340"/>
                  <a:gd name="T1" fmla="*/ 34 h 142"/>
                  <a:gd name="T2" fmla="*/ 332 w 340"/>
                  <a:gd name="T3" fmla="*/ 35 h 142"/>
                  <a:gd name="T4" fmla="*/ 307 w 340"/>
                  <a:gd name="T5" fmla="*/ 23 h 142"/>
                  <a:gd name="T6" fmla="*/ 299 w 340"/>
                  <a:gd name="T7" fmla="*/ 24 h 142"/>
                  <a:gd name="T8" fmla="*/ 283 w 340"/>
                  <a:gd name="T9" fmla="*/ 18 h 142"/>
                  <a:gd name="T10" fmla="*/ 275 w 340"/>
                  <a:gd name="T11" fmla="*/ 15 h 142"/>
                  <a:gd name="T12" fmla="*/ 266 w 340"/>
                  <a:gd name="T13" fmla="*/ 21 h 142"/>
                  <a:gd name="T14" fmla="*/ 254 w 340"/>
                  <a:gd name="T15" fmla="*/ 21 h 142"/>
                  <a:gd name="T16" fmla="*/ 246 w 340"/>
                  <a:gd name="T17" fmla="*/ 18 h 142"/>
                  <a:gd name="T18" fmla="*/ 242 w 340"/>
                  <a:gd name="T19" fmla="*/ 17 h 142"/>
                  <a:gd name="T20" fmla="*/ 235 w 340"/>
                  <a:gd name="T21" fmla="*/ 16 h 142"/>
                  <a:gd name="T22" fmla="*/ 231 w 340"/>
                  <a:gd name="T23" fmla="*/ 14 h 142"/>
                  <a:gd name="T24" fmla="*/ 227 w 340"/>
                  <a:gd name="T25" fmla="*/ 10 h 142"/>
                  <a:gd name="T26" fmla="*/ 219 w 340"/>
                  <a:gd name="T27" fmla="*/ 11 h 142"/>
                  <a:gd name="T28" fmla="*/ 212 w 340"/>
                  <a:gd name="T29" fmla="*/ 11 h 142"/>
                  <a:gd name="T30" fmla="*/ 201 w 340"/>
                  <a:gd name="T31" fmla="*/ 6 h 142"/>
                  <a:gd name="T32" fmla="*/ 197 w 340"/>
                  <a:gd name="T33" fmla="*/ 5 h 142"/>
                  <a:gd name="T34" fmla="*/ 172 w 340"/>
                  <a:gd name="T35" fmla="*/ 1 h 142"/>
                  <a:gd name="T36" fmla="*/ 160 w 340"/>
                  <a:gd name="T37" fmla="*/ 7 h 142"/>
                  <a:gd name="T38" fmla="*/ 144 w 340"/>
                  <a:gd name="T39" fmla="*/ 31 h 142"/>
                  <a:gd name="T40" fmla="*/ 117 w 340"/>
                  <a:gd name="T41" fmla="*/ 49 h 142"/>
                  <a:gd name="T42" fmla="*/ 112 w 340"/>
                  <a:gd name="T43" fmla="*/ 50 h 142"/>
                  <a:gd name="T44" fmla="*/ 105 w 340"/>
                  <a:gd name="T45" fmla="*/ 46 h 142"/>
                  <a:gd name="T46" fmla="*/ 87 w 340"/>
                  <a:gd name="T47" fmla="*/ 56 h 142"/>
                  <a:gd name="T48" fmla="*/ 81 w 340"/>
                  <a:gd name="T49" fmla="*/ 58 h 142"/>
                  <a:gd name="T50" fmla="*/ 72 w 340"/>
                  <a:gd name="T51" fmla="*/ 69 h 142"/>
                  <a:gd name="T52" fmla="*/ 60 w 340"/>
                  <a:gd name="T53" fmla="*/ 79 h 142"/>
                  <a:gd name="T54" fmla="*/ 49 w 340"/>
                  <a:gd name="T55" fmla="*/ 86 h 142"/>
                  <a:gd name="T56" fmla="*/ 42 w 340"/>
                  <a:gd name="T57" fmla="*/ 102 h 142"/>
                  <a:gd name="T58" fmla="*/ 26 w 340"/>
                  <a:gd name="T59" fmla="*/ 115 h 142"/>
                  <a:gd name="T60" fmla="*/ 26 w 340"/>
                  <a:gd name="T61" fmla="*/ 121 h 142"/>
                  <a:gd name="T62" fmla="*/ 26 w 340"/>
                  <a:gd name="T63" fmla="*/ 125 h 142"/>
                  <a:gd name="T64" fmla="*/ 24 w 340"/>
                  <a:gd name="T65" fmla="*/ 130 h 142"/>
                  <a:gd name="T66" fmla="*/ 24 w 340"/>
                  <a:gd name="T67" fmla="*/ 137 h 142"/>
                  <a:gd name="T68" fmla="*/ 23 w 340"/>
                  <a:gd name="T69" fmla="*/ 138 h 142"/>
                  <a:gd name="T70" fmla="*/ 18 w 340"/>
                  <a:gd name="T71" fmla="*/ 142 h 142"/>
                  <a:gd name="T72" fmla="*/ 14 w 340"/>
                  <a:gd name="T73" fmla="*/ 14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40" h="142">
                    <a:moveTo>
                      <a:pt x="340" y="34"/>
                    </a:moveTo>
                    <a:lnTo>
                      <a:pt x="338" y="34"/>
                    </a:lnTo>
                    <a:lnTo>
                      <a:pt x="334" y="34"/>
                    </a:lnTo>
                    <a:lnTo>
                      <a:pt x="332" y="35"/>
                    </a:lnTo>
                    <a:lnTo>
                      <a:pt x="311" y="26"/>
                    </a:lnTo>
                    <a:lnTo>
                      <a:pt x="307" y="23"/>
                    </a:lnTo>
                    <a:lnTo>
                      <a:pt x="305" y="23"/>
                    </a:lnTo>
                    <a:lnTo>
                      <a:pt x="299" y="24"/>
                    </a:lnTo>
                    <a:lnTo>
                      <a:pt x="287" y="21"/>
                    </a:lnTo>
                    <a:lnTo>
                      <a:pt x="283" y="18"/>
                    </a:lnTo>
                    <a:lnTo>
                      <a:pt x="281" y="15"/>
                    </a:lnTo>
                    <a:lnTo>
                      <a:pt x="275" y="15"/>
                    </a:lnTo>
                    <a:lnTo>
                      <a:pt x="274" y="17"/>
                    </a:lnTo>
                    <a:lnTo>
                      <a:pt x="266" y="21"/>
                    </a:lnTo>
                    <a:lnTo>
                      <a:pt x="259" y="22"/>
                    </a:lnTo>
                    <a:lnTo>
                      <a:pt x="254" y="21"/>
                    </a:lnTo>
                    <a:lnTo>
                      <a:pt x="251" y="21"/>
                    </a:lnTo>
                    <a:lnTo>
                      <a:pt x="246" y="18"/>
                    </a:lnTo>
                    <a:lnTo>
                      <a:pt x="243" y="17"/>
                    </a:lnTo>
                    <a:lnTo>
                      <a:pt x="242" y="17"/>
                    </a:lnTo>
                    <a:lnTo>
                      <a:pt x="237" y="16"/>
                    </a:lnTo>
                    <a:lnTo>
                      <a:pt x="235" y="16"/>
                    </a:lnTo>
                    <a:lnTo>
                      <a:pt x="234" y="16"/>
                    </a:lnTo>
                    <a:lnTo>
                      <a:pt x="231" y="14"/>
                    </a:lnTo>
                    <a:lnTo>
                      <a:pt x="230" y="10"/>
                    </a:lnTo>
                    <a:lnTo>
                      <a:pt x="227" y="10"/>
                    </a:lnTo>
                    <a:lnTo>
                      <a:pt x="221" y="7"/>
                    </a:lnTo>
                    <a:lnTo>
                      <a:pt x="219" y="11"/>
                    </a:lnTo>
                    <a:lnTo>
                      <a:pt x="215" y="11"/>
                    </a:lnTo>
                    <a:lnTo>
                      <a:pt x="212" y="11"/>
                    </a:lnTo>
                    <a:lnTo>
                      <a:pt x="206" y="9"/>
                    </a:lnTo>
                    <a:lnTo>
                      <a:pt x="201" y="6"/>
                    </a:lnTo>
                    <a:lnTo>
                      <a:pt x="198" y="5"/>
                    </a:lnTo>
                    <a:lnTo>
                      <a:pt x="197" y="5"/>
                    </a:lnTo>
                    <a:lnTo>
                      <a:pt x="183" y="0"/>
                    </a:lnTo>
                    <a:lnTo>
                      <a:pt x="172" y="1"/>
                    </a:lnTo>
                    <a:lnTo>
                      <a:pt x="163" y="4"/>
                    </a:lnTo>
                    <a:lnTo>
                      <a:pt x="160" y="7"/>
                    </a:lnTo>
                    <a:lnTo>
                      <a:pt x="158" y="15"/>
                    </a:lnTo>
                    <a:lnTo>
                      <a:pt x="144" y="31"/>
                    </a:lnTo>
                    <a:lnTo>
                      <a:pt x="120" y="46"/>
                    </a:lnTo>
                    <a:lnTo>
                      <a:pt x="117" y="49"/>
                    </a:lnTo>
                    <a:lnTo>
                      <a:pt x="115" y="50"/>
                    </a:lnTo>
                    <a:lnTo>
                      <a:pt x="112" y="50"/>
                    </a:lnTo>
                    <a:lnTo>
                      <a:pt x="111" y="49"/>
                    </a:lnTo>
                    <a:lnTo>
                      <a:pt x="105" y="46"/>
                    </a:lnTo>
                    <a:lnTo>
                      <a:pt x="103" y="47"/>
                    </a:lnTo>
                    <a:lnTo>
                      <a:pt x="87" y="56"/>
                    </a:lnTo>
                    <a:lnTo>
                      <a:pt x="83" y="56"/>
                    </a:lnTo>
                    <a:lnTo>
                      <a:pt x="81" y="58"/>
                    </a:lnTo>
                    <a:lnTo>
                      <a:pt x="76" y="66"/>
                    </a:lnTo>
                    <a:lnTo>
                      <a:pt x="72" y="69"/>
                    </a:lnTo>
                    <a:lnTo>
                      <a:pt x="66" y="77"/>
                    </a:lnTo>
                    <a:lnTo>
                      <a:pt x="60" y="79"/>
                    </a:lnTo>
                    <a:lnTo>
                      <a:pt x="54" y="81"/>
                    </a:lnTo>
                    <a:lnTo>
                      <a:pt x="49" y="86"/>
                    </a:lnTo>
                    <a:lnTo>
                      <a:pt x="48" y="94"/>
                    </a:lnTo>
                    <a:lnTo>
                      <a:pt x="42" y="102"/>
                    </a:lnTo>
                    <a:lnTo>
                      <a:pt x="31" y="108"/>
                    </a:lnTo>
                    <a:lnTo>
                      <a:pt x="26" y="115"/>
                    </a:lnTo>
                    <a:lnTo>
                      <a:pt x="25" y="117"/>
                    </a:lnTo>
                    <a:lnTo>
                      <a:pt x="26" y="121"/>
                    </a:lnTo>
                    <a:lnTo>
                      <a:pt x="26" y="123"/>
                    </a:lnTo>
                    <a:lnTo>
                      <a:pt x="26" y="125"/>
                    </a:lnTo>
                    <a:lnTo>
                      <a:pt x="25" y="127"/>
                    </a:lnTo>
                    <a:lnTo>
                      <a:pt x="24" y="130"/>
                    </a:lnTo>
                    <a:lnTo>
                      <a:pt x="25" y="135"/>
                    </a:lnTo>
                    <a:lnTo>
                      <a:pt x="24" y="137"/>
                    </a:lnTo>
                    <a:lnTo>
                      <a:pt x="23" y="137"/>
                    </a:lnTo>
                    <a:lnTo>
                      <a:pt x="23" y="138"/>
                    </a:lnTo>
                    <a:lnTo>
                      <a:pt x="23" y="141"/>
                    </a:lnTo>
                    <a:lnTo>
                      <a:pt x="18" y="142"/>
                    </a:lnTo>
                    <a:lnTo>
                      <a:pt x="15" y="141"/>
                    </a:lnTo>
                    <a:lnTo>
                      <a:pt x="14" y="141"/>
                    </a:lnTo>
                    <a:lnTo>
                      <a:pt x="0" y="14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630">
                <a:extLst>
                  <a:ext uri="{FF2B5EF4-FFF2-40B4-BE49-F238E27FC236}">
                    <a16:creationId xmlns:a16="http://schemas.microsoft.com/office/drawing/2014/main" id="{EF2CF44A-F2BD-BFFB-583E-15141C74F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" y="1858"/>
                <a:ext cx="75" cy="136"/>
              </a:xfrm>
              <a:custGeom>
                <a:avLst/>
                <a:gdLst>
                  <a:gd name="T0" fmla="*/ 117 w 376"/>
                  <a:gd name="T1" fmla="*/ 653 h 676"/>
                  <a:gd name="T2" fmla="*/ 119 w 376"/>
                  <a:gd name="T3" fmla="*/ 643 h 676"/>
                  <a:gd name="T4" fmla="*/ 117 w 376"/>
                  <a:gd name="T5" fmla="*/ 612 h 676"/>
                  <a:gd name="T6" fmla="*/ 117 w 376"/>
                  <a:gd name="T7" fmla="*/ 583 h 676"/>
                  <a:gd name="T8" fmla="*/ 111 w 376"/>
                  <a:gd name="T9" fmla="*/ 582 h 676"/>
                  <a:gd name="T10" fmla="*/ 96 w 376"/>
                  <a:gd name="T11" fmla="*/ 582 h 676"/>
                  <a:gd name="T12" fmla="*/ 91 w 376"/>
                  <a:gd name="T13" fmla="*/ 555 h 676"/>
                  <a:gd name="T14" fmla="*/ 81 w 376"/>
                  <a:gd name="T15" fmla="*/ 558 h 676"/>
                  <a:gd name="T16" fmla="*/ 58 w 376"/>
                  <a:gd name="T17" fmla="*/ 549 h 676"/>
                  <a:gd name="T18" fmla="*/ 62 w 376"/>
                  <a:gd name="T19" fmla="*/ 529 h 676"/>
                  <a:gd name="T20" fmla="*/ 59 w 376"/>
                  <a:gd name="T21" fmla="*/ 495 h 676"/>
                  <a:gd name="T22" fmla="*/ 66 w 376"/>
                  <a:gd name="T23" fmla="*/ 453 h 676"/>
                  <a:gd name="T24" fmla="*/ 73 w 376"/>
                  <a:gd name="T25" fmla="*/ 423 h 676"/>
                  <a:gd name="T26" fmla="*/ 77 w 376"/>
                  <a:gd name="T27" fmla="*/ 406 h 676"/>
                  <a:gd name="T28" fmla="*/ 76 w 376"/>
                  <a:gd name="T29" fmla="*/ 398 h 676"/>
                  <a:gd name="T30" fmla="*/ 65 w 376"/>
                  <a:gd name="T31" fmla="*/ 398 h 676"/>
                  <a:gd name="T32" fmla="*/ 60 w 376"/>
                  <a:gd name="T33" fmla="*/ 393 h 676"/>
                  <a:gd name="T34" fmla="*/ 47 w 376"/>
                  <a:gd name="T35" fmla="*/ 384 h 676"/>
                  <a:gd name="T36" fmla="*/ 41 w 376"/>
                  <a:gd name="T37" fmla="*/ 371 h 676"/>
                  <a:gd name="T38" fmla="*/ 34 w 376"/>
                  <a:gd name="T39" fmla="*/ 364 h 676"/>
                  <a:gd name="T40" fmla="*/ 24 w 376"/>
                  <a:gd name="T41" fmla="*/ 366 h 676"/>
                  <a:gd name="T42" fmla="*/ 34 w 376"/>
                  <a:gd name="T43" fmla="*/ 356 h 676"/>
                  <a:gd name="T44" fmla="*/ 28 w 376"/>
                  <a:gd name="T45" fmla="*/ 348 h 676"/>
                  <a:gd name="T46" fmla="*/ 27 w 376"/>
                  <a:gd name="T47" fmla="*/ 337 h 676"/>
                  <a:gd name="T48" fmla="*/ 19 w 376"/>
                  <a:gd name="T49" fmla="*/ 323 h 676"/>
                  <a:gd name="T50" fmla="*/ 12 w 376"/>
                  <a:gd name="T51" fmla="*/ 316 h 676"/>
                  <a:gd name="T52" fmla="*/ 3 w 376"/>
                  <a:gd name="T53" fmla="*/ 298 h 676"/>
                  <a:gd name="T54" fmla="*/ 18 w 376"/>
                  <a:gd name="T55" fmla="*/ 278 h 676"/>
                  <a:gd name="T56" fmla="*/ 17 w 376"/>
                  <a:gd name="T57" fmla="*/ 270 h 676"/>
                  <a:gd name="T58" fmla="*/ 19 w 376"/>
                  <a:gd name="T59" fmla="*/ 255 h 676"/>
                  <a:gd name="T60" fmla="*/ 39 w 376"/>
                  <a:gd name="T61" fmla="*/ 251 h 676"/>
                  <a:gd name="T62" fmla="*/ 39 w 376"/>
                  <a:gd name="T63" fmla="*/ 236 h 676"/>
                  <a:gd name="T64" fmla="*/ 46 w 376"/>
                  <a:gd name="T65" fmla="*/ 235 h 676"/>
                  <a:gd name="T66" fmla="*/ 53 w 376"/>
                  <a:gd name="T67" fmla="*/ 228 h 676"/>
                  <a:gd name="T68" fmla="*/ 60 w 376"/>
                  <a:gd name="T69" fmla="*/ 217 h 676"/>
                  <a:gd name="T70" fmla="*/ 77 w 376"/>
                  <a:gd name="T71" fmla="*/ 238 h 676"/>
                  <a:gd name="T72" fmla="*/ 75 w 376"/>
                  <a:gd name="T73" fmla="*/ 250 h 676"/>
                  <a:gd name="T74" fmla="*/ 90 w 376"/>
                  <a:gd name="T75" fmla="*/ 244 h 676"/>
                  <a:gd name="T76" fmla="*/ 100 w 376"/>
                  <a:gd name="T77" fmla="*/ 238 h 676"/>
                  <a:gd name="T78" fmla="*/ 104 w 376"/>
                  <a:gd name="T79" fmla="*/ 222 h 676"/>
                  <a:gd name="T80" fmla="*/ 106 w 376"/>
                  <a:gd name="T81" fmla="*/ 209 h 676"/>
                  <a:gd name="T82" fmla="*/ 115 w 376"/>
                  <a:gd name="T83" fmla="*/ 189 h 676"/>
                  <a:gd name="T84" fmla="*/ 122 w 376"/>
                  <a:gd name="T85" fmla="*/ 178 h 676"/>
                  <a:gd name="T86" fmla="*/ 123 w 376"/>
                  <a:gd name="T87" fmla="*/ 164 h 676"/>
                  <a:gd name="T88" fmla="*/ 136 w 376"/>
                  <a:gd name="T89" fmla="*/ 137 h 676"/>
                  <a:gd name="T90" fmla="*/ 142 w 376"/>
                  <a:gd name="T91" fmla="*/ 125 h 676"/>
                  <a:gd name="T92" fmla="*/ 132 w 376"/>
                  <a:gd name="T93" fmla="*/ 107 h 676"/>
                  <a:gd name="T94" fmla="*/ 140 w 376"/>
                  <a:gd name="T95" fmla="*/ 89 h 676"/>
                  <a:gd name="T96" fmla="*/ 150 w 376"/>
                  <a:gd name="T97" fmla="*/ 84 h 676"/>
                  <a:gd name="T98" fmla="*/ 170 w 376"/>
                  <a:gd name="T99" fmla="*/ 69 h 676"/>
                  <a:gd name="T100" fmla="*/ 174 w 376"/>
                  <a:gd name="T101" fmla="*/ 62 h 676"/>
                  <a:gd name="T102" fmla="*/ 203 w 376"/>
                  <a:gd name="T103" fmla="*/ 50 h 676"/>
                  <a:gd name="T104" fmla="*/ 228 w 376"/>
                  <a:gd name="T105" fmla="*/ 75 h 676"/>
                  <a:gd name="T106" fmla="*/ 246 w 376"/>
                  <a:gd name="T107" fmla="*/ 75 h 676"/>
                  <a:gd name="T108" fmla="*/ 264 w 376"/>
                  <a:gd name="T109" fmla="*/ 80 h 676"/>
                  <a:gd name="T110" fmla="*/ 277 w 376"/>
                  <a:gd name="T111" fmla="*/ 76 h 676"/>
                  <a:gd name="T112" fmla="*/ 303 w 376"/>
                  <a:gd name="T113" fmla="*/ 60 h 676"/>
                  <a:gd name="T114" fmla="*/ 327 w 376"/>
                  <a:gd name="T115" fmla="*/ 49 h 676"/>
                  <a:gd name="T116" fmla="*/ 349 w 376"/>
                  <a:gd name="T117" fmla="*/ 35 h 676"/>
                  <a:gd name="T118" fmla="*/ 366 w 376"/>
                  <a:gd name="T119" fmla="*/ 39 h 676"/>
                  <a:gd name="T120" fmla="*/ 368 w 376"/>
                  <a:gd name="T121" fmla="*/ 30 h 676"/>
                  <a:gd name="T122" fmla="*/ 371 w 376"/>
                  <a:gd name="T123" fmla="*/ 15 h 676"/>
                  <a:gd name="T124" fmla="*/ 376 w 376"/>
                  <a:gd name="T125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76" h="676">
                    <a:moveTo>
                      <a:pt x="110" y="676"/>
                    </a:moveTo>
                    <a:lnTo>
                      <a:pt x="114" y="664"/>
                    </a:lnTo>
                    <a:lnTo>
                      <a:pt x="117" y="657"/>
                    </a:lnTo>
                    <a:lnTo>
                      <a:pt x="117" y="655"/>
                    </a:lnTo>
                    <a:lnTo>
                      <a:pt x="117" y="653"/>
                    </a:lnTo>
                    <a:lnTo>
                      <a:pt x="119" y="653"/>
                    </a:lnTo>
                    <a:lnTo>
                      <a:pt x="119" y="651"/>
                    </a:lnTo>
                    <a:lnTo>
                      <a:pt x="119" y="650"/>
                    </a:lnTo>
                    <a:lnTo>
                      <a:pt x="120" y="650"/>
                    </a:lnTo>
                    <a:lnTo>
                      <a:pt x="119" y="643"/>
                    </a:lnTo>
                    <a:lnTo>
                      <a:pt x="115" y="636"/>
                    </a:lnTo>
                    <a:lnTo>
                      <a:pt x="115" y="630"/>
                    </a:lnTo>
                    <a:lnTo>
                      <a:pt x="114" y="626"/>
                    </a:lnTo>
                    <a:lnTo>
                      <a:pt x="115" y="622"/>
                    </a:lnTo>
                    <a:lnTo>
                      <a:pt x="117" y="612"/>
                    </a:lnTo>
                    <a:lnTo>
                      <a:pt x="119" y="611"/>
                    </a:lnTo>
                    <a:lnTo>
                      <a:pt x="116" y="601"/>
                    </a:lnTo>
                    <a:lnTo>
                      <a:pt x="114" y="596"/>
                    </a:lnTo>
                    <a:lnTo>
                      <a:pt x="115" y="590"/>
                    </a:lnTo>
                    <a:lnTo>
                      <a:pt x="117" y="583"/>
                    </a:lnTo>
                    <a:lnTo>
                      <a:pt x="120" y="580"/>
                    </a:lnTo>
                    <a:lnTo>
                      <a:pt x="121" y="576"/>
                    </a:lnTo>
                    <a:lnTo>
                      <a:pt x="119" y="576"/>
                    </a:lnTo>
                    <a:lnTo>
                      <a:pt x="116" y="578"/>
                    </a:lnTo>
                    <a:lnTo>
                      <a:pt x="111" y="582"/>
                    </a:lnTo>
                    <a:lnTo>
                      <a:pt x="106" y="589"/>
                    </a:lnTo>
                    <a:lnTo>
                      <a:pt x="104" y="588"/>
                    </a:lnTo>
                    <a:lnTo>
                      <a:pt x="102" y="587"/>
                    </a:lnTo>
                    <a:lnTo>
                      <a:pt x="98" y="584"/>
                    </a:lnTo>
                    <a:lnTo>
                      <a:pt x="96" y="582"/>
                    </a:lnTo>
                    <a:lnTo>
                      <a:pt x="92" y="576"/>
                    </a:lnTo>
                    <a:lnTo>
                      <a:pt x="90" y="572"/>
                    </a:lnTo>
                    <a:lnTo>
                      <a:pt x="88" y="565"/>
                    </a:lnTo>
                    <a:lnTo>
                      <a:pt x="90" y="561"/>
                    </a:lnTo>
                    <a:lnTo>
                      <a:pt x="91" y="555"/>
                    </a:lnTo>
                    <a:lnTo>
                      <a:pt x="90" y="553"/>
                    </a:lnTo>
                    <a:lnTo>
                      <a:pt x="87" y="552"/>
                    </a:lnTo>
                    <a:lnTo>
                      <a:pt x="86" y="553"/>
                    </a:lnTo>
                    <a:lnTo>
                      <a:pt x="83" y="554"/>
                    </a:lnTo>
                    <a:lnTo>
                      <a:pt x="81" y="558"/>
                    </a:lnTo>
                    <a:lnTo>
                      <a:pt x="79" y="558"/>
                    </a:lnTo>
                    <a:lnTo>
                      <a:pt x="77" y="558"/>
                    </a:lnTo>
                    <a:lnTo>
                      <a:pt x="73" y="554"/>
                    </a:lnTo>
                    <a:lnTo>
                      <a:pt x="68" y="550"/>
                    </a:lnTo>
                    <a:lnTo>
                      <a:pt x="58" y="549"/>
                    </a:lnTo>
                    <a:lnTo>
                      <a:pt x="54" y="548"/>
                    </a:lnTo>
                    <a:lnTo>
                      <a:pt x="53" y="546"/>
                    </a:lnTo>
                    <a:lnTo>
                      <a:pt x="58" y="538"/>
                    </a:lnTo>
                    <a:lnTo>
                      <a:pt x="59" y="533"/>
                    </a:lnTo>
                    <a:lnTo>
                      <a:pt x="62" y="529"/>
                    </a:lnTo>
                    <a:lnTo>
                      <a:pt x="62" y="525"/>
                    </a:lnTo>
                    <a:lnTo>
                      <a:pt x="63" y="523"/>
                    </a:lnTo>
                    <a:lnTo>
                      <a:pt x="65" y="516"/>
                    </a:lnTo>
                    <a:lnTo>
                      <a:pt x="60" y="506"/>
                    </a:lnTo>
                    <a:lnTo>
                      <a:pt x="59" y="495"/>
                    </a:lnTo>
                    <a:lnTo>
                      <a:pt x="59" y="484"/>
                    </a:lnTo>
                    <a:lnTo>
                      <a:pt x="60" y="475"/>
                    </a:lnTo>
                    <a:lnTo>
                      <a:pt x="60" y="469"/>
                    </a:lnTo>
                    <a:lnTo>
                      <a:pt x="62" y="468"/>
                    </a:lnTo>
                    <a:lnTo>
                      <a:pt x="66" y="453"/>
                    </a:lnTo>
                    <a:lnTo>
                      <a:pt x="73" y="440"/>
                    </a:lnTo>
                    <a:lnTo>
                      <a:pt x="73" y="436"/>
                    </a:lnTo>
                    <a:lnTo>
                      <a:pt x="74" y="434"/>
                    </a:lnTo>
                    <a:lnTo>
                      <a:pt x="73" y="429"/>
                    </a:lnTo>
                    <a:lnTo>
                      <a:pt x="73" y="423"/>
                    </a:lnTo>
                    <a:lnTo>
                      <a:pt x="79" y="420"/>
                    </a:lnTo>
                    <a:lnTo>
                      <a:pt x="80" y="417"/>
                    </a:lnTo>
                    <a:lnTo>
                      <a:pt x="82" y="413"/>
                    </a:lnTo>
                    <a:lnTo>
                      <a:pt x="82" y="407"/>
                    </a:lnTo>
                    <a:lnTo>
                      <a:pt x="77" y="406"/>
                    </a:lnTo>
                    <a:lnTo>
                      <a:pt x="75" y="405"/>
                    </a:lnTo>
                    <a:lnTo>
                      <a:pt x="75" y="404"/>
                    </a:lnTo>
                    <a:lnTo>
                      <a:pt x="75" y="401"/>
                    </a:lnTo>
                    <a:lnTo>
                      <a:pt x="77" y="400"/>
                    </a:lnTo>
                    <a:lnTo>
                      <a:pt x="76" y="398"/>
                    </a:lnTo>
                    <a:lnTo>
                      <a:pt x="75" y="395"/>
                    </a:lnTo>
                    <a:lnTo>
                      <a:pt x="70" y="394"/>
                    </a:lnTo>
                    <a:lnTo>
                      <a:pt x="66" y="393"/>
                    </a:lnTo>
                    <a:lnTo>
                      <a:pt x="65" y="395"/>
                    </a:lnTo>
                    <a:lnTo>
                      <a:pt x="65" y="398"/>
                    </a:lnTo>
                    <a:lnTo>
                      <a:pt x="64" y="398"/>
                    </a:lnTo>
                    <a:lnTo>
                      <a:pt x="64" y="399"/>
                    </a:lnTo>
                    <a:lnTo>
                      <a:pt x="62" y="398"/>
                    </a:lnTo>
                    <a:lnTo>
                      <a:pt x="62" y="395"/>
                    </a:lnTo>
                    <a:lnTo>
                      <a:pt x="60" y="393"/>
                    </a:lnTo>
                    <a:lnTo>
                      <a:pt x="60" y="392"/>
                    </a:lnTo>
                    <a:lnTo>
                      <a:pt x="58" y="389"/>
                    </a:lnTo>
                    <a:lnTo>
                      <a:pt x="53" y="386"/>
                    </a:lnTo>
                    <a:lnTo>
                      <a:pt x="51" y="386"/>
                    </a:lnTo>
                    <a:lnTo>
                      <a:pt x="47" y="384"/>
                    </a:lnTo>
                    <a:lnTo>
                      <a:pt x="46" y="384"/>
                    </a:lnTo>
                    <a:lnTo>
                      <a:pt x="46" y="383"/>
                    </a:lnTo>
                    <a:lnTo>
                      <a:pt x="48" y="382"/>
                    </a:lnTo>
                    <a:lnTo>
                      <a:pt x="48" y="376"/>
                    </a:lnTo>
                    <a:lnTo>
                      <a:pt x="41" y="371"/>
                    </a:lnTo>
                    <a:lnTo>
                      <a:pt x="37" y="371"/>
                    </a:lnTo>
                    <a:lnTo>
                      <a:pt x="34" y="370"/>
                    </a:lnTo>
                    <a:lnTo>
                      <a:pt x="33" y="370"/>
                    </a:lnTo>
                    <a:lnTo>
                      <a:pt x="35" y="367"/>
                    </a:lnTo>
                    <a:lnTo>
                      <a:pt x="34" y="364"/>
                    </a:lnTo>
                    <a:lnTo>
                      <a:pt x="31" y="363"/>
                    </a:lnTo>
                    <a:lnTo>
                      <a:pt x="30" y="364"/>
                    </a:lnTo>
                    <a:lnTo>
                      <a:pt x="27" y="364"/>
                    </a:lnTo>
                    <a:lnTo>
                      <a:pt x="25" y="365"/>
                    </a:lnTo>
                    <a:lnTo>
                      <a:pt x="24" y="366"/>
                    </a:lnTo>
                    <a:lnTo>
                      <a:pt x="25" y="364"/>
                    </a:lnTo>
                    <a:lnTo>
                      <a:pt x="27" y="361"/>
                    </a:lnTo>
                    <a:lnTo>
                      <a:pt x="30" y="360"/>
                    </a:lnTo>
                    <a:lnTo>
                      <a:pt x="33" y="358"/>
                    </a:lnTo>
                    <a:lnTo>
                      <a:pt x="34" y="356"/>
                    </a:lnTo>
                    <a:lnTo>
                      <a:pt x="33" y="356"/>
                    </a:lnTo>
                    <a:lnTo>
                      <a:pt x="29" y="356"/>
                    </a:lnTo>
                    <a:lnTo>
                      <a:pt x="25" y="354"/>
                    </a:lnTo>
                    <a:lnTo>
                      <a:pt x="25" y="353"/>
                    </a:lnTo>
                    <a:lnTo>
                      <a:pt x="28" y="348"/>
                    </a:lnTo>
                    <a:lnTo>
                      <a:pt x="28" y="346"/>
                    </a:lnTo>
                    <a:lnTo>
                      <a:pt x="28" y="343"/>
                    </a:lnTo>
                    <a:lnTo>
                      <a:pt x="27" y="341"/>
                    </a:lnTo>
                    <a:lnTo>
                      <a:pt x="27" y="340"/>
                    </a:lnTo>
                    <a:lnTo>
                      <a:pt x="27" y="337"/>
                    </a:lnTo>
                    <a:lnTo>
                      <a:pt x="24" y="331"/>
                    </a:lnTo>
                    <a:lnTo>
                      <a:pt x="25" y="327"/>
                    </a:lnTo>
                    <a:lnTo>
                      <a:pt x="22" y="323"/>
                    </a:lnTo>
                    <a:lnTo>
                      <a:pt x="20" y="323"/>
                    </a:lnTo>
                    <a:lnTo>
                      <a:pt x="19" y="323"/>
                    </a:lnTo>
                    <a:lnTo>
                      <a:pt x="18" y="323"/>
                    </a:lnTo>
                    <a:lnTo>
                      <a:pt x="18" y="324"/>
                    </a:lnTo>
                    <a:lnTo>
                      <a:pt x="17" y="320"/>
                    </a:lnTo>
                    <a:lnTo>
                      <a:pt x="14" y="316"/>
                    </a:lnTo>
                    <a:lnTo>
                      <a:pt x="12" y="316"/>
                    </a:lnTo>
                    <a:lnTo>
                      <a:pt x="8" y="318"/>
                    </a:lnTo>
                    <a:lnTo>
                      <a:pt x="3" y="316"/>
                    </a:lnTo>
                    <a:lnTo>
                      <a:pt x="1" y="312"/>
                    </a:lnTo>
                    <a:lnTo>
                      <a:pt x="0" y="307"/>
                    </a:lnTo>
                    <a:lnTo>
                      <a:pt x="3" y="298"/>
                    </a:lnTo>
                    <a:lnTo>
                      <a:pt x="8" y="286"/>
                    </a:lnTo>
                    <a:lnTo>
                      <a:pt x="11" y="280"/>
                    </a:lnTo>
                    <a:lnTo>
                      <a:pt x="17" y="279"/>
                    </a:lnTo>
                    <a:lnTo>
                      <a:pt x="17" y="278"/>
                    </a:lnTo>
                    <a:lnTo>
                      <a:pt x="18" y="278"/>
                    </a:lnTo>
                    <a:lnTo>
                      <a:pt x="20" y="278"/>
                    </a:lnTo>
                    <a:lnTo>
                      <a:pt x="23" y="278"/>
                    </a:lnTo>
                    <a:lnTo>
                      <a:pt x="22" y="275"/>
                    </a:lnTo>
                    <a:lnTo>
                      <a:pt x="18" y="275"/>
                    </a:lnTo>
                    <a:lnTo>
                      <a:pt x="17" y="270"/>
                    </a:lnTo>
                    <a:lnTo>
                      <a:pt x="18" y="268"/>
                    </a:lnTo>
                    <a:lnTo>
                      <a:pt x="18" y="264"/>
                    </a:lnTo>
                    <a:lnTo>
                      <a:pt x="19" y="262"/>
                    </a:lnTo>
                    <a:lnTo>
                      <a:pt x="19" y="257"/>
                    </a:lnTo>
                    <a:lnTo>
                      <a:pt x="19" y="255"/>
                    </a:lnTo>
                    <a:lnTo>
                      <a:pt x="23" y="253"/>
                    </a:lnTo>
                    <a:lnTo>
                      <a:pt x="29" y="252"/>
                    </a:lnTo>
                    <a:lnTo>
                      <a:pt x="39" y="253"/>
                    </a:lnTo>
                    <a:lnTo>
                      <a:pt x="39" y="252"/>
                    </a:lnTo>
                    <a:lnTo>
                      <a:pt x="39" y="251"/>
                    </a:lnTo>
                    <a:lnTo>
                      <a:pt x="40" y="251"/>
                    </a:lnTo>
                    <a:lnTo>
                      <a:pt x="40" y="249"/>
                    </a:lnTo>
                    <a:lnTo>
                      <a:pt x="41" y="246"/>
                    </a:lnTo>
                    <a:lnTo>
                      <a:pt x="37" y="240"/>
                    </a:lnTo>
                    <a:lnTo>
                      <a:pt x="39" y="236"/>
                    </a:lnTo>
                    <a:lnTo>
                      <a:pt x="39" y="230"/>
                    </a:lnTo>
                    <a:lnTo>
                      <a:pt x="41" y="228"/>
                    </a:lnTo>
                    <a:lnTo>
                      <a:pt x="41" y="229"/>
                    </a:lnTo>
                    <a:lnTo>
                      <a:pt x="43" y="234"/>
                    </a:lnTo>
                    <a:lnTo>
                      <a:pt x="46" y="235"/>
                    </a:lnTo>
                    <a:lnTo>
                      <a:pt x="50" y="236"/>
                    </a:lnTo>
                    <a:lnTo>
                      <a:pt x="52" y="232"/>
                    </a:lnTo>
                    <a:lnTo>
                      <a:pt x="52" y="229"/>
                    </a:lnTo>
                    <a:lnTo>
                      <a:pt x="52" y="228"/>
                    </a:lnTo>
                    <a:lnTo>
                      <a:pt x="53" y="228"/>
                    </a:lnTo>
                    <a:lnTo>
                      <a:pt x="56" y="226"/>
                    </a:lnTo>
                    <a:lnTo>
                      <a:pt x="56" y="220"/>
                    </a:lnTo>
                    <a:lnTo>
                      <a:pt x="57" y="216"/>
                    </a:lnTo>
                    <a:lnTo>
                      <a:pt x="59" y="213"/>
                    </a:lnTo>
                    <a:lnTo>
                      <a:pt x="60" y="217"/>
                    </a:lnTo>
                    <a:lnTo>
                      <a:pt x="60" y="221"/>
                    </a:lnTo>
                    <a:lnTo>
                      <a:pt x="62" y="228"/>
                    </a:lnTo>
                    <a:lnTo>
                      <a:pt x="63" y="232"/>
                    </a:lnTo>
                    <a:lnTo>
                      <a:pt x="68" y="234"/>
                    </a:lnTo>
                    <a:lnTo>
                      <a:pt x="77" y="238"/>
                    </a:lnTo>
                    <a:lnTo>
                      <a:pt x="77" y="240"/>
                    </a:lnTo>
                    <a:lnTo>
                      <a:pt x="76" y="243"/>
                    </a:lnTo>
                    <a:lnTo>
                      <a:pt x="74" y="244"/>
                    </a:lnTo>
                    <a:lnTo>
                      <a:pt x="75" y="249"/>
                    </a:lnTo>
                    <a:lnTo>
                      <a:pt x="75" y="250"/>
                    </a:lnTo>
                    <a:lnTo>
                      <a:pt x="77" y="250"/>
                    </a:lnTo>
                    <a:lnTo>
                      <a:pt x="80" y="249"/>
                    </a:lnTo>
                    <a:lnTo>
                      <a:pt x="82" y="245"/>
                    </a:lnTo>
                    <a:lnTo>
                      <a:pt x="83" y="243"/>
                    </a:lnTo>
                    <a:lnTo>
                      <a:pt x="90" y="244"/>
                    </a:lnTo>
                    <a:lnTo>
                      <a:pt x="94" y="241"/>
                    </a:lnTo>
                    <a:lnTo>
                      <a:pt x="98" y="241"/>
                    </a:lnTo>
                    <a:lnTo>
                      <a:pt x="99" y="239"/>
                    </a:lnTo>
                    <a:lnTo>
                      <a:pt x="99" y="238"/>
                    </a:lnTo>
                    <a:lnTo>
                      <a:pt x="100" y="238"/>
                    </a:lnTo>
                    <a:lnTo>
                      <a:pt x="100" y="235"/>
                    </a:lnTo>
                    <a:lnTo>
                      <a:pt x="100" y="234"/>
                    </a:lnTo>
                    <a:lnTo>
                      <a:pt x="100" y="229"/>
                    </a:lnTo>
                    <a:lnTo>
                      <a:pt x="104" y="226"/>
                    </a:lnTo>
                    <a:lnTo>
                      <a:pt x="104" y="222"/>
                    </a:lnTo>
                    <a:lnTo>
                      <a:pt x="104" y="220"/>
                    </a:lnTo>
                    <a:lnTo>
                      <a:pt x="104" y="218"/>
                    </a:lnTo>
                    <a:lnTo>
                      <a:pt x="105" y="218"/>
                    </a:lnTo>
                    <a:lnTo>
                      <a:pt x="105" y="213"/>
                    </a:lnTo>
                    <a:lnTo>
                      <a:pt x="106" y="209"/>
                    </a:lnTo>
                    <a:lnTo>
                      <a:pt x="108" y="198"/>
                    </a:lnTo>
                    <a:lnTo>
                      <a:pt x="109" y="194"/>
                    </a:lnTo>
                    <a:lnTo>
                      <a:pt x="113" y="194"/>
                    </a:lnTo>
                    <a:lnTo>
                      <a:pt x="115" y="192"/>
                    </a:lnTo>
                    <a:lnTo>
                      <a:pt x="115" y="189"/>
                    </a:lnTo>
                    <a:lnTo>
                      <a:pt x="115" y="188"/>
                    </a:lnTo>
                    <a:lnTo>
                      <a:pt x="116" y="188"/>
                    </a:lnTo>
                    <a:lnTo>
                      <a:pt x="117" y="184"/>
                    </a:lnTo>
                    <a:lnTo>
                      <a:pt x="119" y="181"/>
                    </a:lnTo>
                    <a:lnTo>
                      <a:pt x="122" y="178"/>
                    </a:lnTo>
                    <a:lnTo>
                      <a:pt x="125" y="173"/>
                    </a:lnTo>
                    <a:lnTo>
                      <a:pt x="126" y="170"/>
                    </a:lnTo>
                    <a:lnTo>
                      <a:pt x="126" y="167"/>
                    </a:lnTo>
                    <a:lnTo>
                      <a:pt x="125" y="166"/>
                    </a:lnTo>
                    <a:lnTo>
                      <a:pt x="123" y="164"/>
                    </a:lnTo>
                    <a:lnTo>
                      <a:pt x="125" y="160"/>
                    </a:lnTo>
                    <a:lnTo>
                      <a:pt x="127" y="154"/>
                    </a:lnTo>
                    <a:lnTo>
                      <a:pt x="132" y="147"/>
                    </a:lnTo>
                    <a:lnTo>
                      <a:pt x="134" y="141"/>
                    </a:lnTo>
                    <a:lnTo>
                      <a:pt x="136" y="137"/>
                    </a:lnTo>
                    <a:lnTo>
                      <a:pt x="136" y="132"/>
                    </a:lnTo>
                    <a:lnTo>
                      <a:pt x="139" y="130"/>
                    </a:lnTo>
                    <a:lnTo>
                      <a:pt x="143" y="127"/>
                    </a:lnTo>
                    <a:lnTo>
                      <a:pt x="144" y="126"/>
                    </a:lnTo>
                    <a:lnTo>
                      <a:pt x="142" y="125"/>
                    </a:lnTo>
                    <a:lnTo>
                      <a:pt x="138" y="125"/>
                    </a:lnTo>
                    <a:lnTo>
                      <a:pt x="136" y="124"/>
                    </a:lnTo>
                    <a:lnTo>
                      <a:pt x="134" y="121"/>
                    </a:lnTo>
                    <a:lnTo>
                      <a:pt x="132" y="114"/>
                    </a:lnTo>
                    <a:lnTo>
                      <a:pt x="132" y="107"/>
                    </a:lnTo>
                    <a:lnTo>
                      <a:pt x="139" y="102"/>
                    </a:lnTo>
                    <a:lnTo>
                      <a:pt x="142" y="97"/>
                    </a:lnTo>
                    <a:lnTo>
                      <a:pt x="142" y="93"/>
                    </a:lnTo>
                    <a:lnTo>
                      <a:pt x="139" y="90"/>
                    </a:lnTo>
                    <a:lnTo>
                      <a:pt x="140" y="89"/>
                    </a:lnTo>
                    <a:lnTo>
                      <a:pt x="142" y="87"/>
                    </a:lnTo>
                    <a:lnTo>
                      <a:pt x="148" y="89"/>
                    </a:lnTo>
                    <a:lnTo>
                      <a:pt x="149" y="89"/>
                    </a:lnTo>
                    <a:lnTo>
                      <a:pt x="149" y="86"/>
                    </a:lnTo>
                    <a:lnTo>
                      <a:pt x="150" y="84"/>
                    </a:lnTo>
                    <a:lnTo>
                      <a:pt x="150" y="78"/>
                    </a:lnTo>
                    <a:lnTo>
                      <a:pt x="153" y="75"/>
                    </a:lnTo>
                    <a:lnTo>
                      <a:pt x="160" y="74"/>
                    </a:lnTo>
                    <a:lnTo>
                      <a:pt x="163" y="70"/>
                    </a:lnTo>
                    <a:lnTo>
                      <a:pt x="170" y="69"/>
                    </a:lnTo>
                    <a:lnTo>
                      <a:pt x="171" y="67"/>
                    </a:lnTo>
                    <a:lnTo>
                      <a:pt x="173" y="66"/>
                    </a:lnTo>
                    <a:lnTo>
                      <a:pt x="173" y="63"/>
                    </a:lnTo>
                    <a:lnTo>
                      <a:pt x="173" y="62"/>
                    </a:lnTo>
                    <a:lnTo>
                      <a:pt x="174" y="62"/>
                    </a:lnTo>
                    <a:lnTo>
                      <a:pt x="177" y="60"/>
                    </a:lnTo>
                    <a:lnTo>
                      <a:pt x="180" y="55"/>
                    </a:lnTo>
                    <a:lnTo>
                      <a:pt x="189" y="53"/>
                    </a:lnTo>
                    <a:lnTo>
                      <a:pt x="202" y="51"/>
                    </a:lnTo>
                    <a:lnTo>
                      <a:pt x="203" y="50"/>
                    </a:lnTo>
                    <a:lnTo>
                      <a:pt x="207" y="52"/>
                    </a:lnTo>
                    <a:lnTo>
                      <a:pt x="211" y="55"/>
                    </a:lnTo>
                    <a:lnTo>
                      <a:pt x="218" y="60"/>
                    </a:lnTo>
                    <a:lnTo>
                      <a:pt x="225" y="67"/>
                    </a:lnTo>
                    <a:lnTo>
                      <a:pt x="228" y="75"/>
                    </a:lnTo>
                    <a:lnTo>
                      <a:pt x="229" y="78"/>
                    </a:lnTo>
                    <a:lnTo>
                      <a:pt x="230" y="78"/>
                    </a:lnTo>
                    <a:lnTo>
                      <a:pt x="234" y="79"/>
                    </a:lnTo>
                    <a:lnTo>
                      <a:pt x="237" y="78"/>
                    </a:lnTo>
                    <a:lnTo>
                      <a:pt x="246" y="75"/>
                    </a:lnTo>
                    <a:lnTo>
                      <a:pt x="251" y="75"/>
                    </a:lnTo>
                    <a:lnTo>
                      <a:pt x="253" y="76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64" y="80"/>
                    </a:lnTo>
                    <a:lnTo>
                      <a:pt x="268" y="79"/>
                    </a:lnTo>
                    <a:lnTo>
                      <a:pt x="274" y="79"/>
                    </a:lnTo>
                    <a:lnTo>
                      <a:pt x="276" y="78"/>
                    </a:lnTo>
                    <a:lnTo>
                      <a:pt x="276" y="76"/>
                    </a:lnTo>
                    <a:lnTo>
                      <a:pt x="277" y="76"/>
                    </a:lnTo>
                    <a:lnTo>
                      <a:pt x="280" y="76"/>
                    </a:lnTo>
                    <a:lnTo>
                      <a:pt x="282" y="73"/>
                    </a:lnTo>
                    <a:lnTo>
                      <a:pt x="286" y="72"/>
                    </a:lnTo>
                    <a:lnTo>
                      <a:pt x="300" y="62"/>
                    </a:lnTo>
                    <a:lnTo>
                      <a:pt x="303" y="60"/>
                    </a:lnTo>
                    <a:lnTo>
                      <a:pt x="305" y="58"/>
                    </a:lnTo>
                    <a:lnTo>
                      <a:pt x="309" y="56"/>
                    </a:lnTo>
                    <a:lnTo>
                      <a:pt x="311" y="51"/>
                    </a:lnTo>
                    <a:lnTo>
                      <a:pt x="319" y="50"/>
                    </a:lnTo>
                    <a:lnTo>
                      <a:pt x="327" y="49"/>
                    </a:lnTo>
                    <a:lnTo>
                      <a:pt x="329" y="47"/>
                    </a:lnTo>
                    <a:lnTo>
                      <a:pt x="331" y="45"/>
                    </a:lnTo>
                    <a:lnTo>
                      <a:pt x="333" y="44"/>
                    </a:lnTo>
                    <a:lnTo>
                      <a:pt x="337" y="39"/>
                    </a:lnTo>
                    <a:lnTo>
                      <a:pt x="349" y="35"/>
                    </a:lnTo>
                    <a:lnTo>
                      <a:pt x="355" y="34"/>
                    </a:lnTo>
                    <a:lnTo>
                      <a:pt x="360" y="38"/>
                    </a:lnTo>
                    <a:lnTo>
                      <a:pt x="361" y="40"/>
                    </a:lnTo>
                    <a:lnTo>
                      <a:pt x="362" y="39"/>
                    </a:lnTo>
                    <a:lnTo>
                      <a:pt x="366" y="39"/>
                    </a:lnTo>
                    <a:lnTo>
                      <a:pt x="367" y="36"/>
                    </a:lnTo>
                    <a:lnTo>
                      <a:pt x="367" y="35"/>
                    </a:lnTo>
                    <a:lnTo>
                      <a:pt x="368" y="35"/>
                    </a:lnTo>
                    <a:lnTo>
                      <a:pt x="368" y="33"/>
                    </a:lnTo>
                    <a:lnTo>
                      <a:pt x="368" y="30"/>
                    </a:lnTo>
                    <a:lnTo>
                      <a:pt x="367" y="28"/>
                    </a:lnTo>
                    <a:lnTo>
                      <a:pt x="368" y="26"/>
                    </a:lnTo>
                    <a:lnTo>
                      <a:pt x="372" y="20"/>
                    </a:lnTo>
                    <a:lnTo>
                      <a:pt x="371" y="17"/>
                    </a:lnTo>
                    <a:lnTo>
                      <a:pt x="371" y="15"/>
                    </a:lnTo>
                    <a:lnTo>
                      <a:pt x="369" y="12"/>
                    </a:lnTo>
                    <a:lnTo>
                      <a:pt x="369" y="11"/>
                    </a:lnTo>
                    <a:lnTo>
                      <a:pt x="369" y="7"/>
                    </a:lnTo>
                    <a:lnTo>
                      <a:pt x="369" y="1"/>
                    </a:lnTo>
                    <a:lnTo>
                      <a:pt x="376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631">
                <a:extLst>
                  <a:ext uri="{FF2B5EF4-FFF2-40B4-BE49-F238E27FC236}">
                    <a16:creationId xmlns:a16="http://schemas.microsoft.com/office/drawing/2014/main" id="{433E414E-B163-FB98-2A15-F88D4EBBD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1804"/>
                <a:ext cx="27" cy="54"/>
              </a:xfrm>
              <a:custGeom>
                <a:avLst/>
                <a:gdLst>
                  <a:gd name="T0" fmla="*/ 9 w 135"/>
                  <a:gd name="T1" fmla="*/ 272 h 273"/>
                  <a:gd name="T2" fmla="*/ 13 w 135"/>
                  <a:gd name="T3" fmla="*/ 268 h 273"/>
                  <a:gd name="T4" fmla="*/ 16 w 135"/>
                  <a:gd name="T5" fmla="*/ 263 h 273"/>
                  <a:gd name="T6" fmla="*/ 24 w 135"/>
                  <a:gd name="T7" fmla="*/ 259 h 273"/>
                  <a:gd name="T8" fmla="*/ 31 w 135"/>
                  <a:gd name="T9" fmla="*/ 261 h 273"/>
                  <a:gd name="T10" fmla="*/ 41 w 135"/>
                  <a:gd name="T11" fmla="*/ 263 h 273"/>
                  <a:gd name="T12" fmla="*/ 54 w 135"/>
                  <a:gd name="T13" fmla="*/ 254 h 273"/>
                  <a:gd name="T14" fmla="*/ 55 w 135"/>
                  <a:gd name="T15" fmla="*/ 249 h 273"/>
                  <a:gd name="T16" fmla="*/ 54 w 135"/>
                  <a:gd name="T17" fmla="*/ 244 h 273"/>
                  <a:gd name="T18" fmla="*/ 63 w 135"/>
                  <a:gd name="T19" fmla="*/ 233 h 273"/>
                  <a:gd name="T20" fmla="*/ 77 w 135"/>
                  <a:gd name="T21" fmla="*/ 229 h 273"/>
                  <a:gd name="T22" fmla="*/ 82 w 135"/>
                  <a:gd name="T23" fmla="*/ 222 h 273"/>
                  <a:gd name="T24" fmla="*/ 83 w 135"/>
                  <a:gd name="T25" fmla="*/ 221 h 273"/>
                  <a:gd name="T26" fmla="*/ 90 w 135"/>
                  <a:gd name="T27" fmla="*/ 205 h 273"/>
                  <a:gd name="T28" fmla="*/ 90 w 135"/>
                  <a:gd name="T29" fmla="*/ 193 h 273"/>
                  <a:gd name="T30" fmla="*/ 87 w 135"/>
                  <a:gd name="T31" fmla="*/ 187 h 273"/>
                  <a:gd name="T32" fmla="*/ 82 w 135"/>
                  <a:gd name="T33" fmla="*/ 181 h 273"/>
                  <a:gd name="T34" fmla="*/ 80 w 135"/>
                  <a:gd name="T35" fmla="*/ 175 h 273"/>
                  <a:gd name="T36" fmla="*/ 84 w 135"/>
                  <a:gd name="T37" fmla="*/ 165 h 273"/>
                  <a:gd name="T38" fmla="*/ 89 w 135"/>
                  <a:gd name="T39" fmla="*/ 152 h 273"/>
                  <a:gd name="T40" fmla="*/ 94 w 135"/>
                  <a:gd name="T41" fmla="*/ 146 h 273"/>
                  <a:gd name="T42" fmla="*/ 95 w 135"/>
                  <a:gd name="T43" fmla="*/ 145 h 273"/>
                  <a:gd name="T44" fmla="*/ 95 w 135"/>
                  <a:gd name="T45" fmla="*/ 135 h 273"/>
                  <a:gd name="T46" fmla="*/ 101 w 135"/>
                  <a:gd name="T47" fmla="*/ 123 h 273"/>
                  <a:gd name="T48" fmla="*/ 104 w 135"/>
                  <a:gd name="T49" fmla="*/ 116 h 273"/>
                  <a:gd name="T50" fmla="*/ 98 w 135"/>
                  <a:gd name="T51" fmla="*/ 109 h 273"/>
                  <a:gd name="T52" fmla="*/ 93 w 135"/>
                  <a:gd name="T53" fmla="*/ 103 h 273"/>
                  <a:gd name="T54" fmla="*/ 95 w 135"/>
                  <a:gd name="T55" fmla="*/ 100 h 273"/>
                  <a:gd name="T56" fmla="*/ 101 w 135"/>
                  <a:gd name="T57" fmla="*/ 97 h 273"/>
                  <a:gd name="T58" fmla="*/ 106 w 135"/>
                  <a:gd name="T59" fmla="*/ 91 h 273"/>
                  <a:gd name="T60" fmla="*/ 112 w 135"/>
                  <a:gd name="T61" fmla="*/ 59 h 273"/>
                  <a:gd name="T62" fmla="*/ 121 w 135"/>
                  <a:gd name="T63" fmla="*/ 55 h 273"/>
                  <a:gd name="T64" fmla="*/ 122 w 135"/>
                  <a:gd name="T65" fmla="*/ 54 h 273"/>
                  <a:gd name="T66" fmla="*/ 115 w 135"/>
                  <a:gd name="T67" fmla="*/ 50 h 273"/>
                  <a:gd name="T68" fmla="*/ 109 w 135"/>
                  <a:gd name="T69" fmla="*/ 48 h 273"/>
                  <a:gd name="T70" fmla="*/ 113 w 135"/>
                  <a:gd name="T71" fmla="*/ 43 h 273"/>
                  <a:gd name="T72" fmla="*/ 129 w 135"/>
                  <a:gd name="T73" fmla="*/ 31 h 273"/>
                  <a:gd name="T74" fmla="*/ 133 w 135"/>
                  <a:gd name="T75" fmla="*/ 23 h 273"/>
                  <a:gd name="T76" fmla="*/ 132 w 135"/>
                  <a:gd name="T77" fmla="*/ 20 h 273"/>
                  <a:gd name="T78" fmla="*/ 127 w 135"/>
                  <a:gd name="T79" fmla="*/ 13 h 273"/>
                  <a:gd name="T80" fmla="*/ 134 w 135"/>
                  <a:gd name="T81" fmla="*/ 4 h 273"/>
                  <a:gd name="T82" fmla="*/ 134 w 135"/>
                  <a:gd name="T83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5" h="273">
                    <a:moveTo>
                      <a:pt x="0" y="273"/>
                    </a:moveTo>
                    <a:lnTo>
                      <a:pt x="9" y="272"/>
                    </a:lnTo>
                    <a:lnTo>
                      <a:pt x="10" y="269"/>
                    </a:lnTo>
                    <a:lnTo>
                      <a:pt x="13" y="268"/>
                    </a:lnTo>
                    <a:lnTo>
                      <a:pt x="14" y="266"/>
                    </a:lnTo>
                    <a:lnTo>
                      <a:pt x="16" y="263"/>
                    </a:lnTo>
                    <a:lnTo>
                      <a:pt x="18" y="260"/>
                    </a:lnTo>
                    <a:lnTo>
                      <a:pt x="24" y="259"/>
                    </a:lnTo>
                    <a:lnTo>
                      <a:pt x="26" y="257"/>
                    </a:lnTo>
                    <a:lnTo>
                      <a:pt x="31" y="261"/>
                    </a:lnTo>
                    <a:lnTo>
                      <a:pt x="35" y="262"/>
                    </a:lnTo>
                    <a:lnTo>
                      <a:pt x="41" y="263"/>
                    </a:lnTo>
                    <a:lnTo>
                      <a:pt x="52" y="257"/>
                    </a:lnTo>
                    <a:lnTo>
                      <a:pt x="54" y="254"/>
                    </a:lnTo>
                    <a:lnTo>
                      <a:pt x="55" y="251"/>
                    </a:lnTo>
                    <a:lnTo>
                      <a:pt x="55" y="249"/>
                    </a:lnTo>
                    <a:lnTo>
                      <a:pt x="54" y="249"/>
                    </a:lnTo>
                    <a:lnTo>
                      <a:pt x="54" y="244"/>
                    </a:lnTo>
                    <a:lnTo>
                      <a:pt x="58" y="240"/>
                    </a:lnTo>
                    <a:lnTo>
                      <a:pt x="63" y="233"/>
                    </a:lnTo>
                    <a:lnTo>
                      <a:pt x="66" y="231"/>
                    </a:lnTo>
                    <a:lnTo>
                      <a:pt x="77" y="229"/>
                    </a:lnTo>
                    <a:lnTo>
                      <a:pt x="82" y="225"/>
                    </a:lnTo>
                    <a:lnTo>
                      <a:pt x="82" y="222"/>
                    </a:lnTo>
                    <a:lnTo>
                      <a:pt x="82" y="221"/>
                    </a:lnTo>
                    <a:lnTo>
                      <a:pt x="83" y="221"/>
                    </a:lnTo>
                    <a:lnTo>
                      <a:pt x="86" y="217"/>
                    </a:lnTo>
                    <a:lnTo>
                      <a:pt x="90" y="205"/>
                    </a:lnTo>
                    <a:lnTo>
                      <a:pt x="90" y="200"/>
                    </a:lnTo>
                    <a:lnTo>
                      <a:pt x="90" y="193"/>
                    </a:lnTo>
                    <a:lnTo>
                      <a:pt x="88" y="189"/>
                    </a:lnTo>
                    <a:lnTo>
                      <a:pt x="87" y="187"/>
                    </a:lnTo>
                    <a:lnTo>
                      <a:pt x="84" y="183"/>
                    </a:lnTo>
                    <a:lnTo>
                      <a:pt x="82" y="181"/>
                    </a:lnTo>
                    <a:lnTo>
                      <a:pt x="80" y="177"/>
                    </a:lnTo>
                    <a:lnTo>
                      <a:pt x="80" y="175"/>
                    </a:lnTo>
                    <a:lnTo>
                      <a:pt x="84" y="168"/>
                    </a:lnTo>
                    <a:lnTo>
                      <a:pt x="84" y="165"/>
                    </a:lnTo>
                    <a:lnTo>
                      <a:pt x="86" y="162"/>
                    </a:lnTo>
                    <a:lnTo>
                      <a:pt x="89" y="152"/>
                    </a:lnTo>
                    <a:lnTo>
                      <a:pt x="90" y="147"/>
                    </a:lnTo>
                    <a:lnTo>
                      <a:pt x="94" y="146"/>
                    </a:lnTo>
                    <a:lnTo>
                      <a:pt x="94" y="145"/>
                    </a:lnTo>
                    <a:lnTo>
                      <a:pt x="95" y="145"/>
                    </a:lnTo>
                    <a:lnTo>
                      <a:pt x="96" y="142"/>
                    </a:lnTo>
                    <a:lnTo>
                      <a:pt x="95" y="135"/>
                    </a:lnTo>
                    <a:lnTo>
                      <a:pt x="96" y="126"/>
                    </a:lnTo>
                    <a:lnTo>
                      <a:pt x="101" y="123"/>
                    </a:lnTo>
                    <a:lnTo>
                      <a:pt x="103" y="118"/>
                    </a:lnTo>
                    <a:lnTo>
                      <a:pt x="104" y="116"/>
                    </a:lnTo>
                    <a:lnTo>
                      <a:pt x="101" y="112"/>
                    </a:lnTo>
                    <a:lnTo>
                      <a:pt x="98" y="109"/>
                    </a:lnTo>
                    <a:lnTo>
                      <a:pt x="94" y="106"/>
                    </a:lnTo>
                    <a:lnTo>
                      <a:pt x="93" y="103"/>
                    </a:lnTo>
                    <a:lnTo>
                      <a:pt x="94" y="102"/>
                    </a:lnTo>
                    <a:lnTo>
                      <a:pt x="95" y="100"/>
                    </a:lnTo>
                    <a:lnTo>
                      <a:pt x="100" y="100"/>
                    </a:lnTo>
                    <a:lnTo>
                      <a:pt x="101" y="97"/>
                    </a:lnTo>
                    <a:lnTo>
                      <a:pt x="104" y="96"/>
                    </a:lnTo>
                    <a:lnTo>
                      <a:pt x="106" y="91"/>
                    </a:lnTo>
                    <a:lnTo>
                      <a:pt x="109" y="65"/>
                    </a:lnTo>
                    <a:lnTo>
                      <a:pt x="112" y="59"/>
                    </a:lnTo>
                    <a:lnTo>
                      <a:pt x="118" y="57"/>
                    </a:lnTo>
                    <a:lnTo>
                      <a:pt x="121" y="55"/>
                    </a:lnTo>
                    <a:lnTo>
                      <a:pt x="121" y="54"/>
                    </a:lnTo>
                    <a:lnTo>
                      <a:pt x="122" y="54"/>
                    </a:lnTo>
                    <a:lnTo>
                      <a:pt x="120" y="50"/>
                    </a:lnTo>
                    <a:lnTo>
                      <a:pt x="115" y="50"/>
                    </a:lnTo>
                    <a:lnTo>
                      <a:pt x="110" y="49"/>
                    </a:lnTo>
                    <a:lnTo>
                      <a:pt x="109" y="48"/>
                    </a:lnTo>
                    <a:lnTo>
                      <a:pt x="110" y="45"/>
                    </a:lnTo>
                    <a:lnTo>
                      <a:pt x="113" y="43"/>
                    </a:lnTo>
                    <a:lnTo>
                      <a:pt x="127" y="32"/>
                    </a:lnTo>
                    <a:lnTo>
                      <a:pt x="129" y="31"/>
                    </a:lnTo>
                    <a:lnTo>
                      <a:pt x="132" y="26"/>
                    </a:lnTo>
                    <a:lnTo>
                      <a:pt x="133" y="23"/>
                    </a:lnTo>
                    <a:lnTo>
                      <a:pt x="132" y="21"/>
                    </a:lnTo>
                    <a:lnTo>
                      <a:pt x="132" y="20"/>
                    </a:lnTo>
                    <a:lnTo>
                      <a:pt x="129" y="17"/>
                    </a:lnTo>
                    <a:lnTo>
                      <a:pt x="127" y="13"/>
                    </a:lnTo>
                    <a:lnTo>
                      <a:pt x="132" y="8"/>
                    </a:lnTo>
                    <a:lnTo>
                      <a:pt x="134" y="4"/>
                    </a:lnTo>
                    <a:lnTo>
                      <a:pt x="134" y="2"/>
                    </a:lnTo>
                    <a:lnTo>
                      <a:pt x="134" y="0"/>
                    </a:lnTo>
                    <a:lnTo>
                      <a:pt x="135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632">
                <a:extLst>
                  <a:ext uri="{FF2B5EF4-FFF2-40B4-BE49-F238E27FC236}">
                    <a16:creationId xmlns:a16="http://schemas.microsoft.com/office/drawing/2014/main" id="{094BC655-1C3D-5AF8-F859-65E28A105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0" y="1686"/>
                <a:ext cx="63" cy="201"/>
              </a:xfrm>
              <a:custGeom>
                <a:avLst/>
                <a:gdLst>
                  <a:gd name="T0" fmla="*/ 313 w 314"/>
                  <a:gd name="T1" fmla="*/ 986 h 1005"/>
                  <a:gd name="T2" fmla="*/ 308 w 314"/>
                  <a:gd name="T3" fmla="*/ 968 h 1005"/>
                  <a:gd name="T4" fmla="*/ 297 w 314"/>
                  <a:gd name="T5" fmla="*/ 925 h 1005"/>
                  <a:gd name="T6" fmla="*/ 297 w 314"/>
                  <a:gd name="T7" fmla="*/ 898 h 1005"/>
                  <a:gd name="T8" fmla="*/ 292 w 314"/>
                  <a:gd name="T9" fmla="*/ 863 h 1005"/>
                  <a:gd name="T10" fmla="*/ 284 w 314"/>
                  <a:gd name="T11" fmla="*/ 812 h 1005"/>
                  <a:gd name="T12" fmla="*/ 284 w 314"/>
                  <a:gd name="T13" fmla="*/ 792 h 1005"/>
                  <a:gd name="T14" fmla="*/ 281 w 314"/>
                  <a:gd name="T15" fmla="*/ 769 h 1005"/>
                  <a:gd name="T16" fmla="*/ 268 w 314"/>
                  <a:gd name="T17" fmla="*/ 757 h 1005"/>
                  <a:gd name="T18" fmla="*/ 259 w 314"/>
                  <a:gd name="T19" fmla="*/ 747 h 1005"/>
                  <a:gd name="T20" fmla="*/ 240 w 314"/>
                  <a:gd name="T21" fmla="*/ 753 h 1005"/>
                  <a:gd name="T22" fmla="*/ 231 w 314"/>
                  <a:gd name="T23" fmla="*/ 749 h 1005"/>
                  <a:gd name="T24" fmla="*/ 221 w 314"/>
                  <a:gd name="T25" fmla="*/ 743 h 1005"/>
                  <a:gd name="T26" fmla="*/ 198 w 314"/>
                  <a:gd name="T27" fmla="*/ 717 h 1005"/>
                  <a:gd name="T28" fmla="*/ 183 w 314"/>
                  <a:gd name="T29" fmla="*/ 708 h 1005"/>
                  <a:gd name="T30" fmla="*/ 165 w 314"/>
                  <a:gd name="T31" fmla="*/ 691 h 1005"/>
                  <a:gd name="T32" fmla="*/ 154 w 314"/>
                  <a:gd name="T33" fmla="*/ 691 h 1005"/>
                  <a:gd name="T34" fmla="*/ 149 w 314"/>
                  <a:gd name="T35" fmla="*/ 689 h 1005"/>
                  <a:gd name="T36" fmla="*/ 149 w 314"/>
                  <a:gd name="T37" fmla="*/ 678 h 1005"/>
                  <a:gd name="T38" fmla="*/ 141 w 314"/>
                  <a:gd name="T39" fmla="*/ 688 h 1005"/>
                  <a:gd name="T40" fmla="*/ 136 w 314"/>
                  <a:gd name="T41" fmla="*/ 682 h 1005"/>
                  <a:gd name="T42" fmla="*/ 133 w 314"/>
                  <a:gd name="T43" fmla="*/ 668 h 1005"/>
                  <a:gd name="T44" fmla="*/ 114 w 314"/>
                  <a:gd name="T45" fmla="*/ 663 h 1005"/>
                  <a:gd name="T46" fmla="*/ 104 w 314"/>
                  <a:gd name="T47" fmla="*/ 658 h 1005"/>
                  <a:gd name="T48" fmla="*/ 92 w 314"/>
                  <a:gd name="T49" fmla="*/ 654 h 1005"/>
                  <a:gd name="T50" fmla="*/ 85 w 314"/>
                  <a:gd name="T51" fmla="*/ 651 h 1005"/>
                  <a:gd name="T52" fmla="*/ 79 w 314"/>
                  <a:gd name="T53" fmla="*/ 654 h 1005"/>
                  <a:gd name="T54" fmla="*/ 65 w 314"/>
                  <a:gd name="T55" fmla="*/ 648 h 1005"/>
                  <a:gd name="T56" fmla="*/ 59 w 314"/>
                  <a:gd name="T57" fmla="*/ 638 h 1005"/>
                  <a:gd name="T58" fmla="*/ 52 w 314"/>
                  <a:gd name="T59" fmla="*/ 628 h 1005"/>
                  <a:gd name="T60" fmla="*/ 47 w 314"/>
                  <a:gd name="T61" fmla="*/ 606 h 1005"/>
                  <a:gd name="T62" fmla="*/ 35 w 314"/>
                  <a:gd name="T63" fmla="*/ 610 h 1005"/>
                  <a:gd name="T64" fmla="*/ 29 w 314"/>
                  <a:gd name="T65" fmla="*/ 587 h 1005"/>
                  <a:gd name="T66" fmla="*/ 27 w 314"/>
                  <a:gd name="T67" fmla="*/ 552 h 1005"/>
                  <a:gd name="T68" fmla="*/ 17 w 314"/>
                  <a:gd name="T69" fmla="*/ 530 h 1005"/>
                  <a:gd name="T70" fmla="*/ 5 w 314"/>
                  <a:gd name="T71" fmla="*/ 518 h 1005"/>
                  <a:gd name="T72" fmla="*/ 0 w 314"/>
                  <a:gd name="T73" fmla="*/ 495 h 1005"/>
                  <a:gd name="T74" fmla="*/ 19 w 314"/>
                  <a:gd name="T75" fmla="*/ 474 h 1005"/>
                  <a:gd name="T76" fmla="*/ 44 w 314"/>
                  <a:gd name="T77" fmla="*/ 463 h 1005"/>
                  <a:gd name="T78" fmla="*/ 79 w 314"/>
                  <a:gd name="T79" fmla="*/ 409 h 1005"/>
                  <a:gd name="T80" fmla="*/ 95 w 314"/>
                  <a:gd name="T81" fmla="*/ 388 h 1005"/>
                  <a:gd name="T82" fmla="*/ 99 w 314"/>
                  <a:gd name="T83" fmla="*/ 365 h 1005"/>
                  <a:gd name="T84" fmla="*/ 108 w 314"/>
                  <a:gd name="T85" fmla="*/ 334 h 1005"/>
                  <a:gd name="T86" fmla="*/ 80 w 314"/>
                  <a:gd name="T87" fmla="*/ 330 h 1005"/>
                  <a:gd name="T88" fmla="*/ 82 w 314"/>
                  <a:gd name="T89" fmla="*/ 308 h 1005"/>
                  <a:gd name="T90" fmla="*/ 102 w 314"/>
                  <a:gd name="T91" fmla="*/ 294 h 1005"/>
                  <a:gd name="T92" fmla="*/ 104 w 314"/>
                  <a:gd name="T93" fmla="*/ 280 h 1005"/>
                  <a:gd name="T94" fmla="*/ 82 w 314"/>
                  <a:gd name="T95" fmla="*/ 286 h 1005"/>
                  <a:gd name="T96" fmla="*/ 82 w 314"/>
                  <a:gd name="T97" fmla="*/ 273 h 1005"/>
                  <a:gd name="T98" fmla="*/ 109 w 314"/>
                  <a:gd name="T99" fmla="*/ 263 h 1005"/>
                  <a:gd name="T100" fmla="*/ 115 w 314"/>
                  <a:gd name="T101" fmla="*/ 258 h 1005"/>
                  <a:gd name="T102" fmla="*/ 93 w 314"/>
                  <a:gd name="T103" fmla="*/ 240 h 1005"/>
                  <a:gd name="T104" fmla="*/ 104 w 314"/>
                  <a:gd name="T105" fmla="*/ 212 h 1005"/>
                  <a:gd name="T106" fmla="*/ 118 w 314"/>
                  <a:gd name="T107" fmla="*/ 198 h 1005"/>
                  <a:gd name="T108" fmla="*/ 135 w 314"/>
                  <a:gd name="T109" fmla="*/ 197 h 1005"/>
                  <a:gd name="T110" fmla="*/ 153 w 314"/>
                  <a:gd name="T111" fmla="*/ 149 h 1005"/>
                  <a:gd name="T112" fmla="*/ 168 w 314"/>
                  <a:gd name="T113" fmla="*/ 123 h 1005"/>
                  <a:gd name="T114" fmla="*/ 189 w 314"/>
                  <a:gd name="T115" fmla="*/ 109 h 1005"/>
                  <a:gd name="T116" fmla="*/ 193 w 314"/>
                  <a:gd name="T117" fmla="*/ 103 h 1005"/>
                  <a:gd name="T118" fmla="*/ 208 w 314"/>
                  <a:gd name="T119" fmla="*/ 82 h 1005"/>
                  <a:gd name="T120" fmla="*/ 282 w 314"/>
                  <a:gd name="T121" fmla="*/ 17 h 1005"/>
                  <a:gd name="T122" fmla="*/ 297 w 314"/>
                  <a:gd name="T123" fmla="*/ 0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4" h="1005">
                    <a:moveTo>
                      <a:pt x="311" y="1005"/>
                    </a:moveTo>
                    <a:lnTo>
                      <a:pt x="314" y="998"/>
                    </a:lnTo>
                    <a:lnTo>
                      <a:pt x="314" y="991"/>
                    </a:lnTo>
                    <a:lnTo>
                      <a:pt x="313" y="986"/>
                    </a:lnTo>
                    <a:lnTo>
                      <a:pt x="313" y="976"/>
                    </a:lnTo>
                    <a:lnTo>
                      <a:pt x="311" y="974"/>
                    </a:lnTo>
                    <a:lnTo>
                      <a:pt x="310" y="971"/>
                    </a:lnTo>
                    <a:lnTo>
                      <a:pt x="308" y="968"/>
                    </a:lnTo>
                    <a:lnTo>
                      <a:pt x="307" y="965"/>
                    </a:lnTo>
                    <a:lnTo>
                      <a:pt x="299" y="947"/>
                    </a:lnTo>
                    <a:lnTo>
                      <a:pt x="297" y="935"/>
                    </a:lnTo>
                    <a:lnTo>
                      <a:pt x="297" y="925"/>
                    </a:lnTo>
                    <a:lnTo>
                      <a:pt x="297" y="922"/>
                    </a:lnTo>
                    <a:lnTo>
                      <a:pt x="294" y="914"/>
                    </a:lnTo>
                    <a:lnTo>
                      <a:pt x="297" y="907"/>
                    </a:lnTo>
                    <a:lnTo>
                      <a:pt x="297" y="898"/>
                    </a:lnTo>
                    <a:lnTo>
                      <a:pt x="297" y="894"/>
                    </a:lnTo>
                    <a:lnTo>
                      <a:pt x="293" y="885"/>
                    </a:lnTo>
                    <a:lnTo>
                      <a:pt x="292" y="877"/>
                    </a:lnTo>
                    <a:lnTo>
                      <a:pt x="292" y="863"/>
                    </a:lnTo>
                    <a:lnTo>
                      <a:pt x="293" y="850"/>
                    </a:lnTo>
                    <a:lnTo>
                      <a:pt x="285" y="834"/>
                    </a:lnTo>
                    <a:lnTo>
                      <a:pt x="282" y="822"/>
                    </a:lnTo>
                    <a:lnTo>
                      <a:pt x="284" y="812"/>
                    </a:lnTo>
                    <a:lnTo>
                      <a:pt x="284" y="809"/>
                    </a:lnTo>
                    <a:lnTo>
                      <a:pt x="284" y="805"/>
                    </a:lnTo>
                    <a:lnTo>
                      <a:pt x="284" y="799"/>
                    </a:lnTo>
                    <a:lnTo>
                      <a:pt x="284" y="792"/>
                    </a:lnTo>
                    <a:lnTo>
                      <a:pt x="281" y="781"/>
                    </a:lnTo>
                    <a:lnTo>
                      <a:pt x="281" y="775"/>
                    </a:lnTo>
                    <a:lnTo>
                      <a:pt x="281" y="770"/>
                    </a:lnTo>
                    <a:lnTo>
                      <a:pt x="281" y="769"/>
                    </a:lnTo>
                    <a:lnTo>
                      <a:pt x="279" y="766"/>
                    </a:lnTo>
                    <a:lnTo>
                      <a:pt x="278" y="765"/>
                    </a:lnTo>
                    <a:lnTo>
                      <a:pt x="275" y="763"/>
                    </a:lnTo>
                    <a:lnTo>
                      <a:pt x="268" y="757"/>
                    </a:lnTo>
                    <a:lnTo>
                      <a:pt x="265" y="753"/>
                    </a:lnTo>
                    <a:lnTo>
                      <a:pt x="264" y="752"/>
                    </a:lnTo>
                    <a:lnTo>
                      <a:pt x="262" y="748"/>
                    </a:lnTo>
                    <a:lnTo>
                      <a:pt x="259" y="747"/>
                    </a:lnTo>
                    <a:lnTo>
                      <a:pt x="252" y="747"/>
                    </a:lnTo>
                    <a:lnTo>
                      <a:pt x="247" y="752"/>
                    </a:lnTo>
                    <a:lnTo>
                      <a:pt x="242" y="753"/>
                    </a:lnTo>
                    <a:lnTo>
                      <a:pt x="240" y="753"/>
                    </a:lnTo>
                    <a:lnTo>
                      <a:pt x="239" y="753"/>
                    </a:lnTo>
                    <a:lnTo>
                      <a:pt x="239" y="754"/>
                    </a:lnTo>
                    <a:lnTo>
                      <a:pt x="234" y="753"/>
                    </a:lnTo>
                    <a:lnTo>
                      <a:pt x="231" y="749"/>
                    </a:lnTo>
                    <a:lnTo>
                      <a:pt x="230" y="743"/>
                    </a:lnTo>
                    <a:lnTo>
                      <a:pt x="229" y="742"/>
                    </a:lnTo>
                    <a:lnTo>
                      <a:pt x="224" y="741"/>
                    </a:lnTo>
                    <a:lnTo>
                      <a:pt x="221" y="743"/>
                    </a:lnTo>
                    <a:lnTo>
                      <a:pt x="205" y="723"/>
                    </a:lnTo>
                    <a:lnTo>
                      <a:pt x="202" y="720"/>
                    </a:lnTo>
                    <a:lnTo>
                      <a:pt x="202" y="717"/>
                    </a:lnTo>
                    <a:lnTo>
                      <a:pt x="198" y="717"/>
                    </a:lnTo>
                    <a:lnTo>
                      <a:pt x="196" y="720"/>
                    </a:lnTo>
                    <a:lnTo>
                      <a:pt x="191" y="719"/>
                    </a:lnTo>
                    <a:lnTo>
                      <a:pt x="187" y="715"/>
                    </a:lnTo>
                    <a:lnTo>
                      <a:pt x="183" y="708"/>
                    </a:lnTo>
                    <a:lnTo>
                      <a:pt x="182" y="702"/>
                    </a:lnTo>
                    <a:lnTo>
                      <a:pt x="178" y="697"/>
                    </a:lnTo>
                    <a:lnTo>
                      <a:pt x="171" y="695"/>
                    </a:lnTo>
                    <a:lnTo>
                      <a:pt x="165" y="691"/>
                    </a:lnTo>
                    <a:lnTo>
                      <a:pt x="161" y="690"/>
                    </a:lnTo>
                    <a:lnTo>
                      <a:pt x="158" y="691"/>
                    </a:lnTo>
                    <a:lnTo>
                      <a:pt x="155" y="691"/>
                    </a:lnTo>
                    <a:lnTo>
                      <a:pt x="154" y="691"/>
                    </a:lnTo>
                    <a:lnTo>
                      <a:pt x="154" y="692"/>
                    </a:lnTo>
                    <a:lnTo>
                      <a:pt x="151" y="692"/>
                    </a:lnTo>
                    <a:lnTo>
                      <a:pt x="150" y="692"/>
                    </a:lnTo>
                    <a:lnTo>
                      <a:pt x="149" y="689"/>
                    </a:lnTo>
                    <a:lnTo>
                      <a:pt x="150" y="686"/>
                    </a:lnTo>
                    <a:lnTo>
                      <a:pt x="153" y="683"/>
                    </a:lnTo>
                    <a:lnTo>
                      <a:pt x="151" y="680"/>
                    </a:lnTo>
                    <a:lnTo>
                      <a:pt x="149" y="678"/>
                    </a:lnTo>
                    <a:lnTo>
                      <a:pt x="148" y="679"/>
                    </a:lnTo>
                    <a:lnTo>
                      <a:pt x="145" y="680"/>
                    </a:lnTo>
                    <a:lnTo>
                      <a:pt x="144" y="685"/>
                    </a:lnTo>
                    <a:lnTo>
                      <a:pt x="141" y="688"/>
                    </a:lnTo>
                    <a:lnTo>
                      <a:pt x="138" y="688"/>
                    </a:lnTo>
                    <a:lnTo>
                      <a:pt x="136" y="685"/>
                    </a:lnTo>
                    <a:lnTo>
                      <a:pt x="136" y="684"/>
                    </a:lnTo>
                    <a:lnTo>
                      <a:pt x="136" y="682"/>
                    </a:lnTo>
                    <a:lnTo>
                      <a:pt x="139" y="679"/>
                    </a:lnTo>
                    <a:lnTo>
                      <a:pt x="138" y="674"/>
                    </a:lnTo>
                    <a:lnTo>
                      <a:pt x="136" y="671"/>
                    </a:lnTo>
                    <a:lnTo>
                      <a:pt x="133" y="668"/>
                    </a:lnTo>
                    <a:lnTo>
                      <a:pt x="125" y="661"/>
                    </a:lnTo>
                    <a:lnTo>
                      <a:pt x="121" y="661"/>
                    </a:lnTo>
                    <a:lnTo>
                      <a:pt x="115" y="662"/>
                    </a:lnTo>
                    <a:lnTo>
                      <a:pt x="114" y="663"/>
                    </a:lnTo>
                    <a:lnTo>
                      <a:pt x="111" y="662"/>
                    </a:lnTo>
                    <a:lnTo>
                      <a:pt x="110" y="662"/>
                    </a:lnTo>
                    <a:lnTo>
                      <a:pt x="108" y="661"/>
                    </a:lnTo>
                    <a:lnTo>
                      <a:pt x="104" y="658"/>
                    </a:lnTo>
                    <a:lnTo>
                      <a:pt x="102" y="657"/>
                    </a:lnTo>
                    <a:lnTo>
                      <a:pt x="97" y="657"/>
                    </a:lnTo>
                    <a:lnTo>
                      <a:pt x="95" y="656"/>
                    </a:lnTo>
                    <a:lnTo>
                      <a:pt x="92" y="654"/>
                    </a:lnTo>
                    <a:lnTo>
                      <a:pt x="91" y="650"/>
                    </a:lnTo>
                    <a:lnTo>
                      <a:pt x="88" y="645"/>
                    </a:lnTo>
                    <a:lnTo>
                      <a:pt x="88" y="644"/>
                    </a:lnTo>
                    <a:lnTo>
                      <a:pt x="85" y="651"/>
                    </a:lnTo>
                    <a:lnTo>
                      <a:pt x="82" y="651"/>
                    </a:lnTo>
                    <a:lnTo>
                      <a:pt x="81" y="651"/>
                    </a:lnTo>
                    <a:lnTo>
                      <a:pt x="81" y="652"/>
                    </a:lnTo>
                    <a:lnTo>
                      <a:pt x="79" y="654"/>
                    </a:lnTo>
                    <a:lnTo>
                      <a:pt x="75" y="654"/>
                    </a:lnTo>
                    <a:lnTo>
                      <a:pt x="73" y="654"/>
                    </a:lnTo>
                    <a:lnTo>
                      <a:pt x="68" y="650"/>
                    </a:lnTo>
                    <a:lnTo>
                      <a:pt x="65" y="648"/>
                    </a:lnTo>
                    <a:lnTo>
                      <a:pt x="64" y="640"/>
                    </a:lnTo>
                    <a:lnTo>
                      <a:pt x="65" y="634"/>
                    </a:lnTo>
                    <a:lnTo>
                      <a:pt x="63" y="634"/>
                    </a:lnTo>
                    <a:lnTo>
                      <a:pt x="59" y="638"/>
                    </a:lnTo>
                    <a:lnTo>
                      <a:pt x="57" y="639"/>
                    </a:lnTo>
                    <a:lnTo>
                      <a:pt x="55" y="638"/>
                    </a:lnTo>
                    <a:lnTo>
                      <a:pt x="52" y="634"/>
                    </a:lnTo>
                    <a:lnTo>
                      <a:pt x="52" y="628"/>
                    </a:lnTo>
                    <a:lnTo>
                      <a:pt x="48" y="623"/>
                    </a:lnTo>
                    <a:lnTo>
                      <a:pt x="47" y="618"/>
                    </a:lnTo>
                    <a:lnTo>
                      <a:pt x="51" y="609"/>
                    </a:lnTo>
                    <a:lnTo>
                      <a:pt x="47" y="606"/>
                    </a:lnTo>
                    <a:lnTo>
                      <a:pt x="45" y="608"/>
                    </a:lnTo>
                    <a:lnTo>
                      <a:pt x="40" y="616"/>
                    </a:lnTo>
                    <a:lnTo>
                      <a:pt x="36" y="612"/>
                    </a:lnTo>
                    <a:lnTo>
                      <a:pt x="35" y="610"/>
                    </a:lnTo>
                    <a:lnTo>
                      <a:pt x="34" y="605"/>
                    </a:lnTo>
                    <a:lnTo>
                      <a:pt x="30" y="603"/>
                    </a:lnTo>
                    <a:lnTo>
                      <a:pt x="28" y="597"/>
                    </a:lnTo>
                    <a:lnTo>
                      <a:pt x="29" y="587"/>
                    </a:lnTo>
                    <a:lnTo>
                      <a:pt x="28" y="577"/>
                    </a:lnTo>
                    <a:lnTo>
                      <a:pt x="25" y="571"/>
                    </a:lnTo>
                    <a:lnTo>
                      <a:pt x="22" y="560"/>
                    </a:lnTo>
                    <a:lnTo>
                      <a:pt x="27" y="552"/>
                    </a:lnTo>
                    <a:lnTo>
                      <a:pt x="29" y="543"/>
                    </a:lnTo>
                    <a:lnTo>
                      <a:pt x="29" y="537"/>
                    </a:lnTo>
                    <a:lnTo>
                      <a:pt x="24" y="532"/>
                    </a:lnTo>
                    <a:lnTo>
                      <a:pt x="17" y="530"/>
                    </a:lnTo>
                    <a:lnTo>
                      <a:pt x="10" y="526"/>
                    </a:lnTo>
                    <a:lnTo>
                      <a:pt x="6" y="524"/>
                    </a:lnTo>
                    <a:lnTo>
                      <a:pt x="4" y="520"/>
                    </a:lnTo>
                    <a:lnTo>
                      <a:pt x="5" y="518"/>
                    </a:lnTo>
                    <a:lnTo>
                      <a:pt x="2" y="506"/>
                    </a:lnTo>
                    <a:lnTo>
                      <a:pt x="2" y="501"/>
                    </a:lnTo>
                    <a:lnTo>
                      <a:pt x="0" y="497"/>
                    </a:lnTo>
                    <a:lnTo>
                      <a:pt x="0" y="495"/>
                    </a:lnTo>
                    <a:lnTo>
                      <a:pt x="4" y="488"/>
                    </a:lnTo>
                    <a:lnTo>
                      <a:pt x="5" y="480"/>
                    </a:lnTo>
                    <a:lnTo>
                      <a:pt x="8" y="477"/>
                    </a:lnTo>
                    <a:lnTo>
                      <a:pt x="19" y="474"/>
                    </a:lnTo>
                    <a:lnTo>
                      <a:pt x="25" y="472"/>
                    </a:lnTo>
                    <a:lnTo>
                      <a:pt x="33" y="469"/>
                    </a:lnTo>
                    <a:lnTo>
                      <a:pt x="38" y="466"/>
                    </a:lnTo>
                    <a:lnTo>
                      <a:pt x="44" y="463"/>
                    </a:lnTo>
                    <a:lnTo>
                      <a:pt x="76" y="428"/>
                    </a:lnTo>
                    <a:lnTo>
                      <a:pt x="78" y="422"/>
                    </a:lnTo>
                    <a:lnTo>
                      <a:pt x="79" y="418"/>
                    </a:lnTo>
                    <a:lnTo>
                      <a:pt x="79" y="409"/>
                    </a:lnTo>
                    <a:lnTo>
                      <a:pt x="80" y="405"/>
                    </a:lnTo>
                    <a:lnTo>
                      <a:pt x="85" y="398"/>
                    </a:lnTo>
                    <a:lnTo>
                      <a:pt x="91" y="393"/>
                    </a:lnTo>
                    <a:lnTo>
                      <a:pt x="95" y="388"/>
                    </a:lnTo>
                    <a:lnTo>
                      <a:pt x="95" y="383"/>
                    </a:lnTo>
                    <a:lnTo>
                      <a:pt x="97" y="377"/>
                    </a:lnTo>
                    <a:lnTo>
                      <a:pt x="97" y="370"/>
                    </a:lnTo>
                    <a:lnTo>
                      <a:pt x="99" y="365"/>
                    </a:lnTo>
                    <a:lnTo>
                      <a:pt x="105" y="352"/>
                    </a:lnTo>
                    <a:lnTo>
                      <a:pt x="108" y="345"/>
                    </a:lnTo>
                    <a:lnTo>
                      <a:pt x="109" y="340"/>
                    </a:lnTo>
                    <a:lnTo>
                      <a:pt x="108" y="334"/>
                    </a:lnTo>
                    <a:lnTo>
                      <a:pt x="105" y="332"/>
                    </a:lnTo>
                    <a:lnTo>
                      <a:pt x="87" y="335"/>
                    </a:lnTo>
                    <a:lnTo>
                      <a:pt x="82" y="332"/>
                    </a:lnTo>
                    <a:lnTo>
                      <a:pt x="80" y="330"/>
                    </a:lnTo>
                    <a:lnTo>
                      <a:pt x="79" y="325"/>
                    </a:lnTo>
                    <a:lnTo>
                      <a:pt x="80" y="320"/>
                    </a:lnTo>
                    <a:lnTo>
                      <a:pt x="80" y="313"/>
                    </a:lnTo>
                    <a:lnTo>
                      <a:pt x="82" y="308"/>
                    </a:lnTo>
                    <a:lnTo>
                      <a:pt x="91" y="303"/>
                    </a:lnTo>
                    <a:lnTo>
                      <a:pt x="98" y="297"/>
                    </a:lnTo>
                    <a:lnTo>
                      <a:pt x="99" y="295"/>
                    </a:lnTo>
                    <a:lnTo>
                      <a:pt x="102" y="294"/>
                    </a:lnTo>
                    <a:lnTo>
                      <a:pt x="107" y="291"/>
                    </a:lnTo>
                    <a:lnTo>
                      <a:pt x="109" y="286"/>
                    </a:lnTo>
                    <a:lnTo>
                      <a:pt x="107" y="282"/>
                    </a:lnTo>
                    <a:lnTo>
                      <a:pt x="104" y="280"/>
                    </a:lnTo>
                    <a:lnTo>
                      <a:pt x="102" y="282"/>
                    </a:lnTo>
                    <a:lnTo>
                      <a:pt x="92" y="285"/>
                    </a:lnTo>
                    <a:lnTo>
                      <a:pt x="86" y="286"/>
                    </a:lnTo>
                    <a:lnTo>
                      <a:pt x="82" y="286"/>
                    </a:lnTo>
                    <a:lnTo>
                      <a:pt x="79" y="285"/>
                    </a:lnTo>
                    <a:lnTo>
                      <a:pt x="78" y="282"/>
                    </a:lnTo>
                    <a:lnTo>
                      <a:pt x="79" y="275"/>
                    </a:lnTo>
                    <a:lnTo>
                      <a:pt x="82" y="273"/>
                    </a:lnTo>
                    <a:lnTo>
                      <a:pt x="90" y="273"/>
                    </a:lnTo>
                    <a:lnTo>
                      <a:pt x="105" y="267"/>
                    </a:lnTo>
                    <a:lnTo>
                      <a:pt x="109" y="265"/>
                    </a:lnTo>
                    <a:lnTo>
                      <a:pt x="109" y="263"/>
                    </a:lnTo>
                    <a:lnTo>
                      <a:pt x="110" y="263"/>
                    </a:lnTo>
                    <a:lnTo>
                      <a:pt x="113" y="263"/>
                    </a:lnTo>
                    <a:lnTo>
                      <a:pt x="114" y="261"/>
                    </a:lnTo>
                    <a:lnTo>
                      <a:pt x="115" y="258"/>
                    </a:lnTo>
                    <a:lnTo>
                      <a:pt x="113" y="250"/>
                    </a:lnTo>
                    <a:lnTo>
                      <a:pt x="105" y="246"/>
                    </a:lnTo>
                    <a:lnTo>
                      <a:pt x="96" y="243"/>
                    </a:lnTo>
                    <a:lnTo>
                      <a:pt x="93" y="240"/>
                    </a:lnTo>
                    <a:lnTo>
                      <a:pt x="95" y="237"/>
                    </a:lnTo>
                    <a:lnTo>
                      <a:pt x="96" y="231"/>
                    </a:lnTo>
                    <a:lnTo>
                      <a:pt x="99" y="225"/>
                    </a:lnTo>
                    <a:lnTo>
                      <a:pt x="104" y="212"/>
                    </a:lnTo>
                    <a:lnTo>
                      <a:pt x="105" y="208"/>
                    </a:lnTo>
                    <a:lnTo>
                      <a:pt x="108" y="205"/>
                    </a:lnTo>
                    <a:lnTo>
                      <a:pt x="114" y="199"/>
                    </a:lnTo>
                    <a:lnTo>
                      <a:pt x="118" y="198"/>
                    </a:lnTo>
                    <a:lnTo>
                      <a:pt x="124" y="200"/>
                    </a:lnTo>
                    <a:lnTo>
                      <a:pt x="127" y="200"/>
                    </a:lnTo>
                    <a:lnTo>
                      <a:pt x="132" y="199"/>
                    </a:lnTo>
                    <a:lnTo>
                      <a:pt x="135" y="197"/>
                    </a:lnTo>
                    <a:lnTo>
                      <a:pt x="138" y="194"/>
                    </a:lnTo>
                    <a:lnTo>
                      <a:pt x="141" y="192"/>
                    </a:lnTo>
                    <a:lnTo>
                      <a:pt x="149" y="172"/>
                    </a:lnTo>
                    <a:lnTo>
                      <a:pt x="153" y="149"/>
                    </a:lnTo>
                    <a:lnTo>
                      <a:pt x="154" y="140"/>
                    </a:lnTo>
                    <a:lnTo>
                      <a:pt x="158" y="132"/>
                    </a:lnTo>
                    <a:lnTo>
                      <a:pt x="161" y="126"/>
                    </a:lnTo>
                    <a:lnTo>
                      <a:pt x="168" y="123"/>
                    </a:lnTo>
                    <a:lnTo>
                      <a:pt x="179" y="118"/>
                    </a:lnTo>
                    <a:lnTo>
                      <a:pt x="189" y="113"/>
                    </a:lnTo>
                    <a:lnTo>
                      <a:pt x="189" y="111"/>
                    </a:lnTo>
                    <a:lnTo>
                      <a:pt x="189" y="109"/>
                    </a:lnTo>
                    <a:lnTo>
                      <a:pt x="190" y="109"/>
                    </a:lnTo>
                    <a:lnTo>
                      <a:pt x="193" y="107"/>
                    </a:lnTo>
                    <a:lnTo>
                      <a:pt x="193" y="105"/>
                    </a:lnTo>
                    <a:lnTo>
                      <a:pt x="193" y="103"/>
                    </a:lnTo>
                    <a:lnTo>
                      <a:pt x="194" y="103"/>
                    </a:lnTo>
                    <a:lnTo>
                      <a:pt x="196" y="101"/>
                    </a:lnTo>
                    <a:lnTo>
                      <a:pt x="200" y="89"/>
                    </a:lnTo>
                    <a:lnTo>
                      <a:pt x="208" y="82"/>
                    </a:lnTo>
                    <a:lnTo>
                      <a:pt x="229" y="71"/>
                    </a:lnTo>
                    <a:lnTo>
                      <a:pt x="240" y="63"/>
                    </a:lnTo>
                    <a:lnTo>
                      <a:pt x="252" y="54"/>
                    </a:lnTo>
                    <a:lnTo>
                      <a:pt x="282" y="17"/>
                    </a:lnTo>
                    <a:lnTo>
                      <a:pt x="288" y="11"/>
                    </a:lnTo>
                    <a:lnTo>
                      <a:pt x="293" y="6"/>
                    </a:lnTo>
                    <a:lnTo>
                      <a:pt x="296" y="3"/>
                    </a:lnTo>
                    <a:lnTo>
                      <a:pt x="297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633">
                <a:extLst>
                  <a:ext uri="{FF2B5EF4-FFF2-40B4-BE49-F238E27FC236}">
                    <a16:creationId xmlns:a16="http://schemas.microsoft.com/office/drawing/2014/main" id="{E4D1082B-CA3D-D4FE-F079-5C383CB87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8" y="2536"/>
                <a:ext cx="87" cy="96"/>
              </a:xfrm>
              <a:custGeom>
                <a:avLst/>
                <a:gdLst>
                  <a:gd name="T0" fmla="*/ 433 w 435"/>
                  <a:gd name="T1" fmla="*/ 470 h 479"/>
                  <a:gd name="T2" fmla="*/ 404 w 435"/>
                  <a:gd name="T3" fmla="*/ 453 h 479"/>
                  <a:gd name="T4" fmla="*/ 392 w 435"/>
                  <a:gd name="T5" fmla="*/ 441 h 479"/>
                  <a:gd name="T6" fmla="*/ 382 w 435"/>
                  <a:gd name="T7" fmla="*/ 422 h 479"/>
                  <a:gd name="T8" fmla="*/ 369 w 435"/>
                  <a:gd name="T9" fmla="*/ 409 h 479"/>
                  <a:gd name="T10" fmla="*/ 370 w 435"/>
                  <a:gd name="T11" fmla="*/ 391 h 479"/>
                  <a:gd name="T12" fmla="*/ 369 w 435"/>
                  <a:gd name="T13" fmla="*/ 378 h 479"/>
                  <a:gd name="T14" fmla="*/ 345 w 435"/>
                  <a:gd name="T15" fmla="*/ 367 h 479"/>
                  <a:gd name="T16" fmla="*/ 328 w 435"/>
                  <a:gd name="T17" fmla="*/ 374 h 479"/>
                  <a:gd name="T18" fmla="*/ 328 w 435"/>
                  <a:gd name="T19" fmla="*/ 365 h 479"/>
                  <a:gd name="T20" fmla="*/ 319 w 435"/>
                  <a:gd name="T21" fmla="*/ 356 h 479"/>
                  <a:gd name="T22" fmla="*/ 313 w 435"/>
                  <a:gd name="T23" fmla="*/ 355 h 479"/>
                  <a:gd name="T24" fmla="*/ 303 w 435"/>
                  <a:gd name="T25" fmla="*/ 343 h 479"/>
                  <a:gd name="T26" fmla="*/ 304 w 435"/>
                  <a:gd name="T27" fmla="*/ 333 h 479"/>
                  <a:gd name="T28" fmla="*/ 296 w 435"/>
                  <a:gd name="T29" fmla="*/ 316 h 479"/>
                  <a:gd name="T30" fmla="*/ 284 w 435"/>
                  <a:gd name="T31" fmla="*/ 317 h 479"/>
                  <a:gd name="T32" fmla="*/ 293 w 435"/>
                  <a:gd name="T33" fmla="*/ 310 h 479"/>
                  <a:gd name="T34" fmla="*/ 289 w 435"/>
                  <a:gd name="T35" fmla="*/ 299 h 479"/>
                  <a:gd name="T36" fmla="*/ 288 w 435"/>
                  <a:gd name="T37" fmla="*/ 293 h 479"/>
                  <a:gd name="T38" fmla="*/ 282 w 435"/>
                  <a:gd name="T39" fmla="*/ 279 h 479"/>
                  <a:gd name="T40" fmla="*/ 253 w 435"/>
                  <a:gd name="T41" fmla="*/ 245 h 479"/>
                  <a:gd name="T42" fmla="*/ 235 w 435"/>
                  <a:gd name="T43" fmla="*/ 241 h 479"/>
                  <a:gd name="T44" fmla="*/ 226 w 435"/>
                  <a:gd name="T45" fmla="*/ 234 h 479"/>
                  <a:gd name="T46" fmla="*/ 207 w 435"/>
                  <a:gd name="T47" fmla="*/ 224 h 479"/>
                  <a:gd name="T48" fmla="*/ 193 w 435"/>
                  <a:gd name="T49" fmla="*/ 224 h 479"/>
                  <a:gd name="T50" fmla="*/ 179 w 435"/>
                  <a:gd name="T51" fmla="*/ 211 h 479"/>
                  <a:gd name="T52" fmla="*/ 160 w 435"/>
                  <a:gd name="T53" fmla="*/ 205 h 479"/>
                  <a:gd name="T54" fmla="*/ 151 w 435"/>
                  <a:gd name="T55" fmla="*/ 201 h 479"/>
                  <a:gd name="T56" fmla="*/ 136 w 435"/>
                  <a:gd name="T57" fmla="*/ 202 h 479"/>
                  <a:gd name="T58" fmla="*/ 124 w 435"/>
                  <a:gd name="T59" fmla="*/ 196 h 479"/>
                  <a:gd name="T60" fmla="*/ 104 w 435"/>
                  <a:gd name="T61" fmla="*/ 190 h 479"/>
                  <a:gd name="T62" fmla="*/ 84 w 435"/>
                  <a:gd name="T63" fmla="*/ 172 h 479"/>
                  <a:gd name="T64" fmla="*/ 80 w 435"/>
                  <a:gd name="T65" fmla="*/ 153 h 479"/>
                  <a:gd name="T66" fmla="*/ 75 w 435"/>
                  <a:gd name="T67" fmla="*/ 136 h 479"/>
                  <a:gd name="T68" fmla="*/ 80 w 435"/>
                  <a:gd name="T69" fmla="*/ 123 h 479"/>
                  <a:gd name="T70" fmla="*/ 66 w 435"/>
                  <a:gd name="T71" fmla="*/ 114 h 479"/>
                  <a:gd name="T72" fmla="*/ 71 w 435"/>
                  <a:gd name="T73" fmla="*/ 100 h 479"/>
                  <a:gd name="T74" fmla="*/ 80 w 435"/>
                  <a:gd name="T75" fmla="*/ 98 h 479"/>
                  <a:gd name="T76" fmla="*/ 81 w 435"/>
                  <a:gd name="T77" fmla="*/ 94 h 479"/>
                  <a:gd name="T78" fmla="*/ 75 w 435"/>
                  <a:gd name="T79" fmla="*/ 88 h 479"/>
                  <a:gd name="T80" fmla="*/ 63 w 435"/>
                  <a:gd name="T81" fmla="*/ 85 h 479"/>
                  <a:gd name="T82" fmla="*/ 55 w 435"/>
                  <a:gd name="T83" fmla="*/ 81 h 479"/>
                  <a:gd name="T84" fmla="*/ 44 w 435"/>
                  <a:gd name="T85" fmla="*/ 77 h 479"/>
                  <a:gd name="T86" fmla="*/ 42 w 435"/>
                  <a:gd name="T87" fmla="*/ 65 h 479"/>
                  <a:gd name="T88" fmla="*/ 53 w 435"/>
                  <a:gd name="T89" fmla="*/ 56 h 479"/>
                  <a:gd name="T90" fmla="*/ 49 w 435"/>
                  <a:gd name="T91" fmla="*/ 45 h 479"/>
                  <a:gd name="T92" fmla="*/ 35 w 435"/>
                  <a:gd name="T93" fmla="*/ 40 h 479"/>
                  <a:gd name="T94" fmla="*/ 33 w 435"/>
                  <a:gd name="T95" fmla="*/ 28 h 479"/>
                  <a:gd name="T96" fmla="*/ 26 w 435"/>
                  <a:gd name="T97" fmla="*/ 18 h 479"/>
                  <a:gd name="T98" fmla="*/ 10 w 435"/>
                  <a:gd name="T99" fmla="*/ 11 h 479"/>
                  <a:gd name="T100" fmla="*/ 1 w 435"/>
                  <a:gd name="T101" fmla="*/ 2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5" h="479">
                    <a:moveTo>
                      <a:pt x="435" y="479"/>
                    </a:moveTo>
                    <a:lnTo>
                      <a:pt x="433" y="474"/>
                    </a:lnTo>
                    <a:lnTo>
                      <a:pt x="433" y="470"/>
                    </a:lnTo>
                    <a:lnTo>
                      <a:pt x="418" y="457"/>
                    </a:lnTo>
                    <a:lnTo>
                      <a:pt x="408" y="456"/>
                    </a:lnTo>
                    <a:lnTo>
                      <a:pt x="404" y="453"/>
                    </a:lnTo>
                    <a:lnTo>
                      <a:pt x="403" y="449"/>
                    </a:lnTo>
                    <a:lnTo>
                      <a:pt x="398" y="446"/>
                    </a:lnTo>
                    <a:lnTo>
                      <a:pt x="392" y="441"/>
                    </a:lnTo>
                    <a:lnTo>
                      <a:pt x="391" y="437"/>
                    </a:lnTo>
                    <a:lnTo>
                      <a:pt x="391" y="431"/>
                    </a:lnTo>
                    <a:lnTo>
                      <a:pt x="382" y="422"/>
                    </a:lnTo>
                    <a:lnTo>
                      <a:pt x="376" y="416"/>
                    </a:lnTo>
                    <a:lnTo>
                      <a:pt x="372" y="411"/>
                    </a:lnTo>
                    <a:lnTo>
                      <a:pt x="369" y="409"/>
                    </a:lnTo>
                    <a:lnTo>
                      <a:pt x="368" y="407"/>
                    </a:lnTo>
                    <a:lnTo>
                      <a:pt x="370" y="400"/>
                    </a:lnTo>
                    <a:lnTo>
                      <a:pt x="370" y="391"/>
                    </a:lnTo>
                    <a:lnTo>
                      <a:pt x="372" y="385"/>
                    </a:lnTo>
                    <a:lnTo>
                      <a:pt x="370" y="380"/>
                    </a:lnTo>
                    <a:lnTo>
                      <a:pt x="369" y="378"/>
                    </a:lnTo>
                    <a:lnTo>
                      <a:pt x="359" y="371"/>
                    </a:lnTo>
                    <a:lnTo>
                      <a:pt x="352" y="367"/>
                    </a:lnTo>
                    <a:lnTo>
                      <a:pt x="345" y="367"/>
                    </a:lnTo>
                    <a:lnTo>
                      <a:pt x="338" y="372"/>
                    </a:lnTo>
                    <a:lnTo>
                      <a:pt x="330" y="374"/>
                    </a:lnTo>
                    <a:lnTo>
                      <a:pt x="328" y="374"/>
                    </a:lnTo>
                    <a:lnTo>
                      <a:pt x="328" y="376"/>
                    </a:lnTo>
                    <a:lnTo>
                      <a:pt x="327" y="372"/>
                    </a:lnTo>
                    <a:lnTo>
                      <a:pt x="328" y="365"/>
                    </a:lnTo>
                    <a:lnTo>
                      <a:pt x="326" y="359"/>
                    </a:lnTo>
                    <a:lnTo>
                      <a:pt x="323" y="356"/>
                    </a:lnTo>
                    <a:lnTo>
                      <a:pt x="319" y="356"/>
                    </a:lnTo>
                    <a:lnTo>
                      <a:pt x="317" y="355"/>
                    </a:lnTo>
                    <a:lnTo>
                      <a:pt x="316" y="355"/>
                    </a:lnTo>
                    <a:lnTo>
                      <a:pt x="313" y="355"/>
                    </a:lnTo>
                    <a:lnTo>
                      <a:pt x="306" y="351"/>
                    </a:lnTo>
                    <a:lnTo>
                      <a:pt x="304" y="348"/>
                    </a:lnTo>
                    <a:lnTo>
                      <a:pt x="303" y="343"/>
                    </a:lnTo>
                    <a:lnTo>
                      <a:pt x="301" y="339"/>
                    </a:lnTo>
                    <a:lnTo>
                      <a:pt x="303" y="337"/>
                    </a:lnTo>
                    <a:lnTo>
                      <a:pt x="304" y="333"/>
                    </a:lnTo>
                    <a:lnTo>
                      <a:pt x="307" y="331"/>
                    </a:lnTo>
                    <a:lnTo>
                      <a:pt x="300" y="320"/>
                    </a:lnTo>
                    <a:lnTo>
                      <a:pt x="296" y="316"/>
                    </a:lnTo>
                    <a:lnTo>
                      <a:pt x="290" y="316"/>
                    </a:lnTo>
                    <a:lnTo>
                      <a:pt x="287" y="317"/>
                    </a:lnTo>
                    <a:lnTo>
                      <a:pt x="284" y="317"/>
                    </a:lnTo>
                    <a:lnTo>
                      <a:pt x="286" y="314"/>
                    </a:lnTo>
                    <a:lnTo>
                      <a:pt x="288" y="311"/>
                    </a:lnTo>
                    <a:lnTo>
                      <a:pt x="293" y="310"/>
                    </a:lnTo>
                    <a:lnTo>
                      <a:pt x="292" y="308"/>
                    </a:lnTo>
                    <a:lnTo>
                      <a:pt x="292" y="304"/>
                    </a:lnTo>
                    <a:lnTo>
                      <a:pt x="289" y="299"/>
                    </a:lnTo>
                    <a:lnTo>
                      <a:pt x="288" y="297"/>
                    </a:lnTo>
                    <a:lnTo>
                      <a:pt x="288" y="296"/>
                    </a:lnTo>
                    <a:lnTo>
                      <a:pt x="288" y="293"/>
                    </a:lnTo>
                    <a:lnTo>
                      <a:pt x="282" y="288"/>
                    </a:lnTo>
                    <a:lnTo>
                      <a:pt x="281" y="285"/>
                    </a:lnTo>
                    <a:lnTo>
                      <a:pt x="282" y="279"/>
                    </a:lnTo>
                    <a:lnTo>
                      <a:pt x="281" y="274"/>
                    </a:lnTo>
                    <a:lnTo>
                      <a:pt x="264" y="254"/>
                    </a:lnTo>
                    <a:lnTo>
                      <a:pt x="253" y="245"/>
                    </a:lnTo>
                    <a:lnTo>
                      <a:pt x="246" y="241"/>
                    </a:lnTo>
                    <a:lnTo>
                      <a:pt x="241" y="240"/>
                    </a:lnTo>
                    <a:lnTo>
                      <a:pt x="235" y="241"/>
                    </a:lnTo>
                    <a:lnTo>
                      <a:pt x="229" y="237"/>
                    </a:lnTo>
                    <a:lnTo>
                      <a:pt x="226" y="235"/>
                    </a:lnTo>
                    <a:lnTo>
                      <a:pt x="226" y="234"/>
                    </a:lnTo>
                    <a:lnTo>
                      <a:pt x="220" y="228"/>
                    </a:lnTo>
                    <a:lnTo>
                      <a:pt x="213" y="225"/>
                    </a:lnTo>
                    <a:lnTo>
                      <a:pt x="207" y="224"/>
                    </a:lnTo>
                    <a:lnTo>
                      <a:pt x="202" y="224"/>
                    </a:lnTo>
                    <a:lnTo>
                      <a:pt x="198" y="226"/>
                    </a:lnTo>
                    <a:lnTo>
                      <a:pt x="193" y="224"/>
                    </a:lnTo>
                    <a:lnTo>
                      <a:pt x="190" y="222"/>
                    </a:lnTo>
                    <a:lnTo>
                      <a:pt x="184" y="217"/>
                    </a:lnTo>
                    <a:lnTo>
                      <a:pt x="179" y="211"/>
                    </a:lnTo>
                    <a:lnTo>
                      <a:pt x="172" y="207"/>
                    </a:lnTo>
                    <a:lnTo>
                      <a:pt x="162" y="206"/>
                    </a:lnTo>
                    <a:lnTo>
                      <a:pt x="160" y="205"/>
                    </a:lnTo>
                    <a:lnTo>
                      <a:pt x="157" y="205"/>
                    </a:lnTo>
                    <a:lnTo>
                      <a:pt x="153" y="202"/>
                    </a:lnTo>
                    <a:lnTo>
                      <a:pt x="151" y="201"/>
                    </a:lnTo>
                    <a:lnTo>
                      <a:pt x="150" y="201"/>
                    </a:lnTo>
                    <a:lnTo>
                      <a:pt x="144" y="200"/>
                    </a:lnTo>
                    <a:lnTo>
                      <a:pt x="136" y="202"/>
                    </a:lnTo>
                    <a:lnTo>
                      <a:pt x="132" y="201"/>
                    </a:lnTo>
                    <a:lnTo>
                      <a:pt x="129" y="199"/>
                    </a:lnTo>
                    <a:lnTo>
                      <a:pt x="124" y="196"/>
                    </a:lnTo>
                    <a:lnTo>
                      <a:pt x="121" y="196"/>
                    </a:lnTo>
                    <a:lnTo>
                      <a:pt x="111" y="193"/>
                    </a:lnTo>
                    <a:lnTo>
                      <a:pt x="104" y="190"/>
                    </a:lnTo>
                    <a:lnTo>
                      <a:pt x="93" y="183"/>
                    </a:lnTo>
                    <a:lnTo>
                      <a:pt x="87" y="177"/>
                    </a:lnTo>
                    <a:lnTo>
                      <a:pt x="84" y="172"/>
                    </a:lnTo>
                    <a:lnTo>
                      <a:pt x="84" y="162"/>
                    </a:lnTo>
                    <a:lnTo>
                      <a:pt x="88" y="156"/>
                    </a:lnTo>
                    <a:lnTo>
                      <a:pt x="80" y="153"/>
                    </a:lnTo>
                    <a:lnTo>
                      <a:pt x="76" y="148"/>
                    </a:lnTo>
                    <a:lnTo>
                      <a:pt x="75" y="144"/>
                    </a:lnTo>
                    <a:lnTo>
                      <a:pt x="75" y="136"/>
                    </a:lnTo>
                    <a:lnTo>
                      <a:pt x="76" y="132"/>
                    </a:lnTo>
                    <a:lnTo>
                      <a:pt x="80" y="126"/>
                    </a:lnTo>
                    <a:lnTo>
                      <a:pt x="80" y="123"/>
                    </a:lnTo>
                    <a:lnTo>
                      <a:pt x="73" y="119"/>
                    </a:lnTo>
                    <a:lnTo>
                      <a:pt x="67" y="115"/>
                    </a:lnTo>
                    <a:lnTo>
                      <a:pt x="66" y="114"/>
                    </a:lnTo>
                    <a:lnTo>
                      <a:pt x="66" y="111"/>
                    </a:lnTo>
                    <a:lnTo>
                      <a:pt x="69" y="104"/>
                    </a:lnTo>
                    <a:lnTo>
                      <a:pt x="71" y="100"/>
                    </a:lnTo>
                    <a:lnTo>
                      <a:pt x="78" y="99"/>
                    </a:lnTo>
                    <a:lnTo>
                      <a:pt x="78" y="98"/>
                    </a:lnTo>
                    <a:lnTo>
                      <a:pt x="80" y="98"/>
                    </a:lnTo>
                    <a:lnTo>
                      <a:pt x="80" y="97"/>
                    </a:lnTo>
                    <a:lnTo>
                      <a:pt x="81" y="97"/>
                    </a:lnTo>
                    <a:lnTo>
                      <a:pt x="81" y="94"/>
                    </a:lnTo>
                    <a:lnTo>
                      <a:pt x="81" y="93"/>
                    </a:lnTo>
                    <a:lnTo>
                      <a:pt x="78" y="89"/>
                    </a:lnTo>
                    <a:lnTo>
                      <a:pt x="75" y="88"/>
                    </a:lnTo>
                    <a:lnTo>
                      <a:pt x="72" y="89"/>
                    </a:lnTo>
                    <a:lnTo>
                      <a:pt x="67" y="88"/>
                    </a:lnTo>
                    <a:lnTo>
                      <a:pt x="63" y="85"/>
                    </a:lnTo>
                    <a:lnTo>
                      <a:pt x="59" y="82"/>
                    </a:lnTo>
                    <a:lnTo>
                      <a:pt x="56" y="81"/>
                    </a:lnTo>
                    <a:lnTo>
                      <a:pt x="55" y="81"/>
                    </a:lnTo>
                    <a:lnTo>
                      <a:pt x="52" y="81"/>
                    </a:lnTo>
                    <a:lnTo>
                      <a:pt x="47" y="80"/>
                    </a:lnTo>
                    <a:lnTo>
                      <a:pt x="44" y="77"/>
                    </a:lnTo>
                    <a:lnTo>
                      <a:pt x="42" y="74"/>
                    </a:lnTo>
                    <a:lnTo>
                      <a:pt x="42" y="70"/>
                    </a:lnTo>
                    <a:lnTo>
                      <a:pt x="42" y="65"/>
                    </a:lnTo>
                    <a:lnTo>
                      <a:pt x="47" y="63"/>
                    </a:lnTo>
                    <a:lnTo>
                      <a:pt x="50" y="58"/>
                    </a:lnTo>
                    <a:lnTo>
                      <a:pt x="53" y="56"/>
                    </a:lnTo>
                    <a:lnTo>
                      <a:pt x="53" y="51"/>
                    </a:lnTo>
                    <a:lnTo>
                      <a:pt x="52" y="48"/>
                    </a:lnTo>
                    <a:lnTo>
                      <a:pt x="49" y="45"/>
                    </a:lnTo>
                    <a:lnTo>
                      <a:pt x="47" y="42"/>
                    </a:lnTo>
                    <a:lnTo>
                      <a:pt x="42" y="40"/>
                    </a:lnTo>
                    <a:lnTo>
                      <a:pt x="35" y="40"/>
                    </a:lnTo>
                    <a:lnTo>
                      <a:pt x="29" y="37"/>
                    </a:lnTo>
                    <a:lnTo>
                      <a:pt x="27" y="33"/>
                    </a:lnTo>
                    <a:lnTo>
                      <a:pt x="33" y="28"/>
                    </a:lnTo>
                    <a:lnTo>
                      <a:pt x="36" y="23"/>
                    </a:lnTo>
                    <a:lnTo>
                      <a:pt x="33" y="20"/>
                    </a:lnTo>
                    <a:lnTo>
                      <a:pt x="26" y="18"/>
                    </a:lnTo>
                    <a:lnTo>
                      <a:pt x="21" y="16"/>
                    </a:lnTo>
                    <a:lnTo>
                      <a:pt x="14" y="13"/>
                    </a:lnTo>
                    <a:lnTo>
                      <a:pt x="10" y="11"/>
                    </a:lnTo>
                    <a:lnTo>
                      <a:pt x="8" y="8"/>
                    </a:lnTo>
                    <a:lnTo>
                      <a:pt x="3" y="5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634">
                <a:extLst>
                  <a:ext uri="{FF2B5EF4-FFF2-40B4-BE49-F238E27FC236}">
                    <a16:creationId xmlns:a16="http://schemas.microsoft.com/office/drawing/2014/main" id="{01030821-16B2-63B2-374F-72F3347D5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5" y="2350"/>
                <a:ext cx="155" cy="53"/>
              </a:xfrm>
              <a:custGeom>
                <a:avLst/>
                <a:gdLst>
                  <a:gd name="T0" fmla="*/ 771 w 776"/>
                  <a:gd name="T1" fmla="*/ 63 h 264"/>
                  <a:gd name="T2" fmla="*/ 740 w 776"/>
                  <a:gd name="T3" fmla="*/ 61 h 264"/>
                  <a:gd name="T4" fmla="*/ 720 w 776"/>
                  <a:gd name="T5" fmla="*/ 64 h 264"/>
                  <a:gd name="T6" fmla="*/ 704 w 776"/>
                  <a:gd name="T7" fmla="*/ 76 h 264"/>
                  <a:gd name="T8" fmla="*/ 690 w 776"/>
                  <a:gd name="T9" fmla="*/ 60 h 264"/>
                  <a:gd name="T10" fmla="*/ 671 w 776"/>
                  <a:gd name="T11" fmla="*/ 64 h 264"/>
                  <a:gd name="T12" fmla="*/ 648 w 776"/>
                  <a:gd name="T13" fmla="*/ 60 h 264"/>
                  <a:gd name="T14" fmla="*/ 636 w 776"/>
                  <a:gd name="T15" fmla="*/ 40 h 264"/>
                  <a:gd name="T16" fmla="*/ 628 w 776"/>
                  <a:gd name="T17" fmla="*/ 27 h 264"/>
                  <a:gd name="T18" fmla="*/ 610 w 776"/>
                  <a:gd name="T19" fmla="*/ 18 h 264"/>
                  <a:gd name="T20" fmla="*/ 595 w 776"/>
                  <a:gd name="T21" fmla="*/ 10 h 264"/>
                  <a:gd name="T22" fmla="*/ 587 w 776"/>
                  <a:gd name="T23" fmla="*/ 3 h 264"/>
                  <a:gd name="T24" fmla="*/ 574 w 776"/>
                  <a:gd name="T25" fmla="*/ 6 h 264"/>
                  <a:gd name="T26" fmla="*/ 562 w 776"/>
                  <a:gd name="T27" fmla="*/ 12 h 264"/>
                  <a:gd name="T28" fmla="*/ 551 w 776"/>
                  <a:gd name="T29" fmla="*/ 15 h 264"/>
                  <a:gd name="T30" fmla="*/ 539 w 776"/>
                  <a:gd name="T31" fmla="*/ 12 h 264"/>
                  <a:gd name="T32" fmla="*/ 531 w 776"/>
                  <a:gd name="T33" fmla="*/ 12 h 264"/>
                  <a:gd name="T34" fmla="*/ 526 w 776"/>
                  <a:gd name="T35" fmla="*/ 19 h 264"/>
                  <a:gd name="T36" fmla="*/ 517 w 776"/>
                  <a:gd name="T37" fmla="*/ 13 h 264"/>
                  <a:gd name="T38" fmla="*/ 513 w 776"/>
                  <a:gd name="T39" fmla="*/ 30 h 264"/>
                  <a:gd name="T40" fmla="*/ 505 w 776"/>
                  <a:gd name="T41" fmla="*/ 47 h 264"/>
                  <a:gd name="T42" fmla="*/ 491 w 776"/>
                  <a:gd name="T43" fmla="*/ 41 h 264"/>
                  <a:gd name="T44" fmla="*/ 484 w 776"/>
                  <a:gd name="T45" fmla="*/ 49 h 264"/>
                  <a:gd name="T46" fmla="*/ 480 w 776"/>
                  <a:gd name="T47" fmla="*/ 54 h 264"/>
                  <a:gd name="T48" fmla="*/ 467 w 776"/>
                  <a:gd name="T49" fmla="*/ 49 h 264"/>
                  <a:gd name="T50" fmla="*/ 448 w 776"/>
                  <a:gd name="T51" fmla="*/ 65 h 264"/>
                  <a:gd name="T52" fmla="*/ 436 w 776"/>
                  <a:gd name="T53" fmla="*/ 58 h 264"/>
                  <a:gd name="T54" fmla="*/ 416 w 776"/>
                  <a:gd name="T55" fmla="*/ 73 h 264"/>
                  <a:gd name="T56" fmla="*/ 395 w 776"/>
                  <a:gd name="T57" fmla="*/ 78 h 264"/>
                  <a:gd name="T58" fmla="*/ 384 w 776"/>
                  <a:gd name="T59" fmla="*/ 72 h 264"/>
                  <a:gd name="T60" fmla="*/ 362 w 776"/>
                  <a:gd name="T61" fmla="*/ 69 h 264"/>
                  <a:gd name="T62" fmla="*/ 342 w 776"/>
                  <a:gd name="T63" fmla="*/ 77 h 264"/>
                  <a:gd name="T64" fmla="*/ 341 w 776"/>
                  <a:gd name="T65" fmla="*/ 99 h 264"/>
                  <a:gd name="T66" fmla="*/ 333 w 776"/>
                  <a:gd name="T67" fmla="*/ 122 h 264"/>
                  <a:gd name="T68" fmla="*/ 308 w 776"/>
                  <a:gd name="T69" fmla="*/ 145 h 264"/>
                  <a:gd name="T70" fmla="*/ 313 w 776"/>
                  <a:gd name="T71" fmla="*/ 134 h 264"/>
                  <a:gd name="T72" fmla="*/ 296 w 776"/>
                  <a:gd name="T73" fmla="*/ 135 h 264"/>
                  <a:gd name="T74" fmla="*/ 275 w 776"/>
                  <a:gd name="T75" fmla="*/ 145 h 264"/>
                  <a:gd name="T76" fmla="*/ 267 w 776"/>
                  <a:gd name="T77" fmla="*/ 149 h 264"/>
                  <a:gd name="T78" fmla="*/ 262 w 776"/>
                  <a:gd name="T79" fmla="*/ 135 h 264"/>
                  <a:gd name="T80" fmla="*/ 251 w 776"/>
                  <a:gd name="T81" fmla="*/ 146 h 264"/>
                  <a:gd name="T82" fmla="*/ 242 w 776"/>
                  <a:gd name="T83" fmla="*/ 147 h 264"/>
                  <a:gd name="T84" fmla="*/ 234 w 776"/>
                  <a:gd name="T85" fmla="*/ 161 h 264"/>
                  <a:gd name="T86" fmla="*/ 222 w 776"/>
                  <a:gd name="T87" fmla="*/ 172 h 264"/>
                  <a:gd name="T88" fmla="*/ 213 w 776"/>
                  <a:gd name="T89" fmla="*/ 186 h 264"/>
                  <a:gd name="T90" fmla="*/ 187 w 776"/>
                  <a:gd name="T91" fmla="*/ 190 h 264"/>
                  <a:gd name="T92" fmla="*/ 179 w 776"/>
                  <a:gd name="T93" fmla="*/ 209 h 264"/>
                  <a:gd name="T94" fmla="*/ 166 w 776"/>
                  <a:gd name="T95" fmla="*/ 231 h 264"/>
                  <a:gd name="T96" fmla="*/ 168 w 776"/>
                  <a:gd name="T97" fmla="*/ 243 h 264"/>
                  <a:gd name="T98" fmla="*/ 159 w 776"/>
                  <a:gd name="T99" fmla="*/ 249 h 264"/>
                  <a:gd name="T100" fmla="*/ 147 w 776"/>
                  <a:gd name="T101" fmla="*/ 247 h 264"/>
                  <a:gd name="T102" fmla="*/ 147 w 776"/>
                  <a:gd name="T103" fmla="*/ 264 h 264"/>
                  <a:gd name="T104" fmla="*/ 133 w 776"/>
                  <a:gd name="T105" fmla="*/ 249 h 264"/>
                  <a:gd name="T106" fmla="*/ 110 w 776"/>
                  <a:gd name="T107" fmla="*/ 254 h 264"/>
                  <a:gd name="T108" fmla="*/ 104 w 776"/>
                  <a:gd name="T109" fmla="*/ 254 h 264"/>
                  <a:gd name="T110" fmla="*/ 85 w 776"/>
                  <a:gd name="T111" fmla="*/ 247 h 264"/>
                  <a:gd name="T112" fmla="*/ 73 w 776"/>
                  <a:gd name="T113" fmla="*/ 253 h 264"/>
                  <a:gd name="T114" fmla="*/ 56 w 776"/>
                  <a:gd name="T115" fmla="*/ 248 h 264"/>
                  <a:gd name="T116" fmla="*/ 53 w 776"/>
                  <a:gd name="T117" fmla="*/ 237 h 264"/>
                  <a:gd name="T118" fmla="*/ 38 w 776"/>
                  <a:gd name="T119" fmla="*/ 233 h 264"/>
                  <a:gd name="T120" fmla="*/ 32 w 776"/>
                  <a:gd name="T121" fmla="*/ 232 h 264"/>
                  <a:gd name="T122" fmla="*/ 21 w 776"/>
                  <a:gd name="T123" fmla="*/ 226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76" h="264">
                    <a:moveTo>
                      <a:pt x="776" y="43"/>
                    </a:moveTo>
                    <a:lnTo>
                      <a:pt x="774" y="55"/>
                    </a:lnTo>
                    <a:lnTo>
                      <a:pt x="773" y="60"/>
                    </a:lnTo>
                    <a:lnTo>
                      <a:pt x="771" y="63"/>
                    </a:lnTo>
                    <a:lnTo>
                      <a:pt x="770" y="65"/>
                    </a:lnTo>
                    <a:lnTo>
                      <a:pt x="765" y="66"/>
                    </a:lnTo>
                    <a:lnTo>
                      <a:pt x="748" y="67"/>
                    </a:lnTo>
                    <a:lnTo>
                      <a:pt x="740" y="61"/>
                    </a:lnTo>
                    <a:lnTo>
                      <a:pt x="736" y="61"/>
                    </a:lnTo>
                    <a:lnTo>
                      <a:pt x="732" y="65"/>
                    </a:lnTo>
                    <a:lnTo>
                      <a:pt x="727" y="65"/>
                    </a:lnTo>
                    <a:lnTo>
                      <a:pt x="720" y="64"/>
                    </a:lnTo>
                    <a:lnTo>
                      <a:pt x="716" y="69"/>
                    </a:lnTo>
                    <a:lnTo>
                      <a:pt x="713" y="72"/>
                    </a:lnTo>
                    <a:lnTo>
                      <a:pt x="711" y="75"/>
                    </a:lnTo>
                    <a:lnTo>
                      <a:pt x="704" y="76"/>
                    </a:lnTo>
                    <a:lnTo>
                      <a:pt x="699" y="75"/>
                    </a:lnTo>
                    <a:lnTo>
                      <a:pt x="699" y="73"/>
                    </a:lnTo>
                    <a:lnTo>
                      <a:pt x="693" y="66"/>
                    </a:lnTo>
                    <a:lnTo>
                      <a:pt x="690" y="60"/>
                    </a:lnTo>
                    <a:lnTo>
                      <a:pt x="682" y="56"/>
                    </a:lnTo>
                    <a:lnTo>
                      <a:pt x="677" y="56"/>
                    </a:lnTo>
                    <a:lnTo>
                      <a:pt x="673" y="61"/>
                    </a:lnTo>
                    <a:lnTo>
                      <a:pt x="671" y="64"/>
                    </a:lnTo>
                    <a:lnTo>
                      <a:pt x="663" y="64"/>
                    </a:lnTo>
                    <a:lnTo>
                      <a:pt x="662" y="64"/>
                    </a:lnTo>
                    <a:lnTo>
                      <a:pt x="658" y="63"/>
                    </a:lnTo>
                    <a:lnTo>
                      <a:pt x="648" y="60"/>
                    </a:lnTo>
                    <a:lnTo>
                      <a:pt x="642" y="55"/>
                    </a:lnTo>
                    <a:lnTo>
                      <a:pt x="640" y="50"/>
                    </a:lnTo>
                    <a:lnTo>
                      <a:pt x="641" y="47"/>
                    </a:lnTo>
                    <a:lnTo>
                      <a:pt x="636" y="40"/>
                    </a:lnTo>
                    <a:lnTo>
                      <a:pt x="634" y="36"/>
                    </a:lnTo>
                    <a:lnTo>
                      <a:pt x="633" y="35"/>
                    </a:lnTo>
                    <a:lnTo>
                      <a:pt x="631" y="32"/>
                    </a:lnTo>
                    <a:lnTo>
                      <a:pt x="628" y="27"/>
                    </a:lnTo>
                    <a:lnTo>
                      <a:pt x="620" y="21"/>
                    </a:lnTo>
                    <a:lnTo>
                      <a:pt x="617" y="20"/>
                    </a:lnTo>
                    <a:lnTo>
                      <a:pt x="612" y="19"/>
                    </a:lnTo>
                    <a:lnTo>
                      <a:pt x="610" y="18"/>
                    </a:lnTo>
                    <a:lnTo>
                      <a:pt x="606" y="15"/>
                    </a:lnTo>
                    <a:lnTo>
                      <a:pt x="601" y="12"/>
                    </a:lnTo>
                    <a:lnTo>
                      <a:pt x="597" y="12"/>
                    </a:lnTo>
                    <a:lnTo>
                      <a:pt x="595" y="10"/>
                    </a:lnTo>
                    <a:lnTo>
                      <a:pt x="593" y="9"/>
                    </a:lnTo>
                    <a:lnTo>
                      <a:pt x="590" y="7"/>
                    </a:lnTo>
                    <a:lnTo>
                      <a:pt x="589" y="6"/>
                    </a:lnTo>
                    <a:lnTo>
                      <a:pt x="587" y="3"/>
                    </a:lnTo>
                    <a:lnTo>
                      <a:pt x="581" y="0"/>
                    </a:lnTo>
                    <a:lnTo>
                      <a:pt x="579" y="3"/>
                    </a:lnTo>
                    <a:lnTo>
                      <a:pt x="577" y="4"/>
                    </a:lnTo>
                    <a:lnTo>
                      <a:pt x="574" y="6"/>
                    </a:lnTo>
                    <a:lnTo>
                      <a:pt x="568" y="3"/>
                    </a:lnTo>
                    <a:lnTo>
                      <a:pt x="566" y="8"/>
                    </a:lnTo>
                    <a:lnTo>
                      <a:pt x="564" y="9"/>
                    </a:lnTo>
                    <a:lnTo>
                      <a:pt x="562" y="12"/>
                    </a:lnTo>
                    <a:lnTo>
                      <a:pt x="560" y="12"/>
                    </a:lnTo>
                    <a:lnTo>
                      <a:pt x="559" y="12"/>
                    </a:lnTo>
                    <a:lnTo>
                      <a:pt x="555" y="12"/>
                    </a:lnTo>
                    <a:lnTo>
                      <a:pt x="551" y="15"/>
                    </a:lnTo>
                    <a:lnTo>
                      <a:pt x="547" y="16"/>
                    </a:lnTo>
                    <a:lnTo>
                      <a:pt x="544" y="15"/>
                    </a:lnTo>
                    <a:lnTo>
                      <a:pt x="542" y="13"/>
                    </a:lnTo>
                    <a:lnTo>
                      <a:pt x="539" y="12"/>
                    </a:lnTo>
                    <a:lnTo>
                      <a:pt x="538" y="12"/>
                    </a:lnTo>
                    <a:lnTo>
                      <a:pt x="536" y="9"/>
                    </a:lnTo>
                    <a:lnTo>
                      <a:pt x="533" y="10"/>
                    </a:lnTo>
                    <a:lnTo>
                      <a:pt x="531" y="12"/>
                    </a:lnTo>
                    <a:lnTo>
                      <a:pt x="530" y="15"/>
                    </a:lnTo>
                    <a:lnTo>
                      <a:pt x="530" y="16"/>
                    </a:lnTo>
                    <a:lnTo>
                      <a:pt x="528" y="19"/>
                    </a:lnTo>
                    <a:lnTo>
                      <a:pt x="526" y="19"/>
                    </a:lnTo>
                    <a:lnTo>
                      <a:pt x="525" y="19"/>
                    </a:lnTo>
                    <a:lnTo>
                      <a:pt x="525" y="20"/>
                    </a:lnTo>
                    <a:lnTo>
                      <a:pt x="520" y="16"/>
                    </a:lnTo>
                    <a:lnTo>
                      <a:pt x="517" y="13"/>
                    </a:lnTo>
                    <a:lnTo>
                      <a:pt x="514" y="16"/>
                    </a:lnTo>
                    <a:lnTo>
                      <a:pt x="514" y="21"/>
                    </a:lnTo>
                    <a:lnTo>
                      <a:pt x="513" y="25"/>
                    </a:lnTo>
                    <a:lnTo>
                      <a:pt x="513" y="30"/>
                    </a:lnTo>
                    <a:lnTo>
                      <a:pt x="509" y="44"/>
                    </a:lnTo>
                    <a:lnTo>
                      <a:pt x="507" y="47"/>
                    </a:lnTo>
                    <a:lnTo>
                      <a:pt x="507" y="48"/>
                    </a:lnTo>
                    <a:lnTo>
                      <a:pt x="505" y="47"/>
                    </a:lnTo>
                    <a:lnTo>
                      <a:pt x="505" y="43"/>
                    </a:lnTo>
                    <a:lnTo>
                      <a:pt x="503" y="41"/>
                    </a:lnTo>
                    <a:lnTo>
                      <a:pt x="499" y="41"/>
                    </a:lnTo>
                    <a:lnTo>
                      <a:pt x="491" y="41"/>
                    </a:lnTo>
                    <a:lnTo>
                      <a:pt x="487" y="41"/>
                    </a:lnTo>
                    <a:lnTo>
                      <a:pt x="486" y="43"/>
                    </a:lnTo>
                    <a:lnTo>
                      <a:pt x="485" y="49"/>
                    </a:lnTo>
                    <a:lnTo>
                      <a:pt x="484" y="49"/>
                    </a:lnTo>
                    <a:lnTo>
                      <a:pt x="484" y="50"/>
                    </a:lnTo>
                    <a:lnTo>
                      <a:pt x="484" y="53"/>
                    </a:lnTo>
                    <a:lnTo>
                      <a:pt x="482" y="55"/>
                    </a:lnTo>
                    <a:lnTo>
                      <a:pt x="480" y="54"/>
                    </a:lnTo>
                    <a:lnTo>
                      <a:pt x="479" y="54"/>
                    </a:lnTo>
                    <a:lnTo>
                      <a:pt x="476" y="53"/>
                    </a:lnTo>
                    <a:lnTo>
                      <a:pt x="471" y="48"/>
                    </a:lnTo>
                    <a:lnTo>
                      <a:pt x="467" y="49"/>
                    </a:lnTo>
                    <a:lnTo>
                      <a:pt x="462" y="50"/>
                    </a:lnTo>
                    <a:lnTo>
                      <a:pt x="458" y="53"/>
                    </a:lnTo>
                    <a:lnTo>
                      <a:pt x="456" y="58"/>
                    </a:lnTo>
                    <a:lnTo>
                      <a:pt x="448" y="65"/>
                    </a:lnTo>
                    <a:lnTo>
                      <a:pt x="446" y="65"/>
                    </a:lnTo>
                    <a:lnTo>
                      <a:pt x="445" y="64"/>
                    </a:lnTo>
                    <a:lnTo>
                      <a:pt x="442" y="58"/>
                    </a:lnTo>
                    <a:lnTo>
                      <a:pt x="436" y="58"/>
                    </a:lnTo>
                    <a:lnTo>
                      <a:pt x="435" y="61"/>
                    </a:lnTo>
                    <a:lnTo>
                      <a:pt x="433" y="65"/>
                    </a:lnTo>
                    <a:lnTo>
                      <a:pt x="428" y="67"/>
                    </a:lnTo>
                    <a:lnTo>
                      <a:pt x="416" y="73"/>
                    </a:lnTo>
                    <a:lnTo>
                      <a:pt x="406" y="76"/>
                    </a:lnTo>
                    <a:lnTo>
                      <a:pt x="400" y="75"/>
                    </a:lnTo>
                    <a:lnTo>
                      <a:pt x="399" y="77"/>
                    </a:lnTo>
                    <a:lnTo>
                      <a:pt x="395" y="78"/>
                    </a:lnTo>
                    <a:lnTo>
                      <a:pt x="391" y="76"/>
                    </a:lnTo>
                    <a:lnTo>
                      <a:pt x="390" y="75"/>
                    </a:lnTo>
                    <a:lnTo>
                      <a:pt x="388" y="72"/>
                    </a:lnTo>
                    <a:lnTo>
                      <a:pt x="384" y="72"/>
                    </a:lnTo>
                    <a:lnTo>
                      <a:pt x="378" y="70"/>
                    </a:lnTo>
                    <a:lnTo>
                      <a:pt x="371" y="69"/>
                    </a:lnTo>
                    <a:lnTo>
                      <a:pt x="367" y="67"/>
                    </a:lnTo>
                    <a:lnTo>
                      <a:pt x="362" y="69"/>
                    </a:lnTo>
                    <a:lnTo>
                      <a:pt x="356" y="71"/>
                    </a:lnTo>
                    <a:lnTo>
                      <a:pt x="348" y="75"/>
                    </a:lnTo>
                    <a:lnTo>
                      <a:pt x="343" y="75"/>
                    </a:lnTo>
                    <a:lnTo>
                      <a:pt x="342" y="77"/>
                    </a:lnTo>
                    <a:lnTo>
                      <a:pt x="341" y="81"/>
                    </a:lnTo>
                    <a:lnTo>
                      <a:pt x="342" y="87"/>
                    </a:lnTo>
                    <a:lnTo>
                      <a:pt x="343" y="94"/>
                    </a:lnTo>
                    <a:lnTo>
                      <a:pt x="341" y="99"/>
                    </a:lnTo>
                    <a:lnTo>
                      <a:pt x="338" y="105"/>
                    </a:lnTo>
                    <a:lnTo>
                      <a:pt x="337" y="110"/>
                    </a:lnTo>
                    <a:lnTo>
                      <a:pt x="334" y="115"/>
                    </a:lnTo>
                    <a:lnTo>
                      <a:pt x="333" y="122"/>
                    </a:lnTo>
                    <a:lnTo>
                      <a:pt x="330" y="127"/>
                    </a:lnTo>
                    <a:lnTo>
                      <a:pt x="325" y="130"/>
                    </a:lnTo>
                    <a:lnTo>
                      <a:pt x="310" y="147"/>
                    </a:lnTo>
                    <a:lnTo>
                      <a:pt x="308" y="145"/>
                    </a:lnTo>
                    <a:lnTo>
                      <a:pt x="308" y="143"/>
                    </a:lnTo>
                    <a:lnTo>
                      <a:pt x="310" y="141"/>
                    </a:lnTo>
                    <a:lnTo>
                      <a:pt x="313" y="138"/>
                    </a:lnTo>
                    <a:lnTo>
                      <a:pt x="313" y="134"/>
                    </a:lnTo>
                    <a:lnTo>
                      <a:pt x="313" y="133"/>
                    </a:lnTo>
                    <a:lnTo>
                      <a:pt x="310" y="132"/>
                    </a:lnTo>
                    <a:lnTo>
                      <a:pt x="309" y="133"/>
                    </a:lnTo>
                    <a:lnTo>
                      <a:pt x="296" y="135"/>
                    </a:lnTo>
                    <a:lnTo>
                      <a:pt x="286" y="136"/>
                    </a:lnTo>
                    <a:lnTo>
                      <a:pt x="279" y="140"/>
                    </a:lnTo>
                    <a:lnTo>
                      <a:pt x="276" y="141"/>
                    </a:lnTo>
                    <a:lnTo>
                      <a:pt x="275" y="145"/>
                    </a:lnTo>
                    <a:lnTo>
                      <a:pt x="270" y="149"/>
                    </a:lnTo>
                    <a:lnTo>
                      <a:pt x="269" y="151"/>
                    </a:lnTo>
                    <a:lnTo>
                      <a:pt x="267" y="150"/>
                    </a:lnTo>
                    <a:lnTo>
                      <a:pt x="267" y="149"/>
                    </a:lnTo>
                    <a:lnTo>
                      <a:pt x="268" y="145"/>
                    </a:lnTo>
                    <a:lnTo>
                      <a:pt x="268" y="138"/>
                    </a:lnTo>
                    <a:lnTo>
                      <a:pt x="265" y="134"/>
                    </a:lnTo>
                    <a:lnTo>
                      <a:pt x="262" y="135"/>
                    </a:lnTo>
                    <a:lnTo>
                      <a:pt x="253" y="140"/>
                    </a:lnTo>
                    <a:lnTo>
                      <a:pt x="252" y="143"/>
                    </a:lnTo>
                    <a:lnTo>
                      <a:pt x="253" y="147"/>
                    </a:lnTo>
                    <a:lnTo>
                      <a:pt x="251" y="146"/>
                    </a:lnTo>
                    <a:lnTo>
                      <a:pt x="248" y="145"/>
                    </a:lnTo>
                    <a:lnTo>
                      <a:pt x="247" y="145"/>
                    </a:lnTo>
                    <a:lnTo>
                      <a:pt x="245" y="144"/>
                    </a:lnTo>
                    <a:lnTo>
                      <a:pt x="242" y="147"/>
                    </a:lnTo>
                    <a:lnTo>
                      <a:pt x="240" y="150"/>
                    </a:lnTo>
                    <a:lnTo>
                      <a:pt x="236" y="155"/>
                    </a:lnTo>
                    <a:lnTo>
                      <a:pt x="235" y="158"/>
                    </a:lnTo>
                    <a:lnTo>
                      <a:pt x="234" y="161"/>
                    </a:lnTo>
                    <a:lnTo>
                      <a:pt x="234" y="164"/>
                    </a:lnTo>
                    <a:lnTo>
                      <a:pt x="231" y="169"/>
                    </a:lnTo>
                    <a:lnTo>
                      <a:pt x="227" y="170"/>
                    </a:lnTo>
                    <a:lnTo>
                      <a:pt x="222" y="172"/>
                    </a:lnTo>
                    <a:lnTo>
                      <a:pt x="219" y="172"/>
                    </a:lnTo>
                    <a:lnTo>
                      <a:pt x="218" y="174"/>
                    </a:lnTo>
                    <a:lnTo>
                      <a:pt x="216" y="184"/>
                    </a:lnTo>
                    <a:lnTo>
                      <a:pt x="213" y="186"/>
                    </a:lnTo>
                    <a:lnTo>
                      <a:pt x="210" y="189"/>
                    </a:lnTo>
                    <a:lnTo>
                      <a:pt x="204" y="189"/>
                    </a:lnTo>
                    <a:lnTo>
                      <a:pt x="195" y="189"/>
                    </a:lnTo>
                    <a:lnTo>
                      <a:pt x="187" y="190"/>
                    </a:lnTo>
                    <a:lnTo>
                      <a:pt x="183" y="193"/>
                    </a:lnTo>
                    <a:lnTo>
                      <a:pt x="179" y="200"/>
                    </a:lnTo>
                    <a:lnTo>
                      <a:pt x="181" y="208"/>
                    </a:lnTo>
                    <a:lnTo>
                      <a:pt x="179" y="209"/>
                    </a:lnTo>
                    <a:lnTo>
                      <a:pt x="177" y="213"/>
                    </a:lnTo>
                    <a:lnTo>
                      <a:pt x="173" y="218"/>
                    </a:lnTo>
                    <a:lnTo>
                      <a:pt x="170" y="225"/>
                    </a:lnTo>
                    <a:lnTo>
                      <a:pt x="166" y="231"/>
                    </a:lnTo>
                    <a:lnTo>
                      <a:pt x="170" y="240"/>
                    </a:lnTo>
                    <a:lnTo>
                      <a:pt x="170" y="242"/>
                    </a:lnTo>
                    <a:lnTo>
                      <a:pt x="168" y="242"/>
                    </a:lnTo>
                    <a:lnTo>
                      <a:pt x="168" y="243"/>
                    </a:lnTo>
                    <a:lnTo>
                      <a:pt x="168" y="246"/>
                    </a:lnTo>
                    <a:lnTo>
                      <a:pt x="165" y="248"/>
                    </a:lnTo>
                    <a:lnTo>
                      <a:pt x="161" y="250"/>
                    </a:lnTo>
                    <a:lnTo>
                      <a:pt x="159" y="249"/>
                    </a:lnTo>
                    <a:lnTo>
                      <a:pt x="158" y="249"/>
                    </a:lnTo>
                    <a:lnTo>
                      <a:pt x="155" y="249"/>
                    </a:lnTo>
                    <a:lnTo>
                      <a:pt x="150" y="244"/>
                    </a:lnTo>
                    <a:lnTo>
                      <a:pt x="147" y="247"/>
                    </a:lnTo>
                    <a:lnTo>
                      <a:pt x="148" y="253"/>
                    </a:lnTo>
                    <a:lnTo>
                      <a:pt x="148" y="260"/>
                    </a:lnTo>
                    <a:lnTo>
                      <a:pt x="147" y="263"/>
                    </a:lnTo>
                    <a:lnTo>
                      <a:pt x="147" y="264"/>
                    </a:lnTo>
                    <a:lnTo>
                      <a:pt x="144" y="263"/>
                    </a:lnTo>
                    <a:lnTo>
                      <a:pt x="143" y="260"/>
                    </a:lnTo>
                    <a:lnTo>
                      <a:pt x="138" y="253"/>
                    </a:lnTo>
                    <a:lnTo>
                      <a:pt x="133" y="249"/>
                    </a:lnTo>
                    <a:lnTo>
                      <a:pt x="126" y="248"/>
                    </a:lnTo>
                    <a:lnTo>
                      <a:pt x="115" y="249"/>
                    </a:lnTo>
                    <a:lnTo>
                      <a:pt x="111" y="250"/>
                    </a:lnTo>
                    <a:lnTo>
                      <a:pt x="110" y="254"/>
                    </a:lnTo>
                    <a:lnTo>
                      <a:pt x="108" y="254"/>
                    </a:lnTo>
                    <a:lnTo>
                      <a:pt x="107" y="254"/>
                    </a:lnTo>
                    <a:lnTo>
                      <a:pt x="107" y="255"/>
                    </a:lnTo>
                    <a:lnTo>
                      <a:pt x="104" y="254"/>
                    </a:lnTo>
                    <a:lnTo>
                      <a:pt x="103" y="254"/>
                    </a:lnTo>
                    <a:lnTo>
                      <a:pt x="97" y="250"/>
                    </a:lnTo>
                    <a:lnTo>
                      <a:pt x="88" y="249"/>
                    </a:lnTo>
                    <a:lnTo>
                      <a:pt x="85" y="247"/>
                    </a:lnTo>
                    <a:lnTo>
                      <a:pt x="84" y="244"/>
                    </a:lnTo>
                    <a:lnTo>
                      <a:pt x="81" y="246"/>
                    </a:lnTo>
                    <a:lnTo>
                      <a:pt x="76" y="249"/>
                    </a:lnTo>
                    <a:lnTo>
                      <a:pt x="73" y="253"/>
                    </a:lnTo>
                    <a:lnTo>
                      <a:pt x="59" y="256"/>
                    </a:lnTo>
                    <a:lnTo>
                      <a:pt x="56" y="254"/>
                    </a:lnTo>
                    <a:lnTo>
                      <a:pt x="55" y="250"/>
                    </a:lnTo>
                    <a:lnTo>
                      <a:pt x="56" y="248"/>
                    </a:lnTo>
                    <a:lnTo>
                      <a:pt x="57" y="246"/>
                    </a:lnTo>
                    <a:lnTo>
                      <a:pt x="57" y="243"/>
                    </a:lnTo>
                    <a:lnTo>
                      <a:pt x="55" y="240"/>
                    </a:lnTo>
                    <a:lnTo>
                      <a:pt x="53" y="237"/>
                    </a:lnTo>
                    <a:lnTo>
                      <a:pt x="47" y="233"/>
                    </a:lnTo>
                    <a:lnTo>
                      <a:pt x="44" y="232"/>
                    </a:lnTo>
                    <a:lnTo>
                      <a:pt x="40" y="233"/>
                    </a:lnTo>
                    <a:lnTo>
                      <a:pt x="38" y="233"/>
                    </a:lnTo>
                    <a:lnTo>
                      <a:pt x="36" y="233"/>
                    </a:lnTo>
                    <a:lnTo>
                      <a:pt x="36" y="235"/>
                    </a:lnTo>
                    <a:lnTo>
                      <a:pt x="34" y="233"/>
                    </a:lnTo>
                    <a:lnTo>
                      <a:pt x="32" y="232"/>
                    </a:lnTo>
                    <a:lnTo>
                      <a:pt x="30" y="232"/>
                    </a:lnTo>
                    <a:lnTo>
                      <a:pt x="28" y="230"/>
                    </a:lnTo>
                    <a:lnTo>
                      <a:pt x="27" y="229"/>
                    </a:lnTo>
                    <a:lnTo>
                      <a:pt x="21" y="226"/>
                    </a:lnTo>
                    <a:lnTo>
                      <a:pt x="17" y="227"/>
                    </a:lnTo>
                    <a:lnTo>
                      <a:pt x="7" y="229"/>
                    </a:lnTo>
                    <a:lnTo>
                      <a:pt x="0" y="229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635">
                <a:extLst>
                  <a:ext uri="{FF2B5EF4-FFF2-40B4-BE49-F238E27FC236}">
                    <a16:creationId xmlns:a16="http://schemas.microsoft.com/office/drawing/2014/main" id="{1860081D-2D2F-A0CF-5114-05E93C0EF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2379"/>
                <a:ext cx="45" cy="18"/>
              </a:xfrm>
              <a:custGeom>
                <a:avLst/>
                <a:gdLst>
                  <a:gd name="T0" fmla="*/ 208 w 225"/>
                  <a:gd name="T1" fmla="*/ 83 h 87"/>
                  <a:gd name="T2" fmla="*/ 198 w 225"/>
                  <a:gd name="T3" fmla="*/ 86 h 87"/>
                  <a:gd name="T4" fmla="*/ 197 w 225"/>
                  <a:gd name="T5" fmla="*/ 81 h 87"/>
                  <a:gd name="T6" fmla="*/ 205 w 225"/>
                  <a:gd name="T7" fmla="*/ 72 h 87"/>
                  <a:gd name="T8" fmla="*/ 212 w 225"/>
                  <a:gd name="T9" fmla="*/ 77 h 87"/>
                  <a:gd name="T10" fmla="*/ 219 w 225"/>
                  <a:gd name="T11" fmla="*/ 77 h 87"/>
                  <a:gd name="T12" fmla="*/ 217 w 225"/>
                  <a:gd name="T13" fmla="*/ 68 h 87"/>
                  <a:gd name="T14" fmla="*/ 209 w 225"/>
                  <a:gd name="T15" fmla="*/ 64 h 87"/>
                  <a:gd name="T16" fmla="*/ 203 w 225"/>
                  <a:gd name="T17" fmla="*/ 63 h 87"/>
                  <a:gd name="T18" fmla="*/ 205 w 225"/>
                  <a:gd name="T19" fmla="*/ 58 h 87"/>
                  <a:gd name="T20" fmla="*/ 203 w 225"/>
                  <a:gd name="T21" fmla="*/ 54 h 87"/>
                  <a:gd name="T22" fmla="*/ 202 w 225"/>
                  <a:gd name="T23" fmla="*/ 51 h 87"/>
                  <a:gd name="T24" fmla="*/ 201 w 225"/>
                  <a:gd name="T25" fmla="*/ 47 h 87"/>
                  <a:gd name="T26" fmla="*/ 196 w 225"/>
                  <a:gd name="T27" fmla="*/ 37 h 87"/>
                  <a:gd name="T28" fmla="*/ 191 w 225"/>
                  <a:gd name="T29" fmla="*/ 30 h 87"/>
                  <a:gd name="T30" fmla="*/ 184 w 225"/>
                  <a:gd name="T31" fmla="*/ 30 h 87"/>
                  <a:gd name="T32" fmla="*/ 173 w 225"/>
                  <a:gd name="T33" fmla="*/ 30 h 87"/>
                  <a:gd name="T34" fmla="*/ 168 w 225"/>
                  <a:gd name="T35" fmla="*/ 25 h 87"/>
                  <a:gd name="T36" fmla="*/ 178 w 225"/>
                  <a:gd name="T37" fmla="*/ 19 h 87"/>
                  <a:gd name="T38" fmla="*/ 183 w 225"/>
                  <a:gd name="T39" fmla="*/ 18 h 87"/>
                  <a:gd name="T40" fmla="*/ 179 w 225"/>
                  <a:gd name="T41" fmla="*/ 17 h 87"/>
                  <a:gd name="T42" fmla="*/ 168 w 225"/>
                  <a:gd name="T43" fmla="*/ 14 h 87"/>
                  <a:gd name="T44" fmla="*/ 168 w 225"/>
                  <a:gd name="T45" fmla="*/ 7 h 87"/>
                  <a:gd name="T46" fmla="*/ 165 w 225"/>
                  <a:gd name="T47" fmla="*/ 2 h 87"/>
                  <a:gd name="T48" fmla="*/ 154 w 225"/>
                  <a:gd name="T49" fmla="*/ 0 h 87"/>
                  <a:gd name="T50" fmla="*/ 149 w 225"/>
                  <a:gd name="T51" fmla="*/ 5 h 87"/>
                  <a:gd name="T52" fmla="*/ 143 w 225"/>
                  <a:gd name="T53" fmla="*/ 8 h 87"/>
                  <a:gd name="T54" fmla="*/ 132 w 225"/>
                  <a:gd name="T55" fmla="*/ 8 h 87"/>
                  <a:gd name="T56" fmla="*/ 128 w 225"/>
                  <a:gd name="T57" fmla="*/ 8 h 87"/>
                  <a:gd name="T58" fmla="*/ 125 w 225"/>
                  <a:gd name="T59" fmla="*/ 12 h 87"/>
                  <a:gd name="T60" fmla="*/ 123 w 225"/>
                  <a:gd name="T61" fmla="*/ 24 h 87"/>
                  <a:gd name="T62" fmla="*/ 117 w 225"/>
                  <a:gd name="T63" fmla="*/ 31 h 87"/>
                  <a:gd name="T64" fmla="*/ 112 w 225"/>
                  <a:gd name="T65" fmla="*/ 23 h 87"/>
                  <a:gd name="T66" fmla="*/ 106 w 225"/>
                  <a:gd name="T67" fmla="*/ 20 h 87"/>
                  <a:gd name="T68" fmla="*/ 99 w 225"/>
                  <a:gd name="T69" fmla="*/ 25 h 87"/>
                  <a:gd name="T70" fmla="*/ 89 w 225"/>
                  <a:gd name="T71" fmla="*/ 17 h 87"/>
                  <a:gd name="T72" fmla="*/ 82 w 225"/>
                  <a:gd name="T73" fmla="*/ 13 h 87"/>
                  <a:gd name="T74" fmla="*/ 75 w 225"/>
                  <a:gd name="T75" fmla="*/ 17 h 87"/>
                  <a:gd name="T76" fmla="*/ 78 w 225"/>
                  <a:gd name="T77" fmla="*/ 30 h 87"/>
                  <a:gd name="T78" fmla="*/ 78 w 225"/>
                  <a:gd name="T79" fmla="*/ 36 h 87"/>
                  <a:gd name="T80" fmla="*/ 70 w 225"/>
                  <a:gd name="T81" fmla="*/ 41 h 87"/>
                  <a:gd name="T82" fmla="*/ 60 w 225"/>
                  <a:gd name="T83" fmla="*/ 42 h 87"/>
                  <a:gd name="T84" fmla="*/ 48 w 225"/>
                  <a:gd name="T85" fmla="*/ 39 h 87"/>
                  <a:gd name="T86" fmla="*/ 46 w 225"/>
                  <a:gd name="T87" fmla="*/ 43 h 87"/>
                  <a:gd name="T88" fmla="*/ 51 w 225"/>
                  <a:gd name="T89" fmla="*/ 54 h 87"/>
                  <a:gd name="T90" fmla="*/ 47 w 225"/>
                  <a:gd name="T91" fmla="*/ 57 h 87"/>
                  <a:gd name="T92" fmla="*/ 46 w 225"/>
                  <a:gd name="T93" fmla="*/ 58 h 87"/>
                  <a:gd name="T94" fmla="*/ 32 w 225"/>
                  <a:gd name="T95" fmla="*/ 60 h 87"/>
                  <a:gd name="T96" fmla="*/ 25 w 225"/>
                  <a:gd name="T97" fmla="*/ 68 h 87"/>
                  <a:gd name="T98" fmla="*/ 18 w 225"/>
                  <a:gd name="T99" fmla="*/ 68 h 87"/>
                  <a:gd name="T100" fmla="*/ 9 w 225"/>
                  <a:gd name="T101" fmla="*/ 64 h 87"/>
                  <a:gd name="T102" fmla="*/ 0 w 225"/>
                  <a:gd name="T103" fmla="*/ 7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5" h="87">
                    <a:moveTo>
                      <a:pt x="213" y="85"/>
                    </a:moveTo>
                    <a:lnTo>
                      <a:pt x="208" y="83"/>
                    </a:lnTo>
                    <a:lnTo>
                      <a:pt x="203" y="87"/>
                    </a:lnTo>
                    <a:lnTo>
                      <a:pt x="198" y="86"/>
                    </a:lnTo>
                    <a:lnTo>
                      <a:pt x="197" y="85"/>
                    </a:lnTo>
                    <a:lnTo>
                      <a:pt x="197" y="81"/>
                    </a:lnTo>
                    <a:lnTo>
                      <a:pt x="201" y="79"/>
                    </a:lnTo>
                    <a:lnTo>
                      <a:pt x="205" y="72"/>
                    </a:lnTo>
                    <a:lnTo>
                      <a:pt x="212" y="76"/>
                    </a:lnTo>
                    <a:lnTo>
                      <a:pt x="212" y="77"/>
                    </a:lnTo>
                    <a:lnTo>
                      <a:pt x="215" y="79"/>
                    </a:lnTo>
                    <a:lnTo>
                      <a:pt x="219" y="77"/>
                    </a:lnTo>
                    <a:lnTo>
                      <a:pt x="225" y="75"/>
                    </a:lnTo>
                    <a:lnTo>
                      <a:pt x="217" y="68"/>
                    </a:lnTo>
                    <a:lnTo>
                      <a:pt x="214" y="65"/>
                    </a:lnTo>
                    <a:lnTo>
                      <a:pt x="209" y="64"/>
                    </a:lnTo>
                    <a:lnTo>
                      <a:pt x="207" y="64"/>
                    </a:lnTo>
                    <a:lnTo>
                      <a:pt x="203" y="63"/>
                    </a:lnTo>
                    <a:lnTo>
                      <a:pt x="202" y="60"/>
                    </a:lnTo>
                    <a:lnTo>
                      <a:pt x="205" y="58"/>
                    </a:lnTo>
                    <a:lnTo>
                      <a:pt x="203" y="56"/>
                    </a:lnTo>
                    <a:lnTo>
                      <a:pt x="203" y="54"/>
                    </a:lnTo>
                    <a:lnTo>
                      <a:pt x="202" y="52"/>
                    </a:lnTo>
                    <a:lnTo>
                      <a:pt x="202" y="51"/>
                    </a:lnTo>
                    <a:lnTo>
                      <a:pt x="201" y="48"/>
                    </a:lnTo>
                    <a:lnTo>
                      <a:pt x="201" y="47"/>
                    </a:lnTo>
                    <a:lnTo>
                      <a:pt x="196" y="42"/>
                    </a:lnTo>
                    <a:lnTo>
                      <a:pt x="196" y="37"/>
                    </a:lnTo>
                    <a:lnTo>
                      <a:pt x="195" y="32"/>
                    </a:lnTo>
                    <a:lnTo>
                      <a:pt x="191" y="30"/>
                    </a:lnTo>
                    <a:lnTo>
                      <a:pt x="186" y="29"/>
                    </a:lnTo>
                    <a:lnTo>
                      <a:pt x="184" y="30"/>
                    </a:lnTo>
                    <a:lnTo>
                      <a:pt x="177" y="30"/>
                    </a:lnTo>
                    <a:lnTo>
                      <a:pt x="173" y="30"/>
                    </a:lnTo>
                    <a:lnTo>
                      <a:pt x="169" y="28"/>
                    </a:lnTo>
                    <a:lnTo>
                      <a:pt x="168" y="25"/>
                    </a:lnTo>
                    <a:lnTo>
                      <a:pt x="174" y="22"/>
                    </a:lnTo>
                    <a:lnTo>
                      <a:pt x="178" y="19"/>
                    </a:lnTo>
                    <a:lnTo>
                      <a:pt x="180" y="19"/>
                    </a:lnTo>
                    <a:lnTo>
                      <a:pt x="183" y="18"/>
                    </a:lnTo>
                    <a:lnTo>
                      <a:pt x="181" y="17"/>
                    </a:lnTo>
                    <a:lnTo>
                      <a:pt x="179" y="17"/>
                    </a:lnTo>
                    <a:lnTo>
                      <a:pt x="172" y="17"/>
                    </a:lnTo>
                    <a:lnTo>
                      <a:pt x="168" y="14"/>
                    </a:lnTo>
                    <a:lnTo>
                      <a:pt x="168" y="12"/>
                    </a:lnTo>
                    <a:lnTo>
                      <a:pt x="168" y="7"/>
                    </a:lnTo>
                    <a:lnTo>
                      <a:pt x="167" y="5"/>
                    </a:lnTo>
                    <a:lnTo>
                      <a:pt x="165" y="2"/>
                    </a:lnTo>
                    <a:lnTo>
                      <a:pt x="161" y="1"/>
                    </a:lnTo>
                    <a:lnTo>
                      <a:pt x="154" y="0"/>
                    </a:lnTo>
                    <a:lnTo>
                      <a:pt x="150" y="2"/>
                    </a:lnTo>
                    <a:lnTo>
                      <a:pt x="149" y="5"/>
                    </a:lnTo>
                    <a:lnTo>
                      <a:pt x="146" y="6"/>
                    </a:lnTo>
                    <a:lnTo>
                      <a:pt x="143" y="8"/>
                    </a:lnTo>
                    <a:lnTo>
                      <a:pt x="137" y="8"/>
                    </a:lnTo>
                    <a:lnTo>
                      <a:pt x="132" y="8"/>
                    </a:lnTo>
                    <a:lnTo>
                      <a:pt x="129" y="8"/>
                    </a:lnTo>
                    <a:lnTo>
                      <a:pt x="128" y="8"/>
                    </a:lnTo>
                    <a:lnTo>
                      <a:pt x="128" y="9"/>
                    </a:lnTo>
                    <a:lnTo>
                      <a:pt x="125" y="12"/>
                    </a:lnTo>
                    <a:lnTo>
                      <a:pt x="125" y="22"/>
                    </a:lnTo>
                    <a:lnTo>
                      <a:pt x="123" y="24"/>
                    </a:lnTo>
                    <a:lnTo>
                      <a:pt x="121" y="29"/>
                    </a:lnTo>
                    <a:lnTo>
                      <a:pt x="117" y="31"/>
                    </a:lnTo>
                    <a:lnTo>
                      <a:pt x="115" y="29"/>
                    </a:lnTo>
                    <a:lnTo>
                      <a:pt x="112" y="23"/>
                    </a:lnTo>
                    <a:lnTo>
                      <a:pt x="111" y="22"/>
                    </a:lnTo>
                    <a:lnTo>
                      <a:pt x="106" y="20"/>
                    </a:lnTo>
                    <a:lnTo>
                      <a:pt x="104" y="23"/>
                    </a:lnTo>
                    <a:lnTo>
                      <a:pt x="99" y="25"/>
                    </a:lnTo>
                    <a:lnTo>
                      <a:pt x="94" y="25"/>
                    </a:lnTo>
                    <a:lnTo>
                      <a:pt x="89" y="17"/>
                    </a:lnTo>
                    <a:lnTo>
                      <a:pt x="86" y="13"/>
                    </a:lnTo>
                    <a:lnTo>
                      <a:pt x="82" y="13"/>
                    </a:lnTo>
                    <a:lnTo>
                      <a:pt x="80" y="16"/>
                    </a:lnTo>
                    <a:lnTo>
                      <a:pt x="75" y="17"/>
                    </a:lnTo>
                    <a:lnTo>
                      <a:pt x="76" y="23"/>
                    </a:lnTo>
                    <a:lnTo>
                      <a:pt x="78" y="30"/>
                    </a:lnTo>
                    <a:lnTo>
                      <a:pt x="81" y="34"/>
                    </a:lnTo>
                    <a:lnTo>
                      <a:pt x="78" y="36"/>
                    </a:lnTo>
                    <a:lnTo>
                      <a:pt x="75" y="39"/>
                    </a:lnTo>
                    <a:lnTo>
                      <a:pt x="70" y="41"/>
                    </a:lnTo>
                    <a:lnTo>
                      <a:pt x="64" y="41"/>
                    </a:lnTo>
                    <a:lnTo>
                      <a:pt x="60" y="42"/>
                    </a:lnTo>
                    <a:lnTo>
                      <a:pt x="55" y="42"/>
                    </a:lnTo>
                    <a:lnTo>
                      <a:pt x="48" y="39"/>
                    </a:lnTo>
                    <a:lnTo>
                      <a:pt x="46" y="40"/>
                    </a:lnTo>
                    <a:lnTo>
                      <a:pt x="46" y="43"/>
                    </a:lnTo>
                    <a:lnTo>
                      <a:pt x="51" y="52"/>
                    </a:lnTo>
                    <a:lnTo>
                      <a:pt x="51" y="54"/>
                    </a:lnTo>
                    <a:lnTo>
                      <a:pt x="49" y="57"/>
                    </a:lnTo>
                    <a:lnTo>
                      <a:pt x="47" y="57"/>
                    </a:lnTo>
                    <a:lnTo>
                      <a:pt x="46" y="57"/>
                    </a:lnTo>
                    <a:lnTo>
                      <a:pt x="46" y="58"/>
                    </a:lnTo>
                    <a:lnTo>
                      <a:pt x="41" y="59"/>
                    </a:lnTo>
                    <a:lnTo>
                      <a:pt x="32" y="60"/>
                    </a:lnTo>
                    <a:lnTo>
                      <a:pt x="29" y="65"/>
                    </a:lnTo>
                    <a:lnTo>
                      <a:pt x="25" y="68"/>
                    </a:lnTo>
                    <a:lnTo>
                      <a:pt x="23" y="69"/>
                    </a:lnTo>
                    <a:lnTo>
                      <a:pt x="18" y="68"/>
                    </a:lnTo>
                    <a:lnTo>
                      <a:pt x="13" y="65"/>
                    </a:lnTo>
                    <a:lnTo>
                      <a:pt x="9" y="64"/>
                    </a:lnTo>
                    <a:lnTo>
                      <a:pt x="7" y="65"/>
                    </a:lnTo>
                    <a:lnTo>
                      <a:pt x="0" y="7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636">
                <a:extLst>
                  <a:ext uri="{FF2B5EF4-FFF2-40B4-BE49-F238E27FC236}">
                    <a16:creationId xmlns:a16="http://schemas.microsoft.com/office/drawing/2014/main" id="{A445A1A5-412F-64AC-747F-87DC90086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1153"/>
                <a:ext cx="167" cy="183"/>
              </a:xfrm>
              <a:custGeom>
                <a:avLst/>
                <a:gdLst>
                  <a:gd name="T0" fmla="*/ 14 w 835"/>
                  <a:gd name="T1" fmla="*/ 21 h 915"/>
                  <a:gd name="T2" fmla="*/ 31 w 835"/>
                  <a:gd name="T3" fmla="*/ 33 h 915"/>
                  <a:gd name="T4" fmla="*/ 36 w 835"/>
                  <a:gd name="T5" fmla="*/ 43 h 915"/>
                  <a:gd name="T6" fmla="*/ 50 w 835"/>
                  <a:gd name="T7" fmla="*/ 77 h 915"/>
                  <a:gd name="T8" fmla="*/ 62 w 835"/>
                  <a:gd name="T9" fmla="*/ 103 h 915"/>
                  <a:gd name="T10" fmla="*/ 85 w 835"/>
                  <a:gd name="T11" fmla="*/ 132 h 915"/>
                  <a:gd name="T12" fmla="*/ 98 w 835"/>
                  <a:gd name="T13" fmla="*/ 145 h 915"/>
                  <a:gd name="T14" fmla="*/ 121 w 835"/>
                  <a:gd name="T15" fmla="*/ 164 h 915"/>
                  <a:gd name="T16" fmla="*/ 140 w 835"/>
                  <a:gd name="T17" fmla="*/ 182 h 915"/>
                  <a:gd name="T18" fmla="*/ 167 w 835"/>
                  <a:gd name="T19" fmla="*/ 189 h 915"/>
                  <a:gd name="T20" fmla="*/ 178 w 835"/>
                  <a:gd name="T21" fmla="*/ 200 h 915"/>
                  <a:gd name="T22" fmla="*/ 197 w 835"/>
                  <a:gd name="T23" fmla="*/ 238 h 915"/>
                  <a:gd name="T24" fmla="*/ 222 w 835"/>
                  <a:gd name="T25" fmla="*/ 271 h 915"/>
                  <a:gd name="T26" fmla="*/ 248 w 835"/>
                  <a:gd name="T27" fmla="*/ 277 h 915"/>
                  <a:gd name="T28" fmla="*/ 279 w 835"/>
                  <a:gd name="T29" fmla="*/ 277 h 915"/>
                  <a:gd name="T30" fmla="*/ 293 w 835"/>
                  <a:gd name="T31" fmla="*/ 269 h 915"/>
                  <a:gd name="T32" fmla="*/ 300 w 835"/>
                  <a:gd name="T33" fmla="*/ 256 h 915"/>
                  <a:gd name="T34" fmla="*/ 298 w 835"/>
                  <a:gd name="T35" fmla="*/ 241 h 915"/>
                  <a:gd name="T36" fmla="*/ 322 w 835"/>
                  <a:gd name="T37" fmla="*/ 240 h 915"/>
                  <a:gd name="T38" fmla="*/ 339 w 835"/>
                  <a:gd name="T39" fmla="*/ 245 h 915"/>
                  <a:gd name="T40" fmla="*/ 356 w 835"/>
                  <a:gd name="T41" fmla="*/ 261 h 915"/>
                  <a:gd name="T42" fmla="*/ 372 w 835"/>
                  <a:gd name="T43" fmla="*/ 278 h 915"/>
                  <a:gd name="T44" fmla="*/ 388 w 835"/>
                  <a:gd name="T45" fmla="*/ 291 h 915"/>
                  <a:gd name="T46" fmla="*/ 390 w 835"/>
                  <a:gd name="T47" fmla="*/ 306 h 915"/>
                  <a:gd name="T48" fmla="*/ 416 w 835"/>
                  <a:gd name="T49" fmla="*/ 312 h 915"/>
                  <a:gd name="T50" fmla="*/ 423 w 835"/>
                  <a:gd name="T51" fmla="*/ 321 h 915"/>
                  <a:gd name="T52" fmla="*/ 434 w 835"/>
                  <a:gd name="T53" fmla="*/ 315 h 915"/>
                  <a:gd name="T54" fmla="*/ 449 w 835"/>
                  <a:gd name="T55" fmla="*/ 328 h 915"/>
                  <a:gd name="T56" fmla="*/ 474 w 835"/>
                  <a:gd name="T57" fmla="*/ 345 h 915"/>
                  <a:gd name="T58" fmla="*/ 505 w 835"/>
                  <a:gd name="T59" fmla="*/ 364 h 915"/>
                  <a:gd name="T60" fmla="*/ 515 w 835"/>
                  <a:gd name="T61" fmla="*/ 378 h 915"/>
                  <a:gd name="T62" fmla="*/ 538 w 835"/>
                  <a:gd name="T63" fmla="*/ 393 h 915"/>
                  <a:gd name="T64" fmla="*/ 552 w 835"/>
                  <a:gd name="T65" fmla="*/ 418 h 915"/>
                  <a:gd name="T66" fmla="*/ 573 w 835"/>
                  <a:gd name="T67" fmla="*/ 429 h 915"/>
                  <a:gd name="T68" fmla="*/ 591 w 835"/>
                  <a:gd name="T69" fmla="*/ 434 h 915"/>
                  <a:gd name="T70" fmla="*/ 612 w 835"/>
                  <a:gd name="T71" fmla="*/ 451 h 915"/>
                  <a:gd name="T72" fmla="*/ 641 w 835"/>
                  <a:gd name="T73" fmla="*/ 460 h 915"/>
                  <a:gd name="T74" fmla="*/ 664 w 835"/>
                  <a:gd name="T75" fmla="*/ 495 h 915"/>
                  <a:gd name="T76" fmla="*/ 674 w 835"/>
                  <a:gd name="T77" fmla="*/ 509 h 915"/>
                  <a:gd name="T78" fmla="*/ 685 w 835"/>
                  <a:gd name="T79" fmla="*/ 551 h 915"/>
                  <a:gd name="T80" fmla="*/ 712 w 835"/>
                  <a:gd name="T81" fmla="*/ 593 h 915"/>
                  <a:gd name="T82" fmla="*/ 734 w 835"/>
                  <a:gd name="T83" fmla="*/ 605 h 915"/>
                  <a:gd name="T84" fmla="*/ 760 w 835"/>
                  <a:gd name="T85" fmla="*/ 615 h 915"/>
                  <a:gd name="T86" fmla="*/ 768 w 835"/>
                  <a:gd name="T87" fmla="*/ 638 h 915"/>
                  <a:gd name="T88" fmla="*/ 756 w 835"/>
                  <a:gd name="T89" fmla="*/ 667 h 915"/>
                  <a:gd name="T90" fmla="*/ 755 w 835"/>
                  <a:gd name="T91" fmla="*/ 684 h 915"/>
                  <a:gd name="T92" fmla="*/ 748 w 835"/>
                  <a:gd name="T93" fmla="*/ 719 h 915"/>
                  <a:gd name="T94" fmla="*/ 773 w 835"/>
                  <a:gd name="T95" fmla="*/ 746 h 915"/>
                  <a:gd name="T96" fmla="*/ 807 w 835"/>
                  <a:gd name="T97" fmla="*/ 754 h 915"/>
                  <a:gd name="T98" fmla="*/ 813 w 835"/>
                  <a:gd name="T99" fmla="*/ 800 h 915"/>
                  <a:gd name="T100" fmla="*/ 834 w 835"/>
                  <a:gd name="T101" fmla="*/ 828 h 915"/>
                  <a:gd name="T102" fmla="*/ 826 w 835"/>
                  <a:gd name="T103" fmla="*/ 851 h 915"/>
                  <a:gd name="T104" fmla="*/ 815 w 835"/>
                  <a:gd name="T105" fmla="*/ 879 h 915"/>
                  <a:gd name="T106" fmla="*/ 813 w 835"/>
                  <a:gd name="T107" fmla="*/ 913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35" h="915">
                    <a:moveTo>
                      <a:pt x="0" y="0"/>
                    </a:moveTo>
                    <a:lnTo>
                      <a:pt x="2" y="4"/>
                    </a:lnTo>
                    <a:lnTo>
                      <a:pt x="6" y="9"/>
                    </a:lnTo>
                    <a:lnTo>
                      <a:pt x="11" y="16"/>
                    </a:lnTo>
                    <a:lnTo>
                      <a:pt x="14" y="21"/>
                    </a:lnTo>
                    <a:lnTo>
                      <a:pt x="16" y="22"/>
                    </a:lnTo>
                    <a:lnTo>
                      <a:pt x="18" y="25"/>
                    </a:lnTo>
                    <a:lnTo>
                      <a:pt x="25" y="29"/>
                    </a:lnTo>
                    <a:lnTo>
                      <a:pt x="28" y="31"/>
                    </a:lnTo>
                    <a:lnTo>
                      <a:pt x="31" y="33"/>
                    </a:lnTo>
                    <a:lnTo>
                      <a:pt x="36" y="33"/>
                    </a:lnTo>
                    <a:lnTo>
                      <a:pt x="40" y="34"/>
                    </a:lnTo>
                    <a:lnTo>
                      <a:pt x="41" y="37"/>
                    </a:lnTo>
                    <a:lnTo>
                      <a:pt x="40" y="40"/>
                    </a:lnTo>
                    <a:lnTo>
                      <a:pt x="36" y="43"/>
                    </a:lnTo>
                    <a:lnTo>
                      <a:pt x="37" y="48"/>
                    </a:lnTo>
                    <a:lnTo>
                      <a:pt x="40" y="52"/>
                    </a:lnTo>
                    <a:lnTo>
                      <a:pt x="46" y="60"/>
                    </a:lnTo>
                    <a:lnTo>
                      <a:pt x="50" y="66"/>
                    </a:lnTo>
                    <a:lnTo>
                      <a:pt x="50" y="77"/>
                    </a:lnTo>
                    <a:lnTo>
                      <a:pt x="50" y="86"/>
                    </a:lnTo>
                    <a:lnTo>
                      <a:pt x="52" y="91"/>
                    </a:lnTo>
                    <a:lnTo>
                      <a:pt x="62" y="98"/>
                    </a:lnTo>
                    <a:lnTo>
                      <a:pt x="62" y="100"/>
                    </a:lnTo>
                    <a:lnTo>
                      <a:pt x="62" y="103"/>
                    </a:lnTo>
                    <a:lnTo>
                      <a:pt x="65" y="119"/>
                    </a:lnTo>
                    <a:lnTo>
                      <a:pt x="65" y="121"/>
                    </a:lnTo>
                    <a:lnTo>
                      <a:pt x="68" y="125"/>
                    </a:lnTo>
                    <a:lnTo>
                      <a:pt x="79" y="130"/>
                    </a:lnTo>
                    <a:lnTo>
                      <a:pt x="85" y="132"/>
                    </a:lnTo>
                    <a:lnTo>
                      <a:pt x="87" y="137"/>
                    </a:lnTo>
                    <a:lnTo>
                      <a:pt x="87" y="141"/>
                    </a:lnTo>
                    <a:lnTo>
                      <a:pt x="90" y="143"/>
                    </a:lnTo>
                    <a:lnTo>
                      <a:pt x="93" y="145"/>
                    </a:lnTo>
                    <a:lnTo>
                      <a:pt x="98" y="145"/>
                    </a:lnTo>
                    <a:lnTo>
                      <a:pt x="104" y="143"/>
                    </a:lnTo>
                    <a:lnTo>
                      <a:pt x="109" y="148"/>
                    </a:lnTo>
                    <a:lnTo>
                      <a:pt x="111" y="153"/>
                    </a:lnTo>
                    <a:lnTo>
                      <a:pt x="117" y="157"/>
                    </a:lnTo>
                    <a:lnTo>
                      <a:pt x="121" y="164"/>
                    </a:lnTo>
                    <a:lnTo>
                      <a:pt x="126" y="170"/>
                    </a:lnTo>
                    <a:lnTo>
                      <a:pt x="131" y="176"/>
                    </a:lnTo>
                    <a:lnTo>
                      <a:pt x="133" y="177"/>
                    </a:lnTo>
                    <a:lnTo>
                      <a:pt x="137" y="180"/>
                    </a:lnTo>
                    <a:lnTo>
                      <a:pt x="140" y="182"/>
                    </a:lnTo>
                    <a:lnTo>
                      <a:pt x="142" y="182"/>
                    </a:lnTo>
                    <a:lnTo>
                      <a:pt x="144" y="183"/>
                    </a:lnTo>
                    <a:lnTo>
                      <a:pt x="150" y="182"/>
                    </a:lnTo>
                    <a:lnTo>
                      <a:pt x="160" y="186"/>
                    </a:lnTo>
                    <a:lnTo>
                      <a:pt x="167" y="189"/>
                    </a:lnTo>
                    <a:lnTo>
                      <a:pt x="170" y="192"/>
                    </a:lnTo>
                    <a:lnTo>
                      <a:pt x="172" y="194"/>
                    </a:lnTo>
                    <a:lnTo>
                      <a:pt x="173" y="195"/>
                    </a:lnTo>
                    <a:lnTo>
                      <a:pt x="176" y="197"/>
                    </a:lnTo>
                    <a:lnTo>
                      <a:pt x="178" y="200"/>
                    </a:lnTo>
                    <a:lnTo>
                      <a:pt x="179" y="205"/>
                    </a:lnTo>
                    <a:lnTo>
                      <a:pt x="180" y="215"/>
                    </a:lnTo>
                    <a:lnTo>
                      <a:pt x="190" y="228"/>
                    </a:lnTo>
                    <a:lnTo>
                      <a:pt x="193" y="234"/>
                    </a:lnTo>
                    <a:lnTo>
                      <a:pt x="197" y="238"/>
                    </a:lnTo>
                    <a:lnTo>
                      <a:pt x="202" y="239"/>
                    </a:lnTo>
                    <a:lnTo>
                      <a:pt x="205" y="245"/>
                    </a:lnTo>
                    <a:lnTo>
                      <a:pt x="205" y="250"/>
                    </a:lnTo>
                    <a:lnTo>
                      <a:pt x="208" y="254"/>
                    </a:lnTo>
                    <a:lnTo>
                      <a:pt x="222" y="271"/>
                    </a:lnTo>
                    <a:lnTo>
                      <a:pt x="226" y="274"/>
                    </a:lnTo>
                    <a:lnTo>
                      <a:pt x="231" y="277"/>
                    </a:lnTo>
                    <a:lnTo>
                      <a:pt x="236" y="278"/>
                    </a:lnTo>
                    <a:lnTo>
                      <a:pt x="241" y="278"/>
                    </a:lnTo>
                    <a:lnTo>
                      <a:pt x="248" y="277"/>
                    </a:lnTo>
                    <a:lnTo>
                      <a:pt x="258" y="274"/>
                    </a:lnTo>
                    <a:lnTo>
                      <a:pt x="265" y="272"/>
                    </a:lnTo>
                    <a:lnTo>
                      <a:pt x="269" y="273"/>
                    </a:lnTo>
                    <a:lnTo>
                      <a:pt x="274" y="277"/>
                    </a:lnTo>
                    <a:lnTo>
                      <a:pt x="279" y="277"/>
                    </a:lnTo>
                    <a:lnTo>
                      <a:pt x="281" y="275"/>
                    </a:lnTo>
                    <a:lnTo>
                      <a:pt x="281" y="274"/>
                    </a:lnTo>
                    <a:lnTo>
                      <a:pt x="282" y="274"/>
                    </a:lnTo>
                    <a:lnTo>
                      <a:pt x="285" y="274"/>
                    </a:lnTo>
                    <a:lnTo>
                      <a:pt x="293" y="269"/>
                    </a:lnTo>
                    <a:lnTo>
                      <a:pt x="302" y="266"/>
                    </a:lnTo>
                    <a:lnTo>
                      <a:pt x="302" y="263"/>
                    </a:lnTo>
                    <a:lnTo>
                      <a:pt x="302" y="260"/>
                    </a:lnTo>
                    <a:lnTo>
                      <a:pt x="300" y="257"/>
                    </a:lnTo>
                    <a:lnTo>
                      <a:pt x="300" y="256"/>
                    </a:lnTo>
                    <a:lnTo>
                      <a:pt x="300" y="254"/>
                    </a:lnTo>
                    <a:lnTo>
                      <a:pt x="299" y="251"/>
                    </a:lnTo>
                    <a:lnTo>
                      <a:pt x="299" y="250"/>
                    </a:lnTo>
                    <a:lnTo>
                      <a:pt x="299" y="248"/>
                    </a:lnTo>
                    <a:lnTo>
                      <a:pt x="298" y="241"/>
                    </a:lnTo>
                    <a:lnTo>
                      <a:pt x="300" y="239"/>
                    </a:lnTo>
                    <a:lnTo>
                      <a:pt x="304" y="238"/>
                    </a:lnTo>
                    <a:lnTo>
                      <a:pt x="310" y="240"/>
                    </a:lnTo>
                    <a:lnTo>
                      <a:pt x="317" y="240"/>
                    </a:lnTo>
                    <a:lnTo>
                      <a:pt x="322" y="240"/>
                    </a:lnTo>
                    <a:lnTo>
                      <a:pt x="328" y="239"/>
                    </a:lnTo>
                    <a:lnTo>
                      <a:pt x="331" y="240"/>
                    </a:lnTo>
                    <a:lnTo>
                      <a:pt x="334" y="244"/>
                    </a:lnTo>
                    <a:lnTo>
                      <a:pt x="337" y="245"/>
                    </a:lnTo>
                    <a:lnTo>
                      <a:pt x="339" y="245"/>
                    </a:lnTo>
                    <a:lnTo>
                      <a:pt x="344" y="246"/>
                    </a:lnTo>
                    <a:lnTo>
                      <a:pt x="349" y="248"/>
                    </a:lnTo>
                    <a:lnTo>
                      <a:pt x="354" y="256"/>
                    </a:lnTo>
                    <a:lnTo>
                      <a:pt x="354" y="257"/>
                    </a:lnTo>
                    <a:lnTo>
                      <a:pt x="356" y="261"/>
                    </a:lnTo>
                    <a:lnTo>
                      <a:pt x="363" y="269"/>
                    </a:lnTo>
                    <a:lnTo>
                      <a:pt x="367" y="272"/>
                    </a:lnTo>
                    <a:lnTo>
                      <a:pt x="368" y="273"/>
                    </a:lnTo>
                    <a:lnTo>
                      <a:pt x="371" y="275"/>
                    </a:lnTo>
                    <a:lnTo>
                      <a:pt x="372" y="278"/>
                    </a:lnTo>
                    <a:lnTo>
                      <a:pt x="374" y="281"/>
                    </a:lnTo>
                    <a:lnTo>
                      <a:pt x="374" y="284"/>
                    </a:lnTo>
                    <a:lnTo>
                      <a:pt x="377" y="288"/>
                    </a:lnTo>
                    <a:lnTo>
                      <a:pt x="380" y="289"/>
                    </a:lnTo>
                    <a:lnTo>
                      <a:pt x="388" y="291"/>
                    </a:lnTo>
                    <a:lnTo>
                      <a:pt x="390" y="291"/>
                    </a:lnTo>
                    <a:lnTo>
                      <a:pt x="393" y="294"/>
                    </a:lnTo>
                    <a:lnTo>
                      <a:pt x="393" y="296"/>
                    </a:lnTo>
                    <a:lnTo>
                      <a:pt x="393" y="301"/>
                    </a:lnTo>
                    <a:lnTo>
                      <a:pt x="390" y="306"/>
                    </a:lnTo>
                    <a:lnTo>
                      <a:pt x="394" y="311"/>
                    </a:lnTo>
                    <a:lnTo>
                      <a:pt x="396" y="312"/>
                    </a:lnTo>
                    <a:lnTo>
                      <a:pt x="401" y="313"/>
                    </a:lnTo>
                    <a:lnTo>
                      <a:pt x="412" y="313"/>
                    </a:lnTo>
                    <a:lnTo>
                      <a:pt x="416" y="312"/>
                    </a:lnTo>
                    <a:lnTo>
                      <a:pt x="419" y="313"/>
                    </a:lnTo>
                    <a:lnTo>
                      <a:pt x="420" y="314"/>
                    </a:lnTo>
                    <a:lnTo>
                      <a:pt x="422" y="319"/>
                    </a:lnTo>
                    <a:lnTo>
                      <a:pt x="420" y="320"/>
                    </a:lnTo>
                    <a:lnTo>
                      <a:pt x="423" y="321"/>
                    </a:lnTo>
                    <a:lnTo>
                      <a:pt x="425" y="320"/>
                    </a:lnTo>
                    <a:lnTo>
                      <a:pt x="431" y="320"/>
                    </a:lnTo>
                    <a:lnTo>
                      <a:pt x="431" y="315"/>
                    </a:lnTo>
                    <a:lnTo>
                      <a:pt x="433" y="314"/>
                    </a:lnTo>
                    <a:lnTo>
                      <a:pt x="434" y="315"/>
                    </a:lnTo>
                    <a:lnTo>
                      <a:pt x="437" y="321"/>
                    </a:lnTo>
                    <a:lnTo>
                      <a:pt x="442" y="326"/>
                    </a:lnTo>
                    <a:lnTo>
                      <a:pt x="443" y="326"/>
                    </a:lnTo>
                    <a:lnTo>
                      <a:pt x="446" y="328"/>
                    </a:lnTo>
                    <a:lnTo>
                      <a:pt x="449" y="328"/>
                    </a:lnTo>
                    <a:lnTo>
                      <a:pt x="456" y="334"/>
                    </a:lnTo>
                    <a:lnTo>
                      <a:pt x="460" y="338"/>
                    </a:lnTo>
                    <a:lnTo>
                      <a:pt x="465" y="341"/>
                    </a:lnTo>
                    <a:lnTo>
                      <a:pt x="470" y="341"/>
                    </a:lnTo>
                    <a:lnTo>
                      <a:pt x="474" y="345"/>
                    </a:lnTo>
                    <a:lnTo>
                      <a:pt x="483" y="351"/>
                    </a:lnTo>
                    <a:lnTo>
                      <a:pt x="491" y="353"/>
                    </a:lnTo>
                    <a:lnTo>
                      <a:pt x="496" y="355"/>
                    </a:lnTo>
                    <a:lnTo>
                      <a:pt x="503" y="363"/>
                    </a:lnTo>
                    <a:lnTo>
                      <a:pt x="505" y="364"/>
                    </a:lnTo>
                    <a:lnTo>
                      <a:pt x="509" y="366"/>
                    </a:lnTo>
                    <a:lnTo>
                      <a:pt x="514" y="369"/>
                    </a:lnTo>
                    <a:lnTo>
                      <a:pt x="515" y="375"/>
                    </a:lnTo>
                    <a:lnTo>
                      <a:pt x="514" y="377"/>
                    </a:lnTo>
                    <a:lnTo>
                      <a:pt x="515" y="378"/>
                    </a:lnTo>
                    <a:lnTo>
                      <a:pt x="521" y="378"/>
                    </a:lnTo>
                    <a:lnTo>
                      <a:pt x="525" y="378"/>
                    </a:lnTo>
                    <a:lnTo>
                      <a:pt x="532" y="385"/>
                    </a:lnTo>
                    <a:lnTo>
                      <a:pt x="538" y="392"/>
                    </a:lnTo>
                    <a:lnTo>
                      <a:pt x="538" y="393"/>
                    </a:lnTo>
                    <a:lnTo>
                      <a:pt x="539" y="395"/>
                    </a:lnTo>
                    <a:lnTo>
                      <a:pt x="542" y="400"/>
                    </a:lnTo>
                    <a:lnTo>
                      <a:pt x="544" y="406"/>
                    </a:lnTo>
                    <a:lnTo>
                      <a:pt x="546" y="411"/>
                    </a:lnTo>
                    <a:lnTo>
                      <a:pt x="552" y="418"/>
                    </a:lnTo>
                    <a:lnTo>
                      <a:pt x="554" y="421"/>
                    </a:lnTo>
                    <a:lnTo>
                      <a:pt x="557" y="423"/>
                    </a:lnTo>
                    <a:lnTo>
                      <a:pt x="563" y="426"/>
                    </a:lnTo>
                    <a:lnTo>
                      <a:pt x="567" y="427"/>
                    </a:lnTo>
                    <a:lnTo>
                      <a:pt x="573" y="429"/>
                    </a:lnTo>
                    <a:lnTo>
                      <a:pt x="576" y="429"/>
                    </a:lnTo>
                    <a:lnTo>
                      <a:pt x="577" y="429"/>
                    </a:lnTo>
                    <a:lnTo>
                      <a:pt x="579" y="431"/>
                    </a:lnTo>
                    <a:lnTo>
                      <a:pt x="586" y="433"/>
                    </a:lnTo>
                    <a:lnTo>
                      <a:pt x="591" y="434"/>
                    </a:lnTo>
                    <a:lnTo>
                      <a:pt x="596" y="437"/>
                    </a:lnTo>
                    <a:lnTo>
                      <a:pt x="602" y="441"/>
                    </a:lnTo>
                    <a:lnTo>
                      <a:pt x="607" y="446"/>
                    </a:lnTo>
                    <a:lnTo>
                      <a:pt x="608" y="449"/>
                    </a:lnTo>
                    <a:lnTo>
                      <a:pt x="612" y="451"/>
                    </a:lnTo>
                    <a:lnTo>
                      <a:pt x="617" y="452"/>
                    </a:lnTo>
                    <a:lnTo>
                      <a:pt x="624" y="454"/>
                    </a:lnTo>
                    <a:lnTo>
                      <a:pt x="629" y="452"/>
                    </a:lnTo>
                    <a:lnTo>
                      <a:pt x="634" y="454"/>
                    </a:lnTo>
                    <a:lnTo>
                      <a:pt x="641" y="460"/>
                    </a:lnTo>
                    <a:lnTo>
                      <a:pt x="647" y="467"/>
                    </a:lnTo>
                    <a:lnTo>
                      <a:pt x="652" y="477"/>
                    </a:lnTo>
                    <a:lnTo>
                      <a:pt x="657" y="485"/>
                    </a:lnTo>
                    <a:lnTo>
                      <a:pt x="662" y="492"/>
                    </a:lnTo>
                    <a:lnTo>
                      <a:pt x="664" y="495"/>
                    </a:lnTo>
                    <a:lnTo>
                      <a:pt x="665" y="496"/>
                    </a:lnTo>
                    <a:lnTo>
                      <a:pt x="668" y="498"/>
                    </a:lnTo>
                    <a:lnTo>
                      <a:pt x="670" y="503"/>
                    </a:lnTo>
                    <a:lnTo>
                      <a:pt x="671" y="506"/>
                    </a:lnTo>
                    <a:lnTo>
                      <a:pt x="674" y="509"/>
                    </a:lnTo>
                    <a:lnTo>
                      <a:pt x="676" y="519"/>
                    </a:lnTo>
                    <a:lnTo>
                      <a:pt x="677" y="528"/>
                    </a:lnTo>
                    <a:lnTo>
                      <a:pt x="681" y="536"/>
                    </a:lnTo>
                    <a:lnTo>
                      <a:pt x="682" y="541"/>
                    </a:lnTo>
                    <a:lnTo>
                      <a:pt x="685" y="551"/>
                    </a:lnTo>
                    <a:lnTo>
                      <a:pt x="689" y="558"/>
                    </a:lnTo>
                    <a:lnTo>
                      <a:pt x="700" y="568"/>
                    </a:lnTo>
                    <a:lnTo>
                      <a:pt x="705" y="576"/>
                    </a:lnTo>
                    <a:lnTo>
                      <a:pt x="708" y="582"/>
                    </a:lnTo>
                    <a:lnTo>
                      <a:pt x="712" y="593"/>
                    </a:lnTo>
                    <a:lnTo>
                      <a:pt x="714" y="595"/>
                    </a:lnTo>
                    <a:lnTo>
                      <a:pt x="717" y="599"/>
                    </a:lnTo>
                    <a:lnTo>
                      <a:pt x="721" y="601"/>
                    </a:lnTo>
                    <a:lnTo>
                      <a:pt x="728" y="604"/>
                    </a:lnTo>
                    <a:lnTo>
                      <a:pt x="734" y="605"/>
                    </a:lnTo>
                    <a:lnTo>
                      <a:pt x="739" y="610"/>
                    </a:lnTo>
                    <a:lnTo>
                      <a:pt x="743" y="615"/>
                    </a:lnTo>
                    <a:lnTo>
                      <a:pt x="751" y="615"/>
                    </a:lnTo>
                    <a:lnTo>
                      <a:pt x="755" y="614"/>
                    </a:lnTo>
                    <a:lnTo>
                      <a:pt x="760" y="615"/>
                    </a:lnTo>
                    <a:lnTo>
                      <a:pt x="763" y="616"/>
                    </a:lnTo>
                    <a:lnTo>
                      <a:pt x="768" y="620"/>
                    </a:lnTo>
                    <a:lnTo>
                      <a:pt x="769" y="625"/>
                    </a:lnTo>
                    <a:lnTo>
                      <a:pt x="769" y="631"/>
                    </a:lnTo>
                    <a:lnTo>
                      <a:pt x="768" y="638"/>
                    </a:lnTo>
                    <a:lnTo>
                      <a:pt x="766" y="648"/>
                    </a:lnTo>
                    <a:lnTo>
                      <a:pt x="762" y="652"/>
                    </a:lnTo>
                    <a:lnTo>
                      <a:pt x="761" y="656"/>
                    </a:lnTo>
                    <a:lnTo>
                      <a:pt x="760" y="661"/>
                    </a:lnTo>
                    <a:lnTo>
                      <a:pt x="756" y="667"/>
                    </a:lnTo>
                    <a:lnTo>
                      <a:pt x="756" y="675"/>
                    </a:lnTo>
                    <a:lnTo>
                      <a:pt x="755" y="675"/>
                    </a:lnTo>
                    <a:lnTo>
                      <a:pt x="755" y="677"/>
                    </a:lnTo>
                    <a:lnTo>
                      <a:pt x="755" y="679"/>
                    </a:lnTo>
                    <a:lnTo>
                      <a:pt x="755" y="684"/>
                    </a:lnTo>
                    <a:lnTo>
                      <a:pt x="754" y="686"/>
                    </a:lnTo>
                    <a:lnTo>
                      <a:pt x="754" y="689"/>
                    </a:lnTo>
                    <a:lnTo>
                      <a:pt x="748" y="701"/>
                    </a:lnTo>
                    <a:lnTo>
                      <a:pt x="746" y="708"/>
                    </a:lnTo>
                    <a:lnTo>
                      <a:pt x="748" y="719"/>
                    </a:lnTo>
                    <a:lnTo>
                      <a:pt x="754" y="740"/>
                    </a:lnTo>
                    <a:lnTo>
                      <a:pt x="756" y="742"/>
                    </a:lnTo>
                    <a:lnTo>
                      <a:pt x="761" y="745"/>
                    </a:lnTo>
                    <a:lnTo>
                      <a:pt x="766" y="746"/>
                    </a:lnTo>
                    <a:lnTo>
                      <a:pt x="773" y="746"/>
                    </a:lnTo>
                    <a:lnTo>
                      <a:pt x="784" y="745"/>
                    </a:lnTo>
                    <a:lnTo>
                      <a:pt x="794" y="745"/>
                    </a:lnTo>
                    <a:lnTo>
                      <a:pt x="798" y="746"/>
                    </a:lnTo>
                    <a:lnTo>
                      <a:pt x="802" y="748"/>
                    </a:lnTo>
                    <a:lnTo>
                      <a:pt x="807" y="754"/>
                    </a:lnTo>
                    <a:lnTo>
                      <a:pt x="806" y="761"/>
                    </a:lnTo>
                    <a:lnTo>
                      <a:pt x="805" y="770"/>
                    </a:lnTo>
                    <a:lnTo>
                      <a:pt x="802" y="785"/>
                    </a:lnTo>
                    <a:lnTo>
                      <a:pt x="805" y="792"/>
                    </a:lnTo>
                    <a:lnTo>
                      <a:pt x="813" y="800"/>
                    </a:lnTo>
                    <a:lnTo>
                      <a:pt x="819" y="806"/>
                    </a:lnTo>
                    <a:lnTo>
                      <a:pt x="824" y="817"/>
                    </a:lnTo>
                    <a:lnTo>
                      <a:pt x="826" y="825"/>
                    </a:lnTo>
                    <a:lnTo>
                      <a:pt x="832" y="828"/>
                    </a:lnTo>
                    <a:lnTo>
                      <a:pt x="834" y="828"/>
                    </a:lnTo>
                    <a:lnTo>
                      <a:pt x="835" y="831"/>
                    </a:lnTo>
                    <a:lnTo>
                      <a:pt x="835" y="833"/>
                    </a:lnTo>
                    <a:lnTo>
                      <a:pt x="835" y="838"/>
                    </a:lnTo>
                    <a:lnTo>
                      <a:pt x="830" y="844"/>
                    </a:lnTo>
                    <a:lnTo>
                      <a:pt x="826" y="851"/>
                    </a:lnTo>
                    <a:lnTo>
                      <a:pt x="823" y="857"/>
                    </a:lnTo>
                    <a:lnTo>
                      <a:pt x="822" y="866"/>
                    </a:lnTo>
                    <a:lnTo>
                      <a:pt x="820" y="869"/>
                    </a:lnTo>
                    <a:lnTo>
                      <a:pt x="818" y="878"/>
                    </a:lnTo>
                    <a:lnTo>
                      <a:pt x="815" y="879"/>
                    </a:lnTo>
                    <a:lnTo>
                      <a:pt x="814" y="885"/>
                    </a:lnTo>
                    <a:lnTo>
                      <a:pt x="812" y="903"/>
                    </a:lnTo>
                    <a:lnTo>
                      <a:pt x="811" y="907"/>
                    </a:lnTo>
                    <a:lnTo>
                      <a:pt x="812" y="911"/>
                    </a:lnTo>
                    <a:lnTo>
                      <a:pt x="813" y="913"/>
                    </a:lnTo>
                    <a:lnTo>
                      <a:pt x="818" y="91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637">
                <a:extLst>
                  <a:ext uri="{FF2B5EF4-FFF2-40B4-BE49-F238E27FC236}">
                    <a16:creationId xmlns:a16="http://schemas.microsoft.com/office/drawing/2014/main" id="{ACBBAF27-5865-47A8-F9F0-57388139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1236"/>
                <a:ext cx="74" cy="84"/>
              </a:xfrm>
              <a:custGeom>
                <a:avLst/>
                <a:gdLst>
                  <a:gd name="T0" fmla="*/ 0 w 370"/>
                  <a:gd name="T1" fmla="*/ 64 h 423"/>
                  <a:gd name="T2" fmla="*/ 5 w 370"/>
                  <a:gd name="T3" fmla="*/ 50 h 423"/>
                  <a:gd name="T4" fmla="*/ 27 w 370"/>
                  <a:gd name="T5" fmla="*/ 43 h 423"/>
                  <a:gd name="T6" fmla="*/ 39 w 370"/>
                  <a:gd name="T7" fmla="*/ 38 h 423"/>
                  <a:gd name="T8" fmla="*/ 57 w 370"/>
                  <a:gd name="T9" fmla="*/ 26 h 423"/>
                  <a:gd name="T10" fmla="*/ 61 w 370"/>
                  <a:gd name="T11" fmla="*/ 18 h 423"/>
                  <a:gd name="T12" fmla="*/ 80 w 370"/>
                  <a:gd name="T13" fmla="*/ 10 h 423"/>
                  <a:gd name="T14" fmla="*/ 93 w 370"/>
                  <a:gd name="T15" fmla="*/ 6 h 423"/>
                  <a:gd name="T16" fmla="*/ 103 w 370"/>
                  <a:gd name="T17" fmla="*/ 5 h 423"/>
                  <a:gd name="T18" fmla="*/ 114 w 370"/>
                  <a:gd name="T19" fmla="*/ 9 h 423"/>
                  <a:gd name="T20" fmla="*/ 118 w 370"/>
                  <a:gd name="T21" fmla="*/ 16 h 423"/>
                  <a:gd name="T22" fmla="*/ 121 w 370"/>
                  <a:gd name="T23" fmla="*/ 20 h 423"/>
                  <a:gd name="T24" fmla="*/ 127 w 370"/>
                  <a:gd name="T25" fmla="*/ 18 h 423"/>
                  <a:gd name="T26" fmla="*/ 142 w 370"/>
                  <a:gd name="T27" fmla="*/ 27 h 423"/>
                  <a:gd name="T28" fmla="*/ 144 w 370"/>
                  <a:gd name="T29" fmla="*/ 30 h 423"/>
                  <a:gd name="T30" fmla="*/ 144 w 370"/>
                  <a:gd name="T31" fmla="*/ 44 h 423"/>
                  <a:gd name="T32" fmla="*/ 153 w 370"/>
                  <a:gd name="T33" fmla="*/ 39 h 423"/>
                  <a:gd name="T34" fmla="*/ 167 w 370"/>
                  <a:gd name="T35" fmla="*/ 47 h 423"/>
                  <a:gd name="T36" fmla="*/ 166 w 370"/>
                  <a:gd name="T37" fmla="*/ 33 h 423"/>
                  <a:gd name="T38" fmla="*/ 176 w 370"/>
                  <a:gd name="T39" fmla="*/ 41 h 423"/>
                  <a:gd name="T40" fmla="*/ 190 w 370"/>
                  <a:gd name="T41" fmla="*/ 38 h 423"/>
                  <a:gd name="T42" fmla="*/ 207 w 370"/>
                  <a:gd name="T43" fmla="*/ 38 h 423"/>
                  <a:gd name="T44" fmla="*/ 222 w 370"/>
                  <a:gd name="T45" fmla="*/ 37 h 423"/>
                  <a:gd name="T46" fmla="*/ 232 w 370"/>
                  <a:gd name="T47" fmla="*/ 43 h 423"/>
                  <a:gd name="T48" fmla="*/ 240 w 370"/>
                  <a:gd name="T49" fmla="*/ 56 h 423"/>
                  <a:gd name="T50" fmla="*/ 255 w 370"/>
                  <a:gd name="T51" fmla="*/ 52 h 423"/>
                  <a:gd name="T52" fmla="*/ 269 w 370"/>
                  <a:gd name="T53" fmla="*/ 58 h 423"/>
                  <a:gd name="T54" fmla="*/ 290 w 370"/>
                  <a:gd name="T55" fmla="*/ 69 h 423"/>
                  <a:gd name="T56" fmla="*/ 318 w 370"/>
                  <a:gd name="T57" fmla="*/ 78 h 423"/>
                  <a:gd name="T58" fmla="*/ 333 w 370"/>
                  <a:gd name="T59" fmla="*/ 86 h 423"/>
                  <a:gd name="T60" fmla="*/ 343 w 370"/>
                  <a:gd name="T61" fmla="*/ 91 h 423"/>
                  <a:gd name="T62" fmla="*/ 348 w 370"/>
                  <a:gd name="T63" fmla="*/ 109 h 423"/>
                  <a:gd name="T64" fmla="*/ 352 w 370"/>
                  <a:gd name="T65" fmla="*/ 130 h 423"/>
                  <a:gd name="T66" fmla="*/ 366 w 370"/>
                  <a:gd name="T67" fmla="*/ 150 h 423"/>
                  <a:gd name="T68" fmla="*/ 366 w 370"/>
                  <a:gd name="T69" fmla="*/ 161 h 423"/>
                  <a:gd name="T70" fmla="*/ 356 w 370"/>
                  <a:gd name="T71" fmla="*/ 170 h 423"/>
                  <a:gd name="T72" fmla="*/ 354 w 370"/>
                  <a:gd name="T73" fmla="*/ 182 h 423"/>
                  <a:gd name="T74" fmla="*/ 339 w 370"/>
                  <a:gd name="T75" fmla="*/ 187 h 423"/>
                  <a:gd name="T76" fmla="*/ 349 w 370"/>
                  <a:gd name="T77" fmla="*/ 186 h 423"/>
                  <a:gd name="T78" fmla="*/ 347 w 370"/>
                  <a:gd name="T79" fmla="*/ 192 h 423"/>
                  <a:gd name="T80" fmla="*/ 337 w 370"/>
                  <a:gd name="T81" fmla="*/ 195 h 423"/>
                  <a:gd name="T82" fmla="*/ 326 w 370"/>
                  <a:gd name="T83" fmla="*/ 218 h 423"/>
                  <a:gd name="T84" fmla="*/ 321 w 370"/>
                  <a:gd name="T85" fmla="*/ 222 h 423"/>
                  <a:gd name="T86" fmla="*/ 312 w 370"/>
                  <a:gd name="T87" fmla="*/ 227 h 423"/>
                  <a:gd name="T88" fmla="*/ 305 w 370"/>
                  <a:gd name="T89" fmla="*/ 228 h 423"/>
                  <a:gd name="T90" fmla="*/ 299 w 370"/>
                  <a:gd name="T91" fmla="*/ 234 h 423"/>
                  <a:gd name="T92" fmla="*/ 282 w 370"/>
                  <a:gd name="T93" fmla="*/ 243 h 423"/>
                  <a:gd name="T94" fmla="*/ 272 w 370"/>
                  <a:gd name="T95" fmla="*/ 254 h 423"/>
                  <a:gd name="T96" fmla="*/ 256 w 370"/>
                  <a:gd name="T97" fmla="*/ 269 h 423"/>
                  <a:gd name="T98" fmla="*/ 246 w 370"/>
                  <a:gd name="T99" fmla="*/ 278 h 423"/>
                  <a:gd name="T100" fmla="*/ 240 w 370"/>
                  <a:gd name="T101" fmla="*/ 281 h 423"/>
                  <a:gd name="T102" fmla="*/ 217 w 370"/>
                  <a:gd name="T103" fmla="*/ 287 h 423"/>
                  <a:gd name="T104" fmla="*/ 212 w 370"/>
                  <a:gd name="T105" fmla="*/ 308 h 423"/>
                  <a:gd name="T106" fmla="*/ 206 w 370"/>
                  <a:gd name="T107" fmla="*/ 327 h 423"/>
                  <a:gd name="T108" fmla="*/ 196 w 370"/>
                  <a:gd name="T109" fmla="*/ 340 h 423"/>
                  <a:gd name="T110" fmla="*/ 193 w 370"/>
                  <a:gd name="T111" fmla="*/ 344 h 423"/>
                  <a:gd name="T112" fmla="*/ 193 w 370"/>
                  <a:gd name="T113" fmla="*/ 353 h 423"/>
                  <a:gd name="T114" fmla="*/ 193 w 370"/>
                  <a:gd name="T115" fmla="*/ 365 h 423"/>
                  <a:gd name="T116" fmla="*/ 189 w 370"/>
                  <a:gd name="T117" fmla="*/ 372 h 423"/>
                  <a:gd name="T118" fmla="*/ 183 w 370"/>
                  <a:gd name="T119" fmla="*/ 382 h 423"/>
                  <a:gd name="T120" fmla="*/ 182 w 370"/>
                  <a:gd name="T121" fmla="*/ 394 h 423"/>
                  <a:gd name="T122" fmla="*/ 172 w 370"/>
                  <a:gd name="T123" fmla="*/ 414 h 423"/>
                  <a:gd name="T124" fmla="*/ 158 w 370"/>
                  <a:gd name="T125" fmla="*/ 42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70" h="423">
                    <a:moveTo>
                      <a:pt x="17" y="81"/>
                    </a:moveTo>
                    <a:lnTo>
                      <a:pt x="5" y="70"/>
                    </a:lnTo>
                    <a:lnTo>
                      <a:pt x="1" y="67"/>
                    </a:lnTo>
                    <a:lnTo>
                      <a:pt x="0" y="64"/>
                    </a:lnTo>
                    <a:lnTo>
                      <a:pt x="0" y="60"/>
                    </a:lnTo>
                    <a:lnTo>
                      <a:pt x="0" y="55"/>
                    </a:lnTo>
                    <a:lnTo>
                      <a:pt x="3" y="52"/>
                    </a:lnTo>
                    <a:lnTo>
                      <a:pt x="5" y="50"/>
                    </a:lnTo>
                    <a:lnTo>
                      <a:pt x="10" y="50"/>
                    </a:lnTo>
                    <a:lnTo>
                      <a:pt x="17" y="47"/>
                    </a:lnTo>
                    <a:lnTo>
                      <a:pt x="23" y="45"/>
                    </a:lnTo>
                    <a:lnTo>
                      <a:pt x="27" y="43"/>
                    </a:lnTo>
                    <a:lnTo>
                      <a:pt x="29" y="43"/>
                    </a:lnTo>
                    <a:lnTo>
                      <a:pt x="32" y="39"/>
                    </a:lnTo>
                    <a:lnTo>
                      <a:pt x="35" y="38"/>
                    </a:lnTo>
                    <a:lnTo>
                      <a:pt x="39" y="38"/>
                    </a:lnTo>
                    <a:lnTo>
                      <a:pt x="45" y="37"/>
                    </a:lnTo>
                    <a:lnTo>
                      <a:pt x="50" y="33"/>
                    </a:lnTo>
                    <a:lnTo>
                      <a:pt x="57" y="28"/>
                    </a:lnTo>
                    <a:lnTo>
                      <a:pt x="57" y="26"/>
                    </a:lnTo>
                    <a:lnTo>
                      <a:pt x="57" y="24"/>
                    </a:lnTo>
                    <a:lnTo>
                      <a:pt x="58" y="24"/>
                    </a:lnTo>
                    <a:lnTo>
                      <a:pt x="59" y="22"/>
                    </a:lnTo>
                    <a:lnTo>
                      <a:pt x="61" y="18"/>
                    </a:lnTo>
                    <a:lnTo>
                      <a:pt x="64" y="20"/>
                    </a:lnTo>
                    <a:lnTo>
                      <a:pt x="72" y="15"/>
                    </a:lnTo>
                    <a:lnTo>
                      <a:pt x="75" y="14"/>
                    </a:lnTo>
                    <a:lnTo>
                      <a:pt x="80" y="10"/>
                    </a:lnTo>
                    <a:lnTo>
                      <a:pt x="84" y="9"/>
                    </a:lnTo>
                    <a:lnTo>
                      <a:pt x="85" y="7"/>
                    </a:lnTo>
                    <a:lnTo>
                      <a:pt x="89" y="5"/>
                    </a:lnTo>
                    <a:lnTo>
                      <a:pt x="93" y="6"/>
                    </a:lnTo>
                    <a:lnTo>
                      <a:pt x="98" y="6"/>
                    </a:lnTo>
                    <a:lnTo>
                      <a:pt x="102" y="6"/>
                    </a:lnTo>
                    <a:lnTo>
                      <a:pt x="103" y="6"/>
                    </a:lnTo>
                    <a:lnTo>
                      <a:pt x="103" y="5"/>
                    </a:lnTo>
                    <a:lnTo>
                      <a:pt x="104" y="5"/>
                    </a:lnTo>
                    <a:lnTo>
                      <a:pt x="104" y="0"/>
                    </a:lnTo>
                    <a:lnTo>
                      <a:pt x="108" y="3"/>
                    </a:lnTo>
                    <a:lnTo>
                      <a:pt x="114" y="9"/>
                    </a:lnTo>
                    <a:lnTo>
                      <a:pt x="115" y="11"/>
                    </a:lnTo>
                    <a:lnTo>
                      <a:pt x="114" y="14"/>
                    </a:lnTo>
                    <a:lnTo>
                      <a:pt x="116" y="16"/>
                    </a:lnTo>
                    <a:lnTo>
                      <a:pt x="118" y="16"/>
                    </a:lnTo>
                    <a:lnTo>
                      <a:pt x="120" y="15"/>
                    </a:lnTo>
                    <a:lnTo>
                      <a:pt x="122" y="16"/>
                    </a:lnTo>
                    <a:lnTo>
                      <a:pt x="122" y="17"/>
                    </a:lnTo>
                    <a:lnTo>
                      <a:pt x="121" y="20"/>
                    </a:lnTo>
                    <a:lnTo>
                      <a:pt x="120" y="24"/>
                    </a:lnTo>
                    <a:lnTo>
                      <a:pt x="121" y="24"/>
                    </a:lnTo>
                    <a:lnTo>
                      <a:pt x="124" y="22"/>
                    </a:lnTo>
                    <a:lnTo>
                      <a:pt x="127" y="18"/>
                    </a:lnTo>
                    <a:lnTo>
                      <a:pt x="131" y="18"/>
                    </a:lnTo>
                    <a:lnTo>
                      <a:pt x="138" y="23"/>
                    </a:lnTo>
                    <a:lnTo>
                      <a:pt x="142" y="24"/>
                    </a:lnTo>
                    <a:lnTo>
                      <a:pt x="142" y="27"/>
                    </a:lnTo>
                    <a:lnTo>
                      <a:pt x="138" y="29"/>
                    </a:lnTo>
                    <a:lnTo>
                      <a:pt x="139" y="29"/>
                    </a:lnTo>
                    <a:lnTo>
                      <a:pt x="143" y="30"/>
                    </a:lnTo>
                    <a:lnTo>
                      <a:pt x="144" y="30"/>
                    </a:lnTo>
                    <a:lnTo>
                      <a:pt x="146" y="33"/>
                    </a:lnTo>
                    <a:lnTo>
                      <a:pt x="146" y="38"/>
                    </a:lnTo>
                    <a:lnTo>
                      <a:pt x="146" y="40"/>
                    </a:lnTo>
                    <a:lnTo>
                      <a:pt x="144" y="44"/>
                    </a:lnTo>
                    <a:lnTo>
                      <a:pt x="147" y="44"/>
                    </a:lnTo>
                    <a:lnTo>
                      <a:pt x="148" y="44"/>
                    </a:lnTo>
                    <a:lnTo>
                      <a:pt x="149" y="43"/>
                    </a:lnTo>
                    <a:lnTo>
                      <a:pt x="153" y="39"/>
                    </a:lnTo>
                    <a:lnTo>
                      <a:pt x="160" y="39"/>
                    </a:lnTo>
                    <a:lnTo>
                      <a:pt x="162" y="43"/>
                    </a:lnTo>
                    <a:lnTo>
                      <a:pt x="164" y="47"/>
                    </a:lnTo>
                    <a:lnTo>
                      <a:pt x="167" y="47"/>
                    </a:lnTo>
                    <a:lnTo>
                      <a:pt x="169" y="44"/>
                    </a:lnTo>
                    <a:lnTo>
                      <a:pt x="167" y="43"/>
                    </a:lnTo>
                    <a:lnTo>
                      <a:pt x="166" y="37"/>
                    </a:lnTo>
                    <a:lnTo>
                      <a:pt x="166" y="33"/>
                    </a:lnTo>
                    <a:lnTo>
                      <a:pt x="169" y="33"/>
                    </a:lnTo>
                    <a:lnTo>
                      <a:pt x="172" y="34"/>
                    </a:lnTo>
                    <a:lnTo>
                      <a:pt x="176" y="38"/>
                    </a:lnTo>
                    <a:lnTo>
                      <a:pt x="176" y="41"/>
                    </a:lnTo>
                    <a:lnTo>
                      <a:pt x="177" y="44"/>
                    </a:lnTo>
                    <a:lnTo>
                      <a:pt x="179" y="44"/>
                    </a:lnTo>
                    <a:lnTo>
                      <a:pt x="183" y="43"/>
                    </a:lnTo>
                    <a:lnTo>
                      <a:pt x="190" y="38"/>
                    </a:lnTo>
                    <a:lnTo>
                      <a:pt x="198" y="34"/>
                    </a:lnTo>
                    <a:lnTo>
                      <a:pt x="205" y="35"/>
                    </a:lnTo>
                    <a:lnTo>
                      <a:pt x="209" y="38"/>
                    </a:lnTo>
                    <a:lnTo>
                      <a:pt x="207" y="38"/>
                    </a:lnTo>
                    <a:lnTo>
                      <a:pt x="211" y="40"/>
                    </a:lnTo>
                    <a:lnTo>
                      <a:pt x="213" y="39"/>
                    </a:lnTo>
                    <a:lnTo>
                      <a:pt x="217" y="39"/>
                    </a:lnTo>
                    <a:lnTo>
                      <a:pt x="222" y="37"/>
                    </a:lnTo>
                    <a:lnTo>
                      <a:pt x="227" y="38"/>
                    </a:lnTo>
                    <a:lnTo>
                      <a:pt x="228" y="39"/>
                    </a:lnTo>
                    <a:lnTo>
                      <a:pt x="230" y="41"/>
                    </a:lnTo>
                    <a:lnTo>
                      <a:pt x="232" y="43"/>
                    </a:lnTo>
                    <a:lnTo>
                      <a:pt x="233" y="45"/>
                    </a:lnTo>
                    <a:lnTo>
                      <a:pt x="234" y="50"/>
                    </a:lnTo>
                    <a:lnTo>
                      <a:pt x="238" y="55"/>
                    </a:lnTo>
                    <a:lnTo>
                      <a:pt x="240" y="56"/>
                    </a:lnTo>
                    <a:lnTo>
                      <a:pt x="241" y="56"/>
                    </a:lnTo>
                    <a:lnTo>
                      <a:pt x="244" y="57"/>
                    </a:lnTo>
                    <a:lnTo>
                      <a:pt x="251" y="56"/>
                    </a:lnTo>
                    <a:lnTo>
                      <a:pt x="255" y="52"/>
                    </a:lnTo>
                    <a:lnTo>
                      <a:pt x="258" y="54"/>
                    </a:lnTo>
                    <a:lnTo>
                      <a:pt x="259" y="55"/>
                    </a:lnTo>
                    <a:lnTo>
                      <a:pt x="265" y="57"/>
                    </a:lnTo>
                    <a:lnTo>
                      <a:pt x="269" y="58"/>
                    </a:lnTo>
                    <a:lnTo>
                      <a:pt x="272" y="63"/>
                    </a:lnTo>
                    <a:lnTo>
                      <a:pt x="273" y="67"/>
                    </a:lnTo>
                    <a:lnTo>
                      <a:pt x="278" y="69"/>
                    </a:lnTo>
                    <a:lnTo>
                      <a:pt x="290" y="69"/>
                    </a:lnTo>
                    <a:lnTo>
                      <a:pt x="297" y="73"/>
                    </a:lnTo>
                    <a:lnTo>
                      <a:pt x="303" y="78"/>
                    </a:lnTo>
                    <a:lnTo>
                      <a:pt x="312" y="78"/>
                    </a:lnTo>
                    <a:lnTo>
                      <a:pt x="318" y="78"/>
                    </a:lnTo>
                    <a:lnTo>
                      <a:pt x="321" y="81"/>
                    </a:lnTo>
                    <a:lnTo>
                      <a:pt x="327" y="86"/>
                    </a:lnTo>
                    <a:lnTo>
                      <a:pt x="330" y="86"/>
                    </a:lnTo>
                    <a:lnTo>
                      <a:pt x="333" y="86"/>
                    </a:lnTo>
                    <a:lnTo>
                      <a:pt x="337" y="85"/>
                    </a:lnTo>
                    <a:lnTo>
                      <a:pt x="342" y="87"/>
                    </a:lnTo>
                    <a:lnTo>
                      <a:pt x="343" y="90"/>
                    </a:lnTo>
                    <a:lnTo>
                      <a:pt x="343" y="91"/>
                    </a:lnTo>
                    <a:lnTo>
                      <a:pt x="344" y="94"/>
                    </a:lnTo>
                    <a:lnTo>
                      <a:pt x="345" y="98"/>
                    </a:lnTo>
                    <a:lnTo>
                      <a:pt x="347" y="106"/>
                    </a:lnTo>
                    <a:lnTo>
                      <a:pt x="348" y="109"/>
                    </a:lnTo>
                    <a:lnTo>
                      <a:pt x="349" y="115"/>
                    </a:lnTo>
                    <a:lnTo>
                      <a:pt x="350" y="124"/>
                    </a:lnTo>
                    <a:lnTo>
                      <a:pt x="349" y="125"/>
                    </a:lnTo>
                    <a:lnTo>
                      <a:pt x="352" y="130"/>
                    </a:lnTo>
                    <a:lnTo>
                      <a:pt x="353" y="135"/>
                    </a:lnTo>
                    <a:lnTo>
                      <a:pt x="355" y="140"/>
                    </a:lnTo>
                    <a:lnTo>
                      <a:pt x="365" y="148"/>
                    </a:lnTo>
                    <a:lnTo>
                      <a:pt x="366" y="150"/>
                    </a:lnTo>
                    <a:lnTo>
                      <a:pt x="369" y="154"/>
                    </a:lnTo>
                    <a:lnTo>
                      <a:pt x="369" y="155"/>
                    </a:lnTo>
                    <a:lnTo>
                      <a:pt x="370" y="158"/>
                    </a:lnTo>
                    <a:lnTo>
                      <a:pt x="366" y="161"/>
                    </a:lnTo>
                    <a:lnTo>
                      <a:pt x="364" y="165"/>
                    </a:lnTo>
                    <a:lnTo>
                      <a:pt x="361" y="165"/>
                    </a:lnTo>
                    <a:lnTo>
                      <a:pt x="359" y="165"/>
                    </a:lnTo>
                    <a:lnTo>
                      <a:pt x="356" y="170"/>
                    </a:lnTo>
                    <a:lnTo>
                      <a:pt x="358" y="177"/>
                    </a:lnTo>
                    <a:lnTo>
                      <a:pt x="356" y="180"/>
                    </a:lnTo>
                    <a:lnTo>
                      <a:pt x="356" y="182"/>
                    </a:lnTo>
                    <a:lnTo>
                      <a:pt x="354" y="182"/>
                    </a:lnTo>
                    <a:lnTo>
                      <a:pt x="353" y="182"/>
                    </a:lnTo>
                    <a:lnTo>
                      <a:pt x="349" y="182"/>
                    </a:lnTo>
                    <a:lnTo>
                      <a:pt x="347" y="184"/>
                    </a:lnTo>
                    <a:lnTo>
                      <a:pt x="339" y="187"/>
                    </a:lnTo>
                    <a:lnTo>
                      <a:pt x="338" y="188"/>
                    </a:lnTo>
                    <a:lnTo>
                      <a:pt x="338" y="187"/>
                    </a:lnTo>
                    <a:lnTo>
                      <a:pt x="341" y="187"/>
                    </a:lnTo>
                    <a:lnTo>
                      <a:pt x="349" y="186"/>
                    </a:lnTo>
                    <a:lnTo>
                      <a:pt x="352" y="187"/>
                    </a:lnTo>
                    <a:lnTo>
                      <a:pt x="352" y="188"/>
                    </a:lnTo>
                    <a:lnTo>
                      <a:pt x="350" y="190"/>
                    </a:lnTo>
                    <a:lnTo>
                      <a:pt x="347" y="192"/>
                    </a:lnTo>
                    <a:lnTo>
                      <a:pt x="344" y="192"/>
                    </a:lnTo>
                    <a:lnTo>
                      <a:pt x="342" y="188"/>
                    </a:lnTo>
                    <a:lnTo>
                      <a:pt x="339" y="189"/>
                    </a:lnTo>
                    <a:lnTo>
                      <a:pt x="337" y="195"/>
                    </a:lnTo>
                    <a:lnTo>
                      <a:pt x="332" y="200"/>
                    </a:lnTo>
                    <a:lnTo>
                      <a:pt x="330" y="206"/>
                    </a:lnTo>
                    <a:lnTo>
                      <a:pt x="329" y="214"/>
                    </a:lnTo>
                    <a:lnTo>
                      <a:pt x="326" y="218"/>
                    </a:lnTo>
                    <a:lnTo>
                      <a:pt x="325" y="218"/>
                    </a:lnTo>
                    <a:lnTo>
                      <a:pt x="325" y="220"/>
                    </a:lnTo>
                    <a:lnTo>
                      <a:pt x="325" y="222"/>
                    </a:lnTo>
                    <a:lnTo>
                      <a:pt x="321" y="222"/>
                    </a:lnTo>
                    <a:lnTo>
                      <a:pt x="319" y="223"/>
                    </a:lnTo>
                    <a:lnTo>
                      <a:pt x="314" y="221"/>
                    </a:lnTo>
                    <a:lnTo>
                      <a:pt x="313" y="223"/>
                    </a:lnTo>
                    <a:lnTo>
                      <a:pt x="312" y="227"/>
                    </a:lnTo>
                    <a:lnTo>
                      <a:pt x="310" y="227"/>
                    </a:lnTo>
                    <a:lnTo>
                      <a:pt x="310" y="228"/>
                    </a:lnTo>
                    <a:lnTo>
                      <a:pt x="309" y="227"/>
                    </a:lnTo>
                    <a:lnTo>
                      <a:pt x="305" y="228"/>
                    </a:lnTo>
                    <a:lnTo>
                      <a:pt x="304" y="230"/>
                    </a:lnTo>
                    <a:lnTo>
                      <a:pt x="302" y="232"/>
                    </a:lnTo>
                    <a:lnTo>
                      <a:pt x="299" y="232"/>
                    </a:lnTo>
                    <a:lnTo>
                      <a:pt x="299" y="234"/>
                    </a:lnTo>
                    <a:lnTo>
                      <a:pt x="295" y="237"/>
                    </a:lnTo>
                    <a:lnTo>
                      <a:pt x="289" y="237"/>
                    </a:lnTo>
                    <a:lnTo>
                      <a:pt x="284" y="238"/>
                    </a:lnTo>
                    <a:lnTo>
                      <a:pt x="282" y="243"/>
                    </a:lnTo>
                    <a:lnTo>
                      <a:pt x="280" y="247"/>
                    </a:lnTo>
                    <a:lnTo>
                      <a:pt x="275" y="251"/>
                    </a:lnTo>
                    <a:lnTo>
                      <a:pt x="274" y="255"/>
                    </a:lnTo>
                    <a:lnTo>
                      <a:pt x="272" y="254"/>
                    </a:lnTo>
                    <a:lnTo>
                      <a:pt x="273" y="257"/>
                    </a:lnTo>
                    <a:lnTo>
                      <a:pt x="273" y="260"/>
                    </a:lnTo>
                    <a:lnTo>
                      <a:pt x="272" y="262"/>
                    </a:lnTo>
                    <a:lnTo>
                      <a:pt x="256" y="269"/>
                    </a:lnTo>
                    <a:lnTo>
                      <a:pt x="251" y="272"/>
                    </a:lnTo>
                    <a:lnTo>
                      <a:pt x="250" y="274"/>
                    </a:lnTo>
                    <a:lnTo>
                      <a:pt x="247" y="275"/>
                    </a:lnTo>
                    <a:lnTo>
                      <a:pt x="246" y="278"/>
                    </a:lnTo>
                    <a:lnTo>
                      <a:pt x="244" y="278"/>
                    </a:lnTo>
                    <a:lnTo>
                      <a:pt x="242" y="278"/>
                    </a:lnTo>
                    <a:lnTo>
                      <a:pt x="242" y="279"/>
                    </a:lnTo>
                    <a:lnTo>
                      <a:pt x="240" y="281"/>
                    </a:lnTo>
                    <a:lnTo>
                      <a:pt x="228" y="281"/>
                    </a:lnTo>
                    <a:lnTo>
                      <a:pt x="219" y="283"/>
                    </a:lnTo>
                    <a:lnTo>
                      <a:pt x="217" y="284"/>
                    </a:lnTo>
                    <a:lnTo>
                      <a:pt x="217" y="287"/>
                    </a:lnTo>
                    <a:lnTo>
                      <a:pt x="211" y="300"/>
                    </a:lnTo>
                    <a:lnTo>
                      <a:pt x="210" y="303"/>
                    </a:lnTo>
                    <a:lnTo>
                      <a:pt x="211" y="306"/>
                    </a:lnTo>
                    <a:lnTo>
                      <a:pt x="212" y="308"/>
                    </a:lnTo>
                    <a:lnTo>
                      <a:pt x="213" y="312"/>
                    </a:lnTo>
                    <a:lnTo>
                      <a:pt x="211" y="313"/>
                    </a:lnTo>
                    <a:lnTo>
                      <a:pt x="210" y="319"/>
                    </a:lnTo>
                    <a:lnTo>
                      <a:pt x="206" y="327"/>
                    </a:lnTo>
                    <a:lnTo>
                      <a:pt x="200" y="334"/>
                    </a:lnTo>
                    <a:lnTo>
                      <a:pt x="198" y="334"/>
                    </a:lnTo>
                    <a:lnTo>
                      <a:pt x="198" y="337"/>
                    </a:lnTo>
                    <a:lnTo>
                      <a:pt x="196" y="340"/>
                    </a:lnTo>
                    <a:lnTo>
                      <a:pt x="193" y="340"/>
                    </a:lnTo>
                    <a:lnTo>
                      <a:pt x="194" y="341"/>
                    </a:lnTo>
                    <a:lnTo>
                      <a:pt x="193" y="343"/>
                    </a:lnTo>
                    <a:lnTo>
                      <a:pt x="193" y="344"/>
                    </a:lnTo>
                    <a:lnTo>
                      <a:pt x="192" y="346"/>
                    </a:lnTo>
                    <a:lnTo>
                      <a:pt x="192" y="347"/>
                    </a:lnTo>
                    <a:lnTo>
                      <a:pt x="192" y="349"/>
                    </a:lnTo>
                    <a:lnTo>
                      <a:pt x="193" y="353"/>
                    </a:lnTo>
                    <a:lnTo>
                      <a:pt x="193" y="354"/>
                    </a:lnTo>
                    <a:lnTo>
                      <a:pt x="193" y="358"/>
                    </a:lnTo>
                    <a:lnTo>
                      <a:pt x="192" y="363"/>
                    </a:lnTo>
                    <a:lnTo>
                      <a:pt x="193" y="365"/>
                    </a:lnTo>
                    <a:lnTo>
                      <a:pt x="192" y="365"/>
                    </a:lnTo>
                    <a:lnTo>
                      <a:pt x="192" y="366"/>
                    </a:lnTo>
                    <a:lnTo>
                      <a:pt x="192" y="369"/>
                    </a:lnTo>
                    <a:lnTo>
                      <a:pt x="189" y="372"/>
                    </a:lnTo>
                    <a:lnTo>
                      <a:pt x="188" y="374"/>
                    </a:lnTo>
                    <a:lnTo>
                      <a:pt x="184" y="378"/>
                    </a:lnTo>
                    <a:lnTo>
                      <a:pt x="183" y="381"/>
                    </a:lnTo>
                    <a:lnTo>
                      <a:pt x="183" y="382"/>
                    </a:lnTo>
                    <a:lnTo>
                      <a:pt x="182" y="382"/>
                    </a:lnTo>
                    <a:lnTo>
                      <a:pt x="183" y="386"/>
                    </a:lnTo>
                    <a:lnTo>
                      <a:pt x="182" y="390"/>
                    </a:lnTo>
                    <a:lnTo>
                      <a:pt x="182" y="394"/>
                    </a:lnTo>
                    <a:lnTo>
                      <a:pt x="171" y="403"/>
                    </a:lnTo>
                    <a:lnTo>
                      <a:pt x="170" y="404"/>
                    </a:lnTo>
                    <a:lnTo>
                      <a:pt x="171" y="407"/>
                    </a:lnTo>
                    <a:lnTo>
                      <a:pt x="172" y="414"/>
                    </a:lnTo>
                    <a:lnTo>
                      <a:pt x="170" y="415"/>
                    </a:lnTo>
                    <a:lnTo>
                      <a:pt x="169" y="417"/>
                    </a:lnTo>
                    <a:lnTo>
                      <a:pt x="166" y="421"/>
                    </a:lnTo>
                    <a:lnTo>
                      <a:pt x="158" y="42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638">
                <a:extLst>
                  <a:ext uri="{FF2B5EF4-FFF2-40B4-BE49-F238E27FC236}">
                    <a16:creationId xmlns:a16="http://schemas.microsoft.com/office/drawing/2014/main" id="{42876AC9-BA47-D926-03D2-0794FADBF6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6" y="1320"/>
                <a:ext cx="81" cy="44"/>
              </a:xfrm>
              <a:custGeom>
                <a:avLst/>
                <a:gdLst>
                  <a:gd name="T0" fmla="*/ 400 w 406"/>
                  <a:gd name="T1" fmla="*/ 2 h 221"/>
                  <a:gd name="T2" fmla="*/ 390 w 406"/>
                  <a:gd name="T3" fmla="*/ 8 h 221"/>
                  <a:gd name="T4" fmla="*/ 389 w 406"/>
                  <a:gd name="T5" fmla="*/ 12 h 221"/>
                  <a:gd name="T6" fmla="*/ 384 w 406"/>
                  <a:gd name="T7" fmla="*/ 23 h 221"/>
                  <a:gd name="T8" fmla="*/ 366 w 406"/>
                  <a:gd name="T9" fmla="*/ 35 h 221"/>
                  <a:gd name="T10" fmla="*/ 363 w 406"/>
                  <a:gd name="T11" fmla="*/ 36 h 221"/>
                  <a:gd name="T12" fmla="*/ 360 w 406"/>
                  <a:gd name="T13" fmla="*/ 40 h 221"/>
                  <a:gd name="T14" fmla="*/ 364 w 406"/>
                  <a:gd name="T15" fmla="*/ 59 h 221"/>
                  <a:gd name="T16" fmla="*/ 363 w 406"/>
                  <a:gd name="T17" fmla="*/ 63 h 221"/>
                  <a:gd name="T18" fmla="*/ 356 w 406"/>
                  <a:gd name="T19" fmla="*/ 74 h 221"/>
                  <a:gd name="T20" fmla="*/ 354 w 406"/>
                  <a:gd name="T21" fmla="*/ 75 h 221"/>
                  <a:gd name="T22" fmla="*/ 349 w 406"/>
                  <a:gd name="T23" fmla="*/ 80 h 221"/>
                  <a:gd name="T24" fmla="*/ 344 w 406"/>
                  <a:gd name="T25" fmla="*/ 80 h 221"/>
                  <a:gd name="T26" fmla="*/ 335 w 406"/>
                  <a:gd name="T27" fmla="*/ 82 h 221"/>
                  <a:gd name="T28" fmla="*/ 333 w 406"/>
                  <a:gd name="T29" fmla="*/ 84 h 221"/>
                  <a:gd name="T30" fmla="*/ 327 w 406"/>
                  <a:gd name="T31" fmla="*/ 88 h 221"/>
                  <a:gd name="T32" fmla="*/ 326 w 406"/>
                  <a:gd name="T33" fmla="*/ 91 h 221"/>
                  <a:gd name="T34" fmla="*/ 312 w 406"/>
                  <a:gd name="T35" fmla="*/ 103 h 221"/>
                  <a:gd name="T36" fmla="*/ 303 w 406"/>
                  <a:gd name="T37" fmla="*/ 115 h 221"/>
                  <a:gd name="T38" fmla="*/ 297 w 406"/>
                  <a:gd name="T39" fmla="*/ 116 h 221"/>
                  <a:gd name="T40" fmla="*/ 291 w 406"/>
                  <a:gd name="T41" fmla="*/ 114 h 221"/>
                  <a:gd name="T42" fmla="*/ 282 w 406"/>
                  <a:gd name="T43" fmla="*/ 121 h 221"/>
                  <a:gd name="T44" fmla="*/ 278 w 406"/>
                  <a:gd name="T45" fmla="*/ 124 h 221"/>
                  <a:gd name="T46" fmla="*/ 269 w 406"/>
                  <a:gd name="T47" fmla="*/ 120 h 221"/>
                  <a:gd name="T48" fmla="*/ 254 w 406"/>
                  <a:gd name="T49" fmla="*/ 136 h 221"/>
                  <a:gd name="T50" fmla="*/ 253 w 406"/>
                  <a:gd name="T51" fmla="*/ 150 h 221"/>
                  <a:gd name="T52" fmla="*/ 248 w 406"/>
                  <a:gd name="T53" fmla="*/ 160 h 221"/>
                  <a:gd name="T54" fmla="*/ 241 w 406"/>
                  <a:gd name="T55" fmla="*/ 155 h 221"/>
                  <a:gd name="T56" fmla="*/ 229 w 406"/>
                  <a:gd name="T57" fmla="*/ 161 h 221"/>
                  <a:gd name="T58" fmla="*/ 217 w 406"/>
                  <a:gd name="T59" fmla="*/ 143 h 221"/>
                  <a:gd name="T60" fmla="*/ 139 w 406"/>
                  <a:gd name="T61" fmla="*/ 166 h 221"/>
                  <a:gd name="T62" fmla="*/ 133 w 406"/>
                  <a:gd name="T63" fmla="*/ 158 h 221"/>
                  <a:gd name="T64" fmla="*/ 105 w 406"/>
                  <a:gd name="T65" fmla="*/ 153 h 221"/>
                  <a:gd name="T66" fmla="*/ 97 w 406"/>
                  <a:gd name="T67" fmla="*/ 160 h 221"/>
                  <a:gd name="T68" fmla="*/ 94 w 406"/>
                  <a:gd name="T69" fmla="*/ 164 h 221"/>
                  <a:gd name="T70" fmla="*/ 83 w 406"/>
                  <a:gd name="T71" fmla="*/ 183 h 221"/>
                  <a:gd name="T72" fmla="*/ 75 w 406"/>
                  <a:gd name="T73" fmla="*/ 194 h 221"/>
                  <a:gd name="T74" fmla="*/ 72 w 406"/>
                  <a:gd name="T75" fmla="*/ 198 h 221"/>
                  <a:gd name="T76" fmla="*/ 70 w 406"/>
                  <a:gd name="T77" fmla="*/ 204 h 221"/>
                  <a:gd name="T78" fmla="*/ 63 w 406"/>
                  <a:gd name="T79" fmla="*/ 204 h 221"/>
                  <a:gd name="T80" fmla="*/ 57 w 406"/>
                  <a:gd name="T81" fmla="*/ 210 h 221"/>
                  <a:gd name="T82" fmla="*/ 52 w 406"/>
                  <a:gd name="T83" fmla="*/ 216 h 221"/>
                  <a:gd name="T84" fmla="*/ 49 w 406"/>
                  <a:gd name="T85" fmla="*/ 217 h 221"/>
                  <a:gd name="T86" fmla="*/ 38 w 406"/>
                  <a:gd name="T87" fmla="*/ 215 h 221"/>
                  <a:gd name="T88" fmla="*/ 17 w 406"/>
                  <a:gd name="T89" fmla="*/ 219 h 221"/>
                  <a:gd name="T90" fmla="*/ 3 w 406"/>
                  <a:gd name="T91" fmla="*/ 212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6" h="221">
                    <a:moveTo>
                      <a:pt x="406" y="1"/>
                    </a:moveTo>
                    <a:lnTo>
                      <a:pt x="402" y="0"/>
                    </a:lnTo>
                    <a:lnTo>
                      <a:pt x="400" y="2"/>
                    </a:lnTo>
                    <a:lnTo>
                      <a:pt x="394" y="7"/>
                    </a:lnTo>
                    <a:lnTo>
                      <a:pt x="391" y="8"/>
                    </a:lnTo>
                    <a:lnTo>
                      <a:pt x="390" y="8"/>
                    </a:lnTo>
                    <a:lnTo>
                      <a:pt x="390" y="10"/>
                    </a:lnTo>
                    <a:lnTo>
                      <a:pt x="387" y="10"/>
                    </a:lnTo>
                    <a:lnTo>
                      <a:pt x="389" y="12"/>
                    </a:lnTo>
                    <a:lnTo>
                      <a:pt x="384" y="19"/>
                    </a:lnTo>
                    <a:lnTo>
                      <a:pt x="384" y="22"/>
                    </a:lnTo>
                    <a:lnTo>
                      <a:pt x="384" y="23"/>
                    </a:lnTo>
                    <a:lnTo>
                      <a:pt x="372" y="34"/>
                    </a:lnTo>
                    <a:lnTo>
                      <a:pt x="368" y="34"/>
                    </a:lnTo>
                    <a:lnTo>
                      <a:pt x="366" y="35"/>
                    </a:lnTo>
                    <a:lnTo>
                      <a:pt x="366" y="34"/>
                    </a:lnTo>
                    <a:lnTo>
                      <a:pt x="363" y="33"/>
                    </a:lnTo>
                    <a:lnTo>
                      <a:pt x="363" y="36"/>
                    </a:lnTo>
                    <a:lnTo>
                      <a:pt x="362" y="39"/>
                    </a:lnTo>
                    <a:lnTo>
                      <a:pt x="362" y="40"/>
                    </a:lnTo>
                    <a:lnTo>
                      <a:pt x="360" y="40"/>
                    </a:lnTo>
                    <a:lnTo>
                      <a:pt x="360" y="44"/>
                    </a:lnTo>
                    <a:lnTo>
                      <a:pt x="360" y="50"/>
                    </a:lnTo>
                    <a:lnTo>
                      <a:pt x="364" y="59"/>
                    </a:lnTo>
                    <a:lnTo>
                      <a:pt x="364" y="61"/>
                    </a:lnTo>
                    <a:lnTo>
                      <a:pt x="364" y="63"/>
                    </a:lnTo>
                    <a:lnTo>
                      <a:pt x="363" y="63"/>
                    </a:lnTo>
                    <a:lnTo>
                      <a:pt x="363" y="64"/>
                    </a:lnTo>
                    <a:lnTo>
                      <a:pt x="358" y="70"/>
                    </a:lnTo>
                    <a:lnTo>
                      <a:pt x="356" y="74"/>
                    </a:lnTo>
                    <a:lnTo>
                      <a:pt x="355" y="74"/>
                    </a:lnTo>
                    <a:lnTo>
                      <a:pt x="354" y="74"/>
                    </a:lnTo>
                    <a:lnTo>
                      <a:pt x="354" y="75"/>
                    </a:lnTo>
                    <a:lnTo>
                      <a:pt x="350" y="79"/>
                    </a:lnTo>
                    <a:lnTo>
                      <a:pt x="349" y="79"/>
                    </a:lnTo>
                    <a:lnTo>
                      <a:pt x="349" y="80"/>
                    </a:lnTo>
                    <a:lnTo>
                      <a:pt x="349" y="81"/>
                    </a:lnTo>
                    <a:lnTo>
                      <a:pt x="347" y="81"/>
                    </a:lnTo>
                    <a:lnTo>
                      <a:pt x="344" y="80"/>
                    </a:lnTo>
                    <a:lnTo>
                      <a:pt x="344" y="81"/>
                    </a:lnTo>
                    <a:lnTo>
                      <a:pt x="339" y="82"/>
                    </a:lnTo>
                    <a:lnTo>
                      <a:pt x="335" y="82"/>
                    </a:lnTo>
                    <a:lnTo>
                      <a:pt x="334" y="82"/>
                    </a:lnTo>
                    <a:lnTo>
                      <a:pt x="334" y="84"/>
                    </a:lnTo>
                    <a:lnTo>
                      <a:pt x="333" y="84"/>
                    </a:lnTo>
                    <a:lnTo>
                      <a:pt x="330" y="82"/>
                    </a:lnTo>
                    <a:lnTo>
                      <a:pt x="328" y="85"/>
                    </a:lnTo>
                    <a:lnTo>
                      <a:pt x="327" y="88"/>
                    </a:lnTo>
                    <a:lnTo>
                      <a:pt x="326" y="88"/>
                    </a:lnTo>
                    <a:lnTo>
                      <a:pt x="326" y="90"/>
                    </a:lnTo>
                    <a:lnTo>
                      <a:pt x="326" y="91"/>
                    </a:lnTo>
                    <a:lnTo>
                      <a:pt x="323" y="95"/>
                    </a:lnTo>
                    <a:lnTo>
                      <a:pt x="320" y="98"/>
                    </a:lnTo>
                    <a:lnTo>
                      <a:pt x="312" y="103"/>
                    </a:lnTo>
                    <a:lnTo>
                      <a:pt x="309" y="104"/>
                    </a:lnTo>
                    <a:lnTo>
                      <a:pt x="307" y="107"/>
                    </a:lnTo>
                    <a:lnTo>
                      <a:pt x="303" y="115"/>
                    </a:lnTo>
                    <a:lnTo>
                      <a:pt x="300" y="118"/>
                    </a:lnTo>
                    <a:lnTo>
                      <a:pt x="298" y="116"/>
                    </a:lnTo>
                    <a:lnTo>
                      <a:pt x="297" y="116"/>
                    </a:lnTo>
                    <a:lnTo>
                      <a:pt x="294" y="115"/>
                    </a:lnTo>
                    <a:lnTo>
                      <a:pt x="292" y="113"/>
                    </a:lnTo>
                    <a:lnTo>
                      <a:pt x="291" y="114"/>
                    </a:lnTo>
                    <a:lnTo>
                      <a:pt x="287" y="116"/>
                    </a:lnTo>
                    <a:lnTo>
                      <a:pt x="284" y="121"/>
                    </a:lnTo>
                    <a:lnTo>
                      <a:pt x="282" y="121"/>
                    </a:lnTo>
                    <a:lnTo>
                      <a:pt x="281" y="121"/>
                    </a:lnTo>
                    <a:lnTo>
                      <a:pt x="281" y="122"/>
                    </a:lnTo>
                    <a:lnTo>
                      <a:pt x="278" y="124"/>
                    </a:lnTo>
                    <a:lnTo>
                      <a:pt x="276" y="124"/>
                    </a:lnTo>
                    <a:lnTo>
                      <a:pt x="274" y="122"/>
                    </a:lnTo>
                    <a:lnTo>
                      <a:pt x="269" y="120"/>
                    </a:lnTo>
                    <a:lnTo>
                      <a:pt x="266" y="121"/>
                    </a:lnTo>
                    <a:lnTo>
                      <a:pt x="260" y="127"/>
                    </a:lnTo>
                    <a:lnTo>
                      <a:pt x="254" y="136"/>
                    </a:lnTo>
                    <a:lnTo>
                      <a:pt x="254" y="142"/>
                    </a:lnTo>
                    <a:lnTo>
                      <a:pt x="253" y="147"/>
                    </a:lnTo>
                    <a:lnTo>
                      <a:pt x="253" y="150"/>
                    </a:lnTo>
                    <a:lnTo>
                      <a:pt x="254" y="161"/>
                    </a:lnTo>
                    <a:lnTo>
                      <a:pt x="251" y="161"/>
                    </a:lnTo>
                    <a:lnTo>
                      <a:pt x="248" y="160"/>
                    </a:lnTo>
                    <a:lnTo>
                      <a:pt x="244" y="156"/>
                    </a:lnTo>
                    <a:lnTo>
                      <a:pt x="243" y="156"/>
                    </a:lnTo>
                    <a:lnTo>
                      <a:pt x="241" y="155"/>
                    </a:lnTo>
                    <a:lnTo>
                      <a:pt x="237" y="158"/>
                    </a:lnTo>
                    <a:lnTo>
                      <a:pt x="232" y="159"/>
                    </a:lnTo>
                    <a:lnTo>
                      <a:pt x="229" y="161"/>
                    </a:lnTo>
                    <a:lnTo>
                      <a:pt x="226" y="161"/>
                    </a:lnTo>
                    <a:lnTo>
                      <a:pt x="224" y="160"/>
                    </a:lnTo>
                    <a:lnTo>
                      <a:pt x="217" y="143"/>
                    </a:lnTo>
                    <a:lnTo>
                      <a:pt x="212" y="141"/>
                    </a:lnTo>
                    <a:lnTo>
                      <a:pt x="209" y="142"/>
                    </a:lnTo>
                    <a:lnTo>
                      <a:pt x="139" y="166"/>
                    </a:lnTo>
                    <a:lnTo>
                      <a:pt x="135" y="165"/>
                    </a:lnTo>
                    <a:lnTo>
                      <a:pt x="134" y="164"/>
                    </a:lnTo>
                    <a:lnTo>
                      <a:pt x="133" y="158"/>
                    </a:lnTo>
                    <a:lnTo>
                      <a:pt x="129" y="153"/>
                    </a:lnTo>
                    <a:lnTo>
                      <a:pt x="124" y="152"/>
                    </a:lnTo>
                    <a:lnTo>
                      <a:pt x="105" y="153"/>
                    </a:lnTo>
                    <a:lnTo>
                      <a:pt x="99" y="154"/>
                    </a:lnTo>
                    <a:lnTo>
                      <a:pt x="98" y="158"/>
                    </a:lnTo>
                    <a:lnTo>
                      <a:pt x="97" y="160"/>
                    </a:lnTo>
                    <a:lnTo>
                      <a:pt x="95" y="162"/>
                    </a:lnTo>
                    <a:lnTo>
                      <a:pt x="94" y="162"/>
                    </a:lnTo>
                    <a:lnTo>
                      <a:pt x="94" y="164"/>
                    </a:lnTo>
                    <a:lnTo>
                      <a:pt x="94" y="166"/>
                    </a:lnTo>
                    <a:lnTo>
                      <a:pt x="84" y="177"/>
                    </a:lnTo>
                    <a:lnTo>
                      <a:pt x="83" y="183"/>
                    </a:lnTo>
                    <a:lnTo>
                      <a:pt x="83" y="185"/>
                    </a:lnTo>
                    <a:lnTo>
                      <a:pt x="81" y="190"/>
                    </a:lnTo>
                    <a:lnTo>
                      <a:pt x="75" y="194"/>
                    </a:lnTo>
                    <a:lnTo>
                      <a:pt x="74" y="196"/>
                    </a:lnTo>
                    <a:lnTo>
                      <a:pt x="72" y="196"/>
                    </a:lnTo>
                    <a:lnTo>
                      <a:pt x="72" y="198"/>
                    </a:lnTo>
                    <a:lnTo>
                      <a:pt x="72" y="200"/>
                    </a:lnTo>
                    <a:lnTo>
                      <a:pt x="70" y="202"/>
                    </a:lnTo>
                    <a:lnTo>
                      <a:pt x="70" y="204"/>
                    </a:lnTo>
                    <a:lnTo>
                      <a:pt x="69" y="204"/>
                    </a:lnTo>
                    <a:lnTo>
                      <a:pt x="64" y="200"/>
                    </a:lnTo>
                    <a:lnTo>
                      <a:pt x="63" y="204"/>
                    </a:lnTo>
                    <a:lnTo>
                      <a:pt x="60" y="205"/>
                    </a:lnTo>
                    <a:lnTo>
                      <a:pt x="59" y="207"/>
                    </a:lnTo>
                    <a:lnTo>
                      <a:pt x="57" y="210"/>
                    </a:lnTo>
                    <a:lnTo>
                      <a:pt x="54" y="211"/>
                    </a:lnTo>
                    <a:lnTo>
                      <a:pt x="49" y="212"/>
                    </a:lnTo>
                    <a:lnTo>
                      <a:pt x="52" y="216"/>
                    </a:lnTo>
                    <a:lnTo>
                      <a:pt x="51" y="216"/>
                    </a:lnTo>
                    <a:lnTo>
                      <a:pt x="49" y="216"/>
                    </a:lnTo>
                    <a:lnTo>
                      <a:pt x="49" y="217"/>
                    </a:lnTo>
                    <a:lnTo>
                      <a:pt x="46" y="217"/>
                    </a:lnTo>
                    <a:lnTo>
                      <a:pt x="41" y="213"/>
                    </a:lnTo>
                    <a:lnTo>
                      <a:pt x="38" y="215"/>
                    </a:lnTo>
                    <a:lnTo>
                      <a:pt x="29" y="219"/>
                    </a:lnTo>
                    <a:lnTo>
                      <a:pt x="21" y="221"/>
                    </a:lnTo>
                    <a:lnTo>
                      <a:pt x="17" y="219"/>
                    </a:lnTo>
                    <a:lnTo>
                      <a:pt x="9" y="217"/>
                    </a:lnTo>
                    <a:lnTo>
                      <a:pt x="8" y="216"/>
                    </a:lnTo>
                    <a:lnTo>
                      <a:pt x="3" y="212"/>
                    </a:lnTo>
                    <a:lnTo>
                      <a:pt x="0" y="21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639">
                <a:extLst>
                  <a:ext uri="{FF2B5EF4-FFF2-40B4-BE49-F238E27FC236}">
                    <a16:creationId xmlns:a16="http://schemas.microsoft.com/office/drawing/2014/main" id="{1BE8B2A7-E951-227B-CC74-3A1352CC0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2173"/>
                <a:ext cx="189" cy="88"/>
              </a:xfrm>
              <a:custGeom>
                <a:avLst/>
                <a:gdLst>
                  <a:gd name="T0" fmla="*/ 15 w 944"/>
                  <a:gd name="T1" fmla="*/ 409 h 440"/>
                  <a:gd name="T2" fmla="*/ 8 w 944"/>
                  <a:gd name="T3" fmla="*/ 374 h 440"/>
                  <a:gd name="T4" fmla="*/ 33 w 944"/>
                  <a:gd name="T5" fmla="*/ 362 h 440"/>
                  <a:gd name="T6" fmla="*/ 42 w 944"/>
                  <a:gd name="T7" fmla="*/ 338 h 440"/>
                  <a:gd name="T8" fmla="*/ 52 w 944"/>
                  <a:gd name="T9" fmla="*/ 326 h 440"/>
                  <a:gd name="T10" fmla="*/ 66 w 944"/>
                  <a:gd name="T11" fmla="*/ 322 h 440"/>
                  <a:gd name="T12" fmla="*/ 109 w 944"/>
                  <a:gd name="T13" fmla="*/ 285 h 440"/>
                  <a:gd name="T14" fmla="*/ 138 w 944"/>
                  <a:gd name="T15" fmla="*/ 251 h 440"/>
                  <a:gd name="T16" fmla="*/ 144 w 944"/>
                  <a:gd name="T17" fmla="*/ 220 h 440"/>
                  <a:gd name="T18" fmla="*/ 168 w 944"/>
                  <a:gd name="T19" fmla="*/ 191 h 440"/>
                  <a:gd name="T20" fmla="*/ 180 w 944"/>
                  <a:gd name="T21" fmla="*/ 167 h 440"/>
                  <a:gd name="T22" fmla="*/ 204 w 944"/>
                  <a:gd name="T23" fmla="*/ 162 h 440"/>
                  <a:gd name="T24" fmla="*/ 209 w 944"/>
                  <a:gd name="T25" fmla="*/ 149 h 440"/>
                  <a:gd name="T26" fmla="*/ 225 w 944"/>
                  <a:gd name="T27" fmla="*/ 134 h 440"/>
                  <a:gd name="T28" fmla="*/ 237 w 944"/>
                  <a:gd name="T29" fmla="*/ 138 h 440"/>
                  <a:gd name="T30" fmla="*/ 279 w 944"/>
                  <a:gd name="T31" fmla="*/ 133 h 440"/>
                  <a:gd name="T32" fmla="*/ 304 w 944"/>
                  <a:gd name="T33" fmla="*/ 141 h 440"/>
                  <a:gd name="T34" fmla="*/ 318 w 944"/>
                  <a:gd name="T35" fmla="*/ 137 h 440"/>
                  <a:gd name="T36" fmla="*/ 345 w 944"/>
                  <a:gd name="T37" fmla="*/ 111 h 440"/>
                  <a:gd name="T38" fmla="*/ 362 w 944"/>
                  <a:gd name="T39" fmla="*/ 115 h 440"/>
                  <a:gd name="T40" fmla="*/ 380 w 944"/>
                  <a:gd name="T41" fmla="*/ 123 h 440"/>
                  <a:gd name="T42" fmla="*/ 396 w 944"/>
                  <a:gd name="T43" fmla="*/ 117 h 440"/>
                  <a:gd name="T44" fmla="*/ 416 w 944"/>
                  <a:gd name="T45" fmla="*/ 110 h 440"/>
                  <a:gd name="T46" fmla="*/ 426 w 944"/>
                  <a:gd name="T47" fmla="*/ 97 h 440"/>
                  <a:gd name="T48" fmla="*/ 454 w 944"/>
                  <a:gd name="T49" fmla="*/ 89 h 440"/>
                  <a:gd name="T50" fmla="*/ 461 w 944"/>
                  <a:gd name="T51" fmla="*/ 93 h 440"/>
                  <a:gd name="T52" fmla="*/ 475 w 944"/>
                  <a:gd name="T53" fmla="*/ 81 h 440"/>
                  <a:gd name="T54" fmla="*/ 473 w 944"/>
                  <a:gd name="T55" fmla="*/ 70 h 440"/>
                  <a:gd name="T56" fmla="*/ 487 w 944"/>
                  <a:gd name="T57" fmla="*/ 70 h 440"/>
                  <a:gd name="T58" fmla="*/ 501 w 944"/>
                  <a:gd name="T59" fmla="*/ 72 h 440"/>
                  <a:gd name="T60" fmla="*/ 511 w 944"/>
                  <a:gd name="T61" fmla="*/ 55 h 440"/>
                  <a:gd name="T62" fmla="*/ 502 w 944"/>
                  <a:gd name="T63" fmla="*/ 42 h 440"/>
                  <a:gd name="T64" fmla="*/ 518 w 944"/>
                  <a:gd name="T65" fmla="*/ 38 h 440"/>
                  <a:gd name="T66" fmla="*/ 535 w 944"/>
                  <a:gd name="T67" fmla="*/ 11 h 440"/>
                  <a:gd name="T68" fmla="*/ 555 w 944"/>
                  <a:gd name="T69" fmla="*/ 8 h 440"/>
                  <a:gd name="T70" fmla="*/ 567 w 944"/>
                  <a:gd name="T71" fmla="*/ 0 h 440"/>
                  <a:gd name="T72" fmla="*/ 597 w 944"/>
                  <a:gd name="T73" fmla="*/ 8 h 440"/>
                  <a:gd name="T74" fmla="*/ 613 w 944"/>
                  <a:gd name="T75" fmla="*/ 9 h 440"/>
                  <a:gd name="T76" fmla="*/ 633 w 944"/>
                  <a:gd name="T77" fmla="*/ 34 h 440"/>
                  <a:gd name="T78" fmla="*/ 648 w 944"/>
                  <a:gd name="T79" fmla="*/ 53 h 440"/>
                  <a:gd name="T80" fmla="*/ 645 w 944"/>
                  <a:gd name="T81" fmla="*/ 66 h 440"/>
                  <a:gd name="T82" fmla="*/ 668 w 944"/>
                  <a:gd name="T83" fmla="*/ 101 h 440"/>
                  <a:gd name="T84" fmla="*/ 702 w 944"/>
                  <a:gd name="T85" fmla="*/ 112 h 440"/>
                  <a:gd name="T86" fmla="*/ 711 w 944"/>
                  <a:gd name="T87" fmla="*/ 138 h 440"/>
                  <a:gd name="T88" fmla="*/ 728 w 944"/>
                  <a:gd name="T89" fmla="*/ 158 h 440"/>
                  <a:gd name="T90" fmla="*/ 744 w 944"/>
                  <a:gd name="T91" fmla="*/ 166 h 440"/>
                  <a:gd name="T92" fmla="*/ 744 w 944"/>
                  <a:gd name="T93" fmla="*/ 179 h 440"/>
                  <a:gd name="T94" fmla="*/ 747 w 944"/>
                  <a:gd name="T95" fmla="*/ 205 h 440"/>
                  <a:gd name="T96" fmla="*/ 746 w 944"/>
                  <a:gd name="T97" fmla="*/ 257 h 440"/>
                  <a:gd name="T98" fmla="*/ 735 w 944"/>
                  <a:gd name="T99" fmla="*/ 292 h 440"/>
                  <a:gd name="T100" fmla="*/ 744 w 944"/>
                  <a:gd name="T101" fmla="*/ 309 h 440"/>
                  <a:gd name="T102" fmla="*/ 744 w 944"/>
                  <a:gd name="T103" fmla="*/ 327 h 440"/>
                  <a:gd name="T104" fmla="*/ 762 w 944"/>
                  <a:gd name="T105" fmla="*/ 355 h 440"/>
                  <a:gd name="T106" fmla="*/ 779 w 944"/>
                  <a:gd name="T107" fmla="*/ 356 h 440"/>
                  <a:gd name="T108" fmla="*/ 787 w 944"/>
                  <a:gd name="T109" fmla="*/ 375 h 440"/>
                  <a:gd name="T110" fmla="*/ 796 w 944"/>
                  <a:gd name="T111" fmla="*/ 388 h 440"/>
                  <a:gd name="T112" fmla="*/ 814 w 944"/>
                  <a:gd name="T113" fmla="*/ 389 h 440"/>
                  <a:gd name="T114" fmla="*/ 841 w 944"/>
                  <a:gd name="T115" fmla="*/ 388 h 440"/>
                  <a:gd name="T116" fmla="*/ 877 w 944"/>
                  <a:gd name="T117" fmla="*/ 375 h 440"/>
                  <a:gd name="T118" fmla="*/ 908 w 944"/>
                  <a:gd name="T119" fmla="*/ 340 h 440"/>
                  <a:gd name="T120" fmla="*/ 927 w 944"/>
                  <a:gd name="T121" fmla="*/ 325 h 440"/>
                  <a:gd name="T122" fmla="*/ 940 w 944"/>
                  <a:gd name="T123" fmla="*/ 332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44" h="440">
                    <a:moveTo>
                      <a:pt x="0" y="440"/>
                    </a:moveTo>
                    <a:lnTo>
                      <a:pt x="2" y="431"/>
                    </a:lnTo>
                    <a:lnTo>
                      <a:pt x="12" y="421"/>
                    </a:lnTo>
                    <a:lnTo>
                      <a:pt x="15" y="419"/>
                    </a:lnTo>
                    <a:lnTo>
                      <a:pt x="16" y="417"/>
                    </a:lnTo>
                    <a:lnTo>
                      <a:pt x="16" y="415"/>
                    </a:lnTo>
                    <a:lnTo>
                      <a:pt x="16" y="414"/>
                    </a:lnTo>
                    <a:lnTo>
                      <a:pt x="15" y="412"/>
                    </a:lnTo>
                    <a:lnTo>
                      <a:pt x="15" y="409"/>
                    </a:lnTo>
                    <a:lnTo>
                      <a:pt x="13" y="405"/>
                    </a:lnTo>
                    <a:lnTo>
                      <a:pt x="7" y="384"/>
                    </a:lnTo>
                    <a:lnTo>
                      <a:pt x="7" y="383"/>
                    </a:lnTo>
                    <a:lnTo>
                      <a:pt x="6" y="383"/>
                    </a:lnTo>
                    <a:lnTo>
                      <a:pt x="6" y="378"/>
                    </a:lnTo>
                    <a:lnTo>
                      <a:pt x="7" y="377"/>
                    </a:lnTo>
                    <a:lnTo>
                      <a:pt x="7" y="375"/>
                    </a:lnTo>
                    <a:lnTo>
                      <a:pt x="8" y="375"/>
                    </a:lnTo>
                    <a:lnTo>
                      <a:pt x="8" y="374"/>
                    </a:lnTo>
                    <a:lnTo>
                      <a:pt x="8" y="373"/>
                    </a:lnTo>
                    <a:lnTo>
                      <a:pt x="9" y="373"/>
                    </a:lnTo>
                    <a:lnTo>
                      <a:pt x="12" y="371"/>
                    </a:lnTo>
                    <a:lnTo>
                      <a:pt x="13" y="371"/>
                    </a:lnTo>
                    <a:lnTo>
                      <a:pt x="16" y="371"/>
                    </a:lnTo>
                    <a:lnTo>
                      <a:pt x="19" y="369"/>
                    </a:lnTo>
                    <a:lnTo>
                      <a:pt x="20" y="369"/>
                    </a:lnTo>
                    <a:lnTo>
                      <a:pt x="30" y="366"/>
                    </a:lnTo>
                    <a:lnTo>
                      <a:pt x="33" y="362"/>
                    </a:lnTo>
                    <a:lnTo>
                      <a:pt x="38" y="355"/>
                    </a:lnTo>
                    <a:lnTo>
                      <a:pt x="40" y="354"/>
                    </a:lnTo>
                    <a:lnTo>
                      <a:pt x="41" y="352"/>
                    </a:lnTo>
                    <a:lnTo>
                      <a:pt x="41" y="350"/>
                    </a:lnTo>
                    <a:lnTo>
                      <a:pt x="41" y="349"/>
                    </a:lnTo>
                    <a:lnTo>
                      <a:pt x="42" y="348"/>
                    </a:lnTo>
                    <a:lnTo>
                      <a:pt x="42" y="346"/>
                    </a:lnTo>
                    <a:lnTo>
                      <a:pt x="42" y="344"/>
                    </a:lnTo>
                    <a:lnTo>
                      <a:pt x="42" y="338"/>
                    </a:lnTo>
                    <a:lnTo>
                      <a:pt x="42" y="334"/>
                    </a:lnTo>
                    <a:lnTo>
                      <a:pt x="42" y="328"/>
                    </a:lnTo>
                    <a:lnTo>
                      <a:pt x="42" y="327"/>
                    </a:lnTo>
                    <a:lnTo>
                      <a:pt x="43" y="326"/>
                    </a:lnTo>
                    <a:lnTo>
                      <a:pt x="44" y="326"/>
                    </a:lnTo>
                    <a:lnTo>
                      <a:pt x="46" y="326"/>
                    </a:lnTo>
                    <a:lnTo>
                      <a:pt x="47" y="326"/>
                    </a:lnTo>
                    <a:lnTo>
                      <a:pt x="48" y="326"/>
                    </a:lnTo>
                    <a:lnTo>
                      <a:pt x="52" y="326"/>
                    </a:lnTo>
                    <a:lnTo>
                      <a:pt x="53" y="326"/>
                    </a:lnTo>
                    <a:lnTo>
                      <a:pt x="54" y="326"/>
                    </a:lnTo>
                    <a:lnTo>
                      <a:pt x="55" y="327"/>
                    </a:lnTo>
                    <a:lnTo>
                      <a:pt x="60" y="327"/>
                    </a:lnTo>
                    <a:lnTo>
                      <a:pt x="61" y="326"/>
                    </a:lnTo>
                    <a:lnTo>
                      <a:pt x="63" y="326"/>
                    </a:lnTo>
                    <a:lnTo>
                      <a:pt x="64" y="326"/>
                    </a:lnTo>
                    <a:lnTo>
                      <a:pt x="66" y="323"/>
                    </a:lnTo>
                    <a:lnTo>
                      <a:pt x="66" y="322"/>
                    </a:lnTo>
                    <a:lnTo>
                      <a:pt x="67" y="322"/>
                    </a:lnTo>
                    <a:lnTo>
                      <a:pt x="76" y="310"/>
                    </a:lnTo>
                    <a:lnTo>
                      <a:pt x="77" y="308"/>
                    </a:lnTo>
                    <a:lnTo>
                      <a:pt x="78" y="306"/>
                    </a:lnTo>
                    <a:lnTo>
                      <a:pt x="78" y="305"/>
                    </a:lnTo>
                    <a:lnTo>
                      <a:pt x="90" y="300"/>
                    </a:lnTo>
                    <a:lnTo>
                      <a:pt x="92" y="299"/>
                    </a:lnTo>
                    <a:lnTo>
                      <a:pt x="93" y="298"/>
                    </a:lnTo>
                    <a:lnTo>
                      <a:pt x="109" y="285"/>
                    </a:lnTo>
                    <a:lnTo>
                      <a:pt x="111" y="282"/>
                    </a:lnTo>
                    <a:lnTo>
                      <a:pt x="115" y="278"/>
                    </a:lnTo>
                    <a:lnTo>
                      <a:pt x="116" y="277"/>
                    </a:lnTo>
                    <a:lnTo>
                      <a:pt x="134" y="258"/>
                    </a:lnTo>
                    <a:lnTo>
                      <a:pt x="135" y="257"/>
                    </a:lnTo>
                    <a:lnTo>
                      <a:pt x="136" y="255"/>
                    </a:lnTo>
                    <a:lnTo>
                      <a:pt x="136" y="254"/>
                    </a:lnTo>
                    <a:lnTo>
                      <a:pt x="138" y="252"/>
                    </a:lnTo>
                    <a:lnTo>
                      <a:pt x="138" y="251"/>
                    </a:lnTo>
                    <a:lnTo>
                      <a:pt x="139" y="249"/>
                    </a:lnTo>
                    <a:lnTo>
                      <a:pt x="139" y="247"/>
                    </a:lnTo>
                    <a:lnTo>
                      <a:pt x="140" y="241"/>
                    </a:lnTo>
                    <a:lnTo>
                      <a:pt x="140" y="240"/>
                    </a:lnTo>
                    <a:lnTo>
                      <a:pt x="141" y="240"/>
                    </a:lnTo>
                    <a:lnTo>
                      <a:pt x="141" y="230"/>
                    </a:lnTo>
                    <a:lnTo>
                      <a:pt x="143" y="228"/>
                    </a:lnTo>
                    <a:lnTo>
                      <a:pt x="143" y="225"/>
                    </a:lnTo>
                    <a:lnTo>
                      <a:pt x="144" y="220"/>
                    </a:lnTo>
                    <a:lnTo>
                      <a:pt x="145" y="218"/>
                    </a:lnTo>
                    <a:lnTo>
                      <a:pt x="151" y="200"/>
                    </a:lnTo>
                    <a:lnTo>
                      <a:pt x="164" y="196"/>
                    </a:lnTo>
                    <a:lnTo>
                      <a:pt x="166" y="196"/>
                    </a:lnTo>
                    <a:lnTo>
                      <a:pt x="166" y="195"/>
                    </a:lnTo>
                    <a:lnTo>
                      <a:pt x="167" y="195"/>
                    </a:lnTo>
                    <a:lnTo>
                      <a:pt x="168" y="195"/>
                    </a:lnTo>
                    <a:lnTo>
                      <a:pt x="168" y="192"/>
                    </a:lnTo>
                    <a:lnTo>
                      <a:pt x="168" y="191"/>
                    </a:lnTo>
                    <a:lnTo>
                      <a:pt x="168" y="186"/>
                    </a:lnTo>
                    <a:lnTo>
                      <a:pt x="168" y="185"/>
                    </a:lnTo>
                    <a:lnTo>
                      <a:pt x="168" y="184"/>
                    </a:lnTo>
                    <a:lnTo>
                      <a:pt x="169" y="183"/>
                    </a:lnTo>
                    <a:lnTo>
                      <a:pt x="169" y="181"/>
                    </a:lnTo>
                    <a:lnTo>
                      <a:pt x="175" y="171"/>
                    </a:lnTo>
                    <a:lnTo>
                      <a:pt x="176" y="169"/>
                    </a:lnTo>
                    <a:lnTo>
                      <a:pt x="178" y="168"/>
                    </a:lnTo>
                    <a:lnTo>
                      <a:pt x="180" y="167"/>
                    </a:lnTo>
                    <a:lnTo>
                      <a:pt x="181" y="167"/>
                    </a:lnTo>
                    <a:lnTo>
                      <a:pt x="183" y="166"/>
                    </a:lnTo>
                    <a:lnTo>
                      <a:pt x="184" y="166"/>
                    </a:lnTo>
                    <a:lnTo>
                      <a:pt x="189" y="165"/>
                    </a:lnTo>
                    <a:lnTo>
                      <a:pt x="190" y="165"/>
                    </a:lnTo>
                    <a:lnTo>
                      <a:pt x="192" y="165"/>
                    </a:lnTo>
                    <a:lnTo>
                      <a:pt x="202" y="165"/>
                    </a:lnTo>
                    <a:lnTo>
                      <a:pt x="203" y="163"/>
                    </a:lnTo>
                    <a:lnTo>
                      <a:pt x="204" y="162"/>
                    </a:lnTo>
                    <a:lnTo>
                      <a:pt x="206" y="161"/>
                    </a:lnTo>
                    <a:lnTo>
                      <a:pt x="207" y="160"/>
                    </a:lnTo>
                    <a:lnTo>
                      <a:pt x="207" y="158"/>
                    </a:lnTo>
                    <a:lnTo>
                      <a:pt x="207" y="157"/>
                    </a:lnTo>
                    <a:lnTo>
                      <a:pt x="208" y="156"/>
                    </a:lnTo>
                    <a:lnTo>
                      <a:pt x="208" y="154"/>
                    </a:lnTo>
                    <a:lnTo>
                      <a:pt x="208" y="151"/>
                    </a:lnTo>
                    <a:lnTo>
                      <a:pt x="208" y="150"/>
                    </a:lnTo>
                    <a:lnTo>
                      <a:pt x="209" y="149"/>
                    </a:lnTo>
                    <a:lnTo>
                      <a:pt x="210" y="148"/>
                    </a:lnTo>
                    <a:lnTo>
                      <a:pt x="212" y="146"/>
                    </a:lnTo>
                    <a:lnTo>
                      <a:pt x="212" y="145"/>
                    </a:lnTo>
                    <a:lnTo>
                      <a:pt x="214" y="143"/>
                    </a:lnTo>
                    <a:lnTo>
                      <a:pt x="215" y="143"/>
                    </a:lnTo>
                    <a:lnTo>
                      <a:pt x="216" y="141"/>
                    </a:lnTo>
                    <a:lnTo>
                      <a:pt x="219" y="139"/>
                    </a:lnTo>
                    <a:lnTo>
                      <a:pt x="223" y="137"/>
                    </a:lnTo>
                    <a:lnTo>
                      <a:pt x="225" y="134"/>
                    </a:lnTo>
                    <a:lnTo>
                      <a:pt x="227" y="134"/>
                    </a:lnTo>
                    <a:lnTo>
                      <a:pt x="229" y="133"/>
                    </a:lnTo>
                    <a:lnTo>
                      <a:pt x="230" y="133"/>
                    </a:lnTo>
                    <a:lnTo>
                      <a:pt x="231" y="134"/>
                    </a:lnTo>
                    <a:lnTo>
                      <a:pt x="232" y="134"/>
                    </a:lnTo>
                    <a:lnTo>
                      <a:pt x="233" y="134"/>
                    </a:lnTo>
                    <a:lnTo>
                      <a:pt x="235" y="137"/>
                    </a:lnTo>
                    <a:lnTo>
                      <a:pt x="236" y="138"/>
                    </a:lnTo>
                    <a:lnTo>
                      <a:pt x="237" y="138"/>
                    </a:lnTo>
                    <a:lnTo>
                      <a:pt x="238" y="138"/>
                    </a:lnTo>
                    <a:lnTo>
                      <a:pt x="238" y="139"/>
                    </a:lnTo>
                    <a:lnTo>
                      <a:pt x="244" y="139"/>
                    </a:lnTo>
                    <a:lnTo>
                      <a:pt x="261" y="135"/>
                    </a:lnTo>
                    <a:lnTo>
                      <a:pt x="264" y="135"/>
                    </a:lnTo>
                    <a:lnTo>
                      <a:pt x="276" y="133"/>
                    </a:lnTo>
                    <a:lnTo>
                      <a:pt x="277" y="133"/>
                    </a:lnTo>
                    <a:lnTo>
                      <a:pt x="278" y="132"/>
                    </a:lnTo>
                    <a:lnTo>
                      <a:pt x="279" y="133"/>
                    </a:lnTo>
                    <a:lnTo>
                      <a:pt x="282" y="133"/>
                    </a:lnTo>
                    <a:lnTo>
                      <a:pt x="283" y="133"/>
                    </a:lnTo>
                    <a:lnTo>
                      <a:pt x="284" y="133"/>
                    </a:lnTo>
                    <a:lnTo>
                      <a:pt x="288" y="134"/>
                    </a:lnTo>
                    <a:lnTo>
                      <a:pt x="293" y="137"/>
                    </a:lnTo>
                    <a:lnTo>
                      <a:pt x="294" y="138"/>
                    </a:lnTo>
                    <a:lnTo>
                      <a:pt x="295" y="138"/>
                    </a:lnTo>
                    <a:lnTo>
                      <a:pt x="302" y="141"/>
                    </a:lnTo>
                    <a:lnTo>
                      <a:pt x="304" y="141"/>
                    </a:lnTo>
                    <a:lnTo>
                      <a:pt x="305" y="141"/>
                    </a:lnTo>
                    <a:lnTo>
                      <a:pt x="309" y="141"/>
                    </a:lnTo>
                    <a:lnTo>
                      <a:pt x="310" y="141"/>
                    </a:lnTo>
                    <a:lnTo>
                      <a:pt x="311" y="141"/>
                    </a:lnTo>
                    <a:lnTo>
                      <a:pt x="312" y="141"/>
                    </a:lnTo>
                    <a:lnTo>
                      <a:pt x="315" y="140"/>
                    </a:lnTo>
                    <a:lnTo>
                      <a:pt x="315" y="139"/>
                    </a:lnTo>
                    <a:lnTo>
                      <a:pt x="316" y="138"/>
                    </a:lnTo>
                    <a:lnTo>
                      <a:pt x="318" y="137"/>
                    </a:lnTo>
                    <a:lnTo>
                      <a:pt x="338" y="116"/>
                    </a:lnTo>
                    <a:lnTo>
                      <a:pt x="338" y="115"/>
                    </a:lnTo>
                    <a:lnTo>
                      <a:pt x="339" y="114"/>
                    </a:lnTo>
                    <a:lnTo>
                      <a:pt x="340" y="114"/>
                    </a:lnTo>
                    <a:lnTo>
                      <a:pt x="340" y="112"/>
                    </a:lnTo>
                    <a:lnTo>
                      <a:pt x="341" y="112"/>
                    </a:lnTo>
                    <a:lnTo>
                      <a:pt x="342" y="112"/>
                    </a:lnTo>
                    <a:lnTo>
                      <a:pt x="344" y="111"/>
                    </a:lnTo>
                    <a:lnTo>
                      <a:pt x="345" y="111"/>
                    </a:lnTo>
                    <a:lnTo>
                      <a:pt x="347" y="111"/>
                    </a:lnTo>
                    <a:lnTo>
                      <a:pt x="349" y="110"/>
                    </a:lnTo>
                    <a:lnTo>
                      <a:pt x="352" y="110"/>
                    </a:lnTo>
                    <a:lnTo>
                      <a:pt x="355" y="110"/>
                    </a:lnTo>
                    <a:lnTo>
                      <a:pt x="356" y="110"/>
                    </a:lnTo>
                    <a:lnTo>
                      <a:pt x="358" y="110"/>
                    </a:lnTo>
                    <a:lnTo>
                      <a:pt x="359" y="111"/>
                    </a:lnTo>
                    <a:lnTo>
                      <a:pt x="362" y="114"/>
                    </a:lnTo>
                    <a:lnTo>
                      <a:pt x="362" y="115"/>
                    </a:lnTo>
                    <a:lnTo>
                      <a:pt x="363" y="116"/>
                    </a:lnTo>
                    <a:lnTo>
                      <a:pt x="364" y="117"/>
                    </a:lnTo>
                    <a:lnTo>
                      <a:pt x="366" y="118"/>
                    </a:lnTo>
                    <a:lnTo>
                      <a:pt x="368" y="121"/>
                    </a:lnTo>
                    <a:lnTo>
                      <a:pt x="373" y="123"/>
                    </a:lnTo>
                    <a:lnTo>
                      <a:pt x="375" y="123"/>
                    </a:lnTo>
                    <a:lnTo>
                      <a:pt x="376" y="125"/>
                    </a:lnTo>
                    <a:lnTo>
                      <a:pt x="379" y="125"/>
                    </a:lnTo>
                    <a:lnTo>
                      <a:pt x="380" y="123"/>
                    </a:lnTo>
                    <a:lnTo>
                      <a:pt x="381" y="123"/>
                    </a:lnTo>
                    <a:lnTo>
                      <a:pt x="382" y="123"/>
                    </a:lnTo>
                    <a:lnTo>
                      <a:pt x="384" y="123"/>
                    </a:lnTo>
                    <a:lnTo>
                      <a:pt x="385" y="122"/>
                    </a:lnTo>
                    <a:lnTo>
                      <a:pt x="387" y="120"/>
                    </a:lnTo>
                    <a:lnTo>
                      <a:pt x="391" y="118"/>
                    </a:lnTo>
                    <a:lnTo>
                      <a:pt x="392" y="118"/>
                    </a:lnTo>
                    <a:lnTo>
                      <a:pt x="395" y="117"/>
                    </a:lnTo>
                    <a:lnTo>
                      <a:pt x="396" y="117"/>
                    </a:lnTo>
                    <a:lnTo>
                      <a:pt x="404" y="116"/>
                    </a:lnTo>
                    <a:lnTo>
                      <a:pt x="405" y="116"/>
                    </a:lnTo>
                    <a:lnTo>
                      <a:pt x="407" y="115"/>
                    </a:lnTo>
                    <a:lnTo>
                      <a:pt x="408" y="115"/>
                    </a:lnTo>
                    <a:lnTo>
                      <a:pt x="410" y="114"/>
                    </a:lnTo>
                    <a:lnTo>
                      <a:pt x="412" y="114"/>
                    </a:lnTo>
                    <a:lnTo>
                      <a:pt x="414" y="111"/>
                    </a:lnTo>
                    <a:lnTo>
                      <a:pt x="415" y="110"/>
                    </a:lnTo>
                    <a:lnTo>
                      <a:pt x="416" y="110"/>
                    </a:lnTo>
                    <a:lnTo>
                      <a:pt x="416" y="109"/>
                    </a:lnTo>
                    <a:lnTo>
                      <a:pt x="418" y="108"/>
                    </a:lnTo>
                    <a:lnTo>
                      <a:pt x="419" y="106"/>
                    </a:lnTo>
                    <a:lnTo>
                      <a:pt x="421" y="101"/>
                    </a:lnTo>
                    <a:lnTo>
                      <a:pt x="422" y="100"/>
                    </a:lnTo>
                    <a:lnTo>
                      <a:pt x="422" y="99"/>
                    </a:lnTo>
                    <a:lnTo>
                      <a:pt x="424" y="98"/>
                    </a:lnTo>
                    <a:lnTo>
                      <a:pt x="425" y="98"/>
                    </a:lnTo>
                    <a:lnTo>
                      <a:pt x="426" y="97"/>
                    </a:lnTo>
                    <a:lnTo>
                      <a:pt x="433" y="93"/>
                    </a:lnTo>
                    <a:lnTo>
                      <a:pt x="447" y="88"/>
                    </a:lnTo>
                    <a:lnTo>
                      <a:pt x="448" y="88"/>
                    </a:lnTo>
                    <a:lnTo>
                      <a:pt x="449" y="87"/>
                    </a:lnTo>
                    <a:lnTo>
                      <a:pt x="450" y="87"/>
                    </a:lnTo>
                    <a:lnTo>
                      <a:pt x="453" y="87"/>
                    </a:lnTo>
                    <a:lnTo>
                      <a:pt x="454" y="87"/>
                    </a:lnTo>
                    <a:lnTo>
                      <a:pt x="454" y="88"/>
                    </a:lnTo>
                    <a:lnTo>
                      <a:pt x="454" y="89"/>
                    </a:lnTo>
                    <a:lnTo>
                      <a:pt x="454" y="91"/>
                    </a:lnTo>
                    <a:lnTo>
                      <a:pt x="453" y="91"/>
                    </a:lnTo>
                    <a:lnTo>
                      <a:pt x="453" y="92"/>
                    </a:lnTo>
                    <a:lnTo>
                      <a:pt x="454" y="93"/>
                    </a:lnTo>
                    <a:lnTo>
                      <a:pt x="455" y="94"/>
                    </a:lnTo>
                    <a:lnTo>
                      <a:pt x="458" y="94"/>
                    </a:lnTo>
                    <a:lnTo>
                      <a:pt x="458" y="93"/>
                    </a:lnTo>
                    <a:lnTo>
                      <a:pt x="460" y="93"/>
                    </a:lnTo>
                    <a:lnTo>
                      <a:pt x="461" y="93"/>
                    </a:lnTo>
                    <a:lnTo>
                      <a:pt x="462" y="93"/>
                    </a:lnTo>
                    <a:lnTo>
                      <a:pt x="464" y="93"/>
                    </a:lnTo>
                    <a:lnTo>
                      <a:pt x="467" y="91"/>
                    </a:lnTo>
                    <a:lnTo>
                      <a:pt x="467" y="89"/>
                    </a:lnTo>
                    <a:lnTo>
                      <a:pt x="471" y="88"/>
                    </a:lnTo>
                    <a:lnTo>
                      <a:pt x="475" y="85"/>
                    </a:lnTo>
                    <a:lnTo>
                      <a:pt x="475" y="83"/>
                    </a:lnTo>
                    <a:lnTo>
                      <a:pt x="475" y="82"/>
                    </a:lnTo>
                    <a:lnTo>
                      <a:pt x="475" y="81"/>
                    </a:lnTo>
                    <a:lnTo>
                      <a:pt x="472" y="80"/>
                    </a:lnTo>
                    <a:lnTo>
                      <a:pt x="471" y="78"/>
                    </a:lnTo>
                    <a:lnTo>
                      <a:pt x="470" y="78"/>
                    </a:lnTo>
                    <a:lnTo>
                      <a:pt x="470" y="77"/>
                    </a:lnTo>
                    <a:lnTo>
                      <a:pt x="469" y="76"/>
                    </a:lnTo>
                    <a:lnTo>
                      <a:pt x="467" y="76"/>
                    </a:lnTo>
                    <a:lnTo>
                      <a:pt x="467" y="74"/>
                    </a:lnTo>
                    <a:lnTo>
                      <a:pt x="470" y="72"/>
                    </a:lnTo>
                    <a:lnTo>
                      <a:pt x="473" y="70"/>
                    </a:lnTo>
                    <a:lnTo>
                      <a:pt x="475" y="70"/>
                    </a:lnTo>
                    <a:lnTo>
                      <a:pt x="476" y="70"/>
                    </a:lnTo>
                    <a:lnTo>
                      <a:pt x="478" y="69"/>
                    </a:lnTo>
                    <a:lnTo>
                      <a:pt x="479" y="69"/>
                    </a:lnTo>
                    <a:lnTo>
                      <a:pt x="482" y="69"/>
                    </a:lnTo>
                    <a:lnTo>
                      <a:pt x="483" y="69"/>
                    </a:lnTo>
                    <a:lnTo>
                      <a:pt x="484" y="69"/>
                    </a:lnTo>
                    <a:lnTo>
                      <a:pt x="485" y="70"/>
                    </a:lnTo>
                    <a:lnTo>
                      <a:pt x="487" y="70"/>
                    </a:lnTo>
                    <a:lnTo>
                      <a:pt x="487" y="71"/>
                    </a:lnTo>
                    <a:lnTo>
                      <a:pt x="490" y="74"/>
                    </a:lnTo>
                    <a:lnTo>
                      <a:pt x="492" y="74"/>
                    </a:lnTo>
                    <a:lnTo>
                      <a:pt x="492" y="75"/>
                    </a:lnTo>
                    <a:lnTo>
                      <a:pt x="493" y="75"/>
                    </a:lnTo>
                    <a:lnTo>
                      <a:pt x="494" y="75"/>
                    </a:lnTo>
                    <a:lnTo>
                      <a:pt x="496" y="75"/>
                    </a:lnTo>
                    <a:lnTo>
                      <a:pt x="500" y="74"/>
                    </a:lnTo>
                    <a:lnTo>
                      <a:pt x="501" y="72"/>
                    </a:lnTo>
                    <a:lnTo>
                      <a:pt x="506" y="69"/>
                    </a:lnTo>
                    <a:lnTo>
                      <a:pt x="509" y="66"/>
                    </a:lnTo>
                    <a:lnTo>
                      <a:pt x="510" y="66"/>
                    </a:lnTo>
                    <a:lnTo>
                      <a:pt x="510" y="65"/>
                    </a:lnTo>
                    <a:lnTo>
                      <a:pt x="511" y="64"/>
                    </a:lnTo>
                    <a:lnTo>
                      <a:pt x="512" y="63"/>
                    </a:lnTo>
                    <a:lnTo>
                      <a:pt x="512" y="61"/>
                    </a:lnTo>
                    <a:lnTo>
                      <a:pt x="512" y="58"/>
                    </a:lnTo>
                    <a:lnTo>
                      <a:pt x="511" y="55"/>
                    </a:lnTo>
                    <a:lnTo>
                      <a:pt x="510" y="55"/>
                    </a:lnTo>
                    <a:lnTo>
                      <a:pt x="506" y="54"/>
                    </a:lnTo>
                    <a:lnTo>
                      <a:pt x="506" y="53"/>
                    </a:lnTo>
                    <a:lnTo>
                      <a:pt x="505" y="53"/>
                    </a:lnTo>
                    <a:lnTo>
                      <a:pt x="502" y="48"/>
                    </a:lnTo>
                    <a:lnTo>
                      <a:pt x="502" y="46"/>
                    </a:lnTo>
                    <a:lnTo>
                      <a:pt x="502" y="45"/>
                    </a:lnTo>
                    <a:lnTo>
                      <a:pt x="502" y="43"/>
                    </a:lnTo>
                    <a:lnTo>
                      <a:pt x="502" y="42"/>
                    </a:lnTo>
                    <a:lnTo>
                      <a:pt x="504" y="42"/>
                    </a:lnTo>
                    <a:lnTo>
                      <a:pt x="505" y="42"/>
                    </a:lnTo>
                    <a:lnTo>
                      <a:pt x="506" y="42"/>
                    </a:lnTo>
                    <a:lnTo>
                      <a:pt x="507" y="42"/>
                    </a:lnTo>
                    <a:lnTo>
                      <a:pt x="509" y="43"/>
                    </a:lnTo>
                    <a:lnTo>
                      <a:pt x="510" y="42"/>
                    </a:lnTo>
                    <a:lnTo>
                      <a:pt x="511" y="42"/>
                    </a:lnTo>
                    <a:lnTo>
                      <a:pt x="512" y="42"/>
                    </a:lnTo>
                    <a:lnTo>
                      <a:pt x="518" y="38"/>
                    </a:lnTo>
                    <a:lnTo>
                      <a:pt x="519" y="38"/>
                    </a:lnTo>
                    <a:lnTo>
                      <a:pt x="519" y="37"/>
                    </a:lnTo>
                    <a:lnTo>
                      <a:pt x="521" y="36"/>
                    </a:lnTo>
                    <a:lnTo>
                      <a:pt x="522" y="35"/>
                    </a:lnTo>
                    <a:lnTo>
                      <a:pt x="523" y="34"/>
                    </a:lnTo>
                    <a:lnTo>
                      <a:pt x="532" y="14"/>
                    </a:lnTo>
                    <a:lnTo>
                      <a:pt x="533" y="13"/>
                    </a:lnTo>
                    <a:lnTo>
                      <a:pt x="535" y="12"/>
                    </a:lnTo>
                    <a:lnTo>
                      <a:pt x="535" y="11"/>
                    </a:lnTo>
                    <a:lnTo>
                      <a:pt x="536" y="11"/>
                    </a:lnTo>
                    <a:lnTo>
                      <a:pt x="538" y="9"/>
                    </a:lnTo>
                    <a:lnTo>
                      <a:pt x="539" y="9"/>
                    </a:lnTo>
                    <a:lnTo>
                      <a:pt x="539" y="8"/>
                    </a:lnTo>
                    <a:lnTo>
                      <a:pt x="549" y="8"/>
                    </a:lnTo>
                    <a:lnTo>
                      <a:pt x="550" y="8"/>
                    </a:lnTo>
                    <a:lnTo>
                      <a:pt x="552" y="8"/>
                    </a:lnTo>
                    <a:lnTo>
                      <a:pt x="553" y="8"/>
                    </a:lnTo>
                    <a:lnTo>
                      <a:pt x="555" y="8"/>
                    </a:lnTo>
                    <a:lnTo>
                      <a:pt x="556" y="7"/>
                    </a:lnTo>
                    <a:lnTo>
                      <a:pt x="558" y="6"/>
                    </a:lnTo>
                    <a:lnTo>
                      <a:pt x="559" y="6"/>
                    </a:lnTo>
                    <a:lnTo>
                      <a:pt x="559" y="5"/>
                    </a:lnTo>
                    <a:lnTo>
                      <a:pt x="561" y="5"/>
                    </a:lnTo>
                    <a:lnTo>
                      <a:pt x="563" y="2"/>
                    </a:lnTo>
                    <a:lnTo>
                      <a:pt x="564" y="1"/>
                    </a:lnTo>
                    <a:lnTo>
                      <a:pt x="565" y="0"/>
                    </a:lnTo>
                    <a:lnTo>
                      <a:pt x="567" y="0"/>
                    </a:lnTo>
                    <a:lnTo>
                      <a:pt x="570" y="0"/>
                    </a:lnTo>
                    <a:lnTo>
                      <a:pt x="572" y="0"/>
                    </a:lnTo>
                    <a:lnTo>
                      <a:pt x="573" y="0"/>
                    </a:lnTo>
                    <a:lnTo>
                      <a:pt x="574" y="0"/>
                    </a:lnTo>
                    <a:lnTo>
                      <a:pt x="575" y="1"/>
                    </a:lnTo>
                    <a:lnTo>
                      <a:pt x="585" y="5"/>
                    </a:lnTo>
                    <a:lnTo>
                      <a:pt x="587" y="5"/>
                    </a:lnTo>
                    <a:lnTo>
                      <a:pt x="593" y="8"/>
                    </a:lnTo>
                    <a:lnTo>
                      <a:pt x="597" y="8"/>
                    </a:lnTo>
                    <a:lnTo>
                      <a:pt x="598" y="8"/>
                    </a:lnTo>
                    <a:lnTo>
                      <a:pt x="599" y="9"/>
                    </a:lnTo>
                    <a:lnTo>
                      <a:pt x="602" y="9"/>
                    </a:lnTo>
                    <a:lnTo>
                      <a:pt x="603" y="8"/>
                    </a:lnTo>
                    <a:lnTo>
                      <a:pt x="604" y="8"/>
                    </a:lnTo>
                    <a:lnTo>
                      <a:pt x="605" y="8"/>
                    </a:lnTo>
                    <a:lnTo>
                      <a:pt x="610" y="8"/>
                    </a:lnTo>
                    <a:lnTo>
                      <a:pt x="612" y="8"/>
                    </a:lnTo>
                    <a:lnTo>
                      <a:pt x="613" y="9"/>
                    </a:lnTo>
                    <a:lnTo>
                      <a:pt x="613" y="11"/>
                    </a:lnTo>
                    <a:lnTo>
                      <a:pt x="614" y="12"/>
                    </a:lnTo>
                    <a:lnTo>
                      <a:pt x="621" y="21"/>
                    </a:lnTo>
                    <a:lnTo>
                      <a:pt x="621" y="23"/>
                    </a:lnTo>
                    <a:lnTo>
                      <a:pt x="621" y="24"/>
                    </a:lnTo>
                    <a:lnTo>
                      <a:pt x="622" y="24"/>
                    </a:lnTo>
                    <a:lnTo>
                      <a:pt x="624" y="24"/>
                    </a:lnTo>
                    <a:lnTo>
                      <a:pt x="625" y="25"/>
                    </a:lnTo>
                    <a:lnTo>
                      <a:pt x="633" y="34"/>
                    </a:lnTo>
                    <a:lnTo>
                      <a:pt x="635" y="35"/>
                    </a:lnTo>
                    <a:lnTo>
                      <a:pt x="645" y="43"/>
                    </a:lnTo>
                    <a:lnTo>
                      <a:pt x="647" y="45"/>
                    </a:lnTo>
                    <a:lnTo>
                      <a:pt x="647" y="46"/>
                    </a:lnTo>
                    <a:lnTo>
                      <a:pt x="648" y="46"/>
                    </a:lnTo>
                    <a:lnTo>
                      <a:pt x="649" y="47"/>
                    </a:lnTo>
                    <a:lnTo>
                      <a:pt x="649" y="48"/>
                    </a:lnTo>
                    <a:lnTo>
                      <a:pt x="649" y="52"/>
                    </a:lnTo>
                    <a:lnTo>
                      <a:pt x="648" y="53"/>
                    </a:lnTo>
                    <a:lnTo>
                      <a:pt x="647" y="54"/>
                    </a:lnTo>
                    <a:lnTo>
                      <a:pt x="645" y="55"/>
                    </a:lnTo>
                    <a:lnTo>
                      <a:pt x="645" y="57"/>
                    </a:lnTo>
                    <a:lnTo>
                      <a:pt x="644" y="58"/>
                    </a:lnTo>
                    <a:lnTo>
                      <a:pt x="644" y="59"/>
                    </a:lnTo>
                    <a:lnTo>
                      <a:pt x="645" y="60"/>
                    </a:lnTo>
                    <a:lnTo>
                      <a:pt x="645" y="63"/>
                    </a:lnTo>
                    <a:lnTo>
                      <a:pt x="645" y="64"/>
                    </a:lnTo>
                    <a:lnTo>
                      <a:pt x="645" y="66"/>
                    </a:lnTo>
                    <a:lnTo>
                      <a:pt x="649" y="77"/>
                    </a:lnTo>
                    <a:lnTo>
                      <a:pt x="650" y="81"/>
                    </a:lnTo>
                    <a:lnTo>
                      <a:pt x="653" y="86"/>
                    </a:lnTo>
                    <a:lnTo>
                      <a:pt x="653" y="87"/>
                    </a:lnTo>
                    <a:lnTo>
                      <a:pt x="656" y="92"/>
                    </a:lnTo>
                    <a:lnTo>
                      <a:pt x="656" y="93"/>
                    </a:lnTo>
                    <a:lnTo>
                      <a:pt x="658" y="93"/>
                    </a:lnTo>
                    <a:lnTo>
                      <a:pt x="659" y="94"/>
                    </a:lnTo>
                    <a:lnTo>
                      <a:pt x="668" y="101"/>
                    </a:lnTo>
                    <a:lnTo>
                      <a:pt x="670" y="101"/>
                    </a:lnTo>
                    <a:lnTo>
                      <a:pt x="671" y="103"/>
                    </a:lnTo>
                    <a:lnTo>
                      <a:pt x="673" y="105"/>
                    </a:lnTo>
                    <a:lnTo>
                      <a:pt x="678" y="105"/>
                    </a:lnTo>
                    <a:lnTo>
                      <a:pt x="679" y="104"/>
                    </a:lnTo>
                    <a:lnTo>
                      <a:pt x="684" y="104"/>
                    </a:lnTo>
                    <a:lnTo>
                      <a:pt x="687" y="105"/>
                    </a:lnTo>
                    <a:lnTo>
                      <a:pt x="701" y="111"/>
                    </a:lnTo>
                    <a:lnTo>
                      <a:pt x="702" y="112"/>
                    </a:lnTo>
                    <a:lnTo>
                      <a:pt x="707" y="114"/>
                    </a:lnTo>
                    <a:lnTo>
                      <a:pt x="707" y="115"/>
                    </a:lnTo>
                    <a:lnTo>
                      <a:pt x="707" y="116"/>
                    </a:lnTo>
                    <a:lnTo>
                      <a:pt x="710" y="118"/>
                    </a:lnTo>
                    <a:lnTo>
                      <a:pt x="710" y="120"/>
                    </a:lnTo>
                    <a:lnTo>
                      <a:pt x="710" y="121"/>
                    </a:lnTo>
                    <a:lnTo>
                      <a:pt x="711" y="122"/>
                    </a:lnTo>
                    <a:lnTo>
                      <a:pt x="711" y="137"/>
                    </a:lnTo>
                    <a:lnTo>
                      <a:pt x="711" y="138"/>
                    </a:lnTo>
                    <a:lnTo>
                      <a:pt x="711" y="141"/>
                    </a:lnTo>
                    <a:lnTo>
                      <a:pt x="711" y="143"/>
                    </a:lnTo>
                    <a:lnTo>
                      <a:pt x="713" y="145"/>
                    </a:lnTo>
                    <a:lnTo>
                      <a:pt x="719" y="151"/>
                    </a:lnTo>
                    <a:lnTo>
                      <a:pt x="721" y="152"/>
                    </a:lnTo>
                    <a:lnTo>
                      <a:pt x="724" y="156"/>
                    </a:lnTo>
                    <a:lnTo>
                      <a:pt x="725" y="156"/>
                    </a:lnTo>
                    <a:lnTo>
                      <a:pt x="725" y="157"/>
                    </a:lnTo>
                    <a:lnTo>
                      <a:pt x="728" y="158"/>
                    </a:lnTo>
                    <a:lnTo>
                      <a:pt x="729" y="158"/>
                    </a:lnTo>
                    <a:lnTo>
                      <a:pt x="730" y="158"/>
                    </a:lnTo>
                    <a:lnTo>
                      <a:pt x="732" y="160"/>
                    </a:lnTo>
                    <a:lnTo>
                      <a:pt x="733" y="160"/>
                    </a:lnTo>
                    <a:lnTo>
                      <a:pt x="734" y="160"/>
                    </a:lnTo>
                    <a:lnTo>
                      <a:pt x="735" y="161"/>
                    </a:lnTo>
                    <a:lnTo>
                      <a:pt x="736" y="161"/>
                    </a:lnTo>
                    <a:lnTo>
                      <a:pt x="742" y="165"/>
                    </a:lnTo>
                    <a:lnTo>
                      <a:pt x="744" y="166"/>
                    </a:lnTo>
                    <a:lnTo>
                      <a:pt x="744" y="167"/>
                    </a:lnTo>
                    <a:lnTo>
                      <a:pt x="745" y="167"/>
                    </a:lnTo>
                    <a:lnTo>
                      <a:pt x="745" y="168"/>
                    </a:lnTo>
                    <a:lnTo>
                      <a:pt x="746" y="169"/>
                    </a:lnTo>
                    <a:lnTo>
                      <a:pt x="746" y="171"/>
                    </a:lnTo>
                    <a:lnTo>
                      <a:pt x="745" y="173"/>
                    </a:lnTo>
                    <a:lnTo>
                      <a:pt x="744" y="175"/>
                    </a:lnTo>
                    <a:lnTo>
                      <a:pt x="744" y="177"/>
                    </a:lnTo>
                    <a:lnTo>
                      <a:pt x="744" y="179"/>
                    </a:lnTo>
                    <a:lnTo>
                      <a:pt x="742" y="180"/>
                    </a:lnTo>
                    <a:lnTo>
                      <a:pt x="742" y="181"/>
                    </a:lnTo>
                    <a:lnTo>
                      <a:pt x="742" y="183"/>
                    </a:lnTo>
                    <a:lnTo>
                      <a:pt x="742" y="192"/>
                    </a:lnTo>
                    <a:lnTo>
                      <a:pt x="744" y="194"/>
                    </a:lnTo>
                    <a:lnTo>
                      <a:pt x="744" y="195"/>
                    </a:lnTo>
                    <a:lnTo>
                      <a:pt x="744" y="198"/>
                    </a:lnTo>
                    <a:lnTo>
                      <a:pt x="746" y="201"/>
                    </a:lnTo>
                    <a:lnTo>
                      <a:pt x="747" y="205"/>
                    </a:lnTo>
                    <a:lnTo>
                      <a:pt x="747" y="206"/>
                    </a:lnTo>
                    <a:lnTo>
                      <a:pt x="747" y="207"/>
                    </a:lnTo>
                    <a:lnTo>
                      <a:pt x="751" y="248"/>
                    </a:lnTo>
                    <a:lnTo>
                      <a:pt x="750" y="248"/>
                    </a:lnTo>
                    <a:lnTo>
                      <a:pt x="750" y="251"/>
                    </a:lnTo>
                    <a:lnTo>
                      <a:pt x="750" y="252"/>
                    </a:lnTo>
                    <a:lnTo>
                      <a:pt x="750" y="253"/>
                    </a:lnTo>
                    <a:lnTo>
                      <a:pt x="747" y="257"/>
                    </a:lnTo>
                    <a:lnTo>
                      <a:pt x="746" y="257"/>
                    </a:lnTo>
                    <a:lnTo>
                      <a:pt x="744" y="260"/>
                    </a:lnTo>
                    <a:lnTo>
                      <a:pt x="744" y="263"/>
                    </a:lnTo>
                    <a:lnTo>
                      <a:pt x="744" y="265"/>
                    </a:lnTo>
                    <a:lnTo>
                      <a:pt x="736" y="282"/>
                    </a:lnTo>
                    <a:lnTo>
                      <a:pt x="736" y="283"/>
                    </a:lnTo>
                    <a:lnTo>
                      <a:pt x="736" y="285"/>
                    </a:lnTo>
                    <a:lnTo>
                      <a:pt x="735" y="286"/>
                    </a:lnTo>
                    <a:lnTo>
                      <a:pt x="735" y="291"/>
                    </a:lnTo>
                    <a:lnTo>
                      <a:pt x="735" y="292"/>
                    </a:lnTo>
                    <a:lnTo>
                      <a:pt x="735" y="293"/>
                    </a:lnTo>
                    <a:lnTo>
                      <a:pt x="738" y="301"/>
                    </a:lnTo>
                    <a:lnTo>
                      <a:pt x="739" y="303"/>
                    </a:lnTo>
                    <a:lnTo>
                      <a:pt x="739" y="304"/>
                    </a:lnTo>
                    <a:lnTo>
                      <a:pt x="740" y="305"/>
                    </a:lnTo>
                    <a:lnTo>
                      <a:pt x="741" y="306"/>
                    </a:lnTo>
                    <a:lnTo>
                      <a:pt x="741" y="308"/>
                    </a:lnTo>
                    <a:lnTo>
                      <a:pt x="742" y="308"/>
                    </a:lnTo>
                    <a:lnTo>
                      <a:pt x="744" y="309"/>
                    </a:lnTo>
                    <a:lnTo>
                      <a:pt x="744" y="310"/>
                    </a:lnTo>
                    <a:lnTo>
                      <a:pt x="744" y="311"/>
                    </a:lnTo>
                    <a:lnTo>
                      <a:pt x="744" y="317"/>
                    </a:lnTo>
                    <a:lnTo>
                      <a:pt x="744" y="318"/>
                    </a:lnTo>
                    <a:lnTo>
                      <a:pt x="744" y="322"/>
                    </a:lnTo>
                    <a:lnTo>
                      <a:pt x="742" y="323"/>
                    </a:lnTo>
                    <a:lnTo>
                      <a:pt x="742" y="326"/>
                    </a:lnTo>
                    <a:lnTo>
                      <a:pt x="744" y="326"/>
                    </a:lnTo>
                    <a:lnTo>
                      <a:pt x="744" y="327"/>
                    </a:lnTo>
                    <a:lnTo>
                      <a:pt x="744" y="329"/>
                    </a:lnTo>
                    <a:lnTo>
                      <a:pt x="744" y="332"/>
                    </a:lnTo>
                    <a:lnTo>
                      <a:pt x="751" y="345"/>
                    </a:lnTo>
                    <a:lnTo>
                      <a:pt x="753" y="349"/>
                    </a:lnTo>
                    <a:lnTo>
                      <a:pt x="755" y="350"/>
                    </a:lnTo>
                    <a:lnTo>
                      <a:pt x="756" y="352"/>
                    </a:lnTo>
                    <a:lnTo>
                      <a:pt x="758" y="354"/>
                    </a:lnTo>
                    <a:lnTo>
                      <a:pt x="759" y="354"/>
                    </a:lnTo>
                    <a:lnTo>
                      <a:pt x="762" y="355"/>
                    </a:lnTo>
                    <a:lnTo>
                      <a:pt x="763" y="355"/>
                    </a:lnTo>
                    <a:lnTo>
                      <a:pt x="765" y="355"/>
                    </a:lnTo>
                    <a:lnTo>
                      <a:pt x="767" y="355"/>
                    </a:lnTo>
                    <a:lnTo>
                      <a:pt x="768" y="356"/>
                    </a:lnTo>
                    <a:lnTo>
                      <a:pt x="773" y="356"/>
                    </a:lnTo>
                    <a:lnTo>
                      <a:pt x="773" y="355"/>
                    </a:lnTo>
                    <a:lnTo>
                      <a:pt x="775" y="355"/>
                    </a:lnTo>
                    <a:lnTo>
                      <a:pt x="776" y="355"/>
                    </a:lnTo>
                    <a:lnTo>
                      <a:pt x="779" y="356"/>
                    </a:lnTo>
                    <a:lnTo>
                      <a:pt x="780" y="357"/>
                    </a:lnTo>
                    <a:lnTo>
                      <a:pt x="781" y="360"/>
                    </a:lnTo>
                    <a:lnTo>
                      <a:pt x="782" y="361"/>
                    </a:lnTo>
                    <a:lnTo>
                      <a:pt x="784" y="363"/>
                    </a:lnTo>
                    <a:lnTo>
                      <a:pt x="784" y="365"/>
                    </a:lnTo>
                    <a:lnTo>
                      <a:pt x="786" y="369"/>
                    </a:lnTo>
                    <a:lnTo>
                      <a:pt x="786" y="371"/>
                    </a:lnTo>
                    <a:lnTo>
                      <a:pt x="786" y="373"/>
                    </a:lnTo>
                    <a:lnTo>
                      <a:pt x="787" y="375"/>
                    </a:lnTo>
                    <a:lnTo>
                      <a:pt x="790" y="379"/>
                    </a:lnTo>
                    <a:lnTo>
                      <a:pt x="791" y="380"/>
                    </a:lnTo>
                    <a:lnTo>
                      <a:pt x="791" y="383"/>
                    </a:lnTo>
                    <a:lnTo>
                      <a:pt x="792" y="383"/>
                    </a:lnTo>
                    <a:lnTo>
                      <a:pt x="792" y="384"/>
                    </a:lnTo>
                    <a:lnTo>
                      <a:pt x="793" y="386"/>
                    </a:lnTo>
                    <a:lnTo>
                      <a:pt x="795" y="386"/>
                    </a:lnTo>
                    <a:lnTo>
                      <a:pt x="796" y="386"/>
                    </a:lnTo>
                    <a:lnTo>
                      <a:pt x="796" y="388"/>
                    </a:lnTo>
                    <a:lnTo>
                      <a:pt x="797" y="388"/>
                    </a:lnTo>
                    <a:lnTo>
                      <a:pt x="801" y="388"/>
                    </a:lnTo>
                    <a:lnTo>
                      <a:pt x="803" y="386"/>
                    </a:lnTo>
                    <a:lnTo>
                      <a:pt x="805" y="386"/>
                    </a:lnTo>
                    <a:lnTo>
                      <a:pt x="807" y="386"/>
                    </a:lnTo>
                    <a:lnTo>
                      <a:pt x="808" y="386"/>
                    </a:lnTo>
                    <a:lnTo>
                      <a:pt x="809" y="386"/>
                    </a:lnTo>
                    <a:lnTo>
                      <a:pt x="810" y="388"/>
                    </a:lnTo>
                    <a:lnTo>
                      <a:pt x="814" y="389"/>
                    </a:lnTo>
                    <a:lnTo>
                      <a:pt x="815" y="389"/>
                    </a:lnTo>
                    <a:lnTo>
                      <a:pt x="816" y="389"/>
                    </a:lnTo>
                    <a:lnTo>
                      <a:pt x="818" y="389"/>
                    </a:lnTo>
                    <a:lnTo>
                      <a:pt x="819" y="389"/>
                    </a:lnTo>
                    <a:lnTo>
                      <a:pt x="820" y="390"/>
                    </a:lnTo>
                    <a:lnTo>
                      <a:pt x="826" y="390"/>
                    </a:lnTo>
                    <a:lnTo>
                      <a:pt x="828" y="389"/>
                    </a:lnTo>
                    <a:lnTo>
                      <a:pt x="831" y="389"/>
                    </a:lnTo>
                    <a:lnTo>
                      <a:pt x="841" y="388"/>
                    </a:lnTo>
                    <a:lnTo>
                      <a:pt x="842" y="388"/>
                    </a:lnTo>
                    <a:lnTo>
                      <a:pt x="843" y="388"/>
                    </a:lnTo>
                    <a:lnTo>
                      <a:pt x="844" y="388"/>
                    </a:lnTo>
                    <a:lnTo>
                      <a:pt x="845" y="388"/>
                    </a:lnTo>
                    <a:lnTo>
                      <a:pt x="847" y="388"/>
                    </a:lnTo>
                    <a:lnTo>
                      <a:pt x="848" y="386"/>
                    </a:lnTo>
                    <a:lnTo>
                      <a:pt x="865" y="380"/>
                    </a:lnTo>
                    <a:lnTo>
                      <a:pt x="867" y="380"/>
                    </a:lnTo>
                    <a:lnTo>
                      <a:pt x="877" y="375"/>
                    </a:lnTo>
                    <a:lnTo>
                      <a:pt x="878" y="375"/>
                    </a:lnTo>
                    <a:lnTo>
                      <a:pt x="882" y="371"/>
                    </a:lnTo>
                    <a:lnTo>
                      <a:pt x="883" y="369"/>
                    </a:lnTo>
                    <a:lnTo>
                      <a:pt x="902" y="349"/>
                    </a:lnTo>
                    <a:lnTo>
                      <a:pt x="902" y="348"/>
                    </a:lnTo>
                    <a:lnTo>
                      <a:pt x="904" y="346"/>
                    </a:lnTo>
                    <a:lnTo>
                      <a:pt x="905" y="346"/>
                    </a:lnTo>
                    <a:lnTo>
                      <a:pt x="906" y="345"/>
                    </a:lnTo>
                    <a:lnTo>
                      <a:pt x="908" y="340"/>
                    </a:lnTo>
                    <a:lnTo>
                      <a:pt x="908" y="339"/>
                    </a:lnTo>
                    <a:lnTo>
                      <a:pt x="911" y="337"/>
                    </a:lnTo>
                    <a:lnTo>
                      <a:pt x="913" y="334"/>
                    </a:lnTo>
                    <a:lnTo>
                      <a:pt x="922" y="327"/>
                    </a:lnTo>
                    <a:lnTo>
                      <a:pt x="923" y="326"/>
                    </a:lnTo>
                    <a:lnTo>
                      <a:pt x="924" y="326"/>
                    </a:lnTo>
                    <a:lnTo>
                      <a:pt x="925" y="326"/>
                    </a:lnTo>
                    <a:lnTo>
                      <a:pt x="925" y="325"/>
                    </a:lnTo>
                    <a:lnTo>
                      <a:pt x="927" y="325"/>
                    </a:lnTo>
                    <a:lnTo>
                      <a:pt x="928" y="326"/>
                    </a:lnTo>
                    <a:lnTo>
                      <a:pt x="929" y="326"/>
                    </a:lnTo>
                    <a:lnTo>
                      <a:pt x="929" y="327"/>
                    </a:lnTo>
                    <a:lnTo>
                      <a:pt x="931" y="328"/>
                    </a:lnTo>
                    <a:lnTo>
                      <a:pt x="933" y="329"/>
                    </a:lnTo>
                    <a:lnTo>
                      <a:pt x="934" y="331"/>
                    </a:lnTo>
                    <a:lnTo>
                      <a:pt x="935" y="332"/>
                    </a:lnTo>
                    <a:lnTo>
                      <a:pt x="936" y="332"/>
                    </a:lnTo>
                    <a:lnTo>
                      <a:pt x="940" y="332"/>
                    </a:lnTo>
                    <a:lnTo>
                      <a:pt x="941" y="332"/>
                    </a:lnTo>
                    <a:lnTo>
                      <a:pt x="944" y="33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640">
                <a:extLst>
                  <a:ext uri="{FF2B5EF4-FFF2-40B4-BE49-F238E27FC236}">
                    <a16:creationId xmlns:a16="http://schemas.microsoft.com/office/drawing/2014/main" id="{3A42CC6D-208A-6449-AAAF-930FB4BBB2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2488"/>
                <a:ext cx="35" cy="12"/>
              </a:xfrm>
              <a:custGeom>
                <a:avLst/>
                <a:gdLst>
                  <a:gd name="T0" fmla="*/ 0 w 175"/>
                  <a:gd name="T1" fmla="*/ 59 h 59"/>
                  <a:gd name="T2" fmla="*/ 9 w 175"/>
                  <a:gd name="T3" fmla="*/ 56 h 59"/>
                  <a:gd name="T4" fmla="*/ 15 w 175"/>
                  <a:gd name="T5" fmla="*/ 52 h 59"/>
                  <a:gd name="T6" fmla="*/ 21 w 175"/>
                  <a:gd name="T7" fmla="*/ 53 h 59"/>
                  <a:gd name="T8" fmla="*/ 24 w 175"/>
                  <a:gd name="T9" fmla="*/ 52 h 59"/>
                  <a:gd name="T10" fmla="*/ 27 w 175"/>
                  <a:gd name="T11" fmla="*/ 52 h 59"/>
                  <a:gd name="T12" fmla="*/ 34 w 175"/>
                  <a:gd name="T13" fmla="*/ 52 h 59"/>
                  <a:gd name="T14" fmla="*/ 34 w 175"/>
                  <a:gd name="T15" fmla="*/ 51 h 59"/>
                  <a:gd name="T16" fmla="*/ 35 w 175"/>
                  <a:gd name="T17" fmla="*/ 51 h 59"/>
                  <a:gd name="T18" fmla="*/ 37 w 175"/>
                  <a:gd name="T19" fmla="*/ 51 h 59"/>
                  <a:gd name="T20" fmla="*/ 42 w 175"/>
                  <a:gd name="T21" fmla="*/ 51 h 59"/>
                  <a:gd name="T22" fmla="*/ 77 w 175"/>
                  <a:gd name="T23" fmla="*/ 41 h 59"/>
                  <a:gd name="T24" fmla="*/ 87 w 175"/>
                  <a:gd name="T25" fmla="*/ 39 h 59"/>
                  <a:gd name="T26" fmla="*/ 90 w 175"/>
                  <a:gd name="T27" fmla="*/ 36 h 59"/>
                  <a:gd name="T28" fmla="*/ 93 w 175"/>
                  <a:gd name="T29" fmla="*/ 36 h 59"/>
                  <a:gd name="T30" fmla="*/ 104 w 175"/>
                  <a:gd name="T31" fmla="*/ 26 h 59"/>
                  <a:gd name="T32" fmla="*/ 122 w 175"/>
                  <a:gd name="T33" fmla="*/ 17 h 59"/>
                  <a:gd name="T34" fmla="*/ 124 w 175"/>
                  <a:gd name="T35" fmla="*/ 16 h 59"/>
                  <a:gd name="T36" fmla="*/ 127 w 175"/>
                  <a:gd name="T37" fmla="*/ 13 h 59"/>
                  <a:gd name="T38" fmla="*/ 128 w 175"/>
                  <a:gd name="T39" fmla="*/ 9 h 59"/>
                  <a:gd name="T40" fmla="*/ 132 w 175"/>
                  <a:gd name="T41" fmla="*/ 8 h 59"/>
                  <a:gd name="T42" fmla="*/ 135 w 175"/>
                  <a:gd name="T43" fmla="*/ 7 h 59"/>
                  <a:gd name="T44" fmla="*/ 143 w 175"/>
                  <a:gd name="T45" fmla="*/ 8 h 59"/>
                  <a:gd name="T46" fmla="*/ 145 w 175"/>
                  <a:gd name="T47" fmla="*/ 7 h 59"/>
                  <a:gd name="T48" fmla="*/ 149 w 175"/>
                  <a:gd name="T49" fmla="*/ 7 h 59"/>
                  <a:gd name="T50" fmla="*/ 155 w 175"/>
                  <a:gd name="T51" fmla="*/ 7 h 59"/>
                  <a:gd name="T52" fmla="*/ 155 w 175"/>
                  <a:gd name="T53" fmla="*/ 6 h 59"/>
                  <a:gd name="T54" fmla="*/ 156 w 175"/>
                  <a:gd name="T55" fmla="*/ 6 h 59"/>
                  <a:gd name="T56" fmla="*/ 158 w 175"/>
                  <a:gd name="T57" fmla="*/ 6 h 59"/>
                  <a:gd name="T58" fmla="*/ 163 w 175"/>
                  <a:gd name="T59" fmla="*/ 6 h 59"/>
                  <a:gd name="T60" fmla="*/ 167 w 175"/>
                  <a:gd name="T61" fmla="*/ 3 h 59"/>
                  <a:gd name="T62" fmla="*/ 168 w 175"/>
                  <a:gd name="T63" fmla="*/ 0 h 59"/>
                  <a:gd name="T64" fmla="*/ 170 w 175"/>
                  <a:gd name="T65" fmla="*/ 0 h 59"/>
                  <a:gd name="T66" fmla="*/ 170 w 175"/>
                  <a:gd name="T67" fmla="*/ 1 h 59"/>
                  <a:gd name="T68" fmla="*/ 172 w 175"/>
                  <a:gd name="T69" fmla="*/ 5 h 59"/>
                  <a:gd name="T70" fmla="*/ 172 w 175"/>
                  <a:gd name="T71" fmla="*/ 8 h 59"/>
                  <a:gd name="T72" fmla="*/ 175 w 175"/>
                  <a:gd name="T73" fmla="*/ 1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5" h="59">
                    <a:moveTo>
                      <a:pt x="0" y="59"/>
                    </a:moveTo>
                    <a:lnTo>
                      <a:pt x="9" y="56"/>
                    </a:lnTo>
                    <a:lnTo>
                      <a:pt x="15" y="52"/>
                    </a:lnTo>
                    <a:lnTo>
                      <a:pt x="21" y="53"/>
                    </a:lnTo>
                    <a:lnTo>
                      <a:pt x="24" y="52"/>
                    </a:lnTo>
                    <a:lnTo>
                      <a:pt x="27" y="52"/>
                    </a:lnTo>
                    <a:lnTo>
                      <a:pt x="34" y="52"/>
                    </a:lnTo>
                    <a:lnTo>
                      <a:pt x="34" y="51"/>
                    </a:lnTo>
                    <a:lnTo>
                      <a:pt x="35" y="51"/>
                    </a:lnTo>
                    <a:lnTo>
                      <a:pt x="37" y="51"/>
                    </a:lnTo>
                    <a:lnTo>
                      <a:pt x="42" y="51"/>
                    </a:lnTo>
                    <a:lnTo>
                      <a:pt x="77" y="41"/>
                    </a:lnTo>
                    <a:lnTo>
                      <a:pt x="87" y="39"/>
                    </a:lnTo>
                    <a:lnTo>
                      <a:pt x="90" y="36"/>
                    </a:lnTo>
                    <a:lnTo>
                      <a:pt x="93" y="36"/>
                    </a:lnTo>
                    <a:lnTo>
                      <a:pt x="104" y="26"/>
                    </a:lnTo>
                    <a:lnTo>
                      <a:pt x="122" y="17"/>
                    </a:lnTo>
                    <a:lnTo>
                      <a:pt x="124" y="16"/>
                    </a:lnTo>
                    <a:lnTo>
                      <a:pt x="127" y="13"/>
                    </a:lnTo>
                    <a:lnTo>
                      <a:pt x="128" y="9"/>
                    </a:lnTo>
                    <a:lnTo>
                      <a:pt x="132" y="8"/>
                    </a:lnTo>
                    <a:lnTo>
                      <a:pt x="135" y="7"/>
                    </a:lnTo>
                    <a:lnTo>
                      <a:pt x="143" y="8"/>
                    </a:lnTo>
                    <a:lnTo>
                      <a:pt x="145" y="7"/>
                    </a:lnTo>
                    <a:lnTo>
                      <a:pt x="149" y="7"/>
                    </a:lnTo>
                    <a:lnTo>
                      <a:pt x="155" y="7"/>
                    </a:lnTo>
                    <a:lnTo>
                      <a:pt x="155" y="6"/>
                    </a:lnTo>
                    <a:lnTo>
                      <a:pt x="156" y="6"/>
                    </a:lnTo>
                    <a:lnTo>
                      <a:pt x="158" y="6"/>
                    </a:lnTo>
                    <a:lnTo>
                      <a:pt x="163" y="6"/>
                    </a:lnTo>
                    <a:lnTo>
                      <a:pt x="167" y="3"/>
                    </a:lnTo>
                    <a:lnTo>
                      <a:pt x="168" y="0"/>
                    </a:lnTo>
                    <a:lnTo>
                      <a:pt x="170" y="0"/>
                    </a:lnTo>
                    <a:lnTo>
                      <a:pt x="170" y="1"/>
                    </a:lnTo>
                    <a:lnTo>
                      <a:pt x="172" y="5"/>
                    </a:lnTo>
                    <a:lnTo>
                      <a:pt x="172" y="8"/>
                    </a:lnTo>
                    <a:lnTo>
                      <a:pt x="175" y="1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641">
                <a:extLst>
                  <a:ext uri="{FF2B5EF4-FFF2-40B4-BE49-F238E27FC236}">
                    <a16:creationId xmlns:a16="http://schemas.microsoft.com/office/drawing/2014/main" id="{76A580A4-030D-D1AA-75E7-DDFA17D5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1" y="2489"/>
                <a:ext cx="32" cy="15"/>
              </a:xfrm>
              <a:custGeom>
                <a:avLst/>
                <a:gdLst>
                  <a:gd name="T0" fmla="*/ 0 w 163"/>
                  <a:gd name="T1" fmla="*/ 35 h 73"/>
                  <a:gd name="T2" fmla="*/ 7 w 163"/>
                  <a:gd name="T3" fmla="*/ 44 h 73"/>
                  <a:gd name="T4" fmla="*/ 9 w 163"/>
                  <a:gd name="T5" fmla="*/ 46 h 73"/>
                  <a:gd name="T6" fmla="*/ 12 w 163"/>
                  <a:gd name="T7" fmla="*/ 48 h 73"/>
                  <a:gd name="T8" fmla="*/ 15 w 163"/>
                  <a:gd name="T9" fmla="*/ 46 h 73"/>
                  <a:gd name="T10" fmla="*/ 17 w 163"/>
                  <a:gd name="T11" fmla="*/ 46 h 73"/>
                  <a:gd name="T12" fmla="*/ 19 w 163"/>
                  <a:gd name="T13" fmla="*/ 49 h 73"/>
                  <a:gd name="T14" fmla="*/ 28 w 163"/>
                  <a:gd name="T15" fmla="*/ 52 h 73"/>
                  <a:gd name="T16" fmla="*/ 31 w 163"/>
                  <a:gd name="T17" fmla="*/ 50 h 73"/>
                  <a:gd name="T18" fmla="*/ 35 w 163"/>
                  <a:gd name="T19" fmla="*/ 51 h 73"/>
                  <a:gd name="T20" fmla="*/ 37 w 163"/>
                  <a:gd name="T21" fmla="*/ 52 h 73"/>
                  <a:gd name="T22" fmla="*/ 41 w 163"/>
                  <a:gd name="T23" fmla="*/ 56 h 73"/>
                  <a:gd name="T24" fmla="*/ 41 w 163"/>
                  <a:gd name="T25" fmla="*/ 57 h 73"/>
                  <a:gd name="T26" fmla="*/ 41 w 163"/>
                  <a:gd name="T27" fmla="*/ 60 h 73"/>
                  <a:gd name="T28" fmla="*/ 43 w 163"/>
                  <a:gd name="T29" fmla="*/ 63 h 73"/>
                  <a:gd name="T30" fmla="*/ 52 w 163"/>
                  <a:gd name="T31" fmla="*/ 66 h 73"/>
                  <a:gd name="T32" fmla="*/ 57 w 163"/>
                  <a:gd name="T33" fmla="*/ 65 h 73"/>
                  <a:gd name="T34" fmla="*/ 58 w 163"/>
                  <a:gd name="T35" fmla="*/ 65 h 73"/>
                  <a:gd name="T36" fmla="*/ 60 w 163"/>
                  <a:gd name="T37" fmla="*/ 67 h 73"/>
                  <a:gd name="T38" fmla="*/ 61 w 163"/>
                  <a:gd name="T39" fmla="*/ 71 h 73"/>
                  <a:gd name="T40" fmla="*/ 64 w 163"/>
                  <a:gd name="T41" fmla="*/ 73 h 73"/>
                  <a:gd name="T42" fmla="*/ 66 w 163"/>
                  <a:gd name="T43" fmla="*/ 73 h 73"/>
                  <a:gd name="T44" fmla="*/ 71 w 163"/>
                  <a:gd name="T45" fmla="*/ 72 h 73"/>
                  <a:gd name="T46" fmla="*/ 80 w 163"/>
                  <a:gd name="T47" fmla="*/ 68 h 73"/>
                  <a:gd name="T48" fmla="*/ 84 w 163"/>
                  <a:gd name="T49" fmla="*/ 67 h 73"/>
                  <a:gd name="T50" fmla="*/ 91 w 163"/>
                  <a:gd name="T51" fmla="*/ 61 h 73"/>
                  <a:gd name="T52" fmla="*/ 91 w 163"/>
                  <a:gd name="T53" fmla="*/ 60 h 73"/>
                  <a:gd name="T54" fmla="*/ 94 w 163"/>
                  <a:gd name="T55" fmla="*/ 60 h 73"/>
                  <a:gd name="T56" fmla="*/ 104 w 163"/>
                  <a:gd name="T57" fmla="*/ 57 h 73"/>
                  <a:gd name="T58" fmla="*/ 104 w 163"/>
                  <a:gd name="T59" fmla="*/ 56 h 73"/>
                  <a:gd name="T60" fmla="*/ 105 w 163"/>
                  <a:gd name="T61" fmla="*/ 54 h 73"/>
                  <a:gd name="T62" fmla="*/ 108 w 163"/>
                  <a:gd name="T63" fmla="*/ 51 h 73"/>
                  <a:gd name="T64" fmla="*/ 112 w 163"/>
                  <a:gd name="T65" fmla="*/ 45 h 73"/>
                  <a:gd name="T66" fmla="*/ 115 w 163"/>
                  <a:gd name="T67" fmla="*/ 40 h 73"/>
                  <a:gd name="T68" fmla="*/ 118 w 163"/>
                  <a:gd name="T69" fmla="*/ 35 h 73"/>
                  <a:gd name="T70" fmla="*/ 121 w 163"/>
                  <a:gd name="T71" fmla="*/ 31 h 73"/>
                  <a:gd name="T72" fmla="*/ 121 w 163"/>
                  <a:gd name="T73" fmla="*/ 28 h 73"/>
                  <a:gd name="T74" fmla="*/ 120 w 163"/>
                  <a:gd name="T75" fmla="*/ 26 h 73"/>
                  <a:gd name="T76" fmla="*/ 114 w 163"/>
                  <a:gd name="T77" fmla="*/ 18 h 73"/>
                  <a:gd name="T78" fmla="*/ 112 w 163"/>
                  <a:gd name="T79" fmla="*/ 11 h 73"/>
                  <a:gd name="T80" fmla="*/ 114 w 163"/>
                  <a:gd name="T81" fmla="*/ 5 h 73"/>
                  <a:gd name="T82" fmla="*/ 118 w 163"/>
                  <a:gd name="T83" fmla="*/ 4 h 73"/>
                  <a:gd name="T84" fmla="*/ 134 w 163"/>
                  <a:gd name="T85" fmla="*/ 3 h 73"/>
                  <a:gd name="T86" fmla="*/ 138 w 163"/>
                  <a:gd name="T87" fmla="*/ 0 h 73"/>
                  <a:gd name="T88" fmla="*/ 141 w 163"/>
                  <a:gd name="T89" fmla="*/ 0 h 73"/>
                  <a:gd name="T90" fmla="*/ 143 w 163"/>
                  <a:gd name="T91" fmla="*/ 0 h 73"/>
                  <a:gd name="T92" fmla="*/ 144 w 163"/>
                  <a:gd name="T93" fmla="*/ 4 h 73"/>
                  <a:gd name="T94" fmla="*/ 145 w 163"/>
                  <a:gd name="T95" fmla="*/ 6 h 73"/>
                  <a:gd name="T96" fmla="*/ 149 w 163"/>
                  <a:gd name="T97" fmla="*/ 9 h 73"/>
                  <a:gd name="T98" fmla="*/ 158 w 163"/>
                  <a:gd name="T99" fmla="*/ 12 h 73"/>
                  <a:gd name="T100" fmla="*/ 163 w 163"/>
                  <a:gd name="T101" fmla="*/ 1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3" h="73">
                    <a:moveTo>
                      <a:pt x="0" y="35"/>
                    </a:moveTo>
                    <a:lnTo>
                      <a:pt x="7" y="44"/>
                    </a:lnTo>
                    <a:lnTo>
                      <a:pt x="9" y="46"/>
                    </a:lnTo>
                    <a:lnTo>
                      <a:pt x="12" y="48"/>
                    </a:lnTo>
                    <a:lnTo>
                      <a:pt x="15" y="46"/>
                    </a:lnTo>
                    <a:lnTo>
                      <a:pt x="17" y="46"/>
                    </a:lnTo>
                    <a:lnTo>
                      <a:pt x="19" y="49"/>
                    </a:lnTo>
                    <a:lnTo>
                      <a:pt x="28" y="52"/>
                    </a:lnTo>
                    <a:lnTo>
                      <a:pt x="31" y="50"/>
                    </a:lnTo>
                    <a:lnTo>
                      <a:pt x="35" y="51"/>
                    </a:lnTo>
                    <a:lnTo>
                      <a:pt x="37" y="52"/>
                    </a:lnTo>
                    <a:lnTo>
                      <a:pt x="41" y="56"/>
                    </a:lnTo>
                    <a:lnTo>
                      <a:pt x="41" y="57"/>
                    </a:lnTo>
                    <a:lnTo>
                      <a:pt x="41" y="60"/>
                    </a:lnTo>
                    <a:lnTo>
                      <a:pt x="43" y="63"/>
                    </a:lnTo>
                    <a:lnTo>
                      <a:pt x="52" y="66"/>
                    </a:lnTo>
                    <a:lnTo>
                      <a:pt x="57" y="65"/>
                    </a:lnTo>
                    <a:lnTo>
                      <a:pt x="58" y="65"/>
                    </a:lnTo>
                    <a:lnTo>
                      <a:pt x="60" y="67"/>
                    </a:lnTo>
                    <a:lnTo>
                      <a:pt x="61" y="71"/>
                    </a:lnTo>
                    <a:lnTo>
                      <a:pt x="64" y="73"/>
                    </a:lnTo>
                    <a:lnTo>
                      <a:pt x="66" y="73"/>
                    </a:lnTo>
                    <a:lnTo>
                      <a:pt x="71" y="72"/>
                    </a:lnTo>
                    <a:lnTo>
                      <a:pt x="80" y="68"/>
                    </a:lnTo>
                    <a:lnTo>
                      <a:pt x="84" y="67"/>
                    </a:lnTo>
                    <a:lnTo>
                      <a:pt x="91" y="61"/>
                    </a:lnTo>
                    <a:lnTo>
                      <a:pt x="91" y="60"/>
                    </a:lnTo>
                    <a:lnTo>
                      <a:pt x="94" y="60"/>
                    </a:lnTo>
                    <a:lnTo>
                      <a:pt x="104" y="57"/>
                    </a:lnTo>
                    <a:lnTo>
                      <a:pt x="104" y="56"/>
                    </a:lnTo>
                    <a:lnTo>
                      <a:pt x="105" y="54"/>
                    </a:lnTo>
                    <a:lnTo>
                      <a:pt x="108" y="51"/>
                    </a:lnTo>
                    <a:lnTo>
                      <a:pt x="112" y="45"/>
                    </a:lnTo>
                    <a:lnTo>
                      <a:pt x="115" y="40"/>
                    </a:lnTo>
                    <a:lnTo>
                      <a:pt x="118" y="35"/>
                    </a:lnTo>
                    <a:lnTo>
                      <a:pt x="121" y="31"/>
                    </a:lnTo>
                    <a:lnTo>
                      <a:pt x="121" y="28"/>
                    </a:lnTo>
                    <a:lnTo>
                      <a:pt x="120" y="26"/>
                    </a:lnTo>
                    <a:lnTo>
                      <a:pt x="114" y="18"/>
                    </a:lnTo>
                    <a:lnTo>
                      <a:pt x="112" y="11"/>
                    </a:lnTo>
                    <a:lnTo>
                      <a:pt x="114" y="5"/>
                    </a:lnTo>
                    <a:lnTo>
                      <a:pt x="118" y="4"/>
                    </a:lnTo>
                    <a:lnTo>
                      <a:pt x="134" y="3"/>
                    </a:lnTo>
                    <a:lnTo>
                      <a:pt x="138" y="0"/>
                    </a:lnTo>
                    <a:lnTo>
                      <a:pt x="141" y="0"/>
                    </a:lnTo>
                    <a:lnTo>
                      <a:pt x="143" y="0"/>
                    </a:lnTo>
                    <a:lnTo>
                      <a:pt x="144" y="4"/>
                    </a:lnTo>
                    <a:lnTo>
                      <a:pt x="145" y="6"/>
                    </a:lnTo>
                    <a:lnTo>
                      <a:pt x="149" y="9"/>
                    </a:lnTo>
                    <a:lnTo>
                      <a:pt x="158" y="12"/>
                    </a:lnTo>
                    <a:lnTo>
                      <a:pt x="163" y="1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642">
                <a:extLst>
                  <a:ext uri="{FF2B5EF4-FFF2-40B4-BE49-F238E27FC236}">
                    <a16:creationId xmlns:a16="http://schemas.microsoft.com/office/drawing/2014/main" id="{2C0AAE73-831B-1E6F-601D-900B855D13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2562"/>
                <a:ext cx="83" cy="257"/>
              </a:xfrm>
              <a:custGeom>
                <a:avLst/>
                <a:gdLst>
                  <a:gd name="T0" fmla="*/ 327 w 412"/>
                  <a:gd name="T1" fmla="*/ 1254 h 1287"/>
                  <a:gd name="T2" fmla="*/ 360 w 412"/>
                  <a:gd name="T3" fmla="*/ 1245 h 1287"/>
                  <a:gd name="T4" fmla="*/ 374 w 412"/>
                  <a:gd name="T5" fmla="*/ 1226 h 1287"/>
                  <a:gd name="T6" fmla="*/ 380 w 412"/>
                  <a:gd name="T7" fmla="*/ 1213 h 1287"/>
                  <a:gd name="T8" fmla="*/ 389 w 412"/>
                  <a:gd name="T9" fmla="*/ 1185 h 1287"/>
                  <a:gd name="T10" fmla="*/ 395 w 412"/>
                  <a:gd name="T11" fmla="*/ 1174 h 1287"/>
                  <a:gd name="T12" fmla="*/ 406 w 412"/>
                  <a:gd name="T13" fmla="*/ 1120 h 1287"/>
                  <a:gd name="T14" fmla="*/ 401 w 412"/>
                  <a:gd name="T15" fmla="*/ 1086 h 1287"/>
                  <a:gd name="T16" fmla="*/ 407 w 412"/>
                  <a:gd name="T17" fmla="*/ 1052 h 1287"/>
                  <a:gd name="T18" fmla="*/ 394 w 412"/>
                  <a:gd name="T19" fmla="*/ 1048 h 1287"/>
                  <a:gd name="T20" fmla="*/ 376 w 412"/>
                  <a:gd name="T21" fmla="*/ 1041 h 1287"/>
                  <a:gd name="T22" fmla="*/ 360 w 412"/>
                  <a:gd name="T23" fmla="*/ 1019 h 1287"/>
                  <a:gd name="T24" fmla="*/ 343 w 412"/>
                  <a:gd name="T25" fmla="*/ 994 h 1287"/>
                  <a:gd name="T26" fmla="*/ 323 w 412"/>
                  <a:gd name="T27" fmla="*/ 982 h 1287"/>
                  <a:gd name="T28" fmla="*/ 277 w 412"/>
                  <a:gd name="T29" fmla="*/ 969 h 1287"/>
                  <a:gd name="T30" fmla="*/ 235 w 412"/>
                  <a:gd name="T31" fmla="*/ 931 h 1287"/>
                  <a:gd name="T32" fmla="*/ 187 w 412"/>
                  <a:gd name="T33" fmla="*/ 866 h 1287"/>
                  <a:gd name="T34" fmla="*/ 210 w 412"/>
                  <a:gd name="T35" fmla="*/ 824 h 1287"/>
                  <a:gd name="T36" fmla="*/ 215 w 412"/>
                  <a:gd name="T37" fmla="*/ 786 h 1287"/>
                  <a:gd name="T38" fmla="*/ 199 w 412"/>
                  <a:gd name="T39" fmla="*/ 746 h 1287"/>
                  <a:gd name="T40" fmla="*/ 182 w 412"/>
                  <a:gd name="T41" fmla="*/ 711 h 1287"/>
                  <a:gd name="T42" fmla="*/ 203 w 412"/>
                  <a:gd name="T43" fmla="*/ 624 h 1287"/>
                  <a:gd name="T44" fmla="*/ 216 w 412"/>
                  <a:gd name="T45" fmla="*/ 612 h 1287"/>
                  <a:gd name="T46" fmla="*/ 211 w 412"/>
                  <a:gd name="T47" fmla="*/ 603 h 1287"/>
                  <a:gd name="T48" fmla="*/ 211 w 412"/>
                  <a:gd name="T49" fmla="*/ 591 h 1287"/>
                  <a:gd name="T50" fmla="*/ 204 w 412"/>
                  <a:gd name="T51" fmla="*/ 591 h 1287"/>
                  <a:gd name="T52" fmla="*/ 207 w 412"/>
                  <a:gd name="T53" fmla="*/ 574 h 1287"/>
                  <a:gd name="T54" fmla="*/ 203 w 412"/>
                  <a:gd name="T55" fmla="*/ 563 h 1287"/>
                  <a:gd name="T56" fmla="*/ 200 w 412"/>
                  <a:gd name="T57" fmla="*/ 546 h 1287"/>
                  <a:gd name="T58" fmla="*/ 211 w 412"/>
                  <a:gd name="T59" fmla="*/ 529 h 1287"/>
                  <a:gd name="T60" fmla="*/ 194 w 412"/>
                  <a:gd name="T61" fmla="*/ 537 h 1287"/>
                  <a:gd name="T62" fmla="*/ 187 w 412"/>
                  <a:gd name="T63" fmla="*/ 514 h 1287"/>
                  <a:gd name="T64" fmla="*/ 193 w 412"/>
                  <a:gd name="T65" fmla="*/ 506 h 1287"/>
                  <a:gd name="T66" fmla="*/ 181 w 412"/>
                  <a:gd name="T67" fmla="*/ 486 h 1287"/>
                  <a:gd name="T68" fmla="*/ 178 w 412"/>
                  <a:gd name="T69" fmla="*/ 472 h 1287"/>
                  <a:gd name="T70" fmla="*/ 183 w 412"/>
                  <a:gd name="T71" fmla="*/ 460 h 1287"/>
                  <a:gd name="T72" fmla="*/ 186 w 412"/>
                  <a:gd name="T73" fmla="*/ 455 h 1287"/>
                  <a:gd name="T74" fmla="*/ 191 w 412"/>
                  <a:gd name="T75" fmla="*/ 437 h 1287"/>
                  <a:gd name="T76" fmla="*/ 191 w 412"/>
                  <a:gd name="T77" fmla="*/ 388 h 1287"/>
                  <a:gd name="T78" fmla="*/ 177 w 412"/>
                  <a:gd name="T79" fmla="*/ 378 h 1287"/>
                  <a:gd name="T80" fmla="*/ 171 w 412"/>
                  <a:gd name="T81" fmla="*/ 346 h 1287"/>
                  <a:gd name="T82" fmla="*/ 163 w 412"/>
                  <a:gd name="T83" fmla="*/ 315 h 1287"/>
                  <a:gd name="T84" fmla="*/ 155 w 412"/>
                  <a:gd name="T85" fmla="*/ 287 h 1287"/>
                  <a:gd name="T86" fmla="*/ 132 w 412"/>
                  <a:gd name="T87" fmla="*/ 260 h 1287"/>
                  <a:gd name="T88" fmla="*/ 120 w 412"/>
                  <a:gd name="T89" fmla="*/ 264 h 1287"/>
                  <a:gd name="T90" fmla="*/ 112 w 412"/>
                  <a:gd name="T91" fmla="*/ 246 h 1287"/>
                  <a:gd name="T92" fmla="*/ 96 w 412"/>
                  <a:gd name="T93" fmla="*/ 230 h 1287"/>
                  <a:gd name="T94" fmla="*/ 83 w 412"/>
                  <a:gd name="T95" fmla="*/ 224 h 1287"/>
                  <a:gd name="T96" fmla="*/ 72 w 412"/>
                  <a:gd name="T97" fmla="*/ 200 h 1287"/>
                  <a:gd name="T98" fmla="*/ 51 w 412"/>
                  <a:gd name="T99" fmla="*/ 155 h 1287"/>
                  <a:gd name="T100" fmla="*/ 39 w 412"/>
                  <a:gd name="T101" fmla="*/ 143 h 1287"/>
                  <a:gd name="T102" fmla="*/ 40 w 412"/>
                  <a:gd name="T103" fmla="*/ 110 h 1287"/>
                  <a:gd name="T104" fmla="*/ 35 w 412"/>
                  <a:gd name="T105" fmla="*/ 88 h 1287"/>
                  <a:gd name="T106" fmla="*/ 31 w 412"/>
                  <a:gd name="T107" fmla="*/ 64 h 1287"/>
                  <a:gd name="T108" fmla="*/ 23 w 412"/>
                  <a:gd name="T109" fmla="*/ 48 h 1287"/>
                  <a:gd name="T110" fmla="*/ 12 w 412"/>
                  <a:gd name="T111" fmla="*/ 24 h 1287"/>
                  <a:gd name="T112" fmla="*/ 1 w 412"/>
                  <a:gd name="T113" fmla="*/ 3 h 1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2" h="1287">
                    <a:moveTo>
                      <a:pt x="312" y="1287"/>
                    </a:moveTo>
                    <a:lnTo>
                      <a:pt x="312" y="1275"/>
                    </a:lnTo>
                    <a:lnTo>
                      <a:pt x="313" y="1271"/>
                    </a:lnTo>
                    <a:lnTo>
                      <a:pt x="321" y="1259"/>
                    </a:lnTo>
                    <a:lnTo>
                      <a:pt x="327" y="1254"/>
                    </a:lnTo>
                    <a:lnTo>
                      <a:pt x="331" y="1253"/>
                    </a:lnTo>
                    <a:lnTo>
                      <a:pt x="337" y="1254"/>
                    </a:lnTo>
                    <a:lnTo>
                      <a:pt x="346" y="1254"/>
                    </a:lnTo>
                    <a:lnTo>
                      <a:pt x="349" y="1254"/>
                    </a:lnTo>
                    <a:lnTo>
                      <a:pt x="360" y="1245"/>
                    </a:lnTo>
                    <a:lnTo>
                      <a:pt x="366" y="1242"/>
                    </a:lnTo>
                    <a:lnTo>
                      <a:pt x="366" y="1238"/>
                    </a:lnTo>
                    <a:lnTo>
                      <a:pt x="367" y="1236"/>
                    </a:lnTo>
                    <a:lnTo>
                      <a:pt x="370" y="1231"/>
                    </a:lnTo>
                    <a:lnTo>
                      <a:pt x="374" y="1226"/>
                    </a:lnTo>
                    <a:lnTo>
                      <a:pt x="375" y="1223"/>
                    </a:lnTo>
                    <a:lnTo>
                      <a:pt x="378" y="1217"/>
                    </a:lnTo>
                    <a:lnTo>
                      <a:pt x="378" y="1214"/>
                    </a:lnTo>
                    <a:lnTo>
                      <a:pt x="378" y="1213"/>
                    </a:lnTo>
                    <a:lnTo>
                      <a:pt x="380" y="1213"/>
                    </a:lnTo>
                    <a:lnTo>
                      <a:pt x="382" y="1211"/>
                    </a:lnTo>
                    <a:lnTo>
                      <a:pt x="384" y="1206"/>
                    </a:lnTo>
                    <a:lnTo>
                      <a:pt x="387" y="1196"/>
                    </a:lnTo>
                    <a:lnTo>
                      <a:pt x="387" y="1189"/>
                    </a:lnTo>
                    <a:lnTo>
                      <a:pt x="389" y="1185"/>
                    </a:lnTo>
                    <a:lnTo>
                      <a:pt x="392" y="1180"/>
                    </a:lnTo>
                    <a:lnTo>
                      <a:pt x="392" y="1178"/>
                    </a:lnTo>
                    <a:lnTo>
                      <a:pt x="392" y="1177"/>
                    </a:lnTo>
                    <a:lnTo>
                      <a:pt x="393" y="1177"/>
                    </a:lnTo>
                    <a:lnTo>
                      <a:pt x="395" y="1174"/>
                    </a:lnTo>
                    <a:lnTo>
                      <a:pt x="398" y="1167"/>
                    </a:lnTo>
                    <a:lnTo>
                      <a:pt x="399" y="1162"/>
                    </a:lnTo>
                    <a:lnTo>
                      <a:pt x="401" y="1158"/>
                    </a:lnTo>
                    <a:lnTo>
                      <a:pt x="406" y="1142"/>
                    </a:lnTo>
                    <a:lnTo>
                      <a:pt x="406" y="1120"/>
                    </a:lnTo>
                    <a:lnTo>
                      <a:pt x="401" y="1110"/>
                    </a:lnTo>
                    <a:lnTo>
                      <a:pt x="399" y="1103"/>
                    </a:lnTo>
                    <a:lnTo>
                      <a:pt x="398" y="1099"/>
                    </a:lnTo>
                    <a:lnTo>
                      <a:pt x="399" y="1094"/>
                    </a:lnTo>
                    <a:lnTo>
                      <a:pt x="401" y="1086"/>
                    </a:lnTo>
                    <a:lnTo>
                      <a:pt x="407" y="1075"/>
                    </a:lnTo>
                    <a:lnTo>
                      <a:pt x="411" y="1065"/>
                    </a:lnTo>
                    <a:lnTo>
                      <a:pt x="412" y="1059"/>
                    </a:lnTo>
                    <a:lnTo>
                      <a:pt x="411" y="1054"/>
                    </a:lnTo>
                    <a:lnTo>
                      <a:pt x="407" y="1052"/>
                    </a:lnTo>
                    <a:lnTo>
                      <a:pt x="406" y="1052"/>
                    </a:lnTo>
                    <a:lnTo>
                      <a:pt x="400" y="1051"/>
                    </a:lnTo>
                    <a:lnTo>
                      <a:pt x="398" y="1049"/>
                    </a:lnTo>
                    <a:lnTo>
                      <a:pt x="397" y="1049"/>
                    </a:lnTo>
                    <a:lnTo>
                      <a:pt x="394" y="1048"/>
                    </a:lnTo>
                    <a:lnTo>
                      <a:pt x="393" y="1048"/>
                    </a:lnTo>
                    <a:lnTo>
                      <a:pt x="392" y="1048"/>
                    </a:lnTo>
                    <a:lnTo>
                      <a:pt x="389" y="1047"/>
                    </a:lnTo>
                    <a:lnTo>
                      <a:pt x="382" y="1045"/>
                    </a:lnTo>
                    <a:lnTo>
                      <a:pt x="376" y="1041"/>
                    </a:lnTo>
                    <a:lnTo>
                      <a:pt x="371" y="1036"/>
                    </a:lnTo>
                    <a:lnTo>
                      <a:pt x="366" y="1030"/>
                    </a:lnTo>
                    <a:lnTo>
                      <a:pt x="364" y="1026"/>
                    </a:lnTo>
                    <a:lnTo>
                      <a:pt x="363" y="1024"/>
                    </a:lnTo>
                    <a:lnTo>
                      <a:pt x="360" y="1019"/>
                    </a:lnTo>
                    <a:lnTo>
                      <a:pt x="355" y="1007"/>
                    </a:lnTo>
                    <a:lnTo>
                      <a:pt x="353" y="1002"/>
                    </a:lnTo>
                    <a:lnTo>
                      <a:pt x="351" y="1000"/>
                    </a:lnTo>
                    <a:lnTo>
                      <a:pt x="349" y="998"/>
                    </a:lnTo>
                    <a:lnTo>
                      <a:pt x="343" y="994"/>
                    </a:lnTo>
                    <a:lnTo>
                      <a:pt x="340" y="991"/>
                    </a:lnTo>
                    <a:lnTo>
                      <a:pt x="337" y="990"/>
                    </a:lnTo>
                    <a:lnTo>
                      <a:pt x="331" y="985"/>
                    </a:lnTo>
                    <a:lnTo>
                      <a:pt x="327" y="983"/>
                    </a:lnTo>
                    <a:lnTo>
                      <a:pt x="323" y="982"/>
                    </a:lnTo>
                    <a:lnTo>
                      <a:pt x="290" y="982"/>
                    </a:lnTo>
                    <a:lnTo>
                      <a:pt x="285" y="980"/>
                    </a:lnTo>
                    <a:lnTo>
                      <a:pt x="281" y="978"/>
                    </a:lnTo>
                    <a:lnTo>
                      <a:pt x="278" y="974"/>
                    </a:lnTo>
                    <a:lnTo>
                      <a:pt x="277" y="969"/>
                    </a:lnTo>
                    <a:lnTo>
                      <a:pt x="268" y="957"/>
                    </a:lnTo>
                    <a:lnTo>
                      <a:pt x="262" y="949"/>
                    </a:lnTo>
                    <a:lnTo>
                      <a:pt x="250" y="940"/>
                    </a:lnTo>
                    <a:lnTo>
                      <a:pt x="241" y="935"/>
                    </a:lnTo>
                    <a:lnTo>
                      <a:pt x="235" y="931"/>
                    </a:lnTo>
                    <a:lnTo>
                      <a:pt x="232" y="928"/>
                    </a:lnTo>
                    <a:lnTo>
                      <a:pt x="201" y="898"/>
                    </a:lnTo>
                    <a:lnTo>
                      <a:pt x="194" y="888"/>
                    </a:lnTo>
                    <a:lnTo>
                      <a:pt x="191" y="877"/>
                    </a:lnTo>
                    <a:lnTo>
                      <a:pt x="187" y="866"/>
                    </a:lnTo>
                    <a:lnTo>
                      <a:pt x="187" y="859"/>
                    </a:lnTo>
                    <a:lnTo>
                      <a:pt x="188" y="852"/>
                    </a:lnTo>
                    <a:lnTo>
                      <a:pt x="194" y="848"/>
                    </a:lnTo>
                    <a:lnTo>
                      <a:pt x="204" y="836"/>
                    </a:lnTo>
                    <a:lnTo>
                      <a:pt x="210" y="824"/>
                    </a:lnTo>
                    <a:lnTo>
                      <a:pt x="211" y="813"/>
                    </a:lnTo>
                    <a:lnTo>
                      <a:pt x="214" y="806"/>
                    </a:lnTo>
                    <a:lnTo>
                      <a:pt x="215" y="800"/>
                    </a:lnTo>
                    <a:lnTo>
                      <a:pt x="217" y="796"/>
                    </a:lnTo>
                    <a:lnTo>
                      <a:pt x="215" y="786"/>
                    </a:lnTo>
                    <a:lnTo>
                      <a:pt x="211" y="778"/>
                    </a:lnTo>
                    <a:lnTo>
                      <a:pt x="206" y="771"/>
                    </a:lnTo>
                    <a:lnTo>
                      <a:pt x="203" y="763"/>
                    </a:lnTo>
                    <a:lnTo>
                      <a:pt x="200" y="752"/>
                    </a:lnTo>
                    <a:lnTo>
                      <a:pt x="199" y="746"/>
                    </a:lnTo>
                    <a:lnTo>
                      <a:pt x="197" y="740"/>
                    </a:lnTo>
                    <a:lnTo>
                      <a:pt x="188" y="733"/>
                    </a:lnTo>
                    <a:lnTo>
                      <a:pt x="184" y="727"/>
                    </a:lnTo>
                    <a:lnTo>
                      <a:pt x="181" y="718"/>
                    </a:lnTo>
                    <a:lnTo>
                      <a:pt x="182" y="711"/>
                    </a:lnTo>
                    <a:lnTo>
                      <a:pt x="184" y="694"/>
                    </a:lnTo>
                    <a:lnTo>
                      <a:pt x="186" y="678"/>
                    </a:lnTo>
                    <a:lnTo>
                      <a:pt x="187" y="638"/>
                    </a:lnTo>
                    <a:lnTo>
                      <a:pt x="191" y="631"/>
                    </a:lnTo>
                    <a:lnTo>
                      <a:pt x="203" y="624"/>
                    </a:lnTo>
                    <a:lnTo>
                      <a:pt x="205" y="619"/>
                    </a:lnTo>
                    <a:lnTo>
                      <a:pt x="209" y="617"/>
                    </a:lnTo>
                    <a:lnTo>
                      <a:pt x="211" y="614"/>
                    </a:lnTo>
                    <a:lnTo>
                      <a:pt x="215" y="614"/>
                    </a:lnTo>
                    <a:lnTo>
                      <a:pt x="216" y="612"/>
                    </a:lnTo>
                    <a:lnTo>
                      <a:pt x="218" y="611"/>
                    </a:lnTo>
                    <a:lnTo>
                      <a:pt x="220" y="608"/>
                    </a:lnTo>
                    <a:lnTo>
                      <a:pt x="218" y="605"/>
                    </a:lnTo>
                    <a:lnTo>
                      <a:pt x="215" y="605"/>
                    </a:lnTo>
                    <a:lnTo>
                      <a:pt x="211" y="603"/>
                    </a:lnTo>
                    <a:lnTo>
                      <a:pt x="210" y="602"/>
                    </a:lnTo>
                    <a:lnTo>
                      <a:pt x="209" y="600"/>
                    </a:lnTo>
                    <a:lnTo>
                      <a:pt x="211" y="598"/>
                    </a:lnTo>
                    <a:lnTo>
                      <a:pt x="211" y="594"/>
                    </a:lnTo>
                    <a:lnTo>
                      <a:pt x="211" y="591"/>
                    </a:lnTo>
                    <a:lnTo>
                      <a:pt x="209" y="590"/>
                    </a:lnTo>
                    <a:lnTo>
                      <a:pt x="207" y="591"/>
                    </a:lnTo>
                    <a:lnTo>
                      <a:pt x="204" y="592"/>
                    </a:lnTo>
                    <a:lnTo>
                      <a:pt x="203" y="591"/>
                    </a:lnTo>
                    <a:lnTo>
                      <a:pt x="204" y="591"/>
                    </a:lnTo>
                    <a:lnTo>
                      <a:pt x="203" y="589"/>
                    </a:lnTo>
                    <a:lnTo>
                      <a:pt x="205" y="585"/>
                    </a:lnTo>
                    <a:lnTo>
                      <a:pt x="205" y="583"/>
                    </a:lnTo>
                    <a:lnTo>
                      <a:pt x="207" y="579"/>
                    </a:lnTo>
                    <a:lnTo>
                      <a:pt x="207" y="574"/>
                    </a:lnTo>
                    <a:lnTo>
                      <a:pt x="207" y="571"/>
                    </a:lnTo>
                    <a:lnTo>
                      <a:pt x="209" y="568"/>
                    </a:lnTo>
                    <a:lnTo>
                      <a:pt x="207" y="565"/>
                    </a:lnTo>
                    <a:lnTo>
                      <a:pt x="206" y="563"/>
                    </a:lnTo>
                    <a:lnTo>
                      <a:pt x="203" y="563"/>
                    </a:lnTo>
                    <a:lnTo>
                      <a:pt x="199" y="566"/>
                    </a:lnTo>
                    <a:lnTo>
                      <a:pt x="195" y="565"/>
                    </a:lnTo>
                    <a:lnTo>
                      <a:pt x="195" y="562"/>
                    </a:lnTo>
                    <a:lnTo>
                      <a:pt x="199" y="560"/>
                    </a:lnTo>
                    <a:lnTo>
                      <a:pt x="200" y="546"/>
                    </a:lnTo>
                    <a:lnTo>
                      <a:pt x="203" y="543"/>
                    </a:lnTo>
                    <a:lnTo>
                      <a:pt x="206" y="537"/>
                    </a:lnTo>
                    <a:lnTo>
                      <a:pt x="209" y="533"/>
                    </a:lnTo>
                    <a:lnTo>
                      <a:pt x="210" y="529"/>
                    </a:lnTo>
                    <a:lnTo>
                      <a:pt x="211" y="529"/>
                    </a:lnTo>
                    <a:lnTo>
                      <a:pt x="209" y="528"/>
                    </a:lnTo>
                    <a:lnTo>
                      <a:pt x="206" y="529"/>
                    </a:lnTo>
                    <a:lnTo>
                      <a:pt x="203" y="532"/>
                    </a:lnTo>
                    <a:lnTo>
                      <a:pt x="198" y="537"/>
                    </a:lnTo>
                    <a:lnTo>
                      <a:pt x="194" y="537"/>
                    </a:lnTo>
                    <a:lnTo>
                      <a:pt x="192" y="535"/>
                    </a:lnTo>
                    <a:lnTo>
                      <a:pt x="191" y="532"/>
                    </a:lnTo>
                    <a:lnTo>
                      <a:pt x="191" y="526"/>
                    </a:lnTo>
                    <a:lnTo>
                      <a:pt x="187" y="517"/>
                    </a:lnTo>
                    <a:lnTo>
                      <a:pt x="187" y="514"/>
                    </a:lnTo>
                    <a:lnTo>
                      <a:pt x="191" y="512"/>
                    </a:lnTo>
                    <a:lnTo>
                      <a:pt x="192" y="510"/>
                    </a:lnTo>
                    <a:lnTo>
                      <a:pt x="192" y="509"/>
                    </a:lnTo>
                    <a:lnTo>
                      <a:pt x="193" y="509"/>
                    </a:lnTo>
                    <a:lnTo>
                      <a:pt x="193" y="506"/>
                    </a:lnTo>
                    <a:lnTo>
                      <a:pt x="193" y="504"/>
                    </a:lnTo>
                    <a:lnTo>
                      <a:pt x="188" y="493"/>
                    </a:lnTo>
                    <a:lnTo>
                      <a:pt x="186" y="489"/>
                    </a:lnTo>
                    <a:lnTo>
                      <a:pt x="182" y="487"/>
                    </a:lnTo>
                    <a:lnTo>
                      <a:pt x="181" y="486"/>
                    </a:lnTo>
                    <a:lnTo>
                      <a:pt x="182" y="481"/>
                    </a:lnTo>
                    <a:lnTo>
                      <a:pt x="182" y="477"/>
                    </a:lnTo>
                    <a:lnTo>
                      <a:pt x="183" y="476"/>
                    </a:lnTo>
                    <a:lnTo>
                      <a:pt x="182" y="475"/>
                    </a:lnTo>
                    <a:lnTo>
                      <a:pt x="178" y="472"/>
                    </a:lnTo>
                    <a:lnTo>
                      <a:pt x="178" y="469"/>
                    </a:lnTo>
                    <a:lnTo>
                      <a:pt x="178" y="464"/>
                    </a:lnTo>
                    <a:lnTo>
                      <a:pt x="180" y="460"/>
                    </a:lnTo>
                    <a:lnTo>
                      <a:pt x="183" y="462"/>
                    </a:lnTo>
                    <a:lnTo>
                      <a:pt x="183" y="460"/>
                    </a:lnTo>
                    <a:lnTo>
                      <a:pt x="184" y="460"/>
                    </a:lnTo>
                    <a:lnTo>
                      <a:pt x="184" y="459"/>
                    </a:lnTo>
                    <a:lnTo>
                      <a:pt x="184" y="458"/>
                    </a:lnTo>
                    <a:lnTo>
                      <a:pt x="186" y="458"/>
                    </a:lnTo>
                    <a:lnTo>
                      <a:pt x="186" y="455"/>
                    </a:lnTo>
                    <a:lnTo>
                      <a:pt x="186" y="454"/>
                    </a:lnTo>
                    <a:lnTo>
                      <a:pt x="182" y="452"/>
                    </a:lnTo>
                    <a:lnTo>
                      <a:pt x="184" y="448"/>
                    </a:lnTo>
                    <a:lnTo>
                      <a:pt x="187" y="447"/>
                    </a:lnTo>
                    <a:lnTo>
                      <a:pt x="191" y="437"/>
                    </a:lnTo>
                    <a:lnTo>
                      <a:pt x="192" y="417"/>
                    </a:lnTo>
                    <a:lnTo>
                      <a:pt x="192" y="413"/>
                    </a:lnTo>
                    <a:lnTo>
                      <a:pt x="193" y="411"/>
                    </a:lnTo>
                    <a:lnTo>
                      <a:pt x="191" y="406"/>
                    </a:lnTo>
                    <a:lnTo>
                      <a:pt x="191" y="388"/>
                    </a:lnTo>
                    <a:lnTo>
                      <a:pt x="188" y="383"/>
                    </a:lnTo>
                    <a:lnTo>
                      <a:pt x="186" y="383"/>
                    </a:lnTo>
                    <a:lnTo>
                      <a:pt x="181" y="383"/>
                    </a:lnTo>
                    <a:lnTo>
                      <a:pt x="178" y="380"/>
                    </a:lnTo>
                    <a:lnTo>
                      <a:pt x="177" y="378"/>
                    </a:lnTo>
                    <a:lnTo>
                      <a:pt x="172" y="368"/>
                    </a:lnTo>
                    <a:lnTo>
                      <a:pt x="171" y="366"/>
                    </a:lnTo>
                    <a:lnTo>
                      <a:pt x="171" y="362"/>
                    </a:lnTo>
                    <a:lnTo>
                      <a:pt x="175" y="352"/>
                    </a:lnTo>
                    <a:lnTo>
                      <a:pt x="171" y="346"/>
                    </a:lnTo>
                    <a:lnTo>
                      <a:pt x="165" y="340"/>
                    </a:lnTo>
                    <a:lnTo>
                      <a:pt x="164" y="333"/>
                    </a:lnTo>
                    <a:lnTo>
                      <a:pt x="165" y="326"/>
                    </a:lnTo>
                    <a:lnTo>
                      <a:pt x="161" y="317"/>
                    </a:lnTo>
                    <a:lnTo>
                      <a:pt x="163" y="315"/>
                    </a:lnTo>
                    <a:lnTo>
                      <a:pt x="163" y="308"/>
                    </a:lnTo>
                    <a:lnTo>
                      <a:pt x="160" y="304"/>
                    </a:lnTo>
                    <a:lnTo>
                      <a:pt x="154" y="297"/>
                    </a:lnTo>
                    <a:lnTo>
                      <a:pt x="155" y="292"/>
                    </a:lnTo>
                    <a:lnTo>
                      <a:pt x="155" y="287"/>
                    </a:lnTo>
                    <a:lnTo>
                      <a:pt x="153" y="282"/>
                    </a:lnTo>
                    <a:lnTo>
                      <a:pt x="152" y="278"/>
                    </a:lnTo>
                    <a:lnTo>
                      <a:pt x="146" y="271"/>
                    </a:lnTo>
                    <a:lnTo>
                      <a:pt x="140" y="265"/>
                    </a:lnTo>
                    <a:lnTo>
                      <a:pt x="132" y="260"/>
                    </a:lnTo>
                    <a:lnTo>
                      <a:pt x="129" y="264"/>
                    </a:lnTo>
                    <a:lnTo>
                      <a:pt x="126" y="265"/>
                    </a:lnTo>
                    <a:lnTo>
                      <a:pt x="124" y="265"/>
                    </a:lnTo>
                    <a:lnTo>
                      <a:pt x="121" y="264"/>
                    </a:lnTo>
                    <a:lnTo>
                      <a:pt x="120" y="264"/>
                    </a:lnTo>
                    <a:lnTo>
                      <a:pt x="118" y="263"/>
                    </a:lnTo>
                    <a:lnTo>
                      <a:pt x="115" y="260"/>
                    </a:lnTo>
                    <a:lnTo>
                      <a:pt x="113" y="257"/>
                    </a:lnTo>
                    <a:lnTo>
                      <a:pt x="112" y="252"/>
                    </a:lnTo>
                    <a:lnTo>
                      <a:pt x="112" y="246"/>
                    </a:lnTo>
                    <a:lnTo>
                      <a:pt x="108" y="242"/>
                    </a:lnTo>
                    <a:lnTo>
                      <a:pt x="103" y="241"/>
                    </a:lnTo>
                    <a:lnTo>
                      <a:pt x="101" y="240"/>
                    </a:lnTo>
                    <a:lnTo>
                      <a:pt x="98" y="237"/>
                    </a:lnTo>
                    <a:lnTo>
                      <a:pt x="96" y="230"/>
                    </a:lnTo>
                    <a:lnTo>
                      <a:pt x="95" y="228"/>
                    </a:lnTo>
                    <a:lnTo>
                      <a:pt x="92" y="228"/>
                    </a:lnTo>
                    <a:lnTo>
                      <a:pt x="89" y="225"/>
                    </a:lnTo>
                    <a:lnTo>
                      <a:pt x="84" y="224"/>
                    </a:lnTo>
                    <a:lnTo>
                      <a:pt x="83" y="224"/>
                    </a:lnTo>
                    <a:lnTo>
                      <a:pt x="80" y="222"/>
                    </a:lnTo>
                    <a:lnTo>
                      <a:pt x="79" y="220"/>
                    </a:lnTo>
                    <a:lnTo>
                      <a:pt x="77" y="217"/>
                    </a:lnTo>
                    <a:lnTo>
                      <a:pt x="74" y="208"/>
                    </a:lnTo>
                    <a:lnTo>
                      <a:pt x="72" y="200"/>
                    </a:lnTo>
                    <a:lnTo>
                      <a:pt x="69" y="189"/>
                    </a:lnTo>
                    <a:lnTo>
                      <a:pt x="63" y="183"/>
                    </a:lnTo>
                    <a:lnTo>
                      <a:pt x="57" y="174"/>
                    </a:lnTo>
                    <a:lnTo>
                      <a:pt x="56" y="163"/>
                    </a:lnTo>
                    <a:lnTo>
                      <a:pt x="51" y="155"/>
                    </a:lnTo>
                    <a:lnTo>
                      <a:pt x="48" y="152"/>
                    </a:lnTo>
                    <a:lnTo>
                      <a:pt x="45" y="152"/>
                    </a:lnTo>
                    <a:lnTo>
                      <a:pt x="40" y="149"/>
                    </a:lnTo>
                    <a:lnTo>
                      <a:pt x="39" y="146"/>
                    </a:lnTo>
                    <a:lnTo>
                      <a:pt x="39" y="143"/>
                    </a:lnTo>
                    <a:lnTo>
                      <a:pt x="43" y="139"/>
                    </a:lnTo>
                    <a:lnTo>
                      <a:pt x="44" y="133"/>
                    </a:lnTo>
                    <a:lnTo>
                      <a:pt x="45" y="132"/>
                    </a:lnTo>
                    <a:lnTo>
                      <a:pt x="41" y="118"/>
                    </a:lnTo>
                    <a:lnTo>
                      <a:pt x="40" y="110"/>
                    </a:lnTo>
                    <a:lnTo>
                      <a:pt x="39" y="104"/>
                    </a:lnTo>
                    <a:lnTo>
                      <a:pt x="40" y="102"/>
                    </a:lnTo>
                    <a:lnTo>
                      <a:pt x="39" y="95"/>
                    </a:lnTo>
                    <a:lnTo>
                      <a:pt x="39" y="92"/>
                    </a:lnTo>
                    <a:lnTo>
                      <a:pt x="35" y="88"/>
                    </a:lnTo>
                    <a:lnTo>
                      <a:pt x="28" y="81"/>
                    </a:lnTo>
                    <a:lnTo>
                      <a:pt x="28" y="75"/>
                    </a:lnTo>
                    <a:lnTo>
                      <a:pt x="31" y="70"/>
                    </a:lnTo>
                    <a:lnTo>
                      <a:pt x="32" y="66"/>
                    </a:lnTo>
                    <a:lnTo>
                      <a:pt x="31" y="64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23" y="57"/>
                    </a:lnTo>
                    <a:lnTo>
                      <a:pt x="22" y="52"/>
                    </a:lnTo>
                    <a:lnTo>
                      <a:pt x="23" y="48"/>
                    </a:lnTo>
                    <a:lnTo>
                      <a:pt x="21" y="41"/>
                    </a:lnTo>
                    <a:lnTo>
                      <a:pt x="15" y="34"/>
                    </a:lnTo>
                    <a:lnTo>
                      <a:pt x="11" y="30"/>
                    </a:lnTo>
                    <a:lnTo>
                      <a:pt x="11" y="26"/>
                    </a:lnTo>
                    <a:lnTo>
                      <a:pt x="12" y="24"/>
                    </a:lnTo>
                    <a:lnTo>
                      <a:pt x="12" y="13"/>
                    </a:lnTo>
                    <a:lnTo>
                      <a:pt x="11" y="9"/>
                    </a:lnTo>
                    <a:lnTo>
                      <a:pt x="9" y="7"/>
                    </a:lnTo>
                    <a:lnTo>
                      <a:pt x="4" y="5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643">
                <a:extLst>
                  <a:ext uri="{FF2B5EF4-FFF2-40B4-BE49-F238E27FC236}">
                    <a16:creationId xmlns:a16="http://schemas.microsoft.com/office/drawing/2014/main" id="{5BC784E4-0E08-976E-7B21-C06AF7CE41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2558"/>
                <a:ext cx="3" cy="4"/>
              </a:xfrm>
              <a:custGeom>
                <a:avLst/>
                <a:gdLst>
                  <a:gd name="T0" fmla="*/ 0 w 14"/>
                  <a:gd name="T1" fmla="*/ 20 h 20"/>
                  <a:gd name="T2" fmla="*/ 8 w 14"/>
                  <a:gd name="T3" fmla="*/ 15 h 20"/>
                  <a:gd name="T4" fmla="*/ 10 w 14"/>
                  <a:gd name="T5" fmla="*/ 11 h 20"/>
                  <a:gd name="T6" fmla="*/ 14 w 14"/>
                  <a:gd name="T7" fmla="*/ 9 h 20"/>
                  <a:gd name="T8" fmla="*/ 12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8" y="15"/>
                    </a:lnTo>
                    <a:lnTo>
                      <a:pt x="10" y="11"/>
                    </a:lnTo>
                    <a:lnTo>
                      <a:pt x="14" y="9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644">
                <a:extLst>
                  <a:ext uri="{FF2B5EF4-FFF2-40B4-BE49-F238E27FC236}">
                    <a16:creationId xmlns:a16="http://schemas.microsoft.com/office/drawing/2014/main" id="{E5E906E6-F514-50EB-E01A-ABDBF00EA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2333"/>
                <a:ext cx="70" cy="158"/>
              </a:xfrm>
              <a:custGeom>
                <a:avLst/>
                <a:gdLst>
                  <a:gd name="T0" fmla="*/ 271 w 351"/>
                  <a:gd name="T1" fmla="*/ 18 h 789"/>
                  <a:gd name="T2" fmla="*/ 281 w 351"/>
                  <a:gd name="T3" fmla="*/ 34 h 789"/>
                  <a:gd name="T4" fmla="*/ 292 w 351"/>
                  <a:gd name="T5" fmla="*/ 69 h 789"/>
                  <a:gd name="T6" fmla="*/ 306 w 351"/>
                  <a:gd name="T7" fmla="*/ 85 h 789"/>
                  <a:gd name="T8" fmla="*/ 319 w 351"/>
                  <a:gd name="T9" fmla="*/ 96 h 789"/>
                  <a:gd name="T10" fmla="*/ 336 w 351"/>
                  <a:gd name="T11" fmla="*/ 103 h 789"/>
                  <a:gd name="T12" fmla="*/ 351 w 351"/>
                  <a:gd name="T13" fmla="*/ 141 h 789"/>
                  <a:gd name="T14" fmla="*/ 349 w 351"/>
                  <a:gd name="T15" fmla="*/ 158 h 789"/>
                  <a:gd name="T16" fmla="*/ 349 w 351"/>
                  <a:gd name="T17" fmla="*/ 174 h 789"/>
                  <a:gd name="T18" fmla="*/ 343 w 351"/>
                  <a:gd name="T19" fmla="*/ 181 h 789"/>
                  <a:gd name="T20" fmla="*/ 337 w 351"/>
                  <a:gd name="T21" fmla="*/ 189 h 789"/>
                  <a:gd name="T22" fmla="*/ 320 w 351"/>
                  <a:gd name="T23" fmla="*/ 223 h 789"/>
                  <a:gd name="T24" fmla="*/ 314 w 351"/>
                  <a:gd name="T25" fmla="*/ 243 h 789"/>
                  <a:gd name="T26" fmla="*/ 304 w 351"/>
                  <a:gd name="T27" fmla="*/ 257 h 789"/>
                  <a:gd name="T28" fmla="*/ 303 w 351"/>
                  <a:gd name="T29" fmla="*/ 280 h 789"/>
                  <a:gd name="T30" fmla="*/ 290 w 351"/>
                  <a:gd name="T31" fmla="*/ 300 h 789"/>
                  <a:gd name="T32" fmla="*/ 292 w 351"/>
                  <a:gd name="T33" fmla="*/ 320 h 789"/>
                  <a:gd name="T34" fmla="*/ 301 w 351"/>
                  <a:gd name="T35" fmla="*/ 351 h 789"/>
                  <a:gd name="T36" fmla="*/ 296 w 351"/>
                  <a:gd name="T37" fmla="*/ 366 h 789"/>
                  <a:gd name="T38" fmla="*/ 285 w 351"/>
                  <a:gd name="T39" fmla="*/ 387 h 789"/>
                  <a:gd name="T40" fmla="*/ 286 w 351"/>
                  <a:gd name="T41" fmla="*/ 403 h 789"/>
                  <a:gd name="T42" fmla="*/ 279 w 351"/>
                  <a:gd name="T43" fmla="*/ 420 h 789"/>
                  <a:gd name="T44" fmla="*/ 273 w 351"/>
                  <a:gd name="T45" fmla="*/ 428 h 789"/>
                  <a:gd name="T46" fmla="*/ 263 w 351"/>
                  <a:gd name="T47" fmla="*/ 455 h 789"/>
                  <a:gd name="T48" fmla="*/ 261 w 351"/>
                  <a:gd name="T49" fmla="*/ 463 h 789"/>
                  <a:gd name="T50" fmla="*/ 252 w 351"/>
                  <a:gd name="T51" fmla="*/ 472 h 789"/>
                  <a:gd name="T52" fmla="*/ 248 w 351"/>
                  <a:gd name="T53" fmla="*/ 485 h 789"/>
                  <a:gd name="T54" fmla="*/ 256 w 351"/>
                  <a:gd name="T55" fmla="*/ 496 h 789"/>
                  <a:gd name="T56" fmla="*/ 273 w 351"/>
                  <a:gd name="T57" fmla="*/ 513 h 789"/>
                  <a:gd name="T58" fmla="*/ 274 w 351"/>
                  <a:gd name="T59" fmla="*/ 540 h 789"/>
                  <a:gd name="T60" fmla="*/ 279 w 351"/>
                  <a:gd name="T61" fmla="*/ 547 h 789"/>
                  <a:gd name="T62" fmla="*/ 274 w 351"/>
                  <a:gd name="T63" fmla="*/ 553 h 789"/>
                  <a:gd name="T64" fmla="*/ 271 w 351"/>
                  <a:gd name="T65" fmla="*/ 574 h 789"/>
                  <a:gd name="T66" fmla="*/ 278 w 351"/>
                  <a:gd name="T67" fmla="*/ 584 h 789"/>
                  <a:gd name="T68" fmla="*/ 295 w 351"/>
                  <a:gd name="T69" fmla="*/ 599 h 789"/>
                  <a:gd name="T70" fmla="*/ 295 w 351"/>
                  <a:gd name="T71" fmla="*/ 614 h 789"/>
                  <a:gd name="T72" fmla="*/ 286 w 351"/>
                  <a:gd name="T73" fmla="*/ 623 h 789"/>
                  <a:gd name="T74" fmla="*/ 285 w 351"/>
                  <a:gd name="T75" fmla="*/ 629 h 789"/>
                  <a:gd name="T76" fmla="*/ 262 w 351"/>
                  <a:gd name="T77" fmla="*/ 635 h 789"/>
                  <a:gd name="T78" fmla="*/ 249 w 351"/>
                  <a:gd name="T79" fmla="*/ 640 h 789"/>
                  <a:gd name="T80" fmla="*/ 234 w 351"/>
                  <a:gd name="T81" fmla="*/ 652 h 789"/>
                  <a:gd name="T82" fmla="*/ 208 w 351"/>
                  <a:gd name="T83" fmla="*/ 661 h 789"/>
                  <a:gd name="T84" fmla="*/ 198 w 351"/>
                  <a:gd name="T85" fmla="*/ 657 h 789"/>
                  <a:gd name="T86" fmla="*/ 177 w 351"/>
                  <a:gd name="T87" fmla="*/ 660 h 789"/>
                  <a:gd name="T88" fmla="*/ 184 w 351"/>
                  <a:gd name="T89" fmla="*/ 680 h 789"/>
                  <a:gd name="T90" fmla="*/ 186 w 351"/>
                  <a:gd name="T91" fmla="*/ 703 h 789"/>
                  <a:gd name="T92" fmla="*/ 180 w 351"/>
                  <a:gd name="T93" fmla="*/ 709 h 789"/>
                  <a:gd name="T94" fmla="*/ 159 w 351"/>
                  <a:gd name="T95" fmla="*/ 707 h 789"/>
                  <a:gd name="T96" fmla="*/ 152 w 351"/>
                  <a:gd name="T97" fmla="*/ 714 h 789"/>
                  <a:gd name="T98" fmla="*/ 142 w 351"/>
                  <a:gd name="T99" fmla="*/ 728 h 789"/>
                  <a:gd name="T100" fmla="*/ 132 w 351"/>
                  <a:gd name="T101" fmla="*/ 755 h 789"/>
                  <a:gd name="T102" fmla="*/ 129 w 351"/>
                  <a:gd name="T103" fmla="*/ 776 h 789"/>
                  <a:gd name="T104" fmla="*/ 119 w 351"/>
                  <a:gd name="T105" fmla="*/ 780 h 789"/>
                  <a:gd name="T106" fmla="*/ 107 w 351"/>
                  <a:gd name="T107" fmla="*/ 789 h 789"/>
                  <a:gd name="T108" fmla="*/ 95 w 351"/>
                  <a:gd name="T109" fmla="*/ 777 h 789"/>
                  <a:gd name="T110" fmla="*/ 80 w 351"/>
                  <a:gd name="T111" fmla="*/ 772 h 789"/>
                  <a:gd name="T112" fmla="*/ 68 w 351"/>
                  <a:gd name="T113" fmla="*/ 759 h 789"/>
                  <a:gd name="T114" fmla="*/ 50 w 351"/>
                  <a:gd name="T115" fmla="*/ 752 h 789"/>
                  <a:gd name="T116" fmla="*/ 44 w 351"/>
                  <a:gd name="T117" fmla="*/ 748 h 789"/>
                  <a:gd name="T118" fmla="*/ 35 w 351"/>
                  <a:gd name="T119" fmla="*/ 740 h 789"/>
                  <a:gd name="T120" fmla="*/ 25 w 351"/>
                  <a:gd name="T121" fmla="*/ 736 h 789"/>
                  <a:gd name="T122" fmla="*/ 17 w 351"/>
                  <a:gd name="T123" fmla="*/ 724 h 789"/>
                  <a:gd name="T124" fmla="*/ 0 w 351"/>
                  <a:gd name="T125" fmla="*/ 706 h 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51" h="789">
                    <a:moveTo>
                      <a:pt x="260" y="0"/>
                    </a:moveTo>
                    <a:lnTo>
                      <a:pt x="263" y="9"/>
                    </a:lnTo>
                    <a:lnTo>
                      <a:pt x="271" y="18"/>
                    </a:lnTo>
                    <a:lnTo>
                      <a:pt x="277" y="26"/>
                    </a:lnTo>
                    <a:lnTo>
                      <a:pt x="279" y="29"/>
                    </a:lnTo>
                    <a:lnTo>
                      <a:pt x="281" y="34"/>
                    </a:lnTo>
                    <a:lnTo>
                      <a:pt x="284" y="40"/>
                    </a:lnTo>
                    <a:lnTo>
                      <a:pt x="286" y="55"/>
                    </a:lnTo>
                    <a:lnTo>
                      <a:pt x="292" y="69"/>
                    </a:lnTo>
                    <a:lnTo>
                      <a:pt x="295" y="73"/>
                    </a:lnTo>
                    <a:lnTo>
                      <a:pt x="301" y="80"/>
                    </a:lnTo>
                    <a:lnTo>
                      <a:pt x="306" y="85"/>
                    </a:lnTo>
                    <a:lnTo>
                      <a:pt x="314" y="92"/>
                    </a:lnTo>
                    <a:lnTo>
                      <a:pt x="315" y="94"/>
                    </a:lnTo>
                    <a:lnTo>
                      <a:pt x="319" y="96"/>
                    </a:lnTo>
                    <a:lnTo>
                      <a:pt x="324" y="97"/>
                    </a:lnTo>
                    <a:lnTo>
                      <a:pt x="331" y="100"/>
                    </a:lnTo>
                    <a:lnTo>
                      <a:pt x="336" y="103"/>
                    </a:lnTo>
                    <a:lnTo>
                      <a:pt x="342" y="113"/>
                    </a:lnTo>
                    <a:lnTo>
                      <a:pt x="347" y="128"/>
                    </a:lnTo>
                    <a:lnTo>
                      <a:pt x="351" y="141"/>
                    </a:lnTo>
                    <a:lnTo>
                      <a:pt x="351" y="157"/>
                    </a:lnTo>
                    <a:lnTo>
                      <a:pt x="349" y="157"/>
                    </a:lnTo>
                    <a:lnTo>
                      <a:pt x="349" y="158"/>
                    </a:lnTo>
                    <a:lnTo>
                      <a:pt x="349" y="160"/>
                    </a:lnTo>
                    <a:lnTo>
                      <a:pt x="349" y="165"/>
                    </a:lnTo>
                    <a:lnTo>
                      <a:pt x="349" y="174"/>
                    </a:lnTo>
                    <a:lnTo>
                      <a:pt x="347" y="178"/>
                    </a:lnTo>
                    <a:lnTo>
                      <a:pt x="344" y="181"/>
                    </a:lnTo>
                    <a:lnTo>
                      <a:pt x="343" y="181"/>
                    </a:lnTo>
                    <a:lnTo>
                      <a:pt x="343" y="182"/>
                    </a:lnTo>
                    <a:lnTo>
                      <a:pt x="343" y="184"/>
                    </a:lnTo>
                    <a:lnTo>
                      <a:pt x="337" y="189"/>
                    </a:lnTo>
                    <a:lnTo>
                      <a:pt x="336" y="195"/>
                    </a:lnTo>
                    <a:lnTo>
                      <a:pt x="323" y="222"/>
                    </a:lnTo>
                    <a:lnTo>
                      <a:pt x="320" y="223"/>
                    </a:lnTo>
                    <a:lnTo>
                      <a:pt x="319" y="227"/>
                    </a:lnTo>
                    <a:lnTo>
                      <a:pt x="317" y="237"/>
                    </a:lnTo>
                    <a:lnTo>
                      <a:pt x="314" y="243"/>
                    </a:lnTo>
                    <a:lnTo>
                      <a:pt x="312" y="246"/>
                    </a:lnTo>
                    <a:lnTo>
                      <a:pt x="308" y="251"/>
                    </a:lnTo>
                    <a:lnTo>
                      <a:pt x="304" y="257"/>
                    </a:lnTo>
                    <a:lnTo>
                      <a:pt x="303" y="262"/>
                    </a:lnTo>
                    <a:lnTo>
                      <a:pt x="304" y="277"/>
                    </a:lnTo>
                    <a:lnTo>
                      <a:pt x="303" y="280"/>
                    </a:lnTo>
                    <a:lnTo>
                      <a:pt x="302" y="285"/>
                    </a:lnTo>
                    <a:lnTo>
                      <a:pt x="294" y="295"/>
                    </a:lnTo>
                    <a:lnTo>
                      <a:pt x="290" y="300"/>
                    </a:lnTo>
                    <a:lnTo>
                      <a:pt x="290" y="308"/>
                    </a:lnTo>
                    <a:lnTo>
                      <a:pt x="290" y="314"/>
                    </a:lnTo>
                    <a:lnTo>
                      <a:pt x="292" y="320"/>
                    </a:lnTo>
                    <a:lnTo>
                      <a:pt x="300" y="335"/>
                    </a:lnTo>
                    <a:lnTo>
                      <a:pt x="301" y="341"/>
                    </a:lnTo>
                    <a:lnTo>
                      <a:pt x="301" y="351"/>
                    </a:lnTo>
                    <a:lnTo>
                      <a:pt x="300" y="355"/>
                    </a:lnTo>
                    <a:lnTo>
                      <a:pt x="298" y="363"/>
                    </a:lnTo>
                    <a:lnTo>
                      <a:pt x="296" y="366"/>
                    </a:lnTo>
                    <a:lnTo>
                      <a:pt x="294" y="372"/>
                    </a:lnTo>
                    <a:lnTo>
                      <a:pt x="290" y="378"/>
                    </a:lnTo>
                    <a:lnTo>
                      <a:pt x="285" y="387"/>
                    </a:lnTo>
                    <a:lnTo>
                      <a:pt x="284" y="394"/>
                    </a:lnTo>
                    <a:lnTo>
                      <a:pt x="284" y="398"/>
                    </a:lnTo>
                    <a:lnTo>
                      <a:pt x="286" y="403"/>
                    </a:lnTo>
                    <a:lnTo>
                      <a:pt x="289" y="412"/>
                    </a:lnTo>
                    <a:lnTo>
                      <a:pt x="289" y="415"/>
                    </a:lnTo>
                    <a:lnTo>
                      <a:pt x="279" y="420"/>
                    </a:lnTo>
                    <a:lnTo>
                      <a:pt x="277" y="420"/>
                    </a:lnTo>
                    <a:lnTo>
                      <a:pt x="275" y="423"/>
                    </a:lnTo>
                    <a:lnTo>
                      <a:pt x="273" y="428"/>
                    </a:lnTo>
                    <a:lnTo>
                      <a:pt x="272" y="437"/>
                    </a:lnTo>
                    <a:lnTo>
                      <a:pt x="264" y="451"/>
                    </a:lnTo>
                    <a:lnTo>
                      <a:pt x="263" y="455"/>
                    </a:lnTo>
                    <a:lnTo>
                      <a:pt x="264" y="463"/>
                    </a:lnTo>
                    <a:lnTo>
                      <a:pt x="262" y="463"/>
                    </a:lnTo>
                    <a:lnTo>
                      <a:pt x="261" y="463"/>
                    </a:lnTo>
                    <a:lnTo>
                      <a:pt x="261" y="464"/>
                    </a:lnTo>
                    <a:lnTo>
                      <a:pt x="258" y="467"/>
                    </a:lnTo>
                    <a:lnTo>
                      <a:pt x="252" y="472"/>
                    </a:lnTo>
                    <a:lnTo>
                      <a:pt x="250" y="474"/>
                    </a:lnTo>
                    <a:lnTo>
                      <a:pt x="249" y="483"/>
                    </a:lnTo>
                    <a:lnTo>
                      <a:pt x="248" y="485"/>
                    </a:lnTo>
                    <a:lnTo>
                      <a:pt x="249" y="488"/>
                    </a:lnTo>
                    <a:lnTo>
                      <a:pt x="252" y="491"/>
                    </a:lnTo>
                    <a:lnTo>
                      <a:pt x="256" y="496"/>
                    </a:lnTo>
                    <a:lnTo>
                      <a:pt x="260" y="501"/>
                    </a:lnTo>
                    <a:lnTo>
                      <a:pt x="272" y="509"/>
                    </a:lnTo>
                    <a:lnTo>
                      <a:pt x="273" y="513"/>
                    </a:lnTo>
                    <a:lnTo>
                      <a:pt x="274" y="520"/>
                    </a:lnTo>
                    <a:lnTo>
                      <a:pt x="273" y="540"/>
                    </a:lnTo>
                    <a:lnTo>
                      <a:pt x="274" y="540"/>
                    </a:lnTo>
                    <a:lnTo>
                      <a:pt x="274" y="542"/>
                    </a:lnTo>
                    <a:lnTo>
                      <a:pt x="277" y="543"/>
                    </a:lnTo>
                    <a:lnTo>
                      <a:pt x="279" y="547"/>
                    </a:lnTo>
                    <a:lnTo>
                      <a:pt x="278" y="549"/>
                    </a:lnTo>
                    <a:lnTo>
                      <a:pt x="275" y="551"/>
                    </a:lnTo>
                    <a:lnTo>
                      <a:pt x="274" y="553"/>
                    </a:lnTo>
                    <a:lnTo>
                      <a:pt x="272" y="559"/>
                    </a:lnTo>
                    <a:lnTo>
                      <a:pt x="273" y="569"/>
                    </a:lnTo>
                    <a:lnTo>
                      <a:pt x="271" y="574"/>
                    </a:lnTo>
                    <a:lnTo>
                      <a:pt x="272" y="578"/>
                    </a:lnTo>
                    <a:lnTo>
                      <a:pt x="274" y="582"/>
                    </a:lnTo>
                    <a:lnTo>
                      <a:pt x="278" y="584"/>
                    </a:lnTo>
                    <a:lnTo>
                      <a:pt x="283" y="589"/>
                    </a:lnTo>
                    <a:lnTo>
                      <a:pt x="290" y="595"/>
                    </a:lnTo>
                    <a:lnTo>
                      <a:pt x="295" y="599"/>
                    </a:lnTo>
                    <a:lnTo>
                      <a:pt x="296" y="608"/>
                    </a:lnTo>
                    <a:lnTo>
                      <a:pt x="295" y="610"/>
                    </a:lnTo>
                    <a:lnTo>
                      <a:pt x="295" y="614"/>
                    </a:lnTo>
                    <a:lnTo>
                      <a:pt x="295" y="618"/>
                    </a:lnTo>
                    <a:lnTo>
                      <a:pt x="287" y="623"/>
                    </a:lnTo>
                    <a:lnTo>
                      <a:pt x="286" y="623"/>
                    </a:lnTo>
                    <a:lnTo>
                      <a:pt x="286" y="624"/>
                    </a:lnTo>
                    <a:lnTo>
                      <a:pt x="286" y="627"/>
                    </a:lnTo>
                    <a:lnTo>
                      <a:pt x="285" y="629"/>
                    </a:lnTo>
                    <a:lnTo>
                      <a:pt x="273" y="637"/>
                    </a:lnTo>
                    <a:lnTo>
                      <a:pt x="267" y="637"/>
                    </a:lnTo>
                    <a:lnTo>
                      <a:pt x="262" y="635"/>
                    </a:lnTo>
                    <a:lnTo>
                      <a:pt x="258" y="634"/>
                    </a:lnTo>
                    <a:lnTo>
                      <a:pt x="256" y="637"/>
                    </a:lnTo>
                    <a:lnTo>
                      <a:pt x="249" y="640"/>
                    </a:lnTo>
                    <a:lnTo>
                      <a:pt x="243" y="643"/>
                    </a:lnTo>
                    <a:lnTo>
                      <a:pt x="241" y="644"/>
                    </a:lnTo>
                    <a:lnTo>
                      <a:pt x="234" y="652"/>
                    </a:lnTo>
                    <a:lnTo>
                      <a:pt x="224" y="656"/>
                    </a:lnTo>
                    <a:lnTo>
                      <a:pt x="210" y="662"/>
                    </a:lnTo>
                    <a:lnTo>
                      <a:pt x="208" y="661"/>
                    </a:lnTo>
                    <a:lnTo>
                      <a:pt x="205" y="660"/>
                    </a:lnTo>
                    <a:lnTo>
                      <a:pt x="204" y="660"/>
                    </a:lnTo>
                    <a:lnTo>
                      <a:pt x="198" y="657"/>
                    </a:lnTo>
                    <a:lnTo>
                      <a:pt x="191" y="656"/>
                    </a:lnTo>
                    <a:lnTo>
                      <a:pt x="183" y="655"/>
                    </a:lnTo>
                    <a:lnTo>
                      <a:pt x="177" y="660"/>
                    </a:lnTo>
                    <a:lnTo>
                      <a:pt x="176" y="662"/>
                    </a:lnTo>
                    <a:lnTo>
                      <a:pt x="180" y="669"/>
                    </a:lnTo>
                    <a:lnTo>
                      <a:pt x="184" y="680"/>
                    </a:lnTo>
                    <a:lnTo>
                      <a:pt x="187" y="702"/>
                    </a:lnTo>
                    <a:lnTo>
                      <a:pt x="186" y="702"/>
                    </a:lnTo>
                    <a:lnTo>
                      <a:pt x="186" y="703"/>
                    </a:lnTo>
                    <a:lnTo>
                      <a:pt x="184" y="706"/>
                    </a:lnTo>
                    <a:lnTo>
                      <a:pt x="182" y="707"/>
                    </a:lnTo>
                    <a:lnTo>
                      <a:pt x="180" y="709"/>
                    </a:lnTo>
                    <a:lnTo>
                      <a:pt x="168" y="708"/>
                    </a:lnTo>
                    <a:lnTo>
                      <a:pt x="161" y="707"/>
                    </a:lnTo>
                    <a:lnTo>
                      <a:pt x="159" y="707"/>
                    </a:lnTo>
                    <a:lnTo>
                      <a:pt x="159" y="709"/>
                    </a:lnTo>
                    <a:lnTo>
                      <a:pt x="155" y="712"/>
                    </a:lnTo>
                    <a:lnTo>
                      <a:pt x="152" y="714"/>
                    </a:lnTo>
                    <a:lnTo>
                      <a:pt x="144" y="718"/>
                    </a:lnTo>
                    <a:lnTo>
                      <a:pt x="142" y="721"/>
                    </a:lnTo>
                    <a:lnTo>
                      <a:pt x="142" y="728"/>
                    </a:lnTo>
                    <a:lnTo>
                      <a:pt x="137" y="738"/>
                    </a:lnTo>
                    <a:lnTo>
                      <a:pt x="134" y="749"/>
                    </a:lnTo>
                    <a:lnTo>
                      <a:pt x="132" y="755"/>
                    </a:lnTo>
                    <a:lnTo>
                      <a:pt x="132" y="771"/>
                    </a:lnTo>
                    <a:lnTo>
                      <a:pt x="130" y="774"/>
                    </a:lnTo>
                    <a:lnTo>
                      <a:pt x="129" y="776"/>
                    </a:lnTo>
                    <a:lnTo>
                      <a:pt x="126" y="777"/>
                    </a:lnTo>
                    <a:lnTo>
                      <a:pt x="124" y="778"/>
                    </a:lnTo>
                    <a:lnTo>
                      <a:pt x="119" y="780"/>
                    </a:lnTo>
                    <a:lnTo>
                      <a:pt x="114" y="787"/>
                    </a:lnTo>
                    <a:lnTo>
                      <a:pt x="109" y="788"/>
                    </a:lnTo>
                    <a:lnTo>
                      <a:pt x="107" y="789"/>
                    </a:lnTo>
                    <a:lnTo>
                      <a:pt x="104" y="787"/>
                    </a:lnTo>
                    <a:lnTo>
                      <a:pt x="102" y="783"/>
                    </a:lnTo>
                    <a:lnTo>
                      <a:pt x="95" y="777"/>
                    </a:lnTo>
                    <a:lnTo>
                      <a:pt x="85" y="776"/>
                    </a:lnTo>
                    <a:lnTo>
                      <a:pt x="81" y="774"/>
                    </a:lnTo>
                    <a:lnTo>
                      <a:pt x="80" y="772"/>
                    </a:lnTo>
                    <a:lnTo>
                      <a:pt x="81" y="772"/>
                    </a:lnTo>
                    <a:lnTo>
                      <a:pt x="79" y="768"/>
                    </a:lnTo>
                    <a:lnTo>
                      <a:pt x="68" y="759"/>
                    </a:lnTo>
                    <a:lnTo>
                      <a:pt x="60" y="754"/>
                    </a:lnTo>
                    <a:lnTo>
                      <a:pt x="52" y="753"/>
                    </a:lnTo>
                    <a:lnTo>
                      <a:pt x="50" y="752"/>
                    </a:lnTo>
                    <a:lnTo>
                      <a:pt x="49" y="752"/>
                    </a:lnTo>
                    <a:lnTo>
                      <a:pt x="46" y="751"/>
                    </a:lnTo>
                    <a:lnTo>
                      <a:pt x="44" y="748"/>
                    </a:lnTo>
                    <a:lnTo>
                      <a:pt x="43" y="747"/>
                    </a:lnTo>
                    <a:lnTo>
                      <a:pt x="40" y="743"/>
                    </a:lnTo>
                    <a:lnTo>
                      <a:pt x="35" y="740"/>
                    </a:lnTo>
                    <a:lnTo>
                      <a:pt x="29" y="738"/>
                    </a:lnTo>
                    <a:lnTo>
                      <a:pt x="26" y="736"/>
                    </a:lnTo>
                    <a:lnTo>
                      <a:pt x="25" y="736"/>
                    </a:lnTo>
                    <a:lnTo>
                      <a:pt x="20" y="731"/>
                    </a:lnTo>
                    <a:lnTo>
                      <a:pt x="17" y="728"/>
                    </a:lnTo>
                    <a:lnTo>
                      <a:pt x="17" y="724"/>
                    </a:lnTo>
                    <a:lnTo>
                      <a:pt x="12" y="711"/>
                    </a:lnTo>
                    <a:lnTo>
                      <a:pt x="6" y="707"/>
                    </a:lnTo>
                    <a:lnTo>
                      <a:pt x="0" y="706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645">
                <a:extLst>
                  <a:ext uri="{FF2B5EF4-FFF2-40B4-BE49-F238E27FC236}">
                    <a16:creationId xmlns:a16="http://schemas.microsoft.com/office/drawing/2014/main" id="{83E95A90-E30A-839E-5746-EA1F86B30A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1577"/>
                <a:ext cx="62" cy="211"/>
              </a:xfrm>
              <a:custGeom>
                <a:avLst/>
                <a:gdLst>
                  <a:gd name="T0" fmla="*/ 4 w 313"/>
                  <a:gd name="T1" fmla="*/ 24 h 1058"/>
                  <a:gd name="T2" fmla="*/ 2 w 313"/>
                  <a:gd name="T3" fmla="*/ 65 h 1058"/>
                  <a:gd name="T4" fmla="*/ 12 w 313"/>
                  <a:gd name="T5" fmla="*/ 80 h 1058"/>
                  <a:gd name="T6" fmla="*/ 16 w 313"/>
                  <a:gd name="T7" fmla="*/ 100 h 1058"/>
                  <a:gd name="T8" fmla="*/ 26 w 313"/>
                  <a:gd name="T9" fmla="*/ 118 h 1058"/>
                  <a:gd name="T10" fmla="*/ 21 w 313"/>
                  <a:gd name="T11" fmla="*/ 155 h 1058"/>
                  <a:gd name="T12" fmla="*/ 25 w 313"/>
                  <a:gd name="T13" fmla="*/ 181 h 1058"/>
                  <a:gd name="T14" fmla="*/ 21 w 313"/>
                  <a:gd name="T15" fmla="*/ 220 h 1058"/>
                  <a:gd name="T16" fmla="*/ 26 w 313"/>
                  <a:gd name="T17" fmla="*/ 241 h 1058"/>
                  <a:gd name="T18" fmla="*/ 46 w 313"/>
                  <a:gd name="T19" fmla="*/ 253 h 1058"/>
                  <a:gd name="T20" fmla="*/ 44 w 313"/>
                  <a:gd name="T21" fmla="*/ 274 h 1058"/>
                  <a:gd name="T22" fmla="*/ 55 w 313"/>
                  <a:gd name="T23" fmla="*/ 280 h 1058"/>
                  <a:gd name="T24" fmla="*/ 78 w 313"/>
                  <a:gd name="T25" fmla="*/ 289 h 1058"/>
                  <a:gd name="T26" fmla="*/ 78 w 313"/>
                  <a:gd name="T27" fmla="*/ 312 h 1058"/>
                  <a:gd name="T28" fmla="*/ 89 w 313"/>
                  <a:gd name="T29" fmla="*/ 337 h 1058"/>
                  <a:gd name="T30" fmla="*/ 83 w 313"/>
                  <a:gd name="T31" fmla="*/ 350 h 1058"/>
                  <a:gd name="T32" fmla="*/ 75 w 313"/>
                  <a:gd name="T33" fmla="*/ 358 h 1058"/>
                  <a:gd name="T34" fmla="*/ 79 w 313"/>
                  <a:gd name="T35" fmla="*/ 381 h 1058"/>
                  <a:gd name="T36" fmla="*/ 96 w 313"/>
                  <a:gd name="T37" fmla="*/ 401 h 1058"/>
                  <a:gd name="T38" fmla="*/ 92 w 313"/>
                  <a:gd name="T39" fmla="*/ 413 h 1058"/>
                  <a:gd name="T40" fmla="*/ 94 w 313"/>
                  <a:gd name="T41" fmla="*/ 425 h 1058"/>
                  <a:gd name="T42" fmla="*/ 89 w 313"/>
                  <a:gd name="T43" fmla="*/ 444 h 1058"/>
                  <a:gd name="T44" fmla="*/ 105 w 313"/>
                  <a:gd name="T45" fmla="*/ 446 h 1058"/>
                  <a:gd name="T46" fmla="*/ 113 w 313"/>
                  <a:gd name="T47" fmla="*/ 458 h 1058"/>
                  <a:gd name="T48" fmla="*/ 118 w 313"/>
                  <a:gd name="T49" fmla="*/ 469 h 1058"/>
                  <a:gd name="T50" fmla="*/ 127 w 313"/>
                  <a:gd name="T51" fmla="*/ 474 h 1058"/>
                  <a:gd name="T52" fmla="*/ 130 w 313"/>
                  <a:gd name="T53" fmla="*/ 483 h 1058"/>
                  <a:gd name="T54" fmla="*/ 118 w 313"/>
                  <a:gd name="T55" fmla="*/ 494 h 1058"/>
                  <a:gd name="T56" fmla="*/ 132 w 313"/>
                  <a:gd name="T57" fmla="*/ 493 h 1058"/>
                  <a:gd name="T58" fmla="*/ 147 w 313"/>
                  <a:gd name="T59" fmla="*/ 500 h 1058"/>
                  <a:gd name="T60" fmla="*/ 151 w 313"/>
                  <a:gd name="T61" fmla="*/ 518 h 1058"/>
                  <a:gd name="T62" fmla="*/ 161 w 313"/>
                  <a:gd name="T63" fmla="*/ 535 h 1058"/>
                  <a:gd name="T64" fmla="*/ 152 w 313"/>
                  <a:gd name="T65" fmla="*/ 546 h 1058"/>
                  <a:gd name="T66" fmla="*/ 139 w 313"/>
                  <a:gd name="T67" fmla="*/ 564 h 1058"/>
                  <a:gd name="T68" fmla="*/ 139 w 313"/>
                  <a:gd name="T69" fmla="*/ 580 h 1058"/>
                  <a:gd name="T70" fmla="*/ 132 w 313"/>
                  <a:gd name="T71" fmla="*/ 618 h 1058"/>
                  <a:gd name="T72" fmla="*/ 132 w 313"/>
                  <a:gd name="T73" fmla="*/ 651 h 1058"/>
                  <a:gd name="T74" fmla="*/ 136 w 313"/>
                  <a:gd name="T75" fmla="*/ 669 h 1058"/>
                  <a:gd name="T76" fmla="*/ 186 w 313"/>
                  <a:gd name="T77" fmla="*/ 684 h 1058"/>
                  <a:gd name="T78" fmla="*/ 212 w 313"/>
                  <a:gd name="T79" fmla="*/ 689 h 1058"/>
                  <a:gd name="T80" fmla="*/ 247 w 313"/>
                  <a:gd name="T81" fmla="*/ 686 h 1058"/>
                  <a:gd name="T82" fmla="*/ 260 w 313"/>
                  <a:gd name="T83" fmla="*/ 686 h 1058"/>
                  <a:gd name="T84" fmla="*/ 295 w 313"/>
                  <a:gd name="T85" fmla="*/ 708 h 1058"/>
                  <a:gd name="T86" fmla="*/ 307 w 313"/>
                  <a:gd name="T87" fmla="*/ 711 h 1058"/>
                  <a:gd name="T88" fmla="*/ 311 w 313"/>
                  <a:gd name="T89" fmla="*/ 743 h 1058"/>
                  <a:gd name="T90" fmla="*/ 307 w 313"/>
                  <a:gd name="T91" fmla="*/ 769 h 1058"/>
                  <a:gd name="T92" fmla="*/ 304 w 313"/>
                  <a:gd name="T93" fmla="*/ 829 h 1058"/>
                  <a:gd name="T94" fmla="*/ 295 w 313"/>
                  <a:gd name="T95" fmla="*/ 848 h 1058"/>
                  <a:gd name="T96" fmla="*/ 299 w 313"/>
                  <a:gd name="T97" fmla="*/ 866 h 1058"/>
                  <a:gd name="T98" fmla="*/ 289 w 313"/>
                  <a:gd name="T99" fmla="*/ 893 h 1058"/>
                  <a:gd name="T100" fmla="*/ 282 w 313"/>
                  <a:gd name="T101" fmla="*/ 916 h 1058"/>
                  <a:gd name="T102" fmla="*/ 271 w 313"/>
                  <a:gd name="T103" fmla="*/ 934 h 1058"/>
                  <a:gd name="T104" fmla="*/ 265 w 313"/>
                  <a:gd name="T105" fmla="*/ 962 h 1058"/>
                  <a:gd name="T106" fmla="*/ 267 w 313"/>
                  <a:gd name="T107" fmla="*/ 975 h 1058"/>
                  <a:gd name="T108" fmla="*/ 286 w 313"/>
                  <a:gd name="T109" fmla="*/ 990 h 1058"/>
                  <a:gd name="T110" fmla="*/ 281 w 313"/>
                  <a:gd name="T111" fmla="*/ 1013 h 1058"/>
                  <a:gd name="T112" fmla="*/ 276 w 313"/>
                  <a:gd name="T113" fmla="*/ 1046 h 1058"/>
                  <a:gd name="T114" fmla="*/ 265 w 313"/>
                  <a:gd name="T115" fmla="*/ 1057 h 1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13" h="1058">
                    <a:moveTo>
                      <a:pt x="0" y="0"/>
                    </a:moveTo>
                    <a:lnTo>
                      <a:pt x="1" y="2"/>
                    </a:lnTo>
                    <a:lnTo>
                      <a:pt x="3" y="11"/>
                    </a:lnTo>
                    <a:lnTo>
                      <a:pt x="3" y="12"/>
                    </a:lnTo>
                    <a:lnTo>
                      <a:pt x="3" y="13"/>
                    </a:lnTo>
                    <a:lnTo>
                      <a:pt x="4" y="14"/>
                    </a:lnTo>
                    <a:lnTo>
                      <a:pt x="4" y="15"/>
                    </a:lnTo>
                    <a:lnTo>
                      <a:pt x="4" y="19"/>
                    </a:lnTo>
                    <a:lnTo>
                      <a:pt x="4" y="21"/>
                    </a:lnTo>
                    <a:lnTo>
                      <a:pt x="4" y="24"/>
                    </a:lnTo>
                    <a:lnTo>
                      <a:pt x="4" y="25"/>
                    </a:lnTo>
                    <a:lnTo>
                      <a:pt x="3" y="26"/>
                    </a:lnTo>
                    <a:lnTo>
                      <a:pt x="3" y="35"/>
                    </a:lnTo>
                    <a:lnTo>
                      <a:pt x="4" y="36"/>
                    </a:lnTo>
                    <a:lnTo>
                      <a:pt x="6" y="48"/>
                    </a:lnTo>
                    <a:lnTo>
                      <a:pt x="6" y="57"/>
                    </a:lnTo>
                    <a:lnTo>
                      <a:pt x="6" y="58"/>
                    </a:lnTo>
                    <a:lnTo>
                      <a:pt x="6" y="59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2" y="69"/>
                    </a:lnTo>
                    <a:lnTo>
                      <a:pt x="2" y="70"/>
                    </a:lnTo>
                    <a:lnTo>
                      <a:pt x="3" y="71"/>
                    </a:lnTo>
                    <a:lnTo>
                      <a:pt x="3" y="72"/>
                    </a:lnTo>
                    <a:lnTo>
                      <a:pt x="4" y="74"/>
                    </a:lnTo>
                    <a:lnTo>
                      <a:pt x="6" y="74"/>
                    </a:lnTo>
                    <a:lnTo>
                      <a:pt x="9" y="76"/>
                    </a:lnTo>
                    <a:lnTo>
                      <a:pt x="10" y="77"/>
                    </a:lnTo>
                    <a:lnTo>
                      <a:pt x="12" y="78"/>
                    </a:lnTo>
                    <a:lnTo>
                      <a:pt x="12" y="80"/>
                    </a:lnTo>
                    <a:lnTo>
                      <a:pt x="13" y="80"/>
                    </a:lnTo>
                    <a:lnTo>
                      <a:pt x="15" y="83"/>
                    </a:lnTo>
                    <a:lnTo>
                      <a:pt x="15" y="84"/>
                    </a:lnTo>
                    <a:lnTo>
                      <a:pt x="15" y="86"/>
                    </a:lnTo>
                    <a:lnTo>
                      <a:pt x="15" y="87"/>
                    </a:lnTo>
                    <a:lnTo>
                      <a:pt x="15" y="88"/>
                    </a:lnTo>
                    <a:lnTo>
                      <a:pt x="15" y="95"/>
                    </a:lnTo>
                    <a:lnTo>
                      <a:pt x="15" y="97"/>
                    </a:lnTo>
                    <a:lnTo>
                      <a:pt x="15" y="98"/>
                    </a:lnTo>
                    <a:lnTo>
                      <a:pt x="16" y="100"/>
                    </a:lnTo>
                    <a:lnTo>
                      <a:pt x="18" y="103"/>
                    </a:lnTo>
                    <a:lnTo>
                      <a:pt x="19" y="105"/>
                    </a:lnTo>
                    <a:lnTo>
                      <a:pt x="20" y="108"/>
                    </a:lnTo>
                    <a:lnTo>
                      <a:pt x="21" y="109"/>
                    </a:lnTo>
                    <a:lnTo>
                      <a:pt x="24" y="112"/>
                    </a:lnTo>
                    <a:lnTo>
                      <a:pt x="24" y="114"/>
                    </a:lnTo>
                    <a:lnTo>
                      <a:pt x="25" y="114"/>
                    </a:lnTo>
                    <a:lnTo>
                      <a:pt x="26" y="116"/>
                    </a:lnTo>
                    <a:lnTo>
                      <a:pt x="26" y="117"/>
                    </a:lnTo>
                    <a:lnTo>
                      <a:pt x="26" y="118"/>
                    </a:lnTo>
                    <a:lnTo>
                      <a:pt x="26" y="120"/>
                    </a:lnTo>
                    <a:lnTo>
                      <a:pt x="26" y="122"/>
                    </a:lnTo>
                    <a:lnTo>
                      <a:pt x="27" y="124"/>
                    </a:lnTo>
                    <a:lnTo>
                      <a:pt x="27" y="132"/>
                    </a:lnTo>
                    <a:lnTo>
                      <a:pt x="26" y="133"/>
                    </a:lnTo>
                    <a:lnTo>
                      <a:pt x="26" y="134"/>
                    </a:lnTo>
                    <a:lnTo>
                      <a:pt x="25" y="144"/>
                    </a:lnTo>
                    <a:lnTo>
                      <a:pt x="24" y="145"/>
                    </a:lnTo>
                    <a:lnTo>
                      <a:pt x="23" y="152"/>
                    </a:lnTo>
                    <a:lnTo>
                      <a:pt x="21" y="155"/>
                    </a:lnTo>
                    <a:lnTo>
                      <a:pt x="21" y="156"/>
                    </a:lnTo>
                    <a:lnTo>
                      <a:pt x="21" y="157"/>
                    </a:lnTo>
                    <a:lnTo>
                      <a:pt x="20" y="158"/>
                    </a:lnTo>
                    <a:lnTo>
                      <a:pt x="20" y="164"/>
                    </a:lnTo>
                    <a:lnTo>
                      <a:pt x="21" y="166"/>
                    </a:lnTo>
                    <a:lnTo>
                      <a:pt x="21" y="167"/>
                    </a:lnTo>
                    <a:lnTo>
                      <a:pt x="24" y="175"/>
                    </a:lnTo>
                    <a:lnTo>
                      <a:pt x="24" y="179"/>
                    </a:lnTo>
                    <a:lnTo>
                      <a:pt x="25" y="180"/>
                    </a:lnTo>
                    <a:lnTo>
                      <a:pt x="25" y="181"/>
                    </a:lnTo>
                    <a:lnTo>
                      <a:pt x="25" y="184"/>
                    </a:lnTo>
                    <a:lnTo>
                      <a:pt x="25" y="186"/>
                    </a:lnTo>
                    <a:lnTo>
                      <a:pt x="26" y="197"/>
                    </a:lnTo>
                    <a:lnTo>
                      <a:pt x="26" y="206"/>
                    </a:lnTo>
                    <a:lnTo>
                      <a:pt x="26" y="207"/>
                    </a:lnTo>
                    <a:lnTo>
                      <a:pt x="26" y="208"/>
                    </a:lnTo>
                    <a:lnTo>
                      <a:pt x="25" y="208"/>
                    </a:lnTo>
                    <a:lnTo>
                      <a:pt x="25" y="209"/>
                    </a:lnTo>
                    <a:lnTo>
                      <a:pt x="24" y="212"/>
                    </a:lnTo>
                    <a:lnTo>
                      <a:pt x="21" y="220"/>
                    </a:lnTo>
                    <a:lnTo>
                      <a:pt x="20" y="223"/>
                    </a:lnTo>
                    <a:lnTo>
                      <a:pt x="20" y="224"/>
                    </a:lnTo>
                    <a:lnTo>
                      <a:pt x="20" y="229"/>
                    </a:lnTo>
                    <a:lnTo>
                      <a:pt x="20" y="230"/>
                    </a:lnTo>
                    <a:lnTo>
                      <a:pt x="20" y="231"/>
                    </a:lnTo>
                    <a:lnTo>
                      <a:pt x="21" y="235"/>
                    </a:lnTo>
                    <a:lnTo>
                      <a:pt x="23" y="235"/>
                    </a:lnTo>
                    <a:lnTo>
                      <a:pt x="24" y="237"/>
                    </a:lnTo>
                    <a:lnTo>
                      <a:pt x="25" y="240"/>
                    </a:lnTo>
                    <a:lnTo>
                      <a:pt x="26" y="241"/>
                    </a:lnTo>
                    <a:lnTo>
                      <a:pt x="29" y="242"/>
                    </a:lnTo>
                    <a:lnTo>
                      <a:pt x="29" y="243"/>
                    </a:lnTo>
                    <a:lnTo>
                      <a:pt x="30" y="244"/>
                    </a:lnTo>
                    <a:lnTo>
                      <a:pt x="30" y="246"/>
                    </a:lnTo>
                    <a:lnTo>
                      <a:pt x="31" y="246"/>
                    </a:lnTo>
                    <a:lnTo>
                      <a:pt x="32" y="247"/>
                    </a:lnTo>
                    <a:lnTo>
                      <a:pt x="41" y="251"/>
                    </a:lnTo>
                    <a:lnTo>
                      <a:pt x="43" y="252"/>
                    </a:lnTo>
                    <a:lnTo>
                      <a:pt x="44" y="253"/>
                    </a:lnTo>
                    <a:lnTo>
                      <a:pt x="46" y="253"/>
                    </a:lnTo>
                    <a:lnTo>
                      <a:pt x="46" y="254"/>
                    </a:lnTo>
                    <a:lnTo>
                      <a:pt x="47" y="255"/>
                    </a:lnTo>
                    <a:lnTo>
                      <a:pt x="48" y="257"/>
                    </a:lnTo>
                    <a:lnTo>
                      <a:pt x="48" y="258"/>
                    </a:lnTo>
                    <a:lnTo>
                      <a:pt x="48" y="260"/>
                    </a:lnTo>
                    <a:lnTo>
                      <a:pt x="48" y="261"/>
                    </a:lnTo>
                    <a:lnTo>
                      <a:pt x="47" y="263"/>
                    </a:lnTo>
                    <a:lnTo>
                      <a:pt x="46" y="266"/>
                    </a:lnTo>
                    <a:lnTo>
                      <a:pt x="44" y="270"/>
                    </a:lnTo>
                    <a:lnTo>
                      <a:pt x="44" y="274"/>
                    </a:lnTo>
                    <a:lnTo>
                      <a:pt x="44" y="275"/>
                    </a:lnTo>
                    <a:lnTo>
                      <a:pt x="44" y="276"/>
                    </a:lnTo>
                    <a:lnTo>
                      <a:pt x="46" y="276"/>
                    </a:lnTo>
                    <a:lnTo>
                      <a:pt x="47" y="277"/>
                    </a:lnTo>
                    <a:lnTo>
                      <a:pt x="49" y="277"/>
                    </a:lnTo>
                    <a:lnTo>
                      <a:pt x="50" y="277"/>
                    </a:lnTo>
                    <a:lnTo>
                      <a:pt x="53" y="277"/>
                    </a:lnTo>
                    <a:lnTo>
                      <a:pt x="54" y="278"/>
                    </a:lnTo>
                    <a:lnTo>
                      <a:pt x="55" y="278"/>
                    </a:lnTo>
                    <a:lnTo>
                      <a:pt x="55" y="280"/>
                    </a:lnTo>
                    <a:lnTo>
                      <a:pt x="58" y="283"/>
                    </a:lnTo>
                    <a:lnTo>
                      <a:pt x="59" y="284"/>
                    </a:lnTo>
                    <a:lnTo>
                      <a:pt x="60" y="286"/>
                    </a:lnTo>
                    <a:lnTo>
                      <a:pt x="61" y="286"/>
                    </a:lnTo>
                    <a:lnTo>
                      <a:pt x="61" y="287"/>
                    </a:lnTo>
                    <a:lnTo>
                      <a:pt x="67" y="289"/>
                    </a:lnTo>
                    <a:lnTo>
                      <a:pt x="71" y="289"/>
                    </a:lnTo>
                    <a:lnTo>
                      <a:pt x="73" y="289"/>
                    </a:lnTo>
                    <a:lnTo>
                      <a:pt x="75" y="289"/>
                    </a:lnTo>
                    <a:lnTo>
                      <a:pt x="78" y="289"/>
                    </a:lnTo>
                    <a:lnTo>
                      <a:pt x="79" y="289"/>
                    </a:lnTo>
                    <a:lnTo>
                      <a:pt x="81" y="289"/>
                    </a:lnTo>
                    <a:lnTo>
                      <a:pt x="82" y="291"/>
                    </a:lnTo>
                    <a:lnTo>
                      <a:pt x="82" y="294"/>
                    </a:lnTo>
                    <a:lnTo>
                      <a:pt x="81" y="295"/>
                    </a:lnTo>
                    <a:lnTo>
                      <a:pt x="78" y="301"/>
                    </a:lnTo>
                    <a:lnTo>
                      <a:pt x="77" y="304"/>
                    </a:lnTo>
                    <a:lnTo>
                      <a:pt x="77" y="310"/>
                    </a:lnTo>
                    <a:lnTo>
                      <a:pt x="77" y="311"/>
                    </a:lnTo>
                    <a:lnTo>
                      <a:pt x="78" y="312"/>
                    </a:lnTo>
                    <a:lnTo>
                      <a:pt x="78" y="314"/>
                    </a:lnTo>
                    <a:lnTo>
                      <a:pt x="78" y="315"/>
                    </a:lnTo>
                    <a:lnTo>
                      <a:pt x="79" y="318"/>
                    </a:lnTo>
                    <a:lnTo>
                      <a:pt x="81" y="320"/>
                    </a:lnTo>
                    <a:lnTo>
                      <a:pt x="81" y="322"/>
                    </a:lnTo>
                    <a:lnTo>
                      <a:pt x="86" y="331"/>
                    </a:lnTo>
                    <a:lnTo>
                      <a:pt x="87" y="333"/>
                    </a:lnTo>
                    <a:lnTo>
                      <a:pt x="87" y="334"/>
                    </a:lnTo>
                    <a:lnTo>
                      <a:pt x="88" y="334"/>
                    </a:lnTo>
                    <a:lnTo>
                      <a:pt x="89" y="337"/>
                    </a:lnTo>
                    <a:lnTo>
                      <a:pt x="89" y="338"/>
                    </a:lnTo>
                    <a:lnTo>
                      <a:pt x="89" y="339"/>
                    </a:lnTo>
                    <a:lnTo>
                      <a:pt x="89" y="340"/>
                    </a:lnTo>
                    <a:lnTo>
                      <a:pt x="89" y="341"/>
                    </a:lnTo>
                    <a:lnTo>
                      <a:pt x="89" y="343"/>
                    </a:lnTo>
                    <a:lnTo>
                      <a:pt x="88" y="345"/>
                    </a:lnTo>
                    <a:lnTo>
                      <a:pt x="87" y="345"/>
                    </a:lnTo>
                    <a:lnTo>
                      <a:pt x="87" y="348"/>
                    </a:lnTo>
                    <a:lnTo>
                      <a:pt x="86" y="348"/>
                    </a:lnTo>
                    <a:lnTo>
                      <a:pt x="83" y="350"/>
                    </a:lnTo>
                    <a:lnTo>
                      <a:pt x="82" y="350"/>
                    </a:lnTo>
                    <a:lnTo>
                      <a:pt x="81" y="350"/>
                    </a:lnTo>
                    <a:lnTo>
                      <a:pt x="79" y="351"/>
                    </a:lnTo>
                    <a:lnTo>
                      <a:pt x="78" y="351"/>
                    </a:lnTo>
                    <a:lnTo>
                      <a:pt x="77" y="351"/>
                    </a:lnTo>
                    <a:lnTo>
                      <a:pt x="77" y="352"/>
                    </a:lnTo>
                    <a:lnTo>
                      <a:pt x="76" y="355"/>
                    </a:lnTo>
                    <a:lnTo>
                      <a:pt x="76" y="356"/>
                    </a:lnTo>
                    <a:lnTo>
                      <a:pt x="75" y="357"/>
                    </a:lnTo>
                    <a:lnTo>
                      <a:pt x="75" y="358"/>
                    </a:lnTo>
                    <a:lnTo>
                      <a:pt x="75" y="360"/>
                    </a:lnTo>
                    <a:lnTo>
                      <a:pt x="75" y="361"/>
                    </a:lnTo>
                    <a:lnTo>
                      <a:pt x="73" y="362"/>
                    </a:lnTo>
                    <a:lnTo>
                      <a:pt x="73" y="368"/>
                    </a:lnTo>
                    <a:lnTo>
                      <a:pt x="75" y="369"/>
                    </a:lnTo>
                    <a:lnTo>
                      <a:pt x="75" y="371"/>
                    </a:lnTo>
                    <a:lnTo>
                      <a:pt x="75" y="372"/>
                    </a:lnTo>
                    <a:lnTo>
                      <a:pt x="76" y="374"/>
                    </a:lnTo>
                    <a:lnTo>
                      <a:pt x="76" y="375"/>
                    </a:lnTo>
                    <a:lnTo>
                      <a:pt x="79" y="381"/>
                    </a:lnTo>
                    <a:lnTo>
                      <a:pt x="83" y="388"/>
                    </a:lnTo>
                    <a:lnTo>
                      <a:pt x="83" y="389"/>
                    </a:lnTo>
                    <a:lnTo>
                      <a:pt x="86" y="391"/>
                    </a:lnTo>
                    <a:lnTo>
                      <a:pt x="88" y="392"/>
                    </a:lnTo>
                    <a:lnTo>
                      <a:pt x="95" y="396"/>
                    </a:lnTo>
                    <a:lnTo>
                      <a:pt x="96" y="397"/>
                    </a:lnTo>
                    <a:lnTo>
                      <a:pt x="96" y="398"/>
                    </a:lnTo>
                    <a:lnTo>
                      <a:pt x="98" y="400"/>
                    </a:lnTo>
                    <a:lnTo>
                      <a:pt x="96" y="400"/>
                    </a:lnTo>
                    <a:lnTo>
                      <a:pt x="96" y="401"/>
                    </a:lnTo>
                    <a:lnTo>
                      <a:pt x="96" y="402"/>
                    </a:lnTo>
                    <a:lnTo>
                      <a:pt x="95" y="402"/>
                    </a:lnTo>
                    <a:lnTo>
                      <a:pt x="93" y="403"/>
                    </a:lnTo>
                    <a:lnTo>
                      <a:pt x="93" y="404"/>
                    </a:lnTo>
                    <a:lnTo>
                      <a:pt x="92" y="404"/>
                    </a:lnTo>
                    <a:lnTo>
                      <a:pt x="92" y="406"/>
                    </a:lnTo>
                    <a:lnTo>
                      <a:pt x="89" y="408"/>
                    </a:lnTo>
                    <a:lnTo>
                      <a:pt x="89" y="409"/>
                    </a:lnTo>
                    <a:lnTo>
                      <a:pt x="89" y="411"/>
                    </a:lnTo>
                    <a:lnTo>
                      <a:pt x="92" y="413"/>
                    </a:lnTo>
                    <a:lnTo>
                      <a:pt x="92" y="414"/>
                    </a:lnTo>
                    <a:lnTo>
                      <a:pt x="94" y="417"/>
                    </a:lnTo>
                    <a:lnTo>
                      <a:pt x="94" y="418"/>
                    </a:lnTo>
                    <a:lnTo>
                      <a:pt x="94" y="419"/>
                    </a:lnTo>
                    <a:lnTo>
                      <a:pt x="94" y="420"/>
                    </a:lnTo>
                    <a:lnTo>
                      <a:pt x="95" y="420"/>
                    </a:lnTo>
                    <a:lnTo>
                      <a:pt x="95" y="423"/>
                    </a:lnTo>
                    <a:lnTo>
                      <a:pt x="94" y="423"/>
                    </a:lnTo>
                    <a:lnTo>
                      <a:pt x="94" y="424"/>
                    </a:lnTo>
                    <a:lnTo>
                      <a:pt x="94" y="425"/>
                    </a:lnTo>
                    <a:lnTo>
                      <a:pt x="93" y="426"/>
                    </a:lnTo>
                    <a:lnTo>
                      <a:pt x="89" y="430"/>
                    </a:lnTo>
                    <a:lnTo>
                      <a:pt x="88" y="432"/>
                    </a:lnTo>
                    <a:lnTo>
                      <a:pt x="87" y="432"/>
                    </a:lnTo>
                    <a:lnTo>
                      <a:pt x="87" y="438"/>
                    </a:lnTo>
                    <a:lnTo>
                      <a:pt x="88" y="440"/>
                    </a:lnTo>
                    <a:lnTo>
                      <a:pt x="88" y="441"/>
                    </a:lnTo>
                    <a:lnTo>
                      <a:pt x="88" y="442"/>
                    </a:lnTo>
                    <a:lnTo>
                      <a:pt x="88" y="443"/>
                    </a:lnTo>
                    <a:lnTo>
                      <a:pt x="89" y="444"/>
                    </a:lnTo>
                    <a:lnTo>
                      <a:pt x="89" y="446"/>
                    </a:lnTo>
                    <a:lnTo>
                      <a:pt x="89" y="447"/>
                    </a:lnTo>
                    <a:lnTo>
                      <a:pt x="89" y="448"/>
                    </a:lnTo>
                    <a:lnTo>
                      <a:pt x="90" y="448"/>
                    </a:lnTo>
                    <a:lnTo>
                      <a:pt x="92" y="449"/>
                    </a:lnTo>
                    <a:lnTo>
                      <a:pt x="95" y="449"/>
                    </a:lnTo>
                    <a:lnTo>
                      <a:pt x="96" y="449"/>
                    </a:lnTo>
                    <a:lnTo>
                      <a:pt x="98" y="448"/>
                    </a:lnTo>
                    <a:lnTo>
                      <a:pt x="103" y="447"/>
                    </a:lnTo>
                    <a:lnTo>
                      <a:pt x="105" y="446"/>
                    </a:lnTo>
                    <a:lnTo>
                      <a:pt x="106" y="446"/>
                    </a:lnTo>
                    <a:lnTo>
                      <a:pt x="110" y="446"/>
                    </a:lnTo>
                    <a:lnTo>
                      <a:pt x="111" y="446"/>
                    </a:lnTo>
                    <a:lnTo>
                      <a:pt x="112" y="447"/>
                    </a:lnTo>
                    <a:lnTo>
                      <a:pt x="113" y="447"/>
                    </a:lnTo>
                    <a:lnTo>
                      <a:pt x="115" y="449"/>
                    </a:lnTo>
                    <a:lnTo>
                      <a:pt x="115" y="451"/>
                    </a:lnTo>
                    <a:lnTo>
                      <a:pt x="115" y="453"/>
                    </a:lnTo>
                    <a:lnTo>
                      <a:pt x="115" y="454"/>
                    </a:lnTo>
                    <a:lnTo>
                      <a:pt x="113" y="458"/>
                    </a:lnTo>
                    <a:lnTo>
                      <a:pt x="112" y="458"/>
                    </a:lnTo>
                    <a:lnTo>
                      <a:pt x="112" y="459"/>
                    </a:lnTo>
                    <a:lnTo>
                      <a:pt x="112" y="461"/>
                    </a:lnTo>
                    <a:lnTo>
                      <a:pt x="112" y="463"/>
                    </a:lnTo>
                    <a:lnTo>
                      <a:pt x="113" y="465"/>
                    </a:lnTo>
                    <a:lnTo>
                      <a:pt x="115" y="466"/>
                    </a:lnTo>
                    <a:lnTo>
                      <a:pt x="115" y="468"/>
                    </a:lnTo>
                    <a:lnTo>
                      <a:pt x="116" y="468"/>
                    </a:lnTo>
                    <a:lnTo>
                      <a:pt x="117" y="469"/>
                    </a:lnTo>
                    <a:lnTo>
                      <a:pt x="118" y="469"/>
                    </a:lnTo>
                    <a:lnTo>
                      <a:pt x="118" y="470"/>
                    </a:lnTo>
                    <a:lnTo>
                      <a:pt x="119" y="470"/>
                    </a:lnTo>
                    <a:lnTo>
                      <a:pt x="119" y="471"/>
                    </a:lnTo>
                    <a:lnTo>
                      <a:pt x="122" y="471"/>
                    </a:lnTo>
                    <a:lnTo>
                      <a:pt x="122" y="472"/>
                    </a:lnTo>
                    <a:lnTo>
                      <a:pt x="123" y="472"/>
                    </a:lnTo>
                    <a:lnTo>
                      <a:pt x="124" y="472"/>
                    </a:lnTo>
                    <a:lnTo>
                      <a:pt x="126" y="472"/>
                    </a:lnTo>
                    <a:lnTo>
                      <a:pt x="126" y="474"/>
                    </a:lnTo>
                    <a:lnTo>
                      <a:pt x="127" y="474"/>
                    </a:lnTo>
                    <a:lnTo>
                      <a:pt x="129" y="475"/>
                    </a:lnTo>
                    <a:lnTo>
                      <a:pt x="130" y="475"/>
                    </a:lnTo>
                    <a:lnTo>
                      <a:pt x="130" y="476"/>
                    </a:lnTo>
                    <a:lnTo>
                      <a:pt x="130" y="477"/>
                    </a:lnTo>
                    <a:lnTo>
                      <a:pt x="132" y="477"/>
                    </a:lnTo>
                    <a:lnTo>
                      <a:pt x="132" y="478"/>
                    </a:lnTo>
                    <a:lnTo>
                      <a:pt x="132" y="480"/>
                    </a:lnTo>
                    <a:lnTo>
                      <a:pt x="132" y="481"/>
                    </a:lnTo>
                    <a:lnTo>
                      <a:pt x="132" y="482"/>
                    </a:lnTo>
                    <a:lnTo>
                      <a:pt x="130" y="483"/>
                    </a:lnTo>
                    <a:lnTo>
                      <a:pt x="130" y="484"/>
                    </a:lnTo>
                    <a:lnTo>
                      <a:pt x="129" y="484"/>
                    </a:lnTo>
                    <a:lnTo>
                      <a:pt x="128" y="484"/>
                    </a:lnTo>
                    <a:lnTo>
                      <a:pt x="128" y="486"/>
                    </a:lnTo>
                    <a:lnTo>
                      <a:pt x="127" y="486"/>
                    </a:lnTo>
                    <a:lnTo>
                      <a:pt x="122" y="488"/>
                    </a:lnTo>
                    <a:lnTo>
                      <a:pt x="121" y="489"/>
                    </a:lnTo>
                    <a:lnTo>
                      <a:pt x="119" y="489"/>
                    </a:lnTo>
                    <a:lnTo>
                      <a:pt x="118" y="493"/>
                    </a:lnTo>
                    <a:lnTo>
                      <a:pt x="118" y="494"/>
                    </a:lnTo>
                    <a:lnTo>
                      <a:pt x="118" y="497"/>
                    </a:lnTo>
                    <a:lnTo>
                      <a:pt x="118" y="498"/>
                    </a:lnTo>
                    <a:lnTo>
                      <a:pt x="119" y="498"/>
                    </a:lnTo>
                    <a:lnTo>
                      <a:pt x="121" y="498"/>
                    </a:lnTo>
                    <a:lnTo>
                      <a:pt x="123" y="498"/>
                    </a:lnTo>
                    <a:lnTo>
                      <a:pt x="124" y="498"/>
                    </a:lnTo>
                    <a:lnTo>
                      <a:pt x="126" y="498"/>
                    </a:lnTo>
                    <a:lnTo>
                      <a:pt x="126" y="497"/>
                    </a:lnTo>
                    <a:lnTo>
                      <a:pt x="128" y="497"/>
                    </a:lnTo>
                    <a:lnTo>
                      <a:pt x="132" y="493"/>
                    </a:lnTo>
                    <a:lnTo>
                      <a:pt x="134" y="492"/>
                    </a:lnTo>
                    <a:lnTo>
                      <a:pt x="136" y="492"/>
                    </a:lnTo>
                    <a:lnTo>
                      <a:pt x="138" y="492"/>
                    </a:lnTo>
                    <a:lnTo>
                      <a:pt x="140" y="493"/>
                    </a:lnTo>
                    <a:lnTo>
                      <a:pt x="141" y="494"/>
                    </a:lnTo>
                    <a:lnTo>
                      <a:pt x="143" y="494"/>
                    </a:lnTo>
                    <a:lnTo>
                      <a:pt x="145" y="497"/>
                    </a:lnTo>
                    <a:lnTo>
                      <a:pt x="146" y="498"/>
                    </a:lnTo>
                    <a:lnTo>
                      <a:pt x="146" y="499"/>
                    </a:lnTo>
                    <a:lnTo>
                      <a:pt x="147" y="500"/>
                    </a:lnTo>
                    <a:lnTo>
                      <a:pt x="149" y="503"/>
                    </a:lnTo>
                    <a:lnTo>
                      <a:pt x="150" y="504"/>
                    </a:lnTo>
                    <a:lnTo>
                      <a:pt x="150" y="505"/>
                    </a:lnTo>
                    <a:lnTo>
                      <a:pt x="151" y="506"/>
                    </a:lnTo>
                    <a:lnTo>
                      <a:pt x="151" y="509"/>
                    </a:lnTo>
                    <a:lnTo>
                      <a:pt x="150" y="510"/>
                    </a:lnTo>
                    <a:lnTo>
                      <a:pt x="150" y="511"/>
                    </a:lnTo>
                    <a:lnTo>
                      <a:pt x="150" y="512"/>
                    </a:lnTo>
                    <a:lnTo>
                      <a:pt x="150" y="515"/>
                    </a:lnTo>
                    <a:lnTo>
                      <a:pt x="151" y="518"/>
                    </a:lnTo>
                    <a:lnTo>
                      <a:pt x="152" y="521"/>
                    </a:lnTo>
                    <a:lnTo>
                      <a:pt x="153" y="523"/>
                    </a:lnTo>
                    <a:lnTo>
                      <a:pt x="155" y="524"/>
                    </a:lnTo>
                    <a:lnTo>
                      <a:pt x="155" y="526"/>
                    </a:lnTo>
                    <a:lnTo>
                      <a:pt x="157" y="528"/>
                    </a:lnTo>
                    <a:lnTo>
                      <a:pt x="158" y="529"/>
                    </a:lnTo>
                    <a:lnTo>
                      <a:pt x="159" y="531"/>
                    </a:lnTo>
                    <a:lnTo>
                      <a:pt x="159" y="532"/>
                    </a:lnTo>
                    <a:lnTo>
                      <a:pt x="161" y="534"/>
                    </a:lnTo>
                    <a:lnTo>
                      <a:pt x="161" y="535"/>
                    </a:lnTo>
                    <a:lnTo>
                      <a:pt x="161" y="537"/>
                    </a:lnTo>
                    <a:lnTo>
                      <a:pt x="161" y="538"/>
                    </a:lnTo>
                    <a:lnTo>
                      <a:pt x="161" y="539"/>
                    </a:lnTo>
                    <a:lnTo>
                      <a:pt x="161" y="540"/>
                    </a:lnTo>
                    <a:lnTo>
                      <a:pt x="159" y="540"/>
                    </a:lnTo>
                    <a:lnTo>
                      <a:pt x="159" y="541"/>
                    </a:lnTo>
                    <a:lnTo>
                      <a:pt x="157" y="543"/>
                    </a:lnTo>
                    <a:lnTo>
                      <a:pt x="155" y="544"/>
                    </a:lnTo>
                    <a:lnTo>
                      <a:pt x="155" y="545"/>
                    </a:lnTo>
                    <a:lnTo>
                      <a:pt x="152" y="546"/>
                    </a:lnTo>
                    <a:lnTo>
                      <a:pt x="152" y="548"/>
                    </a:lnTo>
                    <a:lnTo>
                      <a:pt x="151" y="548"/>
                    </a:lnTo>
                    <a:lnTo>
                      <a:pt x="150" y="548"/>
                    </a:lnTo>
                    <a:lnTo>
                      <a:pt x="149" y="549"/>
                    </a:lnTo>
                    <a:lnTo>
                      <a:pt x="147" y="551"/>
                    </a:lnTo>
                    <a:lnTo>
                      <a:pt x="143" y="556"/>
                    </a:lnTo>
                    <a:lnTo>
                      <a:pt x="143" y="558"/>
                    </a:lnTo>
                    <a:lnTo>
                      <a:pt x="141" y="560"/>
                    </a:lnTo>
                    <a:lnTo>
                      <a:pt x="139" y="563"/>
                    </a:lnTo>
                    <a:lnTo>
                      <a:pt x="139" y="564"/>
                    </a:lnTo>
                    <a:lnTo>
                      <a:pt x="139" y="566"/>
                    </a:lnTo>
                    <a:lnTo>
                      <a:pt x="139" y="567"/>
                    </a:lnTo>
                    <a:lnTo>
                      <a:pt x="139" y="568"/>
                    </a:lnTo>
                    <a:lnTo>
                      <a:pt x="140" y="571"/>
                    </a:lnTo>
                    <a:lnTo>
                      <a:pt x="141" y="572"/>
                    </a:lnTo>
                    <a:lnTo>
                      <a:pt x="141" y="573"/>
                    </a:lnTo>
                    <a:lnTo>
                      <a:pt x="141" y="575"/>
                    </a:lnTo>
                    <a:lnTo>
                      <a:pt x="141" y="577"/>
                    </a:lnTo>
                    <a:lnTo>
                      <a:pt x="140" y="578"/>
                    </a:lnTo>
                    <a:lnTo>
                      <a:pt x="139" y="580"/>
                    </a:lnTo>
                    <a:lnTo>
                      <a:pt x="136" y="583"/>
                    </a:lnTo>
                    <a:lnTo>
                      <a:pt x="136" y="584"/>
                    </a:lnTo>
                    <a:lnTo>
                      <a:pt x="135" y="584"/>
                    </a:lnTo>
                    <a:lnTo>
                      <a:pt x="134" y="588"/>
                    </a:lnTo>
                    <a:lnTo>
                      <a:pt x="134" y="589"/>
                    </a:lnTo>
                    <a:lnTo>
                      <a:pt x="132" y="596"/>
                    </a:lnTo>
                    <a:lnTo>
                      <a:pt x="132" y="597"/>
                    </a:lnTo>
                    <a:lnTo>
                      <a:pt x="132" y="600"/>
                    </a:lnTo>
                    <a:lnTo>
                      <a:pt x="132" y="617"/>
                    </a:lnTo>
                    <a:lnTo>
                      <a:pt x="132" y="618"/>
                    </a:lnTo>
                    <a:lnTo>
                      <a:pt x="132" y="620"/>
                    </a:lnTo>
                    <a:lnTo>
                      <a:pt x="134" y="623"/>
                    </a:lnTo>
                    <a:lnTo>
                      <a:pt x="134" y="624"/>
                    </a:lnTo>
                    <a:lnTo>
                      <a:pt x="134" y="625"/>
                    </a:lnTo>
                    <a:lnTo>
                      <a:pt x="134" y="640"/>
                    </a:lnTo>
                    <a:lnTo>
                      <a:pt x="134" y="643"/>
                    </a:lnTo>
                    <a:lnTo>
                      <a:pt x="133" y="646"/>
                    </a:lnTo>
                    <a:lnTo>
                      <a:pt x="133" y="648"/>
                    </a:lnTo>
                    <a:lnTo>
                      <a:pt x="133" y="649"/>
                    </a:lnTo>
                    <a:lnTo>
                      <a:pt x="132" y="651"/>
                    </a:lnTo>
                    <a:lnTo>
                      <a:pt x="132" y="654"/>
                    </a:lnTo>
                    <a:lnTo>
                      <a:pt x="130" y="655"/>
                    </a:lnTo>
                    <a:lnTo>
                      <a:pt x="130" y="658"/>
                    </a:lnTo>
                    <a:lnTo>
                      <a:pt x="132" y="658"/>
                    </a:lnTo>
                    <a:lnTo>
                      <a:pt x="132" y="660"/>
                    </a:lnTo>
                    <a:lnTo>
                      <a:pt x="133" y="664"/>
                    </a:lnTo>
                    <a:lnTo>
                      <a:pt x="134" y="665"/>
                    </a:lnTo>
                    <a:lnTo>
                      <a:pt x="134" y="666"/>
                    </a:lnTo>
                    <a:lnTo>
                      <a:pt x="136" y="668"/>
                    </a:lnTo>
                    <a:lnTo>
                      <a:pt x="136" y="669"/>
                    </a:lnTo>
                    <a:lnTo>
                      <a:pt x="138" y="669"/>
                    </a:lnTo>
                    <a:lnTo>
                      <a:pt x="139" y="669"/>
                    </a:lnTo>
                    <a:lnTo>
                      <a:pt x="143" y="670"/>
                    </a:lnTo>
                    <a:lnTo>
                      <a:pt x="167" y="677"/>
                    </a:lnTo>
                    <a:lnTo>
                      <a:pt x="168" y="677"/>
                    </a:lnTo>
                    <a:lnTo>
                      <a:pt x="170" y="678"/>
                    </a:lnTo>
                    <a:lnTo>
                      <a:pt x="183" y="683"/>
                    </a:lnTo>
                    <a:lnTo>
                      <a:pt x="184" y="683"/>
                    </a:lnTo>
                    <a:lnTo>
                      <a:pt x="185" y="683"/>
                    </a:lnTo>
                    <a:lnTo>
                      <a:pt x="186" y="684"/>
                    </a:lnTo>
                    <a:lnTo>
                      <a:pt x="187" y="684"/>
                    </a:lnTo>
                    <a:lnTo>
                      <a:pt x="187" y="683"/>
                    </a:lnTo>
                    <a:lnTo>
                      <a:pt x="189" y="683"/>
                    </a:lnTo>
                    <a:lnTo>
                      <a:pt x="191" y="683"/>
                    </a:lnTo>
                    <a:lnTo>
                      <a:pt x="197" y="683"/>
                    </a:lnTo>
                    <a:lnTo>
                      <a:pt x="198" y="683"/>
                    </a:lnTo>
                    <a:lnTo>
                      <a:pt x="199" y="683"/>
                    </a:lnTo>
                    <a:lnTo>
                      <a:pt x="202" y="686"/>
                    </a:lnTo>
                    <a:lnTo>
                      <a:pt x="203" y="686"/>
                    </a:lnTo>
                    <a:lnTo>
                      <a:pt x="212" y="689"/>
                    </a:lnTo>
                    <a:lnTo>
                      <a:pt x="213" y="689"/>
                    </a:lnTo>
                    <a:lnTo>
                      <a:pt x="214" y="691"/>
                    </a:lnTo>
                    <a:lnTo>
                      <a:pt x="215" y="691"/>
                    </a:lnTo>
                    <a:lnTo>
                      <a:pt x="216" y="691"/>
                    </a:lnTo>
                    <a:lnTo>
                      <a:pt x="218" y="691"/>
                    </a:lnTo>
                    <a:lnTo>
                      <a:pt x="219" y="691"/>
                    </a:lnTo>
                    <a:lnTo>
                      <a:pt x="233" y="691"/>
                    </a:lnTo>
                    <a:lnTo>
                      <a:pt x="235" y="691"/>
                    </a:lnTo>
                    <a:lnTo>
                      <a:pt x="236" y="691"/>
                    </a:lnTo>
                    <a:lnTo>
                      <a:pt x="247" y="686"/>
                    </a:lnTo>
                    <a:lnTo>
                      <a:pt x="248" y="686"/>
                    </a:lnTo>
                    <a:lnTo>
                      <a:pt x="249" y="684"/>
                    </a:lnTo>
                    <a:lnTo>
                      <a:pt x="250" y="684"/>
                    </a:lnTo>
                    <a:lnTo>
                      <a:pt x="253" y="684"/>
                    </a:lnTo>
                    <a:lnTo>
                      <a:pt x="254" y="683"/>
                    </a:lnTo>
                    <a:lnTo>
                      <a:pt x="258" y="683"/>
                    </a:lnTo>
                    <a:lnTo>
                      <a:pt x="258" y="684"/>
                    </a:lnTo>
                    <a:lnTo>
                      <a:pt x="259" y="684"/>
                    </a:lnTo>
                    <a:lnTo>
                      <a:pt x="260" y="684"/>
                    </a:lnTo>
                    <a:lnTo>
                      <a:pt x="260" y="686"/>
                    </a:lnTo>
                    <a:lnTo>
                      <a:pt x="261" y="686"/>
                    </a:lnTo>
                    <a:lnTo>
                      <a:pt x="271" y="689"/>
                    </a:lnTo>
                    <a:lnTo>
                      <a:pt x="273" y="691"/>
                    </a:lnTo>
                    <a:lnTo>
                      <a:pt x="276" y="692"/>
                    </a:lnTo>
                    <a:lnTo>
                      <a:pt x="276" y="693"/>
                    </a:lnTo>
                    <a:lnTo>
                      <a:pt x="278" y="694"/>
                    </a:lnTo>
                    <a:lnTo>
                      <a:pt x="292" y="705"/>
                    </a:lnTo>
                    <a:lnTo>
                      <a:pt x="294" y="706"/>
                    </a:lnTo>
                    <a:lnTo>
                      <a:pt x="294" y="708"/>
                    </a:lnTo>
                    <a:lnTo>
                      <a:pt x="295" y="708"/>
                    </a:lnTo>
                    <a:lnTo>
                      <a:pt x="295" y="709"/>
                    </a:lnTo>
                    <a:lnTo>
                      <a:pt x="296" y="709"/>
                    </a:lnTo>
                    <a:lnTo>
                      <a:pt x="298" y="709"/>
                    </a:lnTo>
                    <a:lnTo>
                      <a:pt x="299" y="709"/>
                    </a:lnTo>
                    <a:lnTo>
                      <a:pt x="300" y="709"/>
                    </a:lnTo>
                    <a:lnTo>
                      <a:pt x="302" y="710"/>
                    </a:lnTo>
                    <a:lnTo>
                      <a:pt x="305" y="710"/>
                    </a:lnTo>
                    <a:lnTo>
                      <a:pt x="306" y="710"/>
                    </a:lnTo>
                    <a:lnTo>
                      <a:pt x="306" y="711"/>
                    </a:lnTo>
                    <a:lnTo>
                      <a:pt x="307" y="711"/>
                    </a:lnTo>
                    <a:lnTo>
                      <a:pt x="307" y="712"/>
                    </a:lnTo>
                    <a:lnTo>
                      <a:pt x="309" y="712"/>
                    </a:lnTo>
                    <a:lnTo>
                      <a:pt x="310" y="715"/>
                    </a:lnTo>
                    <a:lnTo>
                      <a:pt x="310" y="717"/>
                    </a:lnTo>
                    <a:lnTo>
                      <a:pt x="310" y="737"/>
                    </a:lnTo>
                    <a:lnTo>
                      <a:pt x="310" y="738"/>
                    </a:lnTo>
                    <a:lnTo>
                      <a:pt x="310" y="740"/>
                    </a:lnTo>
                    <a:lnTo>
                      <a:pt x="310" y="741"/>
                    </a:lnTo>
                    <a:lnTo>
                      <a:pt x="310" y="743"/>
                    </a:lnTo>
                    <a:lnTo>
                      <a:pt x="311" y="743"/>
                    </a:lnTo>
                    <a:lnTo>
                      <a:pt x="312" y="748"/>
                    </a:lnTo>
                    <a:lnTo>
                      <a:pt x="312" y="749"/>
                    </a:lnTo>
                    <a:lnTo>
                      <a:pt x="312" y="751"/>
                    </a:lnTo>
                    <a:lnTo>
                      <a:pt x="313" y="752"/>
                    </a:lnTo>
                    <a:lnTo>
                      <a:pt x="312" y="752"/>
                    </a:lnTo>
                    <a:lnTo>
                      <a:pt x="312" y="756"/>
                    </a:lnTo>
                    <a:lnTo>
                      <a:pt x="312" y="757"/>
                    </a:lnTo>
                    <a:lnTo>
                      <a:pt x="311" y="760"/>
                    </a:lnTo>
                    <a:lnTo>
                      <a:pt x="311" y="761"/>
                    </a:lnTo>
                    <a:lnTo>
                      <a:pt x="307" y="769"/>
                    </a:lnTo>
                    <a:lnTo>
                      <a:pt x="304" y="780"/>
                    </a:lnTo>
                    <a:lnTo>
                      <a:pt x="302" y="781"/>
                    </a:lnTo>
                    <a:lnTo>
                      <a:pt x="302" y="783"/>
                    </a:lnTo>
                    <a:lnTo>
                      <a:pt x="302" y="784"/>
                    </a:lnTo>
                    <a:lnTo>
                      <a:pt x="302" y="802"/>
                    </a:lnTo>
                    <a:lnTo>
                      <a:pt x="304" y="804"/>
                    </a:lnTo>
                    <a:lnTo>
                      <a:pt x="302" y="825"/>
                    </a:lnTo>
                    <a:lnTo>
                      <a:pt x="304" y="826"/>
                    </a:lnTo>
                    <a:lnTo>
                      <a:pt x="304" y="828"/>
                    </a:lnTo>
                    <a:lnTo>
                      <a:pt x="304" y="829"/>
                    </a:lnTo>
                    <a:lnTo>
                      <a:pt x="304" y="834"/>
                    </a:lnTo>
                    <a:lnTo>
                      <a:pt x="302" y="837"/>
                    </a:lnTo>
                    <a:lnTo>
                      <a:pt x="302" y="838"/>
                    </a:lnTo>
                    <a:lnTo>
                      <a:pt x="301" y="838"/>
                    </a:lnTo>
                    <a:lnTo>
                      <a:pt x="301" y="841"/>
                    </a:lnTo>
                    <a:lnTo>
                      <a:pt x="300" y="841"/>
                    </a:lnTo>
                    <a:lnTo>
                      <a:pt x="300" y="842"/>
                    </a:lnTo>
                    <a:lnTo>
                      <a:pt x="296" y="846"/>
                    </a:lnTo>
                    <a:lnTo>
                      <a:pt x="295" y="847"/>
                    </a:lnTo>
                    <a:lnTo>
                      <a:pt x="295" y="848"/>
                    </a:lnTo>
                    <a:lnTo>
                      <a:pt x="294" y="849"/>
                    </a:lnTo>
                    <a:lnTo>
                      <a:pt x="294" y="851"/>
                    </a:lnTo>
                    <a:lnTo>
                      <a:pt x="294" y="852"/>
                    </a:lnTo>
                    <a:lnTo>
                      <a:pt x="294" y="854"/>
                    </a:lnTo>
                    <a:lnTo>
                      <a:pt x="295" y="855"/>
                    </a:lnTo>
                    <a:lnTo>
                      <a:pt x="296" y="860"/>
                    </a:lnTo>
                    <a:lnTo>
                      <a:pt x="298" y="861"/>
                    </a:lnTo>
                    <a:lnTo>
                      <a:pt x="298" y="864"/>
                    </a:lnTo>
                    <a:lnTo>
                      <a:pt x="298" y="865"/>
                    </a:lnTo>
                    <a:lnTo>
                      <a:pt x="299" y="866"/>
                    </a:lnTo>
                    <a:lnTo>
                      <a:pt x="299" y="869"/>
                    </a:lnTo>
                    <a:lnTo>
                      <a:pt x="299" y="870"/>
                    </a:lnTo>
                    <a:lnTo>
                      <a:pt x="299" y="874"/>
                    </a:lnTo>
                    <a:lnTo>
                      <a:pt x="299" y="876"/>
                    </a:lnTo>
                    <a:lnTo>
                      <a:pt x="298" y="877"/>
                    </a:lnTo>
                    <a:lnTo>
                      <a:pt x="298" y="878"/>
                    </a:lnTo>
                    <a:lnTo>
                      <a:pt x="298" y="880"/>
                    </a:lnTo>
                    <a:lnTo>
                      <a:pt x="296" y="881"/>
                    </a:lnTo>
                    <a:lnTo>
                      <a:pt x="295" y="883"/>
                    </a:lnTo>
                    <a:lnTo>
                      <a:pt x="289" y="893"/>
                    </a:lnTo>
                    <a:lnTo>
                      <a:pt x="288" y="895"/>
                    </a:lnTo>
                    <a:lnTo>
                      <a:pt x="286" y="899"/>
                    </a:lnTo>
                    <a:lnTo>
                      <a:pt x="284" y="903"/>
                    </a:lnTo>
                    <a:lnTo>
                      <a:pt x="283" y="906"/>
                    </a:lnTo>
                    <a:lnTo>
                      <a:pt x="283" y="908"/>
                    </a:lnTo>
                    <a:lnTo>
                      <a:pt x="282" y="908"/>
                    </a:lnTo>
                    <a:lnTo>
                      <a:pt x="282" y="911"/>
                    </a:lnTo>
                    <a:lnTo>
                      <a:pt x="283" y="914"/>
                    </a:lnTo>
                    <a:lnTo>
                      <a:pt x="283" y="915"/>
                    </a:lnTo>
                    <a:lnTo>
                      <a:pt x="282" y="916"/>
                    </a:lnTo>
                    <a:lnTo>
                      <a:pt x="282" y="917"/>
                    </a:lnTo>
                    <a:lnTo>
                      <a:pt x="282" y="918"/>
                    </a:lnTo>
                    <a:lnTo>
                      <a:pt x="281" y="920"/>
                    </a:lnTo>
                    <a:lnTo>
                      <a:pt x="276" y="924"/>
                    </a:lnTo>
                    <a:lnTo>
                      <a:pt x="275" y="926"/>
                    </a:lnTo>
                    <a:lnTo>
                      <a:pt x="275" y="927"/>
                    </a:lnTo>
                    <a:lnTo>
                      <a:pt x="273" y="927"/>
                    </a:lnTo>
                    <a:lnTo>
                      <a:pt x="272" y="932"/>
                    </a:lnTo>
                    <a:lnTo>
                      <a:pt x="271" y="933"/>
                    </a:lnTo>
                    <a:lnTo>
                      <a:pt x="271" y="934"/>
                    </a:lnTo>
                    <a:lnTo>
                      <a:pt x="271" y="935"/>
                    </a:lnTo>
                    <a:lnTo>
                      <a:pt x="271" y="937"/>
                    </a:lnTo>
                    <a:lnTo>
                      <a:pt x="271" y="950"/>
                    </a:lnTo>
                    <a:lnTo>
                      <a:pt x="270" y="951"/>
                    </a:lnTo>
                    <a:lnTo>
                      <a:pt x="270" y="952"/>
                    </a:lnTo>
                    <a:lnTo>
                      <a:pt x="270" y="954"/>
                    </a:lnTo>
                    <a:lnTo>
                      <a:pt x="267" y="958"/>
                    </a:lnTo>
                    <a:lnTo>
                      <a:pt x="266" y="960"/>
                    </a:lnTo>
                    <a:lnTo>
                      <a:pt x="265" y="961"/>
                    </a:lnTo>
                    <a:lnTo>
                      <a:pt x="265" y="962"/>
                    </a:lnTo>
                    <a:lnTo>
                      <a:pt x="264" y="963"/>
                    </a:lnTo>
                    <a:lnTo>
                      <a:pt x="262" y="964"/>
                    </a:lnTo>
                    <a:lnTo>
                      <a:pt x="262" y="966"/>
                    </a:lnTo>
                    <a:lnTo>
                      <a:pt x="262" y="967"/>
                    </a:lnTo>
                    <a:lnTo>
                      <a:pt x="262" y="968"/>
                    </a:lnTo>
                    <a:lnTo>
                      <a:pt x="262" y="969"/>
                    </a:lnTo>
                    <a:lnTo>
                      <a:pt x="265" y="973"/>
                    </a:lnTo>
                    <a:lnTo>
                      <a:pt x="265" y="974"/>
                    </a:lnTo>
                    <a:lnTo>
                      <a:pt x="266" y="975"/>
                    </a:lnTo>
                    <a:lnTo>
                      <a:pt x="267" y="975"/>
                    </a:lnTo>
                    <a:lnTo>
                      <a:pt x="267" y="977"/>
                    </a:lnTo>
                    <a:lnTo>
                      <a:pt x="271" y="980"/>
                    </a:lnTo>
                    <a:lnTo>
                      <a:pt x="273" y="980"/>
                    </a:lnTo>
                    <a:lnTo>
                      <a:pt x="281" y="984"/>
                    </a:lnTo>
                    <a:lnTo>
                      <a:pt x="282" y="984"/>
                    </a:lnTo>
                    <a:lnTo>
                      <a:pt x="282" y="985"/>
                    </a:lnTo>
                    <a:lnTo>
                      <a:pt x="284" y="986"/>
                    </a:lnTo>
                    <a:lnTo>
                      <a:pt x="284" y="988"/>
                    </a:lnTo>
                    <a:lnTo>
                      <a:pt x="286" y="989"/>
                    </a:lnTo>
                    <a:lnTo>
                      <a:pt x="286" y="990"/>
                    </a:lnTo>
                    <a:lnTo>
                      <a:pt x="287" y="990"/>
                    </a:lnTo>
                    <a:lnTo>
                      <a:pt x="287" y="995"/>
                    </a:lnTo>
                    <a:lnTo>
                      <a:pt x="286" y="996"/>
                    </a:lnTo>
                    <a:lnTo>
                      <a:pt x="286" y="997"/>
                    </a:lnTo>
                    <a:lnTo>
                      <a:pt x="286" y="998"/>
                    </a:lnTo>
                    <a:lnTo>
                      <a:pt x="284" y="1003"/>
                    </a:lnTo>
                    <a:lnTo>
                      <a:pt x="283" y="1006"/>
                    </a:lnTo>
                    <a:lnTo>
                      <a:pt x="282" y="1007"/>
                    </a:lnTo>
                    <a:lnTo>
                      <a:pt x="281" y="1012"/>
                    </a:lnTo>
                    <a:lnTo>
                      <a:pt x="281" y="1013"/>
                    </a:lnTo>
                    <a:lnTo>
                      <a:pt x="279" y="1013"/>
                    </a:lnTo>
                    <a:lnTo>
                      <a:pt x="279" y="1015"/>
                    </a:lnTo>
                    <a:lnTo>
                      <a:pt x="279" y="1017"/>
                    </a:lnTo>
                    <a:lnTo>
                      <a:pt x="279" y="1018"/>
                    </a:lnTo>
                    <a:lnTo>
                      <a:pt x="279" y="1019"/>
                    </a:lnTo>
                    <a:lnTo>
                      <a:pt x="278" y="1021"/>
                    </a:lnTo>
                    <a:lnTo>
                      <a:pt x="278" y="1025"/>
                    </a:lnTo>
                    <a:lnTo>
                      <a:pt x="277" y="1042"/>
                    </a:lnTo>
                    <a:lnTo>
                      <a:pt x="277" y="1046"/>
                    </a:lnTo>
                    <a:lnTo>
                      <a:pt x="276" y="1046"/>
                    </a:lnTo>
                    <a:lnTo>
                      <a:pt x="276" y="1048"/>
                    </a:lnTo>
                    <a:lnTo>
                      <a:pt x="276" y="1049"/>
                    </a:lnTo>
                    <a:lnTo>
                      <a:pt x="275" y="1051"/>
                    </a:lnTo>
                    <a:lnTo>
                      <a:pt x="273" y="1052"/>
                    </a:lnTo>
                    <a:lnTo>
                      <a:pt x="273" y="1053"/>
                    </a:lnTo>
                    <a:lnTo>
                      <a:pt x="272" y="1054"/>
                    </a:lnTo>
                    <a:lnTo>
                      <a:pt x="269" y="1055"/>
                    </a:lnTo>
                    <a:lnTo>
                      <a:pt x="267" y="1055"/>
                    </a:lnTo>
                    <a:lnTo>
                      <a:pt x="266" y="1057"/>
                    </a:lnTo>
                    <a:lnTo>
                      <a:pt x="265" y="1057"/>
                    </a:lnTo>
                    <a:lnTo>
                      <a:pt x="264" y="1057"/>
                    </a:lnTo>
                    <a:lnTo>
                      <a:pt x="259" y="1057"/>
                    </a:lnTo>
                    <a:lnTo>
                      <a:pt x="258" y="1058"/>
                    </a:lnTo>
                    <a:lnTo>
                      <a:pt x="249" y="1058"/>
                    </a:lnTo>
                    <a:lnTo>
                      <a:pt x="249" y="1057"/>
                    </a:lnTo>
                    <a:lnTo>
                      <a:pt x="196" y="105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646">
                <a:extLst>
                  <a:ext uri="{FF2B5EF4-FFF2-40B4-BE49-F238E27FC236}">
                    <a16:creationId xmlns:a16="http://schemas.microsoft.com/office/drawing/2014/main" id="{0A5017BE-BBDE-FC87-A5E9-6EE17B18F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2378"/>
                <a:ext cx="30" cy="284"/>
              </a:xfrm>
              <a:custGeom>
                <a:avLst/>
                <a:gdLst>
                  <a:gd name="T0" fmla="*/ 33 w 150"/>
                  <a:gd name="T1" fmla="*/ 1399 h 1416"/>
                  <a:gd name="T2" fmla="*/ 43 w 150"/>
                  <a:gd name="T3" fmla="*/ 1360 h 1416"/>
                  <a:gd name="T4" fmla="*/ 57 w 150"/>
                  <a:gd name="T5" fmla="*/ 1341 h 1416"/>
                  <a:gd name="T6" fmla="*/ 71 w 150"/>
                  <a:gd name="T7" fmla="*/ 1286 h 1416"/>
                  <a:gd name="T8" fmla="*/ 82 w 150"/>
                  <a:gd name="T9" fmla="*/ 1247 h 1416"/>
                  <a:gd name="T10" fmla="*/ 104 w 150"/>
                  <a:gd name="T11" fmla="*/ 1212 h 1416"/>
                  <a:gd name="T12" fmla="*/ 121 w 150"/>
                  <a:gd name="T13" fmla="*/ 1182 h 1416"/>
                  <a:gd name="T14" fmla="*/ 122 w 150"/>
                  <a:gd name="T15" fmla="*/ 1152 h 1416"/>
                  <a:gd name="T16" fmla="*/ 132 w 150"/>
                  <a:gd name="T17" fmla="*/ 1119 h 1416"/>
                  <a:gd name="T18" fmla="*/ 145 w 150"/>
                  <a:gd name="T19" fmla="*/ 1092 h 1416"/>
                  <a:gd name="T20" fmla="*/ 143 w 150"/>
                  <a:gd name="T21" fmla="*/ 1084 h 1416"/>
                  <a:gd name="T22" fmla="*/ 140 w 150"/>
                  <a:gd name="T23" fmla="*/ 1047 h 1416"/>
                  <a:gd name="T24" fmla="*/ 145 w 150"/>
                  <a:gd name="T25" fmla="*/ 992 h 1416"/>
                  <a:gd name="T26" fmla="*/ 140 w 150"/>
                  <a:gd name="T27" fmla="*/ 967 h 1416"/>
                  <a:gd name="T28" fmla="*/ 137 w 150"/>
                  <a:gd name="T29" fmla="*/ 949 h 1416"/>
                  <a:gd name="T30" fmla="*/ 133 w 150"/>
                  <a:gd name="T31" fmla="*/ 927 h 1416"/>
                  <a:gd name="T32" fmla="*/ 137 w 150"/>
                  <a:gd name="T33" fmla="*/ 881 h 1416"/>
                  <a:gd name="T34" fmla="*/ 132 w 150"/>
                  <a:gd name="T35" fmla="*/ 846 h 1416"/>
                  <a:gd name="T36" fmla="*/ 126 w 150"/>
                  <a:gd name="T37" fmla="*/ 827 h 1416"/>
                  <a:gd name="T38" fmla="*/ 114 w 150"/>
                  <a:gd name="T39" fmla="*/ 807 h 1416"/>
                  <a:gd name="T40" fmla="*/ 85 w 150"/>
                  <a:gd name="T41" fmla="*/ 775 h 1416"/>
                  <a:gd name="T42" fmla="*/ 82 w 150"/>
                  <a:gd name="T43" fmla="*/ 761 h 1416"/>
                  <a:gd name="T44" fmla="*/ 71 w 150"/>
                  <a:gd name="T45" fmla="*/ 747 h 1416"/>
                  <a:gd name="T46" fmla="*/ 77 w 150"/>
                  <a:gd name="T47" fmla="*/ 738 h 1416"/>
                  <a:gd name="T48" fmla="*/ 77 w 150"/>
                  <a:gd name="T49" fmla="*/ 714 h 1416"/>
                  <a:gd name="T50" fmla="*/ 83 w 150"/>
                  <a:gd name="T51" fmla="*/ 685 h 1416"/>
                  <a:gd name="T52" fmla="*/ 81 w 150"/>
                  <a:gd name="T53" fmla="*/ 664 h 1416"/>
                  <a:gd name="T54" fmla="*/ 75 w 150"/>
                  <a:gd name="T55" fmla="*/ 647 h 1416"/>
                  <a:gd name="T56" fmla="*/ 77 w 150"/>
                  <a:gd name="T57" fmla="*/ 632 h 1416"/>
                  <a:gd name="T58" fmla="*/ 62 w 150"/>
                  <a:gd name="T59" fmla="*/ 623 h 1416"/>
                  <a:gd name="T60" fmla="*/ 62 w 150"/>
                  <a:gd name="T61" fmla="*/ 595 h 1416"/>
                  <a:gd name="T62" fmla="*/ 67 w 150"/>
                  <a:gd name="T63" fmla="*/ 571 h 1416"/>
                  <a:gd name="T64" fmla="*/ 67 w 150"/>
                  <a:gd name="T65" fmla="*/ 550 h 1416"/>
                  <a:gd name="T66" fmla="*/ 71 w 150"/>
                  <a:gd name="T67" fmla="*/ 536 h 1416"/>
                  <a:gd name="T68" fmla="*/ 76 w 150"/>
                  <a:gd name="T69" fmla="*/ 521 h 1416"/>
                  <a:gd name="T70" fmla="*/ 79 w 150"/>
                  <a:gd name="T71" fmla="*/ 501 h 1416"/>
                  <a:gd name="T72" fmla="*/ 77 w 150"/>
                  <a:gd name="T73" fmla="*/ 474 h 1416"/>
                  <a:gd name="T74" fmla="*/ 77 w 150"/>
                  <a:gd name="T75" fmla="*/ 447 h 1416"/>
                  <a:gd name="T76" fmla="*/ 70 w 150"/>
                  <a:gd name="T77" fmla="*/ 424 h 1416"/>
                  <a:gd name="T78" fmla="*/ 63 w 150"/>
                  <a:gd name="T79" fmla="*/ 406 h 1416"/>
                  <a:gd name="T80" fmla="*/ 70 w 150"/>
                  <a:gd name="T81" fmla="*/ 395 h 1416"/>
                  <a:gd name="T82" fmla="*/ 70 w 150"/>
                  <a:gd name="T83" fmla="*/ 370 h 1416"/>
                  <a:gd name="T84" fmla="*/ 58 w 150"/>
                  <a:gd name="T85" fmla="*/ 354 h 1416"/>
                  <a:gd name="T86" fmla="*/ 58 w 150"/>
                  <a:gd name="T87" fmla="*/ 329 h 1416"/>
                  <a:gd name="T88" fmla="*/ 59 w 150"/>
                  <a:gd name="T89" fmla="*/ 304 h 1416"/>
                  <a:gd name="T90" fmla="*/ 57 w 150"/>
                  <a:gd name="T91" fmla="*/ 293 h 1416"/>
                  <a:gd name="T92" fmla="*/ 64 w 150"/>
                  <a:gd name="T93" fmla="*/ 287 h 1416"/>
                  <a:gd name="T94" fmla="*/ 71 w 150"/>
                  <a:gd name="T95" fmla="*/ 272 h 1416"/>
                  <a:gd name="T96" fmla="*/ 68 w 150"/>
                  <a:gd name="T97" fmla="*/ 252 h 1416"/>
                  <a:gd name="T98" fmla="*/ 62 w 150"/>
                  <a:gd name="T99" fmla="*/ 228 h 1416"/>
                  <a:gd name="T100" fmla="*/ 65 w 150"/>
                  <a:gd name="T101" fmla="*/ 200 h 1416"/>
                  <a:gd name="T102" fmla="*/ 73 w 150"/>
                  <a:gd name="T103" fmla="*/ 164 h 1416"/>
                  <a:gd name="T104" fmla="*/ 73 w 150"/>
                  <a:gd name="T105" fmla="*/ 121 h 1416"/>
                  <a:gd name="T106" fmla="*/ 69 w 150"/>
                  <a:gd name="T107" fmla="*/ 97 h 1416"/>
                  <a:gd name="T108" fmla="*/ 67 w 150"/>
                  <a:gd name="T109" fmla="*/ 89 h 1416"/>
                  <a:gd name="T110" fmla="*/ 71 w 150"/>
                  <a:gd name="T111" fmla="*/ 85 h 1416"/>
                  <a:gd name="T112" fmla="*/ 51 w 150"/>
                  <a:gd name="T113" fmla="*/ 60 h 1416"/>
                  <a:gd name="T114" fmla="*/ 41 w 150"/>
                  <a:gd name="T115" fmla="*/ 33 h 1416"/>
                  <a:gd name="T116" fmla="*/ 17 w 150"/>
                  <a:gd name="T117" fmla="*/ 11 h 1416"/>
                  <a:gd name="T118" fmla="*/ 0 w 150"/>
                  <a:gd name="T119" fmla="*/ 0 h 1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0" h="1416">
                    <a:moveTo>
                      <a:pt x="28" y="1416"/>
                    </a:moveTo>
                    <a:lnTo>
                      <a:pt x="27" y="1412"/>
                    </a:lnTo>
                    <a:lnTo>
                      <a:pt x="28" y="1409"/>
                    </a:lnTo>
                    <a:lnTo>
                      <a:pt x="29" y="1404"/>
                    </a:lnTo>
                    <a:lnTo>
                      <a:pt x="33" y="1399"/>
                    </a:lnTo>
                    <a:lnTo>
                      <a:pt x="36" y="1390"/>
                    </a:lnTo>
                    <a:lnTo>
                      <a:pt x="37" y="1384"/>
                    </a:lnTo>
                    <a:lnTo>
                      <a:pt x="39" y="1376"/>
                    </a:lnTo>
                    <a:lnTo>
                      <a:pt x="41" y="1370"/>
                    </a:lnTo>
                    <a:lnTo>
                      <a:pt x="43" y="1360"/>
                    </a:lnTo>
                    <a:lnTo>
                      <a:pt x="42" y="1356"/>
                    </a:lnTo>
                    <a:lnTo>
                      <a:pt x="45" y="1354"/>
                    </a:lnTo>
                    <a:lnTo>
                      <a:pt x="48" y="1349"/>
                    </a:lnTo>
                    <a:lnTo>
                      <a:pt x="56" y="1344"/>
                    </a:lnTo>
                    <a:lnTo>
                      <a:pt x="57" y="1341"/>
                    </a:lnTo>
                    <a:lnTo>
                      <a:pt x="62" y="1319"/>
                    </a:lnTo>
                    <a:lnTo>
                      <a:pt x="67" y="1304"/>
                    </a:lnTo>
                    <a:lnTo>
                      <a:pt x="69" y="1295"/>
                    </a:lnTo>
                    <a:lnTo>
                      <a:pt x="71" y="1291"/>
                    </a:lnTo>
                    <a:lnTo>
                      <a:pt x="71" y="1286"/>
                    </a:lnTo>
                    <a:lnTo>
                      <a:pt x="73" y="1281"/>
                    </a:lnTo>
                    <a:lnTo>
                      <a:pt x="75" y="1269"/>
                    </a:lnTo>
                    <a:lnTo>
                      <a:pt x="75" y="1263"/>
                    </a:lnTo>
                    <a:lnTo>
                      <a:pt x="79" y="1257"/>
                    </a:lnTo>
                    <a:lnTo>
                      <a:pt x="82" y="1247"/>
                    </a:lnTo>
                    <a:lnTo>
                      <a:pt x="91" y="1236"/>
                    </a:lnTo>
                    <a:lnTo>
                      <a:pt x="93" y="1229"/>
                    </a:lnTo>
                    <a:lnTo>
                      <a:pt x="97" y="1224"/>
                    </a:lnTo>
                    <a:lnTo>
                      <a:pt x="102" y="1217"/>
                    </a:lnTo>
                    <a:lnTo>
                      <a:pt x="104" y="1212"/>
                    </a:lnTo>
                    <a:lnTo>
                      <a:pt x="107" y="1211"/>
                    </a:lnTo>
                    <a:lnTo>
                      <a:pt x="111" y="1198"/>
                    </a:lnTo>
                    <a:lnTo>
                      <a:pt x="117" y="1189"/>
                    </a:lnTo>
                    <a:lnTo>
                      <a:pt x="119" y="1184"/>
                    </a:lnTo>
                    <a:lnTo>
                      <a:pt x="121" y="1182"/>
                    </a:lnTo>
                    <a:lnTo>
                      <a:pt x="125" y="1178"/>
                    </a:lnTo>
                    <a:lnTo>
                      <a:pt x="121" y="1167"/>
                    </a:lnTo>
                    <a:lnTo>
                      <a:pt x="120" y="1159"/>
                    </a:lnTo>
                    <a:lnTo>
                      <a:pt x="120" y="1153"/>
                    </a:lnTo>
                    <a:lnTo>
                      <a:pt x="122" y="1152"/>
                    </a:lnTo>
                    <a:lnTo>
                      <a:pt x="123" y="1147"/>
                    </a:lnTo>
                    <a:lnTo>
                      <a:pt x="126" y="1142"/>
                    </a:lnTo>
                    <a:lnTo>
                      <a:pt x="127" y="1135"/>
                    </a:lnTo>
                    <a:lnTo>
                      <a:pt x="130" y="1127"/>
                    </a:lnTo>
                    <a:lnTo>
                      <a:pt x="132" y="1119"/>
                    </a:lnTo>
                    <a:lnTo>
                      <a:pt x="133" y="1114"/>
                    </a:lnTo>
                    <a:lnTo>
                      <a:pt x="137" y="1113"/>
                    </a:lnTo>
                    <a:lnTo>
                      <a:pt x="139" y="1102"/>
                    </a:lnTo>
                    <a:lnTo>
                      <a:pt x="143" y="1096"/>
                    </a:lnTo>
                    <a:lnTo>
                      <a:pt x="145" y="1092"/>
                    </a:lnTo>
                    <a:lnTo>
                      <a:pt x="148" y="1091"/>
                    </a:lnTo>
                    <a:lnTo>
                      <a:pt x="149" y="1087"/>
                    </a:lnTo>
                    <a:lnTo>
                      <a:pt x="150" y="1085"/>
                    </a:lnTo>
                    <a:lnTo>
                      <a:pt x="147" y="1084"/>
                    </a:lnTo>
                    <a:lnTo>
                      <a:pt x="143" y="1084"/>
                    </a:lnTo>
                    <a:lnTo>
                      <a:pt x="139" y="1080"/>
                    </a:lnTo>
                    <a:lnTo>
                      <a:pt x="138" y="1073"/>
                    </a:lnTo>
                    <a:lnTo>
                      <a:pt x="138" y="1063"/>
                    </a:lnTo>
                    <a:lnTo>
                      <a:pt x="140" y="1058"/>
                    </a:lnTo>
                    <a:lnTo>
                      <a:pt x="140" y="1047"/>
                    </a:lnTo>
                    <a:lnTo>
                      <a:pt x="143" y="1040"/>
                    </a:lnTo>
                    <a:lnTo>
                      <a:pt x="145" y="1034"/>
                    </a:lnTo>
                    <a:lnTo>
                      <a:pt x="147" y="1024"/>
                    </a:lnTo>
                    <a:lnTo>
                      <a:pt x="147" y="1015"/>
                    </a:lnTo>
                    <a:lnTo>
                      <a:pt x="145" y="992"/>
                    </a:lnTo>
                    <a:lnTo>
                      <a:pt x="144" y="983"/>
                    </a:lnTo>
                    <a:lnTo>
                      <a:pt x="144" y="980"/>
                    </a:lnTo>
                    <a:lnTo>
                      <a:pt x="143" y="976"/>
                    </a:lnTo>
                    <a:lnTo>
                      <a:pt x="139" y="972"/>
                    </a:lnTo>
                    <a:lnTo>
                      <a:pt x="140" y="967"/>
                    </a:lnTo>
                    <a:lnTo>
                      <a:pt x="142" y="963"/>
                    </a:lnTo>
                    <a:lnTo>
                      <a:pt x="142" y="960"/>
                    </a:lnTo>
                    <a:lnTo>
                      <a:pt x="140" y="959"/>
                    </a:lnTo>
                    <a:lnTo>
                      <a:pt x="138" y="959"/>
                    </a:lnTo>
                    <a:lnTo>
                      <a:pt x="137" y="949"/>
                    </a:lnTo>
                    <a:lnTo>
                      <a:pt x="137" y="943"/>
                    </a:lnTo>
                    <a:lnTo>
                      <a:pt x="136" y="938"/>
                    </a:lnTo>
                    <a:lnTo>
                      <a:pt x="136" y="936"/>
                    </a:lnTo>
                    <a:lnTo>
                      <a:pt x="133" y="932"/>
                    </a:lnTo>
                    <a:lnTo>
                      <a:pt x="133" y="927"/>
                    </a:lnTo>
                    <a:lnTo>
                      <a:pt x="134" y="913"/>
                    </a:lnTo>
                    <a:lnTo>
                      <a:pt x="139" y="890"/>
                    </a:lnTo>
                    <a:lnTo>
                      <a:pt x="140" y="886"/>
                    </a:lnTo>
                    <a:lnTo>
                      <a:pt x="139" y="884"/>
                    </a:lnTo>
                    <a:lnTo>
                      <a:pt x="137" y="881"/>
                    </a:lnTo>
                    <a:lnTo>
                      <a:pt x="138" y="876"/>
                    </a:lnTo>
                    <a:lnTo>
                      <a:pt x="138" y="869"/>
                    </a:lnTo>
                    <a:lnTo>
                      <a:pt x="134" y="863"/>
                    </a:lnTo>
                    <a:lnTo>
                      <a:pt x="130" y="853"/>
                    </a:lnTo>
                    <a:lnTo>
                      <a:pt x="132" y="846"/>
                    </a:lnTo>
                    <a:lnTo>
                      <a:pt x="131" y="844"/>
                    </a:lnTo>
                    <a:lnTo>
                      <a:pt x="131" y="843"/>
                    </a:lnTo>
                    <a:lnTo>
                      <a:pt x="131" y="839"/>
                    </a:lnTo>
                    <a:lnTo>
                      <a:pt x="128" y="833"/>
                    </a:lnTo>
                    <a:lnTo>
                      <a:pt x="126" y="827"/>
                    </a:lnTo>
                    <a:lnTo>
                      <a:pt x="125" y="822"/>
                    </a:lnTo>
                    <a:lnTo>
                      <a:pt x="122" y="818"/>
                    </a:lnTo>
                    <a:lnTo>
                      <a:pt x="120" y="815"/>
                    </a:lnTo>
                    <a:lnTo>
                      <a:pt x="119" y="812"/>
                    </a:lnTo>
                    <a:lnTo>
                      <a:pt x="114" y="807"/>
                    </a:lnTo>
                    <a:lnTo>
                      <a:pt x="102" y="792"/>
                    </a:lnTo>
                    <a:lnTo>
                      <a:pt x="94" y="786"/>
                    </a:lnTo>
                    <a:lnTo>
                      <a:pt x="92" y="783"/>
                    </a:lnTo>
                    <a:lnTo>
                      <a:pt x="86" y="778"/>
                    </a:lnTo>
                    <a:lnTo>
                      <a:pt x="85" y="775"/>
                    </a:lnTo>
                    <a:lnTo>
                      <a:pt x="87" y="772"/>
                    </a:lnTo>
                    <a:lnTo>
                      <a:pt x="88" y="767"/>
                    </a:lnTo>
                    <a:lnTo>
                      <a:pt x="90" y="766"/>
                    </a:lnTo>
                    <a:lnTo>
                      <a:pt x="83" y="766"/>
                    </a:lnTo>
                    <a:lnTo>
                      <a:pt x="82" y="761"/>
                    </a:lnTo>
                    <a:lnTo>
                      <a:pt x="81" y="755"/>
                    </a:lnTo>
                    <a:lnTo>
                      <a:pt x="77" y="753"/>
                    </a:lnTo>
                    <a:lnTo>
                      <a:pt x="71" y="750"/>
                    </a:lnTo>
                    <a:lnTo>
                      <a:pt x="70" y="749"/>
                    </a:lnTo>
                    <a:lnTo>
                      <a:pt x="71" y="747"/>
                    </a:lnTo>
                    <a:lnTo>
                      <a:pt x="76" y="744"/>
                    </a:lnTo>
                    <a:lnTo>
                      <a:pt x="77" y="742"/>
                    </a:lnTo>
                    <a:lnTo>
                      <a:pt x="77" y="741"/>
                    </a:lnTo>
                    <a:lnTo>
                      <a:pt x="79" y="741"/>
                    </a:lnTo>
                    <a:lnTo>
                      <a:pt x="77" y="738"/>
                    </a:lnTo>
                    <a:lnTo>
                      <a:pt x="76" y="737"/>
                    </a:lnTo>
                    <a:lnTo>
                      <a:pt x="76" y="730"/>
                    </a:lnTo>
                    <a:lnTo>
                      <a:pt x="75" y="726"/>
                    </a:lnTo>
                    <a:lnTo>
                      <a:pt x="76" y="719"/>
                    </a:lnTo>
                    <a:lnTo>
                      <a:pt x="77" y="714"/>
                    </a:lnTo>
                    <a:lnTo>
                      <a:pt x="77" y="704"/>
                    </a:lnTo>
                    <a:lnTo>
                      <a:pt x="79" y="702"/>
                    </a:lnTo>
                    <a:lnTo>
                      <a:pt x="80" y="691"/>
                    </a:lnTo>
                    <a:lnTo>
                      <a:pt x="83" y="687"/>
                    </a:lnTo>
                    <a:lnTo>
                      <a:pt x="83" y="685"/>
                    </a:lnTo>
                    <a:lnTo>
                      <a:pt x="85" y="683"/>
                    </a:lnTo>
                    <a:lnTo>
                      <a:pt x="83" y="680"/>
                    </a:lnTo>
                    <a:lnTo>
                      <a:pt x="83" y="679"/>
                    </a:lnTo>
                    <a:lnTo>
                      <a:pt x="83" y="674"/>
                    </a:lnTo>
                    <a:lnTo>
                      <a:pt x="81" y="664"/>
                    </a:lnTo>
                    <a:lnTo>
                      <a:pt x="79" y="660"/>
                    </a:lnTo>
                    <a:lnTo>
                      <a:pt x="77" y="653"/>
                    </a:lnTo>
                    <a:lnTo>
                      <a:pt x="77" y="650"/>
                    </a:lnTo>
                    <a:lnTo>
                      <a:pt x="76" y="647"/>
                    </a:lnTo>
                    <a:lnTo>
                      <a:pt x="75" y="647"/>
                    </a:lnTo>
                    <a:lnTo>
                      <a:pt x="71" y="644"/>
                    </a:lnTo>
                    <a:lnTo>
                      <a:pt x="70" y="641"/>
                    </a:lnTo>
                    <a:lnTo>
                      <a:pt x="74" y="636"/>
                    </a:lnTo>
                    <a:lnTo>
                      <a:pt x="77" y="634"/>
                    </a:lnTo>
                    <a:lnTo>
                      <a:pt x="77" y="632"/>
                    </a:lnTo>
                    <a:lnTo>
                      <a:pt x="75" y="629"/>
                    </a:lnTo>
                    <a:lnTo>
                      <a:pt x="74" y="628"/>
                    </a:lnTo>
                    <a:lnTo>
                      <a:pt x="68" y="626"/>
                    </a:lnTo>
                    <a:lnTo>
                      <a:pt x="63" y="624"/>
                    </a:lnTo>
                    <a:lnTo>
                      <a:pt x="62" y="623"/>
                    </a:lnTo>
                    <a:lnTo>
                      <a:pt x="62" y="620"/>
                    </a:lnTo>
                    <a:lnTo>
                      <a:pt x="64" y="617"/>
                    </a:lnTo>
                    <a:lnTo>
                      <a:pt x="65" y="612"/>
                    </a:lnTo>
                    <a:lnTo>
                      <a:pt x="65" y="607"/>
                    </a:lnTo>
                    <a:lnTo>
                      <a:pt x="62" y="595"/>
                    </a:lnTo>
                    <a:lnTo>
                      <a:pt x="60" y="589"/>
                    </a:lnTo>
                    <a:lnTo>
                      <a:pt x="62" y="584"/>
                    </a:lnTo>
                    <a:lnTo>
                      <a:pt x="65" y="581"/>
                    </a:lnTo>
                    <a:lnTo>
                      <a:pt x="67" y="576"/>
                    </a:lnTo>
                    <a:lnTo>
                      <a:pt x="67" y="571"/>
                    </a:lnTo>
                    <a:lnTo>
                      <a:pt x="64" y="566"/>
                    </a:lnTo>
                    <a:lnTo>
                      <a:pt x="60" y="564"/>
                    </a:lnTo>
                    <a:lnTo>
                      <a:pt x="57" y="558"/>
                    </a:lnTo>
                    <a:lnTo>
                      <a:pt x="63" y="555"/>
                    </a:lnTo>
                    <a:lnTo>
                      <a:pt x="67" y="550"/>
                    </a:lnTo>
                    <a:lnTo>
                      <a:pt x="68" y="548"/>
                    </a:lnTo>
                    <a:lnTo>
                      <a:pt x="70" y="547"/>
                    </a:lnTo>
                    <a:lnTo>
                      <a:pt x="70" y="543"/>
                    </a:lnTo>
                    <a:lnTo>
                      <a:pt x="71" y="541"/>
                    </a:lnTo>
                    <a:lnTo>
                      <a:pt x="71" y="536"/>
                    </a:lnTo>
                    <a:lnTo>
                      <a:pt x="71" y="535"/>
                    </a:lnTo>
                    <a:lnTo>
                      <a:pt x="70" y="529"/>
                    </a:lnTo>
                    <a:lnTo>
                      <a:pt x="71" y="527"/>
                    </a:lnTo>
                    <a:lnTo>
                      <a:pt x="74" y="524"/>
                    </a:lnTo>
                    <a:lnTo>
                      <a:pt x="76" y="521"/>
                    </a:lnTo>
                    <a:lnTo>
                      <a:pt x="77" y="516"/>
                    </a:lnTo>
                    <a:lnTo>
                      <a:pt x="77" y="514"/>
                    </a:lnTo>
                    <a:lnTo>
                      <a:pt x="76" y="508"/>
                    </a:lnTo>
                    <a:lnTo>
                      <a:pt x="79" y="506"/>
                    </a:lnTo>
                    <a:lnTo>
                      <a:pt x="79" y="501"/>
                    </a:lnTo>
                    <a:lnTo>
                      <a:pt x="79" y="496"/>
                    </a:lnTo>
                    <a:lnTo>
                      <a:pt x="80" y="491"/>
                    </a:lnTo>
                    <a:lnTo>
                      <a:pt x="80" y="485"/>
                    </a:lnTo>
                    <a:lnTo>
                      <a:pt x="80" y="480"/>
                    </a:lnTo>
                    <a:lnTo>
                      <a:pt x="77" y="474"/>
                    </a:lnTo>
                    <a:lnTo>
                      <a:pt x="75" y="469"/>
                    </a:lnTo>
                    <a:lnTo>
                      <a:pt x="74" y="462"/>
                    </a:lnTo>
                    <a:lnTo>
                      <a:pt x="75" y="460"/>
                    </a:lnTo>
                    <a:lnTo>
                      <a:pt x="75" y="451"/>
                    </a:lnTo>
                    <a:lnTo>
                      <a:pt x="77" y="447"/>
                    </a:lnTo>
                    <a:lnTo>
                      <a:pt x="77" y="443"/>
                    </a:lnTo>
                    <a:lnTo>
                      <a:pt x="76" y="440"/>
                    </a:lnTo>
                    <a:lnTo>
                      <a:pt x="71" y="436"/>
                    </a:lnTo>
                    <a:lnTo>
                      <a:pt x="70" y="432"/>
                    </a:lnTo>
                    <a:lnTo>
                      <a:pt x="70" y="424"/>
                    </a:lnTo>
                    <a:lnTo>
                      <a:pt x="69" y="418"/>
                    </a:lnTo>
                    <a:lnTo>
                      <a:pt x="69" y="415"/>
                    </a:lnTo>
                    <a:lnTo>
                      <a:pt x="68" y="411"/>
                    </a:lnTo>
                    <a:lnTo>
                      <a:pt x="64" y="409"/>
                    </a:lnTo>
                    <a:lnTo>
                      <a:pt x="63" y="406"/>
                    </a:lnTo>
                    <a:lnTo>
                      <a:pt x="64" y="404"/>
                    </a:lnTo>
                    <a:lnTo>
                      <a:pt x="68" y="404"/>
                    </a:lnTo>
                    <a:lnTo>
                      <a:pt x="70" y="400"/>
                    </a:lnTo>
                    <a:lnTo>
                      <a:pt x="71" y="398"/>
                    </a:lnTo>
                    <a:lnTo>
                      <a:pt x="70" y="395"/>
                    </a:lnTo>
                    <a:lnTo>
                      <a:pt x="70" y="394"/>
                    </a:lnTo>
                    <a:lnTo>
                      <a:pt x="69" y="392"/>
                    </a:lnTo>
                    <a:lnTo>
                      <a:pt x="68" y="384"/>
                    </a:lnTo>
                    <a:lnTo>
                      <a:pt x="69" y="376"/>
                    </a:lnTo>
                    <a:lnTo>
                      <a:pt x="70" y="370"/>
                    </a:lnTo>
                    <a:lnTo>
                      <a:pt x="68" y="366"/>
                    </a:lnTo>
                    <a:lnTo>
                      <a:pt x="64" y="365"/>
                    </a:lnTo>
                    <a:lnTo>
                      <a:pt x="60" y="364"/>
                    </a:lnTo>
                    <a:lnTo>
                      <a:pt x="59" y="360"/>
                    </a:lnTo>
                    <a:lnTo>
                      <a:pt x="58" y="354"/>
                    </a:lnTo>
                    <a:lnTo>
                      <a:pt x="59" y="347"/>
                    </a:lnTo>
                    <a:lnTo>
                      <a:pt x="56" y="344"/>
                    </a:lnTo>
                    <a:lnTo>
                      <a:pt x="56" y="341"/>
                    </a:lnTo>
                    <a:lnTo>
                      <a:pt x="56" y="335"/>
                    </a:lnTo>
                    <a:lnTo>
                      <a:pt x="58" y="329"/>
                    </a:lnTo>
                    <a:lnTo>
                      <a:pt x="57" y="323"/>
                    </a:lnTo>
                    <a:lnTo>
                      <a:pt x="57" y="319"/>
                    </a:lnTo>
                    <a:lnTo>
                      <a:pt x="56" y="310"/>
                    </a:lnTo>
                    <a:lnTo>
                      <a:pt x="57" y="307"/>
                    </a:lnTo>
                    <a:lnTo>
                      <a:pt x="59" y="304"/>
                    </a:lnTo>
                    <a:lnTo>
                      <a:pt x="59" y="303"/>
                    </a:lnTo>
                    <a:lnTo>
                      <a:pt x="60" y="303"/>
                    </a:lnTo>
                    <a:lnTo>
                      <a:pt x="60" y="301"/>
                    </a:lnTo>
                    <a:lnTo>
                      <a:pt x="59" y="300"/>
                    </a:lnTo>
                    <a:lnTo>
                      <a:pt x="57" y="293"/>
                    </a:lnTo>
                    <a:lnTo>
                      <a:pt x="60" y="292"/>
                    </a:lnTo>
                    <a:lnTo>
                      <a:pt x="63" y="291"/>
                    </a:lnTo>
                    <a:lnTo>
                      <a:pt x="63" y="289"/>
                    </a:lnTo>
                    <a:lnTo>
                      <a:pt x="63" y="287"/>
                    </a:lnTo>
                    <a:lnTo>
                      <a:pt x="64" y="287"/>
                    </a:lnTo>
                    <a:lnTo>
                      <a:pt x="65" y="284"/>
                    </a:lnTo>
                    <a:lnTo>
                      <a:pt x="70" y="281"/>
                    </a:lnTo>
                    <a:lnTo>
                      <a:pt x="70" y="278"/>
                    </a:lnTo>
                    <a:lnTo>
                      <a:pt x="70" y="274"/>
                    </a:lnTo>
                    <a:lnTo>
                      <a:pt x="71" y="272"/>
                    </a:lnTo>
                    <a:lnTo>
                      <a:pt x="69" y="266"/>
                    </a:lnTo>
                    <a:lnTo>
                      <a:pt x="70" y="263"/>
                    </a:lnTo>
                    <a:lnTo>
                      <a:pt x="73" y="258"/>
                    </a:lnTo>
                    <a:lnTo>
                      <a:pt x="70" y="256"/>
                    </a:lnTo>
                    <a:lnTo>
                      <a:pt x="68" y="252"/>
                    </a:lnTo>
                    <a:lnTo>
                      <a:pt x="68" y="246"/>
                    </a:lnTo>
                    <a:lnTo>
                      <a:pt x="64" y="241"/>
                    </a:lnTo>
                    <a:lnTo>
                      <a:pt x="63" y="239"/>
                    </a:lnTo>
                    <a:lnTo>
                      <a:pt x="63" y="235"/>
                    </a:lnTo>
                    <a:lnTo>
                      <a:pt x="62" y="228"/>
                    </a:lnTo>
                    <a:lnTo>
                      <a:pt x="59" y="224"/>
                    </a:lnTo>
                    <a:lnTo>
                      <a:pt x="56" y="216"/>
                    </a:lnTo>
                    <a:lnTo>
                      <a:pt x="58" y="209"/>
                    </a:lnTo>
                    <a:lnTo>
                      <a:pt x="63" y="203"/>
                    </a:lnTo>
                    <a:lnTo>
                      <a:pt x="65" y="200"/>
                    </a:lnTo>
                    <a:lnTo>
                      <a:pt x="67" y="186"/>
                    </a:lnTo>
                    <a:lnTo>
                      <a:pt x="68" y="176"/>
                    </a:lnTo>
                    <a:lnTo>
                      <a:pt x="71" y="171"/>
                    </a:lnTo>
                    <a:lnTo>
                      <a:pt x="71" y="166"/>
                    </a:lnTo>
                    <a:lnTo>
                      <a:pt x="73" y="164"/>
                    </a:lnTo>
                    <a:lnTo>
                      <a:pt x="75" y="161"/>
                    </a:lnTo>
                    <a:lnTo>
                      <a:pt x="79" y="141"/>
                    </a:lnTo>
                    <a:lnTo>
                      <a:pt x="75" y="136"/>
                    </a:lnTo>
                    <a:lnTo>
                      <a:pt x="74" y="130"/>
                    </a:lnTo>
                    <a:lnTo>
                      <a:pt x="73" y="121"/>
                    </a:lnTo>
                    <a:lnTo>
                      <a:pt x="70" y="115"/>
                    </a:lnTo>
                    <a:lnTo>
                      <a:pt x="69" y="113"/>
                    </a:lnTo>
                    <a:lnTo>
                      <a:pt x="69" y="109"/>
                    </a:lnTo>
                    <a:lnTo>
                      <a:pt x="69" y="103"/>
                    </a:lnTo>
                    <a:lnTo>
                      <a:pt x="69" y="97"/>
                    </a:lnTo>
                    <a:lnTo>
                      <a:pt x="65" y="95"/>
                    </a:lnTo>
                    <a:lnTo>
                      <a:pt x="64" y="93"/>
                    </a:lnTo>
                    <a:lnTo>
                      <a:pt x="64" y="91"/>
                    </a:lnTo>
                    <a:lnTo>
                      <a:pt x="67" y="90"/>
                    </a:lnTo>
                    <a:lnTo>
                      <a:pt x="67" y="89"/>
                    </a:lnTo>
                    <a:lnTo>
                      <a:pt x="68" y="89"/>
                    </a:lnTo>
                    <a:lnTo>
                      <a:pt x="70" y="89"/>
                    </a:lnTo>
                    <a:lnTo>
                      <a:pt x="70" y="86"/>
                    </a:lnTo>
                    <a:lnTo>
                      <a:pt x="70" y="85"/>
                    </a:lnTo>
                    <a:lnTo>
                      <a:pt x="71" y="85"/>
                    </a:lnTo>
                    <a:lnTo>
                      <a:pt x="69" y="83"/>
                    </a:lnTo>
                    <a:lnTo>
                      <a:pt x="62" y="80"/>
                    </a:lnTo>
                    <a:lnTo>
                      <a:pt x="58" y="75"/>
                    </a:lnTo>
                    <a:lnTo>
                      <a:pt x="56" y="70"/>
                    </a:lnTo>
                    <a:lnTo>
                      <a:pt x="51" y="60"/>
                    </a:lnTo>
                    <a:lnTo>
                      <a:pt x="50" y="55"/>
                    </a:lnTo>
                    <a:lnTo>
                      <a:pt x="42" y="44"/>
                    </a:lnTo>
                    <a:lnTo>
                      <a:pt x="40" y="40"/>
                    </a:lnTo>
                    <a:lnTo>
                      <a:pt x="41" y="39"/>
                    </a:lnTo>
                    <a:lnTo>
                      <a:pt x="41" y="33"/>
                    </a:lnTo>
                    <a:lnTo>
                      <a:pt x="40" y="28"/>
                    </a:lnTo>
                    <a:lnTo>
                      <a:pt x="34" y="23"/>
                    </a:lnTo>
                    <a:lnTo>
                      <a:pt x="25" y="20"/>
                    </a:lnTo>
                    <a:lnTo>
                      <a:pt x="19" y="16"/>
                    </a:lnTo>
                    <a:lnTo>
                      <a:pt x="17" y="11"/>
                    </a:lnTo>
                    <a:lnTo>
                      <a:pt x="16" y="9"/>
                    </a:lnTo>
                    <a:lnTo>
                      <a:pt x="12" y="6"/>
                    </a:lnTo>
                    <a:lnTo>
                      <a:pt x="8" y="4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647">
                <a:extLst>
                  <a:ext uri="{FF2B5EF4-FFF2-40B4-BE49-F238E27FC236}">
                    <a16:creationId xmlns:a16="http://schemas.microsoft.com/office/drawing/2014/main" id="{EA6AEBA3-318E-5BB2-2C53-26B2CC257E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7" y="2349"/>
                <a:ext cx="12" cy="29"/>
              </a:xfrm>
              <a:custGeom>
                <a:avLst/>
                <a:gdLst>
                  <a:gd name="T0" fmla="*/ 12 w 58"/>
                  <a:gd name="T1" fmla="*/ 149 h 149"/>
                  <a:gd name="T2" fmla="*/ 2 w 58"/>
                  <a:gd name="T3" fmla="*/ 143 h 149"/>
                  <a:gd name="T4" fmla="*/ 0 w 58"/>
                  <a:gd name="T5" fmla="*/ 139 h 149"/>
                  <a:gd name="T6" fmla="*/ 8 w 58"/>
                  <a:gd name="T7" fmla="*/ 131 h 149"/>
                  <a:gd name="T8" fmla="*/ 17 w 58"/>
                  <a:gd name="T9" fmla="*/ 119 h 149"/>
                  <a:gd name="T10" fmla="*/ 24 w 58"/>
                  <a:gd name="T11" fmla="*/ 120 h 149"/>
                  <a:gd name="T12" fmla="*/ 30 w 58"/>
                  <a:gd name="T13" fmla="*/ 122 h 149"/>
                  <a:gd name="T14" fmla="*/ 35 w 58"/>
                  <a:gd name="T15" fmla="*/ 122 h 149"/>
                  <a:gd name="T16" fmla="*/ 36 w 58"/>
                  <a:gd name="T17" fmla="*/ 122 h 149"/>
                  <a:gd name="T18" fmla="*/ 39 w 58"/>
                  <a:gd name="T19" fmla="*/ 124 h 149"/>
                  <a:gd name="T20" fmla="*/ 48 w 58"/>
                  <a:gd name="T21" fmla="*/ 113 h 149"/>
                  <a:gd name="T22" fmla="*/ 58 w 58"/>
                  <a:gd name="T23" fmla="*/ 107 h 149"/>
                  <a:gd name="T24" fmla="*/ 55 w 58"/>
                  <a:gd name="T25" fmla="*/ 93 h 149"/>
                  <a:gd name="T26" fmla="*/ 54 w 58"/>
                  <a:gd name="T27" fmla="*/ 82 h 149"/>
                  <a:gd name="T28" fmla="*/ 53 w 58"/>
                  <a:gd name="T29" fmla="*/ 75 h 149"/>
                  <a:gd name="T30" fmla="*/ 53 w 58"/>
                  <a:gd name="T31" fmla="*/ 72 h 149"/>
                  <a:gd name="T32" fmla="*/ 47 w 58"/>
                  <a:gd name="T33" fmla="*/ 61 h 149"/>
                  <a:gd name="T34" fmla="*/ 47 w 58"/>
                  <a:gd name="T35" fmla="*/ 52 h 149"/>
                  <a:gd name="T36" fmla="*/ 45 w 58"/>
                  <a:gd name="T37" fmla="*/ 45 h 149"/>
                  <a:gd name="T38" fmla="*/ 40 w 58"/>
                  <a:gd name="T39" fmla="*/ 41 h 149"/>
                  <a:gd name="T40" fmla="*/ 34 w 58"/>
                  <a:gd name="T41" fmla="*/ 40 h 149"/>
                  <a:gd name="T42" fmla="*/ 30 w 58"/>
                  <a:gd name="T43" fmla="*/ 39 h 149"/>
                  <a:gd name="T44" fmla="*/ 26 w 58"/>
                  <a:gd name="T45" fmla="*/ 36 h 149"/>
                  <a:gd name="T46" fmla="*/ 25 w 58"/>
                  <a:gd name="T47" fmla="*/ 34 h 149"/>
                  <a:gd name="T48" fmla="*/ 24 w 58"/>
                  <a:gd name="T49" fmla="*/ 27 h 149"/>
                  <a:gd name="T50" fmla="*/ 31 w 58"/>
                  <a:gd name="T51" fmla="*/ 22 h 149"/>
                  <a:gd name="T52" fmla="*/ 34 w 58"/>
                  <a:gd name="T53" fmla="*/ 18 h 149"/>
                  <a:gd name="T54" fmla="*/ 37 w 58"/>
                  <a:gd name="T55" fmla="*/ 16 h 149"/>
                  <a:gd name="T56" fmla="*/ 41 w 58"/>
                  <a:gd name="T57" fmla="*/ 11 h 149"/>
                  <a:gd name="T58" fmla="*/ 41 w 58"/>
                  <a:gd name="T59" fmla="*/ 7 h 149"/>
                  <a:gd name="T60" fmla="*/ 42 w 58"/>
                  <a:gd name="T61" fmla="*/ 5 h 149"/>
                  <a:gd name="T62" fmla="*/ 43 w 58"/>
                  <a:gd name="T63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8" h="149">
                    <a:moveTo>
                      <a:pt x="12" y="149"/>
                    </a:moveTo>
                    <a:lnTo>
                      <a:pt x="2" y="143"/>
                    </a:lnTo>
                    <a:lnTo>
                      <a:pt x="0" y="139"/>
                    </a:lnTo>
                    <a:lnTo>
                      <a:pt x="8" y="131"/>
                    </a:lnTo>
                    <a:lnTo>
                      <a:pt x="17" y="119"/>
                    </a:lnTo>
                    <a:lnTo>
                      <a:pt x="24" y="120"/>
                    </a:lnTo>
                    <a:lnTo>
                      <a:pt x="30" y="122"/>
                    </a:lnTo>
                    <a:lnTo>
                      <a:pt x="35" y="122"/>
                    </a:lnTo>
                    <a:lnTo>
                      <a:pt x="36" y="122"/>
                    </a:lnTo>
                    <a:lnTo>
                      <a:pt x="39" y="124"/>
                    </a:lnTo>
                    <a:lnTo>
                      <a:pt x="48" y="113"/>
                    </a:lnTo>
                    <a:lnTo>
                      <a:pt x="58" y="107"/>
                    </a:lnTo>
                    <a:lnTo>
                      <a:pt x="55" y="93"/>
                    </a:lnTo>
                    <a:lnTo>
                      <a:pt x="54" y="82"/>
                    </a:lnTo>
                    <a:lnTo>
                      <a:pt x="53" y="75"/>
                    </a:lnTo>
                    <a:lnTo>
                      <a:pt x="53" y="72"/>
                    </a:lnTo>
                    <a:lnTo>
                      <a:pt x="47" y="61"/>
                    </a:lnTo>
                    <a:lnTo>
                      <a:pt x="47" y="52"/>
                    </a:lnTo>
                    <a:lnTo>
                      <a:pt x="45" y="45"/>
                    </a:lnTo>
                    <a:lnTo>
                      <a:pt x="40" y="41"/>
                    </a:lnTo>
                    <a:lnTo>
                      <a:pt x="34" y="40"/>
                    </a:lnTo>
                    <a:lnTo>
                      <a:pt x="30" y="39"/>
                    </a:lnTo>
                    <a:lnTo>
                      <a:pt x="26" y="36"/>
                    </a:lnTo>
                    <a:lnTo>
                      <a:pt x="25" y="34"/>
                    </a:lnTo>
                    <a:lnTo>
                      <a:pt x="24" y="27"/>
                    </a:lnTo>
                    <a:lnTo>
                      <a:pt x="31" y="22"/>
                    </a:lnTo>
                    <a:lnTo>
                      <a:pt x="34" y="18"/>
                    </a:lnTo>
                    <a:lnTo>
                      <a:pt x="37" y="16"/>
                    </a:lnTo>
                    <a:lnTo>
                      <a:pt x="41" y="11"/>
                    </a:lnTo>
                    <a:lnTo>
                      <a:pt x="41" y="7"/>
                    </a:lnTo>
                    <a:lnTo>
                      <a:pt x="42" y="5"/>
                    </a:lnTo>
                    <a:lnTo>
                      <a:pt x="4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648">
                <a:extLst>
                  <a:ext uri="{FF2B5EF4-FFF2-40B4-BE49-F238E27FC236}">
                    <a16:creationId xmlns:a16="http://schemas.microsoft.com/office/drawing/2014/main" id="{1B15F09F-71E5-998C-15DA-2E59A09AE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" y="2388"/>
                <a:ext cx="62" cy="275"/>
              </a:xfrm>
              <a:custGeom>
                <a:avLst/>
                <a:gdLst>
                  <a:gd name="T0" fmla="*/ 23 w 312"/>
                  <a:gd name="T1" fmla="*/ 1349 h 1376"/>
                  <a:gd name="T2" fmla="*/ 36 w 312"/>
                  <a:gd name="T3" fmla="*/ 1335 h 1376"/>
                  <a:gd name="T4" fmla="*/ 46 w 312"/>
                  <a:gd name="T5" fmla="*/ 1318 h 1376"/>
                  <a:gd name="T6" fmla="*/ 61 w 312"/>
                  <a:gd name="T7" fmla="*/ 1293 h 1376"/>
                  <a:gd name="T8" fmla="*/ 69 w 312"/>
                  <a:gd name="T9" fmla="*/ 1271 h 1376"/>
                  <a:gd name="T10" fmla="*/ 74 w 312"/>
                  <a:gd name="T11" fmla="*/ 1253 h 1376"/>
                  <a:gd name="T12" fmla="*/ 91 w 312"/>
                  <a:gd name="T13" fmla="*/ 1221 h 1376"/>
                  <a:gd name="T14" fmla="*/ 101 w 312"/>
                  <a:gd name="T15" fmla="*/ 1202 h 1376"/>
                  <a:gd name="T16" fmla="*/ 120 w 312"/>
                  <a:gd name="T17" fmla="*/ 1174 h 1376"/>
                  <a:gd name="T18" fmla="*/ 143 w 312"/>
                  <a:gd name="T19" fmla="*/ 1146 h 1376"/>
                  <a:gd name="T20" fmla="*/ 147 w 312"/>
                  <a:gd name="T21" fmla="*/ 1137 h 1376"/>
                  <a:gd name="T22" fmla="*/ 151 w 312"/>
                  <a:gd name="T23" fmla="*/ 1112 h 1376"/>
                  <a:gd name="T24" fmla="*/ 151 w 312"/>
                  <a:gd name="T25" fmla="*/ 1088 h 1376"/>
                  <a:gd name="T26" fmla="*/ 156 w 312"/>
                  <a:gd name="T27" fmla="*/ 1063 h 1376"/>
                  <a:gd name="T28" fmla="*/ 168 w 312"/>
                  <a:gd name="T29" fmla="*/ 1045 h 1376"/>
                  <a:gd name="T30" fmla="*/ 171 w 312"/>
                  <a:gd name="T31" fmla="*/ 1028 h 1376"/>
                  <a:gd name="T32" fmla="*/ 181 w 312"/>
                  <a:gd name="T33" fmla="*/ 1002 h 1376"/>
                  <a:gd name="T34" fmla="*/ 186 w 312"/>
                  <a:gd name="T35" fmla="*/ 987 h 1376"/>
                  <a:gd name="T36" fmla="*/ 196 w 312"/>
                  <a:gd name="T37" fmla="*/ 956 h 1376"/>
                  <a:gd name="T38" fmla="*/ 194 w 312"/>
                  <a:gd name="T39" fmla="*/ 926 h 1376"/>
                  <a:gd name="T40" fmla="*/ 205 w 312"/>
                  <a:gd name="T41" fmla="*/ 873 h 1376"/>
                  <a:gd name="T42" fmla="*/ 219 w 312"/>
                  <a:gd name="T43" fmla="*/ 836 h 1376"/>
                  <a:gd name="T44" fmla="*/ 229 w 312"/>
                  <a:gd name="T45" fmla="*/ 789 h 1376"/>
                  <a:gd name="T46" fmla="*/ 229 w 312"/>
                  <a:gd name="T47" fmla="*/ 783 h 1376"/>
                  <a:gd name="T48" fmla="*/ 226 w 312"/>
                  <a:gd name="T49" fmla="*/ 766 h 1376"/>
                  <a:gd name="T50" fmla="*/ 229 w 312"/>
                  <a:gd name="T51" fmla="*/ 739 h 1376"/>
                  <a:gd name="T52" fmla="*/ 215 w 312"/>
                  <a:gd name="T53" fmla="*/ 714 h 1376"/>
                  <a:gd name="T54" fmla="*/ 205 w 312"/>
                  <a:gd name="T55" fmla="*/ 701 h 1376"/>
                  <a:gd name="T56" fmla="*/ 196 w 312"/>
                  <a:gd name="T57" fmla="*/ 694 h 1376"/>
                  <a:gd name="T58" fmla="*/ 204 w 312"/>
                  <a:gd name="T59" fmla="*/ 666 h 1376"/>
                  <a:gd name="T60" fmla="*/ 220 w 312"/>
                  <a:gd name="T61" fmla="*/ 596 h 1376"/>
                  <a:gd name="T62" fmla="*/ 233 w 312"/>
                  <a:gd name="T63" fmla="*/ 564 h 1376"/>
                  <a:gd name="T64" fmla="*/ 232 w 312"/>
                  <a:gd name="T65" fmla="*/ 536 h 1376"/>
                  <a:gd name="T66" fmla="*/ 223 w 312"/>
                  <a:gd name="T67" fmla="*/ 506 h 1376"/>
                  <a:gd name="T68" fmla="*/ 231 w 312"/>
                  <a:gd name="T69" fmla="*/ 496 h 1376"/>
                  <a:gd name="T70" fmla="*/ 240 w 312"/>
                  <a:gd name="T71" fmla="*/ 471 h 1376"/>
                  <a:gd name="T72" fmla="*/ 273 w 312"/>
                  <a:gd name="T73" fmla="*/ 459 h 1376"/>
                  <a:gd name="T74" fmla="*/ 289 w 312"/>
                  <a:gd name="T75" fmla="*/ 439 h 1376"/>
                  <a:gd name="T76" fmla="*/ 297 w 312"/>
                  <a:gd name="T77" fmla="*/ 405 h 1376"/>
                  <a:gd name="T78" fmla="*/ 291 w 312"/>
                  <a:gd name="T79" fmla="*/ 373 h 1376"/>
                  <a:gd name="T80" fmla="*/ 290 w 312"/>
                  <a:gd name="T81" fmla="*/ 354 h 1376"/>
                  <a:gd name="T82" fmla="*/ 280 w 312"/>
                  <a:gd name="T83" fmla="*/ 341 h 1376"/>
                  <a:gd name="T84" fmla="*/ 274 w 312"/>
                  <a:gd name="T85" fmla="*/ 330 h 1376"/>
                  <a:gd name="T86" fmla="*/ 263 w 312"/>
                  <a:gd name="T87" fmla="*/ 314 h 1376"/>
                  <a:gd name="T88" fmla="*/ 238 w 312"/>
                  <a:gd name="T89" fmla="*/ 296 h 1376"/>
                  <a:gd name="T90" fmla="*/ 231 w 312"/>
                  <a:gd name="T91" fmla="*/ 267 h 1376"/>
                  <a:gd name="T92" fmla="*/ 220 w 312"/>
                  <a:gd name="T93" fmla="*/ 236 h 1376"/>
                  <a:gd name="T94" fmla="*/ 214 w 312"/>
                  <a:gd name="T95" fmla="*/ 197 h 1376"/>
                  <a:gd name="T96" fmla="*/ 223 w 312"/>
                  <a:gd name="T97" fmla="*/ 169 h 1376"/>
                  <a:gd name="T98" fmla="*/ 234 w 312"/>
                  <a:gd name="T99" fmla="*/ 149 h 1376"/>
                  <a:gd name="T100" fmla="*/ 240 w 312"/>
                  <a:gd name="T101" fmla="*/ 145 h 1376"/>
                  <a:gd name="T102" fmla="*/ 248 w 312"/>
                  <a:gd name="T103" fmla="*/ 141 h 1376"/>
                  <a:gd name="T104" fmla="*/ 261 w 312"/>
                  <a:gd name="T105" fmla="*/ 128 h 1376"/>
                  <a:gd name="T106" fmla="*/ 269 w 312"/>
                  <a:gd name="T107" fmla="*/ 107 h 1376"/>
                  <a:gd name="T108" fmla="*/ 294 w 312"/>
                  <a:gd name="T109" fmla="*/ 94 h 1376"/>
                  <a:gd name="T110" fmla="*/ 303 w 312"/>
                  <a:gd name="T111" fmla="*/ 82 h 1376"/>
                  <a:gd name="T112" fmla="*/ 305 w 312"/>
                  <a:gd name="T113" fmla="*/ 67 h 1376"/>
                  <a:gd name="T114" fmla="*/ 312 w 312"/>
                  <a:gd name="T115" fmla="*/ 42 h 1376"/>
                  <a:gd name="T116" fmla="*/ 306 w 312"/>
                  <a:gd name="T117" fmla="*/ 26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2" h="1376">
                    <a:moveTo>
                      <a:pt x="0" y="1376"/>
                    </a:moveTo>
                    <a:lnTo>
                      <a:pt x="17" y="1363"/>
                    </a:lnTo>
                    <a:lnTo>
                      <a:pt x="20" y="1354"/>
                    </a:lnTo>
                    <a:lnTo>
                      <a:pt x="23" y="1349"/>
                    </a:lnTo>
                    <a:lnTo>
                      <a:pt x="26" y="1346"/>
                    </a:lnTo>
                    <a:lnTo>
                      <a:pt x="29" y="1345"/>
                    </a:lnTo>
                    <a:lnTo>
                      <a:pt x="31" y="1341"/>
                    </a:lnTo>
                    <a:lnTo>
                      <a:pt x="36" y="1335"/>
                    </a:lnTo>
                    <a:lnTo>
                      <a:pt x="38" y="1331"/>
                    </a:lnTo>
                    <a:lnTo>
                      <a:pt x="39" y="1329"/>
                    </a:lnTo>
                    <a:lnTo>
                      <a:pt x="42" y="1328"/>
                    </a:lnTo>
                    <a:lnTo>
                      <a:pt x="46" y="1318"/>
                    </a:lnTo>
                    <a:lnTo>
                      <a:pt x="50" y="1312"/>
                    </a:lnTo>
                    <a:lnTo>
                      <a:pt x="54" y="1303"/>
                    </a:lnTo>
                    <a:lnTo>
                      <a:pt x="59" y="1297"/>
                    </a:lnTo>
                    <a:lnTo>
                      <a:pt x="61" y="1293"/>
                    </a:lnTo>
                    <a:lnTo>
                      <a:pt x="63" y="1291"/>
                    </a:lnTo>
                    <a:lnTo>
                      <a:pt x="66" y="1282"/>
                    </a:lnTo>
                    <a:lnTo>
                      <a:pt x="68" y="1276"/>
                    </a:lnTo>
                    <a:lnTo>
                      <a:pt x="69" y="1271"/>
                    </a:lnTo>
                    <a:lnTo>
                      <a:pt x="71" y="1269"/>
                    </a:lnTo>
                    <a:lnTo>
                      <a:pt x="69" y="1262"/>
                    </a:lnTo>
                    <a:lnTo>
                      <a:pt x="71" y="1257"/>
                    </a:lnTo>
                    <a:lnTo>
                      <a:pt x="74" y="1253"/>
                    </a:lnTo>
                    <a:lnTo>
                      <a:pt x="80" y="1249"/>
                    </a:lnTo>
                    <a:lnTo>
                      <a:pt x="85" y="1233"/>
                    </a:lnTo>
                    <a:lnTo>
                      <a:pt x="90" y="1227"/>
                    </a:lnTo>
                    <a:lnTo>
                      <a:pt x="91" y="1221"/>
                    </a:lnTo>
                    <a:lnTo>
                      <a:pt x="94" y="1217"/>
                    </a:lnTo>
                    <a:lnTo>
                      <a:pt x="96" y="1214"/>
                    </a:lnTo>
                    <a:lnTo>
                      <a:pt x="97" y="1206"/>
                    </a:lnTo>
                    <a:lnTo>
                      <a:pt x="101" y="1202"/>
                    </a:lnTo>
                    <a:lnTo>
                      <a:pt x="111" y="1193"/>
                    </a:lnTo>
                    <a:lnTo>
                      <a:pt x="113" y="1188"/>
                    </a:lnTo>
                    <a:lnTo>
                      <a:pt x="117" y="1182"/>
                    </a:lnTo>
                    <a:lnTo>
                      <a:pt x="120" y="1174"/>
                    </a:lnTo>
                    <a:lnTo>
                      <a:pt x="125" y="1165"/>
                    </a:lnTo>
                    <a:lnTo>
                      <a:pt x="143" y="1149"/>
                    </a:lnTo>
                    <a:lnTo>
                      <a:pt x="143" y="1147"/>
                    </a:lnTo>
                    <a:lnTo>
                      <a:pt x="143" y="1146"/>
                    </a:lnTo>
                    <a:lnTo>
                      <a:pt x="145" y="1146"/>
                    </a:lnTo>
                    <a:lnTo>
                      <a:pt x="147" y="1143"/>
                    </a:lnTo>
                    <a:lnTo>
                      <a:pt x="147" y="1140"/>
                    </a:lnTo>
                    <a:lnTo>
                      <a:pt x="147" y="1137"/>
                    </a:lnTo>
                    <a:lnTo>
                      <a:pt x="147" y="1136"/>
                    </a:lnTo>
                    <a:lnTo>
                      <a:pt x="148" y="1136"/>
                    </a:lnTo>
                    <a:lnTo>
                      <a:pt x="151" y="1117"/>
                    </a:lnTo>
                    <a:lnTo>
                      <a:pt x="151" y="1112"/>
                    </a:lnTo>
                    <a:lnTo>
                      <a:pt x="152" y="1107"/>
                    </a:lnTo>
                    <a:lnTo>
                      <a:pt x="152" y="1101"/>
                    </a:lnTo>
                    <a:lnTo>
                      <a:pt x="153" y="1094"/>
                    </a:lnTo>
                    <a:lnTo>
                      <a:pt x="151" y="1088"/>
                    </a:lnTo>
                    <a:lnTo>
                      <a:pt x="151" y="1082"/>
                    </a:lnTo>
                    <a:lnTo>
                      <a:pt x="151" y="1073"/>
                    </a:lnTo>
                    <a:lnTo>
                      <a:pt x="153" y="1067"/>
                    </a:lnTo>
                    <a:lnTo>
                      <a:pt x="156" y="1063"/>
                    </a:lnTo>
                    <a:lnTo>
                      <a:pt x="162" y="1062"/>
                    </a:lnTo>
                    <a:lnTo>
                      <a:pt x="164" y="1054"/>
                    </a:lnTo>
                    <a:lnTo>
                      <a:pt x="166" y="1049"/>
                    </a:lnTo>
                    <a:lnTo>
                      <a:pt x="168" y="1045"/>
                    </a:lnTo>
                    <a:lnTo>
                      <a:pt x="170" y="1044"/>
                    </a:lnTo>
                    <a:lnTo>
                      <a:pt x="171" y="1038"/>
                    </a:lnTo>
                    <a:lnTo>
                      <a:pt x="172" y="1034"/>
                    </a:lnTo>
                    <a:lnTo>
                      <a:pt x="171" y="1028"/>
                    </a:lnTo>
                    <a:lnTo>
                      <a:pt x="172" y="1022"/>
                    </a:lnTo>
                    <a:lnTo>
                      <a:pt x="174" y="1009"/>
                    </a:lnTo>
                    <a:lnTo>
                      <a:pt x="176" y="1004"/>
                    </a:lnTo>
                    <a:lnTo>
                      <a:pt x="181" y="1002"/>
                    </a:lnTo>
                    <a:lnTo>
                      <a:pt x="181" y="996"/>
                    </a:lnTo>
                    <a:lnTo>
                      <a:pt x="183" y="993"/>
                    </a:lnTo>
                    <a:lnTo>
                      <a:pt x="185" y="989"/>
                    </a:lnTo>
                    <a:lnTo>
                      <a:pt x="186" y="987"/>
                    </a:lnTo>
                    <a:lnTo>
                      <a:pt x="186" y="986"/>
                    </a:lnTo>
                    <a:lnTo>
                      <a:pt x="187" y="986"/>
                    </a:lnTo>
                    <a:lnTo>
                      <a:pt x="188" y="981"/>
                    </a:lnTo>
                    <a:lnTo>
                      <a:pt x="196" y="956"/>
                    </a:lnTo>
                    <a:lnTo>
                      <a:pt x="194" y="945"/>
                    </a:lnTo>
                    <a:lnTo>
                      <a:pt x="194" y="936"/>
                    </a:lnTo>
                    <a:lnTo>
                      <a:pt x="194" y="930"/>
                    </a:lnTo>
                    <a:lnTo>
                      <a:pt x="194" y="926"/>
                    </a:lnTo>
                    <a:lnTo>
                      <a:pt x="194" y="912"/>
                    </a:lnTo>
                    <a:lnTo>
                      <a:pt x="198" y="900"/>
                    </a:lnTo>
                    <a:lnTo>
                      <a:pt x="203" y="884"/>
                    </a:lnTo>
                    <a:lnTo>
                      <a:pt x="205" y="873"/>
                    </a:lnTo>
                    <a:lnTo>
                      <a:pt x="210" y="868"/>
                    </a:lnTo>
                    <a:lnTo>
                      <a:pt x="214" y="853"/>
                    </a:lnTo>
                    <a:lnTo>
                      <a:pt x="215" y="840"/>
                    </a:lnTo>
                    <a:lnTo>
                      <a:pt x="219" y="836"/>
                    </a:lnTo>
                    <a:lnTo>
                      <a:pt x="221" y="823"/>
                    </a:lnTo>
                    <a:lnTo>
                      <a:pt x="225" y="817"/>
                    </a:lnTo>
                    <a:lnTo>
                      <a:pt x="229" y="794"/>
                    </a:lnTo>
                    <a:lnTo>
                      <a:pt x="229" y="789"/>
                    </a:lnTo>
                    <a:lnTo>
                      <a:pt x="229" y="787"/>
                    </a:lnTo>
                    <a:lnTo>
                      <a:pt x="229" y="786"/>
                    </a:lnTo>
                    <a:lnTo>
                      <a:pt x="231" y="786"/>
                    </a:lnTo>
                    <a:lnTo>
                      <a:pt x="229" y="783"/>
                    </a:lnTo>
                    <a:lnTo>
                      <a:pt x="229" y="782"/>
                    </a:lnTo>
                    <a:lnTo>
                      <a:pt x="229" y="780"/>
                    </a:lnTo>
                    <a:lnTo>
                      <a:pt x="229" y="775"/>
                    </a:lnTo>
                    <a:lnTo>
                      <a:pt x="226" y="766"/>
                    </a:lnTo>
                    <a:lnTo>
                      <a:pt x="227" y="760"/>
                    </a:lnTo>
                    <a:lnTo>
                      <a:pt x="228" y="754"/>
                    </a:lnTo>
                    <a:lnTo>
                      <a:pt x="233" y="751"/>
                    </a:lnTo>
                    <a:lnTo>
                      <a:pt x="229" y="739"/>
                    </a:lnTo>
                    <a:lnTo>
                      <a:pt x="229" y="731"/>
                    </a:lnTo>
                    <a:lnTo>
                      <a:pt x="225" y="723"/>
                    </a:lnTo>
                    <a:lnTo>
                      <a:pt x="217" y="717"/>
                    </a:lnTo>
                    <a:lnTo>
                      <a:pt x="215" y="714"/>
                    </a:lnTo>
                    <a:lnTo>
                      <a:pt x="214" y="713"/>
                    </a:lnTo>
                    <a:lnTo>
                      <a:pt x="211" y="711"/>
                    </a:lnTo>
                    <a:lnTo>
                      <a:pt x="208" y="706"/>
                    </a:lnTo>
                    <a:lnTo>
                      <a:pt x="205" y="701"/>
                    </a:lnTo>
                    <a:lnTo>
                      <a:pt x="200" y="699"/>
                    </a:lnTo>
                    <a:lnTo>
                      <a:pt x="198" y="697"/>
                    </a:lnTo>
                    <a:lnTo>
                      <a:pt x="196" y="695"/>
                    </a:lnTo>
                    <a:lnTo>
                      <a:pt x="196" y="694"/>
                    </a:lnTo>
                    <a:lnTo>
                      <a:pt x="196" y="690"/>
                    </a:lnTo>
                    <a:lnTo>
                      <a:pt x="198" y="688"/>
                    </a:lnTo>
                    <a:lnTo>
                      <a:pt x="205" y="680"/>
                    </a:lnTo>
                    <a:lnTo>
                      <a:pt x="204" y="666"/>
                    </a:lnTo>
                    <a:lnTo>
                      <a:pt x="206" y="660"/>
                    </a:lnTo>
                    <a:lnTo>
                      <a:pt x="209" y="654"/>
                    </a:lnTo>
                    <a:lnTo>
                      <a:pt x="210" y="650"/>
                    </a:lnTo>
                    <a:lnTo>
                      <a:pt x="220" y="596"/>
                    </a:lnTo>
                    <a:lnTo>
                      <a:pt x="227" y="582"/>
                    </a:lnTo>
                    <a:lnTo>
                      <a:pt x="229" y="574"/>
                    </a:lnTo>
                    <a:lnTo>
                      <a:pt x="232" y="569"/>
                    </a:lnTo>
                    <a:lnTo>
                      <a:pt x="233" y="564"/>
                    </a:lnTo>
                    <a:lnTo>
                      <a:pt x="234" y="562"/>
                    </a:lnTo>
                    <a:lnTo>
                      <a:pt x="233" y="557"/>
                    </a:lnTo>
                    <a:lnTo>
                      <a:pt x="233" y="547"/>
                    </a:lnTo>
                    <a:lnTo>
                      <a:pt x="232" y="536"/>
                    </a:lnTo>
                    <a:lnTo>
                      <a:pt x="232" y="529"/>
                    </a:lnTo>
                    <a:lnTo>
                      <a:pt x="229" y="520"/>
                    </a:lnTo>
                    <a:lnTo>
                      <a:pt x="225" y="512"/>
                    </a:lnTo>
                    <a:lnTo>
                      <a:pt x="223" y="506"/>
                    </a:lnTo>
                    <a:lnTo>
                      <a:pt x="225" y="501"/>
                    </a:lnTo>
                    <a:lnTo>
                      <a:pt x="231" y="500"/>
                    </a:lnTo>
                    <a:lnTo>
                      <a:pt x="231" y="499"/>
                    </a:lnTo>
                    <a:lnTo>
                      <a:pt x="231" y="496"/>
                    </a:lnTo>
                    <a:lnTo>
                      <a:pt x="233" y="489"/>
                    </a:lnTo>
                    <a:lnTo>
                      <a:pt x="233" y="488"/>
                    </a:lnTo>
                    <a:lnTo>
                      <a:pt x="234" y="478"/>
                    </a:lnTo>
                    <a:lnTo>
                      <a:pt x="240" y="471"/>
                    </a:lnTo>
                    <a:lnTo>
                      <a:pt x="251" y="465"/>
                    </a:lnTo>
                    <a:lnTo>
                      <a:pt x="262" y="461"/>
                    </a:lnTo>
                    <a:lnTo>
                      <a:pt x="268" y="459"/>
                    </a:lnTo>
                    <a:lnTo>
                      <a:pt x="273" y="459"/>
                    </a:lnTo>
                    <a:lnTo>
                      <a:pt x="279" y="450"/>
                    </a:lnTo>
                    <a:lnTo>
                      <a:pt x="285" y="446"/>
                    </a:lnTo>
                    <a:lnTo>
                      <a:pt x="286" y="443"/>
                    </a:lnTo>
                    <a:lnTo>
                      <a:pt x="289" y="439"/>
                    </a:lnTo>
                    <a:lnTo>
                      <a:pt x="291" y="432"/>
                    </a:lnTo>
                    <a:lnTo>
                      <a:pt x="296" y="423"/>
                    </a:lnTo>
                    <a:lnTo>
                      <a:pt x="297" y="413"/>
                    </a:lnTo>
                    <a:lnTo>
                      <a:pt x="297" y="405"/>
                    </a:lnTo>
                    <a:lnTo>
                      <a:pt x="292" y="394"/>
                    </a:lnTo>
                    <a:lnTo>
                      <a:pt x="292" y="385"/>
                    </a:lnTo>
                    <a:lnTo>
                      <a:pt x="291" y="377"/>
                    </a:lnTo>
                    <a:lnTo>
                      <a:pt x="291" y="373"/>
                    </a:lnTo>
                    <a:lnTo>
                      <a:pt x="291" y="368"/>
                    </a:lnTo>
                    <a:lnTo>
                      <a:pt x="289" y="362"/>
                    </a:lnTo>
                    <a:lnTo>
                      <a:pt x="289" y="358"/>
                    </a:lnTo>
                    <a:lnTo>
                      <a:pt x="290" y="354"/>
                    </a:lnTo>
                    <a:lnTo>
                      <a:pt x="291" y="349"/>
                    </a:lnTo>
                    <a:lnTo>
                      <a:pt x="290" y="346"/>
                    </a:lnTo>
                    <a:lnTo>
                      <a:pt x="286" y="342"/>
                    </a:lnTo>
                    <a:lnTo>
                      <a:pt x="280" y="341"/>
                    </a:lnTo>
                    <a:lnTo>
                      <a:pt x="276" y="339"/>
                    </a:lnTo>
                    <a:lnTo>
                      <a:pt x="274" y="337"/>
                    </a:lnTo>
                    <a:lnTo>
                      <a:pt x="276" y="333"/>
                    </a:lnTo>
                    <a:lnTo>
                      <a:pt x="274" y="330"/>
                    </a:lnTo>
                    <a:lnTo>
                      <a:pt x="272" y="326"/>
                    </a:lnTo>
                    <a:lnTo>
                      <a:pt x="269" y="323"/>
                    </a:lnTo>
                    <a:lnTo>
                      <a:pt x="268" y="320"/>
                    </a:lnTo>
                    <a:lnTo>
                      <a:pt x="263" y="314"/>
                    </a:lnTo>
                    <a:lnTo>
                      <a:pt x="260" y="309"/>
                    </a:lnTo>
                    <a:lnTo>
                      <a:pt x="255" y="306"/>
                    </a:lnTo>
                    <a:lnTo>
                      <a:pt x="246" y="301"/>
                    </a:lnTo>
                    <a:lnTo>
                      <a:pt x="238" y="296"/>
                    </a:lnTo>
                    <a:lnTo>
                      <a:pt x="234" y="293"/>
                    </a:lnTo>
                    <a:lnTo>
                      <a:pt x="232" y="286"/>
                    </a:lnTo>
                    <a:lnTo>
                      <a:pt x="231" y="278"/>
                    </a:lnTo>
                    <a:lnTo>
                      <a:pt x="231" y="267"/>
                    </a:lnTo>
                    <a:lnTo>
                      <a:pt x="228" y="254"/>
                    </a:lnTo>
                    <a:lnTo>
                      <a:pt x="223" y="245"/>
                    </a:lnTo>
                    <a:lnTo>
                      <a:pt x="221" y="242"/>
                    </a:lnTo>
                    <a:lnTo>
                      <a:pt x="220" y="236"/>
                    </a:lnTo>
                    <a:lnTo>
                      <a:pt x="219" y="227"/>
                    </a:lnTo>
                    <a:lnTo>
                      <a:pt x="219" y="216"/>
                    </a:lnTo>
                    <a:lnTo>
                      <a:pt x="215" y="205"/>
                    </a:lnTo>
                    <a:lnTo>
                      <a:pt x="214" y="197"/>
                    </a:lnTo>
                    <a:lnTo>
                      <a:pt x="214" y="187"/>
                    </a:lnTo>
                    <a:lnTo>
                      <a:pt x="216" y="180"/>
                    </a:lnTo>
                    <a:lnTo>
                      <a:pt x="219" y="173"/>
                    </a:lnTo>
                    <a:lnTo>
                      <a:pt x="223" y="169"/>
                    </a:lnTo>
                    <a:lnTo>
                      <a:pt x="231" y="162"/>
                    </a:lnTo>
                    <a:lnTo>
                      <a:pt x="236" y="154"/>
                    </a:lnTo>
                    <a:lnTo>
                      <a:pt x="236" y="152"/>
                    </a:lnTo>
                    <a:lnTo>
                      <a:pt x="234" y="149"/>
                    </a:lnTo>
                    <a:lnTo>
                      <a:pt x="231" y="146"/>
                    </a:lnTo>
                    <a:lnTo>
                      <a:pt x="232" y="145"/>
                    </a:lnTo>
                    <a:lnTo>
                      <a:pt x="238" y="145"/>
                    </a:lnTo>
                    <a:lnTo>
                      <a:pt x="240" y="145"/>
                    </a:lnTo>
                    <a:lnTo>
                      <a:pt x="244" y="145"/>
                    </a:lnTo>
                    <a:lnTo>
                      <a:pt x="246" y="142"/>
                    </a:lnTo>
                    <a:lnTo>
                      <a:pt x="246" y="141"/>
                    </a:lnTo>
                    <a:lnTo>
                      <a:pt x="248" y="141"/>
                    </a:lnTo>
                    <a:lnTo>
                      <a:pt x="250" y="141"/>
                    </a:lnTo>
                    <a:lnTo>
                      <a:pt x="252" y="134"/>
                    </a:lnTo>
                    <a:lnTo>
                      <a:pt x="256" y="130"/>
                    </a:lnTo>
                    <a:lnTo>
                      <a:pt x="261" y="128"/>
                    </a:lnTo>
                    <a:lnTo>
                      <a:pt x="262" y="125"/>
                    </a:lnTo>
                    <a:lnTo>
                      <a:pt x="265" y="124"/>
                    </a:lnTo>
                    <a:lnTo>
                      <a:pt x="267" y="118"/>
                    </a:lnTo>
                    <a:lnTo>
                      <a:pt x="269" y="107"/>
                    </a:lnTo>
                    <a:lnTo>
                      <a:pt x="274" y="105"/>
                    </a:lnTo>
                    <a:lnTo>
                      <a:pt x="286" y="96"/>
                    </a:lnTo>
                    <a:lnTo>
                      <a:pt x="290" y="94"/>
                    </a:lnTo>
                    <a:lnTo>
                      <a:pt x="294" y="94"/>
                    </a:lnTo>
                    <a:lnTo>
                      <a:pt x="300" y="91"/>
                    </a:lnTo>
                    <a:lnTo>
                      <a:pt x="303" y="89"/>
                    </a:lnTo>
                    <a:lnTo>
                      <a:pt x="305" y="84"/>
                    </a:lnTo>
                    <a:lnTo>
                      <a:pt x="303" y="82"/>
                    </a:lnTo>
                    <a:lnTo>
                      <a:pt x="303" y="80"/>
                    </a:lnTo>
                    <a:lnTo>
                      <a:pt x="302" y="76"/>
                    </a:lnTo>
                    <a:lnTo>
                      <a:pt x="302" y="71"/>
                    </a:lnTo>
                    <a:lnTo>
                      <a:pt x="305" y="67"/>
                    </a:lnTo>
                    <a:lnTo>
                      <a:pt x="306" y="56"/>
                    </a:lnTo>
                    <a:lnTo>
                      <a:pt x="308" y="50"/>
                    </a:lnTo>
                    <a:lnTo>
                      <a:pt x="309" y="44"/>
                    </a:lnTo>
                    <a:lnTo>
                      <a:pt x="312" y="42"/>
                    </a:lnTo>
                    <a:lnTo>
                      <a:pt x="312" y="37"/>
                    </a:lnTo>
                    <a:lnTo>
                      <a:pt x="312" y="33"/>
                    </a:lnTo>
                    <a:lnTo>
                      <a:pt x="309" y="28"/>
                    </a:lnTo>
                    <a:lnTo>
                      <a:pt x="306" y="26"/>
                    </a:lnTo>
                    <a:lnTo>
                      <a:pt x="295" y="10"/>
                    </a:lnTo>
                    <a:lnTo>
                      <a:pt x="28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649">
                <a:extLst>
                  <a:ext uri="{FF2B5EF4-FFF2-40B4-BE49-F238E27FC236}">
                    <a16:creationId xmlns:a16="http://schemas.microsoft.com/office/drawing/2014/main" id="{D9F8964B-ABA6-5F7A-33EB-6ECD89A75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1687"/>
                <a:ext cx="9" cy="21"/>
              </a:xfrm>
              <a:custGeom>
                <a:avLst/>
                <a:gdLst>
                  <a:gd name="T0" fmla="*/ 32 w 47"/>
                  <a:gd name="T1" fmla="*/ 106 h 106"/>
                  <a:gd name="T2" fmla="*/ 33 w 47"/>
                  <a:gd name="T3" fmla="*/ 101 h 106"/>
                  <a:gd name="T4" fmla="*/ 33 w 47"/>
                  <a:gd name="T5" fmla="*/ 91 h 106"/>
                  <a:gd name="T6" fmla="*/ 34 w 47"/>
                  <a:gd name="T7" fmla="*/ 86 h 106"/>
                  <a:gd name="T8" fmla="*/ 36 w 47"/>
                  <a:gd name="T9" fmla="*/ 81 h 106"/>
                  <a:gd name="T10" fmla="*/ 39 w 47"/>
                  <a:gd name="T11" fmla="*/ 78 h 106"/>
                  <a:gd name="T12" fmla="*/ 43 w 47"/>
                  <a:gd name="T13" fmla="*/ 74 h 106"/>
                  <a:gd name="T14" fmla="*/ 45 w 47"/>
                  <a:gd name="T15" fmla="*/ 69 h 106"/>
                  <a:gd name="T16" fmla="*/ 45 w 47"/>
                  <a:gd name="T17" fmla="*/ 66 h 106"/>
                  <a:gd name="T18" fmla="*/ 47 w 47"/>
                  <a:gd name="T19" fmla="*/ 63 h 106"/>
                  <a:gd name="T20" fmla="*/ 43 w 47"/>
                  <a:gd name="T21" fmla="*/ 55 h 106"/>
                  <a:gd name="T22" fmla="*/ 34 w 47"/>
                  <a:gd name="T23" fmla="*/ 44 h 106"/>
                  <a:gd name="T24" fmla="*/ 30 w 47"/>
                  <a:gd name="T25" fmla="*/ 39 h 106"/>
                  <a:gd name="T26" fmla="*/ 27 w 47"/>
                  <a:gd name="T27" fmla="*/ 33 h 106"/>
                  <a:gd name="T28" fmla="*/ 23 w 47"/>
                  <a:gd name="T29" fmla="*/ 30 h 106"/>
                  <a:gd name="T30" fmla="*/ 19 w 47"/>
                  <a:gd name="T31" fmla="*/ 30 h 106"/>
                  <a:gd name="T32" fmla="*/ 16 w 47"/>
                  <a:gd name="T33" fmla="*/ 28 h 106"/>
                  <a:gd name="T34" fmla="*/ 14 w 47"/>
                  <a:gd name="T35" fmla="*/ 24 h 106"/>
                  <a:gd name="T36" fmla="*/ 10 w 47"/>
                  <a:gd name="T37" fmla="*/ 18 h 106"/>
                  <a:gd name="T38" fmla="*/ 4 w 47"/>
                  <a:gd name="T39" fmla="*/ 13 h 106"/>
                  <a:gd name="T40" fmla="*/ 2 w 47"/>
                  <a:gd name="T41" fmla="*/ 11 h 106"/>
                  <a:gd name="T42" fmla="*/ 0 w 47"/>
                  <a:gd name="T4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7" h="106">
                    <a:moveTo>
                      <a:pt x="32" y="106"/>
                    </a:moveTo>
                    <a:lnTo>
                      <a:pt x="33" y="101"/>
                    </a:lnTo>
                    <a:lnTo>
                      <a:pt x="33" y="91"/>
                    </a:lnTo>
                    <a:lnTo>
                      <a:pt x="34" y="86"/>
                    </a:lnTo>
                    <a:lnTo>
                      <a:pt x="36" y="81"/>
                    </a:lnTo>
                    <a:lnTo>
                      <a:pt x="39" y="78"/>
                    </a:lnTo>
                    <a:lnTo>
                      <a:pt x="43" y="74"/>
                    </a:lnTo>
                    <a:lnTo>
                      <a:pt x="45" y="69"/>
                    </a:lnTo>
                    <a:lnTo>
                      <a:pt x="45" y="66"/>
                    </a:lnTo>
                    <a:lnTo>
                      <a:pt x="47" y="63"/>
                    </a:lnTo>
                    <a:lnTo>
                      <a:pt x="43" y="55"/>
                    </a:lnTo>
                    <a:lnTo>
                      <a:pt x="34" y="44"/>
                    </a:lnTo>
                    <a:lnTo>
                      <a:pt x="30" y="39"/>
                    </a:lnTo>
                    <a:lnTo>
                      <a:pt x="27" y="33"/>
                    </a:lnTo>
                    <a:lnTo>
                      <a:pt x="23" y="30"/>
                    </a:lnTo>
                    <a:lnTo>
                      <a:pt x="19" y="30"/>
                    </a:lnTo>
                    <a:lnTo>
                      <a:pt x="16" y="28"/>
                    </a:lnTo>
                    <a:lnTo>
                      <a:pt x="14" y="24"/>
                    </a:lnTo>
                    <a:lnTo>
                      <a:pt x="10" y="18"/>
                    </a:lnTo>
                    <a:lnTo>
                      <a:pt x="4" y="13"/>
                    </a:lnTo>
                    <a:lnTo>
                      <a:pt x="2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650">
                <a:extLst>
                  <a:ext uri="{FF2B5EF4-FFF2-40B4-BE49-F238E27FC236}">
                    <a16:creationId xmlns:a16="http://schemas.microsoft.com/office/drawing/2014/main" id="{DD94C06D-37B3-21D1-04DC-1AE2F9031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1220"/>
                <a:ext cx="105" cy="45"/>
              </a:xfrm>
              <a:custGeom>
                <a:avLst/>
                <a:gdLst>
                  <a:gd name="T0" fmla="*/ 4 w 524"/>
                  <a:gd name="T1" fmla="*/ 0 h 225"/>
                  <a:gd name="T2" fmla="*/ 22 w 524"/>
                  <a:gd name="T3" fmla="*/ 7 h 225"/>
                  <a:gd name="T4" fmla="*/ 55 w 524"/>
                  <a:gd name="T5" fmla="*/ 21 h 225"/>
                  <a:gd name="T6" fmla="*/ 67 w 524"/>
                  <a:gd name="T7" fmla="*/ 29 h 225"/>
                  <a:gd name="T8" fmla="*/ 80 w 524"/>
                  <a:gd name="T9" fmla="*/ 37 h 225"/>
                  <a:gd name="T10" fmla="*/ 94 w 524"/>
                  <a:gd name="T11" fmla="*/ 37 h 225"/>
                  <a:gd name="T12" fmla="*/ 100 w 524"/>
                  <a:gd name="T13" fmla="*/ 40 h 225"/>
                  <a:gd name="T14" fmla="*/ 106 w 524"/>
                  <a:gd name="T15" fmla="*/ 47 h 225"/>
                  <a:gd name="T16" fmla="*/ 114 w 524"/>
                  <a:gd name="T17" fmla="*/ 51 h 225"/>
                  <a:gd name="T18" fmla="*/ 123 w 524"/>
                  <a:gd name="T19" fmla="*/ 46 h 225"/>
                  <a:gd name="T20" fmla="*/ 131 w 524"/>
                  <a:gd name="T21" fmla="*/ 47 h 225"/>
                  <a:gd name="T22" fmla="*/ 136 w 524"/>
                  <a:gd name="T23" fmla="*/ 55 h 225"/>
                  <a:gd name="T24" fmla="*/ 146 w 524"/>
                  <a:gd name="T25" fmla="*/ 64 h 225"/>
                  <a:gd name="T26" fmla="*/ 204 w 524"/>
                  <a:gd name="T27" fmla="*/ 83 h 225"/>
                  <a:gd name="T28" fmla="*/ 218 w 524"/>
                  <a:gd name="T29" fmla="*/ 86 h 225"/>
                  <a:gd name="T30" fmla="*/ 229 w 524"/>
                  <a:gd name="T31" fmla="*/ 89 h 225"/>
                  <a:gd name="T32" fmla="*/ 254 w 524"/>
                  <a:gd name="T33" fmla="*/ 107 h 225"/>
                  <a:gd name="T34" fmla="*/ 263 w 524"/>
                  <a:gd name="T35" fmla="*/ 123 h 225"/>
                  <a:gd name="T36" fmla="*/ 268 w 524"/>
                  <a:gd name="T37" fmla="*/ 132 h 225"/>
                  <a:gd name="T38" fmla="*/ 275 w 524"/>
                  <a:gd name="T39" fmla="*/ 134 h 225"/>
                  <a:gd name="T40" fmla="*/ 290 w 524"/>
                  <a:gd name="T41" fmla="*/ 135 h 225"/>
                  <a:gd name="T42" fmla="*/ 305 w 524"/>
                  <a:gd name="T43" fmla="*/ 134 h 225"/>
                  <a:gd name="T44" fmla="*/ 315 w 524"/>
                  <a:gd name="T45" fmla="*/ 132 h 225"/>
                  <a:gd name="T46" fmla="*/ 329 w 524"/>
                  <a:gd name="T47" fmla="*/ 127 h 225"/>
                  <a:gd name="T48" fmla="*/ 347 w 524"/>
                  <a:gd name="T49" fmla="*/ 132 h 225"/>
                  <a:gd name="T50" fmla="*/ 365 w 524"/>
                  <a:gd name="T51" fmla="*/ 143 h 225"/>
                  <a:gd name="T52" fmla="*/ 382 w 524"/>
                  <a:gd name="T53" fmla="*/ 163 h 225"/>
                  <a:gd name="T54" fmla="*/ 392 w 524"/>
                  <a:gd name="T55" fmla="*/ 171 h 225"/>
                  <a:gd name="T56" fmla="*/ 403 w 524"/>
                  <a:gd name="T57" fmla="*/ 175 h 225"/>
                  <a:gd name="T58" fmla="*/ 415 w 524"/>
                  <a:gd name="T59" fmla="*/ 178 h 225"/>
                  <a:gd name="T60" fmla="*/ 421 w 524"/>
                  <a:gd name="T61" fmla="*/ 186 h 225"/>
                  <a:gd name="T62" fmla="*/ 425 w 524"/>
                  <a:gd name="T63" fmla="*/ 197 h 225"/>
                  <a:gd name="T64" fmla="*/ 438 w 524"/>
                  <a:gd name="T65" fmla="*/ 206 h 225"/>
                  <a:gd name="T66" fmla="*/ 456 w 524"/>
                  <a:gd name="T67" fmla="*/ 215 h 225"/>
                  <a:gd name="T68" fmla="*/ 465 w 524"/>
                  <a:gd name="T69" fmla="*/ 220 h 225"/>
                  <a:gd name="T70" fmla="*/ 473 w 524"/>
                  <a:gd name="T71" fmla="*/ 225 h 225"/>
                  <a:gd name="T72" fmla="*/ 485 w 524"/>
                  <a:gd name="T73" fmla="*/ 220 h 225"/>
                  <a:gd name="T74" fmla="*/ 495 w 524"/>
                  <a:gd name="T75" fmla="*/ 212 h 225"/>
                  <a:gd name="T76" fmla="*/ 501 w 524"/>
                  <a:gd name="T77" fmla="*/ 214 h 225"/>
                  <a:gd name="T78" fmla="*/ 511 w 524"/>
                  <a:gd name="T79" fmla="*/ 209 h 225"/>
                  <a:gd name="T80" fmla="*/ 513 w 524"/>
                  <a:gd name="T81" fmla="*/ 200 h 225"/>
                  <a:gd name="T82" fmla="*/ 512 w 524"/>
                  <a:gd name="T83" fmla="*/ 185 h 225"/>
                  <a:gd name="T84" fmla="*/ 512 w 524"/>
                  <a:gd name="T85" fmla="*/ 169 h 225"/>
                  <a:gd name="T86" fmla="*/ 521 w 524"/>
                  <a:gd name="T87" fmla="*/ 157 h 225"/>
                  <a:gd name="T88" fmla="*/ 523 w 524"/>
                  <a:gd name="T89" fmla="*/ 149 h 225"/>
                  <a:gd name="T90" fmla="*/ 523 w 524"/>
                  <a:gd name="T91" fmla="*/ 141 h 225"/>
                  <a:gd name="T92" fmla="*/ 520 w 524"/>
                  <a:gd name="T93" fmla="*/ 127 h 225"/>
                  <a:gd name="T94" fmla="*/ 517 w 524"/>
                  <a:gd name="T95" fmla="*/ 11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24" h="225">
                    <a:moveTo>
                      <a:pt x="0" y="0"/>
                    </a:moveTo>
                    <a:lnTo>
                      <a:pt x="4" y="0"/>
                    </a:lnTo>
                    <a:lnTo>
                      <a:pt x="11" y="3"/>
                    </a:lnTo>
                    <a:lnTo>
                      <a:pt x="22" y="7"/>
                    </a:lnTo>
                    <a:lnTo>
                      <a:pt x="38" y="14"/>
                    </a:lnTo>
                    <a:lnTo>
                      <a:pt x="55" y="21"/>
                    </a:lnTo>
                    <a:lnTo>
                      <a:pt x="63" y="26"/>
                    </a:lnTo>
                    <a:lnTo>
                      <a:pt x="67" y="29"/>
                    </a:lnTo>
                    <a:lnTo>
                      <a:pt x="72" y="32"/>
                    </a:lnTo>
                    <a:lnTo>
                      <a:pt x="80" y="37"/>
                    </a:lnTo>
                    <a:lnTo>
                      <a:pt x="91" y="38"/>
                    </a:lnTo>
                    <a:lnTo>
                      <a:pt x="94" y="37"/>
                    </a:lnTo>
                    <a:lnTo>
                      <a:pt x="97" y="38"/>
                    </a:lnTo>
                    <a:lnTo>
                      <a:pt x="100" y="40"/>
                    </a:lnTo>
                    <a:lnTo>
                      <a:pt x="103" y="43"/>
                    </a:lnTo>
                    <a:lnTo>
                      <a:pt x="106" y="47"/>
                    </a:lnTo>
                    <a:lnTo>
                      <a:pt x="111" y="49"/>
                    </a:lnTo>
                    <a:lnTo>
                      <a:pt x="114" y="51"/>
                    </a:lnTo>
                    <a:lnTo>
                      <a:pt x="119" y="49"/>
                    </a:lnTo>
                    <a:lnTo>
                      <a:pt x="123" y="46"/>
                    </a:lnTo>
                    <a:lnTo>
                      <a:pt x="128" y="46"/>
                    </a:lnTo>
                    <a:lnTo>
                      <a:pt x="131" y="47"/>
                    </a:lnTo>
                    <a:lnTo>
                      <a:pt x="136" y="53"/>
                    </a:lnTo>
                    <a:lnTo>
                      <a:pt x="136" y="55"/>
                    </a:lnTo>
                    <a:lnTo>
                      <a:pt x="139" y="59"/>
                    </a:lnTo>
                    <a:lnTo>
                      <a:pt x="146" y="64"/>
                    </a:lnTo>
                    <a:lnTo>
                      <a:pt x="192" y="81"/>
                    </a:lnTo>
                    <a:lnTo>
                      <a:pt x="204" y="83"/>
                    </a:lnTo>
                    <a:lnTo>
                      <a:pt x="215" y="86"/>
                    </a:lnTo>
                    <a:lnTo>
                      <a:pt x="218" y="86"/>
                    </a:lnTo>
                    <a:lnTo>
                      <a:pt x="223" y="87"/>
                    </a:lnTo>
                    <a:lnTo>
                      <a:pt x="229" y="89"/>
                    </a:lnTo>
                    <a:lnTo>
                      <a:pt x="244" y="97"/>
                    </a:lnTo>
                    <a:lnTo>
                      <a:pt x="254" y="107"/>
                    </a:lnTo>
                    <a:lnTo>
                      <a:pt x="258" y="116"/>
                    </a:lnTo>
                    <a:lnTo>
                      <a:pt x="263" y="123"/>
                    </a:lnTo>
                    <a:lnTo>
                      <a:pt x="266" y="128"/>
                    </a:lnTo>
                    <a:lnTo>
                      <a:pt x="268" y="132"/>
                    </a:lnTo>
                    <a:lnTo>
                      <a:pt x="271" y="134"/>
                    </a:lnTo>
                    <a:lnTo>
                      <a:pt x="275" y="134"/>
                    </a:lnTo>
                    <a:lnTo>
                      <a:pt x="280" y="133"/>
                    </a:lnTo>
                    <a:lnTo>
                      <a:pt x="290" y="135"/>
                    </a:lnTo>
                    <a:lnTo>
                      <a:pt x="302" y="135"/>
                    </a:lnTo>
                    <a:lnTo>
                      <a:pt x="305" y="134"/>
                    </a:lnTo>
                    <a:lnTo>
                      <a:pt x="308" y="134"/>
                    </a:lnTo>
                    <a:lnTo>
                      <a:pt x="315" y="132"/>
                    </a:lnTo>
                    <a:lnTo>
                      <a:pt x="321" y="128"/>
                    </a:lnTo>
                    <a:lnTo>
                      <a:pt x="329" y="127"/>
                    </a:lnTo>
                    <a:lnTo>
                      <a:pt x="337" y="128"/>
                    </a:lnTo>
                    <a:lnTo>
                      <a:pt x="347" y="132"/>
                    </a:lnTo>
                    <a:lnTo>
                      <a:pt x="357" y="137"/>
                    </a:lnTo>
                    <a:lnTo>
                      <a:pt x="365" y="143"/>
                    </a:lnTo>
                    <a:lnTo>
                      <a:pt x="377" y="156"/>
                    </a:lnTo>
                    <a:lnTo>
                      <a:pt x="382" y="163"/>
                    </a:lnTo>
                    <a:lnTo>
                      <a:pt x="389" y="169"/>
                    </a:lnTo>
                    <a:lnTo>
                      <a:pt x="392" y="171"/>
                    </a:lnTo>
                    <a:lnTo>
                      <a:pt x="395" y="173"/>
                    </a:lnTo>
                    <a:lnTo>
                      <a:pt x="403" y="175"/>
                    </a:lnTo>
                    <a:lnTo>
                      <a:pt x="409" y="175"/>
                    </a:lnTo>
                    <a:lnTo>
                      <a:pt x="415" y="178"/>
                    </a:lnTo>
                    <a:lnTo>
                      <a:pt x="418" y="180"/>
                    </a:lnTo>
                    <a:lnTo>
                      <a:pt x="421" y="186"/>
                    </a:lnTo>
                    <a:lnTo>
                      <a:pt x="421" y="191"/>
                    </a:lnTo>
                    <a:lnTo>
                      <a:pt x="425" y="197"/>
                    </a:lnTo>
                    <a:lnTo>
                      <a:pt x="429" y="201"/>
                    </a:lnTo>
                    <a:lnTo>
                      <a:pt x="438" y="206"/>
                    </a:lnTo>
                    <a:lnTo>
                      <a:pt x="448" y="211"/>
                    </a:lnTo>
                    <a:lnTo>
                      <a:pt x="456" y="215"/>
                    </a:lnTo>
                    <a:lnTo>
                      <a:pt x="461" y="218"/>
                    </a:lnTo>
                    <a:lnTo>
                      <a:pt x="465" y="220"/>
                    </a:lnTo>
                    <a:lnTo>
                      <a:pt x="468" y="224"/>
                    </a:lnTo>
                    <a:lnTo>
                      <a:pt x="473" y="225"/>
                    </a:lnTo>
                    <a:lnTo>
                      <a:pt x="478" y="224"/>
                    </a:lnTo>
                    <a:lnTo>
                      <a:pt x="485" y="220"/>
                    </a:lnTo>
                    <a:lnTo>
                      <a:pt x="492" y="213"/>
                    </a:lnTo>
                    <a:lnTo>
                      <a:pt x="495" y="212"/>
                    </a:lnTo>
                    <a:lnTo>
                      <a:pt x="498" y="213"/>
                    </a:lnTo>
                    <a:lnTo>
                      <a:pt x="501" y="214"/>
                    </a:lnTo>
                    <a:lnTo>
                      <a:pt x="503" y="214"/>
                    </a:lnTo>
                    <a:lnTo>
                      <a:pt x="511" y="209"/>
                    </a:lnTo>
                    <a:lnTo>
                      <a:pt x="512" y="204"/>
                    </a:lnTo>
                    <a:lnTo>
                      <a:pt x="513" y="200"/>
                    </a:lnTo>
                    <a:lnTo>
                      <a:pt x="513" y="192"/>
                    </a:lnTo>
                    <a:lnTo>
                      <a:pt x="512" y="185"/>
                    </a:lnTo>
                    <a:lnTo>
                      <a:pt x="511" y="177"/>
                    </a:lnTo>
                    <a:lnTo>
                      <a:pt x="512" y="169"/>
                    </a:lnTo>
                    <a:lnTo>
                      <a:pt x="515" y="162"/>
                    </a:lnTo>
                    <a:lnTo>
                      <a:pt x="521" y="157"/>
                    </a:lnTo>
                    <a:lnTo>
                      <a:pt x="523" y="152"/>
                    </a:lnTo>
                    <a:lnTo>
                      <a:pt x="523" y="149"/>
                    </a:lnTo>
                    <a:lnTo>
                      <a:pt x="524" y="146"/>
                    </a:lnTo>
                    <a:lnTo>
                      <a:pt x="523" y="141"/>
                    </a:lnTo>
                    <a:lnTo>
                      <a:pt x="523" y="138"/>
                    </a:lnTo>
                    <a:lnTo>
                      <a:pt x="520" y="127"/>
                    </a:lnTo>
                    <a:lnTo>
                      <a:pt x="517" y="116"/>
                    </a:lnTo>
                    <a:lnTo>
                      <a:pt x="517" y="11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651">
                <a:extLst>
                  <a:ext uri="{FF2B5EF4-FFF2-40B4-BE49-F238E27FC236}">
                    <a16:creationId xmlns:a16="http://schemas.microsoft.com/office/drawing/2014/main" id="{351B8AEF-3F73-124A-E378-51E5584EE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759"/>
                <a:ext cx="200" cy="124"/>
              </a:xfrm>
              <a:custGeom>
                <a:avLst/>
                <a:gdLst>
                  <a:gd name="T0" fmla="*/ 1002 w 1002"/>
                  <a:gd name="T1" fmla="*/ 598 h 619"/>
                  <a:gd name="T2" fmla="*/ 993 w 1002"/>
                  <a:gd name="T3" fmla="*/ 614 h 619"/>
                  <a:gd name="T4" fmla="*/ 986 w 1002"/>
                  <a:gd name="T5" fmla="*/ 616 h 619"/>
                  <a:gd name="T6" fmla="*/ 959 w 1002"/>
                  <a:gd name="T7" fmla="*/ 619 h 619"/>
                  <a:gd name="T8" fmla="*/ 937 w 1002"/>
                  <a:gd name="T9" fmla="*/ 606 h 619"/>
                  <a:gd name="T10" fmla="*/ 923 w 1002"/>
                  <a:gd name="T11" fmla="*/ 575 h 619"/>
                  <a:gd name="T12" fmla="*/ 903 w 1002"/>
                  <a:gd name="T13" fmla="*/ 562 h 619"/>
                  <a:gd name="T14" fmla="*/ 893 w 1002"/>
                  <a:gd name="T15" fmla="*/ 553 h 619"/>
                  <a:gd name="T16" fmla="*/ 851 w 1002"/>
                  <a:gd name="T17" fmla="*/ 530 h 619"/>
                  <a:gd name="T18" fmla="*/ 843 w 1002"/>
                  <a:gd name="T19" fmla="*/ 522 h 619"/>
                  <a:gd name="T20" fmla="*/ 782 w 1002"/>
                  <a:gd name="T21" fmla="*/ 495 h 619"/>
                  <a:gd name="T22" fmla="*/ 766 w 1002"/>
                  <a:gd name="T23" fmla="*/ 469 h 619"/>
                  <a:gd name="T24" fmla="*/ 736 w 1002"/>
                  <a:gd name="T25" fmla="*/ 479 h 619"/>
                  <a:gd name="T26" fmla="*/ 728 w 1002"/>
                  <a:gd name="T27" fmla="*/ 473 h 619"/>
                  <a:gd name="T28" fmla="*/ 704 w 1002"/>
                  <a:gd name="T29" fmla="*/ 454 h 619"/>
                  <a:gd name="T30" fmla="*/ 686 w 1002"/>
                  <a:gd name="T31" fmla="*/ 449 h 619"/>
                  <a:gd name="T32" fmla="*/ 648 w 1002"/>
                  <a:gd name="T33" fmla="*/ 471 h 619"/>
                  <a:gd name="T34" fmla="*/ 616 w 1002"/>
                  <a:gd name="T35" fmla="*/ 506 h 619"/>
                  <a:gd name="T36" fmla="*/ 594 w 1002"/>
                  <a:gd name="T37" fmla="*/ 513 h 619"/>
                  <a:gd name="T38" fmla="*/ 578 w 1002"/>
                  <a:gd name="T39" fmla="*/ 526 h 619"/>
                  <a:gd name="T40" fmla="*/ 562 w 1002"/>
                  <a:gd name="T41" fmla="*/ 529 h 619"/>
                  <a:gd name="T42" fmla="*/ 556 w 1002"/>
                  <a:gd name="T43" fmla="*/ 540 h 619"/>
                  <a:gd name="T44" fmla="*/ 538 w 1002"/>
                  <a:gd name="T45" fmla="*/ 545 h 619"/>
                  <a:gd name="T46" fmla="*/ 505 w 1002"/>
                  <a:gd name="T47" fmla="*/ 539 h 619"/>
                  <a:gd name="T48" fmla="*/ 479 w 1002"/>
                  <a:gd name="T49" fmla="*/ 540 h 619"/>
                  <a:gd name="T50" fmla="*/ 464 w 1002"/>
                  <a:gd name="T51" fmla="*/ 535 h 619"/>
                  <a:gd name="T52" fmla="*/ 446 w 1002"/>
                  <a:gd name="T53" fmla="*/ 526 h 619"/>
                  <a:gd name="T54" fmla="*/ 430 w 1002"/>
                  <a:gd name="T55" fmla="*/ 528 h 619"/>
                  <a:gd name="T56" fmla="*/ 413 w 1002"/>
                  <a:gd name="T57" fmla="*/ 526 h 619"/>
                  <a:gd name="T58" fmla="*/ 383 w 1002"/>
                  <a:gd name="T59" fmla="*/ 519 h 619"/>
                  <a:gd name="T60" fmla="*/ 337 w 1002"/>
                  <a:gd name="T61" fmla="*/ 516 h 619"/>
                  <a:gd name="T62" fmla="*/ 303 w 1002"/>
                  <a:gd name="T63" fmla="*/ 518 h 619"/>
                  <a:gd name="T64" fmla="*/ 282 w 1002"/>
                  <a:gd name="T65" fmla="*/ 514 h 619"/>
                  <a:gd name="T66" fmla="*/ 241 w 1002"/>
                  <a:gd name="T67" fmla="*/ 485 h 619"/>
                  <a:gd name="T68" fmla="*/ 216 w 1002"/>
                  <a:gd name="T69" fmla="*/ 482 h 619"/>
                  <a:gd name="T70" fmla="*/ 196 w 1002"/>
                  <a:gd name="T71" fmla="*/ 476 h 619"/>
                  <a:gd name="T72" fmla="*/ 177 w 1002"/>
                  <a:gd name="T73" fmla="*/ 473 h 619"/>
                  <a:gd name="T74" fmla="*/ 144 w 1002"/>
                  <a:gd name="T75" fmla="*/ 494 h 619"/>
                  <a:gd name="T76" fmla="*/ 115 w 1002"/>
                  <a:gd name="T77" fmla="*/ 473 h 619"/>
                  <a:gd name="T78" fmla="*/ 110 w 1002"/>
                  <a:gd name="T79" fmla="*/ 446 h 619"/>
                  <a:gd name="T80" fmla="*/ 97 w 1002"/>
                  <a:gd name="T81" fmla="*/ 440 h 619"/>
                  <a:gd name="T82" fmla="*/ 97 w 1002"/>
                  <a:gd name="T83" fmla="*/ 428 h 619"/>
                  <a:gd name="T84" fmla="*/ 99 w 1002"/>
                  <a:gd name="T85" fmla="*/ 416 h 619"/>
                  <a:gd name="T86" fmla="*/ 92 w 1002"/>
                  <a:gd name="T87" fmla="*/ 405 h 619"/>
                  <a:gd name="T88" fmla="*/ 93 w 1002"/>
                  <a:gd name="T89" fmla="*/ 391 h 619"/>
                  <a:gd name="T90" fmla="*/ 85 w 1002"/>
                  <a:gd name="T91" fmla="*/ 387 h 619"/>
                  <a:gd name="T92" fmla="*/ 85 w 1002"/>
                  <a:gd name="T93" fmla="*/ 368 h 619"/>
                  <a:gd name="T94" fmla="*/ 86 w 1002"/>
                  <a:gd name="T95" fmla="*/ 336 h 619"/>
                  <a:gd name="T96" fmla="*/ 88 w 1002"/>
                  <a:gd name="T97" fmla="*/ 311 h 619"/>
                  <a:gd name="T98" fmla="*/ 88 w 1002"/>
                  <a:gd name="T99" fmla="*/ 273 h 619"/>
                  <a:gd name="T100" fmla="*/ 78 w 1002"/>
                  <a:gd name="T101" fmla="*/ 249 h 619"/>
                  <a:gd name="T102" fmla="*/ 53 w 1002"/>
                  <a:gd name="T103" fmla="*/ 234 h 619"/>
                  <a:gd name="T104" fmla="*/ 52 w 1002"/>
                  <a:gd name="T105" fmla="*/ 196 h 619"/>
                  <a:gd name="T106" fmla="*/ 46 w 1002"/>
                  <a:gd name="T107" fmla="*/ 185 h 619"/>
                  <a:gd name="T108" fmla="*/ 39 w 1002"/>
                  <a:gd name="T109" fmla="*/ 166 h 619"/>
                  <a:gd name="T110" fmla="*/ 46 w 1002"/>
                  <a:gd name="T111" fmla="*/ 130 h 619"/>
                  <a:gd name="T112" fmla="*/ 39 w 1002"/>
                  <a:gd name="T113" fmla="*/ 123 h 619"/>
                  <a:gd name="T114" fmla="*/ 33 w 1002"/>
                  <a:gd name="T115" fmla="*/ 96 h 619"/>
                  <a:gd name="T116" fmla="*/ 18 w 1002"/>
                  <a:gd name="T117" fmla="*/ 51 h 619"/>
                  <a:gd name="T118" fmla="*/ 6 w 1002"/>
                  <a:gd name="T119" fmla="*/ 44 h 619"/>
                  <a:gd name="T120" fmla="*/ 2 w 1002"/>
                  <a:gd name="T121" fmla="*/ 17 h 619"/>
                  <a:gd name="T122" fmla="*/ 13 w 1002"/>
                  <a:gd name="T123" fmla="*/ 0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2" h="619">
                    <a:moveTo>
                      <a:pt x="991" y="586"/>
                    </a:moveTo>
                    <a:lnTo>
                      <a:pt x="997" y="591"/>
                    </a:lnTo>
                    <a:lnTo>
                      <a:pt x="1002" y="596"/>
                    </a:lnTo>
                    <a:lnTo>
                      <a:pt x="1002" y="598"/>
                    </a:lnTo>
                    <a:lnTo>
                      <a:pt x="1001" y="603"/>
                    </a:lnTo>
                    <a:lnTo>
                      <a:pt x="994" y="612"/>
                    </a:lnTo>
                    <a:lnTo>
                      <a:pt x="993" y="612"/>
                    </a:lnTo>
                    <a:lnTo>
                      <a:pt x="993" y="614"/>
                    </a:lnTo>
                    <a:lnTo>
                      <a:pt x="993" y="616"/>
                    </a:lnTo>
                    <a:lnTo>
                      <a:pt x="990" y="617"/>
                    </a:lnTo>
                    <a:lnTo>
                      <a:pt x="988" y="616"/>
                    </a:lnTo>
                    <a:lnTo>
                      <a:pt x="986" y="616"/>
                    </a:lnTo>
                    <a:lnTo>
                      <a:pt x="983" y="616"/>
                    </a:lnTo>
                    <a:lnTo>
                      <a:pt x="978" y="615"/>
                    </a:lnTo>
                    <a:lnTo>
                      <a:pt x="974" y="615"/>
                    </a:lnTo>
                    <a:lnTo>
                      <a:pt x="959" y="619"/>
                    </a:lnTo>
                    <a:lnTo>
                      <a:pt x="948" y="619"/>
                    </a:lnTo>
                    <a:lnTo>
                      <a:pt x="944" y="616"/>
                    </a:lnTo>
                    <a:lnTo>
                      <a:pt x="939" y="612"/>
                    </a:lnTo>
                    <a:lnTo>
                      <a:pt x="937" y="606"/>
                    </a:lnTo>
                    <a:lnTo>
                      <a:pt x="930" y="593"/>
                    </a:lnTo>
                    <a:lnTo>
                      <a:pt x="926" y="586"/>
                    </a:lnTo>
                    <a:lnTo>
                      <a:pt x="925" y="581"/>
                    </a:lnTo>
                    <a:lnTo>
                      <a:pt x="923" y="575"/>
                    </a:lnTo>
                    <a:lnTo>
                      <a:pt x="923" y="571"/>
                    </a:lnTo>
                    <a:lnTo>
                      <a:pt x="921" y="569"/>
                    </a:lnTo>
                    <a:lnTo>
                      <a:pt x="909" y="564"/>
                    </a:lnTo>
                    <a:lnTo>
                      <a:pt x="903" y="562"/>
                    </a:lnTo>
                    <a:lnTo>
                      <a:pt x="900" y="559"/>
                    </a:lnTo>
                    <a:lnTo>
                      <a:pt x="900" y="558"/>
                    </a:lnTo>
                    <a:lnTo>
                      <a:pt x="896" y="554"/>
                    </a:lnTo>
                    <a:lnTo>
                      <a:pt x="893" y="553"/>
                    </a:lnTo>
                    <a:lnTo>
                      <a:pt x="879" y="551"/>
                    </a:lnTo>
                    <a:lnTo>
                      <a:pt x="859" y="539"/>
                    </a:lnTo>
                    <a:lnTo>
                      <a:pt x="854" y="535"/>
                    </a:lnTo>
                    <a:lnTo>
                      <a:pt x="851" y="530"/>
                    </a:lnTo>
                    <a:lnTo>
                      <a:pt x="848" y="529"/>
                    </a:lnTo>
                    <a:lnTo>
                      <a:pt x="847" y="528"/>
                    </a:lnTo>
                    <a:lnTo>
                      <a:pt x="845" y="524"/>
                    </a:lnTo>
                    <a:lnTo>
                      <a:pt x="843" y="522"/>
                    </a:lnTo>
                    <a:lnTo>
                      <a:pt x="839" y="513"/>
                    </a:lnTo>
                    <a:lnTo>
                      <a:pt x="829" y="508"/>
                    </a:lnTo>
                    <a:lnTo>
                      <a:pt x="787" y="497"/>
                    </a:lnTo>
                    <a:lnTo>
                      <a:pt x="782" y="495"/>
                    </a:lnTo>
                    <a:lnTo>
                      <a:pt x="779" y="492"/>
                    </a:lnTo>
                    <a:lnTo>
                      <a:pt x="776" y="484"/>
                    </a:lnTo>
                    <a:lnTo>
                      <a:pt x="770" y="473"/>
                    </a:lnTo>
                    <a:lnTo>
                      <a:pt x="766" y="469"/>
                    </a:lnTo>
                    <a:lnTo>
                      <a:pt x="760" y="468"/>
                    </a:lnTo>
                    <a:lnTo>
                      <a:pt x="755" y="471"/>
                    </a:lnTo>
                    <a:lnTo>
                      <a:pt x="743" y="477"/>
                    </a:lnTo>
                    <a:lnTo>
                      <a:pt x="736" y="479"/>
                    </a:lnTo>
                    <a:lnTo>
                      <a:pt x="732" y="480"/>
                    </a:lnTo>
                    <a:lnTo>
                      <a:pt x="731" y="479"/>
                    </a:lnTo>
                    <a:lnTo>
                      <a:pt x="731" y="478"/>
                    </a:lnTo>
                    <a:lnTo>
                      <a:pt x="728" y="473"/>
                    </a:lnTo>
                    <a:lnTo>
                      <a:pt x="725" y="468"/>
                    </a:lnTo>
                    <a:lnTo>
                      <a:pt x="721" y="463"/>
                    </a:lnTo>
                    <a:lnTo>
                      <a:pt x="709" y="457"/>
                    </a:lnTo>
                    <a:lnTo>
                      <a:pt x="704" y="454"/>
                    </a:lnTo>
                    <a:lnTo>
                      <a:pt x="702" y="450"/>
                    </a:lnTo>
                    <a:lnTo>
                      <a:pt x="697" y="448"/>
                    </a:lnTo>
                    <a:lnTo>
                      <a:pt x="691" y="448"/>
                    </a:lnTo>
                    <a:lnTo>
                      <a:pt x="686" y="449"/>
                    </a:lnTo>
                    <a:lnTo>
                      <a:pt x="680" y="452"/>
                    </a:lnTo>
                    <a:lnTo>
                      <a:pt x="673" y="457"/>
                    </a:lnTo>
                    <a:lnTo>
                      <a:pt x="659" y="461"/>
                    </a:lnTo>
                    <a:lnTo>
                      <a:pt x="648" y="471"/>
                    </a:lnTo>
                    <a:lnTo>
                      <a:pt x="631" y="491"/>
                    </a:lnTo>
                    <a:lnTo>
                      <a:pt x="627" y="495"/>
                    </a:lnTo>
                    <a:lnTo>
                      <a:pt x="619" y="502"/>
                    </a:lnTo>
                    <a:lnTo>
                      <a:pt x="616" y="506"/>
                    </a:lnTo>
                    <a:lnTo>
                      <a:pt x="610" y="508"/>
                    </a:lnTo>
                    <a:lnTo>
                      <a:pt x="605" y="509"/>
                    </a:lnTo>
                    <a:lnTo>
                      <a:pt x="596" y="511"/>
                    </a:lnTo>
                    <a:lnTo>
                      <a:pt x="594" y="513"/>
                    </a:lnTo>
                    <a:lnTo>
                      <a:pt x="591" y="513"/>
                    </a:lnTo>
                    <a:lnTo>
                      <a:pt x="590" y="516"/>
                    </a:lnTo>
                    <a:lnTo>
                      <a:pt x="587" y="522"/>
                    </a:lnTo>
                    <a:lnTo>
                      <a:pt x="578" y="526"/>
                    </a:lnTo>
                    <a:lnTo>
                      <a:pt x="571" y="528"/>
                    </a:lnTo>
                    <a:lnTo>
                      <a:pt x="566" y="525"/>
                    </a:lnTo>
                    <a:lnTo>
                      <a:pt x="564" y="526"/>
                    </a:lnTo>
                    <a:lnTo>
                      <a:pt x="562" y="529"/>
                    </a:lnTo>
                    <a:lnTo>
                      <a:pt x="566" y="532"/>
                    </a:lnTo>
                    <a:lnTo>
                      <a:pt x="565" y="534"/>
                    </a:lnTo>
                    <a:lnTo>
                      <a:pt x="561" y="539"/>
                    </a:lnTo>
                    <a:lnTo>
                      <a:pt x="556" y="540"/>
                    </a:lnTo>
                    <a:lnTo>
                      <a:pt x="551" y="539"/>
                    </a:lnTo>
                    <a:lnTo>
                      <a:pt x="547" y="539"/>
                    </a:lnTo>
                    <a:lnTo>
                      <a:pt x="544" y="542"/>
                    </a:lnTo>
                    <a:lnTo>
                      <a:pt x="538" y="545"/>
                    </a:lnTo>
                    <a:lnTo>
                      <a:pt x="534" y="546"/>
                    </a:lnTo>
                    <a:lnTo>
                      <a:pt x="520" y="542"/>
                    </a:lnTo>
                    <a:lnTo>
                      <a:pt x="510" y="539"/>
                    </a:lnTo>
                    <a:lnTo>
                      <a:pt x="505" y="539"/>
                    </a:lnTo>
                    <a:lnTo>
                      <a:pt x="498" y="537"/>
                    </a:lnTo>
                    <a:lnTo>
                      <a:pt x="487" y="540"/>
                    </a:lnTo>
                    <a:lnTo>
                      <a:pt x="482" y="540"/>
                    </a:lnTo>
                    <a:lnTo>
                      <a:pt x="479" y="540"/>
                    </a:lnTo>
                    <a:lnTo>
                      <a:pt x="474" y="539"/>
                    </a:lnTo>
                    <a:lnTo>
                      <a:pt x="471" y="537"/>
                    </a:lnTo>
                    <a:lnTo>
                      <a:pt x="470" y="537"/>
                    </a:lnTo>
                    <a:lnTo>
                      <a:pt x="464" y="535"/>
                    </a:lnTo>
                    <a:lnTo>
                      <a:pt x="459" y="536"/>
                    </a:lnTo>
                    <a:lnTo>
                      <a:pt x="452" y="535"/>
                    </a:lnTo>
                    <a:lnTo>
                      <a:pt x="448" y="531"/>
                    </a:lnTo>
                    <a:lnTo>
                      <a:pt x="446" y="526"/>
                    </a:lnTo>
                    <a:lnTo>
                      <a:pt x="442" y="525"/>
                    </a:lnTo>
                    <a:lnTo>
                      <a:pt x="434" y="529"/>
                    </a:lnTo>
                    <a:lnTo>
                      <a:pt x="431" y="528"/>
                    </a:lnTo>
                    <a:lnTo>
                      <a:pt x="430" y="528"/>
                    </a:lnTo>
                    <a:lnTo>
                      <a:pt x="427" y="525"/>
                    </a:lnTo>
                    <a:lnTo>
                      <a:pt x="418" y="529"/>
                    </a:lnTo>
                    <a:lnTo>
                      <a:pt x="416" y="528"/>
                    </a:lnTo>
                    <a:lnTo>
                      <a:pt x="413" y="526"/>
                    </a:lnTo>
                    <a:lnTo>
                      <a:pt x="408" y="524"/>
                    </a:lnTo>
                    <a:lnTo>
                      <a:pt x="405" y="522"/>
                    </a:lnTo>
                    <a:lnTo>
                      <a:pt x="393" y="517"/>
                    </a:lnTo>
                    <a:lnTo>
                      <a:pt x="383" y="519"/>
                    </a:lnTo>
                    <a:lnTo>
                      <a:pt x="373" y="524"/>
                    </a:lnTo>
                    <a:lnTo>
                      <a:pt x="347" y="522"/>
                    </a:lnTo>
                    <a:lnTo>
                      <a:pt x="342" y="519"/>
                    </a:lnTo>
                    <a:lnTo>
                      <a:pt x="337" y="516"/>
                    </a:lnTo>
                    <a:lnTo>
                      <a:pt x="316" y="513"/>
                    </a:lnTo>
                    <a:lnTo>
                      <a:pt x="311" y="512"/>
                    </a:lnTo>
                    <a:lnTo>
                      <a:pt x="309" y="516"/>
                    </a:lnTo>
                    <a:lnTo>
                      <a:pt x="303" y="518"/>
                    </a:lnTo>
                    <a:lnTo>
                      <a:pt x="301" y="517"/>
                    </a:lnTo>
                    <a:lnTo>
                      <a:pt x="297" y="517"/>
                    </a:lnTo>
                    <a:lnTo>
                      <a:pt x="287" y="517"/>
                    </a:lnTo>
                    <a:lnTo>
                      <a:pt x="282" y="514"/>
                    </a:lnTo>
                    <a:lnTo>
                      <a:pt x="280" y="509"/>
                    </a:lnTo>
                    <a:lnTo>
                      <a:pt x="273" y="506"/>
                    </a:lnTo>
                    <a:lnTo>
                      <a:pt x="264" y="502"/>
                    </a:lnTo>
                    <a:lnTo>
                      <a:pt x="241" y="485"/>
                    </a:lnTo>
                    <a:lnTo>
                      <a:pt x="236" y="484"/>
                    </a:lnTo>
                    <a:lnTo>
                      <a:pt x="230" y="484"/>
                    </a:lnTo>
                    <a:lnTo>
                      <a:pt x="228" y="484"/>
                    </a:lnTo>
                    <a:lnTo>
                      <a:pt x="216" y="482"/>
                    </a:lnTo>
                    <a:lnTo>
                      <a:pt x="208" y="478"/>
                    </a:lnTo>
                    <a:lnTo>
                      <a:pt x="206" y="477"/>
                    </a:lnTo>
                    <a:lnTo>
                      <a:pt x="199" y="474"/>
                    </a:lnTo>
                    <a:lnTo>
                      <a:pt x="196" y="476"/>
                    </a:lnTo>
                    <a:lnTo>
                      <a:pt x="193" y="478"/>
                    </a:lnTo>
                    <a:lnTo>
                      <a:pt x="188" y="479"/>
                    </a:lnTo>
                    <a:lnTo>
                      <a:pt x="182" y="476"/>
                    </a:lnTo>
                    <a:lnTo>
                      <a:pt x="177" y="473"/>
                    </a:lnTo>
                    <a:lnTo>
                      <a:pt x="176" y="474"/>
                    </a:lnTo>
                    <a:lnTo>
                      <a:pt x="176" y="480"/>
                    </a:lnTo>
                    <a:lnTo>
                      <a:pt x="168" y="486"/>
                    </a:lnTo>
                    <a:lnTo>
                      <a:pt x="144" y="494"/>
                    </a:lnTo>
                    <a:lnTo>
                      <a:pt x="137" y="494"/>
                    </a:lnTo>
                    <a:lnTo>
                      <a:pt x="132" y="490"/>
                    </a:lnTo>
                    <a:lnTo>
                      <a:pt x="124" y="480"/>
                    </a:lnTo>
                    <a:lnTo>
                      <a:pt x="115" y="473"/>
                    </a:lnTo>
                    <a:lnTo>
                      <a:pt x="113" y="469"/>
                    </a:lnTo>
                    <a:lnTo>
                      <a:pt x="111" y="465"/>
                    </a:lnTo>
                    <a:lnTo>
                      <a:pt x="111" y="452"/>
                    </a:lnTo>
                    <a:lnTo>
                      <a:pt x="110" y="446"/>
                    </a:lnTo>
                    <a:lnTo>
                      <a:pt x="107" y="444"/>
                    </a:lnTo>
                    <a:lnTo>
                      <a:pt x="105" y="443"/>
                    </a:lnTo>
                    <a:lnTo>
                      <a:pt x="102" y="440"/>
                    </a:lnTo>
                    <a:lnTo>
                      <a:pt x="97" y="440"/>
                    </a:lnTo>
                    <a:lnTo>
                      <a:pt x="95" y="436"/>
                    </a:lnTo>
                    <a:lnTo>
                      <a:pt x="99" y="434"/>
                    </a:lnTo>
                    <a:lnTo>
                      <a:pt x="102" y="428"/>
                    </a:lnTo>
                    <a:lnTo>
                      <a:pt x="97" y="428"/>
                    </a:lnTo>
                    <a:lnTo>
                      <a:pt x="96" y="426"/>
                    </a:lnTo>
                    <a:lnTo>
                      <a:pt x="95" y="423"/>
                    </a:lnTo>
                    <a:lnTo>
                      <a:pt x="98" y="421"/>
                    </a:lnTo>
                    <a:lnTo>
                      <a:pt x="99" y="416"/>
                    </a:lnTo>
                    <a:lnTo>
                      <a:pt x="99" y="414"/>
                    </a:lnTo>
                    <a:lnTo>
                      <a:pt x="97" y="411"/>
                    </a:lnTo>
                    <a:lnTo>
                      <a:pt x="95" y="408"/>
                    </a:lnTo>
                    <a:lnTo>
                      <a:pt x="92" y="405"/>
                    </a:lnTo>
                    <a:lnTo>
                      <a:pt x="91" y="402"/>
                    </a:lnTo>
                    <a:lnTo>
                      <a:pt x="91" y="396"/>
                    </a:lnTo>
                    <a:lnTo>
                      <a:pt x="92" y="394"/>
                    </a:lnTo>
                    <a:lnTo>
                      <a:pt x="93" y="391"/>
                    </a:lnTo>
                    <a:lnTo>
                      <a:pt x="95" y="389"/>
                    </a:lnTo>
                    <a:lnTo>
                      <a:pt x="90" y="389"/>
                    </a:lnTo>
                    <a:lnTo>
                      <a:pt x="86" y="388"/>
                    </a:lnTo>
                    <a:lnTo>
                      <a:pt x="85" y="387"/>
                    </a:lnTo>
                    <a:lnTo>
                      <a:pt x="86" y="386"/>
                    </a:lnTo>
                    <a:lnTo>
                      <a:pt x="86" y="377"/>
                    </a:lnTo>
                    <a:lnTo>
                      <a:pt x="85" y="371"/>
                    </a:lnTo>
                    <a:lnTo>
                      <a:pt x="85" y="368"/>
                    </a:lnTo>
                    <a:lnTo>
                      <a:pt x="82" y="363"/>
                    </a:lnTo>
                    <a:lnTo>
                      <a:pt x="79" y="356"/>
                    </a:lnTo>
                    <a:lnTo>
                      <a:pt x="84" y="349"/>
                    </a:lnTo>
                    <a:lnTo>
                      <a:pt x="86" y="336"/>
                    </a:lnTo>
                    <a:lnTo>
                      <a:pt x="85" y="330"/>
                    </a:lnTo>
                    <a:lnTo>
                      <a:pt x="88" y="325"/>
                    </a:lnTo>
                    <a:lnTo>
                      <a:pt x="90" y="318"/>
                    </a:lnTo>
                    <a:lnTo>
                      <a:pt x="88" y="311"/>
                    </a:lnTo>
                    <a:lnTo>
                      <a:pt x="95" y="290"/>
                    </a:lnTo>
                    <a:lnTo>
                      <a:pt x="95" y="283"/>
                    </a:lnTo>
                    <a:lnTo>
                      <a:pt x="91" y="276"/>
                    </a:lnTo>
                    <a:lnTo>
                      <a:pt x="88" y="273"/>
                    </a:lnTo>
                    <a:lnTo>
                      <a:pt x="88" y="269"/>
                    </a:lnTo>
                    <a:lnTo>
                      <a:pt x="87" y="261"/>
                    </a:lnTo>
                    <a:lnTo>
                      <a:pt x="82" y="252"/>
                    </a:lnTo>
                    <a:lnTo>
                      <a:pt x="78" y="249"/>
                    </a:lnTo>
                    <a:lnTo>
                      <a:pt x="74" y="248"/>
                    </a:lnTo>
                    <a:lnTo>
                      <a:pt x="57" y="240"/>
                    </a:lnTo>
                    <a:lnTo>
                      <a:pt x="53" y="238"/>
                    </a:lnTo>
                    <a:lnTo>
                      <a:pt x="53" y="234"/>
                    </a:lnTo>
                    <a:lnTo>
                      <a:pt x="58" y="205"/>
                    </a:lnTo>
                    <a:lnTo>
                      <a:pt x="57" y="200"/>
                    </a:lnTo>
                    <a:lnTo>
                      <a:pt x="56" y="199"/>
                    </a:lnTo>
                    <a:lnTo>
                      <a:pt x="52" y="196"/>
                    </a:lnTo>
                    <a:lnTo>
                      <a:pt x="51" y="193"/>
                    </a:lnTo>
                    <a:lnTo>
                      <a:pt x="52" y="191"/>
                    </a:lnTo>
                    <a:lnTo>
                      <a:pt x="50" y="186"/>
                    </a:lnTo>
                    <a:lnTo>
                      <a:pt x="46" y="185"/>
                    </a:lnTo>
                    <a:lnTo>
                      <a:pt x="38" y="179"/>
                    </a:lnTo>
                    <a:lnTo>
                      <a:pt x="35" y="175"/>
                    </a:lnTo>
                    <a:lnTo>
                      <a:pt x="35" y="172"/>
                    </a:lnTo>
                    <a:lnTo>
                      <a:pt x="39" y="166"/>
                    </a:lnTo>
                    <a:lnTo>
                      <a:pt x="41" y="152"/>
                    </a:lnTo>
                    <a:lnTo>
                      <a:pt x="45" y="143"/>
                    </a:lnTo>
                    <a:lnTo>
                      <a:pt x="48" y="132"/>
                    </a:lnTo>
                    <a:lnTo>
                      <a:pt x="46" y="130"/>
                    </a:lnTo>
                    <a:lnTo>
                      <a:pt x="45" y="129"/>
                    </a:lnTo>
                    <a:lnTo>
                      <a:pt x="42" y="126"/>
                    </a:lnTo>
                    <a:lnTo>
                      <a:pt x="41" y="125"/>
                    </a:lnTo>
                    <a:lnTo>
                      <a:pt x="39" y="123"/>
                    </a:lnTo>
                    <a:lnTo>
                      <a:pt x="38" y="122"/>
                    </a:lnTo>
                    <a:lnTo>
                      <a:pt x="34" y="113"/>
                    </a:lnTo>
                    <a:lnTo>
                      <a:pt x="35" y="105"/>
                    </a:lnTo>
                    <a:lnTo>
                      <a:pt x="33" y="96"/>
                    </a:lnTo>
                    <a:lnTo>
                      <a:pt x="31" y="90"/>
                    </a:lnTo>
                    <a:lnTo>
                      <a:pt x="29" y="83"/>
                    </a:lnTo>
                    <a:lnTo>
                      <a:pt x="25" y="63"/>
                    </a:lnTo>
                    <a:lnTo>
                      <a:pt x="18" y="51"/>
                    </a:lnTo>
                    <a:lnTo>
                      <a:pt x="17" y="50"/>
                    </a:lnTo>
                    <a:lnTo>
                      <a:pt x="16" y="50"/>
                    </a:lnTo>
                    <a:lnTo>
                      <a:pt x="10" y="48"/>
                    </a:lnTo>
                    <a:lnTo>
                      <a:pt x="6" y="44"/>
                    </a:lnTo>
                    <a:lnTo>
                      <a:pt x="6" y="39"/>
                    </a:lnTo>
                    <a:lnTo>
                      <a:pt x="7" y="27"/>
                    </a:lnTo>
                    <a:lnTo>
                      <a:pt x="4" y="21"/>
                    </a:lnTo>
                    <a:lnTo>
                      <a:pt x="2" y="17"/>
                    </a:lnTo>
                    <a:lnTo>
                      <a:pt x="1" y="14"/>
                    </a:lnTo>
                    <a:lnTo>
                      <a:pt x="0" y="8"/>
                    </a:lnTo>
                    <a:lnTo>
                      <a:pt x="5" y="5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652">
                <a:extLst>
                  <a:ext uri="{FF2B5EF4-FFF2-40B4-BE49-F238E27FC236}">
                    <a16:creationId xmlns:a16="http://schemas.microsoft.com/office/drawing/2014/main" id="{FC0ECDC7-E424-7BC5-EB23-E70AAD441F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1709"/>
                <a:ext cx="7" cy="50"/>
              </a:xfrm>
              <a:custGeom>
                <a:avLst/>
                <a:gdLst>
                  <a:gd name="T0" fmla="*/ 2 w 35"/>
                  <a:gd name="T1" fmla="*/ 252 h 252"/>
                  <a:gd name="T2" fmla="*/ 18 w 35"/>
                  <a:gd name="T3" fmla="*/ 222 h 252"/>
                  <a:gd name="T4" fmla="*/ 20 w 35"/>
                  <a:gd name="T5" fmla="*/ 210 h 252"/>
                  <a:gd name="T6" fmla="*/ 25 w 35"/>
                  <a:gd name="T7" fmla="*/ 200 h 252"/>
                  <a:gd name="T8" fmla="*/ 23 w 35"/>
                  <a:gd name="T9" fmla="*/ 194 h 252"/>
                  <a:gd name="T10" fmla="*/ 24 w 35"/>
                  <a:gd name="T11" fmla="*/ 191 h 252"/>
                  <a:gd name="T12" fmla="*/ 25 w 35"/>
                  <a:gd name="T13" fmla="*/ 183 h 252"/>
                  <a:gd name="T14" fmla="*/ 31 w 35"/>
                  <a:gd name="T15" fmla="*/ 174 h 252"/>
                  <a:gd name="T16" fmla="*/ 34 w 35"/>
                  <a:gd name="T17" fmla="*/ 169 h 252"/>
                  <a:gd name="T18" fmla="*/ 35 w 35"/>
                  <a:gd name="T19" fmla="*/ 168 h 252"/>
                  <a:gd name="T20" fmla="*/ 35 w 35"/>
                  <a:gd name="T21" fmla="*/ 164 h 252"/>
                  <a:gd name="T22" fmla="*/ 34 w 35"/>
                  <a:gd name="T23" fmla="*/ 159 h 252"/>
                  <a:gd name="T24" fmla="*/ 19 w 35"/>
                  <a:gd name="T25" fmla="*/ 118 h 252"/>
                  <a:gd name="T26" fmla="*/ 22 w 35"/>
                  <a:gd name="T27" fmla="*/ 113 h 252"/>
                  <a:gd name="T28" fmla="*/ 23 w 35"/>
                  <a:gd name="T29" fmla="*/ 109 h 252"/>
                  <a:gd name="T30" fmla="*/ 19 w 35"/>
                  <a:gd name="T31" fmla="*/ 104 h 252"/>
                  <a:gd name="T32" fmla="*/ 16 w 35"/>
                  <a:gd name="T33" fmla="*/ 98 h 252"/>
                  <a:gd name="T34" fmla="*/ 16 w 35"/>
                  <a:gd name="T35" fmla="*/ 96 h 252"/>
                  <a:gd name="T36" fmla="*/ 14 w 35"/>
                  <a:gd name="T37" fmla="*/ 88 h 252"/>
                  <a:gd name="T38" fmla="*/ 2 w 35"/>
                  <a:gd name="T39" fmla="*/ 71 h 252"/>
                  <a:gd name="T40" fmla="*/ 0 w 35"/>
                  <a:gd name="T41" fmla="*/ 66 h 252"/>
                  <a:gd name="T42" fmla="*/ 0 w 35"/>
                  <a:gd name="T43" fmla="*/ 62 h 252"/>
                  <a:gd name="T44" fmla="*/ 10 w 35"/>
                  <a:gd name="T45" fmla="*/ 11 h 252"/>
                  <a:gd name="T46" fmla="*/ 16 w 35"/>
                  <a:gd name="T47" fmla="*/ 5 h 252"/>
                  <a:gd name="T48" fmla="*/ 28 w 35"/>
                  <a:gd name="T4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5" h="252">
                    <a:moveTo>
                      <a:pt x="2" y="252"/>
                    </a:moveTo>
                    <a:lnTo>
                      <a:pt x="18" y="222"/>
                    </a:lnTo>
                    <a:lnTo>
                      <a:pt x="20" y="210"/>
                    </a:lnTo>
                    <a:lnTo>
                      <a:pt x="25" y="200"/>
                    </a:lnTo>
                    <a:lnTo>
                      <a:pt x="23" y="194"/>
                    </a:lnTo>
                    <a:lnTo>
                      <a:pt x="24" y="191"/>
                    </a:lnTo>
                    <a:lnTo>
                      <a:pt x="25" y="183"/>
                    </a:lnTo>
                    <a:lnTo>
                      <a:pt x="31" y="174"/>
                    </a:lnTo>
                    <a:lnTo>
                      <a:pt x="34" y="169"/>
                    </a:lnTo>
                    <a:lnTo>
                      <a:pt x="35" y="168"/>
                    </a:lnTo>
                    <a:lnTo>
                      <a:pt x="35" y="164"/>
                    </a:lnTo>
                    <a:lnTo>
                      <a:pt x="34" y="159"/>
                    </a:lnTo>
                    <a:lnTo>
                      <a:pt x="19" y="118"/>
                    </a:lnTo>
                    <a:lnTo>
                      <a:pt x="22" y="113"/>
                    </a:lnTo>
                    <a:lnTo>
                      <a:pt x="23" y="109"/>
                    </a:lnTo>
                    <a:lnTo>
                      <a:pt x="19" y="104"/>
                    </a:lnTo>
                    <a:lnTo>
                      <a:pt x="16" y="98"/>
                    </a:lnTo>
                    <a:lnTo>
                      <a:pt x="16" y="96"/>
                    </a:lnTo>
                    <a:lnTo>
                      <a:pt x="14" y="88"/>
                    </a:lnTo>
                    <a:lnTo>
                      <a:pt x="2" y="71"/>
                    </a:lnTo>
                    <a:lnTo>
                      <a:pt x="0" y="66"/>
                    </a:lnTo>
                    <a:lnTo>
                      <a:pt x="0" y="62"/>
                    </a:lnTo>
                    <a:lnTo>
                      <a:pt x="10" y="11"/>
                    </a:lnTo>
                    <a:lnTo>
                      <a:pt x="16" y="5"/>
                    </a:lnTo>
                    <a:lnTo>
                      <a:pt x="2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653">
                <a:extLst>
                  <a:ext uri="{FF2B5EF4-FFF2-40B4-BE49-F238E27FC236}">
                    <a16:creationId xmlns:a16="http://schemas.microsoft.com/office/drawing/2014/main" id="{9D91C770-0AF5-39EE-AD48-695FC41FF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2531"/>
                <a:ext cx="227" cy="212"/>
              </a:xfrm>
              <a:custGeom>
                <a:avLst/>
                <a:gdLst>
                  <a:gd name="T0" fmla="*/ 1127 w 1136"/>
                  <a:gd name="T1" fmla="*/ 1035 h 1059"/>
                  <a:gd name="T2" fmla="*/ 1125 w 1136"/>
                  <a:gd name="T3" fmla="*/ 1011 h 1059"/>
                  <a:gd name="T4" fmla="*/ 1111 w 1136"/>
                  <a:gd name="T5" fmla="*/ 987 h 1059"/>
                  <a:gd name="T6" fmla="*/ 1112 w 1136"/>
                  <a:gd name="T7" fmla="*/ 964 h 1059"/>
                  <a:gd name="T8" fmla="*/ 1102 w 1136"/>
                  <a:gd name="T9" fmla="*/ 926 h 1059"/>
                  <a:gd name="T10" fmla="*/ 1084 w 1136"/>
                  <a:gd name="T11" fmla="*/ 886 h 1059"/>
                  <a:gd name="T12" fmla="*/ 1066 w 1136"/>
                  <a:gd name="T13" fmla="*/ 848 h 1059"/>
                  <a:gd name="T14" fmla="*/ 1065 w 1136"/>
                  <a:gd name="T15" fmla="*/ 827 h 1059"/>
                  <a:gd name="T16" fmla="*/ 1050 w 1136"/>
                  <a:gd name="T17" fmla="*/ 777 h 1059"/>
                  <a:gd name="T18" fmla="*/ 1061 w 1136"/>
                  <a:gd name="T19" fmla="*/ 744 h 1059"/>
                  <a:gd name="T20" fmla="*/ 1090 w 1136"/>
                  <a:gd name="T21" fmla="*/ 704 h 1059"/>
                  <a:gd name="T22" fmla="*/ 1092 w 1136"/>
                  <a:gd name="T23" fmla="*/ 692 h 1059"/>
                  <a:gd name="T24" fmla="*/ 1084 w 1136"/>
                  <a:gd name="T25" fmla="*/ 671 h 1059"/>
                  <a:gd name="T26" fmla="*/ 1065 w 1136"/>
                  <a:gd name="T27" fmla="*/ 658 h 1059"/>
                  <a:gd name="T28" fmla="*/ 1014 w 1136"/>
                  <a:gd name="T29" fmla="*/ 656 h 1059"/>
                  <a:gd name="T30" fmla="*/ 987 w 1136"/>
                  <a:gd name="T31" fmla="*/ 656 h 1059"/>
                  <a:gd name="T32" fmla="*/ 976 w 1136"/>
                  <a:gd name="T33" fmla="*/ 653 h 1059"/>
                  <a:gd name="T34" fmla="*/ 940 w 1136"/>
                  <a:gd name="T35" fmla="*/ 638 h 1059"/>
                  <a:gd name="T36" fmla="*/ 927 w 1136"/>
                  <a:gd name="T37" fmla="*/ 599 h 1059"/>
                  <a:gd name="T38" fmla="*/ 900 w 1136"/>
                  <a:gd name="T39" fmla="*/ 550 h 1059"/>
                  <a:gd name="T40" fmla="*/ 882 w 1136"/>
                  <a:gd name="T41" fmla="*/ 535 h 1059"/>
                  <a:gd name="T42" fmla="*/ 890 w 1136"/>
                  <a:gd name="T43" fmla="*/ 518 h 1059"/>
                  <a:gd name="T44" fmla="*/ 854 w 1136"/>
                  <a:gd name="T45" fmla="*/ 463 h 1059"/>
                  <a:gd name="T46" fmla="*/ 842 w 1136"/>
                  <a:gd name="T47" fmla="*/ 445 h 1059"/>
                  <a:gd name="T48" fmla="*/ 798 w 1136"/>
                  <a:gd name="T49" fmla="*/ 402 h 1059"/>
                  <a:gd name="T50" fmla="*/ 740 w 1136"/>
                  <a:gd name="T51" fmla="*/ 373 h 1059"/>
                  <a:gd name="T52" fmla="*/ 701 w 1136"/>
                  <a:gd name="T53" fmla="*/ 336 h 1059"/>
                  <a:gd name="T54" fmla="*/ 681 w 1136"/>
                  <a:gd name="T55" fmla="*/ 321 h 1059"/>
                  <a:gd name="T56" fmla="*/ 649 w 1136"/>
                  <a:gd name="T57" fmla="*/ 292 h 1059"/>
                  <a:gd name="T58" fmla="*/ 616 w 1136"/>
                  <a:gd name="T59" fmla="*/ 267 h 1059"/>
                  <a:gd name="T60" fmla="*/ 575 w 1136"/>
                  <a:gd name="T61" fmla="*/ 251 h 1059"/>
                  <a:gd name="T62" fmla="*/ 538 w 1136"/>
                  <a:gd name="T63" fmla="*/ 227 h 1059"/>
                  <a:gd name="T64" fmla="*/ 492 w 1136"/>
                  <a:gd name="T65" fmla="*/ 184 h 1059"/>
                  <a:gd name="T66" fmla="*/ 480 w 1136"/>
                  <a:gd name="T67" fmla="*/ 164 h 1059"/>
                  <a:gd name="T68" fmla="*/ 466 w 1136"/>
                  <a:gd name="T69" fmla="*/ 151 h 1059"/>
                  <a:gd name="T70" fmla="*/ 431 w 1136"/>
                  <a:gd name="T71" fmla="*/ 124 h 1059"/>
                  <a:gd name="T72" fmla="*/ 412 w 1136"/>
                  <a:gd name="T73" fmla="*/ 113 h 1059"/>
                  <a:gd name="T74" fmla="*/ 392 w 1136"/>
                  <a:gd name="T75" fmla="*/ 109 h 1059"/>
                  <a:gd name="T76" fmla="*/ 361 w 1136"/>
                  <a:gd name="T77" fmla="*/ 113 h 1059"/>
                  <a:gd name="T78" fmla="*/ 349 w 1136"/>
                  <a:gd name="T79" fmla="*/ 88 h 1059"/>
                  <a:gd name="T80" fmla="*/ 329 w 1136"/>
                  <a:gd name="T81" fmla="*/ 68 h 1059"/>
                  <a:gd name="T82" fmla="*/ 311 w 1136"/>
                  <a:gd name="T83" fmla="*/ 81 h 1059"/>
                  <a:gd name="T84" fmla="*/ 290 w 1136"/>
                  <a:gd name="T85" fmla="*/ 67 h 1059"/>
                  <a:gd name="T86" fmla="*/ 276 w 1136"/>
                  <a:gd name="T87" fmla="*/ 61 h 1059"/>
                  <a:gd name="T88" fmla="*/ 269 w 1136"/>
                  <a:gd name="T89" fmla="*/ 68 h 1059"/>
                  <a:gd name="T90" fmla="*/ 255 w 1136"/>
                  <a:gd name="T91" fmla="*/ 47 h 1059"/>
                  <a:gd name="T92" fmla="*/ 181 w 1136"/>
                  <a:gd name="T93" fmla="*/ 27 h 1059"/>
                  <a:gd name="T94" fmla="*/ 127 w 1136"/>
                  <a:gd name="T95" fmla="*/ 21 h 1059"/>
                  <a:gd name="T96" fmla="*/ 107 w 1136"/>
                  <a:gd name="T97" fmla="*/ 19 h 1059"/>
                  <a:gd name="T98" fmla="*/ 87 w 1136"/>
                  <a:gd name="T99" fmla="*/ 17 h 1059"/>
                  <a:gd name="T100" fmla="*/ 72 w 1136"/>
                  <a:gd name="T101" fmla="*/ 18 h 1059"/>
                  <a:gd name="T102" fmla="*/ 63 w 1136"/>
                  <a:gd name="T103" fmla="*/ 16 h 1059"/>
                  <a:gd name="T104" fmla="*/ 36 w 1136"/>
                  <a:gd name="T105" fmla="*/ 15 h 1059"/>
                  <a:gd name="T106" fmla="*/ 20 w 1136"/>
                  <a:gd name="T107" fmla="*/ 5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36" h="1059">
                    <a:moveTo>
                      <a:pt x="1136" y="1059"/>
                    </a:moveTo>
                    <a:lnTo>
                      <a:pt x="1135" y="1052"/>
                    </a:lnTo>
                    <a:lnTo>
                      <a:pt x="1132" y="1045"/>
                    </a:lnTo>
                    <a:lnTo>
                      <a:pt x="1128" y="1040"/>
                    </a:lnTo>
                    <a:lnTo>
                      <a:pt x="1127" y="1035"/>
                    </a:lnTo>
                    <a:lnTo>
                      <a:pt x="1127" y="1029"/>
                    </a:lnTo>
                    <a:lnTo>
                      <a:pt x="1129" y="1024"/>
                    </a:lnTo>
                    <a:lnTo>
                      <a:pt x="1129" y="1019"/>
                    </a:lnTo>
                    <a:lnTo>
                      <a:pt x="1128" y="1015"/>
                    </a:lnTo>
                    <a:lnTo>
                      <a:pt x="1125" y="1011"/>
                    </a:lnTo>
                    <a:lnTo>
                      <a:pt x="1124" y="1008"/>
                    </a:lnTo>
                    <a:lnTo>
                      <a:pt x="1119" y="1004"/>
                    </a:lnTo>
                    <a:lnTo>
                      <a:pt x="1113" y="998"/>
                    </a:lnTo>
                    <a:lnTo>
                      <a:pt x="1112" y="993"/>
                    </a:lnTo>
                    <a:lnTo>
                      <a:pt x="1111" y="987"/>
                    </a:lnTo>
                    <a:lnTo>
                      <a:pt x="1115" y="981"/>
                    </a:lnTo>
                    <a:lnTo>
                      <a:pt x="1116" y="975"/>
                    </a:lnTo>
                    <a:lnTo>
                      <a:pt x="1116" y="970"/>
                    </a:lnTo>
                    <a:lnTo>
                      <a:pt x="1115" y="966"/>
                    </a:lnTo>
                    <a:lnTo>
                      <a:pt x="1112" y="964"/>
                    </a:lnTo>
                    <a:lnTo>
                      <a:pt x="1110" y="953"/>
                    </a:lnTo>
                    <a:lnTo>
                      <a:pt x="1109" y="944"/>
                    </a:lnTo>
                    <a:lnTo>
                      <a:pt x="1109" y="938"/>
                    </a:lnTo>
                    <a:lnTo>
                      <a:pt x="1109" y="936"/>
                    </a:lnTo>
                    <a:lnTo>
                      <a:pt x="1102" y="926"/>
                    </a:lnTo>
                    <a:lnTo>
                      <a:pt x="1099" y="920"/>
                    </a:lnTo>
                    <a:lnTo>
                      <a:pt x="1095" y="914"/>
                    </a:lnTo>
                    <a:lnTo>
                      <a:pt x="1087" y="897"/>
                    </a:lnTo>
                    <a:lnTo>
                      <a:pt x="1083" y="891"/>
                    </a:lnTo>
                    <a:lnTo>
                      <a:pt x="1084" y="886"/>
                    </a:lnTo>
                    <a:lnTo>
                      <a:pt x="1081" y="873"/>
                    </a:lnTo>
                    <a:lnTo>
                      <a:pt x="1077" y="863"/>
                    </a:lnTo>
                    <a:lnTo>
                      <a:pt x="1075" y="857"/>
                    </a:lnTo>
                    <a:lnTo>
                      <a:pt x="1070" y="851"/>
                    </a:lnTo>
                    <a:lnTo>
                      <a:pt x="1066" y="848"/>
                    </a:lnTo>
                    <a:lnTo>
                      <a:pt x="1062" y="846"/>
                    </a:lnTo>
                    <a:lnTo>
                      <a:pt x="1062" y="842"/>
                    </a:lnTo>
                    <a:lnTo>
                      <a:pt x="1062" y="836"/>
                    </a:lnTo>
                    <a:lnTo>
                      <a:pt x="1065" y="830"/>
                    </a:lnTo>
                    <a:lnTo>
                      <a:pt x="1065" y="827"/>
                    </a:lnTo>
                    <a:lnTo>
                      <a:pt x="1066" y="824"/>
                    </a:lnTo>
                    <a:lnTo>
                      <a:pt x="1066" y="819"/>
                    </a:lnTo>
                    <a:lnTo>
                      <a:pt x="1064" y="813"/>
                    </a:lnTo>
                    <a:lnTo>
                      <a:pt x="1060" y="808"/>
                    </a:lnTo>
                    <a:lnTo>
                      <a:pt x="1050" y="777"/>
                    </a:lnTo>
                    <a:lnTo>
                      <a:pt x="1047" y="765"/>
                    </a:lnTo>
                    <a:lnTo>
                      <a:pt x="1049" y="754"/>
                    </a:lnTo>
                    <a:lnTo>
                      <a:pt x="1053" y="745"/>
                    </a:lnTo>
                    <a:lnTo>
                      <a:pt x="1060" y="744"/>
                    </a:lnTo>
                    <a:lnTo>
                      <a:pt x="1061" y="744"/>
                    </a:lnTo>
                    <a:lnTo>
                      <a:pt x="1064" y="744"/>
                    </a:lnTo>
                    <a:lnTo>
                      <a:pt x="1069" y="739"/>
                    </a:lnTo>
                    <a:lnTo>
                      <a:pt x="1072" y="727"/>
                    </a:lnTo>
                    <a:lnTo>
                      <a:pt x="1077" y="721"/>
                    </a:lnTo>
                    <a:lnTo>
                      <a:pt x="1090" y="704"/>
                    </a:lnTo>
                    <a:lnTo>
                      <a:pt x="1090" y="701"/>
                    </a:lnTo>
                    <a:lnTo>
                      <a:pt x="1090" y="698"/>
                    </a:lnTo>
                    <a:lnTo>
                      <a:pt x="1090" y="697"/>
                    </a:lnTo>
                    <a:lnTo>
                      <a:pt x="1092" y="697"/>
                    </a:lnTo>
                    <a:lnTo>
                      <a:pt x="1092" y="692"/>
                    </a:lnTo>
                    <a:lnTo>
                      <a:pt x="1093" y="687"/>
                    </a:lnTo>
                    <a:lnTo>
                      <a:pt x="1092" y="680"/>
                    </a:lnTo>
                    <a:lnTo>
                      <a:pt x="1092" y="676"/>
                    </a:lnTo>
                    <a:lnTo>
                      <a:pt x="1089" y="675"/>
                    </a:lnTo>
                    <a:lnTo>
                      <a:pt x="1084" y="671"/>
                    </a:lnTo>
                    <a:lnTo>
                      <a:pt x="1082" y="664"/>
                    </a:lnTo>
                    <a:lnTo>
                      <a:pt x="1077" y="661"/>
                    </a:lnTo>
                    <a:lnTo>
                      <a:pt x="1071" y="659"/>
                    </a:lnTo>
                    <a:lnTo>
                      <a:pt x="1069" y="658"/>
                    </a:lnTo>
                    <a:lnTo>
                      <a:pt x="1065" y="658"/>
                    </a:lnTo>
                    <a:lnTo>
                      <a:pt x="1060" y="658"/>
                    </a:lnTo>
                    <a:lnTo>
                      <a:pt x="1054" y="658"/>
                    </a:lnTo>
                    <a:lnTo>
                      <a:pt x="1037" y="656"/>
                    </a:lnTo>
                    <a:lnTo>
                      <a:pt x="1026" y="656"/>
                    </a:lnTo>
                    <a:lnTo>
                      <a:pt x="1014" y="656"/>
                    </a:lnTo>
                    <a:lnTo>
                      <a:pt x="1005" y="657"/>
                    </a:lnTo>
                    <a:lnTo>
                      <a:pt x="999" y="655"/>
                    </a:lnTo>
                    <a:lnTo>
                      <a:pt x="996" y="652"/>
                    </a:lnTo>
                    <a:lnTo>
                      <a:pt x="993" y="652"/>
                    </a:lnTo>
                    <a:lnTo>
                      <a:pt x="987" y="656"/>
                    </a:lnTo>
                    <a:lnTo>
                      <a:pt x="985" y="655"/>
                    </a:lnTo>
                    <a:lnTo>
                      <a:pt x="984" y="655"/>
                    </a:lnTo>
                    <a:lnTo>
                      <a:pt x="981" y="653"/>
                    </a:lnTo>
                    <a:lnTo>
                      <a:pt x="980" y="653"/>
                    </a:lnTo>
                    <a:lnTo>
                      <a:pt x="976" y="653"/>
                    </a:lnTo>
                    <a:lnTo>
                      <a:pt x="964" y="651"/>
                    </a:lnTo>
                    <a:lnTo>
                      <a:pt x="956" y="648"/>
                    </a:lnTo>
                    <a:lnTo>
                      <a:pt x="949" y="647"/>
                    </a:lnTo>
                    <a:lnTo>
                      <a:pt x="944" y="644"/>
                    </a:lnTo>
                    <a:lnTo>
                      <a:pt x="940" y="638"/>
                    </a:lnTo>
                    <a:lnTo>
                      <a:pt x="936" y="629"/>
                    </a:lnTo>
                    <a:lnTo>
                      <a:pt x="934" y="621"/>
                    </a:lnTo>
                    <a:lnTo>
                      <a:pt x="930" y="616"/>
                    </a:lnTo>
                    <a:lnTo>
                      <a:pt x="929" y="606"/>
                    </a:lnTo>
                    <a:lnTo>
                      <a:pt x="927" y="599"/>
                    </a:lnTo>
                    <a:lnTo>
                      <a:pt x="923" y="591"/>
                    </a:lnTo>
                    <a:lnTo>
                      <a:pt x="918" y="583"/>
                    </a:lnTo>
                    <a:lnTo>
                      <a:pt x="913" y="575"/>
                    </a:lnTo>
                    <a:lnTo>
                      <a:pt x="906" y="559"/>
                    </a:lnTo>
                    <a:lnTo>
                      <a:pt x="900" y="550"/>
                    </a:lnTo>
                    <a:lnTo>
                      <a:pt x="894" y="547"/>
                    </a:lnTo>
                    <a:lnTo>
                      <a:pt x="886" y="542"/>
                    </a:lnTo>
                    <a:lnTo>
                      <a:pt x="883" y="539"/>
                    </a:lnTo>
                    <a:lnTo>
                      <a:pt x="883" y="538"/>
                    </a:lnTo>
                    <a:lnTo>
                      <a:pt x="882" y="535"/>
                    </a:lnTo>
                    <a:lnTo>
                      <a:pt x="883" y="532"/>
                    </a:lnTo>
                    <a:lnTo>
                      <a:pt x="889" y="526"/>
                    </a:lnTo>
                    <a:lnTo>
                      <a:pt x="890" y="521"/>
                    </a:lnTo>
                    <a:lnTo>
                      <a:pt x="890" y="519"/>
                    </a:lnTo>
                    <a:lnTo>
                      <a:pt x="890" y="518"/>
                    </a:lnTo>
                    <a:lnTo>
                      <a:pt x="879" y="493"/>
                    </a:lnTo>
                    <a:lnTo>
                      <a:pt x="872" y="481"/>
                    </a:lnTo>
                    <a:lnTo>
                      <a:pt x="869" y="476"/>
                    </a:lnTo>
                    <a:lnTo>
                      <a:pt x="860" y="468"/>
                    </a:lnTo>
                    <a:lnTo>
                      <a:pt x="854" y="463"/>
                    </a:lnTo>
                    <a:lnTo>
                      <a:pt x="849" y="459"/>
                    </a:lnTo>
                    <a:lnTo>
                      <a:pt x="848" y="458"/>
                    </a:lnTo>
                    <a:lnTo>
                      <a:pt x="844" y="453"/>
                    </a:lnTo>
                    <a:lnTo>
                      <a:pt x="842" y="450"/>
                    </a:lnTo>
                    <a:lnTo>
                      <a:pt x="842" y="445"/>
                    </a:lnTo>
                    <a:lnTo>
                      <a:pt x="836" y="433"/>
                    </a:lnTo>
                    <a:lnTo>
                      <a:pt x="833" y="425"/>
                    </a:lnTo>
                    <a:lnTo>
                      <a:pt x="826" y="418"/>
                    </a:lnTo>
                    <a:lnTo>
                      <a:pt x="816" y="411"/>
                    </a:lnTo>
                    <a:lnTo>
                      <a:pt x="798" y="402"/>
                    </a:lnTo>
                    <a:lnTo>
                      <a:pt x="785" y="395"/>
                    </a:lnTo>
                    <a:lnTo>
                      <a:pt x="762" y="384"/>
                    </a:lnTo>
                    <a:lnTo>
                      <a:pt x="752" y="379"/>
                    </a:lnTo>
                    <a:lnTo>
                      <a:pt x="746" y="377"/>
                    </a:lnTo>
                    <a:lnTo>
                      <a:pt x="740" y="373"/>
                    </a:lnTo>
                    <a:lnTo>
                      <a:pt x="715" y="355"/>
                    </a:lnTo>
                    <a:lnTo>
                      <a:pt x="710" y="351"/>
                    </a:lnTo>
                    <a:lnTo>
                      <a:pt x="707" y="348"/>
                    </a:lnTo>
                    <a:lnTo>
                      <a:pt x="706" y="345"/>
                    </a:lnTo>
                    <a:lnTo>
                      <a:pt x="701" y="336"/>
                    </a:lnTo>
                    <a:lnTo>
                      <a:pt x="696" y="325"/>
                    </a:lnTo>
                    <a:lnTo>
                      <a:pt x="692" y="322"/>
                    </a:lnTo>
                    <a:lnTo>
                      <a:pt x="684" y="322"/>
                    </a:lnTo>
                    <a:lnTo>
                      <a:pt x="682" y="321"/>
                    </a:lnTo>
                    <a:lnTo>
                      <a:pt x="681" y="321"/>
                    </a:lnTo>
                    <a:lnTo>
                      <a:pt x="676" y="319"/>
                    </a:lnTo>
                    <a:lnTo>
                      <a:pt x="669" y="315"/>
                    </a:lnTo>
                    <a:lnTo>
                      <a:pt x="661" y="311"/>
                    </a:lnTo>
                    <a:lnTo>
                      <a:pt x="653" y="297"/>
                    </a:lnTo>
                    <a:lnTo>
                      <a:pt x="649" y="292"/>
                    </a:lnTo>
                    <a:lnTo>
                      <a:pt x="648" y="291"/>
                    </a:lnTo>
                    <a:lnTo>
                      <a:pt x="638" y="279"/>
                    </a:lnTo>
                    <a:lnTo>
                      <a:pt x="632" y="274"/>
                    </a:lnTo>
                    <a:lnTo>
                      <a:pt x="627" y="273"/>
                    </a:lnTo>
                    <a:lnTo>
                      <a:pt x="616" y="267"/>
                    </a:lnTo>
                    <a:lnTo>
                      <a:pt x="608" y="259"/>
                    </a:lnTo>
                    <a:lnTo>
                      <a:pt x="593" y="257"/>
                    </a:lnTo>
                    <a:lnTo>
                      <a:pt x="589" y="256"/>
                    </a:lnTo>
                    <a:lnTo>
                      <a:pt x="587" y="256"/>
                    </a:lnTo>
                    <a:lnTo>
                      <a:pt x="575" y="251"/>
                    </a:lnTo>
                    <a:lnTo>
                      <a:pt x="570" y="246"/>
                    </a:lnTo>
                    <a:lnTo>
                      <a:pt x="558" y="234"/>
                    </a:lnTo>
                    <a:lnTo>
                      <a:pt x="550" y="228"/>
                    </a:lnTo>
                    <a:lnTo>
                      <a:pt x="543" y="225"/>
                    </a:lnTo>
                    <a:lnTo>
                      <a:pt x="538" y="227"/>
                    </a:lnTo>
                    <a:lnTo>
                      <a:pt x="528" y="227"/>
                    </a:lnTo>
                    <a:lnTo>
                      <a:pt x="521" y="223"/>
                    </a:lnTo>
                    <a:lnTo>
                      <a:pt x="498" y="199"/>
                    </a:lnTo>
                    <a:lnTo>
                      <a:pt x="494" y="193"/>
                    </a:lnTo>
                    <a:lnTo>
                      <a:pt x="492" y="184"/>
                    </a:lnTo>
                    <a:lnTo>
                      <a:pt x="486" y="177"/>
                    </a:lnTo>
                    <a:lnTo>
                      <a:pt x="484" y="170"/>
                    </a:lnTo>
                    <a:lnTo>
                      <a:pt x="483" y="167"/>
                    </a:lnTo>
                    <a:lnTo>
                      <a:pt x="482" y="166"/>
                    </a:lnTo>
                    <a:lnTo>
                      <a:pt x="480" y="164"/>
                    </a:lnTo>
                    <a:lnTo>
                      <a:pt x="478" y="162"/>
                    </a:lnTo>
                    <a:lnTo>
                      <a:pt x="476" y="159"/>
                    </a:lnTo>
                    <a:lnTo>
                      <a:pt x="473" y="156"/>
                    </a:lnTo>
                    <a:lnTo>
                      <a:pt x="470" y="154"/>
                    </a:lnTo>
                    <a:lnTo>
                      <a:pt x="466" y="151"/>
                    </a:lnTo>
                    <a:lnTo>
                      <a:pt x="464" y="150"/>
                    </a:lnTo>
                    <a:lnTo>
                      <a:pt x="457" y="145"/>
                    </a:lnTo>
                    <a:lnTo>
                      <a:pt x="441" y="131"/>
                    </a:lnTo>
                    <a:lnTo>
                      <a:pt x="437" y="126"/>
                    </a:lnTo>
                    <a:lnTo>
                      <a:pt x="431" y="124"/>
                    </a:lnTo>
                    <a:lnTo>
                      <a:pt x="424" y="119"/>
                    </a:lnTo>
                    <a:lnTo>
                      <a:pt x="419" y="116"/>
                    </a:lnTo>
                    <a:lnTo>
                      <a:pt x="417" y="115"/>
                    </a:lnTo>
                    <a:lnTo>
                      <a:pt x="415" y="115"/>
                    </a:lnTo>
                    <a:lnTo>
                      <a:pt x="412" y="113"/>
                    </a:lnTo>
                    <a:lnTo>
                      <a:pt x="407" y="113"/>
                    </a:lnTo>
                    <a:lnTo>
                      <a:pt x="398" y="110"/>
                    </a:lnTo>
                    <a:lnTo>
                      <a:pt x="396" y="109"/>
                    </a:lnTo>
                    <a:lnTo>
                      <a:pt x="395" y="109"/>
                    </a:lnTo>
                    <a:lnTo>
                      <a:pt x="392" y="109"/>
                    </a:lnTo>
                    <a:lnTo>
                      <a:pt x="387" y="109"/>
                    </a:lnTo>
                    <a:lnTo>
                      <a:pt x="375" y="108"/>
                    </a:lnTo>
                    <a:lnTo>
                      <a:pt x="368" y="111"/>
                    </a:lnTo>
                    <a:lnTo>
                      <a:pt x="363" y="113"/>
                    </a:lnTo>
                    <a:lnTo>
                      <a:pt x="361" y="113"/>
                    </a:lnTo>
                    <a:lnTo>
                      <a:pt x="358" y="111"/>
                    </a:lnTo>
                    <a:lnTo>
                      <a:pt x="356" y="109"/>
                    </a:lnTo>
                    <a:lnTo>
                      <a:pt x="353" y="104"/>
                    </a:lnTo>
                    <a:lnTo>
                      <a:pt x="351" y="98"/>
                    </a:lnTo>
                    <a:lnTo>
                      <a:pt x="349" y="88"/>
                    </a:lnTo>
                    <a:lnTo>
                      <a:pt x="349" y="76"/>
                    </a:lnTo>
                    <a:lnTo>
                      <a:pt x="345" y="71"/>
                    </a:lnTo>
                    <a:lnTo>
                      <a:pt x="343" y="69"/>
                    </a:lnTo>
                    <a:lnTo>
                      <a:pt x="334" y="68"/>
                    </a:lnTo>
                    <a:lnTo>
                      <a:pt x="329" y="68"/>
                    </a:lnTo>
                    <a:lnTo>
                      <a:pt x="326" y="70"/>
                    </a:lnTo>
                    <a:lnTo>
                      <a:pt x="321" y="74"/>
                    </a:lnTo>
                    <a:lnTo>
                      <a:pt x="317" y="80"/>
                    </a:lnTo>
                    <a:lnTo>
                      <a:pt x="314" y="80"/>
                    </a:lnTo>
                    <a:lnTo>
                      <a:pt x="311" y="81"/>
                    </a:lnTo>
                    <a:lnTo>
                      <a:pt x="306" y="81"/>
                    </a:lnTo>
                    <a:lnTo>
                      <a:pt x="303" y="79"/>
                    </a:lnTo>
                    <a:lnTo>
                      <a:pt x="300" y="78"/>
                    </a:lnTo>
                    <a:lnTo>
                      <a:pt x="295" y="73"/>
                    </a:lnTo>
                    <a:lnTo>
                      <a:pt x="290" y="67"/>
                    </a:lnTo>
                    <a:lnTo>
                      <a:pt x="286" y="68"/>
                    </a:lnTo>
                    <a:lnTo>
                      <a:pt x="283" y="68"/>
                    </a:lnTo>
                    <a:lnTo>
                      <a:pt x="282" y="68"/>
                    </a:lnTo>
                    <a:lnTo>
                      <a:pt x="280" y="64"/>
                    </a:lnTo>
                    <a:lnTo>
                      <a:pt x="276" y="61"/>
                    </a:lnTo>
                    <a:lnTo>
                      <a:pt x="274" y="59"/>
                    </a:lnTo>
                    <a:lnTo>
                      <a:pt x="272" y="61"/>
                    </a:lnTo>
                    <a:lnTo>
                      <a:pt x="274" y="65"/>
                    </a:lnTo>
                    <a:lnTo>
                      <a:pt x="271" y="68"/>
                    </a:lnTo>
                    <a:lnTo>
                      <a:pt x="269" y="68"/>
                    </a:lnTo>
                    <a:lnTo>
                      <a:pt x="267" y="68"/>
                    </a:lnTo>
                    <a:lnTo>
                      <a:pt x="265" y="63"/>
                    </a:lnTo>
                    <a:lnTo>
                      <a:pt x="266" y="59"/>
                    </a:lnTo>
                    <a:lnTo>
                      <a:pt x="261" y="51"/>
                    </a:lnTo>
                    <a:lnTo>
                      <a:pt x="255" y="47"/>
                    </a:lnTo>
                    <a:lnTo>
                      <a:pt x="240" y="38"/>
                    </a:lnTo>
                    <a:lnTo>
                      <a:pt x="223" y="31"/>
                    </a:lnTo>
                    <a:lnTo>
                      <a:pt x="210" y="27"/>
                    </a:lnTo>
                    <a:lnTo>
                      <a:pt x="201" y="25"/>
                    </a:lnTo>
                    <a:lnTo>
                      <a:pt x="181" y="27"/>
                    </a:lnTo>
                    <a:lnTo>
                      <a:pt x="154" y="25"/>
                    </a:lnTo>
                    <a:lnTo>
                      <a:pt x="145" y="24"/>
                    </a:lnTo>
                    <a:lnTo>
                      <a:pt x="141" y="21"/>
                    </a:lnTo>
                    <a:lnTo>
                      <a:pt x="133" y="17"/>
                    </a:lnTo>
                    <a:lnTo>
                      <a:pt x="127" y="21"/>
                    </a:lnTo>
                    <a:lnTo>
                      <a:pt x="120" y="22"/>
                    </a:lnTo>
                    <a:lnTo>
                      <a:pt x="116" y="22"/>
                    </a:lnTo>
                    <a:lnTo>
                      <a:pt x="114" y="22"/>
                    </a:lnTo>
                    <a:lnTo>
                      <a:pt x="110" y="19"/>
                    </a:lnTo>
                    <a:lnTo>
                      <a:pt x="107" y="19"/>
                    </a:lnTo>
                    <a:lnTo>
                      <a:pt x="103" y="21"/>
                    </a:lnTo>
                    <a:lnTo>
                      <a:pt x="98" y="19"/>
                    </a:lnTo>
                    <a:lnTo>
                      <a:pt x="94" y="19"/>
                    </a:lnTo>
                    <a:lnTo>
                      <a:pt x="89" y="18"/>
                    </a:lnTo>
                    <a:lnTo>
                      <a:pt x="87" y="17"/>
                    </a:lnTo>
                    <a:lnTo>
                      <a:pt x="86" y="17"/>
                    </a:lnTo>
                    <a:lnTo>
                      <a:pt x="81" y="15"/>
                    </a:lnTo>
                    <a:lnTo>
                      <a:pt x="76" y="18"/>
                    </a:lnTo>
                    <a:lnTo>
                      <a:pt x="74" y="18"/>
                    </a:lnTo>
                    <a:lnTo>
                      <a:pt x="72" y="18"/>
                    </a:lnTo>
                    <a:lnTo>
                      <a:pt x="72" y="19"/>
                    </a:lnTo>
                    <a:lnTo>
                      <a:pt x="70" y="19"/>
                    </a:lnTo>
                    <a:lnTo>
                      <a:pt x="67" y="18"/>
                    </a:lnTo>
                    <a:lnTo>
                      <a:pt x="66" y="18"/>
                    </a:lnTo>
                    <a:lnTo>
                      <a:pt x="63" y="16"/>
                    </a:lnTo>
                    <a:lnTo>
                      <a:pt x="59" y="13"/>
                    </a:lnTo>
                    <a:lnTo>
                      <a:pt x="54" y="13"/>
                    </a:lnTo>
                    <a:lnTo>
                      <a:pt x="47" y="13"/>
                    </a:lnTo>
                    <a:lnTo>
                      <a:pt x="38" y="16"/>
                    </a:lnTo>
                    <a:lnTo>
                      <a:pt x="36" y="15"/>
                    </a:lnTo>
                    <a:lnTo>
                      <a:pt x="35" y="15"/>
                    </a:lnTo>
                    <a:lnTo>
                      <a:pt x="31" y="12"/>
                    </a:lnTo>
                    <a:lnTo>
                      <a:pt x="26" y="8"/>
                    </a:lnTo>
                    <a:lnTo>
                      <a:pt x="23" y="6"/>
                    </a:lnTo>
                    <a:lnTo>
                      <a:pt x="20" y="5"/>
                    </a:lnTo>
                    <a:lnTo>
                      <a:pt x="13" y="1"/>
                    </a:lnTo>
                    <a:lnTo>
                      <a:pt x="8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654">
                <a:extLst>
                  <a:ext uri="{FF2B5EF4-FFF2-40B4-BE49-F238E27FC236}">
                    <a16:creationId xmlns:a16="http://schemas.microsoft.com/office/drawing/2014/main" id="{62A9BE97-BEC2-E468-EC55-1CE5F26A6F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6" y="1271"/>
                <a:ext cx="44" cy="221"/>
              </a:xfrm>
              <a:custGeom>
                <a:avLst/>
                <a:gdLst>
                  <a:gd name="T0" fmla="*/ 63 w 220"/>
                  <a:gd name="T1" fmla="*/ 1101 h 1103"/>
                  <a:gd name="T2" fmla="*/ 75 w 220"/>
                  <a:gd name="T3" fmla="*/ 1097 h 1103"/>
                  <a:gd name="T4" fmla="*/ 92 w 220"/>
                  <a:gd name="T5" fmla="*/ 1095 h 1103"/>
                  <a:gd name="T6" fmla="*/ 115 w 220"/>
                  <a:gd name="T7" fmla="*/ 1091 h 1103"/>
                  <a:gd name="T8" fmla="*/ 139 w 220"/>
                  <a:gd name="T9" fmla="*/ 1091 h 1103"/>
                  <a:gd name="T10" fmla="*/ 152 w 220"/>
                  <a:gd name="T11" fmla="*/ 1088 h 1103"/>
                  <a:gd name="T12" fmla="*/ 164 w 220"/>
                  <a:gd name="T13" fmla="*/ 1085 h 1103"/>
                  <a:gd name="T14" fmla="*/ 169 w 220"/>
                  <a:gd name="T15" fmla="*/ 1080 h 1103"/>
                  <a:gd name="T16" fmla="*/ 161 w 220"/>
                  <a:gd name="T17" fmla="*/ 1051 h 1103"/>
                  <a:gd name="T18" fmla="*/ 140 w 220"/>
                  <a:gd name="T19" fmla="*/ 1034 h 1103"/>
                  <a:gd name="T20" fmla="*/ 130 w 220"/>
                  <a:gd name="T21" fmla="*/ 1027 h 1103"/>
                  <a:gd name="T22" fmla="*/ 110 w 220"/>
                  <a:gd name="T23" fmla="*/ 1003 h 1103"/>
                  <a:gd name="T24" fmla="*/ 37 w 220"/>
                  <a:gd name="T25" fmla="*/ 935 h 1103"/>
                  <a:gd name="T26" fmla="*/ 0 w 220"/>
                  <a:gd name="T27" fmla="*/ 909 h 1103"/>
                  <a:gd name="T28" fmla="*/ 12 w 220"/>
                  <a:gd name="T29" fmla="*/ 890 h 1103"/>
                  <a:gd name="T30" fmla="*/ 38 w 220"/>
                  <a:gd name="T31" fmla="*/ 884 h 1103"/>
                  <a:gd name="T32" fmla="*/ 44 w 220"/>
                  <a:gd name="T33" fmla="*/ 865 h 1103"/>
                  <a:gd name="T34" fmla="*/ 37 w 220"/>
                  <a:gd name="T35" fmla="*/ 834 h 1103"/>
                  <a:gd name="T36" fmla="*/ 33 w 220"/>
                  <a:gd name="T37" fmla="*/ 815 h 1103"/>
                  <a:gd name="T38" fmla="*/ 61 w 220"/>
                  <a:gd name="T39" fmla="*/ 782 h 1103"/>
                  <a:gd name="T40" fmla="*/ 67 w 220"/>
                  <a:gd name="T41" fmla="*/ 771 h 1103"/>
                  <a:gd name="T42" fmla="*/ 66 w 220"/>
                  <a:gd name="T43" fmla="*/ 762 h 1103"/>
                  <a:gd name="T44" fmla="*/ 75 w 220"/>
                  <a:gd name="T45" fmla="*/ 745 h 1103"/>
                  <a:gd name="T46" fmla="*/ 112 w 220"/>
                  <a:gd name="T47" fmla="*/ 702 h 1103"/>
                  <a:gd name="T48" fmla="*/ 115 w 220"/>
                  <a:gd name="T49" fmla="*/ 680 h 1103"/>
                  <a:gd name="T50" fmla="*/ 115 w 220"/>
                  <a:gd name="T51" fmla="*/ 651 h 1103"/>
                  <a:gd name="T52" fmla="*/ 111 w 220"/>
                  <a:gd name="T53" fmla="*/ 638 h 1103"/>
                  <a:gd name="T54" fmla="*/ 116 w 220"/>
                  <a:gd name="T55" fmla="*/ 617 h 1103"/>
                  <a:gd name="T56" fmla="*/ 115 w 220"/>
                  <a:gd name="T57" fmla="*/ 604 h 1103"/>
                  <a:gd name="T58" fmla="*/ 115 w 220"/>
                  <a:gd name="T59" fmla="*/ 587 h 1103"/>
                  <a:gd name="T60" fmla="*/ 107 w 220"/>
                  <a:gd name="T61" fmla="*/ 585 h 1103"/>
                  <a:gd name="T62" fmla="*/ 109 w 220"/>
                  <a:gd name="T63" fmla="*/ 576 h 1103"/>
                  <a:gd name="T64" fmla="*/ 101 w 220"/>
                  <a:gd name="T65" fmla="*/ 564 h 1103"/>
                  <a:gd name="T66" fmla="*/ 94 w 220"/>
                  <a:gd name="T67" fmla="*/ 552 h 1103"/>
                  <a:gd name="T68" fmla="*/ 94 w 220"/>
                  <a:gd name="T69" fmla="*/ 542 h 1103"/>
                  <a:gd name="T70" fmla="*/ 103 w 220"/>
                  <a:gd name="T71" fmla="*/ 524 h 1103"/>
                  <a:gd name="T72" fmla="*/ 106 w 220"/>
                  <a:gd name="T73" fmla="*/ 514 h 1103"/>
                  <a:gd name="T74" fmla="*/ 115 w 220"/>
                  <a:gd name="T75" fmla="*/ 486 h 1103"/>
                  <a:gd name="T76" fmla="*/ 135 w 220"/>
                  <a:gd name="T77" fmla="*/ 432 h 1103"/>
                  <a:gd name="T78" fmla="*/ 138 w 220"/>
                  <a:gd name="T79" fmla="*/ 412 h 1103"/>
                  <a:gd name="T80" fmla="*/ 139 w 220"/>
                  <a:gd name="T81" fmla="*/ 380 h 1103"/>
                  <a:gd name="T82" fmla="*/ 141 w 220"/>
                  <a:gd name="T83" fmla="*/ 348 h 1103"/>
                  <a:gd name="T84" fmla="*/ 144 w 220"/>
                  <a:gd name="T85" fmla="*/ 318 h 1103"/>
                  <a:gd name="T86" fmla="*/ 126 w 220"/>
                  <a:gd name="T87" fmla="*/ 288 h 1103"/>
                  <a:gd name="T88" fmla="*/ 118 w 220"/>
                  <a:gd name="T89" fmla="*/ 282 h 1103"/>
                  <a:gd name="T90" fmla="*/ 112 w 220"/>
                  <a:gd name="T91" fmla="*/ 263 h 1103"/>
                  <a:gd name="T92" fmla="*/ 121 w 220"/>
                  <a:gd name="T93" fmla="*/ 234 h 1103"/>
                  <a:gd name="T94" fmla="*/ 127 w 220"/>
                  <a:gd name="T95" fmla="*/ 211 h 1103"/>
                  <a:gd name="T96" fmla="*/ 140 w 220"/>
                  <a:gd name="T97" fmla="*/ 188 h 1103"/>
                  <a:gd name="T98" fmla="*/ 146 w 220"/>
                  <a:gd name="T99" fmla="*/ 154 h 1103"/>
                  <a:gd name="T100" fmla="*/ 151 w 220"/>
                  <a:gd name="T101" fmla="*/ 128 h 1103"/>
                  <a:gd name="T102" fmla="*/ 151 w 220"/>
                  <a:gd name="T103" fmla="*/ 116 h 1103"/>
                  <a:gd name="T104" fmla="*/ 157 w 220"/>
                  <a:gd name="T105" fmla="*/ 69 h 1103"/>
                  <a:gd name="T106" fmla="*/ 162 w 220"/>
                  <a:gd name="T107" fmla="*/ 50 h 1103"/>
                  <a:gd name="T108" fmla="*/ 175 w 220"/>
                  <a:gd name="T109" fmla="*/ 39 h 1103"/>
                  <a:gd name="T110" fmla="*/ 193 w 220"/>
                  <a:gd name="T111" fmla="*/ 33 h 1103"/>
                  <a:gd name="T112" fmla="*/ 204 w 220"/>
                  <a:gd name="T113" fmla="*/ 29 h 1103"/>
                  <a:gd name="T114" fmla="*/ 218 w 220"/>
                  <a:gd name="T115" fmla="*/ 17 h 1103"/>
                  <a:gd name="T116" fmla="*/ 219 w 220"/>
                  <a:gd name="T117" fmla="*/ 10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0" h="1103">
                    <a:moveTo>
                      <a:pt x="57" y="1103"/>
                    </a:moveTo>
                    <a:lnTo>
                      <a:pt x="57" y="1102"/>
                    </a:lnTo>
                    <a:lnTo>
                      <a:pt x="59" y="1102"/>
                    </a:lnTo>
                    <a:lnTo>
                      <a:pt x="63" y="1101"/>
                    </a:lnTo>
                    <a:lnTo>
                      <a:pt x="65" y="1101"/>
                    </a:lnTo>
                    <a:lnTo>
                      <a:pt x="69" y="1099"/>
                    </a:lnTo>
                    <a:lnTo>
                      <a:pt x="71" y="1099"/>
                    </a:lnTo>
                    <a:lnTo>
                      <a:pt x="75" y="1097"/>
                    </a:lnTo>
                    <a:lnTo>
                      <a:pt x="77" y="1096"/>
                    </a:lnTo>
                    <a:lnTo>
                      <a:pt x="81" y="1095"/>
                    </a:lnTo>
                    <a:lnTo>
                      <a:pt x="84" y="1095"/>
                    </a:lnTo>
                    <a:lnTo>
                      <a:pt x="92" y="1095"/>
                    </a:lnTo>
                    <a:lnTo>
                      <a:pt x="104" y="1094"/>
                    </a:lnTo>
                    <a:lnTo>
                      <a:pt x="110" y="1092"/>
                    </a:lnTo>
                    <a:lnTo>
                      <a:pt x="111" y="1091"/>
                    </a:lnTo>
                    <a:lnTo>
                      <a:pt x="115" y="1091"/>
                    </a:lnTo>
                    <a:lnTo>
                      <a:pt x="121" y="1090"/>
                    </a:lnTo>
                    <a:lnTo>
                      <a:pt x="127" y="1090"/>
                    </a:lnTo>
                    <a:lnTo>
                      <a:pt x="134" y="1091"/>
                    </a:lnTo>
                    <a:lnTo>
                      <a:pt x="139" y="1091"/>
                    </a:lnTo>
                    <a:lnTo>
                      <a:pt x="141" y="1090"/>
                    </a:lnTo>
                    <a:lnTo>
                      <a:pt x="144" y="1089"/>
                    </a:lnTo>
                    <a:lnTo>
                      <a:pt x="147" y="1088"/>
                    </a:lnTo>
                    <a:lnTo>
                      <a:pt x="152" y="1088"/>
                    </a:lnTo>
                    <a:lnTo>
                      <a:pt x="152" y="1086"/>
                    </a:lnTo>
                    <a:lnTo>
                      <a:pt x="155" y="1086"/>
                    </a:lnTo>
                    <a:lnTo>
                      <a:pt x="161" y="1086"/>
                    </a:lnTo>
                    <a:lnTo>
                      <a:pt x="164" y="1085"/>
                    </a:lnTo>
                    <a:lnTo>
                      <a:pt x="168" y="1083"/>
                    </a:lnTo>
                    <a:lnTo>
                      <a:pt x="168" y="1082"/>
                    </a:lnTo>
                    <a:lnTo>
                      <a:pt x="168" y="1080"/>
                    </a:lnTo>
                    <a:lnTo>
                      <a:pt x="169" y="1080"/>
                    </a:lnTo>
                    <a:lnTo>
                      <a:pt x="170" y="1074"/>
                    </a:lnTo>
                    <a:lnTo>
                      <a:pt x="169" y="1074"/>
                    </a:lnTo>
                    <a:lnTo>
                      <a:pt x="163" y="1060"/>
                    </a:lnTo>
                    <a:lnTo>
                      <a:pt x="161" y="1051"/>
                    </a:lnTo>
                    <a:lnTo>
                      <a:pt x="158" y="1045"/>
                    </a:lnTo>
                    <a:lnTo>
                      <a:pt x="155" y="1040"/>
                    </a:lnTo>
                    <a:lnTo>
                      <a:pt x="149" y="1037"/>
                    </a:lnTo>
                    <a:lnTo>
                      <a:pt x="140" y="1034"/>
                    </a:lnTo>
                    <a:lnTo>
                      <a:pt x="136" y="1032"/>
                    </a:lnTo>
                    <a:lnTo>
                      <a:pt x="134" y="1031"/>
                    </a:lnTo>
                    <a:lnTo>
                      <a:pt x="132" y="1028"/>
                    </a:lnTo>
                    <a:lnTo>
                      <a:pt x="130" y="1027"/>
                    </a:lnTo>
                    <a:lnTo>
                      <a:pt x="128" y="1025"/>
                    </a:lnTo>
                    <a:lnTo>
                      <a:pt x="123" y="1020"/>
                    </a:lnTo>
                    <a:lnTo>
                      <a:pt x="120" y="1015"/>
                    </a:lnTo>
                    <a:lnTo>
                      <a:pt x="110" y="1003"/>
                    </a:lnTo>
                    <a:lnTo>
                      <a:pt x="86" y="976"/>
                    </a:lnTo>
                    <a:lnTo>
                      <a:pt x="59" y="949"/>
                    </a:lnTo>
                    <a:lnTo>
                      <a:pt x="46" y="941"/>
                    </a:lnTo>
                    <a:lnTo>
                      <a:pt x="37" y="935"/>
                    </a:lnTo>
                    <a:lnTo>
                      <a:pt x="30" y="930"/>
                    </a:lnTo>
                    <a:lnTo>
                      <a:pt x="26" y="929"/>
                    </a:lnTo>
                    <a:lnTo>
                      <a:pt x="3" y="914"/>
                    </a:lnTo>
                    <a:lnTo>
                      <a:pt x="0" y="909"/>
                    </a:lnTo>
                    <a:lnTo>
                      <a:pt x="0" y="906"/>
                    </a:lnTo>
                    <a:lnTo>
                      <a:pt x="1" y="900"/>
                    </a:lnTo>
                    <a:lnTo>
                      <a:pt x="6" y="895"/>
                    </a:lnTo>
                    <a:lnTo>
                      <a:pt x="12" y="890"/>
                    </a:lnTo>
                    <a:lnTo>
                      <a:pt x="23" y="890"/>
                    </a:lnTo>
                    <a:lnTo>
                      <a:pt x="30" y="888"/>
                    </a:lnTo>
                    <a:lnTo>
                      <a:pt x="33" y="885"/>
                    </a:lnTo>
                    <a:lnTo>
                      <a:pt x="38" y="884"/>
                    </a:lnTo>
                    <a:lnTo>
                      <a:pt x="41" y="876"/>
                    </a:lnTo>
                    <a:lnTo>
                      <a:pt x="41" y="872"/>
                    </a:lnTo>
                    <a:lnTo>
                      <a:pt x="42" y="869"/>
                    </a:lnTo>
                    <a:lnTo>
                      <a:pt x="44" y="865"/>
                    </a:lnTo>
                    <a:lnTo>
                      <a:pt x="43" y="861"/>
                    </a:lnTo>
                    <a:lnTo>
                      <a:pt x="44" y="857"/>
                    </a:lnTo>
                    <a:lnTo>
                      <a:pt x="48" y="846"/>
                    </a:lnTo>
                    <a:lnTo>
                      <a:pt x="37" y="834"/>
                    </a:lnTo>
                    <a:lnTo>
                      <a:pt x="33" y="831"/>
                    </a:lnTo>
                    <a:lnTo>
                      <a:pt x="32" y="829"/>
                    </a:lnTo>
                    <a:lnTo>
                      <a:pt x="29" y="822"/>
                    </a:lnTo>
                    <a:lnTo>
                      <a:pt x="33" y="815"/>
                    </a:lnTo>
                    <a:lnTo>
                      <a:pt x="47" y="802"/>
                    </a:lnTo>
                    <a:lnTo>
                      <a:pt x="52" y="793"/>
                    </a:lnTo>
                    <a:lnTo>
                      <a:pt x="58" y="787"/>
                    </a:lnTo>
                    <a:lnTo>
                      <a:pt x="61" y="782"/>
                    </a:lnTo>
                    <a:lnTo>
                      <a:pt x="66" y="781"/>
                    </a:lnTo>
                    <a:lnTo>
                      <a:pt x="67" y="779"/>
                    </a:lnTo>
                    <a:lnTo>
                      <a:pt x="69" y="776"/>
                    </a:lnTo>
                    <a:lnTo>
                      <a:pt x="67" y="771"/>
                    </a:lnTo>
                    <a:lnTo>
                      <a:pt x="66" y="769"/>
                    </a:lnTo>
                    <a:lnTo>
                      <a:pt x="66" y="768"/>
                    </a:lnTo>
                    <a:lnTo>
                      <a:pt x="65" y="764"/>
                    </a:lnTo>
                    <a:lnTo>
                      <a:pt x="66" y="762"/>
                    </a:lnTo>
                    <a:lnTo>
                      <a:pt x="67" y="757"/>
                    </a:lnTo>
                    <a:lnTo>
                      <a:pt x="71" y="753"/>
                    </a:lnTo>
                    <a:lnTo>
                      <a:pt x="71" y="749"/>
                    </a:lnTo>
                    <a:lnTo>
                      <a:pt x="75" y="745"/>
                    </a:lnTo>
                    <a:lnTo>
                      <a:pt x="80" y="739"/>
                    </a:lnTo>
                    <a:lnTo>
                      <a:pt x="87" y="731"/>
                    </a:lnTo>
                    <a:lnTo>
                      <a:pt x="97" y="718"/>
                    </a:lnTo>
                    <a:lnTo>
                      <a:pt x="112" y="702"/>
                    </a:lnTo>
                    <a:lnTo>
                      <a:pt x="116" y="694"/>
                    </a:lnTo>
                    <a:lnTo>
                      <a:pt x="116" y="690"/>
                    </a:lnTo>
                    <a:lnTo>
                      <a:pt x="115" y="685"/>
                    </a:lnTo>
                    <a:lnTo>
                      <a:pt x="115" y="680"/>
                    </a:lnTo>
                    <a:lnTo>
                      <a:pt x="117" y="676"/>
                    </a:lnTo>
                    <a:lnTo>
                      <a:pt x="118" y="661"/>
                    </a:lnTo>
                    <a:lnTo>
                      <a:pt x="117" y="655"/>
                    </a:lnTo>
                    <a:lnTo>
                      <a:pt x="115" y="651"/>
                    </a:lnTo>
                    <a:lnTo>
                      <a:pt x="112" y="648"/>
                    </a:lnTo>
                    <a:lnTo>
                      <a:pt x="113" y="645"/>
                    </a:lnTo>
                    <a:lnTo>
                      <a:pt x="113" y="640"/>
                    </a:lnTo>
                    <a:lnTo>
                      <a:pt x="111" y="638"/>
                    </a:lnTo>
                    <a:lnTo>
                      <a:pt x="110" y="634"/>
                    </a:lnTo>
                    <a:lnTo>
                      <a:pt x="110" y="631"/>
                    </a:lnTo>
                    <a:lnTo>
                      <a:pt x="112" y="628"/>
                    </a:lnTo>
                    <a:lnTo>
                      <a:pt x="116" y="617"/>
                    </a:lnTo>
                    <a:lnTo>
                      <a:pt x="117" y="612"/>
                    </a:lnTo>
                    <a:lnTo>
                      <a:pt x="117" y="609"/>
                    </a:lnTo>
                    <a:lnTo>
                      <a:pt x="115" y="605"/>
                    </a:lnTo>
                    <a:lnTo>
                      <a:pt x="115" y="604"/>
                    </a:lnTo>
                    <a:lnTo>
                      <a:pt x="111" y="602"/>
                    </a:lnTo>
                    <a:lnTo>
                      <a:pt x="111" y="600"/>
                    </a:lnTo>
                    <a:lnTo>
                      <a:pt x="113" y="591"/>
                    </a:lnTo>
                    <a:lnTo>
                      <a:pt x="115" y="587"/>
                    </a:lnTo>
                    <a:lnTo>
                      <a:pt x="115" y="586"/>
                    </a:lnTo>
                    <a:lnTo>
                      <a:pt x="113" y="585"/>
                    </a:lnTo>
                    <a:lnTo>
                      <a:pt x="111" y="586"/>
                    </a:lnTo>
                    <a:lnTo>
                      <a:pt x="107" y="585"/>
                    </a:lnTo>
                    <a:lnTo>
                      <a:pt x="106" y="583"/>
                    </a:lnTo>
                    <a:lnTo>
                      <a:pt x="106" y="581"/>
                    </a:lnTo>
                    <a:lnTo>
                      <a:pt x="109" y="579"/>
                    </a:lnTo>
                    <a:lnTo>
                      <a:pt x="109" y="576"/>
                    </a:lnTo>
                    <a:lnTo>
                      <a:pt x="109" y="575"/>
                    </a:lnTo>
                    <a:lnTo>
                      <a:pt x="110" y="575"/>
                    </a:lnTo>
                    <a:lnTo>
                      <a:pt x="109" y="572"/>
                    </a:lnTo>
                    <a:lnTo>
                      <a:pt x="101" y="564"/>
                    </a:lnTo>
                    <a:lnTo>
                      <a:pt x="97" y="558"/>
                    </a:lnTo>
                    <a:lnTo>
                      <a:pt x="95" y="556"/>
                    </a:lnTo>
                    <a:lnTo>
                      <a:pt x="97" y="556"/>
                    </a:lnTo>
                    <a:lnTo>
                      <a:pt x="94" y="552"/>
                    </a:lnTo>
                    <a:lnTo>
                      <a:pt x="93" y="549"/>
                    </a:lnTo>
                    <a:lnTo>
                      <a:pt x="93" y="548"/>
                    </a:lnTo>
                    <a:lnTo>
                      <a:pt x="92" y="543"/>
                    </a:lnTo>
                    <a:lnTo>
                      <a:pt x="94" y="542"/>
                    </a:lnTo>
                    <a:lnTo>
                      <a:pt x="99" y="535"/>
                    </a:lnTo>
                    <a:lnTo>
                      <a:pt x="100" y="528"/>
                    </a:lnTo>
                    <a:lnTo>
                      <a:pt x="103" y="526"/>
                    </a:lnTo>
                    <a:lnTo>
                      <a:pt x="103" y="524"/>
                    </a:lnTo>
                    <a:lnTo>
                      <a:pt x="103" y="523"/>
                    </a:lnTo>
                    <a:lnTo>
                      <a:pt x="104" y="523"/>
                    </a:lnTo>
                    <a:lnTo>
                      <a:pt x="106" y="518"/>
                    </a:lnTo>
                    <a:lnTo>
                      <a:pt x="106" y="514"/>
                    </a:lnTo>
                    <a:lnTo>
                      <a:pt x="107" y="512"/>
                    </a:lnTo>
                    <a:lnTo>
                      <a:pt x="110" y="506"/>
                    </a:lnTo>
                    <a:lnTo>
                      <a:pt x="111" y="492"/>
                    </a:lnTo>
                    <a:lnTo>
                      <a:pt x="115" y="486"/>
                    </a:lnTo>
                    <a:lnTo>
                      <a:pt x="117" y="477"/>
                    </a:lnTo>
                    <a:lnTo>
                      <a:pt x="120" y="466"/>
                    </a:lnTo>
                    <a:lnTo>
                      <a:pt x="127" y="448"/>
                    </a:lnTo>
                    <a:lnTo>
                      <a:pt x="135" y="432"/>
                    </a:lnTo>
                    <a:lnTo>
                      <a:pt x="136" y="427"/>
                    </a:lnTo>
                    <a:lnTo>
                      <a:pt x="138" y="422"/>
                    </a:lnTo>
                    <a:lnTo>
                      <a:pt x="136" y="416"/>
                    </a:lnTo>
                    <a:lnTo>
                      <a:pt x="138" y="412"/>
                    </a:lnTo>
                    <a:lnTo>
                      <a:pt x="139" y="406"/>
                    </a:lnTo>
                    <a:lnTo>
                      <a:pt x="140" y="404"/>
                    </a:lnTo>
                    <a:lnTo>
                      <a:pt x="140" y="392"/>
                    </a:lnTo>
                    <a:lnTo>
                      <a:pt x="139" y="380"/>
                    </a:lnTo>
                    <a:lnTo>
                      <a:pt x="136" y="371"/>
                    </a:lnTo>
                    <a:lnTo>
                      <a:pt x="134" y="362"/>
                    </a:lnTo>
                    <a:lnTo>
                      <a:pt x="139" y="354"/>
                    </a:lnTo>
                    <a:lnTo>
                      <a:pt x="141" y="348"/>
                    </a:lnTo>
                    <a:lnTo>
                      <a:pt x="143" y="343"/>
                    </a:lnTo>
                    <a:lnTo>
                      <a:pt x="145" y="330"/>
                    </a:lnTo>
                    <a:lnTo>
                      <a:pt x="146" y="323"/>
                    </a:lnTo>
                    <a:lnTo>
                      <a:pt x="144" y="318"/>
                    </a:lnTo>
                    <a:lnTo>
                      <a:pt x="140" y="306"/>
                    </a:lnTo>
                    <a:lnTo>
                      <a:pt x="140" y="297"/>
                    </a:lnTo>
                    <a:lnTo>
                      <a:pt x="135" y="291"/>
                    </a:lnTo>
                    <a:lnTo>
                      <a:pt x="126" y="288"/>
                    </a:lnTo>
                    <a:lnTo>
                      <a:pt x="123" y="286"/>
                    </a:lnTo>
                    <a:lnTo>
                      <a:pt x="122" y="285"/>
                    </a:lnTo>
                    <a:lnTo>
                      <a:pt x="120" y="283"/>
                    </a:lnTo>
                    <a:lnTo>
                      <a:pt x="118" y="282"/>
                    </a:lnTo>
                    <a:lnTo>
                      <a:pt x="116" y="278"/>
                    </a:lnTo>
                    <a:lnTo>
                      <a:pt x="113" y="274"/>
                    </a:lnTo>
                    <a:lnTo>
                      <a:pt x="113" y="271"/>
                    </a:lnTo>
                    <a:lnTo>
                      <a:pt x="112" y="263"/>
                    </a:lnTo>
                    <a:lnTo>
                      <a:pt x="112" y="255"/>
                    </a:lnTo>
                    <a:lnTo>
                      <a:pt x="113" y="246"/>
                    </a:lnTo>
                    <a:lnTo>
                      <a:pt x="116" y="240"/>
                    </a:lnTo>
                    <a:lnTo>
                      <a:pt x="121" y="234"/>
                    </a:lnTo>
                    <a:lnTo>
                      <a:pt x="123" y="225"/>
                    </a:lnTo>
                    <a:lnTo>
                      <a:pt x="123" y="221"/>
                    </a:lnTo>
                    <a:lnTo>
                      <a:pt x="124" y="219"/>
                    </a:lnTo>
                    <a:lnTo>
                      <a:pt x="127" y="211"/>
                    </a:lnTo>
                    <a:lnTo>
                      <a:pt x="126" y="208"/>
                    </a:lnTo>
                    <a:lnTo>
                      <a:pt x="129" y="203"/>
                    </a:lnTo>
                    <a:lnTo>
                      <a:pt x="133" y="197"/>
                    </a:lnTo>
                    <a:lnTo>
                      <a:pt x="140" y="188"/>
                    </a:lnTo>
                    <a:lnTo>
                      <a:pt x="146" y="175"/>
                    </a:lnTo>
                    <a:lnTo>
                      <a:pt x="146" y="166"/>
                    </a:lnTo>
                    <a:lnTo>
                      <a:pt x="146" y="160"/>
                    </a:lnTo>
                    <a:lnTo>
                      <a:pt x="146" y="154"/>
                    </a:lnTo>
                    <a:lnTo>
                      <a:pt x="145" y="147"/>
                    </a:lnTo>
                    <a:lnTo>
                      <a:pt x="149" y="141"/>
                    </a:lnTo>
                    <a:lnTo>
                      <a:pt x="149" y="131"/>
                    </a:lnTo>
                    <a:lnTo>
                      <a:pt x="151" y="128"/>
                    </a:lnTo>
                    <a:lnTo>
                      <a:pt x="152" y="123"/>
                    </a:lnTo>
                    <a:lnTo>
                      <a:pt x="152" y="120"/>
                    </a:lnTo>
                    <a:lnTo>
                      <a:pt x="152" y="119"/>
                    </a:lnTo>
                    <a:lnTo>
                      <a:pt x="151" y="116"/>
                    </a:lnTo>
                    <a:lnTo>
                      <a:pt x="152" y="109"/>
                    </a:lnTo>
                    <a:lnTo>
                      <a:pt x="157" y="94"/>
                    </a:lnTo>
                    <a:lnTo>
                      <a:pt x="158" y="74"/>
                    </a:lnTo>
                    <a:lnTo>
                      <a:pt x="157" y="69"/>
                    </a:lnTo>
                    <a:lnTo>
                      <a:pt x="161" y="65"/>
                    </a:lnTo>
                    <a:lnTo>
                      <a:pt x="161" y="61"/>
                    </a:lnTo>
                    <a:lnTo>
                      <a:pt x="161" y="57"/>
                    </a:lnTo>
                    <a:lnTo>
                      <a:pt x="162" y="50"/>
                    </a:lnTo>
                    <a:lnTo>
                      <a:pt x="166" y="40"/>
                    </a:lnTo>
                    <a:lnTo>
                      <a:pt x="167" y="38"/>
                    </a:lnTo>
                    <a:lnTo>
                      <a:pt x="173" y="39"/>
                    </a:lnTo>
                    <a:lnTo>
                      <a:pt x="175" y="39"/>
                    </a:lnTo>
                    <a:lnTo>
                      <a:pt x="178" y="40"/>
                    </a:lnTo>
                    <a:lnTo>
                      <a:pt x="183" y="39"/>
                    </a:lnTo>
                    <a:lnTo>
                      <a:pt x="187" y="37"/>
                    </a:lnTo>
                    <a:lnTo>
                      <a:pt x="193" y="33"/>
                    </a:lnTo>
                    <a:lnTo>
                      <a:pt x="195" y="32"/>
                    </a:lnTo>
                    <a:lnTo>
                      <a:pt x="197" y="33"/>
                    </a:lnTo>
                    <a:lnTo>
                      <a:pt x="200" y="32"/>
                    </a:lnTo>
                    <a:lnTo>
                      <a:pt x="204" y="29"/>
                    </a:lnTo>
                    <a:lnTo>
                      <a:pt x="207" y="27"/>
                    </a:lnTo>
                    <a:lnTo>
                      <a:pt x="214" y="25"/>
                    </a:lnTo>
                    <a:lnTo>
                      <a:pt x="218" y="20"/>
                    </a:lnTo>
                    <a:lnTo>
                      <a:pt x="218" y="17"/>
                    </a:lnTo>
                    <a:lnTo>
                      <a:pt x="218" y="16"/>
                    </a:lnTo>
                    <a:lnTo>
                      <a:pt x="219" y="16"/>
                    </a:lnTo>
                    <a:lnTo>
                      <a:pt x="220" y="14"/>
                    </a:lnTo>
                    <a:lnTo>
                      <a:pt x="219" y="10"/>
                    </a:lnTo>
                    <a:lnTo>
                      <a:pt x="218" y="8"/>
                    </a:lnTo>
                    <a:lnTo>
                      <a:pt x="216" y="4"/>
                    </a:lnTo>
                    <a:lnTo>
                      <a:pt x="21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655">
                <a:extLst>
                  <a:ext uri="{FF2B5EF4-FFF2-40B4-BE49-F238E27FC236}">
                    <a16:creationId xmlns:a16="http://schemas.microsoft.com/office/drawing/2014/main" id="{B2BF5039-252D-16EB-7277-3252E6AE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168"/>
                <a:ext cx="55" cy="103"/>
              </a:xfrm>
              <a:custGeom>
                <a:avLst/>
                <a:gdLst>
                  <a:gd name="T0" fmla="*/ 0 w 274"/>
                  <a:gd name="T1" fmla="*/ 497 h 514"/>
                  <a:gd name="T2" fmla="*/ 9 w 274"/>
                  <a:gd name="T3" fmla="*/ 478 h 514"/>
                  <a:gd name="T4" fmla="*/ 20 w 274"/>
                  <a:gd name="T5" fmla="*/ 456 h 514"/>
                  <a:gd name="T6" fmla="*/ 36 w 274"/>
                  <a:gd name="T7" fmla="*/ 437 h 514"/>
                  <a:gd name="T8" fmla="*/ 49 w 274"/>
                  <a:gd name="T9" fmla="*/ 415 h 514"/>
                  <a:gd name="T10" fmla="*/ 59 w 274"/>
                  <a:gd name="T11" fmla="*/ 410 h 514"/>
                  <a:gd name="T12" fmla="*/ 80 w 274"/>
                  <a:gd name="T13" fmla="*/ 390 h 514"/>
                  <a:gd name="T14" fmla="*/ 91 w 274"/>
                  <a:gd name="T15" fmla="*/ 375 h 514"/>
                  <a:gd name="T16" fmla="*/ 113 w 274"/>
                  <a:gd name="T17" fmla="*/ 353 h 514"/>
                  <a:gd name="T18" fmla="*/ 117 w 274"/>
                  <a:gd name="T19" fmla="*/ 339 h 514"/>
                  <a:gd name="T20" fmla="*/ 120 w 274"/>
                  <a:gd name="T21" fmla="*/ 319 h 514"/>
                  <a:gd name="T22" fmla="*/ 127 w 274"/>
                  <a:gd name="T23" fmla="*/ 303 h 514"/>
                  <a:gd name="T24" fmla="*/ 128 w 274"/>
                  <a:gd name="T25" fmla="*/ 290 h 514"/>
                  <a:gd name="T26" fmla="*/ 133 w 274"/>
                  <a:gd name="T27" fmla="*/ 273 h 514"/>
                  <a:gd name="T28" fmla="*/ 142 w 274"/>
                  <a:gd name="T29" fmla="*/ 266 h 514"/>
                  <a:gd name="T30" fmla="*/ 145 w 274"/>
                  <a:gd name="T31" fmla="*/ 261 h 514"/>
                  <a:gd name="T32" fmla="*/ 152 w 274"/>
                  <a:gd name="T33" fmla="*/ 237 h 514"/>
                  <a:gd name="T34" fmla="*/ 146 w 274"/>
                  <a:gd name="T35" fmla="*/ 216 h 514"/>
                  <a:gd name="T36" fmla="*/ 147 w 274"/>
                  <a:gd name="T37" fmla="*/ 194 h 514"/>
                  <a:gd name="T38" fmla="*/ 157 w 274"/>
                  <a:gd name="T39" fmla="*/ 169 h 514"/>
                  <a:gd name="T40" fmla="*/ 162 w 274"/>
                  <a:gd name="T41" fmla="*/ 159 h 514"/>
                  <a:gd name="T42" fmla="*/ 146 w 274"/>
                  <a:gd name="T43" fmla="*/ 148 h 514"/>
                  <a:gd name="T44" fmla="*/ 159 w 274"/>
                  <a:gd name="T45" fmla="*/ 148 h 514"/>
                  <a:gd name="T46" fmla="*/ 163 w 274"/>
                  <a:gd name="T47" fmla="*/ 142 h 514"/>
                  <a:gd name="T48" fmla="*/ 162 w 274"/>
                  <a:gd name="T49" fmla="*/ 135 h 514"/>
                  <a:gd name="T50" fmla="*/ 152 w 274"/>
                  <a:gd name="T51" fmla="*/ 130 h 514"/>
                  <a:gd name="T52" fmla="*/ 153 w 274"/>
                  <a:gd name="T53" fmla="*/ 122 h 514"/>
                  <a:gd name="T54" fmla="*/ 177 w 274"/>
                  <a:gd name="T55" fmla="*/ 116 h 514"/>
                  <a:gd name="T56" fmla="*/ 177 w 274"/>
                  <a:gd name="T57" fmla="*/ 112 h 514"/>
                  <a:gd name="T58" fmla="*/ 182 w 274"/>
                  <a:gd name="T59" fmla="*/ 105 h 514"/>
                  <a:gd name="T60" fmla="*/ 193 w 274"/>
                  <a:gd name="T61" fmla="*/ 103 h 514"/>
                  <a:gd name="T62" fmla="*/ 199 w 274"/>
                  <a:gd name="T63" fmla="*/ 97 h 514"/>
                  <a:gd name="T64" fmla="*/ 202 w 274"/>
                  <a:gd name="T65" fmla="*/ 93 h 514"/>
                  <a:gd name="T66" fmla="*/ 204 w 274"/>
                  <a:gd name="T67" fmla="*/ 88 h 514"/>
                  <a:gd name="T68" fmla="*/ 208 w 274"/>
                  <a:gd name="T69" fmla="*/ 80 h 514"/>
                  <a:gd name="T70" fmla="*/ 210 w 274"/>
                  <a:gd name="T71" fmla="*/ 78 h 514"/>
                  <a:gd name="T72" fmla="*/ 210 w 274"/>
                  <a:gd name="T73" fmla="*/ 74 h 514"/>
                  <a:gd name="T74" fmla="*/ 209 w 274"/>
                  <a:gd name="T75" fmla="*/ 71 h 514"/>
                  <a:gd name="T76" fmla="*/ 205 w 274"/>
                  <a:gd name="T77" fmla="*/ 61 h 514"/>
                  <a:gd name="T78" fmla="*/ 209 w 274"/>
                  <a:gd name="T79" fmla="*/ 49 h 514"/>
                  <a:gd name="T80" fmla="*/ 219 w 274"/>
                  <a:gd name="T81" fmla="*/ 40 h 514"/>
                  <a:gd name="T82" fmla="*/ 221 w 274"/>
                  <a:gd name="T83" fmla="*/ 38 h 514"/>
                  <a:gd name="T84" fmla="*/ 233 w 274"/>
                  <a:gd name="T85" fmla="*/ 39 h 514"/>
                  <a:gd name="T86" fmla="*/ 234 w 274"/>
                  <a:gd name="T87" fmla="*/ 36 h 514"/>
                  <a:gd name="T88" fmla="*/ 231 w 274"/>
                  <a:gd name="T89" fmla="*/ 31 h 514"/>
                  <a:gd name="T90" fmla="*/ 225 w 274"/>
                  <a:gd name="T91" fmla="*/ 26 h 514"/>
                  <a:gd name="T92" fmla="*/ 226 w 274"/>
                  <a:gd name="T93" fmla="*/ 19 h 514"/>
                  <a:gd name="T94" fmla="*/ 240 w 274"/>
                  <a:gd name="T95" fmla="*/ 14 h 514"/>
                  <a:gd name="T96" fmla="*/ 244 w 274"/>
                  <a:gd name="T97" fmla="*/ 11 h 514"/>
                  <a:gd name="T98" fmla="*/ 250 w 274"/>
                  <a:gd name="T99" fmla="*/ 4 h 514"/>
                  <a:gd name="T100" fmla="*/ 254 w 274"/>
                  <a:gd name="T101" fmla="*/ 2 h 514"/>
                  <a:gd name="T102" fmla="*/ 259 w 274"/>
                  <a:gd name="T103" fmla="*/ 0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4" h="514">
                    <a:moveTo>
                      <a:pt x="2" y="514"/>
                    </a:moveTo>
                    <a:lnTo>
                      <a:pt x="2" y="503"/>
                    </a:lnTo>
                    <a:lnTo>
                      <a:pt x="0" y="497"/>
                    </a:lnTo>
                    <a:lnTo>
                      <a:pt x="4" y="493"/>
                    </a:lnTo>
                    <a:lnTo>
                      <a:pt x="7" y="488"/>
                    </a:lnTo>
                    <a:lnTo>
                      <a:pt x="9" y="478"/>
                    </a:lnTo>
                    <a:lnTo>
                      <a:pt x="9" y="468"/>
                    </a:lnTo>
                    <a:lnTo>
                      <a:pt x="11" y="465"/>
                    </a:lnTo>
                    <a:lnTo>
                      <a:pt x="20" y="456"/>
                    </a:lnTo>
                    <a:lnTo>
                      <a:pt x="26" y="444"/>
                    </a:lnTo>
                    <a:lnTo>
                      <a:pt x="28" y="438"/>
                    </a:lnTo>
                    <a:lnTo>
                      <a:pt x="36" y="437"/>
                    </a:lnTo>
                    <a:lnTo>
                      <a:pt x="40" y="430"/>
                    </a:lnTo>
                    <a:lnTo>
                      <a:pt x="47" y="420"/>
                    </a:lnTo>
                    <a:lnTo>
                      <a:pt x="49" y="415"/>
                    </a:lnTo>
                    <a:lnTo>
                      <a:pt x="53" y="413"/>
                    </a:lnTo>
                    <a:lnTo>
                      <a:pt x="56" y="411"/>
                    </a:lnTo>
                    <a:lnTo>
                      <a:pt x="59" y="410"/>
                    </a:lnTo>
                    <a:lnTo>
                      <a:pt x="62" y="408"/>
                    </a:lnTo>
                    <a:lnTo>
                      <a:pt x="79" y="394"/>
                    </a:lnTo>
                    <a:lnTo>
                      <a:pt x="80" y="390"/>
                    </a:lnTo>
                    <a:lnTo>
                      <a:pt x="82" y="385"/>
                    </a:lnTo>
                    <a:lnTo>
                      <a:pt x="84" y="379"/>
                    </a:lnTo>
                    <a:lnTo>
                      <a:pt x="91" y="375"/>
                    </a:lnTo>
                    <a:lnTo>
                      <a:pt x="96" y="371"/>
                    </a:lnTo>
                    <a:lnTo>
                      <a:pt x="102" y="364"/>
                    </a:lnTo>
                    <a:lnTo>
                      <a:pt x="113" y="353"/>
                    </a:lnTo>
                    <a:lnTo>
                      <a:pt x="117" y="348"/>
                    </a:lnTo>
                    <a:lnTo>
                      <a:pt x="118" y="343"/>
                    </a:lnTo>
                    <a:lnTo>
                      <a:pt x="117" y="339"/>
                    </a:lnTo>
                    <a:lnTo>
                      <a:pt x="119" y="334"/>
                    </a:lnTo>
                    <a:lnTo>
                      <a:pt x="120" y="325"/>
                    </a:lnTo>
                    <a:lnTo>
                      <a:pt x="120" y="319"/>
                    </a:lnTo>
                    <a:lnTo>
                      <a:pt x="122" y="312"/>
                    </a:lnTo>
                    <a:lnTo>
                      <a:pt x="123" y="307"/>
                    </a:lnTo>
                    <a:lnTo>
                      <a:pt x="127" y="303"/>
                    </a:lnTo>
                    <a:lnTo>
                      <a:pt x="128" y="299"/>
                    </a:lnTo>
                    <a:lnTo>
                      <a:pt x="129" y="294"/>
                    </a:lnTo>
                    <a:lnTo>
                      <a:pt x="128" y="290"/>
                    </a:lnTo>
                    <a:lnTo>
                      <a:pt x="130" y="289"/>
                    </a:lnTo>
                    <a:lnTo>
                      <a:pt x="133" y="278"/>
                    </a:lnTo>
                    <a:lnTo>
                      <a:pt x="133" y="273"/>
                    </a:lnTo>
                    <a:lnTo>
                      <a:pt x="135" y="271"/>
                    </a:lnTo>
                    <a:lnTo>
                      <a:pt x="141" y="268"/>
                    </a:lnTo>
                    <a:lnTo>
                      <a:pt x="142" y="266"/>
                    </a:lnTo>
                    <a:lnTo>
                      <a:pt x="145" y="265"/>
                    </a:lnTo>
                    <a:lnTo>
                      <a:pt x="145" y="262"/>
                    </a:lnTo>
                    <a:lnTo>
                      <a:pt x="145" y="261"/>
                    </a:lnTo>
                    <a:lnTo>
                      <a:pt x="146" y="261"/>
                    </a:lnTo>
                    <a:lnTo>
                      <a:pt x="147" y="259"/>
                    </a:lnTo>
                    <a:lnTo>
                      <a:pt x="152" y="237"/>
                    </a:lnTo>
                    <a:lnTo>
                      <a:pt x="151" y="228"/>
                    </a:lnTo>
                    <a:lnTo>
                      <a:pt x="147" y="223"/>
                    </a:lnTo>
                    <a:lnTo>
                      <a:pt x="146" y="216"/>
                    </a:lnTo>
                    <a:lnTo>
                      <a:pt x="146" y="211"/>
                    </a:lnTo>
                    <a:lnTo>
                      <a:pt x="145" y="200"/>
                    </a:lnTo>
                    <a:lnTo>
                      <a:pt x="147" y="194"/>
                    </a:lnTo>
                    <a:lnTo>
                      <a:pt x="150" y="177"/>
                    </a:lnTo>
                    <a:lnTo>
                      <a:pt x="151" y="173"/>
                    </a:lnTo>
                    <a:lnTo>
                      <a:pt x="157" y="169"/>
                    </a:lnTo>
                    <a:lnTo>
                      <a:pt x="160" y="164"/>
                    </a:lnTo>
                    <a:lnTo>
                      <a:pt x="163" y="162"/>
                    </a:lnTo>
                    <a:lnTo>
                      <a:pt x="162" y="159"/>
                    </a:lnTo>
                    <a:lnTo>
                      <a:pt x="159" y="158"/>
                    </a:lnTo>
                    <a:lnTo>
                      <a:pt x="150" y="152"/>
                    </a:lnTo>
                    <a:lnTo>
                      <a:pt x="146" y="148"/>
                    </a:lnTo>
                    <a:lnTo>
                      <a:pt x="148" y="147"/>
                    </a:lnTo>
                    <a:lnTo>
                      <a:pt x="157" y="148"/>
                    </a:lnTo>
                    <a:lnTo>
                      <a:pt x="159" y="148"/>
                    </a:lnTo>
                    <a:lnTo>
                      <a:pt x="162" y="147"/>
                    </a:lnTo>
                    <a:lnTo>
                      <a:pt x="163" y="145"/>
                    </a:lnTo>
                    <a:lnTo>
                      <a:pt x="163" y="142"/>
                    </a:lnTo>
                    <a:lnTo>
                      <a:pt x="163" y="141"/>
                    </a:lnTo>
                    <a:lnTo>
                      <a:pt x="164" y="141"/>
                    </a:lnTo>
                    <a:lnTo>
                      <a:pt x="162" y="135"/>
                    </a:lnTo>
                    <a:lnTo>
                      <a:pt x="158" y="134"/>
                    </a:lnTo>
                    <a:lnTo>
                      <a:pt x="153" y="131"/>
                    </a:lnTo>
                    <a:lnTo>
                      <a:pt x="152" y="130"/>
                    </a:lnTo>
                    <a:lnTo>
                      <a:pt x="151" y="128"/>
                    </a:lnTo>
                    <a:lnTo>
                      <a:pt x="152" y="125"/>
                    </a:lnTo>
                    <a:lnTo>
                      <a:pt x="153" y="122"/>
                    </a:lnTo>
                    <a:lnTo>
                      <a:pt x="158" y="120"/>
                    </a:lnTo>
                    <a:lnTo>
                      <a:pt x="170" y="117"/>
                    </a:lnTo>
                    <a:lnTo>
                      <a:pt x="177" y="116"/>
                    </a:lnTo>
                    <a:lnTo>
                      <a:pt x="180" y="116"/>
                    </a:lnTo>
                    <a:lnTo>
                      <a:pt x="177" y="113"/>
                    </a:lnTo>
                    <a:lnTo>
                      <a:pt x="177" y="112"/>
                    </a:lnTo>
                    <a:lnTo>
                      <a:pt x="180" y="111"/>
                    </a:lnTo>
                    <a:lnTo>
                      <a:pt x="181" y="106"/>
                    </a:lnTo>
                    <a:lnTo>
                      <a:pt x="182" y="105"/>
                    </a:lnTo>
                    <a:lnTo>
                      <a:pt x="187" y="105"/>
                    </a:lnTo>
                    <a:lnTo>
                      <a:pt x="191" y="105"/>
                    </a:lnTo>
                    <a:lnTo>
                      <a:pt x="193" y="103"/>
                    </a:lnTo>
                    <a:lnTo>
                      <a:pt x="196" y="101"/>
                    </a:lnTo>
                    <a:lnTo>
                      <a:pt x="197" y="100"/>
                    </a:lnTo>
                    <a:lnTo>
                      <a:pt x="199" y="97"/>
                    </a:lnTo>
                    <a:lnTo>
                      <a:pt x="200" y="96"/>
                    </a:lnTo>
                    <a:lnTo>
                      <a:pt x="202" y="95"/>
                    </a:lnTo>
                    <a:lnTo>
                      <a:pt x="202" y="93"/>
                    </a:lnTo>
                    <a:lnTo>
                      <a:pt x="203" y="91"/>
                    </a:lnTo>
                    <a:lnTo>
                      <a:pt x="204" y="90"/>
                    </a:lnTo>
                    <a:lnTo>
                      <a:pt x="204" y="88"/>
                    </a:lnTo>
                    <a:lnTo>
                      <a:pt x="207" y="83"/>
                    </a:lnTo>
                    <a:lnTo>
                      <a:pt x="208" y="82"/>
                    </a:lnTo>
                    <a:lnTo>
                      <a:pt x="208" y="80"/>
                    </a:lnTo>
                    <a:lnTo>
                      <a:pt x="208" y="79"/>
                    </a:lnTo>
                    <a:lnTo>
                      <a:pt x="209" y="80"/>
                    </a:lnTo>
                    <a:lnTo>
                      <a:pt x="210" y="78"/>
                    </a:lnTo>
                    <a:lnTo>
                      <a:pt x="210" y="77"/>
                    </a:lnTo>
                    <a:lnTo>
                      <a:pt x="210" y="76"/>
                    </a:lnTo>
                    <a:lnTo>
                      <a:pt x="210" y="74"/>
                    </a:lnTo>
                    <a:lnTo>
                      <a:pt x="210" y="73"/>
                    </a:lnTo>
                    <a:lnTo>
                      <a:pt x="210" y="72"/>
                    </a:lnTo>
                    <a:lnTo>
                      <a:pt x="209" y="71"/>
                    </a:lnTo>
                    <a:lnTo>
                      <a:pt x="207" y="65"/>
                    </a:lnTo>
                    <a:lnTo>
                      <a:pt x="204" y="61"/>
                    </a:lnTo>
                    <a:lnTo>
                      <a:pt x="205" y="61"/>
                    </a:lnTo>
                    <a:lnTo>
                      <a:pt x="205" y="56"/>
                    </a:lnTo>
                    <a:lnTo>
                      <a:pt x="208" y="51"/>
                    </a:lnTo>
                    <a:lnTo>
                      <a:pt x="209" y="49"/>
                    </a:lnTo>
                    <a:lnTo>
                      <a:pt x="211" y="46"/>
                    </a:lnTo>
                    <a:lnTo>
                      <a:pt x="217" y="42"/>
                    </a:lnTo>
                    <a:lnTo>
                      <a:pt x="219" y="40"/>
                    </a:lnTo>
                    <a:lnTo>
                      <a:pt x="220" y="39"/>
                    </a:lnTo>
                    <a:lnTo>
                      <a:pt x="220" y="38"/>
                    </a:lnTo>
                    <a:lnTo>
                      <a:pt x="221" y="38"/>
                    </a:lnTo>
                    <a:lnTo>
                      <a:pt x="222" y="38"/>
                    </a:lnTo>
                    <a:lnTo>
                      <a:pt x="230" y="39"/>
                    </a:lnTo>
                    <a:lnTo>
                      <a:pt x="233" y="39"/>
                    </a:lnTo>
                    <a:lnTo>
                      <a:pt x="233" y="38"/>
                    </a:lnTo>
                    <a:lnTo>
                      <a:pt x="234" y="38"/>
                    </a:lnTo>
                    <a:lnTo>
                      <a:pt x="234" y="36"/>
                    </a:lnTo>
                    <a:lnTo>
                      <a:pt x="233" y="33"/>
                    </a:lnTo>
                    <a:lnTo>
                      <a:pt x="232" y="32"/>
                    </a:lnTo>
                    <a:lnTo>
                      <a:pt x="231" y="31"/>
                    </a:lnTo>
                    <a:lnTo>
                      <a:pt x="227" y="28"/>
                    </a:lnTo>
                    <a:lnTo>
                      <a:pt x="227" y="27"/>
                    </a:lnTo>
                    <a:lnTo>
                      <a:pt x="225" y="26"/>
                    </a:lnTo>
                    <a:lnTo>
                      <a:pt x="225" y="23"/>
                    </a:lnTo>
                    <a:lnTo>
                      <a:pt x="225" y="20"/>
                    </a:lnTo>
                    <a:lnTo>
                      <a:pt x="226" y="19"/>
                    </a:lnTo>
                    <a:lnTo>
                      <a:pt x="227" y="17"/>
                    </a:lnTo>
                    <a:lnTo>
                      <a:pt x="232" y="15"/>
                    </a:lnTo>
                    <a:lnTo>
                      <a:pt x="240" y="14"/>
                    </a:lnTo>
                    <a:lnTo>
                      <a:pt x="240" y="13"/>
                    </a:lnTo>
                    <a:lnTo>
                      <a:pt x="242" y="13"/>
                    </a:lnTo>
                    <a:lnTo>
                      <a:pt x="244" y="11"/>
                    </a:lnTo>
                    <a:lnTo>
                      <a:pt x="246" y="8"/>
                    </a:lnTo>
                    <a:lnTo>
                      <a:pt x="250" y="5"/>
                    </a:lnTo>
                    <a:lnTo>
                      <a:pt x="250" y="4"/>
                    </a:lnTo>
                    <a:lnTo>
                      <a:pt x="253" y="3"/>
                    </a:lnTo>
                    <a:lnTo>
                      <a:pt x="254" y="3"/>
                    </a:lnTo>
                    <a:lnTo>
                      <a:pt x="254" y="2"/>
                    </a:lnTo>
                    <a:lnTo>
                      <a:pt x="255" y="2"/>
                    </a:lnTo>
                    <a:lnTo>
                      <a:pt x="256" y="2"/>
                    </a:lnTo>
                    <a:lnTo>
                      <a:pt x="259" y="0"/>
                    </a:lnTo>
                    <a:lnTo>
                      <a:pt x="274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656">
                <a:extLst>
                  <a:ext uri="{FF2B5EF4-FFF2-40B4-BE49-F238E27FC236}">
                    <a16:creationId xmlns:a16="http://schemas.microsoft.com/office/drawing/2014/main" id="{AEBC18C0-E5A1-BA4E-A29E-1D3B832F9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" y="1990"/>
                <a:ext cx="245" cy="163"/>
              </a:xfrm>
              <a:custGeom>
                <a:avLst/>
                <a:gdLst>
                  <a:gd name="T0" fmla="*/ 1229 w 1229"/>
                  <a:gd name="T1" fmla="*/ 47 h 819"/>
                  <a:gd name="T2" fmla="*/ 1208 w 1229"/>
                  <a:gd name="T3" fmla="*/ 104 h 819"/>
                  <a:gd name="T4" fmla="*/ 1176 w 1229"/>
                  <a:gd name="T5" fmla="*/ 115 h 819"/>
                  <a:gd name="T6" fmla="*/ 1147 w 1229"/>
                  <a:gd name="T7" fmla="*/ 144 h 819"/>
                  <a:gd name="T8" fmla="*/ 1128 w 1229"/>
                  <a:gd name="T9" fmla="*/ 143 h 819"/>
                  <a:gd name="T10" fmla="*/ 1090 w 1229"/>
                  <a:gd name="T11" fmla="*/ 173 h 819"/>
                  <a:gd name="T12" fmla="*/ 1065 w 1229"/>
                  <a:gd name="T13" fmla="*/ 222 h 819"/>
                  <a:gd name="T14" fmla="*/ 1027 w 1229"/>
                  <a:gd name="T15" fmla="*/ 254 h 819"/>
                  <a:gd name="T16" fmla="*/ 993 w 1229"/>
                  <a:gd name="T17" fmla="*/ 293 h 819"/>
                  <a:gd name="T18" fmla="*/ 976 w 1229"/>
                  <a:gd name="T19" fmla="*/ 337 h 819"/>
                  <a:gd name="T20" fmla="*/ 966 w 1229"/>
                  <a:gd name="T21" fmla="*/ 378 h 819"/>
                  <a:gd name="T22" fmla="*/ 966 w 1229"/>
                  <a:gd name="T23" fmla="*/ 401 h 819"/>
                  <a:gd name="T24" fmla="*/ 977 w 1229"/>
                  <a:gd name="T25" fmla="*/ 447 h 819"/>
                  <a:gd name="T26" fmla="*/ 982 w 1229"/>
                  <a:gd name="T27" fmla="*/ 457 h 819"/>
                  <a:gd name="T28" fmla="*/ 960 w 1229"/>
                  <a:gd name="T29" fmla="*/ 482 h 819"/>
                  <a:gd name="T30" fmla="*/ 949 w 1229"/>
                  <a:gd name="T31" fmla="*/ 503 h 819"/>
                  <a:gd name="T32" fmla="*/ 922 w 1229"/>
                  <a:gd name="T33" fmla="*/ 508 h 819"/>
                  <a:gd name="T34" fmla="*/ 905 w 1229"/>
                  <a:gd name="T35" fmla="*/ 536 h 819"/>
                  <a:gd name="T36" fmla="*/ 893 w 1229"/>
                  <a:gd name="T37" fmla="*/ 539 h 819"/>
                  <a:gd name="T38" fmla="*/ 872 w 1229"/>
                  <a:gd name="T39" fmla="*/ 579 h 819"/>
                  <a:gd name="T40" fmla="*/ 855 w 1229"/>
                  <a:gd name="T41" fmla="*/ 580 h 819"/>
                  <a:gd name="T42" fmla="*/ 823 w 1229"/>
                  <a:gd name="T43" fmla="*/ 602 h 819"/>
                  <a:gd name="T44" fmla="*/ 779 w 1229"/>
                  <a:gd name="T45" fmla="*/ 606 h 819"/>
                  <a:gd name="T46" fmla="*/ 748 w 1229"/>
                  <a:gd name="T47" fmla="*/ 616 h 819"/>
                  <a:gd name="T48" fmla="*/ 733 w 1229"/>
                  <a:gd name="T49" fmla="*/ 623 h 819"/>
                  <a:gd name="T50" fmla="*/ 686 w 1229"/>
                  <a:gd name="T51" fmla="*/ 596 h 819"/>
                  <a:gd name="T52" fmla="*/ 657 w 1229"/>
                  <a:gd name="T53" fmla="*/ 589 h 819"/>
                  <a:gd name="T54" fmla="*/ 629 w 1229"/>
                  <a:gd name="T55" fmla="*/ 616 h 819"/>
                  <a:gd name="T56" fmla="*/ 605 w 1229"/>
                  <a:gd name="T57" fmla="*/ 644 h 819"/>
                  <a:gd name="T58" fmla="*/ 587 w 1229"/>
                  <a:gd name="T59" fmla="*/ 639 h 819"/>
                  <a:gd name="T60" fmla="*/ 569 w 1229"/>
                  <a:gd name="T61" fmla="*/ 651 h 819"/>
                  <a:gd name="T62" fmla="*/ 561 w 1229"/>
                  <a:gd name="T63" fmla="*/ 684 h 819"/>
                  <a:gd name="T64" fmla="*/ 552 w 1229"/>
                  <a:gd name="T65" fmla="*/ 690 h 819"/>
                  <a:gd name="T66" fmla="*/ 525 w 1229"/>
                  <a:gd name="T67" fmla="*/ 711 h 819"/>
                  <a:gd name="T68" fmla="*/ 502 w 1229"/>
                  <a:gd name="T69" fmla="*/ 716 h 819"/>
                  <a:gd name="T70" fmla="*/ 464 w 1229"/>
                  <a:gd name="T71" fmla="*/ 750 h 819"/>
                  <a:gd name="T72" fmla="*/ 441 w 1229"/>
                  <a:gd name="T73" fmla="*/ 771 h 819"/>
                  <a:gd name="T74" fmla="*/ 439 w 1229"/>
                  <a:gd name="T75" fmla="*/ 778 h 819"/>
                  <a:gd name="T76" fmla="*/ 418 w 1229"/>
                  <a:gd name="T77" fmla="*/ 782 h 819"/>
                  <a:gd name="T78" fmla="*/ 407 w 1229"/>
                  <a:gd name="T79" fmla="*/ 795 h 819"/>
                  <a:gd name="T80" fmla="*/ 356 w 1229"/>
                  <a:gd name="T81" fmla="*/ 784 h 819"/>
                  <a:gd name="T82" fmla="*/ 331 w 1229"/>
                  <a:gd name="T83" fmla="*/ 796 h 819"/>
                  <a:gd name="T84" fmla="*/ 302 w 1229"/>
                  <a:gd name="T85" fmla="*/ 810 h 819"/>
                  <a:gd name="T86" fmla="*/ 274 w 1229"/>
                  <a:gd name="T87" fmla="*/ 804 h 819"/>
                  <a:gd name="T88" fmla="*/ 249 w 1229"/>
                  <a:gd name="T89" fmla="*/ 805 h 819"/>
                  <a:gd name="T90" fmla="*/ 229 w 1229"/>
                  <a:gd name="T91" fmla="*/ 796 h 819"/>
                  <a:gd name="T92" fmla="*/ 211 w 1229"/>
                  <a:gd name="T93" fmla="*/ 818 h 819"/>
                  <a:gd name="T94" fmla="*/ 183 w 1229"/>
                  <a:gd name="T95" fmla="*/ 814 h 819"/>
                  <a:gd name="T96" fmla="*/ 165 w 1229"/>
                  <a:gd name="T97" fmla="*/ 812 h 819"/>
                  <a:gd name="T98" fmla="*/ 135 w 1229"/>
                  <a:gd name="T99" fmla="*/ 804 h 819"/>
                  <a:gd name="T100" fmla="*/ 131 w 1229"/>
                  <a:gd name="T101" fmla="*/ 816 h 819"/>
                  <a:gd name="T102" fmla="*/ 109 w 1229"/>
                  <a:gd name="T103" fmla="*/ 814 h 819"/>
                  <a:gd name="T104" fmla="*/ 81 w 1229"/>
                  <a:gd name="T105" fmla="*/ 813 h 819"/>
                  <a:gd name="T106" fmla="*/ 62 w 1229"/>
                  <a:gd name="T107" fmla="*/ 800 h 819"/>
                  <a:gd name="T108" fmla="*/ 29 w 1229"/>
                  <a:gd name="T109" fmla="*/ 802 h 819"/>
                  <a:gd name="T110" fmla="*/ 6 w 1229"/>
                  <a:gd name="T111" fmla="*/ 808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9" h="819">
                    <a:moveTo>
                      <a:pt x="1227" y="0"/>
                    </a:moveTo>
                    <a:lnTo>
                      <a:pt x="1225" y="2"/>
                    </a:lnTo>
                    <a:lnTo>
                      <a:pt x="1225" y="10"/>
                    </a:lnTo>
                    <a:lnTo>
                      <a:pt x="1227" y="19"/>
                    </a:lnTo>
                    <a:lnTo>
                      <a:pt x="1229" y="34"/>
                    </a:lnTo>
                    <a:lnTo>
                      <a:pt x="1229" y="47"/>
                    </a:lnTo>
                    <a:lnTo>
                      <a:pt x="1227" y="62"/>
                    </a:lnTo>
                    <a:lnTo>
                      <a:pt x="1224" y="64"/>
                    </a:lnTo>
                    <a:lnTo>
                      <a:pt x="1223" y="69"/>
                    </a:lnTo>
                    <a:lnTo>
                      <a:pt x="1218" y="85"/>
                    </a:lnTo>
                    <a:lnTo>
                      <a:pt x="1214" y="93"/>
                    </a:lnTo>
                    <a:lnTo>
                      <a:pt x="1208" y="104"/>
                    </a:lnTo>
                    <a:lnTo>
                      <a:pt x="1205" y="104"/>
                    </a:lnTo>
                    <a:lnTo>
                      <a:pt x="1201" y="105"/>
                    </a:lnTo>
                    <a:lnTo>
                      <a:pt x="1194" y="108"/>
                    </a:lnTo>
                    <a:lnTo>
                      <a:pt x="1185" y="110"/>
                    </a:lnTo>
                    <a:lnTo>
                      <a:pt x="1178" y="113"/>
                    </a:lnTo>
                    <a:lnTo>
                      <a:pt x="1176" y="115"/>
                    </a:lnTo>
                    <a:lnTo>
                      <a:pt x="1155" y="140"/>
                    </a:lnTo>
                    <a:lnTo>
                      <a:pt x="1153" y="140"/>
                    </a:lnTo>
                    <a:lnTo>
                      <a:pt x="1151" y="140"/>
                    </a:lnTo>
                    <a:lnTo>
                      <a:pt x="1151" y="142"/>
                    </a:lnTo>
                    <a:lnTo>
                      <a:pt x="1149" y="144"/>
                    </a:lnTo>
                    <a:lnTo>
                      <a:pt x="1147" y="144"/>
                    </a:lnTo>
                    <a:lnTo>
                      <a:pt x="1145" y="144"/>
                    </a:lnTo>
                    <a:lnTo>
                      <a:pt x="1145" y="145"/>
                    </a:lnTo>
                    <a:lnTo>
                      <a:pt x="1143" y="147"/>
                    </a:lnTo>
                    <a:lnTo>
                      <a:pt x="1138" y="145"/>
                    </a:lnTo>
                    <a:lnTo>
                      <a:pt x="1135" y="145"/>
                    </a:lnTo>
                    <a:lnTo>
                      <a:pt x="1128" y="143"/>
                    </a:lnTo>
                    <a:lnTo>
                      <a:pt x="1124" y="142"/>
                    </a:lnTo>
                    <a:lnTo>
                      <a:pt x="1116" y="145"/>
                    </a:lnTo>
                    <a:lnTo>
                      <a:pt x="1108" y="151"/>
                    </a:lnTo>
                    <a:lnTo>
                      <a:pt x="1098" y="166"/>
                    </a:lnTo>
                    <a:lnTo>
                      <a:pt x="1095" y="168"/>
                    </a:lnTo>
                    <a:lnTo>
                      <a:pt x="1090" y="173"/>
                    </a:lnTo>
                    <a:lnTo>
                      <a:pt x="1078" y="187"/>
                    </a:lnTo>
                    <a:lnTo>
                      <a:pt x="1074" y="199"/>
                    </a:lnTo>
                    <a:lnTo>
                      <a:pt x="1069" y="211"/>
                    </a:lnTo>
                    <a:lnTo>
                      <a:pt x="1067" y="216"/>
                    </a:lnTo>
                    <a:lnTo>
                      <a:pt x="1065" y="218"/>
                    </a:lnTo>
                    <a:lnTo>
                      <a:pt x="1065" y="222"/>
                    </a:lnTo>
                    <a:lnTo>
                      <a:pt x="1061" y="227"/>
                    </a:lnTo>
                    <a:lnTo>
                      <a:pt x="1048" y="231"/>
                    </a:lnTo>
                    <a:lnTo>
                      <a:pt x="1041" y="240"/>
                    </a:lnTo>
                    <a:lnTo>
                      <a:pt x="1039" y="247"/>
                    </a:lnTo>
                    <a:lnTo>
                      <a:pt x="1033" y="250"/>
                    </a:lnTo>
                    <a:lnTo>
                      <a:pt x="1027" y="254"/>
                    </a:lnTo>
                    <a:lnTo>
                      <a:pt x="1018" y="258"/>
                    </a:lnTo>
                    <a:lnTo>
                      <a:pt x="1008" y="263"/>
                    </a:lnTo>
                    <a:lnTo>
                      <a:pt x="1001" y="270"/>
                    </a:lnTo>
                    <a:lnTo>
                      <a:pt x="995" y="286"/>
                    </a:lnTo>
                    <a:lnTo>
                      <a:pt x="993" y="287"/>
                    </a:lnTo>
                    <a:lnTo>
                      <a:pt x="993" y="293"/>
                    </a:lnTo>
                    <a:lnTo>
                      <a:pt x="993" y="299"/>
                    </a:lnTo>
                    <a:lnTo>
                      <a:pt x="993" y="310"/>
                    </a:lnTo>
                    <a:lnTo>
                      <a:pt x="990" y="315"/>
                    </a:lnTo>
                    <a:lnTo>
                      <a:pt x="987" y="321"/>
                    </a:lnTo>
                    <a:lnTo>
                      <a:pt x="982" y="328"/>
                    </a:lnTo>
                    <a:lnTo>
                      <a:pt x="976" y="337"/>
                    </a:lnTo>
                    <a:lnTo>
                      <a:pt x="968" y="345"/>
                    </a:lnTo>
                    <a:lnTo>
                      <a:pt x="970" y="359"/>
                    </a:lnTo>
                    <a:lnTo>
                      <a:pt x="965" y="366"/>
                    </a:lnTo>
                    <a:lnTo>
                      <a:pt x="966" y="374"/>
                    </a:lnTo>
                    <a:lnTo>
                      <a:pt x="966" y="377"/>
                    </a:lnTo>
                    <a:lnTo>
                      <a:pt x="966" y="378"/>
                    </a:lnTo>
                    <a:lnTo>
                      <a:pt x="967" y="380"/>
                    </a:lnTo>
                    <a:lnTo>
                      <a:pt x="968" y="385"/>
                    </a:lnTo>
                    <a:lnTo>
                      <a:pt x="968" y="389"/>
                    </a:lnTo>
                    <a:lnTo>
                      <a:pt x="968" y="393"/>
                    </a:lnTo>
                    <a:lnTo>
                      <a:pt x="967" y="395"/>
                    </a:lnTo>
                    <a:lnTo>
                      <a:pt x="966" y="401"/>
                    </a:lnTo>
                    <a:lnTo>
                      <a:pt x="967" y="410"/>
                    </a:lnTo>
                    <a:lnTo>
                      <a:pt x="968" y="420"/>
                    </a:lnTo>
                    <a:lnTo>
                      <a:pt x="971" y="434"/>
                    </a:lnTo>
                    <a:lnTo>
                      <a:pt x="970" y="440"/>
                    </a:lnTo>
                    <a:lnTo>
                      <a:pt x="973" y="445"/>
                    </a:lnTo>
                    <a:lnTo>
                      <a:pt x="977" y="447"/>
                    </a:lnTo>
                    <a:lnTo>
                      <a:pt x="984" y="448"/>
                    </a:lnTo>
                    <a:lnTo>
                      <a:pt x="987" y="450"/>
                    </a:lnTo>
                    <a:lnTo>
                      <a:pt x="988" y="453"/>
                    </a:lnTo>
                    <a:lnTo>
                      <a:pt x="985" y="457"/>
                    </a:lnTo>
                    <a:lnTo>
                      <a:pt x="983" y="457"/>
                    </a:lnTo>
                    <a:lnTo>
                      <a:pt x="982" y="457"/>
                    </a:lnTo>
                    <a:lnTo>
                      <a:pt x="982" y="458"/>
                    </a:lnTo>
                    <a:lnTo>
                      <a:pt x="976" y="458"/>
                    </a:lnTo>
                    <a:lnTo>
                      <a:pt x="972" y="462"/>
                    </a:lnTo>
                    <a:lnTo>
                      <a:pt x="968" y="468"/>
                    </a:lnTo>
                    <a:lnTo>
                      <a:pt x="967" y="477"/>
                    </a:lnTo>
                    <a:lnTo>
                      <a:pt x="960" y="482"/>
                    </a:lnTo>
                    <a:lnTo>
                      <a:pt x="956" y="487"/>
                    </a:lnTo>
                    <a:lnTo>
                      <a:pt x="953" y="490"/>
                    </a:lnTo>
                    <a:lnTo>
                      <a:pt x="953" y="492"/>
                    </a:lnTo>
                    <a:lnTo>
                      <a:pt x="954" y="502"/>
                    </a:lnTo>
                    <a:lnTo>
                      <a:pt x="952" y="502"/>
                    </a:lnTo>
                    <a:lnTo>
                      <a:pt x="949" y="503"/>
                    </a:lnTo>
                    <a:lnTo>
                      <a:pt x="947" y="502"/>
                    </a:lnTo>
                    <a:lnTo>
                      <a:pt x="945" y="502"/>
                    </a:lnTo>
                    <a:lnTo>
                      <a:pt x="942" y="502"/>
                    </a:lnTo>
                    <a:lnTo>
                      <a:pt x="933" y="500"/>
                    </a:lnTo>
                    <a:lnTo>
                      <a:pt x="930" y="504"/>
                    </a:lnTo>
                    <a:lnTo>
                      <a:pt x="922" y="508"/>
                    </a:lnTo>
                    <a:lnTo>
                      <a:pt x="919" y="515"/>
                    </a:lnTo>
                    <a:lnTo>
                      <a:pt x="918" y="516"/>
                    </a:lnTo>
                    <a:lnTo>
                      <a:pt x="916" y="520"/>
                    </a:lnTo>
                    <a:lnTo>
                      <a:pt x="913" y="525"/>
                    </a:lnTo>
                    <a:lnTo>
                      <a:pt x="910" y="532"/>
                    </a:lnTo>
                    <a:lnTo>
                      <a:pt x="905" y="536"/>
                    </a:lnTo>
                    <a:lnTo>
                      <a:pt x="903" y="537"/>
                    </a:lnTo>
                    <a:lnTo>
                      <a:pt x="901" y="537"/>
                    </a:lnTo>
                    <a:lnTo>
                      <a:pt x="899" y="536"/>
                    </a:lnTo>
                    <a:lnTo>
                      <a:pt x="897" y="532"/>
                    </a:lnTo>
                    <a:lnTo>
                      <a:pt x="896" y="533"/>
                    </a:lnTo>
                    <a:lnTo>
                      <a:pt x="893" y="539"/>
                    </a:lnTo>
                    <a:lnTo>
                      <a:pt x="891" y="547"/>
                    </a:lnTo>
                    <a:lnTo>
                      <a:pt x="887" y="555"/>
                    </a:lnTo>
                    <a:lnTo>
                      <a:pt x="880" y="564"/>
                    </a:lnTo>
                    <a:lnTo>
                      <a:pt x="879" y="578"/>
                    </a:lnTo>
                    <a:lnTo>
                      <a:pt x="874" y="579"/>
                    </a:lnTo>
                    <a:lnTo>
                      <a:pt x="872" y="579"/>
                    </a:lnTo>
                    <a:lnTo>
                      <a:pt x="869" y="578"/>
                    </a:lnTo>
                    <a:lnTo>
                      <a:pt x="868" y="578"/>
                    </a:lnTo>
                    <a:lnTo>
                      <a:pt x="865" y="574"/>
                    </a:lnTo>
                    <a:lnTo>
                      <a:pt x="862" y="571"/>
                    </a:lnTo>
                    <a:lnTo>
                      <a:pt x="859" y="572"/>
                    </a:lnTo>
                    <a:lnTo>
                      <a:pt x="855" y="580"/>
                    </a:lnTo>
                    <a:lnTo>
                      <a:pt x="853" y="588"/>
                    </a:lnTo>
                    <a:lnTo>
                      <a:pt x="856" y="602"/>
                    </a:lnTo>
                    <a:lnTo>
                      <a:pt x="847" y="600"/>
                    </a:lnTo>
                    <a:lnTo>
                      <a:pt x="841" y="600"/>
                    </a:lnTo>
                    <a:lnTo>
                      <a:pt x="833" y="601"/>
                    </a:lnTo>
                    <a:lnTo>
                      <a:pt x="823" y="602"/>
                    </a:lnTo>
                    <a:lnTo>
                      <a:pt x="812" y="605"/>
                    </a:lnTo>
                    <a:lnTo>
                      <a:pt x="802" y="605"/>
                    </a:lnTo>
                    <a:lnTo>
                      <a:pt x="788" y="607"/>
                    </a:lnTo>
                    <a:lnTo>
                      <a:pt x="785" y="606"/>
                    </a:lnTo>
                    <a:lnTo>
                      <a:pt x="784" y="606"/>
                    </a:lnTo>
                    <a:lnTo>
                      <a:pt x="779" y="606"/>
                    </a:lnTo>
                    <a:lnTo>
                      <a:pt x="771" y="604"/>
                    </a:lnTo>
                    <a:lnTo>
                      <a:pt x="760" y="604"/>
                    </a:lnTo>
                    <a:lnTo>
                      <a:pt x="756" y="602"/>
                    </a:lnTo>
                    <a:lnTo>
                      <a:pt x="754" y="605"/>
                    </a:lnTo>
                    <a:lnTo>
                      <a:pt x="750" y="608"/>
                    </a:lnTo>
                    <a:lnTo>
                      <a:pt x="748" y="616"/>
                    </a:lnTo>
                    <a:lnTo>
                      <a:pt x="745" y="617"/>
                    </a:lnTo>
                    <a:lnTo>
                      <a:pt x="744" y="619"/>
                    </a:lnTo>
                    <a:lnTo>
                      <a:pt x="742" y="623"/>
                    </a:lnTo>
                    <a:lnTo>
                      <a:pt x="737" y="624"/>
                    </a:lnTo>
                    <a:lnTo>
                      <a:pt x="735" y="623"/>
                    </a:lnTo>
                    <a:lnTo>
                      <a:pt x="733" y="623"/>
                    </a:lnTo>
                    <a:lnTo>
                      <a:pt x="718" y="602"/>
                    </a:lnTo>
                    <a:lnTo>
                      <a:pt x="710" y="595"/>
                    </a:lnTo>
                    <a:lnTo>
                      <a:pt x="704" y="591"/>
                    </a:lnTo>
                    <a:lnTo>
                      <a:pt x="697" y="591"/>
                    </a:lnTo>
                    <a:lnTo>
                      <a:pt x="691" y="595"/>
                    </a:lnTo>
                    <a:lnTo>
                      <a:pt x="686" y="596"/>
                    </a:lnTo>
                    <a:lnTo>
                      <a:pt x="681" y="599"/>
                    </a:lnTo>
                    <a:lnTo>
                      <a:pt x="675" y="599"/>
                    </a:lnTo>
                    <a:lnTo>
                      <a:pt x="672" y="599"/>
                    </a:lnTo>
                    <a:lnTo>
                      <a:pt x="669" y="600"/>
                    </a:lnTo>
                    <a:lnTo>
                      <a:pt x="662" y="596"/>
                    </a:lnTo>
                    <a:lnTo>
                      <a:pt x="657" y="589"/>
                    </a:lnTo>
                    <a:lnTo>
                      <a:pt x="651" y="593"/>
                    </a:lnTo>
                    <a:lnTo>
                      <a:pt x="649" y="595"/>
                    </a:lnTo>
                    <a:lnTo>
                      <a:pt x="649" y="600"/>
                    </a:lnTo>
                    <a:lnTo>
                      <a:pt x="644" y="606"/>
                    </a:lnTo>
                    <a:lnTo>
                      <a:pt x="639" y="611"/>
                    </a:lnTo>
                    <a:lnTo>
                      <a:pt x="629" y="616"/>
                    </a:lnTo>
                    <a:lnTo>
                      <a:pt x="618" y="629"/>
                    </a:lnTo>
                    <a:lnTo>
                      <a:pt x="613" y="635"/>
                    </a:lnTo>
                    <a:lnTo>
                      <a:pt x="611" y="640"/>
                    </a:lnTo>
                    <a:lnTo>
                      <a:pt x="609" y="644"/>
                    </a:lnTo>
                    <a:lnTo>
                      <a:pt x="609" y="645"/>
                    </a:lnTo>
                    <a:lnTo>
                      <a:pt x="605" y="644"/>
                    </a:lnTo>
                    <a:lnTo>
                      <a:pt x="604" y="642"/>
                    </a:lnTo>
                    <a:lnTo>
                      <a:pt x="602" y="635"/>
                    </a:lnTo>
                    <a:lnTo>
                      <a:pt x="599" y="629"/>
                    </a:lnTo>
                    <a:lnTo>
                      <a:pt x="594" y="629"/>
                    </a:lnTo>
                    <a:lnTo>
                      <a:pt x="588" y="631"/>
                    </a:lnTo>
                    <a:lnTo>
                      <a:pt x="587" y="639"/>
                    </a:lnTo>
                    <a:lnTo>
                      <a:pt x="584" y="641"/>
                    </a:lnTo>
                    <a:lnTo>
                      <a:pt x="582" y="644"/>
                    </a:lnTo>
                    <a:lnTo>
                      <a:pt x="577" y="644"/>
                    </a:lnTo>
                    <a:lnTo>
                      <a:pt x="572" y="645"/>
                    </a:lnTo>
                    <a:lnTo>
                      <a:pt x="570" y="646"/>
                    </a:lnTo>
                    <a:lnTo>
                      <a:pt x="569" y="651"/>
                    </a:lnTo>
                    <a:lnTo>
                      <a:pt x="567" y="659"/>
                    </a:lnTo>
                    <a:lnTo>
                      <a:pt x="567" y="673"/>
                    </a:lnTo>
                    <a:lnTo>
                      <a:pt x="565" y="680"/>
                    </a:lnTo>
                    <a:lnTo>
                      <a:pt x="562" y="682"/>
                    </a:lnTo>
                    <a:lnTo>
                      <a:pt x="561" y="682"/>
                    </a:lnTo>
                    <a:lnTo>
                      <a:pt x="561" y="684"/>
                    </a:lnTo>
                    <a:lnTo>
                      <a:pt x="561" y="686"/>
                    </a:lnTo>
                    <a:lnTo>
                      <a:pt x="559" y="686"/>
                    </a:lnTo>
                    <a:lnTo>
                      <a:pt x="558" y="686"/>
                    </a:lnTo>
                    <a:lnTo>
                      <a:pt x="558" y="687"/>
                    </a:lnTo>
                    <a:lnTo>
                      <a:pt x="555" y="690"/>
                    </a:lnTo>
                    <a:lnTo>
                      <a:pt x="552" y="690"/>
                    </a:lnTo>
                    <a:lnTo>
                      <a:pt x="549" y="691"/>
                    </a:lnTo>
                    <a:lnTo>
                      <a:pt x="541" y="690"/>
                    </a:lnTo>
                    <a:lnTo>
                      <a:pt x="535" y="693"/>
                    </a:lnTo>
                    <a:lnTo>
                      <a:pt x="531" y="697"/>
                    </a:lnTo>
                    <a:lnTo>
                      <a:pt x="530" y="705"/>
                    </a:lnTo>
                    <a:lnTo>
                      <a:pt x="525" y="711"/>
                    </a:lnTo>
                    <a:lnTo>
                      <a:pt x="522" y="715"/>
                    </a:lnTo>
                    <a:lnTo>
                      <a:pt x="518" y="716"/>
                    </a:lnTo>
                    <a:lnTo>
                      <a:pt x="515" y="715"/>
                    </a:lnTo>
                    <a:lnTo>
                      <a:pt x="510" y="714"/>
                    </a:lnTo>
                    <a:lnTo>
                      <a:pt x="507" y="715"/>
                    </a:lnTo>
                    <a:lnTo>
                      <a:pt x="502" y="716"/>
                    </a:lnTo>
                    <a:lnTo>
                      <a:pt x="498" y="720"/>
                    </a:lnTo>
                    <a:lnTo>
                      <a:pt x="491" y="726"/>
                    </a:lnTo>
                    <a:lnTo>
                      <a:pt x="483" y="734"/>
                    </a:lnTo>
                    <a:lnTo>
                      <a:pt x="474" y="742"/>
                    </a:lnTo>
                    <a:lnTo>
                      <a:pt x="469" y="745"/>
                    </a:lnTo>
                    <a:lnTo>
                      <a:pt x="464" y="750"/>
                    </a:lnTo>
                    <a:lnTo>
                      <a:pt x="458" y="753"/>
                    </a:lnTo>
                    <a:lnTo>
                      <a:pt x="453" y="754"/>
                    </a:lnTo>
                    <a:lnTo>
                      <a:pt x="450" y="756"/>
                    </a:lnTo>
                    <a:lnTo>
                      <a:pt x="445" y="756"/>
                    </a:lnTo>
                    <a:lnTo>
                      <a:pt x="443" y="760"/>
                    </a:lnTo>
                    <a:lnTo>
                      <a:pt x="441" y="771"/>
                    </a:lnTo>
                    <a:lnTo>
                      <a:pt x="440" y="771"/>
                    </a:lnTo>
                    <a:lnTo>
                      <a:pt x="440" y="772"/>
                    </a:lnTo>
                    <a:lnTo>
                      <a:pt x="440" y="774"/>
                    </a:lnTo>
                    <a:lnTo>
                      <a:pt x="439" y="774"/>
                    </a:lnTo>
                    <a:lnTo>
                      <a:pt x="439" y="776"/>
                    </a:lnTo>
                    <a:lnTo>
                      <a:pt x="439" y="778"/>
                    </a:lnTo>
                    <a:lnTo>
                      <a:pt x="436" y="778"/>
                    </a:lnTo>
                    <a:lnTo>
                      <a:pt x="435" y="778"/>
                    </a:lnTo>
                    <a:lnTo>
                      <a:pt x="435" y="779"/>
                    </a:lnTo>
                    <a:lnTo>
                      <a:pt x="433" y="779"/>
                    </a:lnTo>
                    <a:lnTo>
                      <a:pt x="424" y="778"/>
                    </a:lnTo>
                    <a:lnTo>
                      <a:pt x="418" y="782"/>
                    </a:lnTo>
                    <a:lnTo>
                      <a:pt x="415" y="787"/>
                    </a:lnTo>
                    <a:lnTo>
                      <a:pt x="416" y="791"/>
                    </a:lnTo>
                    <a:lnTo>
                      <a:pt x="416" y="796"/>
                    </a:lnTo>
                    <a:lnTo>
                      <a:pt x="411" y="796"/>
                    </a:lnTo>
                    <a:lnTo>
                      <a:pt x="409" y="795"/>
                    </a:lnTo>
                    <a:lnTo>
                      <a:pt x="407" y="795"/>
                    </a:lnTo>
                    <a:lnTo>
                      <a:pt x="405" y="795"/>
                    </a:lnTo>
                    <a:lnTo>
                      <a:pt x="392" y="784"/>
                    </a:lnTo>
                    <a:lnTo>
                      <a:pt x="378" y="780"/>
                    </a:lnTo>
                    <a:lnTo>
                      <a:pt x="369" y="782"/>
                    </a:lnTo>
                    <a:lnTo>
                      <a:pt x="363" y="782"/>
                    </a:lnTo>
                    <a:lnTo>
                      <a:pt x="356" y="784"/>
                    </a:lnTo>
                    <a:lnTo>
                      <a:pt x="352" y="784"/>
                    </a:lnTo>
                    <a:lnTo>
                      <a:pt x="349" y="785"/>
                    </a:lnTo>
                    <a:lnTo>
                      <a:pt x="347" y="788"/>
                    </a:lnTo>
                    <a:lnTo>
                      <a:pt x="342" y="791"/>
                    </a:lnTo>
                    <a:lnTo>
                      <a:pt x="338" y="794"/>
                    </a:lnTo>
                    <a:lnTo>
                      <a:pt x="331" y="796"/>
                    </a:lnTo>
                    <a:lnTo>
                      <a:pt x="327" y="799"/>
                    </a:lnTo>
                    <a:lnTo>
                      <a:pt x="324" y="802"/>
                    </a:lnTo>
                    <a:lnTo>
                      <a:pt x="321" y="804"/>
                    </a:lnTo>
                    <a:lnTo>
                      <a:pt x="315" y="804"/>
                    </a:lnTo>
                    <a:lnTo>
                      <a:pt x="313" y="805"/>
                    </a:lnTo>
                    <a:lnTo>
                      <a:pt x="302" y="810"/>
                    </a:lnTo>
                    <a:lnTo>
                      <a:pt x="298" y="810"/>
                    </a:lnTo>
                    <a:lnTo>
                      <a:pt x="296" y="808"/>
                    </a:lnTo>
                    <a:lnTo>
                      <a:pt x="290" y="805"/>
                    </a:lnTo>
                    <a:lnTo>
                      <a:pt x="285" y="804"/>
                    </a:lnTo>
                    <a:lnTo>
                      <a:pt x="279" y="802"/>
                    </a:lnTo>
                    <a:lnTo>
                      <a:pt x="274" y="804"/>
                    </a:lnTo>
                    <a:lnTo>
                      <a:pt x="269" y="800"/>
                    </a:lnTo>
                    <a:lnTo>
                      <a:pt x="264" y="799"/>
                    </a:lnTo>
                    <a:lnTo>
                      <a:pt x="260" y="800"/>
                    </a:lnTo>
                    <a:lnTo>
                      <a:pt x="257" y="804"/>
                    </a:lnTo>
                    <a:lnTo>
                      <a:pt x="252" y="805"/>
                    </a:lnTo>
                    <a:lnTo>
                      <a:pt x="249" y="805"/>
                    </a:lnTo>
                    <a:lnTo>
                      <a:pt x="246" y="805"/>
                    </a:lnTo>
                    <a:lnTo>
                      <a:pt x="241" y="802"/>
                    </a:lnTo>
                    <a:lnTo>
                      <a:pt x="239" y="801"/>
                    </a:lnTo>
                    <a:lnTo>
                      <a:pt x="238" y="801"/>
                    </a:lnTo>
                    <a:lnTo>
                      <a:pt x="233" y="799"/>
                    </a:lnTo>
                    <a:lnTo>
                      <a:pt x="229" y="796"/>
                    </a:lnTo>
                    <a:lnTo>
                      <a:pt x="227" y="797"/>
                    </a:lnTo>
                    <a:lnTo>
                      <a:pt x="224" y="801"/>
                    </a:lnTo>
                    <a:lnTo>
                      <a:pt x="221" y="807"/>
                    </a:lnTo>
                    <a:lnTo>
                      <a:pt x="217" y="818"/>
                    </a:lnTo>
                    <a:lnTo>
                      <a:pt x="213" y="818"/>
                    </a:lnTo>
                    <a:lnTo>
                      <a:pt x="211" y="818"/>
                    </a:lnTo>
                    <a:lnTo>
                      <a:pt x="210" y="818"/>
                    </a:lnTo>
                    <a:lnTo>
                      <a:pt x="210" y="819"/>
                    </a:lnTo>
                    <a:lnTo>
                      <a:pt x="201" y="819"/>
                    </a:lnTo>
                    <a:lnTo>
                      <a:pt x="193" y="819"/>
                    </a:lnTo>
                    <a:lnTo>
                      <a:pt x="187" y="817"/>
                    </a:lnTo>
                    <a:lnTo>
                      <a:pt x="183" y="814"/>
                    </a:lnTo>
                    <a:lnTo>
                      <a:pt x="182" y="811"/>
                    </a:lnTo>
                    <a:lnTo>
                      <a:pt x="183" y="806"/>
                    </a:lnTo>
                    <a:lnTo>
                      <a:pt x="180" y="804"/>
                    </a:lnTo>
                    <a:lnTo>
                      <a:pt x="176" y="805"/>
                    </a:lnTo>
                    <a:lnTo>
                      <a:pt x="170" y="806"/>
                    </a:lnTo>
                    <a:lnTo>
                      <a:pt x="165" y="812"/>
                    </a:lnTo>
                    <a:lnTo>
                      <a:pt x="158" y="811"/>
                    </a:lnTo>
                    <a:lnTo>
                      <a:pt x="149" y="808"/>
                    </a:lnTo>
                    <a:lnTo>
                      <a:pt x="144" y="807"/>
                    </a:lnTo>
                    <a:lnTo>
                      <a:pt x="141" y="805"/>
                    </a:lnTo>
                    <a:lnTo>
                      <a:pt x="137" y="801"/>
                    </a:lnTo>
                    <a:lnTo>
                      <a:pt x="135" y="804"/>
                    </a:lnTo>
                    <a:lnTo>
                      <a:pt x="132" y="805"/>
                    </a:lnTo>
                    <a:lnTo>
                      <a:pt x="132" y="810"/>
                    </a:lnTo>
                    <a:lnTo>
                      <a:pt x="131" y="810"/>
                    </a:lnTo>
                    <a:lnTo>
                      <a:pt x="131" y="811"/>
                    </a:lnTo>
                    <a:lnTo>
                      <a:pt x="131" y="813"/>
                    </a:lnTo>
                    <a:lnTo>
                      <a:pt x="131" y="816"/>
                    </a:lnTo>
                    <a:lnTo>
                      <a:pt x="127" y="816"/>
                    </a:lnTo>
                    <a:lnTo>
                      <a:pt x="125" y="814"/>
                    </a:lnTo>
                    <a:lnTo>
                      <a:pt x="119" y="811"/>
                    </a:lnTo>
                    <a:lnTo>
                      <a:pt x="115" y="813"/>
                    </a:lnTo>
                    <a:lnTo>
                      <a:pt x="112" y="813"/>
                    </a:lnTo>
                    <a:lnTo>
                      <a:pt x="109" y="814"/>
                    </a:lnTo>
                    <a:lnTo>
                      <a:pt x="102" y="814"/>
                    </a:lnTo>
                    <a:lnTo>
                      <a:pt x="97" y="811"/>
                    </a:lnTo>
                    <a:lnTo>
                      <a:pt x="95" y="808"/>
                    </a:lnTo>
                    <a:lnTo>
                      <a:pt x="93" y="801"/>
                    </a:lnTo>
                    <a:lnTo>
                      <a:pt x="85" y="804"/>
                    </a:lnTo>
                    <a:lnTo>
                      <a:pt x="81" y="813"/>
                    </a:lnTo>
                    <a:lnTo>
                      <a:pt x="75" y="808"/>
                    </a:lnTo>
                    <a:lnTo>
                      <a:pt x="74" y="805"/>
                    </a:lnTo>
                    <a:lnTo>
                      <a:pt x="74" y="800"/>
                    </a:lnTo>
                    <a:lnTo>
                      <a:pt x="70" y="797"/>
                    </a:lnTo>
                    <a:lnTo>
                      <a:pt x="67" y="799"/>
                    </a:lnTo>
                    <a:lnTo>
                      <a:pt x="62" y="800"/>
                    </a:lnTo>
                    <a:lnTo>
                      <a:pt x="58" y="805"/>
                    </a:lnTo>
                    <a:lnTo>
                      <a:pt x="53" y="805"/>
                    </a:lnTo>
                    <a:lnTo>
                      <a:pt x="49" y="806"/>
                    </a:lnTo>
                    <a:lnTo>
                      <a:pt x="43" y="806"/>
                    </a:lnTo>
                    <a:lnTo>
                      <a:pt x="38" y="806"/>
                    </a:lnTo>
                    <a:lnTo>
                      <a:pt x="29" y="802"/>
                    </a:lnTo>
                    <a:lnTo>
                      <a:pt x="26" y="799"/>
                    </a:lnTo>
                    <a:lnTo>
                      <a:pt x="24" y="795"/>
                    </a:lnTo>
                    <a:lnTo>
                      <a:pt x="20" y="794"/>
                    </a:lnTo>
                    <a:lnTo>
                      <a:pt x="15" y="795"/>
                    </a:lnTo>
                    <a:lnTo>
                      <a:pt x="9" y="804"/>
                    </a:lnTo>
                    <a:lnTo>
                      <a:pt x="6" y="808"/>
                    </a:lnTo>
                    <a:lnTo>
                      <a:pt x="4" y="812"/>
                    </a:lnTo>
                    <a:lnTo>
                      <a:pt x="1" y="813"/>
                    </a:lnTo>
                    <a:lnTo>
                      <a:pt x="0" y="813"/>
                    </a:lnTo>
                    <a:lnTo>
                      <a:pt x="0" y="81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657">
                <a:extLst>
                  <a:ext uri="{FF2B5EF4-FFF2-40B4-BE49-F238E27FC236}">
                    <a16:creationId xmlns:a16="http://schemas.microsoft.com/office/drawing/2014/main" id="{46F13FEA-7B5E-51BD-D029-D7B040D13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2146"/>
                <a:ext cx="18" cy="6"/>
              </a:xfrm>
              <a:custGeom>
                <a:avLst/>
                <a:gdLst>
                  <a:gd name="T0" fmla="*/ 86 w 86"/>
                  <a:gd name="T1" fmla="*/ 31 h 31"/>
                  <a:gd name="T2" fmla="*/ 79 w 86"/>
                  <a:gd name="T3" fmla="*/ 29 h 31"/>
                  <a:gd name="T4" fmla="*/ 74 w 86"/>
                  <a:gd name="T5" fmla="*/ 27 h 31"/>
                  <a:gd name="T6" fmla="*/ 72 w 86"/>
                  <a:gd name="T7" fmla="*/ 25 h 31"/>
                  <a:gd name="T8" fmla="*/ 70 w 86"/>
                  <a:gd name="T9" fmla="*/ 25 h 31"/>
                  <a:gd name="T10" fmla="*/ 66 w 86"/>
                  <a:gd name="T11" fmla="*/ 27 h 31"/>
                  <a:gd name="T12" fmla="*/ 63 w 86"/>
                  <a:gd name="T13" fmla="*/ 27 h 31"/>
                  <a:gd name="T14" fmla="*/ 61 w 86"/>
                  <a:gd name="T15" fmla="*/ 22 h 31"/>
                  <a:gd name="T16" fmla="*/ 61 w 86"/>
                  <a:gd name="T17" fmla="*/ 16 h 31"/>
                  <a:gd name="T18" fmla="*/ 55 w 86"/>
                  <a:gd name="T19" fmla="*/ 17 h 31"/>
                  <a:gd name="T20" fmla="*/ 55 w 86"/>
                  <a:gd name="T21" fmla="*/ 21 h 31"/>
                  <a:gd name="T22" fmla="*/ 38 w 86"/>
                  <a:gd name="T23" fmla="*/ 28 h 31"/>
                  <a:gd name="T24" fmla="*/ 35 w 86"/>
                  <a:gd name="T25" fmla="*/ 27 h 31"/>
                  <a:gd name="T26" fmla="*/ 34 w 86"/>
                  <a:gd name="T27" fmla="*/ 27 h 31"/>
                  <a:gd name="T28" fmla="*/ 32 w 86"/>
                  <a:gd name="T29" fmla="*/ 27 h 31"/>
                  <a:gd name="T30" fmla="*/ 27 w 86"/>
                  <a:gd name="T31" fmla="*/ 25 h 31"/>
                  <a:gd name="T32" fmla="*/ 22 w 86"/>
                  <a:gd name="T33" fmla="*/ 19 h 31"/>
                  <a:gd name="T34" fmla="*/ 17 w 86"/>
                  <a:gd name="T35" fmla="*/ 12 h 31"/>
                  <a:gd name="T36" fmla="*/ 12 w 86"/>
                  <a:gd name="T37" fmla="*/ 8 h 31"/>
                  <a:gd name="T38" fmla="*/ 10 w 86"/>
                  <a:gd name="T39" fmla="*/ 5 h 31"/>
                  <a:gd name="T40" fmla="*/ 6 w 86"/>
                  <a:gd name="T41" fmla="*/ 1 h 31"/>
                  <a:gd name="T42" fmla="*/ 0 w 86"/>
                  <a:gd name="T43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6" h="31">
                    <a:moveTo>
                      <a:pt x="86" y="31"/>
                    </a:moveTo>
                    <a:lnTo>
                      <a:pt x="79" y="29"/>
                    </a:lnTo>
                    <a:lnTo>
                      <a:pt x="74" y="27"/>
                    </a:lnTo>
                    <a:lnTo>
                      <a:pt x="72" y="25"/>
                    </a:lnTo>
                    <a:lnTo>
                      <a:pt x="70" y="25"/>
                    </a:lnTo>
                    <a:lnTo>
                      <a:pt x="66" y="27"/>
                    </a:lnTo>
                    <a:lnTo>
                      <a:pt x="63" y="27"/>
                    </a:lnTo>
                    <a:lnTo>
                      <a:pt x="61" y="22"/>
                    </a:lnTo>
                    <a:lnTo>
                      <a:pt x="61" y="16"/>
                    </a:lnTo>
                    <a:lnTo>
                      <a:pt x="55" y="17"/>
                    </a:lnTo>
                    <a:lnTo>
                      <a:pt x="55" y="21"/>
                    </a:lnTo>
                    <a:lnTo>
                      <a:pt x="38" y="28"/>
                    </a:lnTo>
                    <a:lnTo>
                      <a:pt x="35" y="27"/>
                    </a:lnTo>
                    <a:lnTo>
                      <a:pt x="34" y="27"/>
                    </a:lnTo>
                    <a:lnTo>
                      <a:pt x="32" y="27"/>
                    </a:lnTo>
                    <a:lnTo>
                      <a:pt x="27" y="25"/>
                    </a:lnTo>
                    <a:lnTo>
                      <a:pt x="22" y="19"/>
                    </a:lnTo>
                    <a:lnTo>
                      <a:pt x="17" y="12"/>
                    </a:lnTo>
                    <a:lnTo>
                      <a:pt x="12" y="8"/>
                    </a:lnTo>
                    <a:lnTo>
                      <a:pt x="10" y="5"/>
                    </a:lnTo>
                    <a:lnTo>
                      <a:pt x="6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658">
                <a:extLst>
                  <a:ext uri="{FF2B5EF4-FFF2-40B4-BE49-F238E27FC236}">
                    <a16:creationId xmlns:a16="http://schemas.microsoft.com/office/drawing/2014/main" id="{F44F4353-C542-9E7E-0675-796FDEFCA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1991"/>
                <a:ext cx="238" cy="155"/>
              </a:xfrm>
              <a:custGeom>
                <a:avLst/>
                <a:gdLst>
                  <a:gd name="T0" fmla="*/ 22 w 1188"/>
                  <a:gd name="T1" fmla="*/ 733 h 778"/>
                  <a:gd name="T2" fmla="*/ 60 w 1188"/>
                  <a:gd name="T3" fmla="*/ 723 h 778"/>
                  <a:gd name="T4" fmla="*/ 92 w 1188"/>
                  <a:gd name="T5" fmla="*/ 691 h 778"/>
                  <a:gd name="T6" fmla="*/ 108 w 1188"/>
                  <a:gd name="T7" fmla="*/ 676 h 778"/>
                  <a:gd name="T8" fmla="*/ 120 w 1188"/>
                  <a:gd name="T9" fmla="*/ 653 h 778"/>
                  <a:gd name="T10" fmla="*/ 135 w 1188"/>
                  <a:gd name="T11" fmla="*/ 634 h 778"/>
                  <a:gd name="T12" fmla="*/ 143 w 1188"/>
                  <a:gd name="T13" fmla="*/ 620 h 778"/>
                  <a:gd name="T14" fmla="*/ 141 w 1188"/>
                  <a:gd name="T15" fmla="*/ 597 h 778"/>
                  <a:gd name="T16" fmla="*/ 167 w 1188"/>
                  <a:gd name="T17" fmla="*/ 578 h 778"/>
                  <a:gd name="T18" fmla="*/ 187 w 1188"/>
                  <a:gd name="T19" fmla="*/ 561 h 778"/>
                  <a:gd name="T20" fmla="*/ 200 w 1188"/>
                  <a:gd name="T21" fmla="*/ 533 h 778"/>
                  <a:gd name="T22" fmla="*/ 221 w 1188"/>
                  <a:gd name="T23" fmla="*/ 535 h 778"/>
                  <a:gd name="T24" fmla="*/ 241 w 1188"/>
                  <a:gd name="T25" fmla="*/ 528 h 778"/>
                  <a:gd name="T26" fmla="*/ 275 w 1188"/>
                  <a:gd name="T27" fmla="*/ 555 h 778"/>
                  <a:gd name="T28" fmla="*/ 281 w 1188"/>
                  <a:gd name="T29" fmla="*/ 543 h 778"/>
                  <a:gd name="T30" fmla="*/ 295 w 1188"/>
                  <a:gd name="T31" fmla="*/ 525 h 778"/>
                  <a:gd name="T32" fmla="*/ 315 w 1188"/>
                  <a:gd name="T33" fmla="*/ 498 h 778"/>
                  <a:gd name="T34" fmla="*/ 318 w 1188"/>
                  <a:gd name="T35" fmla="*/ 477 h 778"/>
                  <a:gd name="T36" fmla="*/ 335 w 1188"/>
                  <a:gd name="T37" fmla="*/ 486 h 778"/>
                  <a:gd name="T38" fmla="*/ 350 w 1188"/>
                  <a:gd name="T39" fmla="*/ 480 h 778"/>
                  <a:gd name="T40" fmla="*/ 378 w 1188"/>
                  <a:gd name="T41" fmla="*/ 447 h 778"/>
                  <a:gd name="T42" fmla="*/ 421 w 1188"/>
                  <a:gd name="T43" fmla="*/ 481 h 778"/>
                  <a:gd name="T44" fmla="*/ 447 w 1188"/>
                  <a:gd name="T45" fmla="*/ 489 h 778"/>
                  <a:gd name="T46" fmla="*/ 476 w 1188"/>
                  <a:gd name="T47" fmla="*/ 497 h 778"/>
                  <a:gd name="T48" fmla="*/ 510 w 1188"/>
                  <a:gd name="T49" fmla="*/ 495 h 778"/>
                  <a:gd name="T50" fmla="*/ 550 w 1188"/>
                  <a:gd name="T51" fmla="*/ 503 h 778"/>
                  <a:gd name="T52" fmla="*/ 599 w 1188"/>
                  <a:gd name="T53" fmla="*/ 504 h 778"/>
                  <a:gd name="T54" fmla="*/ 640 w 1188"/>
                  <a:gd name="T55" fmla="*/ 488 h 778"/>
                  <a:gd name="T56" fmla="*/ 662 w 1188"/>
                  <a:gd name="T57" fmla="*/ 491 h 778"/>
                  <a:gd name="T58" fmla="*/ 669 w 1188"/>
                  <a:gd name="T59" fmla="*/ 488 h 778"/>
                  <a:gd name="T60" fmla="*/ 656 w 1188"/>
                  <a:gd name="T61" fmla="*/ 466 h 778"/>
                  <a:gd name="T62" fmla="*/ 678 w 1188"/>
                  <a:gd name="T63" fmla="*/ 442 h 778"/>
                  <a:gd name="T64" fmla="*/ 688 w 1188"/>
                  <a:gd name="T65" fmla="*/ 442 h 778"/>
                  <a:gd name="T66" fmla="*/ 698 w 1188"/>
                  <a:gd name="T67" fmla="*/ 419 h 778"/>
                  <a:gd name="T68" fmla="*/ 724 w 1188"/>
                  <a:gd name="T69" fmla="*/ 406 h 778"/>
                  <a:gd name="T70" fmla="*/ 749 w 1188"/>
                  <a:gd name="T71" fmla="*/ 396 h 778"/>
                  <a:gd name="T72" fmla="*/ 758 w 1188"/>
                  <a:gd name="T73" fmla="*/ 379 h 778"/>
                  <a:gd name="T74" fmla="*/ 768 w 1188"/>
                  <a:gd name="T75" fmla="*/ 372 h 778"/>
                  <a:gd name="T76" fmla="*/ 800 w 1188"/>
                  <a:gd name="T77" fmla="*/ 379 h 778"/>
                  <a:gd name="T78" fmla="*/ 802 w 1188"/>
                  <a:gd name="T79" fmla="*/ 356 h 778"/>
                  <a:gd name="T80" fmla="*/ 810 w 1188"/>
                  <a:gd name="T81" fmla="*/ 334 h 778"/>
                  <a:gd name="T82" fmla="*/ 822 w 1188"/>
                  <a:gd name="T83" fmla="*/ 289 h 778"/>
                  <a:gd name="T84" fmla="*/ 841 w 1188"/>
                  <a:gd name="T85" fmla="*/ 252 h 778"/>
                  <a:gd name="T86" fmla="*/ 858 w 1188"/>
                  <a:gd name="T87" fmla="*/ 205 h 778"/>
                  <a:gd name="T88" fmla="*/ 873 w 1188"/>
                  <a:gd name="T89" fmla="*/ 167 h 778"/>
                  <a:gd name="T90" fmla="*/ 950 w 1188"/>
                  <a:gd name="T91" fmla="*/ 139 h 778"/>
                  <a:gd name="T92" fmla="*/ 970 w 1188"/>
                  <a:gd name="T93" fmla="*/ 117 h 778"/>
                  <a:gd name="T94" fmla="*/ 984 w 1188"/>
                  <a:gd name="T95" fmla="*/ 81 h 778"/>
                  <a:gd name="T96" fmla="*/ 1007 w 1188"/>
                  <a:gd name="T97" fmla="*/ 53 h 778"/>
                  <a:gd name="T98" fmla="*/ 1067 w 1188"/>
                  <a:gd name="T99" fmla="*/ 39 h 778"/>
                  <a:gd name="T100" fmla="*/ 1098 w 1188"/>
                  <a:gd name="T101" fmla="*/ 49 h 778"/>
                  <a:gd name="T102" fmla="*/ 1117 w 1188"/>
                  <a:gd name="T103" fmla="*/ 28 h 778"/>
                  <a:gd name="T104" fmla="*/ 1157 w 1188"/>
                  <a:gd name="T105" fmla="*/ 30 h 778"/>
                  <a:gd name="T106" fmla="*/ 1177 w 1188"/>
                  <a:gd name="T107" fmla="*/ 11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88" h="778">
                    <a:moveTo>
                      <a:pt x="0" y="778"/>
                    </a:moveTo>
                    <a:lnTo>
                      <a:pt x="12" y="765"/>
                    </a:lnTo>
                    <a:lnTo>
                      <a:pt x="20" y="756"/>
                    </a:lnTo>
                    <a:lnTo>
                      <a:pt x="20" y="745"/>
                    </a:lnTo>
                    <a:lnTo>
                      <a:pt x="22" y="739"/>
                    </a:lnTo>
                    <a:lnTo>
                      <a:pt x="22" y="733"/>
                    </a:lnTo>
                    <a:lnTo>
                      <a:pt x="24" y="732"/>
                    </a:lnTo>
                    <a:lnTo>
                      <a:pt x="36" y="719"/>
                    </a:lnTo>
                    <a:lnTo>
                      <a:pt x="41" y="715"/>
                    </a:lnTo>
                    <a:lnTo>
                      <a:pt x="49" y="720"/>
                    </a:lnTo>
                    <a:lnTo>
                      <a:pt x="52" y="722"/>
                    </a:lnTo>
                    <a:lnTo>
                      <a:pt x="60" y="723"/>
                    </a:lnTo>
                    <a:lnTo>
                      <a:pt x="64" y="721"/>
                    </a:lnTo>
                    <a:lnTo>
                      <a:pt x="69" y="719"/>
                    </a:lnTo>
                    <a:lnTo>
                      <a:pt x="78" y="710"/>
                    </a:lnTo>
                    <a:lnTo>
                      <a:pt x="87" y="703"/>
                    </a:lnTo>
                    <a:lnTo>
                      <a:pt x="90" y="697"/>
                    </a:lnTo>
                    <a:lnTo>
                      <a:pt x="92" y="691"/>
                    </a:lnTo>
                    <a:lnTo>
                      <a:pt x="97" y="691"/>
                    </a:lnTo>
                    <a:lnTo>
                      <a:pt x="102" y="689"/>
                    </a:lnTo>
                    <a:lnTo>
                      <a:pt x="107" y="685"/>
                    </a:lnTo>
                    <a:lnTo>
                      <a:pt x="108" y="680"/>
                    </a:lnTo>
                    <a:lnTo>
                      <a:pt x="107" y="677"/>
                    </a:lnTo>
                    <a:lnTo>
                      <a:pt x="108" y="676"/>
                    </a:lnTo>
                    <a:lnTo>
                      <a:pt x="110" y="672"/>
                    </a:lnTo>
                    <a:lnTo>
                      <a:pt x="115" y="669"/>
                    </a:lnTo>
                    <a:lnTo>
                      <a:pt x="118" y="665"/>
                    </a:lnTo>
                    <a:lnTo>
                      <a:pt x="119" y="663"/>
                    </a:lnTo>
                    <a:lnTo>
                      <a:pt x="121" y="660"/>
                    </a:lnTo>
                    <a:lnTo>
                      <a:pt x="120" y="653"/>
                    </a:lnTo>
                    <a:lnTo>
                      <a:pt x="119" y="648"/>
                    </a:lnTo>
                    <a:lnTo>
                      <a:pt x="115" y="642"/>
                    </a:lnTo>
                    <a:lnTo>
                      <a:pt x="116" y="640"/>
                    </a:lnTo>
                    <a:lnTo>
                      <a:pt x="121" y="640"/>
                    </a:lnTo>
                    <a:lnTo>
                      <a:pt x="129" y="636"/>
                    </a:lnTo>
                    <a:lnTo>
                      <a:pt x="135" y="634"/>
                    </a:lnTo>
                    <a:lnTo>
                      <a:pt x="138" y="631"/>
                    </a:lnTo>
                    <a:lnTo>
                      <a:pt x="142" y="631"/>
                    </a:lnTo>
                    <a:lnTo>
                      <a:pt x="147" y="629"/>
                    </a:lnTo>
                    <a:lnTo>
                      <a:pt x="152" y="625"/>
                    </a:lnTo>
                    <a:lnTo>
                      <a:pt x="154" y="623"/>
                    </a:lnTo>
                    <a:lnTo>
                      <a:pt x="143" y="620"/>
                    </a:lnTo>
                    <a:lnTo>
                      <a:pt x="135" y="618"/>
                    </a:lnTo>
                    <a:lnTo>
                      <a:pt x="129" y="615"/>
                    </a:lnTo>
                    <a:lnTo>
                      <a:pt x="126" y="615"/>
                    </a:lnTo>
                    <a:lnTo>
                      <a:pt x="123" y="608"/>
                    </a:lnTo>
                    <a:lnTo>
                      <a:pt x="129" y="602"/>
                    </a:lnTo>
                    <a:lnTo>
                      <a:pt x="141" y="597"/>
                    </a:lnTo>
                    <a:lnTo>
                      <a:pt x="150" y="595"/>
                    </a:lnTo>
                    <a:lnTo>
                      <a:pt x="156" y="592"/>
                    </a:lnTo>
                    <a:lnTo>
                      <a:pt x="161" y="591"/>
                    </a:lnTo>
                    <a:lnTo>
                      <a:pt x="164" y="586"/>
                    </a:lnTo>
                    <a:lnTo>
                      <a:pt x="166" y="583"/>
                    </a:lnTo>
                    <a:lnTo>
                      <a:pt x="167" y="578"/>
                    </a:lnTo>
                    <a:lnTo>
                      <a:pt x="167" y="575"/>
                    </a:lnTo>
                    <a:lnTo>
                      <a:pt x="167" y="574"/>
                    </a:lnTo>
                    <a:lnTo>
                      <a:pt x="169" y="574"/>
                    </a:lnTo>
                    <a:lnTo>
                      <a:pt x="170" y="568"/>
                    </a:lnTo>
                    <a:lnTo>
                      <a:pt x="173" y="565"/>
                    </a:lnTo>
                    <a:lnTo>
                      <a:pt x="187" y="561"/>
                    </a:lnTo>
                    <a:lnTo>
                      <a:pt x="190" y="559"/>
                    </a:lnTo>
                    <a:lnTo>
                      <a:pt x="194" y="556"/>
                    </a:lnTo>
                    <a:lnTo>
                      <a:pt x="196" y="552"/>
                    </a:lnTo>
                    <a:lnTo>
                      <a:pt x="200" y="550"/>
                    </a:lnTo>
                    <a:lnTo>
                      <a:pt x="200" y="537"/>
                    </a:lnTo>
                    <a:lnTo>
                      <a:pt x="200" y="533"/>
                    </a:lnTo>
                    <a:lnTo>
                      <a:pt x="200" y="532"/>
                    </a:lnTo>
                    <a:lnTo>
                      <a:pt x="205" y="529"/>
                    </a:lnTo>
                    <a:lnTo>
                      <a:pt x="211" y="532"/>
                    </a:lnTo>
                    <a:lnTo>
                      <a:pt x="213" y="534"/>
                    </a:lnTo>
                    <a:lnTo>
                      <a:pt x="221" y="537"/>
                    </a:lnTo>
                    <a:lnTo>
                      <a:pt x="221" y="535"/>
                    </a:lnTo>
                    <a:lnTo>
                      <a:pt x="222" y="535"/>
                    </a:lnTo>
                    <a:lnTo>
                      <a:pt x="224" y="535"/>
                    </a:lnTo>
                    <a:lnTo>
                      <a:pt x="229" y="535"/>
                    </a:lnTo>
                    <a:lnTo>
                      <a:pt x="235" y="533"/>
                    </a:lnTo>
                    <a:lnTo>
                      <a:pt x="236" y="533"/>
                    </a:lnTo>
                    <a:lnTo>
                      <a:pt x="241" y="528"/>
                    </a:lnTo>
                    <a:lnTo>
                      <a:pt x="246" y="528"/>
                    </a:lnTo>
                    <a:lnTo>
                      <a:pt x="251" y="535"/>
                    </a:lnTo>
                    <a:lnTo>
                      <a:pt x="252" y="538"/>
                    </a:lnTo>
                    <a:lnTo>
                      <a:pt x="255" y="540"/>
                    </a:lnTo>
                    <a:lnTo>
                      <a:pt x="274" y="555"/>
                    </a:lnTo>
                    <a:lnTo>
                      <a:pt x="275" y="555"/>
                    </a:lnTo>
                    <a:lnTo>
                      <a:pt x="278" y="556"/>
                    </a:lnTo>
                    <a:lnTo>
                      <a:pt x="280" y="556"/>
                    </a:lnTo>
                    <a:lnTo>
                      <a:pt x="280" y="555"/>
                    </a:lnTo>
                    <a:lnTo>
                      <a:pt x="281" y="555"/>
                    </a:lnTo>
                    <a:lnTo>
                      <a:pt x="282" y="552"/>
                    </a:lnTo>
                    <a:lnTo>
                      <a:pt x="281" y="543"/>
                    </a:lnTo>
                    <a:lnTo>
                      <a:pt x="282" y="537"/>
                    </a:lnTo>
                    <a:lnTo>
                      <a:pt x="284" y="532"/>
                    </a:lnTo>
                    <a:lnTo>
                      <a:pt x="287" y="531"/>
                    </a:lnTo>
                    <a:lnTo>
                      <a:pt x="289" y="528"/>
                    </a:lnTo>
                    <a:lnTo>
                      <a:pt x="291" y="527"/>
                    </a:lnTo>
                    <a:lnTo>
                      <a:pt x="295" y="525"/>
                    </a:lnTo>
                    <a:lnTo>
                      <a:pt x="297" y="517"/>
                    </a:lnTo>
                    <a:lnTo>
                      <a:pt x="296" y="508"/>
                    </a:lnTo>
                    <a:lnTo>
                      <a:pt x="297" y="504"/>
                    </a:lnTo>
                    <a:lnTo>
                      <a:pt x="301" y="503"/>
                    </a:lnTo>
                    <a:lnTo>
                      <a:pt x="306" y="500"/>
                    </a:lnTo>
                    <a:lnTo>
                      <a:pt x="315" y="498"/>
                    </a:lnTo>
                    <a:lnTo>
                      <a:pt x="318" y="497"/>
                    </a:lnTo>
                    <a:lnTo>
                      <a:pt x="320" y="495"/>
                    </a:lnTo>
                    <a:lnTo>
                      <a:pt x="320" y="492"/>
                    </a:lnTo>
                    <a:lnTo>
                      <a:pt x="321" y="489"/>
                    </a:lnTo>
                    <a:lnTo>
                      <a:pt x="318" y="482"/>
                    </a:lnTo>
                    <a:lnTo>
                      <a:pt x="318" y="477"/>
                    </a:lnTo>
                    <a:lnTo>
                      <a:pt x="319" y="474"/>
                    </a:lnTo>
                    <a:lnTo>
                      <a:pt x="324" y="472"/>
                    </a:lnTo>
                    <a:lnTo>
                      <a:pt x="326" y="471"/>
                    </a:lnTo>
                    <a:lnTo>
                      <a:pt x="329" y="472"/>
                    </a:lnTo>
                    <a:lnTo>
                      <a:pt x="331" y="479"/>
                    </a:lnTo>
                    <a:lnTo>
                      <a:pt x="335" y="486"/>
                    </a:lnTo>
                    <a:lnTo>
                      <a:pt x="339" y="488"/>
                    </a:lnTo>
                    <a:lnTo>
                      <a:pt x="339" y="487"/>
                    </a:lnTo>
                    <a:lnTo>
                      <a:pt x="341" y="487"/>
                    </a:lnTo>
                    <a:lnTo>
                      <a:pt x="343" y="487"/>
                    </a:lnTo>
                    <a:lnTo>
                      <a:pt x="348" y="485"/>
                    </a:lnTo>
                    <a:lnTo>
                      <a:pt x="350" y="480"/>
                    </a:lnTo>
                    <a:lnTo>
                      <a:pt x="353" y="475"/>
                    </a:lnTo>
                    <a:lnTo>
                      <a:pt x="354" y="466"/>
                    </a:lnTo>
                    <a:lnTo>
                      <a:pt x="358" y="460"/>
                    </a:lnTo>
                    <a:lnTo>
                      <a:pt x="366" y="452"/>
                    </a:lnTo>
                    <a:lnTo>
                      <a:pt x="371" y="448"/>
                    </a:lnTo>
                    <a:lnTo>
                      <a:pt x="378" y="447"/>
                    </a:lnTo>
                    <a:lnTo>
                      <a:pt x="384" y="448"/>
                    </a:lnTo>
                    <a:lnTo>
                      <a:pt x="392" y="453"/>
                    </a:lnTo>
                    <a:lnTo>
                      <a:pt x="400" y="462"/>
                    </a:lnTo>
                    <a:lnTo>
                      <a:pt x="409" y="474"/>
                    </a:lnTo>
                    <a:lnTo>
                      <a:pt x="412" y="479"/>
                    </a:lnTo>
                    <a:lnTo>
                      <a:pt x="421" y="481"/>
                    </a:lnTo>
                    <a:lnTo>
                      <a:pt x="425" y="480"/>
                    </a:lnTo>
                    <a:lnTo>
                      <a:pt x="430" y="481"/>
                    </a:lnTo>
                    <a:lnTo>
                      <a:pt x="434" y="482"/>
                    </a:lnTo>
                    <a:lnTo>
                      <a:pt x="439" y="487"/>
                    </a:lnTo>
                    <a:lnTo>
                      <a:pt x="444" y="489"/>
                    </a:lnTo>
                    <a:lnTo>
                      <a:pt x="447" y="489"/>
                    </a:lnTo>
                    <a:lnTo>
                      <a:pt x="453" y="491"/>
                    </a:lnTo>
                    <a:lnTo>
                      <a:pt x="462" y="493"/>
                    </a:lnTo>
                    <a:lnTo>
                      <a:pt x="470" y="495"/>
                    </a:lnTo>
                    <a:lnTo>
                      <a:pt x="473" y="495"/>
                    </a:lnTo>
                    <a:lnTo>
                      <a:pt x="474" y="495"/>
                    </a:lnTo>
                    <a:lnTo>
                      <a:pt x="476" y="497"/>
                    </a:lnTo>
                    <a:lnTo>
                      <a:pt x="481" y="499"/>
                    </a:lnTo>
                    <a:lnTo>
                      <a:pt x="482" y="498"/>
                    </a:lnTo>
                    <a:lnTo>
                      <a:pt x="486" y="498"/>
                    </a:lnTo>
                    <a:lnTo>
                      <a:pt x="492" y="497"/>
                    </a:lnTo>
                    <a:lnTo>
                      <a:pt x="502" y="497"/>
                    </a:lnTo>
                    <a:lnTo>
                      <a:pt x="510" y="495"/>
                    </a:lnTo>
                    <a:lnTo>
                      <a:pt x="524" y="500"/>
                    </a:lnTo>
                    <a:lnTo>
                      <a:pt x="529" y="502"/>
                    </a:lnTo>
                    <a:lnTo>
                      <a:pt x="535" y="504"/>
                    </a:lnTo>
                    <a:lnTo>
                      <a:pt x="539" y="504"/>
                    </a:lnTo>
                    <a:lnTo>
                      <a:pt x="544" y="504"/>
                    </a:lnTo>
                    <a:lnTo>
                      <a:pt x="550" y="503"/>
                    </a:lnTo>
                    <a:lnTo>
                      <a:pt x="554" y="503"/>
                    </a:lnTo>
                    <a:lnTo>
                      <a:pt x="560" y="505"/>
                    </a:lnTo>
                    <a:lnTo>
                      <a:pt x="569" y="508"/>
                    </a:lnTo>
                    <a:lnTo>
                      <a:pt x="578" y="509"/>
                    </a:lnTo>
                    <a:lnTo>
                      <a:pt x="589" y="506"/>
                    </a:lnTo>
                    <a:lnTo>
                      <a:pt x="599" y="504"/>
                    </a:lnTo>
                    <a:lnTo>
                      <a:pt x="604" y="500"/>
                    </a:lnTo>
                    <a:lnTo>
                      <a:pt x="610" y="499"/>
                    </a:lnTo>
                    <a:lnTo>
                      <a:pt x="619" y="500"/>
                    </a:lnTo>
                    <a:lnTo>
                      <a:pt x="625" y="500"/>
                    </a:lnTo>
                    <a:lnTo>
                      <a:pt x="633" y="495"/>
                    </a:lnTo>
                    <a:lnTo>
                      <a:pt x="640" y="488"/>
                    </a:lnTo>
                    <a:lnTo>
                      <a:pt x="644" y="487"/>
                    </a:lnTo>
                    <a:lnTo>
                      <a:pt x="648" y="488"/>
                    </a:lnTo>
                    <a:lnTo>
                      <a:pt x="656" y="489"/>
                    </a:lnTo>
                    <a:lnTo>
                      <a:pt x="658" y="489"/>
                    </a:lnTo>
                    <a:lnTo>
                      <a:pt x="659" y="489"/>
                    </a:lnTo>
                    <a:lnTo>
                      <a:pt x="662" y="491"/>
                    </a:lnTo>
                    <a:lnTo>
                      <a:pt x="662" y="489"/>
                    </a:lnTo>
                    <a:lnTo>
                      <a:pt x="663" y="489"/>
                    </a:lnTo>
                    <a:lnTo>
                      <a:pt x="665" y="489"/>
                    </a:lnTo>
                    <a:lnTo>
                      <a:pt x="665" y="488"/>
                    </a:lnTo>
                    <a:lnTo>
                      <a:pt x="667" y="488"/>
                    </a:lnTo>
                    <a:lnTo>
                      <a:pt x="669" y="488"/>
                    </a:lnTo>
                    <a:lnTo>
                      <a:pt x="670" y="482"/>
                    </a:lnTo>
                    <a:lnTo>
                      <a:pt x="669" y="479"/>
                    </a:lnTo>
                    <a:lnTo>
                      <a:pt x="665" y="475"/>
                    </a:lnTo>
                    <a:lnTo>
                      <a:pt x="662" y="472"/>
                    </a:lnTo>
                    <a:lnTo>
                      <a:pt x="657" y="469"/>
                    </a:lnTo>
                    <a:lnTo>
                      <a:pt x="656" y="466"/>
                    </a:lnTo>
                    <a:lnTo>
                      <a:pt x="655" y="463"/>
                    </a:lnTo>
                    <a:lnTo>
                      <a:pt x="656" y="460"/>
                    </a:lnTo>
                    <a:lnTo>
                      <a:pt x="657" y="449"/>
                    </a:lnTo>
                    <a:lnTo>
                      <a:pt x="663" y="446"/>
                    </a:lnTo>
                    <a:lnTo>
                      <a:pt x="670" y="441"/>
                    </a:lnTo>
                    <a:lnTo>
                      <a:pt x="678" y="442"/>
                    </a:lnTo>
                    <a:lnTo>
                      <a:pt x="680" y="443"/>
                    </a:lnTo>
                    <a:lnTo>
                      <a:pt x="681" y="443"/>
                    </a:lnTo>
                    <a:lnTo>
                      <a:pt x="684" y="445"/>
                    </a:lnTo>
                    <a:lnTo>
                      <a:pt x="686" y="443"/>
                    </a:lnTo>
                    <a:lnTo>
                      <a:pt x="690" y="443"/>
                    </a:lnTo>
                    <a:lnTo>
                      <a:pt x="688" y="442"/>
                    </a:lnTo>
                    <a:lnTo>
                      <a:pt x="688" y="440"/>
                    </a:lnTo>
                    <a:lnTo>
                      <a:pt x="688" y="432"/>
                    </a:lnTo>
                    <a:lnTo>
                      <a:pt x="685" y="425"/>
                    </a:lnTo>
                    <a:lnTo>
                      <a:pt x="686" y="422"/>
                    </a:lnTo>
                    <a:lnTo>
                      <a:pt x="690" y="419"/>
                    </a:lnTo>
                    <a:lnTo>
                      <a:pt x="698" y="419"/>
                    </a:lnTo>
                    <a:lnTo>
                      <a:pt x="704" y="419"/>
                    </a:lnTo>
                    <a:lnTo>
                      <a:pt x="710" y="419"/>
                    </a:lnTo>
                    <a:lnTo>
                      <a:pt x="714" y="417"/>
                    </a:lnTo>
                    <a:lnTo>
                      <a:pt x="715" y="414"/>
                    </a:lnTo>
                    <a:lnTo>
                      <a:pt x="716" y="407"/>
                    </a:lnTo>
                    <a:lnTo>
                      <a:pt x="724" y="406"/>
                    </a:lnTo>
                    <a:lnTo>
                      <a:pt x="739" y="403"/>
                    </a:lnTo>
                    <a:lnTo>
                      <a:pt x="744" y="402"/>
                    </a:lnTo>
                    <a:lnTo>
                      <a:pt x="748" y="400"/>
                    </a:lnTo>
                    <a:lnTo>
                      <a:pt x="748" y="397"/>
                    </a:lnTo>
                    <a:lnTo>
                      <a:pt x="748" y="396"/>
                    </a:lnTo>
                    <a:lnTo>
                      <a:pt x="749" y="396"/>
                    </a:lnTo>
                    <a:lnTo>
                      <a:pt x="749" y="392"/>
                    </a:lnTo>
                    <a:lnTo>
                      <a:pt x="749" y="390"/>
                    </a:lnTo>
                    <a:lnTo>
                      <a:pt x="748" y="385"/>
                    </a:lnTo>
                    <a:lnTo>
                      <a:pt x="749" y="383"/>
                    </a:lnTo>
                    <a:lnTo>
                      <a:pt x="754" y="379"/>
                    </a:lnTo>
                    <a:lnTo>
                      <a:pt x="758" y="379"/>
                    </a:lnTo>
                    <a:lnTo>
                      <a:pt x="759" y="379"/>
                    </a:lnTo>
                    <a:lnTo>
                      <a:pt x="761" y="380"/>
                    </a:lnTo>
                    <a:lnTo>
                      <a:pt x="764" y="380"/>
                    </a:lnTo>
                    <a:lnTo>
                      <a:pt x="765" y="380"/>
                    </a:lnTo>
                    <a:lnTo>
                      <a:pt x="767" y="382"/>
                    </a:lnTo>
                    <a:lnTo>
                      <a:pt x="768" y="372"/>
                    </a:lnTo>
                    <a:lnTo>
                      <a:pt x="775" y="369"/>
                    </a:lnTo>
                    <a:lnTo>
                      <a:pt x="778" y="368"/>
                    </a:lnTo>
                    <a:lnTo>
                      <a:pt x="783" y="369"/>
                    </a:lnTo>
                    <a:lnTo>
                      <a:pt x="790" y="373"/>
                    </a:lnTo>
                    <a:lnTo>
                      <a:pt x="795" y="378"/>
                    </a:lnTo>
                    <a:lnTo>
                      <a:pt x="800" y="379"/>
                    </a:lnTo>
                    <a:lnTo>
                      <a:pt x="801" y="377"/>
                    </a:lnTo>
                    <a:lnTo>
                      <a:pt x="802" y="374"/>
                    </a:lnTo>
                    <a:lnTo>
                      <a:pt x="801" y="372"/>
                    </a:lnTo>
                    <a:lnTo>
                      <a:pt x="801" y="371"/>
                    </a:lnTo>
                    <a:lnTo>
                      <a:pt x="801" y="366"/>
                    </a:lnTo>
                    <a:lnTo>
                      <a:pt x="802" y="356"/>
                    </a:lnTo>
                    <a:lnTo>
                      <a:pt x="808" y="352"/>
                    </a:lnTo>
                    <a:lnTo>
                      <a:pt x="811" y="349"/>
                    </a:lnTo>
                    <a:lnTo>
                      <a:pt x="812" y="346"/>
                    </a:lnTo>
                    <a:lnTo>
                      <a:pt x="812" y="342"/>
                    </a:lnTo>
                    <a:lnTo>
                      <a:pt x="811" y="339"/>
                    </a:lnTo>
                    <a:lnTo>
                      <a:pt x="810" y="334"/>
                    </a:lnTo>
                    <a:lnTo>
                      <a:pt x="815" y="329"/>
                    </a:lnTo>
                    <a:lnTo>
                      <a:pt x="817" y="322"/>
                    </a:lnTo>
                    <a:lnTo>
                      <a:pt x="819" y="312"/>
                    </a:lnTo>
                    <a:lnTo>
                      <a:pt x="819" y="302"/>
                    </a:lnTo>
                    <a:lnTo>
                      <a:pt x="822" y="295"/>
                    </a:lnTo>
                    <a:lnTo>
                      <a:pt x="822" y="289"/>
                    </a:lnTo>
                    <a:lnTo>
                      <a:pt x="823" y="287"/>
                    </a:lnTo>
                    <a:lnTo>
                      <a:pt x="824" y="280"/>
                    </a:lnTo>
                    <a:lnTo>
                      <a:pt x="829" y="272"/>
                    </a:lnTo>
                    <a:lnTo>
                      <a:pt x="831" y="270"/>
                    </a:lnTo>
                    <a:lnTo>
                      <a:pt x="839" y="258"/>
                    </a:lnTo>
                    <a:lnTo>
                      <a:pt x="841" y="252"/>
                    </a:lnTo>
                    <a:lnTo>
                      <a:pt x="844" y="247"/>
                    </a:lnTo>
                    <a:lnTo>
                      <a:pt x="844" y="230"/>
                    </a:lnTo>
                    <a:lnTo>
                      <a:pt x="845" y="220"/>
                    </a:lnTo>
                    <a:lnTo>
                      <a:pt x="848" y="213"/>
                    </a:lnTo>
                    <a:lnTo>
                      <a:pt x="852" y="208"/>
                    </a:lnTo>
                    <a:lnTo>
                      <a:pt x="858" y="205"/>
                    </a:lnTo>
                    <a:lnTo>
                      <a:pt x="865" y="192"/>
                    </a:lnTo>
                    <a:lnTo>
                      <a:pt x="867" y="185"/>
                    </a:lnTo>
                    <a:lnTo>
                      <a:pt x="867" y="180"/>
                    </a:lnTo>
                    <a:lnTo>
                      <a:pt x="867" y="174"/>
                    </a:lnTo>
                    <a:lnTo>
                      <a:pt x="869" y="171"/>
                    </a:lnTo>
                    <a:lnTo>
                      <a:pt x="873" y="167"/>
                    </a:lnTo>
                    <a:lnTo>
                      <a:pt x="879" y="166"/>
                    </a:lnTo>
                    <a:lnTo>
                      <a:pt x="916" y="152"/>
                    </a:lnTo>
                    <a:lnTo>
                      <a:pt x="928" y="146"/>
                    </a:lnTo>
                    <a:lnTo>
                      <a:pt x="939" y="143"/>
                    </a:lnTo>
                    <a:lnTo>
                      <a:pt x="945" y="140"/>
                    </a:lnTo>
                    <a:lnTo>
                      <a:pt x="950" y="139"/>
                    </a:lnTo>
                    <a:lnTo>
                      <a:pt x="954" y="131"/>
                    </a:lnTo>
                    <a:lnTo>
                      <a:pt x="959" y="126"/>
                    </a:lnTo>
                    <a:lnTo>
                      <a:pt x="961" y="122"/>
                    </a:lnTo>
                    <a:lnTo>
                      <a:pt x="966" y="121"/>
                    </a:lnTo>
                    <a:lnTo>
                      <a:pt x="967" y="119"/>
                    </a:lnTo>
                    <a:lnTo>
                      <a:pt x="970" y="117"/>
                    </a:lnTo>
                    <a:lnTo>
                      <a:pt x="973" y="115"/>
                    </a:lnTo>
                    <a:lnTo>
                      <a:pt x="979" y="108"/>
                    </a:lnTo>
                    <a:lnTo>
                      <a:pt x="981" y="97"/>
                    </a:lnTo>
                    <a:lnTo>
                      <a:pt x="983" y="89"/>
                    </a:lnTo>
                    <a:lnTo>
                      <a:pt x="983" y="83"/>
                    </a:lnTo>
                    <a:lnTo>
                      <a:pt x="984" y="81"/>
                    </a:lnTo>
                    <a:lnTo>
                      <a:pt x="984" y="69"/>
                    </a:lnTo>
                    <a:lnTo>
                      <a:pt x="988" y="60"/>
                    </a:lnTo>
                    <a:lnTo>
                      <a:pt x="993" y="55"/>
                    </a:lnTo>
                    <a:lnTo>
                      <a:pt x="1001" y="54"/>
                    </a:lnTo>
                    <a:lnTo>
                      <a:pt x="1004" y="53"/>
                    </a:lnTo>
                    <a:lnTo>
                      <a:pt x="1007" y="53"/>
                    </a:lnTo>
                    <a:lnTo>
                      <a:pt x="1014" y="53"/>
                    </a:lnTo>
                    <a:lnTo>
                      <a:pt x="1027" y="53"/>
                    </a:lnTo>
                    <a:lnTo>
                      <a:pt x="1034" y="51"/>
                    </a:lnTo>
                    <a:lnTo>
                      <a:pt x="1040" y="51"/>
                    </a:lnTo>
                    <a:lnTo>
                      <a:pt x="1051" y="43"/>
                    </a:lnTo>
                    <a:lnTo>
                      <a:pt x="1067" y="39"/>
                    </a:lnTo>
                    <a:lnTo>
                      <a:pt x="1069" y="37"/>
                    </a:lnTo>
                    <a:lnTo>
                      <a:pt x="1073" y="39"/>
                    </a:lnTo>
                    <a:lnTo>
                      <a:pt x="1080" y="45"/>
                    </a:lnTo>
                    <a:lnTo>
                      <a:pt x="1087" y="49"/>
                    </a:lnTo>
                    <a:lnTo>
                      <a:pt x="1094" y="52"/>
                    </a:lnTo>
                    <a:lnTo>
                      <a:pt x="1098" y="49"/>
                    </a:lnTo>
                    <a:lnTo>
                      <a:pt x="1102" y="47"/>
                    </a:lnTo>
                    <a:lnTo>
                      <a:pt x="1104" y="42"/>
                    </a:lnTo>
                    <a:lnTo>
                      <a:pt x="1107" y="37"/>
                    </a:lnTo>
                    <a:lnTo>
                      <a:pt x="1110" y="29"/>
                    </a:lnTo>
                    <a:lnTo>
                      <a:pt x="1113" y="26"/>
                    </a:lnTo>
                    <a:lnTo>
                      <a:pt x="1117" y="28"/>
                    </a:lnTo>
                    <a:lnTo>
                      <a:pt x="1125" y="31"/>
                    </a:lnTo>
                    <a:lnTo>
                      <a:pt x="1127" y="32"/>
                    </a:lnTo>
                    <a:lnTo>
                      <a:pt x="1131" y="35"/>
                    </a:lnTo>
                    <a:lnTo>
                      <a:pt x="1139" y="36"/>
                    </a:lnTo>
                    <a:lnTo>
                      <a:pt x="1151" y="34"/>
                    </a:lnTo>
                    <a:lnTo>
                      <a:pt x="1157" y="30"/>
                    </a:lnTo>
                    <a:lnTo>
                      <a:pt x="1162" y="28"/>
                    </a:lnTo>
                    <a:lnTo>
                      <a:pt x="1166" y="26"/>
                    </a:lnTo>
                    <a:lnTo>
                      <a:pt x="1168" y="26"/>
                    </a:lnTo>
                    <a:lnTo>
                      <a:pt x="1170" y="19"/>
                    </a:lnTo>
                    <a:lnTo>
                      <a:pt x="1172" y="15"/>
                    </a:lnTo>
                    <a:lnTo>
                      <a:pt x="1177" y="11"/>
                    </a:lnTo>
                    <a:lnTo>
                      <a:pt x="1182" y="3"/>
                    </a:lnTo>
                    <a:lnTo>
                      <a:pt x="118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Line 659">
                <a:extLst>
                  <a:ext uri="{FF2B5EF4-FFF2-40B4-BE49-F238E27FC236}">
                    <a16:creationId xmlns:a16="http://schemas.microsoft.com/office/drawing/2014/main" id="{A1D33DD2-ED1F-C575-D19A-1EC65F7DC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18" y="1787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660">
                <a:extLst>
                  <a:ext uri="{FF2B5EF4-FFF2-40B4-BE49-F238E27FC236}">
                    <a16:creationId xmlns:a16="http://schemas.microsoft.com/office/drawing/2014/main" id="{526011F1-6F2D-4D40-48ED-CB23A23C4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1788"/>
                <a:ext cx="85" cy="163"/>
              </a:xfrm>
              <a:custGeom>
                <a:avLst/>
                <a:gdLst>
                  <a:gd name="T0" fmla="*/ 415 w 423"/>
                  <a:gd name="T1" fmla="*/ 8 h 812"/>
                  <a:gd name="T2" fmla="*/ 411 w 423"/>
                  <a:gd name="T3" fmla="*/ 28 h 812"/>
                  <a:gd name="T4" fmla="*/ 395 w 423"/>
                  <a:gd name="T5" fmla="*/ 80 h 812"/>
                  <a:gd name="T6" fmla="*/ 381 w 423"/>
                  <a:gd name="T7" fmla="*/ 92 h 812"/>
                  <a:gd name="T8" fmla="*/ 372 w 423"/>
                  <a:gd name="T9" fmla="*/ 123 h 812"/>
                  <a:gd name="T10" fmla="*/ 369 w 423"/>
                  <a:gd name="T11" fmla="*/ 130 h 812"/>
                  <a:gd name="T12" fmla="*/ 353 w 423"/>
                  <a:gd name="T13" fmla="*/ 139 h 812"/>
                  <a:gd name="T14" fmla="*/ 340 w 423"/>
                  <a:gd name="T15" fmla="*/ 137 h 812"/>
                  <a:gd name="T16" fmla="*/ 329 w 423"/>
                  <a:gd name="T17" fmla="*/ 156 h 812"/>
                  <a:gd name="T18" fmla="*/ 310 w 423"/>
                  <a:gd name="T19" fmla="*/ 173 h 812"/>
                  <a:gd name="T20" fmla="*/ 292 w 423"/>
                  <a:gd name="T21" fmla="*/ 179 h 812"/>
                  <a:gd name="T22" fmla="*/ 290 w 423"/>
                  <a:gd name="T23" fmla="*/ 190 h 812"/>
                  <a:gd name="T24" fmla="*/ 281 w 423"/>
                  <a:gd name="T25" fmla="*/ 206 h 812"/>
                  <a:gd name="T26" fmla="*/ 277 w 423"/>
                  <a:gd name="T27" fmla="*/ 206 h 812"/>
                  <a:gd name="T28" fmla="*/ 266 w 423"/>
                  <a:gd name="T29" fmla="*/ 228 h 812"/>
                  <a:gd name="T30" fmla="*/ 252 w 423"/>
                  <a:gd name="T31" fmla="*/ 248 h 812"/>
                  <a:gd name="T32" fmla="*/ 241 w 423"/>
                  <a:gd name="T33" fmla="*/ 240 h 812"/>
                  <a:gd name="T34" fmla="*/ 239 w 423"/>
                  <a:gd name="T35" fmla="*/ 254 h 812"/>
                  <a:gd name="T36" fmla="*/ 250 w 423"/>
                  <a:gd name="T37" fmla="*/ 264 h 812"/>
                  <a:gd name="T38" fmla="*/ 250 w 423"/>
                  <a:gd name="T39" fmla="*/ 277 h 812"/>
                  <a:gd name="T40" fmla="*/ 245 w 423"/>
                  <a:gd name="T41" fmla="*/ 287 h 812"/>
                  <a:gd name="T42" fmla="*/ 249 w 423"/>
                  <a:gd name="T43" fmla="*/ 299 h 812"/>
                  <a:gd name="T44" fmla="*/ 234 w 423"/>
                  <a:gd name="T45" fmla="*/ 328 h 812"/>
                  <a:gd name="T46" fmla="*/ 230 w 423"/>
                  <a:gd name="T47" fmla="*/ 333 h 812"/>
                  <a:gd name="T48" fmla="*/ 222 w 423"/>
                  <a:gd name="T49" fmla="*/ 343 h 812"/>
                  <a:gd name="T50" fmla="*/ 223 w 423"/>
                  <a:gd name="T51" fmla="*/ 365 h 812"/>
                  <a:gd name="T52" fmla="*/ 218 w 423"/>
                  <a:gd name="T53" fmla="*/ 370 h 812"/>
                  <a:gd name="T54" fmla="*/ 215 w 423"/>
                  <a:gd name="T55" fmla="*/ 380 h 812"/>
                  <a:gd name="T56" fmla="*/ 203 w 423"/>
                  <a:gd name="T57" fmla="*/ 396 h 812"/>
                  <a:gd name="T58" fmla="*/ 199 w 423"/>
                  <a:gd name="T59" fmla="*/ 411 h 812"/>
                  <a:gd name="T60" fmla="*/ 186 w 423"/>
                  <a:gd name="T61" fmla="*/ 422 h 812"/>
                  <a:gd name="T62" fmla="*/ 178 w 423"/>
                  <a:gd name="T63" fmla="*/ 436 h 812"/>
                  <a:gd name="T64" fmla="*/ 176 w 423"/>
                  <a:gd name="T65" fmla="*/ 452 h 812"/>
                  <a:gd name="T66" fmla="*/ 177 w 423"/>
                  <a:gd name="T67" fmla="*/ 473 h 812"/>
                  <a:gd name="T68" fmla="*/ 171 w 423"/>
                  <a:gd name="T69" fmla="*/ 473 h 812"/>
                  <a:gd name="T70" fmla="*/ 147 w 423"/>
                  <a:gd name="T71" fmla="*/ 469 h 812"/>
                  <a:gd name="T72" fmla="*/ 141 w 423"/>
                  <a:gd name="T73" fmla="*/ 470 h 812"/>
                  <a:gd name="T74" fmla="*/ 125 w 423"/>
                  <a:gd name="T75" fmla="*/ 480 h 812"/>
                  <a:gd name="T76" fmla="*/ 112 w 423"/>
                  <a:gd name="T77" fmla="*/ 503 h 812"/>
                  <a:gd name="T78" fmla="*/ 112 w 423"/>
                  <a:gd name="T79" fmla="*/ 523 h 812"/>
                  <a:gd name="T80" fmla="*/ 91 w 423"/>
                  <a:gd name="T81" fmla="*/ 542 h 812"/>
                  <a:gd name="T82" fmla="*/ 86 w 423"/>
                  <a:gd name="T83" fmla="*/ 556 h 812"/>
                  <a:gd name="T84" fmla="*/ 77 w 423"/>
                  <a:gd name="T85" fmla="*/ 562 h 812"/>
                  <a:gd name="T86" fmla="*/ 71 w 423"/>
                  <a:gd name="T87" fmla="*/ 577 h 812"/>
                  <a:gd name="T88" fmla="*/ 62 w 423"/>
                  <a:gd name="T89" fmla="*/ 614 h 812"/>
                  <a:gd name="T90" fmla="*/ 71 w 423"/>
                  <a:gd name="T91" fmla="*/ 620 h 812"/>
                  <a:gd name="T92" fmla="*/ 56 w 423"/>
                  <a:gd name="T93" fmla="*/ 635 h 812"/>
                  <a:gd name="T94" fmla="*/ 55 w 423"/>
                  <a:gd name="T95" fmla="*/ 657 h 812"/>
                  <a:gd name="T96" fmla="*/ 50 w 423"/>
                  <a:gd name="T97" fmla="*/ 663 h 812"/>
                  <a:gd name="T98" fmla="*/ 63 w 423"/>
                  <a:gd name="T99" fmla="*/ 676 h 812"/>
                  <a:gd name="T100" fmla="*/ 58 w 423"/>
                  <a:gd name="T101" fmla="*/ 687 h 812"/>
                  <a:gd name="T102" fmla="*/ 39 w 423"/>
                  <a:gd name="T103" fmla="*/ 697 h 812"/>
                  <a:gd name="T104" fmla="*/ 46 w 423"/>
                  <a:gd name="T105" fmla="*/ 728 h 812"/>
                  <a:gd name="T106" fmla="*/ 52 w 423"/>
                  <a:gd name="T107" fmla="*/ 746 h 812"/>
                  <a:gd name="T108" fmla="*/ 50 w 423"/>
                  <a:gd name="T109" fmla="*/ 761 h 812"/>
                  <a:gd name="T110" fmla="*/ 52 w 423"/>
                  <a:gd name="T111" fmla="*/ 777 h 812"/>
                  <a:gd name="T112" fmla="*/ 47 w 423"/>
                  <a:gd name="T113" fmla="*/ 777 h 812"/>
                  <a:gd name="T114" fmla="*/ 26 w 423"/>
                  <a:gd name="T115" fmla="*/ 789 h 812"/>
                  <a:gd name="T116" fmla="*/ 0 w 423"/>
                  <a:gd name="T117" fmla="*/ 812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3" h="812">
                    <a:moveTo>
                      <a:pt x="423" y="0"/>
                    </a:moveTo>
                    <a:lnTo>
                      <a:pt x="422" y="2"/>
                    </a:lnTo>
                    <a:lnTo>
                      <a:pt x="420" y="7"/>
                    </a:lnTo>
                    <a:lnTo>
                      <a:pt x="415" y="8"/>
                    </a:lnTo>
                    <a:lnTo>
                      <a:pt x="413" y="13"/>
                    </a:lnTo>
                    <a:lnTo>
                      <a:pt x="410" y="17"/>
                    </a:lnTo>
                    <a:lnTo>
                      <a:pt x="411" y="20"/>
                    </a:lnTo>
                    <a:lnTo>
                      <a:pt x="411" y="28"/>
                    </a:lnTo>
                    <a:lnTo>
                      <a:pt x="406" y="34"/>
                    </a:lnTo>
                    <a:lnTo>
                      <a:pt x="403" y="51"/>
                    </a:lnTo>
                    <a:lnTo>
                      <a:pt x="397" y="79"/>
                    </a:lnTo>
                    <a:lnTo>
                      <a:pt x="395" y="80"/>
                    </a:lnTo>
                    <a:lnTo>
                      <a:pt x="393" y="82"/>
                    </a:lnTo>
                    <a:lnTo>
                      <a:pt x="389" y="85"/>
                    </a:lnTo>
                    <a:lnTo>
                      <a:pt x="386" y="90"/>
                    </a:lnTo>
                    <a:lnTo>
                      <a:pt x="381" y="92"/>
                    </a:lnTo>
                    <a:lnTo>
                      <a:pt x="378" y="97"/>
                    </a:lnTo>
                    <a:lnTo>
                      <a:pt x="376" y="108"/>
                    </a:lnTo>
                    <a:lnTo>
                      <a:pt x="375" y="114"/>
                    </a:lnTo>
                    <a:lnTo>
                      <a:pt x="372" y="123"/>
                    </a:lnTo>
                    <a:lnTo>
                      <a:pt x="370" y="126"/>
                    </a:lnTo>
                    <a:lnTo>
                      <a:pt x="369" y="126"/>
                    </a:lnTo>
                    <a:lnTo>
                      <a:pt x="369" y="127"/>
                    </a:lnTo>
                    <a:lnTo>
                      <a:pt x="369" y="130"/>
                    </a:lnTo>
                    <a:lnTo>
                      <a:pt x="364" y="137"/>
                    </a:lnTo>
                    <a:lnTo>
                      <a:pt x="359" y="138"/>
                    </a:lnTo>
                    <a:lnTo>
                      <a:pt x="355" y="138"/>
                    </a:lnTo>
                    <a:lnTo>
                      <a:pt x="353" y="139"/>
                    </a:lnTo>
                    <a:lnTo>
                      <a:pt x="348" y="139"/>
                    </a:lnTo>
                    <a:lnTo>
                      <a:pt x="344" y="139"/>
                    </a:lnTo>
                    <a:lnTo>
                      <a:pt x="342" y="138"/>
                    </a:lnTo>
                    <a:lnTo>
                      <a:pt x="340" y="137"/>
                    </a:lnTo>
                    <a:lnTo>
                      <a:pt x="338" y="139"/>
                    </a:lnTo>
                    <a:lnTo>
                      <a:pt x="336" y="146"/>
                    </a:lnTo>
                    <a:lnTo>
                      <a:pt x="332" y="150"/>
                    </a:lnTo>
                    <a:lnTo>
                      <a:pt x="329" y="156"/>
                    </a:lnTo>
                    <a:lnTo>
                      <a:pt x="323" y="165"/>
                    </a:lnTo>
                    <a:lnTo>
                      <a:pt x="318" y="168"/>
                    </a:lnTo>
                    <a:lnTo>
                      <a:pt x="315" y="172"/>
                    </a:lnTo>
                    <a:lnTo>
                      <a:pt x="310" y="173"/>
                    </a:lnTo>
                    <a:lnTo>
                      <a:pt x="304" y="176"/>
                    </a:lnTo>
                    <a:lnTo>
                      <a:pt x="301" y="176"/>
                    </a:lnTo>
                    <a:lnTo>
                      <a:pt x="298" y="177"/>
                    </a:lnTo>
                    <a:lnTo>
                      <a:pt x="292" y="179"/>
                    </a:lnTo>
                    <a:lnTo>
                      <a:pt x="289" y="179"/>
                    </a:lnTo>
                    <a:lnTo>
                      <a:pt x="287" y="180"/>
                    </a:lnTo>
                    <a:lnTo>
                      <a:pt x="291" y="186"/>
                    </a:lnTo>
                    <a:lnTo>
                      <a:pt x="290" y="190"/>
                    </a:lnTo>
                    <a:lnTo>
                      <a:pt x="289" y="196"/>
                    </a:lnTo>
                    <a:lnTo>
                      <a:pt x="285" y="200"/>
                    </a:lnTo>
                    <a:lnTo>
                      <a:pt x="283" y="206"/>
                    </a:lnTo>
                    <a:lnTo>
                      <a:pt x="281" y="206"/>
                    </a:lnTo>
                    <a:lnTo>
                      <a:pt x="281" y="207"/>
                    </a:lnTo>
                    <a:lnTo>
                      <a:pt x="281" y="208"/>
                    </a:lnTo>
                    <a:lnTo>
                      <a:pt x="279" y="207"/>
                    </a:lnTo>
                    <a:lnTo>
                      <a:pt x="277" y="206"/>
                    </a:lnTo>
                    <a:lnTo>
                      <a:pt x="274" y="210"/>
                    </a:lnTo>
                    <a:lnTo>
                      <a:pt x="273" y="217"/>
                    </a:lnTo>
                    <a:lnTo>
                      <a:pt x="269" y="220"/>
                    </a:lnTo>
                    <a:lnTo>
                      <a:pt x="266" y="228"/>
                    </a:lnTo>
                    <a:lnTo>
                      <a:pt x="261" y="235"/>
                    </a:lnTo>
                    <a:lnTo>
                      <a:pt x="257" y="248"/>
                    </a:lnTo>
                    <a:lnTo>
                      <a:pt x="255" y="248"/>
                    </a:lnTo>
                    <a:lnTo>
                      <a:pt x="252" y="248"/>
                    </a:lnTo>
                    <a:lnTo>
                      <a:pt x="250" y="247"/>
                    </a:lnTo>
                    <a:lnTo>
                      <a:pt x="249" y="247"/>
                    </a:lnTo>
                    <a:lnTo>
                      <a:pt x="246" y="245"/>
                    </a:lnTo>
                    <a:lnTo>
                      <a:pt x="241" y="240"/>
                    </a:lnTo>
                    <a:lnTo>
                      <a:pt x="239" y="240"/>
                    </a:lnTo>
                    <a:lnTo>
                      <a:pt x="237" y="242"/>
                    </a:lnTo>
                    <a:lnTo>
                      <a:pt x="237" y="250"/>
                    </a:lnTo>
                    <a:lnTo>
                      <a:pt x="239" y="254"/>
                    </a:lnTo>
                    <a:lnTo>
                      <a:pt x="241" y="256"/>
                    </a:lnTo>
                    <a:lnTo>
                      <a:pt x="246" y="258"/>
                    </a:lnTo>
                    <a:lnTo>
                      <a:pt x="249" y="260"/>
                    </a:lnTo>
                    <a:lnTo>
                      <a:pt x="250" y="264"/>
                    </a:lnTo>
                    <a:lnTo>
                      <a:pt x="250" y="271"/>
                    </a:lnTo>
                    <a:lnTo>
                      <a:pt x="251" y="275"/>
                    </a:lnTo>
                    <a:lnTo>
                      <a:pt x="251" y="277"/>
                    </a:lnTo>
                    <a:lnTo>
                      <a:pt x="250" y="277"/>
                    </a:lnTo>
                    <a:lnTo>
                      <a:pt x="250" y="279"/>
                    </a:lnTo>
                    <a:lnTo>
                      <a:pt x="250" y="281"/>
                    </a:lnTo>
                    <a:lnTo>
                      <a:pt x="247" y="283"/>
                    </a:lnTo>
                    <a:lnTo>
                      <a:pt x="245" y="287"/>
                    </a:lnTo>
                    <a:lnTo>
                      <a:pt x="241" y="288"/>
                    </a:lnTo>
                    <a:lnTo>
                      <a:pt x="241" y="292"/>
                    </a:lnTo>
                    <a:lnTo>
                      <a:pt x="246" y="296"/>
                    </a:lnTo>
                    <a:lnTo>
                      <a:pt x="249" y="299"/>
                    </a:lnTo>
                    <a:lnTo>
                      <a:pt x="247" y="305"/>
                    </a:lnTo>
                    <a:lnTo>
                      <a:pt x="241" y="313"/>
                    </a:lnTo>
                    <a:lnTo>
                      <a:pt x="237" y="326"/>
                    </a:lnTo>
                    <a:lnTo>
                      <a:pt x="234" y="328"/>
                    </a:lnTo>
                    <a:lnTo>
                      <a:pt x="233" y="328"/>
                    </a:lnTo>
                    <a:lnTo>
                      <a:pt x="233" y="330"/>
                    </a:lnTo>
                    <a:lnTo>
                      <a:pt x="233" y="332"/>
                    </a:lnTo>
                    <a:lnTo>
                      <a:pt x="230" y="333"/>
                    </a:lnTo>
                    <a:lnTo>
                      <a:pt x="229" y="333"/>
                    </a:lnTo>
                    <a:lnTo>
                      <a:pt x="229" y="334"/>
                    </a:lnTo>
                    <a:lnTo>
                      <a:pt x="224" y="337"/>
                    </a:lnTo>
                    <a:lnTo>
                      <a:pt x="222" y="343"/>
                    </a:lnTo>
                    <a:lnTo>
                      <a:pt x="220" y="346"/>
                    </a:lnTo>
                    <a:lnTo>
                      <a:pt x="221" y="354"/>
                    </a:lnTo>
                    <a:lnTo>
                      <a:pt x="224" y="365"/>
                    </a:lnTo>
                    <a:lnTo>
                      <a:pt x="223" y="365"/>
                    </a:lnTo>
                    <a:lnTo>
                      <a:pt x="223" y="366"/>
                    </a:lnTo>
                    <a:lnTo>
                      <a:pt x="222" y="368"/>
                    </a:lnTo>
                    <a:lnTo>
                      <a:pt x="220" y="370"/>
                    </a:lnTo>
                    <a:lnTo>
                      <a:pt x="218" y="370"/>
                    </a:lnTo>
                    <a:lnTo>
                      <a:pt x="218" y="371"/>
                    </a:lnTo>
                    <a:lnTo>
                      <a:pt x="215" y="371"/>
                    </a:lnTo>
                    <a:lnTo>
                      <a:pt x="214" y="376"/>
                    </a:lnTo>
                    <a:lnTo>
                      <a:pt x="215" y="380"/>
                    </a:lnTo>
                    <a:lnTo>
                      <a:pt x="215" y="385"/>
                    </a:lnTo>
                    <a:lnTo>
                      <a:pt x="209" y="391"/>
                    </a:lnTo>
                    <a:lnTo>
                      <a:pt x="206" y="395"/>
                    </a:lnTo>
                    <a:lnTo>
                      <a:pt x="203" y="396"/>
                    </a:lnTo>
                    <a:lnTo>
                      <a:pt x="203" y="402"/>
                    </a:lnTo>
                    <a:lnTo>
                      <a:pt x="201" y="403"/>
                    </a:lnTo>
                    <a:lnTo>
                      <a:pt x="201" y="407"/>
                    </a:lnTo>
                    <a:lnTo>
                      <a:pt x="199" y="411"/>
                    </a:lnTo>
                    <a:lnTo>
                      <a:pt x="198" y="417"/>
                    </a:lnTo>
                    <a:lnTo>
                      <a:pt x="195" y="419"/>
                    </a:lnTo>
                    <a:lnTo>
                      <a:pt x="193" y="423"/>
                    </a:lnTo>
                    <a:lnTo>
                      <a:pt x="186" y="422"/>
                    </a:lnTo>
                    <a:lnTo>
                      <a:pt x="181" y="425"/>
                    </a:lnTo>
                    <a:lnTo>
                      <a:pt x="177" y="428"/>
                    </a:lnTo>
                    <a:lnTo>
                      <a:pt x="180" y="436"/>
                    </a:lnTo>
                    <a:lnTo>
                      <a:pt x="178" y="436"/>
                    </a:lnTo>
                    <a:lnTo>
                      <a:pt x="178" y="437"/>
                    </a:lnTo>
                    <a:lnTo>
                      <a:pt x="178" y="440"/>
                    </a:lnTo>
                    <a:lnTo>
                      <a:pt x="178" y="445"/>
                    </a:lnTo>
                    <a:lnTo>
                      <a:pt x="176" y="452"/>
                    </a:lnTo>
                    <a:lnTo>
                      <a:pt x="175" y="457"/>
                    </a:lnTo>
                    <a:lnTo>
                      <a:pt x="178" y="466"/>
                    </a:lnTo>
                    <a:lnTo>
                      <a:pt x="177" y="469"/>
                    </a:lnTo>
                    <a:lnTo>
                      <a:pt x="177" y="473"/>
                    </a:lnTo>
                    <a:lnTo>
                      <a:pt x="175" y="473"/>
                    </a:lnTo>
                    <a:lnTo>
                      <a:pt x="174" y="473"/>
                    </a:lnTo>
                    <a:lnTo>
                      <a:pt x="174" y="474"/>
                    </a:lnTo>
                    <a:lnTo>
                      <a:pt x="171" y="473"/>
                    </a:lnTo>
                    <a:lnTo>
                      <a:pt x="163" y="465"/>
                    </a:lnTo>
                    <a:lnTo>
                      <a:pt x="158" y="464"/>
                    </a:lnTo>
                    <a:lnTo>
                      <a:pt x="149" y="469"/>
                    </a:lnTo>
                    <a:lnTo>
                      <a:pt x="147" y="469"/>
                    </a:lnTo>
                    <a:lnTo>
                      <a:pt x="146" y="469"/>
                    </a:lnTo>
                    <a:lnTo>
                      <a:pt x="146" y="470"/>
                    </a:lnTo>
                    <a:lnTo>
                      <a:pt x="143" y="471"/>
                    </a:lnTo>
                    <a:lnTo>
                      <a:pt x="141" y="470"/>
                    </a:lnTo>
                    <a:lnTo>
                      <a:pt x="138" y="471"/>
                    </a:lnTo>
                    <a:lnTo>
                      <a:pt x="135" y="473"/>
                    </a:lnTo>
                    <a:lnTo>
                      <a:pt x="131" y="476"/>
                    </a:lnTo>
                    <a:lnTo>
                      <a:pt x="125" y="480"/>
                    </a:lnTo>
                    <a:lnTo>
                      <a:pt x="123" y="488"/>
                    </a:lnTo>
                    <a:lnTo>
                      <a:pt x="120" y="491"/>
                    </a:lnTo>
                    <a:lnTo>
                      <a:pt x="117" y="497"/>
                    </a:lnTo>
                    <a:lnTo>
                      <a:pt x="112" y="503"/>
                    </a:lnTo>
                    <a:lnTo>
                      <a:pt x="114" y="510"/>
                    </a:lnTo>
                    <a:lnTo>
                      <a:pt x="114" y="516"/>
                    </a:lnTo>
                    <a:lnTo>
                      <a:pt x="114" y="521"/>
                    </a:lnTo>
                    <a:lnTo>
                      <a:pt x="112" y="523"/>
                    </a:lnTo>
                    <a:lnTo>
                      <a:pt x="108" y="526"/>
                    </a:lnTo>
                    <a:lnTo>
                      <a:pt x="104" y="527"/>
                    </a:lnTo>
                    <a:lnTo>
                      <a:pt x="103" y="531"/>
                    </a:lnTo>
                    <a:lnTo>
                      <a:pt x="91" y="542"/>
                    </a:lnTo>
                    <a:lnTo>
                      <a:pt x="87" y="543"/>
                    </a:lnTo>
                    <a:lnTo>
                      <a:pt x="87" y="549"/>
                    </a:lnTo>
                    <a:lnTo>
                      <a:pt x="87" y="554"/>
                    </a:lnTo>
                    <a:lnTo>
                      <a:pt x="86" y="556"/>
                    </a:lnTo>
                    <a:lnTo>
                      <a:pt x="86" y="560"/>
                    </a:lnTo>
                    <a:lnTo>
                      <a:pt x="81" y="561"/>
                    </a:lnTo>
                    <a:lnTo>
                      <a:pt x="79" y="560"/>
                    </a:lnTo>
                    <a:lnTo>
                      <a:pt x="77" y="562"/>
                    </a:lnTo>
                    <a:lnTo>
                      <a:pt x="74" y="566"/>
                    </a:lnTo>
                    <a:lnTo>
                      <a:pt x="74" y="572"/>
                    </a:lnTo>
                    <a:lnTo>
                      <a:pt x="72" y="573"/>
                    </a:lnTo>
                    <a:lnTo>
                      <a:pt x="71" y="577"/>
                    </a:lnTo>
                    <a:lnTo>
                      <a:pt x="66" y="588"/>
                    </a:lnTo>
                    <a:lnTo>
                      <a:pt x="62" y="594"/>
                    </a:lnTo>
                    <a:lnTo>
                      <a:pt x="61" y="601"/>
                    </a:lnTo>
                    <a:lnTo>
                      <a:pt x="62" y="614"/>
                    </a:lnTo>
                    <a:lnTo>
                      <a:pt x="63" y="618"/>
                    </a:lnTo>
                    <a:lnTo>
                      <a:pt x="67" y="619"/>
                    </a:lnTo>
                    <a:lnTo>
                      <a:pt x="69" y="619"/>
                    </a:lnTo>
                    <a:lnTo>
                      <a:pt x="71" y="620"/>
                    </a:lnTo>
                    <a:lnTo>
                      <a:pt x="69" y="622"/>
                    </a:lnTo>
                    <a:lnTo>
                      <a:pt x="67" y="625"/>
                    </a:lnTo>
                    <a:lnTo>
                      <a:pt x="57" y="634"/>
                    </a:lnTo>
                    <a:lnTo>
                      <a:pt x="56" y="635"/>
                    </a:lnTo>
                    <a:lnTo>
                      <a:pt x="56" y="639"/>
                    </a:lnTo>
                    <a:lnTo>
                      <a:pt x="56" y="651"/>
                    </a:lnTo>
                    <a:lnTo>
                      <a:pt x="55" y="653"/>
                    </a:lnTo>
                    <a:lnTo>
                      <a:pt x="55" y="657"/>
                    </a:lnTo>
                    <a:lnTo>
                      <a:pt x="54" y="657"/>
                    </a:lnTo>
                    <a:lnTo>
                      <a:pt x="54" y="658"/>
                    </a:lnTo>
                    <a:lnTo>
                      <a:pt x="54" y="660"/>
                    </a:lnTo>
                    <a:lnTo>
                      <a:pt x="50" y="663"/>
                    </a:lnTo>
                    <a:lnTo>
                      <a:pt x="51" y="668"/>
                    </a:lnTo>
                    <a:lnTo>
                      <a:pt x="52" y="670"/>
                    </a:lnTo>
                    <a:lnTo>
                      <a:pt x="58" y="674"/>
                    </a:lnTo>
                    <a:lnTo>
                      <a:pt x="63" y="676"/>
                    </a:lnTo>
                    <a:lnTo>
                      <a:pt x="66" y="682"/>
                    </a:lnTo>
                    <a:lnTo>
                      <a:pt x="64" y="685"/>
                    </a:lnTo>
                    <a:lnTo>
                      <a:pt x="62" y="687"/>
                    </a:lnTo>
                    <a:lnTo>
                      <a:pt x="58" y="687"/>
                    </a:lnTo>
                    <a:lnTo>
                      <a:pt x="55" y="687"/>
                    </a:lnTo>
                    <a:lnTo>
                      <a:pt x="46" y="687"/>
                    </a:lnTo>
                    <a:lnTo>
                      <a:pt x="43" y="691"/>
                    </a:lnTo>
                    <a:lnTo>
                      <a:pt x="39" y="697"/>
                    </a:lnTo>
                    <a:lnTo>
                      <a:pt x="41" y="704"/>
                    </a:lnTo>
                    <a:lnTo>
                      <a:pt x="44" y="711"/>
                    </a:lnTo>
                    <a:lnTo>
                      <a:pt x="45" y="719"/>
                    </a:lnTo>
                    <a:lnTo>
                      <a:pt x="46" y="728"/>
                    </a:lnTo>
                    <a:lnTo>
                      <a:pt x="47" y="734"/>
                    </a:lnTo>
                    <a:lnTo>
                      <a:pt x="51" y="743"/>
                    </a:lnTo>
                    <a:lnTo>
                      <a:pt x="51" y="744"/>
                    </a:lnTo>
                    <a:lnTo>
                      <a:pt x="52" y="746"/>
                    </a:lnTo>
                    <a:lnTo>
                      <a:pt x="54" y="751"/>
                    </a:lnTo>
                    <a:lnTo>
                      <a:pt x="52" y="754"/>
                    </a:lnTo>
                    <a:lnTo>
                      <a:pt x="52" y="757"/>
                    </a:lnTo>
                    <a:lnTo>
                      <a:pt x="50" y="761"/>
                    </a:lnTo>
                    <a:lnTo>
                      <a:pt x="52" y="766"/>
                    </a:lnTo>
                    <a:lnTo>
                      <a:pt x="55" y="771"/>
                    </a:lnTo>
                    <a:lnTo>
                      <a:pt x="55" y="776"/>
                    </a:lnTo>
                    <a:lnTo>
                      <a:pt x="52" y="777"/>
                    </a:lnTo>
                    <a:lnTo>
                      <a:pt x="51" y="777"/>
                    </a:lnTo>
                    <a:lnTo>
                      <a:pt x="51" y="778"/>
                    </a:lnTo>
                    <a:lnTo>
                      <a:pt x="49" y="777"/>
                    </a:lnTo>
                    <a:lnTo>
                      <a:pt x="47" y="777"/>
                    </a:lnTo>
                    <a:lnTo>
                      <a:pt x="44" y="777"/>
                    </a:lnTo>
                    <a:lnTo>
                      <a:pt x="38" y="778"/>
                    </a:lnTo>
                    <a:lnTo>
                      <a:pt x="33" y="784"/>
                    </a:lnTo>
                    <a:lnTo>
                      <a:pt x="26" y="789"/>
                    </a:lnTo>
                    <a:lnTo>
                      <a:pt x="16" y="794"/>
                    </a:lnTo>
                    <a:lnTo>
                      <a:pt x="11" y="795"/>
                    </a:lnTo>
                    <a:lnTo>
                      <a:pt x="7" y="799"/>
                    </a:lnTo>
                    <a:lnTo>
                      <a:pt x="0" y="81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Line 661">
                <a:extLst>
                  <a:ext uri="{FF2B5EF4-FFF2-40B4-BE49-F238E27FC236}">
                    <a16:creationId xmlns:a16="http://schemas.microsoft.com/office/drawing/2014/main" id="{D8BBFC93-A754-7A47-72C2-1B665572F3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18" y="1787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662">
                <a:extLst>
                  <a:ext uri="{FF2B5EF4-FFF2-40B4-BE49-F238E27FC236}">
                    <a16:creationId xmlns:a16="http://schemas.microsoft.com/office/drawing/2014/main" id="{1D1B9D83-30A2-441B-7678-432BE765A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1675"/>
                <a:ext cx="73" cy="112"/>
              </a:xfrm>
              <a:custGeom>
                <a:avLst/>
                <a:gdLst>
                  <a:gd name="T0" fmla="*/ 367 w 368"/>
                  <a:gd name="T1" fmla="*/ 9 h 560"/>
                  <a:gd name="T2" fmla="*/ 355 w 368"/>
                  <a:gd name="T3" fmla="*/ 23 h 560"/>
                  <a:gd name="T4" fmla="*/ 322 w 368"/>
                  <a:gd name="T5" fmla="*/ 46 h 560"/>
                  <a:gd name="T6" fmla="*/ 315 w 368"/>
                  <a:gd name="T7" fmla="*/ 63 h 560"/>
                  <a:gd name="T8" fmla="*/ 301 w 368"/>
                  <a:gd name="T9" fmla="*/ 74 h 560"/>
                  <a:gd name="T10" fmla="*/ 284 w 368"/>
                  <a:gd name="T11" fmla="*/ 98 h 560"/>
                  <a:gd name="T12" fmla="*/ 263 w 368"/>
                  <a:gd name="T13" fmla="*/ 115 h 560"/>
                  <a:gd name="T14" fmla="*/ 259 w 368"/>
                  <a:gd name="T15" fmla="*/ 119 h 560"/>
                  <a:gd name="T16" fmla="*/ 248 w 368"/>
                  <a:gd name="T17" fmla="*/ 131 h 560"/>
                  <a:gd name="T18" fmla="*/ 238 w 368"/>
                  <a:gd name="T19" fmla="*/ 143 h 560"/>
                  <a:gd name="T20" fmla="*/ 229 w 368"/>
                  <a:gd name="T21" fmla="*/ 128 h 560"/>
                  <a:gd name="T22" fmla="*/ 216 w 368"/>
                  <a:gd name="T23" fmla="*/ 106 h 560"/>
                  <a:gd name="T24" fmla="*/ 208 w 368"/>
                  <a:gd name="T25" fmla="*/ 97 h 560"/>
                  <a:gd name="T26" fmla="*/ 194 w 368"/>
                  <a:gd name="T27" fmla="*/ 89 h 560"/>
                  <a:gd name="T28" fmla="*/ 183 w 368"/>
                  <a:gd name="T29" fmla="*/ 98 h 560"/>
                  <a:gd name="T30" fmla="*/ 159 w 368"/>
                  <a:gd name="T31" fmla="*/ 110 h 560"/>
                  <a:gd name="T32" fmla="*/ 144 w 368"/>
                  <a:gd name="T33" fmla="*/ 109 h 560"/>
                  <a:gd name="T34" fmla="*/ 143 w 368"/>
                  <a:gd name="T35" fmla="*/ 99 h 560"/>
                  <a:gd name="T36" fmla="*/ 126 w 368"/>
                  <a:gd name="T37" fmla="*/ 99 h 560"/>
                  <a:gd name="T38" fmla="*/ 111 w 368"/>
                  <a:gd name="T39" fmla="*/ 103 h 560"/>
                  <a:gd name="T40" fmla="*/ 98 w 368"/>
                  <a:gd name="T41" fmla="*/ 121 h 560"/>
                  <a:gd name="T42" fmla="*/ 96 w 368"/>
                  <a:gd name="T43" fmla="*/ 137 h 560"/>
                  <a:gd name="T44" fmla="*/ 91 w 368"/>
                  <a:gd name="T45" fmla="*/ 137 h 560"/>
                  <a:gd name="T46" fmla="*/ 82 w 368"/>
                  <a:gd name="T47" fmla="*/ 155 h 560"/>
                  <a:gd name="T48" fmla="*/ 84 w 368"/>
                  <a:gd name="T49" fmla="*/ 171 h 560"/>
                  <a:gd name="T50" fmla="*/ 96 w 368"/>
                  <a:gd name="T51" fmla="*/ 177 h 560"/>
                  <a:gd name="T52" fmla="*/ 78 w 368"/>
                  <a:gd name="T53" fmla="*/ 179 h 560"/>
                  <a:gd name="T54" fmla="*/ 64 w 368"/>
                  <a:gd name="T55" fmla="*/ 188 h 560"/>
                  <a:gd name="T56" fmla="*/ 59 w 368"/>
                  <a:gd name="T57" fmla="*/ 192 h 560"/>
                  <a:gd name="T58" fmla="*/ 64 w 368"/>
                  <a:gd name="T59" fmla="*/ 218 h 560"/>
                  <a:gd name="T60" fmla="*/ 52 w 368"/>
                  <a:gd name="T61" fmla="*/ 229 h 560"/>
                  <a:gd name="T62" fmla="*/ 45 w 368"/>
                  <a:gd name="T63" fmla="*/ 234 h 560"/>
                  <a:gd name="T64" fmla="*/ 39 w 368"/>
                  <a:gd name="T65" fmla="*/ 259 h 560"/>
                  <a:gd name="T66" fmla="*/ 33 w 368"/>
                  <a:gd name="T67" fmla="*/ 279 h 560"/>
                  <a:gd name="T68" fmla="*/ 33 w 368"/>
                  <a:gd name="T69" fmla="*/ 285 h 560"/>
                  <a:gd name="T70" fmla="*/ 23 w 368"/>
                  <a:gd name="T71" fmla="*/ 293 h 560"/>
                  <a:gd name="T72" fmla="*/ 31 w 368"/>
                  <a:gd name="T73" fmla="*/ 329 h 560"/>
                  <a:gd name="T74" fmla="*/ 23 w 368"/>
                  <a:gd name="T75" fmla="*/ 346 h 560"/>
                  <a:gd name="T76" fmla="*/ 11 w 368"/>
                  <a:gd name="T77" fmla="*/ 360 h 560"/>
                  <a:gd name="T78" fmla="*/ 11 w 368"/>
                  <a:gd name="T79" fmla="*/ 371 h 560"/>
                  <a:gd name="T80" fmla="*/ 17 w 368"/>
                  <a:gd name="T81" fmla="*/ 380 h 560"/>
                  <a:gd name="T82" fmla="*/ 30 w 368"/>
                  <a:gd name="T83" fmla="*/ 386 h 560"/>
                  <a:gd name="T84" fmla="*/ 16 w 368"/>
                  <a:gd name="T85" fmla="*/ 395 h 560"/>
                  <a:gd name="T86" fmla="*/ 19 w 368"/>
                  <a:gd name="T87" fmla="*/ 434 h 560"/>
                  <a:gd name="T88" fmla="*/ 11 w 368"/>
                  <a:gd name="T89" fmla="*/ 456 h 560"/>
                  <a:gd name="T90" fmla="*/ 11 w 368"/>
                  <a:gd name="T91" fmla="*/ 466 h 560"/>
                  <a:gd name="T92" fmla="*/ 24 w 368"/>
                  <a:gd name="T93" fmla="*/ 471 h 560"/>
                  <a:gd name="T94" fmla="*/ 36 w 368"/>
                  <a:gd name="T95" fmla="*/ 481 h 560"/>
                  <a:gd name="T96" fmla="*/ 36 w 368"/>
                  <a:gd name="T97" fmla="*/ 498 h 560"/>
                  <a:gd name="T98" fmla="*/ 19 w 368"/>
                  <a:gd name="T99" fmla="*/ 516 h 560"/>
                  <a:gd name="T100" fmla="*/ 7 w 368"/>
                  <a:gd name="T101" fmla="*/ 528 h 560"/>
                  <a:gd name="T102" fmla="*/ 1 w 368"/>
                  <a:gd name="T103" fmla="*/ 533 h 560"/>
                  <a:gd name="T104" fmla="*/ 5 w 368"/>
                  <a:gd name="T105" fmla="*/ 534 h 560"/>
                  <a:gd name="T106" fmla="*/ 15 w 368"/>
                  <a:gd name="T107" fmla="*/ 549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8" h="560">
                    <a:moveTo>
                      <a:pt x="353" y="0"/>
                    </a:moveTo>
                    <a:lnTo>
                      <a:pt x="355" y="2"/>
                    </a:lnTo>
                    <a:lnTo>
                      <a:pt x="362" y="7"/>
                    </a:lnTo>
                    <a:lnTo>
                      <a:pt x="367" y="9"/>
                    </a:lnTo>
                    <a:lnTo>
                      <a:pt x="368" y="14"/>
                    </a:lnTo>
                    <a:lnTo>
                      <a:pt x="366" y="17"/>
                    </a:lnTo>
                    <a:lnTo>
                      <a:pt x="359" y="22"/>
                    </a:lnTo>
                    <a:lnTo>
                      <a:pt x="355" y="23"/>
                    </a:lnTo>
                    <a:lnTo>
                      <a:pt x="354" y="28"/>
                    </a:lnTo>
                    <a:lnTo>
                      <a:pt x="351" y="30"/>
                    </a:lnTo>
                    <a:lnTo>
                      <a:pt x="345" y="35"/>
                    </a:lnTo>
                    <a:lnTo>
                      <a:pt x="322" y="46"/>
                    </a:lnTo>
                    <a:lnTo>
                      <a:pt x="319" y="46"/>
                    </a:lnTo>
                    <a:lnTo>
                      <a:pt x="317" y="48"/>
                    </a:lnTo>
                    <a:lnTo>
                      <a:pt x="316" y="56"/>
                    </a:lnTo>
                    <a:lnTo>
                      <a:pt x="315" y="63"/>
                    </a:lnTo>
                    <a:lnTo>
                      <a:pt x="313" y="66"/>
                    </a:lnTo>
                    <a:lnTo>
                      <a:pt x="311" y="71"/>
                    </a:lnTo>
                    <a:lnTo>
                      <a:pt x="305" y="74"/>
                    </a:lnTo>
                    <a:lnTo>
                      <a:pt x="301" y="74"/>
                    </a:lnTo>
                    <a:lnTo>
                      <a:pt x="296" y="75"/>
                    </a:lnTo>
                    <a:lnTo>
                      <a:pt x="292" y="76"/>
                    </a:lnTo>
                    <a:lnTo>
                      <a:pt x="290" y="80"/>
                    </a:lnTo>
                    <a:lnTo>
                      <a:pt x="284" y="98"/>
                    </a:lnTo>
                    <a:lnTo>
                      <a:pt x="279" y="103"/>
                    </a:lnTo>
                    <a:lnTo>
                      <a:pt x="269" y="108"/>
                    </a:lnTo>
                    <a:lnTo>
                      <a:pt x="265" y="109"/>
                    </a:lnTo>
                    <a:lnTo>
                      <a:pt x="263" y="115"/>
                    </a:lnTo>
                    <a:lnTo>
                      <a:pt x="263" y="117"/>
                    </a:lnTo>
                    <a:lnTo>
                      <a:pt x="261" y="117"/>
                    </a:lnTo>
                    <a:lnTo>
                      <a:pt x="259" y="117"/>
                    </a:lnTo>
                    <a:lnTo>
                      <a:pt x="259" y="119"/>
                    </a:lnTo>
                    <a:lnTo>
                      <a:pt x="257" y="120"/>
                    </a:lnTo>
                    <a:lnTo>
                      <a:pt x="254" y="119"/>
                    </a:lnTo>
                    <a:lnTo>
                      <a:pt x="251" y="122"/>
                    </a:lnTo>
                    <a:lnTo>
                      <a:pt x="248" y="131"/>
                    </a:lnTo>
                    <a:lnTo>
                      <a:pt x="247" y="136"/>
                    </a:lnTo>
                    <a:lnTo>
                      <a:pt x="247" y="139"/>
                    </a:lnTo>
                    <a:lnTo>
                      <a:pt x="241" y="142"/>
                    </a:lnTo>
                    <a:lnTo>
                      <a:pt x="238" y="143"/>
                    </a:lnTo>
                    <a:lnTo>
                      <a:pt x="235" y="140"/>
                    </a:lnTo>
                    <a:lnTo>
                      <a:pt x="234" y="137"/>
                    </a:lnTo>
                    <a:lnTo>
                      <a:pt x="231" y="131"/>
                    </a:lnTo>
                    <a:lnTo>
                      <a:pt x="229" y="128"/>
                    </a:lnTo>
                    <a:lnTo>
                      <a:pt x="224" y="123"/>
                    </a:lnTo>
                    <a:lnTo>
                      <a:pt x="218" y="112"/>
                    </a:lnTo>
                    <a:lnTo>
                      <a:pt x="216" y="110"/>
                    </a:lnTo>
                    <a:lnTo>
                      <a:pt x="216" y="106"/>
                    </a:lnTo>
                    <a:lnTo>
                      <a:pt x="214" y="104"/>
                    </a:lnTo>
                    <a:lnTo>
                      <a:pt x="214" y="103"/>
                    </a:lnTo>
                    <a:lnTo>
                      <a:pt x="213" y="98"/>
                    </a:lnTo>
                    <a:lnTo>
                      <a:pt x="208" y="97"/>
                    </a:lnTo>
                    <a:lnTo>
                      <a:pt x="202" y="99"/>
                    </a:lnTo>
                    <a:lnTo>
                      <a:pt x="199" y="97"/>
                    </a:lnTo>
                    <a:lnTo>
                      <a:pt x="198" y="93"/>
                    </a:lnTo>
                    <a:lnTo>
                      <a:pt x="194" y="89"/>
                    </a:lnTo>
                    <a:lnTo>
                      <a:pt x="190" y="89"/>
                    </a:lnTo>
                    <a:lnTo>
                      <a:pt x="188" y="92"/>
                    </a:lnTo>
                    <a:lnTo>
                      <a:pt x="184" y="93"/>
                    </a:lnTo>
                    <a:lnTo>
                      <a:pt x="183" y="98"/>
                    </a:lnTo>
                    <a:lnTo>
                      <a:pt x="177" y="100"/>
                    </a:lnTo>
                    <a:lnTo>
                      <a:pt x="171" y="103"/>
                    </a:lnTo>
                    <a:lnTo>
                      <a:pt x="164" y="104"/>
                    </a:lnTo>
                    <a:lnTo>
                      <a:pt x="159" y="110"/>
                    </a:lnTo>
                    <a:lnTo>
                      <a:pt x="153" y="112"/>
                    </a:lnTo>
                    <a:lnTo>
                      <a:pt x="147" y="115"/>
                    </a:lnTo>
                    <a:lnTo>
                      <a:pt x="143" y="114"/>
                    </a:lnTo>
                    <a:lnTo>
                      <a:pt x="144" y="109"/>
                    </a:lnTo>
                    <a:lnTo>
                      <a:pt x="147" y="102"/>
                    </a:lnTo>
                    <a:lnTo>
                      <a:pt x="147" y="98"/>
                    </a:lnTo>
                    <a:lnTo>
                      <a:pt x="145" y="98"/>
                    </a:lnTo>
                    <a:lnTo>
                      <a:pt x="143" y="99"/>
                    </a:lnTo>
                    <a:lnTo>
                      <a:pt x="141" y="103"/>
                    </a:lnTo>
                    <a:lnTo>
                      <a:pt x="133" y="105"/>
                    </a:lnTo>
                    <a:lnTo>
                      <a:pt x="128" y="103"/>
                    </a:lnTo>
                    <a:lnTo>
                      <a:pt x="126" y="99"/>
                    </a:lnTo>
                    <a:lnTo>
                      <a:pt x="124" y="97"/>
                    </a:lnTo>
                    <a:lnTo>
                      <a:pt x="122" y="98"/>
                    </a:lnTo>
                    <a:lnTo>
                      <a:pt x="116" y="100"/>
                    </a:lnTo>
                    <a:lnTo>
                      <a:pt x="111" y="103"/>
                    </a:lnTo>
                    <a:lnTo>
                      <a:pt x="108" y="103"/>
                    </a:lnTo>
                    <a:lnTo>
                      <a:pt x="105" y="103"/>
                    </a:lnTo>
                    <a:lnTo>
                      <a:pt x="103" y="108"/>
                    </a:lnTo>
                    <a:lnTo>
                      <a:pt x="98" y="121"/>
                    </a:lnTo>
                    <a:lnTo>
                      <a:pt x="97" y="126"/>
                    </a:lnTo>
                    <a:lnTo>
                      <a:pt x="97" y="136"/>
                    </a:lnTo>
                    <a:lnTo>
                      <a:pt x="96" y="136"/>
                    </a:lnTo>
                    <a:lnTo>
                      <a:pt x="96" y="137"/>
                    </a:lnTo>
                    <a:lnTo>
                      <a:pt x="94" y="137"/>
                    </a:lnTo>
                    <a:lnTo>
                      <a:pt x="94" y="138"/>
                    </a:lnTo>
                    <a:lnTo>
                      <a:pt x="92" y="138"/>
                    </a:lnTo>
                    <a:lnTo>
                      <a:pt x="91" y="137"/>
                    </a:lnTo>
                    <a:lnTo>
                      <a:pt x="88" y="136"/>
                    </a:lnTo>
                    <a:lnTo>
                      <a:pt x="87" y="140"/>
                    </a:lnTo>
                    <a:lnTo>
                      <a:pt x="85" y="150"/>
                    </a:lnTo>
                    <a:lnTo>
                      <a:pt x="82" y="155"/>
                    </a:lnTo>
                    <a:lnTo>
                      <a:pt x="81" y="159"/>
                    </a:lnTo>
                    <a:lnTo>
                      <a:pt x="81" y="165"/>
                    </a:lnTo>
                    <a:lnTo>
                      <a:pt x="81" y="167"/>
                    </a:lnTo>
                    <a:lnTo>
                      <a:pt x="84" y="171"/>
                    </a:lnTo>
                    <a:lnTo>
                      <a:pt x="93" y="173"/>
                    </a:lnTo>
                    <a:lnTo>
                      <a:pt x="96" y="174"/>
                    </a:lnTo>
                    <a:lnTo>
                      <a:pt x="97" y="177"/>
                    </a:lnTo>
                    <a:lnTo>
                      <a:pt x="96" y="177"/>
                    </a:lnTo>
                    <a:lnTo>
                      <a:pt x="93" y="178"/>
                    </a:lnTo>
                    <a:lnTo>
                      <a:pt x="88" y="178"/>
                    </a:lnTo>
                    <a:lnTo>
                      <a:pt x="84" y="179"/>
                    </a:lnTo>
                    <a:lnTo>
                      <a:pt x="78" y="179"/>
                    </a:lnTo>
                    <a:lnTo>
                      <a:pt x="74" y="183"/>
                    </a:lnTo>
                    <a:lnTo>
                      <a:pt x="69" y="184"/>
                    </a:lnTo>
                    <a:lnTo>
                      <a:pt x="67" y="186"/>
                    </a:lnTo>
                    <a:lnTo>
                      <a:pt x="64" y="188"/>
                    </a:lnTo>
                    <a:lnTo>
                      <a:pt x="64" y="190"/>
                    </a:lnTo>
                    <a:lnTo>
                      <a:pt x="61" y="189"/>
                    </a:lnTo>
                    <a:lnTo>
                      <a:pt x="59" y="190"/>
                    </a:lnTo>
                    <a:lnTo>
                      <a:pt x="59" y="192"/>
                    </a:lnTo>
                    <a:lnTo>
                      <a:pt x="62" y="197"/>
                    </a:lnTo>
                    <a:lnTo>
                      <a:pt x="64" y="206"/>
                    </a:lnTo>
                    <a:lnTo>
                      <a:pt x="67" y="211"/>
                    </a:lnTo>
                    <a:lnTo>
                      <a:pt x="64" y="218"/>
                    </a:lnTo>
                    <a:lnTo>
                      <a:pt x="58" y="223"/>
                    </a:lnTo>
                    <a:lnTo>
                      <a:pt x="55" y="226"/>
                    </a:lnTo>
                    <a:lnTo>
                      <a:pt x="52" y="228"/>
                    </a:lnTo>
                    <a:lnTo>
                      <a:pt x="52" y="229"/>
                    </a:lnTo>
                    <a:lnTo>
                      <a:pt x="46" y="226"/>
                    </a:lnTo>
                    <a:lnTo>
                      <a:pt x="42" y="228"/>
                    </a:lnTo>
                    <a:lnTo>
                      <a:pt x="41" y="229"/>
                    </a:lnTo>
                    <a:lnTo>
                      <a:pt x="45" y="234"/>
                    </a:lnTo>
                    <a:lnTo>
                      <a:pt x="50" y="239"/>
                    </a:lnTo>
                    <a:lnTo>
                      <a:pt x="51" y="241"/>
                    </a:lnTo>
                    <a:lnTo>
                      <a:pt x="51" y="243"/>
                    </a:lnTo>
                    <a:lnTo>
                      <a:pt x="39" y="259"/>
                    </a:lnTo>
                    <a:lnTo>
                      <a:pt x="33" y="266"/>
                    </a:lnTo>
                    <a:lnTo>
                      <a:pt x="31" y="272"/>
                    </a:lnTo>
                    <a:lnTo>
                      <a:pt x="31" y="276"/>
                    </a:lnTo>
                    <a:lnTo>
                      <a:pt x="33" y="279"/>
                    </a:lnTo>
                    <a:lnTo>
                      <a:pt x="33" y="281"/>
                    </a:lnTo>
                    <a:lnTo>
                      <a:pt x="33" y="282"/>
                    </a:lnTo>
                    <a:lnTo>
                      <a:pt x="34" y="285"/>
                    </a:lnTo>
                    <a:lnTo>
                      <a:pt x="33" y="285"/>
                    </a:lnTo>
                    <a:lnTo>
                      <a:pt x="33" y="286"/>
                    </a:lnTo>
                    <a:lnTo>
                      <a:pt x="31" y="288"/>
                    </a:lnTo>
                    <a:lnTo>
                      <a:pt x="27" y="289"/>
                    </a:lnTo>
                    <a:lnTo>
                      <a:pt x="23" y="293"/>
                    </a:lnTo>
                    <a:lnTo>
                      <a:pt x="19" y="299"/>
                    </a:lnTo>
                    <a:lnTo>
                      <a:pt x="24" y="308"/>
                    </a:lnTo>
                    <a:lnTo>
                      <a:pt x="31" y="328"/>
                    </a:lnTo>
                    <a:lnTo>
                      <a:pt x="31" y="329"/>
                    </a:lnTo>
                    <a:lnTo>
                      <a:pt x="31" y="333"/>
                    </a:lnTo>
                    <a:lnTo>
                      <a:pt x="30" y="338"/>
                    </a:lnTo>
                    <a:lnTo>
                      <a:pt x="29" y="345"/>
                    </a:lnTo>
                    <a:lnTo>
                      <a:pt x="23" y="346"/>
                    </a:lnTo>
                    <a:lnTo>
                      <a:pt x="19" y="351"/>
                    </a:lnTo>
                    <a:lnTo>
                      <a:pt x="13" y="352"/>
                    </a:lnTo>
                    <a:lnTo>
                      <a:pt x="12" y="356"/>
                    </a:lnTo>
                    <a:lnTo>
                      <a:pt x="11" y="360"/>
                    </a:lnTo>
                    <a:lnTo>
                      <a:pt x="13" y="366"/>
                    </a:lnTo>
                    <a:lnTo>
                      <a:pt x="11" y="367"/>
                    </a:lnTo>
                    <a:lnTo>
                      <a:pt x="11" y="369"/>
                    </a:lnTo>
                    <a:lnTo>
                      <a:pt x="11" y="371"/>
                    </a:lnTo>
                    <a:lnTo>
                      <a:pt x="15" y="373"/>
                    </a:lnTo>
                    <a:lnTo>
                      <a:pt x="13" y="377"/>
                    </a:lnTo>
                    <a:lnTo>
                      <a:pt x="16" y="378"/>
                    </a:lnTo>
                    <a:lnTo>
                      <a:pt x="17" y="380"/>
                    </a:lnTo>
                    <a:lnTo>
                      <a:pt x="23" y="382"/>
                    </a:lnTo>
                    <a:lnTo>
                      <a:pt x="25" y="382"/>
                    </a:lnTo>
                    <a:lnTo>
                      <a:pt x="29" y="384"/>
                    </a:lnTo>
                    <a:lnTo>
                      <a:pt x="30" y="386"/>
                    </a:lnTo>
                    <a:lnTo>
                      <a:pt x="33" y="391"/>
                    </a:lnTo>
                    <a:lnTo>
                      <a:pt x="27" y="391"/>
                    </a:lnTo>
                    <a:lnTo>
                      <a:pt x="22" y="392"/>
                    </a:lnTo>
                    <a:lnTo>
                      <a:pt x="16" y="395"/>
                    </a:lnTo>
                    <a:lnTo>
                      <a:pt x="12" y="401"/>
                    </a:lnTo>
                    <a:lnTo>
                      <a:pt x="12" y="416"/>
                    </a:lnTo>
                    <a:lnTo>
                      <a:pt x="16" y="428"/>
                    </a:lnTo>
                    <a:lnTo>
                      <a:pt x="19" y="434"/>
                    </a:lnTo>
                    <a:lnTo>
                      <a:pt x="19" y="442"/>
                    </a:lnTo>
                    <a:lnTo>
                      <a:pt x="13" y="446"/>
                    </a:lnTo>
                    <a:lnTo>
                      <a:pt x="13" y="451"/>
                    </a:lnTo>
                    <a:lnTo>
                      <a:pt x="11" y="456"/>
                    </a:lnTo>
                    <a:lnTo>
                      <a:pt x="11" y="457"/>
                    </a:lnTo>
                    <a:lnTo>
                      <a:pt x="13" y="459"/>
                    </a:lnTo>
                    <a:lnTo>
                      <a:pt x="10" y="463"/>
                    </a:lnTo>
                    <a:lnTo>
                      <a:pt x="11" y="466"/>
                    </a:lnTo>
                    <a:lnTo>
                      <a:pt x="12" y="468"/>
                    </a:lnTo>
                    <a:lnTo>
                      <a:pt x="17" y="469"/>
                    </a:lnTo>
                    <a:lnTo>
                      <a:pt x="19" y="471"/>
                    </a:lnTo>
                    <a:lnTo>
                      <a:pt x="24" y="471"/>
                    </a:lnTo>
                    <a:lnTo>
                      <a:pt x="28" y="475"/>
                    </a:lnTo>
                    <a:lnTo>
                      <a:pt x="30" y="476"/>
                    </a:lnTo>
                    <a:lnTo>
                      <a:pt x="33" y="477"/>
                    </a:lnTo>
                    <a:lnTo>
                      <a:pt x="36" y="481"/>
                    </a:lnTo>
                    <a:lnTo>
                      <a:pt x="38" y="486"/>
                    </a:lnTo>
                    <a:lnTo>
                      <a:pt x="38" y="492"/>
                    </a:lnTo>
                    <a:lnTo>
                      <a:pt x="36" y="494"/>
                    </a:lnTo>
                    <a:lnTo>
                      <a:pt x="36" y="498"/>
                    </a:lnTo>
                    <a:lnTo>
                      <a:pt x="34" y="502"/>
                    </a:lnTo>
                    <a:lnTo>
                      <a:pt x="29" y="504"/>
                    </a:lnTo>
                    <a:lnTo>
                      <a:pt x="21" y="515"/>
                    </a:lnTo>
                    <a:lnTo>
                      <a:pt x="19" y="516"/>
                    </a:lnTo>
                    <a:lnTo>
                      <a:pt x="21" y="517"/>
                    </a:lnTo>
                    <a:lnTo>
                      <a:pt x="19" y="523"/>
                    </a:lnTo>
                    <a:lnTo>
                      <a:pt x="11" y="525"/>
                    </a:lnTo>
                    <a:lnTo>
                      <a:pt x="7" y="528"/>
                    </a:lnTo>
                    <a:lnTo>
                      <a:pt x="5" y="528"/>
                    </a:lnTo>
                    <a:lnTo>
                      <a:pt x="4" y="528"/>
                    </a:lnTo>
                    <a:lnTo>
                      <a:pt x="4" y="529"/>
                    </a:lnTo>
                    <a:lnTo>
                      <a:pt x="1" y="533"/>
                    </a:lnTo>
                    <a:lnTo>
                      <a:pt x="0" y="533"/>
                    </a:lnTo>
                    <a:lnTo>
                      <a:pt x="1" y="533"/>
                    </a:lnTo>
                    <a:lnTo>
                      <a:pt x="2" y="533"/>
                    </a:lnTo>
                    <a:lnTo>
                      <a:pt x="5" y="534"/>
                    </a:lnTo>
                    <a:lnTo>
                      <a:pt x="7" y="537"/>
                    </a:lnTo>
                    <a:lnTo>
                      <a:pt x="17" y="542"/>
                    </a:lnTo>
                    <a:lnTo>
                      <a:pt x="17" y="543"/>
                    </a:lnTo>
                    <a:lnTo>
                      <a:pt x="15" y="549"/>
                    </a:lnTo>
                    <a:lnTo>
                      <a:pt x="12" y="555"/>
                    </a:lnTo>
                    <a:lnTo>
                      <a:pt x="8" y="557"/>
                    </a:lnTo>
                    <a:lnTo>
                      <a:pt x="8" y="56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663">
                <a:extLst>
                  <a:ext uri="{FF2B5EF4-FFF2-40B4-BE49-F238E27FC236}">
                    <a16:creationId xmlns:a16="http://schemas.microsoft.com/office/drawing/2014/main" id="{4ECD758E-34C6-9A86-BCC8-D529F5C2FA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8" y="1392"/>
                <a:ext cx="176" cy="162"/>
              </a:xfrm>
              <a:custGeom>
                <a:avLst/>
                <a:gdLst>
                  <a:gd name="T0" fmla="*/ 846 w 878"/>
                  <a:gd name="T1" fmla="*/ 4 h 808"/>
                  <a:gd name="T2" fmla="*/ 804 w 878"/>
                  <a:gd name="T3" fmla="*/ 56 h 808"/>
                  <a:gd name="T4" fmla="*/ 760 w 878"/>
                  <a:gd name="T5" fmla="*/ 87 h 808"/>
                  <a:gd name="T6" fmla="*/ 734 w 878"/>
                  <a:gd name="T7" fmla="*/ 133 h 808"/>
                  <a:gd name="T8" fmla="*/ 715 w 878"/>
                  <a:gd name="T9" fmla="*/ 145 h 808"/>
                  <a:gd name="T10" fmla="*/ 688 w 878"/>
                  <a:gd name="T11" fmla="*/ 181 h 808"/>
                  <a:gd name="T12" fmla="*/ 684 w 878"/>
                  <a:gd name="T13" fmla="*/ 194 h 808"/>
                  <a:gd name="T14" fmla="*/ 670 w 878"/>
                  <a:gd name="T15" fmla="*/ 219 h 808"/>
                  <a:gd name="T16" fmla="*/ 661 w 878"/>
                  <a:gd name="T17" fmla="*/ 242 h 808"/>
                  <a:gd name="T18" fmla="*/ 639 w 878"/>
                  <a:gd name="T19" fmla="*/ 268 h 808"/>
                  <a:gd name="T20" fmla="*/ 625 w 878"/>
                  <a:gd name="T21" fmla="*/ 287 h 808"/>
                  <a:gd name="T22" fmla="*/ 622 w 878"/>
                  <a:gd name="T23" fmla="*/ 308 h 808"/>
                  <a:gd name="T24" fmla="*/ 607 w 878"/>
                  <a:gd name="T25" fmla="*/ 336 h 808"/>
                  <a:gd name="T26" fmla="*/ 595 w 878"/>
                  <a:gd name="T27" fmla="*/ 356 h 808"/>
                  <a:gd name="T28" fmla="*/ 596 w 878"/>
                  <a:gd name="T29" fmla="*/ 390 h 808"/>
                  <a:gd name="T30" fmla="*/ 594 w 878"/>
                  <a:gd name="T31" fmla="*/ 412 h 808"/>
                  <a:gd name="T32" fmla="*/ 570 w 878"/>
                  <a:gd name="T33" fmla="*/ 429 h 808"/>
                  <a:gd name="T34" fmla="*/ 564 w 878"/>
                  <a:gd name="T35" fmla="*/ 453 h 808"/>
                  <a:gd name="T36" fmla="*/ 528 w 878"/>
                  <a:gd name="T37" fmla="*/ 476 h 808"/>
                  <a:gd name="T38" fmla="*/ 502 w 878"/>
                  <a:gd name="T39" fmla="*/ 490 h 808"/>
                  <a:gd name="T40" fmla="*/ 493 w 878"/>
                  <a:gd name="T41" fmla="*/ 504 h 808"/>
                  <a:gd name="T42" fmla="*/ 505 w 878"/>
                  <a:gd name="T43" fmla="*/ 519 h 808"/>
                  <a:gd name="T44" fmla="*/ 482 w 878"/>
                  <a:gd name="T45" fmla="*/ 513 h 808"/>
                  <a:gd name="T46" fmla="*/ 476 w 878"/>
                  <a:gd name="T47" fmla="*/ 532 h 808"/>
                  <a:gd name="T48" fmla="*/ 464 w 878"/>
                  <a:gd name="T49" fmla="*/ 555 h 808"/>
                  <a:gd name="T50" fmla="*/ 448 w 878"/>
                  <a:gd name="T51" fmla="*/ 538 h 808"/>
                  <a:gd name="T52" fmla="*/ 444 w 878"/>
                  <a:gd name="T53" fmla="*/ 582 h 808"/>
                  <a:gd name="T54" fmla="*/ 434 w 878"/>
                  <a:gd name="T55" fmla="*/ 593 h 808"/>
                  <a:gd name="T56" fmla="*/ 425 w 878"/>
                  <a:gd name="T57" fmla="*/ 599 h 808"/>
                  <a:gd name="T58" fmla="*/ 429 w 878"/>
                  <a:gd name="T59" fmla="*/ 607 h 808"/>
                  <a:gd name="T60" fmla="*/ 417 w 878"/>
                  <a:gd name="T61" fmla="*/ 604 h 808"/>
                  <a:gd name="T62" fmla="*/ 402 w 878"/>
                  <a:gd name="T63" fmla="*/ 595 h 808"/>
                  <a:gd name="T64" fmla="*/ 385 w 878"/>
                  <a:gd name="T65" fmla="*/ 592 h 808"/>
                  <a:gd name="T66" fmla="*/ 376 w 878"/>
                  <a:gd name="T67" fmla="*/ 608 h 808"/>
                  <a:gd name="T68" fmla="*/ 367 w 878"/>
                  <a:gd name="T69" fmla="*/ 619 h 808"/>
                  <a:gd name="T70" fmla="*/ 384 w 878"/>
                  <a:gd name="T71" fmla="*/ 625 h 808"/>
                  <a:gd name="T72" fmla="*/ 369 w 878"/>
                  <a:gd name="T73" fmla="*/ 628 h 808"/>
                  <a:gd name="T74" fmla="*/ 365 w 878"/>
                  <a:gd name="T75" fmla="*/ 641 h 808"/>
                  <a:gd name="T76" fmla="*/ 358 w 878"/>
                  <a:gd name="T77" fmla="*/ 645 h 808"/>
                  <a:gd name="T78" fmla="*/ 343 w 878"/>
                  <a:gd name="T79" fmla="*/ 629 h 808"/>
                  <a:gd name="T80" fmla="*/ 333 w 878"/>
                  <a:gd name="T81" fmla="*/ 638 h 808"/>
                  <a:gd name="T82" fmla="*/ 326 w 878"/>
                  <a:gd name="T83" fmla="*/ 640 h 808"/>
                  <a:gd name="T84" fmla="*/ 313 w 878"/>
                  <a:gd name="T85" fmla="*/ 647 h 808"/>
                  <a:gd name="T86" fmla="*/ 319 w 878"/>
                  <a:gd name="T87" fmla="*/ 673 h 808"/>
                  <a:gd name="T88" fmla="*/ 312 w 878"/>
                  <a:gd name="T89" fmla="*/ 684 h 808"/>
                  <a:gd name="T90" fmla="*/ 304 w 878"/>
                  <a:gd name="T91" fmla="*/ 670 h 808"/>
                  <a:gd name="T92" fmla="*/ 285 w 878"/>
                  <a:gd name="T93" fmla="*/ 688 h 808"/>
                  <a:gd name="T94" fmla="*/ 269 w 878"/>
                  <a:gd name="T95" fmla="*/ 701 h 808"/>
                  <a:gd name="T96" fmla="*/ 241 w 878"/>
                  <a:gd name="T97" fmla="*/ 712 h 808"/>
                  <a:gd name="T98" fmla="*/ 211 w 878"/>
                  <a:gd name="T99" fmla="*/ 715 h 808"/>
                  <a:gd name="T100" fmla="*/ 188 w 878"/>
                  <a:gd name="T101" fmla="*/ 727 h 808"/>
                  <a:gd name="T102" fmla="*/ 148 w 878"/>
                  <a:gd name="T103" fmla="*/ 713 h 808"/>
                  <a:gd name="T104" fmla="*/ 148 w 878"/>
                  <a:gd name="T105" fmla="*/ 730 h 808"/>
                  <a:gd name="T106" fmla="*/ 136 w 878"/>
                  <a:gd name="T107" fmla="*/ 731 h 808"/>
                  <a:gd name="T108" fmla="*/ 124 w 878"/>
                  <a:gd name="T109" fmla="*/ 745 h 808"/>
                  <a:gd name="T110" fmla="*/ 109 w 878"/>
                  <a:gd name="T111" fmla="*/ 742 h 808"/>
                  <a:gd name="T112" fmla="*/ 81 w 878"/>
                  <a:gd name="T113" fmla="*/ 765 h 808"/>
                  <a:gd name="T114" fmla="*/ 52 w 878"/>
                  <a:gd name="T115" fmla="*/ 779 h 808"/>
                  <a:gd name="T116" fmla="*/ 13 w 878"/>
                  <a:gd name="T117" fmla="*/ 793 h 808"/>
                  <a:gd name="T118" fmla="*/ 5 w 878"/>
                  <a:gd name="T119" fmla="*/ 807 h 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78" h="808">
                    <a:moveTo>
                      <a:pt x="878" y="7"/>
                    </a:moveTo>
                    <a:lnTo>
                      <a:pt x="869" y="6"/>
                    </a:lnTo>
                    <a:lnTo>
                      <a:pt x="863" y="4"/>
                    </a:lnTo>
                    <a:lnTo>
                      <a:pt x="857" y="0"/>
                    </a:lnTo>
                    <a:lnTo>
                      <a:pt x="852" y="1"/>
                    </a:lnTo>
                    <a:lnTo>
                      <a:pt x="846" y="4"/>
                    </a:lnTo>
                    <a:lnTo>
                      <a:pt x="841" y="10"/>
                    </a:lnTo>
                    <a:lnTo>
                      <a:pt x="829" y="30"/>
                    </a:lnTo>
                    <a:lnTo>
                      <a:pt x="818" y="41"/>
                    </a:lnTo>
                    <a:lnTo>
                      <a:pt x="811" y="50"/>
                    </a:lnTo>
                    <a:lnTo>
                      <a:pt x="807" y="51"/>
                    </a:lnTo>
                    <a:lnTo>
                      <a:pt x="804" y="56"/>
                    </a:lnTo>
                    <a:lnTo>
                      <a:pt x="798" y="61"/>
                    </a:lnTo>
                    <a:lnTo>
                      <a:pt x="793" y="69"/>
                    </a:lnTo>
                    <a:lnTo>
                      <a:pt x="788" y="72"/>
                    </a:lnTo>
                    <a:lnTo>
                      <a:pt x="783" y="75"/>
                    </a:lnTo>
                    <a:lnTo>
                      <a:pt x="768" y="82"/>
                    </a:lnTo>
                    <a:lnTo>
                      <a:pt x="760" y="87"/>
                    </a:lnTo>
                    <a:lnTo>
                      <a:pt x="756" y="98"/>
                    </a:lnTo>
                    <a:lnTo>
                      <a:pt x="754" y="102"/>
                    </a:lnTo>
                    <a:lnTo>
                      <a:pt x="753" y="107"/>
                    </a:lnTo>
                    <a:lnTo>
                      <a:pt x="747" y="116"/>
                    </a:lnTo>
                    <a:lnTo>
                      <a:pt x="739" y="122"/>
                    </a:lnTo>
                    <a:lnTo>
                      <a:pt x="734" y="133"/>
                    </a:lnTo>
                    <a:lnTo>
                      <a:pt x="732" y="135"/>
                    </a:lnTo>
                    <a:lnTo>
                      <a:pt x="731" y="137"/>
                    </a:lnTo>
                    <a:lnTo>
                      <a:pt x="728" y="138"/>
                    </a:lnTo>
                    <a:lnTo>
                      <a:pt x="727" y="141"/>
                    </a:lnTo>
                    <a:lnTo>
                      <a:pt x="721" y="143"/>
                    </a:lnTo>
                    <a:lnTo>
                      <a:pt x="715" y="145"/>
                    </a:lnTo>
                    <a:lnTo>
                      <a:pt x="701" y="149"/>
                    </a:lnTo>
                    <a:lnTo>
                      <a:pt x="693" y="158"/>
                    </a:lnTo>
                    <a:lnTo>
                      <a:pt x="688" y="164"/>
                    </a:lnTo>
                    <a:lnTo>
                      <a:pt x="687" y="171"/>
                    </a:lnTo>
                    <a:lnTo>
                      <a:pt x="686" y="176"/>
                    </a:lnTo>
                    <a:lnTo>
                      <a:pt x="688" y="181"/>
                    </a:lnTo>
                    <a:lnTo>
                      <a:pt x="688" y="183"/>
                    </a:lnTo>
                    <a:lnTo>
                      <a:pt x="688" y="184"/>
                    </a:lnTo>
                    <a:lnTo>
                      <a:pt x="690" y="187"/>
                    </a:lnTo>
                    <a:lnTo>
                      <a:pt x="690" y="192"/>
                    </a:lnTo>
                    <a:lnTo>
                      <a:pt x="686" y="194"/>
                    </a:lnTo>
                    <a:lnTo>
                      <a:pt x="684" y="194"/>
                    </a:lnTo>
                    <a:lnTo>
                      <a:pt x="682" y="194"/>
                    </a:lnTo>
                    <a:lnTo>
                      <a:pt x="682" y="195"/>
                    </a:lnTo>
                    <a:lnTo>
                      <a:pt x="676" y="199"/>
                    </a:lnTo>
                    <a:lnTo>
                      <a:pt x="674" y="210"/>
                    </a:lnTo>
                    <a:lnTo>
                      <a:pt x="671" y="213"/>
                    </a:lnTo>
                    <a:lnTo>
                      <a:pt x="670" y="219"/>
                    </a:lnTo>
                    <a:lnTo>
                      <a:pt x="667" y="233"/>
                    </a:lnTo>
                    <a:lnTo>
                      <a:pt x="664" y="236"/>
                    </a:lnTo>
                    <a:lnTo>
                      <a:pt x="663" y="236"/>
                    </a:lnTo>
                    <a:lnTo>
                      <a:pt x="663" y="238"/>
                    </a:lnTo>
                    <a:lnTo>
                      <a:pt x="663" y="240"/>
                    </a:lnTo>
                    <a:lnTo>
                      <a:pt x="661" y="242"/>
                    </a:lnTo>
                    <a:lnTo>
                      <a:pt x="658" y="246"/>
                    </a:lnTo>
                    <a:lnTo>
                      <a:pt x="651" y="250"/>
                    </a:lnTo>
                    <a:lnTo>
                      <a:pt x="650" y="256"/>
                    </a:lnTo>
                    <a:lnTo>
                      <a:pt x="648" y="258"/>
                    </a:lnTo>
                    <a:lnTo>
                      <a:pt x="646" y="261"/>
                    </a:lnTo>
                    <a:lnTo>
                      <a:pt x="639" y="268"/>
                    </a:lnTo>
                    <a:lnTo>
                      <a:pt x="630" y="275"/>
                    </a:lnTo>
                    <a:lnTo>
                      <a:pt x="628" y="279"/>
                    </a:lnTo>
                    <a:lnTo>
                      <a:pt x="628" y="284"/>
                    </a:lnTo>
                    <a:lnTo>
                      <a:pt x="627" y="286"/>
                    </a:lnTo>
                    <a:lnTo>
                      <a:pt x="625" y="286"/>
                    </a:lnTo>
                    <a:lnTo>
                      <a:pt x="625" y="287"/>
                    </a:lnTo>
                    <a:lnTo>
                      <a:pt x="625" y="290"/>
                    </a:lnTo>
                    <a:lnTo>
                      <a:pt x="623" y="292"/>
                    </a:lnTo>
                    <a:lnTo>
                      <a:pt x="622" y="295"/>
                    </a:lnTo>
                    <a:lnTo>
                      <a:pt x="619" y="296"/>
                    </a:lnTo>
                    <a:lnTo>
                      <a:pt x="619" y="299"/>
                    </a:lnTo>
                    <a:lnTo>
                      <a:pt x="622" y="308"/>
                    </a:lnTo>
                    <a:lnTo>
                      <a:pt x="619" y="312"/>
                    </a:lnTo>
                    <a:lnTo>
                      <a:pt x="617" y="315"/>
                    </a:lnTo>
                    <a:lnTo>
                      <a:pt x="613" y="320"/>
                    </a:lnTo>
                    <a:lnTo>
                      <a:pt x="608" y="325"/>
                    </a:lnTo>
                    <a:lnTo>
                      <a:pt x="608" y="333"/>
                    </a:lnTo>
                    <a:lnTo>
                      <a:pt x="607" y="336"/>
                    </a:lnTo>
                    <a:lnTo>
                      <a:pt x="607" y="339"/>
                    </a:lnTo>
                    <a:lnTo>
                      <a:pt x="605" y="344"/>
                    </a:lnTo>
                    <a:lnTo>
                      <a:pt x="600" y="345"/>
                    </a:lnTo>
                    <a:lnTo>
                      <a:pt x="598" y="348"/>
                    </a:lnTo>
                    <a:lnTo>
                      <a:pt x="596" y="352"/>
                    </a:lnTo>
                    <a:lnTo>
                      <a:pt x="595" y="356"/>
                    </a:lnTo>
                    <a:lnTo>
                      <a:pt x="593" y="360"/>
                    </a:lnTo>
                    <a:lnTo>
                      <a:pt x="589" y="362"/>
                    </a:lnTo>
                    <a:lnTo>
                      <a:pt x="590" y="367"/>
                    </a:lnTo>
                    <a:lnTo>
                      <a:pt x="593" y="372"/>
                    </a:lnTo>
                    <a:lnTo>
                      <a:pt x="595" y="378"/>
                    </a:lnTo>
                    <a:lnTo>
                      <a:pt x="596" y="390"/>
                    </a:lnTo>
                    <a:lnTo>
                      <a:pt x="598" y="393"/>
                    </a:lnTo>
                    <a:lnTo>
                      <a:pt x="596" y="399"/>
                    </a:lnTo>
                    <a:lnTo>
                      <a:pt x="594" y="404"/>
                    </a:lnTo>
                    <a:lnTo>
                      <a:pt x="595" y="411"/>
                    </a:lnTo>
                    <a:lnTo>
                      <a:pt x="594" y="411"/>
                    </a:lnTo>
                    <a:lnTo>
                      <a:pt x="594" y="412"/>
                    </a:lnTo>
                    <a:lnTo>
                      <a:pt x="591" y="415"/>
                    </a:lnTo>
                    <a:lnTo>
                      <a:pt x="588" y="415"/>
                    </a:lnTo>
                    <a:lnTo>
                      <a:pt x="584" y="415"/>
                    </a:lnTo>
                    <a:lnTo>
                      <a:pt x="582" y="416"/>
                    </a:lnTo>
                    <a:lnTo>
                      <a:pt x="575" y="419"/>
                    </a:lnTo>
                    <a:lnTo>
                      <a:pt x="570" y="429"/>
                    </a:lnTo>
                    <a:lnTo>
                      <a:pt x="566" y="434"/>
                    </a:lnTo>
                    <a:lnTo>
                      <a:pt x="566" y="439"/>
                    </a:lnTo>
                    <a:lnTo>
                      <a:pt x="566" y="442"/>
                    </a:lnTo>
                    <a:lnTo>
                      <a:pt x="568" y="446"/>
                    </a:lnTo>
                    <a:lnTo>
                      <a:pt x="568" y="448"/>
                    </a:lnTo>
                    <a:lnTo>
                      <a:pt x="564" y="453"/>
                    </a:lnTo>
                    <a:lnTo>
                      <a:pt x="547" y="458"/>
                    </a:lnTo>
                    <a:lnTo>
                      <a:pt x="541" y="458"/>
                    </a:lnTo>
                    <a:lnTo>
                      <a:pt x="537" y="461"/>
                    </a:lnTo>
                    <a:lnTo>
                      <a:pt x="536" y="467"/>
                    </a:lnTo>
                    <a:lnTo>
                      <a:pt x="533" y="470"/>
                    </a:lnTo>
                    <a:lnTo>
                      <a:pt x="528" y="476"/>
                    </a:lnTo>
                    <a:lnTo>
                      <a:pt x="519" y="481"/>
                    </a:lnTo>
                    <a:lnTo>
                      <a:pt x="512" y="482"/>
                    </a:lnTo>
                    <a:lnTo>
                      <a:pt x="505" y="480"/>
                    </a:lnTo>
                    <a:lnTo>
                      <a:pt x="503" y="481"/>
                    </a:lnTo>
                    <a:lnTo>
                      <a:pt x="501" y="484"/>
                    </a:lnTo>
                    <a:lnTo>
                      <a:pt x="502" y="490"/>
                    </a:lnTo>
                    <a:lnTo>
                      <a:pt x="501" y="497"/>
                    </a:lnTo>
                    <a:lnTo>
                      <a:pt x="498" y="499"/>
                    </a:lnTo>
                    <a:lnTo>
                      <a:pt x="497" y="499"/>
                    </a:lnTo>
                    <a:lnTo>
                      <a:pt x="497" y="501"/>
                    </a:lnTo>
                    <a:lnTo>
                      <a:pt x="497" y="503"/>
                    </a:lnTo>
                    <a:lnTo>
                      <a:pt x="493" y="504"/>
                    </a:lnTo>
                    <a:lnTo>
                      <a:pt x="492" y="507"/>
                    </a:lnTo>
                    <a:lnTo>
                      <a:pt x="493" y="509"/>
                    </a:lnTo>
                    <a:lnTo>
                      <a:pt x="499" y="512"/>
                    </a:lnTo>
                    <a:lnTo>
                      <a:pt x="503" y="514"/>
                    </a:lnTo>
                    <a:lnTo>
                      <a:pt x="507" y="516"/>
                    </a:lnTo>
                    <a:lnTo>
                      <a:pt x="505" y="519"/>
                    </a:lnTo>
                    <a:lnTo>
                      <a:pt x="504" y="524"/>
                    </a:lnTo>
                    <a:lnTo>
                      <a:pt x="497" y="524"/>
                    </a:lnTo>
                    <a:lnTo>
                      <a:pt x="492" y="521"/>
                    </a:lnTo>
                    <a:lnTo>
                      <a:pt x="490" y="519"/>
                    </a:lnTo>
                    <a:lnTo>
                      <a:pt x="488" y="518"/>
                    </a:lnTo>
                    <a:lnTo>
                      <a:pt x="482" y="513"/>
                    </a:lnTo>
                    <a:lnTo>
                      <a:pt x="479" y="515"/>
                    </a:lnTo>
                    <a:lnTo>
                      <a:pt x="475" y="519"/>
                    </a:lnTo>
                    <a:lnTo>
                      <a:pt x="478" y="524"/>
                    </a:lnTo>
                    <a:lnTo>
                      <a:pt x="478" y="526"/>
                    </a:lnTo>
                    <a:lnTo>
                      <a:pt x="478" y="530"/>
                    </a:lnTo>
                    <a:lnTo>
                      <a:pt x="476" y="532"/>
                    </a:lnTo>
                    <a:lnTo>
                      <a:pt x="475" y="532"/>
                    </a:lnTo>
                    <a:lnTo>
                      <a:pt x="475" y="533"/>
                    </a:lnTo>
                    <a:lnTo>
                      <a:pt x="475" y="536"/>
                    </a:lnTo>
                    <a:lnTo>
                      <a:pt x="469" y="542"/>
                    </a:lnTo>
                    <a:lnTo>
                      <a:pt x="467" y="550"/>
                    </a:lnTo>
                    <a:lnTo>
                      <a:pt x="464" y="555"/>
                    </a:lnTo>
                    <a:lnTo>
                      <a:pt x="462" y="555"/>
                    </a:lnTo>
                    <a:lnTo>
                      <a:pt x="459" y="552"/>
                    </a:lnTo>
                    <a:lnTo>
                      <a:pt x="459" y="544"/>
                    </a:lnTo>
                    <a:lnTo>
                      <a:pt x="457" y="541"/>
                    </a:lnTo>
                    <a:lnTo>
                      <a:pt x="453" y="539"/>
                    </a:lnTo>
                    <a:lnTo>
                      <a:pt x="448" y="538"/>
                    </a:lnTo>
                    <a:lnTo>
                      <a:pt x="444" y="541"/>
                    </a:lnTo>
                    <a:lnTo>
                      <a:pt x="440" y="542"/>
                    </a:lnTo>
                    <a:lnTo>
                      <a:pt x="440" y="545"/>
                    </a:lnTo>
                    <a:lnTo>
                      <a:pt x="445" y="556"/>
                    </a:lnTo>
                    <a:lnTo>
                      <a:pt x="445" y="577"/>
                    </a:lnTo>
                    <a:lnTo>
                      <a:pt x="444" y="582"/>
                    </a:lnTo>
                    <a:lnTo>
                      <a:pt x="444" y="587"/>
                    </a:lnTo>
                    <a:lnTo>
                      <a:pt x="442" y="589"/>
                    </a:lnTo>
                    <a:lnTo>
                      <a:pt x="442" y="592"/>
                    </a:lnTo>
                    <a:lnTo>
                      <a:pt x="439" y="593"/>
                    </a:lnTo>
                    <a:lnTo>
                      <a:pt x="436" y="594"/>
                    </a:lnTo>
                    <a:lnTo>
                      <a:pt x="434" y="593"/>
                    </a:lnTo>
                    <a:lnTo>
                      <a:pt x="432" y="590"/>
                    </a:lnTo>
                    <a:lnTo>
                      <a:pt x="427" y="585"/>
                    </a:lnTo>
                    <a:lnTo>
                      <a:pt x="424" y="584"/>
                    </a:lnTo>
                    <a:lnTo>
                      <a:pt x="421" y="587"/>
                    </a:lnTo>
                    <a:lnTo>
                      <a:pt x="419" y="590"/>
                    </a:lnTo>
                    <a:lnTo>
                      <a:pt x="425" y="599"/>
                    </a:lnTo>
                    <a:lnTo>
                      <a:pt x="427" y="600"/>
                    </a:lnTo>
                    <a:lnTo>
                      <a:pt x="429" y="602"/>
                    </a:lnTo>
                    <a:lnTo>
                      <a:pt x="429" y="604"/>
                    </a:lnTo>
                    <a:lnTo>
                      <a:pt x="430" y="606"/>
                    </a:lnTo>
                    <a:lnTo>
                      <a:pt x="429" y="606"/>
                    </a:lnTo>
                    <a:lnTo>
                      <a:pt x="429" y="607"/>
                    </a:lnTo>
                    <a:lnTo>
                      <a:pt x="427" y="607"/>
                    </a:lnTo>
                    <a:lnTo>
                      <a:pt x="425" y="607"/>
                    </a:lnTo>
                    <a:lnTo>
                      <a:pt x="425" y="608"/>
                    </a:lnTo>
                    <a:lnTo>
                      <a:pt x="419" y="607"/>
                    </a:lnTo>
                    <a:lnTo>
                      <a:pt x="417" y="605"/>
                    </a:lnTo>
                    <a:lnTo>
                      <a:pt x="417" y="604"/>
                    </a:lnTo>
                    <a:lnTo>
                      <a:pt x="416" y="600"/>
                    </a:lnTo>
                    <a:lnTo>
                      <a:pt x="415" y="599"/>
                    </a:lnTo>
                    <a:lnTo>
                      <a:pt x="408" y="598"/>
                    </a:lnTo>
                    <a:lnTo>
                      <a:pt x="406" y="596"/>
                    </a:lnTo>
                    <a:lnTo>
                      <a:pt x="405" y="596"/>
                    </a:lnTo>
                    <a:lnTo>
                      <a:pt x="402" y="595"/>
                    </a:lnTo>
                    <a:lnTo>
                      <a:pt x="399" y="593"/>
                    </a:lnTo>
                    <a:lnTo>
                      <a:pt x="396" y="589"/>
                    </a:lnTo>
                    <a:lnTo>
                      <a:pt x="392" y="585"/>
                    </a:lnTo>
                    <a:lnTo>
                      <a:pt x="389" y="585"/>
                    </a:lnTo>
                    <a:lnTo>
                      <a:pt x="388" y="589"/>
                    </a:lnTo>
                    <a:lnTo>
                      <a:pt x="385" y="592"/>
                    </a:lnTo>
                    <a:lnTo>
                      <a:pt x="385" y="594"/>
                    </a:lnTo>
                    <a:lnTo>
                      <a:pt x="387" y="598"/>
                    </a:lnTo>
                    <a:lnTo>
                      <a:pt x="387" y="606"/>
                    </a:lnTo>
                    <a:lnTo>
                      <a:pt x="383" y="606"/>
                    </a:lnTo>
                    <a:lnTo>
                      <a:pt x="381" y="607"/>
                    </a:lnTo>
                    <a:lnTo>
                      <a:pt x="376" y="608"/>
                    </a:lnTo>
                    <a:lnTo>
                      <a:pt x="371" y="606"/>
                    </a:lnTo>
                    <a:lnTo>
                      <a:pt x="369" y="607"/>
                    </a:lnTo>
                    <a:lnTo>
                      <a:pt x="365" y="612"/>
                    </a:lnTo>
                    <a:lnTo>
                      <a:pt x="364" y="615"/>
                    </a:lnTo>
                    <a:lnTo>
                      <a:pt x="365" y="618"/>
                    </a:lnTo>
                    <a:lnTo>
                      <a:pt x="367" y="619"/>
                    </a:lnTo>
                    <a:lnTo>
                      <a:pt x="373" y="621"/>
                    </a:lnTo>
                    <a:lnTo>
                      <a:pt x="378" y="619"/>
                    </a:lnTo>
                    <a:lnTo>
                      <a:pt x="382" y="621"/>
                    </a:lnTo>
                    <a:lnTo>
                      <a:pt x="384" y="622"/>
                    </a:lnTo>
                    <a:lnTo>
                      <a:pt x="385" y="625"/>
                    </a:lnTo>
                    <a:lnTo>
                      <a:pt x="384" y="625"/>
                    </a:lnTo>
                    <a:lnTo>
                      <a:pt x="382" y="627"/>
                    </a:lnTo>
                    <a:lnTo>
                      <a:pt x="378" y="627"/>
                    </a:lnTo>
                    <a:lnTo>
                      <a:pt x="376" y="627"/>
                    </a:lnTo>
                    <a:lnTo>
                      <a:pt x="375" y="627"/>
                    </a:lnTo>
                    <a:lnTo>
                      <a:pt x="375" y="628"/>
                    </a:lnTo>
                    <a:lnTo>
                      <a:pt x="369" y="628"/>
                    </a:lnTo>
                    <a:lnTo>
                      <a:pt x="366" y="630"/>
                    </a:lnTo>
                    <a:lnTo>
                      <a:pt x="365" y="633"/>
                    </a:lnTo>
                    <a:lnTo>
                      <a:pt x="366" y="638"/>
                    </a:lnTo>
                    <a:lnTo>
                      <a:pt x="366" y="640"/>
                    </a:lnTo>
                    <a:lnTo>
                      <a:pt x="365" y="640"/>
                    </a:lnTo>
                    <a:lnTo>
                      <a:pt x="365" y="641"/>
                    </a:lnTo>
                    <a:lnTo>
                      <a:pt x="365" y="644"/>
                    </a:lnTo>
                    <a:lnTo>
                      <a:pt x="362" y="644"/>
                    </a:lnTo>
                    <a:lnTo>
                      <a:pt x="361" y="644"/>
                    </a:lnTo>
                    <a:lnTo>
                      <a:pt x="361" y="645"/>
                    </a:lnTo>
                    <a:lnTo>
                      <a:pt x="359" y="645"/>
                    </a:lnTo>
                    <a:lnTo>
                      <a:pt x="358" y="645"/>
                    </a:lnTo>
                    <a:lnTo>
                      <a:pt x="358" y="646"/>
                    </a:lnTo>
                    <a:lnTo>
                      <a:pt x="352" y="644"/>
                    </a:lnTo>
                    <a:lnTo>
                      <a:pt x="349" y="641"/>
                    </a:lnTo>
                    <a:lnTo>
                      <a:pt x="349" y="639"/>
                    </a:lnTo>
                    <a:lnTo>
                      <a:pt x="344" y="632"/>
                    </a:lnTo>
                    <a:lnTo>
                      <a:pt x="343" y="629"/>
                    </a:lnTo>
                    <a:lnTo>
                      <a:pt x="338" y="627"/>
                    </a:lnTo>
                    <a:lnTo>
                      <a:pt x="336" y="628"/>
                    </a:lnTo>
                    <a:lnTo>
                      <a:pt x="335" y="634"/>
                    </a:lnTo>
                    <a:lnTo>
                      <a:pt x="333" y="634"/>
                    </a:lnTo>
                    <a:lnTo>
                      <a:pt x="333" y="635"/>
                    </a:lnTo>
                    <a:lnTo>
                      <a:pt x="333" y="638"/>
                    </a:lnTo>
                    <a:lnTo>
                      <a:pt x="333" y="641"/>
                    </a:lnTo>
                    <a:lnTo>
                      <a:pt x="332" y="644"/>
                    </a:lnTo>
                    <a:lnTo>
                      <a:pt x="332" y="645"/>
                    </a:lnTo>
                    <a:lnTo>
                      <a:pt x="330" y="644"/>
                    </a:lnTo>
                    <a:lnTo>
                      <a:pt x="329" y="642"/>
                    </a:lnTo>
                    <a:lnTo>
                      <a:pt x="326" y="640"/>
                    </a:lnTo>
                    <a:lnTo>
                      <a:pt x="325" y="638"/>
                    </a:lnTo>
                    <a:lnTo>
                      <a:pt x="322" y="633"/>
                    </a:lnTo>
                    <a:lnTo>
                      <a:pt x="321" y="632"/>
                    </a:lnTo>
                    <a:lnTo>
                      <a:pt x="319" y="634"/>
                    </a:lnTo>
                    <a:lnTo>
                      <a:pt x="319" y="640"/>
                    </a:lnTo>
                    <a:lnTo>
                      <a:pt x="313" y="647"/>
                    </a:lnTo>
                    <a:lnTo>
                      <a:pt x="309" y="651"/>
                    </a:lnTo>
                    <a:lnTo>
                      <a:pt x="305" y="652"/>
                    </a:lnTo>
                    <a:lnTo>
                      <a:pt x="304" y="655"/>
                    </a:lnTo>
                    <a:lnTo>
                      <a:pt x="310" y="662"/>
                    </a:lnTo>
                    <a:lnTo>
                      <a:pt x="315" y="665"/>
                    </a:lnTo>
                    <a:lnTo>
                      <a:pt x="319" y="673"/>
                    </a:lnTo>
                    <a:lnTo>
                      <a:pt x="316" y="678"/>
                    </a:lnTo>
                    <a:lnTo>
                      <a:pt x="315" y="678"/>
                    </a:lnTo>
                    <a:lnTo>
                      <a:pt x="315" y="679"/>
                    </a:lnTo>
                    <a:lnTo>
                      <a:pt x="315" y="681"/>
                    </a:lnTo>
                    <a:lnTo>
                      <a:pt x="313" y="684"/>
                    </a:lnTo>
                    <a:lnTo>
                      <a:pt x="312" y="684"/>
                    </a:lnTo>
                    <a:lnTo>
                      <a:pt x="312" y="685"/>
                    </a:lnTo>
                    <a:lnTo>
                      <a:pt x="308" y="682"/>
                    </a:lnTo>
                    <a:lnTo>
                      <a:pt x="307" y="681"/>
                    </a:lnTo>
                    <a:lnTo>
                      <a:pt x="305" y="679"/>
                    </a:lnTo>
                    <a:lnTo>
                      <a:pt x="307" y="676"/>
                    </a:lnTo>
                    <a:lnTo>
                      <a:pt x="304" y="670"/>
                    </a:lnTo>
                    <a:lnTo>
                      <a:pt x="297" y="667"/>
                    </a:lnTo>
                    <a:lnTo>
                      <a:pt x="291" y="667"/>
                    </a:lnTo>
                    <a:lnTo>
                      <a:pt x="289" y="670"/>
                    </a:lnTo>
                    <a:lnTo>
                      <a:pt x="286" y="676"/>
                    </a:lnTo>
                    <a:lnTo>
                      <a:pt x="286" y="686"/>
                    </a:lnTo>
                    <a:lnTo>
                      <a:pt x="285" y="688"/>
                    </a:lnTo>
                    <a:lnTo>
                      <a:pt x="284" y="688"/>
                    </a:lnTo>
                    <a:lnTo>
                      <a:pt x="284" y="690"/>
                    </a:lnTo>
                    <a:lnTo>
                      <a:pt x="284" y="692"/>
                    </a:lnTo>
                    <a:lnTo>
                      <a:pt x="281" y="695"/>
                    </a:lnTo>
                    <a:lnTo>
                      <a:pt x="279" y="698"/>
                    </a:lnTo>
                    <a:lnTo>
                      <a:pt x="269" y="701"/>
                    </a:lnTo>
                    <a:lnTo>
                      <a:pt x="263" y="701"/>
                    </a:lnTo>
                    <a:lnTo>
                      <a:pt x="259" y="701"/>
                    </a:lnTo>
                    <a:lnTo>
                      <a:pt x="257" y="702"/>
                    </a:lnTo>
                    <a:lnTo>
                      <a:pt x="252" y="702"/>
                    </a:lnTo>
                    <a:lnTo>
                      <a:pt x="249" y="704"/>
                    </a:lnTo>
                    <a:lnTo>
                      <a:pt x="241" y="712"/>
                    </a:lnTo>
                    <a:lnTo>
                      <a:pt x="235" y="714"/>
                    </a:lnTo>
                    <a:lnTo>
                      <a:pt x="230" y="716"/>
                    </a:lnTo>
                    <a:lnTo>
                      <a:pt x="223" y="716"/>
                    </a:lnTo>
                    <a:lnTo>
                      <a:pt x="218" y="715"/>
                    </a:lnTo>
                    <a:lnTo>
                      <a:pt x="213" y="714"/>
                    </a:lnTo>
                    <a:lnTo>
                      <a:pt x="211" y="715"/>
                    </a:lnTo>
                    <a:lnTo>
                      <a:pt x="207" y="722"/>
                    </a:lnTo>
                    <a:lnTo>
                      <a:pt x="204" y="727"/>
                    </a:lnTo>
                    <a:lnTo>
                      <a:pt x="201" y="731"/>
                    </a:lnTo>
                    <a:lnTo>
                      <a:pt x="193" y="731"/>
                    </a:lnTo>
                    <a:lnTo>
                      <a:pt x="190" y="730"/>
                    </a:lnTo>
                    <a:lnTo>
                      <a:pt x="188" y="727"/>
                    </a:lnTo>
                    <a:lnTo>
                      <a:pt x="183" y="721"/>
                    </a:lnTo>
                    <a:lnTo>
                      <a:pt x="176" y="718"/>
                    </a:lnTo>
                    <a:lnTo>
                      <a:pt x="162" y="715"/>
                    </a:lnTo>
                    <a:lnTo>
                      <a:pt x="159" y="714"/>
                    </a:lnTo>
                    <a:lnTo>
                      <a:pt x="152" y="710"/>
                    </a:lnTo>
                    <a:lnTo>
                      <a:pt x="148" y="713"/>
                    </a:lnTo>
                    <a:lnTo>
                      <a:pt x="146" y="716"/>
                    </a:lnTo>
                    <a:lnTo>
                      <a:pt x="148" y="725"/>
                    </a:lnTo>
                    <a:lnTo>
                      <a:pt x="148" y="726"/>
                    </a:lnTo>
                    <a:lnTo>
                      <a:pt x="149" y="728"/>
                    </a:lnTo>
                    <a:lnTo>
                      <a:pt x="148" y="728"/>
                    </a:lnTo>
                    <a:lnTo>
                      <a:pt x="148" y="730"/>
                    </a:lnTo>
                    <a:lnTo>
                      <a:pt x="148" y="732"/>
                    </a:lnTo>
                    <a:lnTo>
                      <a:pt x="146" y="732"/>
                    </a:lnTo>
                    <a:lnTo>
                      <a:pt x="143" y="732"/>
                    </a:lnTo>
                    <a:lnTo>
                      <a:pt x="141" y="731"/>
                    </a:lnTo>
                    <a:lnTo>
                      <a:pt x="139" y="731"/>
                    </a:lnTo>
                    <a:lnTo>
                      <a:pt x="136" y="731"/>
                    </a:lnTo>
                    <a:lnTo>
                      <a:pt x="124" y="727"/>
                    </a:lnTo>
                    <a:lnTo>
                      <a:pt x="120" y="727"/>
                    </a:lnTo>
                    <a:lnTo>
                      <a:pt x="119" y="730"/>
                    </a:lnTo>
                    <a:lnTo>
                      <a:pt x="118" y="731"/>
                    </a:lnTo>
                    <a:lnTo>
                      <a:pt x="119" y="735"/>
                    </a:lnTo>
                    <a:lnTo>
                      <a:pt x="124" y="745"/>
                    </a:lnTo>
                    <a:lnTo>
                      <a:pt x="121" y="749"/>
                    </a:lnTo>
                    <a:lnTo>
                      <a:pt x="119" y="753"/>
                    </a:lnTo>
                    <a:lnTo>
                      <a:pt x="116" y="752"/>
                    </a:lnTo>
                    <a:lnTo>
                      <a:pt x="116" y="750"/>
                    </a:lnTo>
                    <a:lnTo>
                      <a:pt x="112" y="744"/>
                    </a:lnTo>
                    <a:lnTo>
                      <a:pt x="109" y="742"/>
                    </a:lnTo>
                    <a:lnTo>
                      <a:pt x="107" y="743"/>
                    </a:lnTo>
                    <a:lnTo>
                      <a:pt x="106" y="748"/>
                    </a:lnTo>
                    <a:lnTo>
                      <a:pt x="98" y="752"/>
                    </a:lnTo>
                    <a:lnTo>
                      <a:pt x="93" y="753"/>
                    </a:lnTo>
                    <a:lnTo>
                      <a:pt x="85" y="755"/>
                    </a:lnTo>
                    <a:lnTo>
                      <a:pt x="81" y="765"/>
                    </a:lnTo>
                    <a:lnTo>
                      <a:pt x="76" y="771"/>
                    </a:lnTo>
                    <a:lnTo>
                      <a:pt x="73" y="773"/>
                    </a:lnTo>
                    <a:lnTo>
                      <a:pt x="70" y="776"/>
                    </a:lnTo>
                    <a:lnTo>
                      <a:pt x="67" y="775"/>
                    </a:lnTo>
                    <a:lnTo>
                      <a:pt x="61" y="777"/>
                    </a:lnTo>
                    <a:lnTo>
                      <a:pt x="52" y="779"/>
                    </a:lnTo>
                    <a:lnTo>
                      <a:pt x="42" y="784"/>
                    </a:lnTo>
                    <a:lnTo>
                      <a:pt x="33" y="787"/>
                    </a:lnTo>
                    <a:lnTo>
                      <a:pt x="26" y="787"/>
                    </a:lnTo>
                    <a:lnTo>
                      <a:pt x="19" y="785"/>
                    </a:lnTo>
                    <a:lnTo>
                      <a:pt x="16" y="788"/>
                    </a:lnTo>
                    <a:lnTo>
                      <a:pt x="13" y="793"/>
                    </a:lnTo>
                    <a:lnTo>
                      <a:pt x="13" y="801"/>
                    </a:lnTo>
                    <a:lnTo>
                      <a:pt x="11" y="804"/>
                    </a:lnTo>
                    <a:lnTo>
                      <a:pt x="9" y="806"/>
                    </a:lnTo>
                    <a:lnTo>
                      <a:pt x="6" y="806"/>
                    </a:lnTo>
                    <a:lnTo>
                      <a:pt x="5" y="806"/>
                    </a:lnTo>
                    <a:lnTo>
                      <a:pt x="5" y="807"/>
                    </a:lnTo>
                    <a:lnTo>
                      <a:pt x="0" y="80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664">
                <a:extLst>
                  <a:ext uri="{FF2B5EF4-FFF2-40B4-BE49-F238E27FC236}">
                    <a16:creationId xmlns:a16="http://schemas.microsoft.com/office/drawing/2014/main" id="{7503B095-0EF5-D36B-5BC3-F2B364565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541"/>
                <a:ext cx="53" cy="20"/>
              </a:xfrm>
              <a:custGeom>
                <a:avLst/>
                <a:gdLst>
                  <a:gd name="T0" fmla="*/ 257 w 265"/>
                  <a:gd name="T1" fmla="*/ 68 h 101"/>
                  <a:gd name="T2" fmla="*/ 248 w 265"/>
                  <a:gd name="T3" fmla="*/ 80 h 101"/>
                  <a:gd name="T4" fmla="*/ 244 w 265"/>
                  <a:gd name="T5" fmla="*/ 80 h 101"/>
                  <a:gd name="T6" fmla="*/ 223 w 265"/>
                  <a:gd name="T7" fmla="*/ 74 h 101"/>
                  <a:gd name="T8" fmla="*/ 213 w 265"/>
                  <a:gd name="T9" fmla="*/ 78 h 101"/>
                  <a:gd name="T10" fmla="*/ 206 w 265"/>
                  <a:gd name="T11" fmla="*/ 74 h 101"/>
                  <a:gd name="T12" fmla="*/ 200 w 265"/>
                  <a:gd name="T13" fmla="*/ 70 h 101"/>
                  <a:gd name="T14" fmla="*/ 196 w 265"/>
                  <a:gd name="T15" fmla="*/ 69 h 101"/>
                  <a:gd name="T16" fmla="*/ 186 w 265"/>
                  <a:gd name="T17" fmla="*/ 65 h 101"/>
                  <a:gd name="T18" fmla="*/ 185 w 265"/>
                  <a:gd name="T19" fmla="*/ 70 h 101"/>
                  <a:gd name="T20" fmla="*/ 184 w 265"/>
                  <a:gd name="T21" fmla="*/ 72 h 101"/>
                  <a:gd name="T22" fmla="*/ 184 w 265"/>
                  <a:gd name="T23" fmla="*/ 78 h 101"/>
                  <a:gd name="T24" fmla="*/ 175 w 265"/>
                  <a:gd name="T25" fmla="*/ 81 h 101"/>
                  <a:gd name="T26" fmla="*/ 168 w 265"/>
                  <a:gd name="T27" fmla="*/ 84 h 101"/>
                  <a:gd name="T28" fmla="*/ 154 w 265"/>
                  <a:gd name="T29" fmla="*/ 96 h 101"/>
                  <a:gd name="T30" fmla="*/ 137 w 265"/>
                  <a:gd name="T31" fmla="*/ 96 h 101"/>
                  <a:gd name="T32" fmla="*/ 131 w 265"/>
                  <a:gd name="T33" fmla="*/ 92 h 101"/>
                  <a:gd name="T34" fmla="*/ 118 w 265"/>
                  <a:gd name="T35" fmla="*/ 87 h 101"/>
                  <a:gd name="T36" fmla="*/ 108 w 265"/>
                  <a:gd name="T37" fmla="*/ 96 h 101"/>
                  <a:gd name="T38" fmla="*/ 103 w 265"/>
                  <a:gd name="T39" fmla="*/ 101 h 101"/>
                  <a:gd name="T40" fmla="*/ 98 w 265"/>
                  <a:gd name="T41" fmla="*/ 95 h 101"/>
                  <a:gd name="T42" fmla="*/ 95 w 265"/>
                  <a:gd name="T43" fmla="*/ 82 h 101"/>
                  <a:gd name="T44" fmla="*/ 93 w 265"/>
                  <a:gd name="T45" fmla="*/ 70 h 101"/>
                  <a:gd name="T46" fmla="*/ 80 w 265"/>
                  <a:gd name="T47" fmla="*/ 64 h 101"/>
                  <a:gd name="T48" fmla="*/ 74 w 265"/>
                  <a:gd name="T49" fmla="*/ 61 h 101"/>
                  <a:gd name="T50" fmla="*/ 74 w 265"/>
                  <a:gd name="T51" fmla="*/ 55 h 101"/>
                  <a:gd name="T52" fmla="*/ 70 w 265"/>
                  <a:gd name="T53" fmla="*/ 47 h 101"/>
                  <a:gd name="T54" fmla="*/ 65 w 265"/>
                  <a:gd name="T55" fmla="*/ 45 h 101"/>
                  <a:gd name="T56" fmla="*/ 57 w 265"/>
                  <a:gd name="T57" fmla="*/ 45 h 101"/>
                  <a:gd name="T58" fmla="*/ 52 w 265"/>
                  <a:gd name="T59" fmla="*/ 35 h 101"/>
                  <a:gd name="T60" fmla="*/ 45 w 265"/>
                  <a:gd name="T61" fmla="*/ 32 h 101"/>
                  <a:gd name="T62" fmla="*/ 35 w 265"/>
                  <a:gd name="T63" fmla="*/ 24 h 101"/>
                  <a:gd name="T64" fmla="*/ 19 w 265"/>
                  <a:gd name="T65" fmla="*/ 19 h 101"/>
                  <a:gd name="T66" fmla="*/ 5 w 265"/>
                  <a:gd name="T67" fmla="*/ 22 h 101"/>
                  <a:gd name="T68" fmla="*/ 0 w 265"/>
                  <a:gd name="T69" fmla="*/ 17 h 101"/>
                  <a:gd name="T70" fmla="*/ 3 w 265"/>
                  <a:gd name="T71" fmla="*/ 11 h 101"/>
                  <a:gd name="T72" fmla="*/ 5 w 265"/>
                  <a:gd name="T73" fmla="*/ 10 h 101"/>
                  <a:gd name="T74" fmla="*/ 2 w 265"/>
                  <a:gd name="T7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65" h="101">
                    <a:moveTo>
                      <a:pt x="265" y="65"/>
                    </a:moveTo>
                    <a:lnTo>
                      <a:pt x="257" y="68"/>
                    </a:lnTo>
                    <a:lnTo>
                      <a:pt x="253" y="75"/>
                    </a:lnTo>
                    <a:lnTo>
                      <a:pt x="248" y="80"/>
                    </a:lnTo>
                    <a:lnTo>
                      <a:pt x="246" y="80"/>
                    </a:lnTo>
                    <a:lnTo>
                      <a:pt x="244" y="80"/>
                    </a:lnTo>
                    <a:lnTo>
                      <a:pt x="232" y="75"/>
                    </a:lnTo>
                    <a:lnTo>
                      <a:pt x="223" y="74"/>
                    </a:lnTo>
                    <a:lnTo>
                      <a:pt x="218" y="78"/>
                    </a:lnTo>
                    <a:lnTo>
                      <a:pt x="213" y="78"/>
                    </a:lnTo>
                    <a:lnTo>
                      <a:pt x="208" y="76"/>
                    </a:lnTo>
                    <a:lnTo>
                      <a:pt x="206" y="74"/>
                    </a:lnTo>
                    <a:lnTo>
                      <a:pt x="203" y="73"/>
                    </a:lnTo>
                    <a:lnTo>
                      <a:pt x="200" y="70"/>
                    </a:lnTo>
                    <a:lnTo>
                      <a:pt x="197" y="69"/>
                    </a:lnTo>
                    <a:lnTo>
                      <a:pt x="196" y="69"/>
                    </a:lnTo>
                    <a:lnTo>
                      <a:pt x="190" y="65"/>
                    </a:lnTo>
                    <a:lnTo>
                      <a:pt x="186" y="65"/>
                    </a:lnTo>
                    <a:lnTo>
                      <a:pt x="184" y="67"/>
                    </a:lnTo>
                    <a:lnTo>
                      <a:pt x="185" y="70"/>
                    </a:lnTo>
                    <a:lnTo>
                      <a:pt x="184" y="70"/>
                    </a:lnTo>
                    <a:lnTo>
                      <a:pt x="184" y="72"/>
                    </a:lnTo>
                    <a:lnTo>
                      <a:pt x="184" y="74"/>
                    </a:lnTo>
                    <a:lnTo>
                      <a:pt x="184" y="78"/>
                    </a:lnTo>
                    <a:lnTo>
                      <a:pt x="178" y="80"/>
                    </a:lnTo>
                    <a:lnTo>
                      <a:pt x="175" y="81"/>
                    </a:lnTo>
                    <a:lnTo>
                      <a:pt x="171" y="80"/>
                    </a:lnTo>
                    <a:lnTo>
                      <a:pt x="168" y="84"/>
                    </a:lnTo>
                    <a:lnTo>
                      <a:pt x="161" y="91"/>
                    </a:lnTo>
                    <a:lnTo>
                      <a:pt x="154" y="96"/>
                    </a:lnTo>
                    <a:lnTo>
                      <a:pt x="143" y="97"/>
                    </a:lnTo>
                    <a:lnTo>
                      <a:pt x="137" y="96"/>
                    </a:lnTo>
                    <a:lnTo>
                      <a:pt x="133" y="93"/>
                    </a:lnTo>
                    <a:lnTo>
                      <a:pt x="131" y="92"/>
                    </a:lnTo>
                    <a:lnTo>
                      <a:pt x="129" y="92"/>
                    </a:lnTo>
                    <a:lnTo>
                      <a:pt x="118" y="87"/>
                    </a:lnTo>
                    <a:lnTo>
                      <a:pt x="111" y="89"/>
                    </a:lnTo>
                    <a:lnTo>
                      <a:pt x="108" y="96"/>
                    </a:lnTo>
                    <a:lnTo>
                      <a:pt x="105" y="99"/>
                    </a:lnTo>
                    <a:lnTo>
                      <a:pt x="103" y="101"/>
                    </a:lnTo>
                    <a:lnTo>
                      <a:pt x="100" y="98"/>
                    </a:lnTo>
                    <a:lnTo>
                      <a:pt x="98" y="95"/>
                    </a:lnTo>
                    <a:lnTo>
                      <a:pt x="95" y="87"/>
                    </a:lnTo>
                    <a:lnTo>
                      <a:pt x="95" y="82"/>
                    </a:lnTo>
                    <a:lnTo>
                      <a:pt x="95" y="76"/>
                    </a:lnTo>
                    <a:lnTo>
                      <a:pt x="93" y="70"/>
                    </a:lnTo>
                    <a:lnTo>
                      <a:pt x="86" y="67"/>
                    </a:lnTo>
                    <a:lnTo>
                      <a:pt x="80" y="64"/>
                    </a:lnTo>
                    <a:lnTo>
                      <a:pt x="76" y="63"/>
                    </a:lnTo>
                    <a:lnTo>
                      <a:pt x="74" y="61"/>
                    </a:lnTo>
                    <a:lnTo>
                      <a:pt x="74" y="59"/>
                    </a:lnTo>
                    <a:lnTo>
                      <a:pt x="74" y="55"/>
                    </a:lnTo>
                    <a:lnTo>
                      <a:pt x="72" y="51"/>
                    </a:lnTo>
                    <a:lnTo>
                      <a:pt x="70" y="47"/>
                    </a:lnTo>
                    <a:lnTo>
                      <a:pt x="69" y="46"/>
                    </a:lnTo>
                    <a:lnTo>
                      <a:pt x="65" y="45"/>
                    </a:lnTo>
                    <a:lnTo>
                      <a:pt x="63" y="46"/>
                    </a:lnTo>
                    <a:lnTo>
                      <a:pt x="57" y="45"/>
                    </a:lnTo>
                    <a:lnTo>
                      <a:pt x="55" y="41"/>
                    </a:lnTo>
                    <a:lnTo>
                      <a:pt x="52" y="35"/>
                    </a:lnTo>
                    <a:lnTo>
                      <a:pt x="49" y="34"/>
                    </a:lnTo>
                    <a:lnTo>
                      <a:pt x="45" y="32"/>
                    </a:lnTo>
                    <a:lnTo>
                      <a:pt x="41" y="28"/>
                    </a:lnTo>
                    <a:lnTo>
                      <a:pt x="35" y="24"/>
                    </a:lnTo>
                    <a:lnTo>
                      <a:pt x="29" y="22"/>
                    </a:lnTo>
                    <a:lnTo>
                      <a:pt x="19" y="19"/>
                    </a:lnTo>
                    <a:lnTo>
                      <a:pt x="12" y="22"/>
                    </a:lnTo>
                    <a:lnTo>
                      <a:pt x="5" y="22"/>
                    </a:lnTo>
                    <a:lnTo>
                      <a:pt x="1" y="21"/>
                    </a:lnTo>
                    <a:lnTo>
                      <a:pt x="0" y="17"/>
                    </a:lnTo>
                    <a:lnTo>
                      <a:pt x="3" y="13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5" y="7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665">
                <a:extLst>
                  <a:ext uri="{FF2B5EF4-FFF2-40B4-BE49-F238E27FC236}">
                    <a16:creationId xmlns:a16="http://schemas.microsoft.com/office/drawing/2014/main" id="{9BB0D727-B340-1686-9C68-41D4BD3E7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1997"/>
                <a:ext cx="232" cy="196"/>
              </a:xfrm>
              <a:custGeom>
                <a:avLst/>
                <a:gdLst>
                  <a:gd name="T0" fmla="*/ 1139 w 1160"/>
                  <a:gd name="T1" fmla="*/ 41 h 980"/>
                  <a:gd name="T2" fmla="*/ 1149 w 1160"/>
                  <a:gd name="T3" fmla="*/ 20 h 980"/>
                  <a:gd name="T4" fmla="*/ 1143 w 1160"/>
                  <a:gd name="T5" fmla="*/ 6 h 980"/>
                  <a:gd name="T6" fmla="*/ 1094 w 1160"/>
                  <a:gd name="T7" fmla="*/ 3 h 980"/>
                  <a:gd name="T8" fmla="*/ 1062 w 1160"/>
                  <a:gd name="T9" fmla="*/ 1 h 980"/>
                  <a:gd name="T10" fmla="*/ 1048 w 1160"/>
                  <a:gd name="T11" fmla="*/ 15 h 980"/>
                  <a:gd name="T12" fmla="*/ 1022 w 1160"/>
                  <a:gd name="T13" fmla="*/ 29 h 980"/>
                  <a:gd name="T14" fmla="*/ 996 w 1160"/>
                  <a:gd name="T15" fmla="*/ 28 h 980"/>
                  <a:gd name="T16" fmla="*/ 991 w 1160"/>
                  <a:gd name="T17" fmla="*/ 51 h 980"/>
                  <a:gd name="T18" fmla="*/ 980 w 1160"/>
                  <a:gd name="T19" fmla="*/ 48 h 980"/>
                  <a:gd name="T20" fmla="*/ 960 w 1160"/>
                  <a:gd name="T21" fmla="*/ 38 h 980"/>
                  <a:gd name="T22" fmla="*/ 929 w 1160"/>
                  <a:gd name="T23" fmla="*/ 76 h 980"/>
                  <a:gd name="T24" fmla="*/ 862 w 1160"/>
                  <a:gd name="T25" fmla="*/ 123 h 980"/>
                  <a:gd name="T26" fmla="*/ 830 w 1160"/>
                  <a:gd name="T27" fmla="*/ 135 h 980"/>
                  <a:gd name="T28" fmla="*/ 816 w 1160"/>
                  <a:gd name="T29" fmla="*/ 138 h 980"/>
                  <a:gd name="T30" fmla="*/ 796 w 1160"/>
                  <a:gd name="T31" fmla="*/ 165 h 980"/>
                  <a:gd name="T32" fmla="*/ 746 w 1160"/>
                  <a:gd name="T33" fmla="*/ 217 h 980"/>
                  <a:gd name="T34" fmla="*/ 738 w 1160"/>
                  <a:gd name="T35" fmla="*/ 251 h 980"/>
                  <a:gd name="T36" fmla="*/ 733 w 1160"/>
                  <a:gd name="T37" fmla="*/ 255 h 980"/>
                  <a:gd name="T38" fmla="*/ 711 w 1160"/>
                  <a:gd name="T39" fmla="*/ 265 h 980"/>
                  <a:gd name="T40" fmla="*/ 673 w 1160"/>
                  <a:gd name="T41" fmla="*/ 281 h 980"/>
                  <a:gd name="T42" fmla="*/ 626 w 1160"/>
                  <a:gd name="T43" fmla="*/ 266 h 980"/>
                  <a:gd name="T44" fmla="*/ 603 w 1160"/>
                  <a:gd name="T45" fmla="*/ 303 h 980"/>
                  <a:gd name="T46" fmla="*/ 548 w 1160"/>
                  <a:gd name="T47" fmla="*/ 435 h 980"/>
                  <a:gd name="T48" fmla="*/ 548 w 1160"/>
                  <a:gd name="T49" fmla="*/ 509 h 980"/>
                  <a:gd name="T50" fmla="*/ 539 w 1160"/>
                  <a:gd name="T51" fmla="*/ 539 h 980"/>
                  <a:gd name="T52" fmla="*/ 550 w 1160"/>
                  <a:gd name="T53" fmla="*/ 563 h 980"/>
                  <a:gd name="T54" fmla="*/ 554 w 1160"/>
                  <a:gd name="T55" fmla="*/ 600 h 980"/>
                  <a:gd name="T56" fmla="*/ 549 w 1160"/>
                  <a:gd name="T57" fmla="*/ 628 h 980"/>
                  <a:gd name="T58" fmla="*/ 532 w 1160"/>
                  <a:gd name="T59" fmla="*/ 655 h 980"/>
                  <a:gd name="T60" fmla="*/ 499 w 1160"/>
                  <a:gd name="T61" fmla="*/ 669 h 980"/>
                  <a:gd name="T62" fmla="*/ 450 w 1160"/>
                  <a:gd name="T63" fmla="*/ 655 h 980"/>
                  <a:gd name="T64" fmla="*/ 430 w 1160"/>
                  <a:gd name="T65" fmla="*/ 647 h 980"/>
                  <a:gd name="T66" fmla="*/ 407 w 1160"/>
                  <a:gd name="T67" fmla="*/ 657 h 980"/>
                  <a:gd name="T68" fmla="*/ 384 w 1160"/>
                  <a:gd name="T69" fmla="*/ 661 h 980"/>
                  <a:gd name="T70" fmla="*/ 353 w 1160"/>
                  <a:gd name="T71" fmla="*/ 671 h 980"/>
                  <a:gd name="T72" fmla="*/ 327 w 1160"/>
                  <a:gd name="T73" fmla="*/ 678 h 980"/>
                  <a:gd name="T74" fmla="*/ 304 w 1160"/>
                  <a:gd name="T75" fmla="*/ 706 h 980"/>
                  <a:gd name="T76" fmla="*/ 291 w 1160"/>
                  <a:gd name="T77" fmla="*/ 728 h 980"/>
                  <a:gd name="T78" fmla="*/ 262 w 1160"/>
                  <a:gd name="T79" fmla="*/ 749 h 980"/>
                  <a:gd name="T80" fmla="*/ 236 w 1160"/>
                  <a:gd name="T81" fmla="*/ 780 h 980"/>
                  <a:gd name="T82" fmla="*/ 231 w 1160"/>
                  <a:gd name="T83" fmla="*/ 796 h 980"/>
                  <a:gd name="T84" fmla="*/ 216 w 1160"/>
                  <a:gd name="T85" fmla="*/ 802 h 980"/>
                  <a:gd name="T86" fmla="*/ 201 w 1160"/>
                  <a:gd name="T87" fmla="*/ 824 h 980"/>
                  <a:gd name="T88" fmla="*/ 180 w 1160"/>
                  <a:gd name="T89" fmla="*/ 826 h 980"/>
                  <a:gd name="T90" fmla="*/ 173 w 1160"/>
                  <a:gd name="T91" fmla="*/ 837 h 980"/>
                  <a:gd name="T92" fmla="*/ 161 w 1160"/>
                  <a:gd name="T93" fmla="*/ 852 h 980"/>
                  <a:gd name="T94" fmla="*/ 133 w 1160"/>
                  <a:gd name="T95" fmla="*/ 869 h 980"/>
                  <a:gd name="T96" fmla="*/ 136 w 1160"/>
                  <a:gd name="T97" fmla="*/ 885 h 980"/>
                  <a:gd name="T98" fmla="*/ 122 w 1160"/>
                  <a:gd name="T99" fmla="*/ 895 h 980"/>
                  <a:gd name="T100" fmla="*/ 120 w 1160"/>
                  <a:gd name="T101" fmla="*/ 923 h 980"/>
                  <a:gd name="T102" fmla="*/ 92 w 1160"/>
                  <a:gd name="T103" fmla="*/ 934 h 980"/>
                  <a:gd name="T104" fmla="*/ 73 w 1160"/>
                  <a:gd name="T105" fmla="*/ 958 h 980"/>
                  <a:gd name="T106" fmla="*/ 50 w 1160"/>
                  <a:gd name="T107" fmla="*/ 958 h 980"/>
                  <a:gd name="T108" fmla="*/ 28 w 1160"/>
                  <a:gd name="T109" fmla="*/ 940 h 980"/>
                  <a:gd name="T110" fmla="*/ 5 w 1160"/>
                  <a:gd name="T111" fmla="*/ 979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60" h="980">
                    <a:moveTo>
                      <a:pt x="1160" y="69"/>
                    </a:moveTo>
                    <a:lnTo>
                      <a:pt x="1158" y="60"/>
                    </a:lnTo>
                    <a:lnTo>
                      <a:pt x="1155" y="53"/>
                    </a:lnTo>
                    <a:lnTo>
                      <a:pt x="1149" y="47"/>
                    </a:lnTo>
                    <a:lnTo>
                      <a:pt x="1143" y="43"/>
                    </a:lnTo>
                    <a:lnTo>
                      <a:pt x="1139" y="41"/>
                    </a:lnTo>
                    <a:lnTo>
                      <a:pt x="1138" y="40"/>
                    </a:lnTo>
                    <a:lnTo>
                      <a:pt x="1137" y="37"/>
                    </a:lnTo>
                    <a:lnTo>
                      <a:pt x="1139" y="35"/>
                    </a:lnTo>
                    <a:lnTo>
                      <a:pt x="1142" y="30"/>
                    </a:lnTo>
                    <a:lnTo>
                      <a:pt x="1148" y="25"/>
                    </a:lnTo>
                    <a:lnTo>
                      <a:pt x="1149" y="20"/>
                    </a:lnTo>
                    <a:lnTo>
                      <a:pt x="1149" y="18"/>
                    </a:lnTo>
                    <a:lnTo>
                      <a:pt x="1149" y="17"/>
                    </a:lnTo>
                    <a:lnTo>
                      <a:pt x="1150" y="17"/>
                    </a:lnTo>
                    <a:lnTo>
                      <a:pt x="1148" y="13"/>
                    </a:lnTo>
                    <a:lnTo>
                      <a:pt x="1146" y="11"/>
                    </a:lnTo>
                    <a:lnTo>
                      <a:pt x="1143" y="6"/>
                    </a:lnTo>
                    <a:lnTo>
                      <a:pt x="1131" y="0"/>
                    </a:lnTo>
                    <a:lnTo>
                      <a:pt x="1121" y="1"/>
                    </a:lnTo>
                    <a:lnTo>
                      <a:pt x="1115" y="1"/>
                    </a:lnTo>
                    <a:lnTo>
                      <a:pt x="1108" y="3"/>
                    </a:lnTo>
                    <a:lnTo>
                      <a:pt x="1099" y="3"/>
                    </a:lnTo>
                    <a:lnTo>
                      <a:pt x="1094" y="3"/>
                    </a:lnTo>
                    <a:lnTo>
                      <a:pt x="1092" y="3"/>
                    </a:lnTo>
                    <a:lnTo>
                      <a:pt x="1091" y="3"/>
                    </a:lnTo>
                    <a:lnTo>
                      <a:pt x="1091" y="5"/>
                    </a:lnTo>
                    <a:lnTo>
                      <a:pt x="1071" y="6"/>
                    </a:lnTo>
                    <a:lnTo>
                      <a:pt x="1066" y="6"/>
                    </a:lnTo>
                    <a:lnTo>
                      <a:pt x="1062" y="1"/>
                    </a:lnTo>
                    <a:lnTo>
                      <a:pt x="1057" y="0"/>
                    </a:lnTo>
                    <a:lnTo>
                      <a:pt x="1054" y="1"/>
                    </a:lnTo>
                    <a:lnTo>
                      <a:pt x="1052" y="3"/>
                    </a:lnTo>
                    <a:lnTo>
                      <a:pt x="1052" y="9"/>
                    </a:lnTo>
                    <a:lnTo>
                      <a:pt x="1051" y="14"/>
                    </a:lnTo>
                    <a:lnTo>
                      <a:pt x="1048" y="15"/>
                    </a:lnTo>
                    <a:lnTo>
                      <a:pt x="1046" y="18"/>
                    </a:lnTo>
                    <a:lnTo>
                      <a:pt x="1043" y="18"/>
                    </a:lnTo>
                    <a:lnTo>
                      <a:pt x="1040" y="20"/>
                    </a:lnTo>
                    <a:lnTo>
                      <a:pt x="1030" y="25"/>
                    </a:lnTo>
                    <a:lnTo>
                      <a:pt x="1025" y="28"/>
                    </a:lnTo>
                    <a:lnTo>
                      <a:pt x="1022" y="29"/>
                    </a:lnTo>
                    <a:lnTo>
                      <a:pt x="1019" y="28"/>
                    </a:lnTo>
                    <a:lnTo>
                      <a:pt x="1018" y="28"/>
                    </a:lnTo>
                    <a:lnTo>
                      <a:pt x="1015" y="28"/>
                    </a:lnTo>
                    <a:lnTo>
                      <a:pt x="1011" y="28"/>
                    </a:lnTo>
                    <a:lnTo>
                      <a:pt x="1000" y="28"/>
                    </a:lnTo>
                    <a:lnTo>
                      <a:pt x="996" y="28"/>
                    </a:lnTo>
                    <a:lnTo>
                      <a:pt x="995" y="31"/>
                    </a:lnTo>
                    <a:lnTo>
                      <a:pt x="994" y="42"/>
                    </a:lnTo>
                    <a:lnTo>
                      <a:pt x="992" y="47"/>
                    </a:lnTo>
                    <a:lnTo>
                      <a:pt x="991" y="47"/>
                    </a:lnTo>
                    <a:lnTo>
                      <a:pt x="991" y="48"/>
                    </a:lnTo>
                    <a:lnTo>
                      <a:pt x="991" y="51"/>
                    </a:lnTo>
                    <a:lnTo>
                      <a:pt x="989" y="53"/>
                    </a:lnTo>
                    <a:lnTo>
                      <a:pt x="988" y="53"/>
                    </a:lnTo>
                    <a:lnTo>
                      <a:pt x="988" y="54"/>
                    </a:lnTo>
                    <a:lnTo>
                      <a:pt x="985" y="52"/>
                    </a:lnTo>
                    <a:lnTo>
                      <a:pt x="984" y="51"/>
                    </a:lnTo>
                    <a:lnTo>
                      <a:pt x="980" y="48"/>
                    </a:lnTo>
                    <a:lnTo>
                      <a:pt x="978" y="46"/>
                    </a:lnTo>
                    <a:lnTo>
                      <a:pt x="972" y="42"/>
                    </a:lnTo>
                    <a:lnTo>
                      <a:pt x="969" y="35"/>
                    </a:lnTo>
                    <a:lnTo>
                      <a:pt x="967" y="32"/>
                    </a:lnTo>
                    <a:lnTo>
                      <a:pt x="962" y="34"/>
                    </a:lnTo>
                    <a:lnTo>
                      <a:pt x="960" y="38"/>
                    </a:lnTo>
                    <a:lnTo>
                      <a:pt x="957" y="46"/>
                    </a:lnTo>
                    <a:lnTo>
                      <a:pt x="956" y="58"/>
                    </a:lnTo>
                    <a:lnTo>
                      <a:pt x="946" y="63"/>
                    </a:lnTo>
                    <a:lnTo>
                      <a:pt x="936" y="71"/>
                    </a:lnTo>
                    <a:lnTo>
                      <a:pt x="933" y="74"/>
                    </a:lnTo>
                    <a:lnTo>
                      <a:pt x="929" y="76"/>
                    </a:lnTo>
                    <a:lnTo>
                      <a:pt x="925" y="76"/>
                    </a:lnTo>
                    <a:lnTo>
                      <a:pt x="920" y="75"/>
                    </a:lnTo>
                    <a:lnTo>
                      <a:pt x="912" y="76"/>
                    </a:lnTo>
                    <a:lnTo>
                      <a:pt x="885" y="112"/>
                    </a:lnTo>
                    <a:lnTo>
                      <a:pt x="877" y="123"/>
                    </a:lnTo>
                    <a:lnTo>
                      <a:pt x="862" y="123"/>
                    </a:lnTo>
                    <a:lnTo>
                      <a:pt x="848" y="126"/>
                    </a:lnTo>
                    <a:lnTo>
                      <a:pt x="840" y="128"/>
                    </a:lnTo>
                    <a:lnTo>
                      <a:pt x="834" y="134"/>
                    </a:lnTo>
                    <a:lnTo>
                      <a:pt x="831" y="134"/>
                    </a:lnTo>
                    <a:lnTo>
                      <a:pt x="830" y="134"/>
                    </a:lnTo>
                    <a:lnTo>
                      <a:pt x="830" y="135"/>
                    </a:lnTo>
                    <a:lnTo>
                      <a:pt x="828" y="138"/>
                    </a:lnTo>
                    <a:lnTo>
                      <a:pt x="824" y="138"/>
                    </a:lnTo>
                    <a:lnTo>
                      <a:pt x="822" y="138"/>
                    </a:lnTo>
                    <a:lnTo>
                      <a:pt x="820" y="138"/>
                    </a:lnTo>
                    <a:lnTo>
                      <a:pt x="820" y="139"/>
                    </a:lnTo>
                    <a:lnTo>
                      <a:pt x="816" y="138"/>
                    </a:lnTo>
                    <a:lnTo>
                      <a:pt x="813" y="139"/>
                    </a:lnTo>
                    <a:lnTo>
                      <a:pt x="812" y="144"/>
                    </a:lnTo>
                    <a:lnTo>
                      <a:pt x="807" y="152"/>
                    </a:lnTo>
                    <a:lnTo>
                      <a:pt x="805" y="155"/>
                    </a:lnTo>
                    <a:lnTo>
                      <a:pt x="801" y="160"/>
                    </a:lnTo>
                    <a:lnTo>
                      <a:pt x="796" y="165"/>
                    </a:lnTo>
                    <a:lnTo>
                      <a:pt x="791" y="172"/>
                    </a:lnTo>
                    <a:lnTo>
                      <a:pt x="767" y="196"/>
                    </a:lnTo>
                    <a:lnTo>
                      <a:pt x="762" y="198"/>
                    </a:lnTo>
                    <a:lnTo>
                      <a:pt x="760" y="201"/>
                    </a:lnTo>
                    <a:lnTo>
                      <a:pt x="759" y="206"/>
                    </a:lnTo>
                    <a:lnTo>
                      <a:pt x="746" y="217"/>
                    </a:lnTo>
                    <a:lnTo>
                      <a:pt x="743" y="224"/>
                    </a:lnTo>
                    <a:lnTo>
                      <a:pt x="742" y="228"/>
                    </a:lnTo>
                    <a:lnTo>
                      <a:pt x="742" y="242"/>
                    </a:lnTo>
                    <a:lnTo>
                      <a:pt x="740" y="245"/>
                    </a:lnTo>
                    <a:lnTo>
                      <a:pt x="740" y="248"/>
                    </a:lnTo>
                    <a:lnTo>
                      <a:pt x="738" y="251"/>
                    </a:lnTo>
                    <a:lnTo>
                      <a:pt x="737" y="251"/>
                    </a:lnTo>
                    <a:lnTo>
                      <a:pt x="737" y="252"/>
                    </a:lnTo>
                    <a:lnTo>
                      <a:pt x="737" y="254"/>
                    </a:lnTo>
                    <a:lnTo>
                      <a:pt x="734" y="254"/>
                    </a:lnTo>
                    <a:lnTo>
                      <a:pt x="733" y="254"/>
                    </a:lnTo>
                    <a:lnTo>
                      <a:pt x="733" y="255"/>
                    </a:lnTo>
                    <a:lnTo>
                      <a:pt x="731" y="258"/>
                    </a:lnTo>
                    <a:lnTo>
                      <a:pt x="727" y="258"/>
                    </a:lnTo>
                    <a:lnTo>
                      <a:pt x="725" y="259"/>
                    </a:lnTo>
                    <a:lnTo>
                      <a:pt x="719" y="258"/>
                    </a:lnTo>
                    <a:lnTo>
                      <a:pt x="715" y="263"/>
                    </a:lnTo>
                    <a:lnTo>
                      <a:pt x="711" y="265"/>
                    </a:lnTo>
                    <a:lnTo>
                      <a:pt x="706" y="269"/>
                    </a:lnTo>
                    <a:lnTo>
                      <a:pt x="697" y="272"/>
                    </a:lnTo>
                    <a:lnTo>
                      <a:pt x="686" y="277"/>
                    </a:lnTo>
                    <a:lnTo>
                      <a:pt x="679" y="280"/>
                    </a:lnTo>
                    <a:lnTo>
                      <a:pt x="675" y="280"/>
                    </a:lnTo>
                    <a:lnTo>
                      <a:pt x="673" y="281"/>
                    </a:lnTo>
                    <a:lnTo>
                      <a:pt x="665" y="281"/>
                    </a:lnTo>
                    <a:lnTo>
                      <a:pt x="658" y="280"/>
                    </a:lnTo>
                    <a:lnTo>
                      <a:pt x="651" y="278"/>
                    </a:lnTo>
                    <a:lnTo>
                      <a:pt x="641" y="280"/>
                    </a:lnTo>
                    <a:lnTo>
                      <a:pt x="633" y="269"/>
                    </a:lnTo>
                    <a:lnTo>
                      <a:pt x="626" y="266"/>
                    </a:lnTo>
                    <a:lnTo>
                      <a:pt x="619" y="270"/>
                    </a:lnTo>
                    <a:lnTo>
                      <a:pt x="614" y="278"/>
                    </a:lnTo>
                    <a:lnTo>
                      <a:pt x="612" y="280"/>
                    </a:lnTo>
                    <a:lnTo>
                      <a:pt x="611" y="283"/>
                    </a:lnTo>
                    <a:lnTo>
                      <a:pt x="608" y="292"/>
                    </a:lnTo>
                    <a:lnTo>
                      <a:pt x="603" y="303"/>
                    </a:lnTo>
                    <a:lnTo>
                      <a:pt x="601" y="317"/>
                    </a:lnTo>
                    <a:lnTo>
                      <a:pt x="583" y="362"/>
                    </a:lnTo>
                    <a:lnTo>
                      <a:pt x="554" y="408"/>
                    </a:lnTo>
                    <a:lnTo>
                      <a:pt x="550" y="412"/>
                    </a:lnTo>
                    <a:lnTo>
                      <a:pt x="549" y="418"/>
                    </a:lnTo>
                    <a:lnTo>
                      <a:pt x="548" y="435"/>
                    </a:lnTo>
                    <a:lnTo>
                      <a:pt x="546" y="442"/>
                    </a:lnTo>
                    <a:lnTo>
                      <a:pt x="546" y="453"/>
                    </a:lnTo>
                    <a:lnTo>
                      <a:pt x="544" y="464"/>
                    </a:lnTo>
                    <a:lnTo>
                      <a:pt x="543" y="478"/>
                    </a:lnTo>
                    <a:lnTo>
                      <a:pt x="542" y="492"/>
                    </a:lnTo>
                    <a:lnTo>
                      <a:pt x="548" y="509"/>
                    </a:lnTo>
                    <a:lnTo>
                      <a:pt x="548" y="512"/>
                    </a:lnTo>
                    <a:lnTo>
                      <a:pt x="546" y="517"/>
                    </a:lnTo>
                    <a:lnTo>
                      <a:pt x="543" y="520"/>
                    </a:lnTo>
                    <a:lnTo>
                      <a:pt x="539" y="522"/>
                    </a:lnTo>
                    <a:lnTo>
                      <a:pt x="537" y="528"/>
                    </a:lnTo>
                    <a:lnTo>
                      <a:pt x="539" y="539"/>
                    </a:lnTo>
                    <a:lnTo>
                      <a:pt x="542" y="548"/>
                    </a:lnTo>
                    <a:lnTo>
                      <a:pt x="542" y="549"/>
                    </a:lnTo>
                    <a:lnTo>
                      <a:pt x="543" y="551"/>
                    </a:lnTo>
                    <a:lnTo>
                      <a:pt x="545" y="556"/>
                    </a:lnTo>
                    <a:lnTo>
                      <a:pt x="548" y="560"/>
                    </a:lnTo>
                    <a:lnTo>
                      <a:pt x="550" y="563"/>
                    </a:lnTo>
                    <a:lnTo>
                      <a:pt x="548" y="568"/>
                    </a:lnTo>
                    <a:lnTo>
                      <a:pt x="548" y="574"/>
                    </a:lnTo>
                    <a:lnTo>
                      <a:pt x="551" y="584"/>
                    </a:lnTo>
                    <a:lnTo>
                      <a:pt x="554" y="591"/>
                    </a:lnTo>
                    <a:lnTo>
                      <a:pt x="554" y="595"/>
                    </a:lnTo>
                    <a:lnTo>
                      <a:pt x="554" y="600"/>
                    </a:lnTo>
                    <a:lnTo>
                      <a:pt x="549" y="605"/>
                    </a:lnTo>
                    <a:lnTo>
                      <a:pt x="546" y="611"/>
                    </a:lnTo>
                    <a:lnTo>
                      <a:pt x="545" y="614"/>
                    </a:lnTo>
                    <a:lnTo>
                      <a:pt x="546" y="618"/>
                    </a:lnTo>
                    <a:lnTo>
                      <a:pt x="546" y="621"/>
                    </a:lnTo>
                    <a:lnTo>
                      <a:pt x="549" y="628"/>
                    </a:lnTo>
                    <a:lnTo>
                      <a:pt x="546" y="635"/>
                    </a:lnTo>
                    <a:lnTo>
                      <a:pt x="542" y="640"/>
                    </a:lnTo>
                    <a:lnTo>
                      <a:pt x="538" y="645"/>
                    </a:lnTo>
                    <a:lnTo>
                      <a:pt x="536" y="652"/>
                    </a:lnTo>
                    <a:lnTo>
                      <a:pt x="533" y="653"/>
                    </a:lnTo>
                    <a:lnTo>
                      <a:pt x="532" y="655"/>
                    </a:lnTo>
                    <a:lnTo>
                      <a:pt x="530" y="660"/>
                    </a:lnTo>
                    <a:lnTo>
                      <a:pt x="525" y="666"/>
                    </a:lnTo>
                    <a:lnTo>
                      <a:pt x="517" y="670"/>
                    </a:lnTo>
                    <a:lnTo>
                      <a:pt x="513" y="672"/>
                    </a:lnTo>
                    <a:lnTo>
                      <a:pt x="505" y="671"/>
                    </a:lnTo>
                    <a:lnTo>
                      <a:pt x="499" y="669"/>
                    </a:lnTo>
                    <a:lnTo>
                      <a:pt x="491" y="664"/>
                    </a:lnTo>
                    <a:lnTo>
                      <a:pt x="482" y="659"/>
                    </a:lnTo>
                    <a:lnTo>
                      <a:pt x="474" y="655"/>
                    </a:lnTo>
                    <a:lnTo>
                      <a:pt x="466" y="655"/>
                    </a:lnTo>
                    <a:lnTo>
                      <a:pt x="457" y="658"/>
                    </a:lnTo>
                    <a:lnTo>
                      <a:pt x="450" y="655"/>
                    </a:lnTo>
                    <a:lnTo>
                      <a:pt x="447" y="653"/>
                    </a:lnTo>
                    <a:lnTo>
                      <a:pt x="447" y="652"/>
                    </a:lnTo>
                    <a:lnTo>
                      <a:pt x="446" y="648"/>
                    </a:lnTo>
                    <a:lnTo>
                      <a:pt x="443" y="647"/>
                    </a:lnTo>
                    <a:lnTo>
                      <a:pt x="436" y="648"/>
                    </a:lnTo>
                    <a:lnTo>
                      <a:pt x="430" y="647"/>
                    </a:lnTo>
                    <a:lnTo>
                      <a:pt x="427" y="647"/>
                    </a:lnTo>
                    <a:lnTo>
                      <a:pt x="424" y="646"/>
                    </a:lnTo>
                    <a:lnTo>
                      <a:pt x="417" y="643"/>
                    </a:lnTo>
                    <a:lnTo>
                      <a:pt x="412" y="647"/>
                    </a:lnTo>
                    <a:lnTo>
                      <a:pt x="410" y="649"/>
                    </a:lnTo>
                    <a:lnTo>
                      <a:pt x="407" y="657"/>
                    </a:lnTo>
                    <a:lnTo>
                      <a:pt x="405" y="657"/>
                    </a:lnTo>
                    <a:lnTo>
                      <a:pt x="403" y="657"/>
                    </a:lnTo>
                    <a:lnTo>
                      <a:pt x="403" y="658"/>
                    </a:lnTo>
                    <a:lnTo>
                      <a:pt x="401" y="660"/>
                    </a:lnTo>
                    <a:lnTo>
                      <a:pt x="394" y="663"/>
                    </a:lnTo>
                    <a:lnTo>
                      <a:pt x="384" y="661"/>
                    </a:lnTo>
                    <a:lnTo>
                      <a:pt x="374" y="660"/>
                    </a:lnTo>
                    <a:lnTo>
                      <a:pt x="363" y="659"/>
                    </a:lnTo>
                    <a:lnTo>
                      <a:pt x="360" y="660"/>
                    </a:lnTo>
                    <a:lnTo>
                      <a:pt x="359" y="665"/>
                    </a:lnTo>
                    <a:lnTo>
                      <a:pt x="355" y="669"/>
                    </a:lnTo>
                    <a:lnTo>
                      <a:pt x="353" y="671"/>
                    </a:lnTo>
                    <a:lnTo>
                      <a:pt x="348" y="671"/>
                    </a:lnTo>
                    <a:lnTo>
                      <a:pt x="340" y="666"/>
                    </a:lnTo>
                    <a:lnTo>
                      <a:pt x="336" y="666"/>
                    </a:lnTo>
                    <a:lnTo>
                      <a:pt x="331" y="669"/>
                    </a:lnTo>
                    <a:lnTo>
                      <a:pt x="328" y="676"/>
                    </a:lnTo>
                    <a:lnTo>
                      <a:pt x="327" y="678"/>
                    </a:lnTo>
                    <a:lnTo>
                      <a:pt x="323" y="683"/>
                    </a:lnTo>
                    <a:lnTo>
                      <a:pt x="321" y="692"/>
                    </a:lnTo>
                    <a:lnTo>
                      <a:pt x="320" y="706"/>
                    </a:lnTo>
                    <a:lnTo>
                      <a:pt x="315" y="711"/>
                    </a:lnTo>
                    <a:lnTo>
                      <a:pt x="313" y="711"/>
                    </a:lnTo>
                    <a:lnTo>
                      <a:pt x="304" y="706"/>
                    </a:lnTo>
                    <a:lnTo>
                      <a:pt x="299" y="704"/>
                    </a:lnTo>
                    <a:lnTo>
                      <a:pt x="294" y="703"/>
                    </a:lnTo>
                    <a:lnTo>
                      <a:pt x="292" y="704"/>
                    </a:lnTo>
                    <a:lnTo>
                      <a:pt x="290" y="706"/>
                    </a:lnTo>
                    <a:lnTo>
                      <a:pt x="290" y="712"/>
                    </a:lnTo>
                    <a:lnTo>
                      <a:pt x="291" y="728"/>
                    </a:lnTo>
                    <a:lnTo>
                      <a:pt x="288" y="729"/>
                    </a:lnTo>
                    <a:lnTo>
                      <a:pt x="287" y="732"/>
                    </a:lnTo>
                    <a:lnTo>
                      <a:pt x="282" y="733"/>
                    </a:lnTo>
                    <a:lnTo>
                      <a:pt x="275" y="735"/>
                    </a:lnTo>
                    <a:lnTo>
                      <a:pt x="268" y="741"/>
                    </a:lnTo>
                    <a:lnTo>
                      <a:pt x="262" y="749"/>
                    </a:lnTo>
                    <a:lnTo>
                      <a:pt x="256" y="757"/>
                    </a:lnTo>
                    <a:lnTo>
                      <a:pt x="252" y="765"/>
                    </a:lnTo>
                    <a:lnTo>
                      <a:pt x="248" y="768"/>
                    </a:lnTo>
                    <a:lnTo>
                      <a:pt x="247" y="772"/>
                    </a:lnTo>
                    <a:lnTo>
                      <a:pt x="240" y="775"/>
                    </a:lnTo>
                    <a:lnTo>
                      <a:pt x="236" y="780"/>
                    </a:lnTo>
                    <a:lnTo>
                      <a:pt x="233" y="784"/>
                    </a:lnTo>
                    <a:lnTo>
                      <a:pt x="234" y="789"/>
                    </a:lnTo>
                    <a:lnTo>
                      <a:pt x="233" y="791"/>
                    </a:lnTo>
                    <a:lnTo>
                      <a:pt x="233" y="795"/>
                    </a:lnTo>
                    <a:lnTo>
                      <a:pt x="231" y="795"/>
                    </a:lnTo>
                    <a:lnTo>
                      <a:pt x="231" y="796"/>
                    </a:lnTo>
                    <a:lnTo>
                      <a:pt x="231" y="798"/>
                    </a:lnTo>
                    <a:lnTo>
                      <a:pt x="228" y="798"/>
                    </a:lnTo>
                    <a:lnTo>
                      <a:pt x="225" y="800"/>
                    </a:lnTo>
                    <a:lnTo>
                      <a:pt x="222" y="800"/>
                    </a:lnTo>
                    <a:lnTo>
                      <a:pt x="219" y="801"/>
                    </a:lnTo>
                    <a:lnTo>
                      <a:pt x="216" y="802"/>
                    </a:lnTo>
                    <a:lnTo>
                      <a:pt x="214" y="808"/>
                    </a:lnTo>
                    <a:lnTo>
                      <a:pt x="212" y="814"/>
                    </a:lnTo>
                    <a:lnTo>
                      <a:pt x="211" y="819"/>
                    </a:lnTo>
                    <a:lnTo>
                      <a:pt x="208" y="824"/>
                    </a:lnTo>
                    <a:lnTo>
                      <a:pt x="204" y="824"/>
                    </a:lnTo>
                    <a:lnTo>
                      <a:pt x="201" y="824"/>
                    </a:lnTo>
                    <a:lnTo>
                      <a:pt x="197" y="819"/>
                    </a:lnTo>
                    <a:lnTo>
                      <a:pt x="185" y="805"/>
                    </a:lnTo>
                    <a:lnTo>
                      <a:pt x="182" y="808"/>
                    </a:lnTo>
                    <a:lnTo>
                      <a:pt x="180" y="818"/>
                    </a:lnTo>
                    <a:lnTo>
                      <a:pt x="180" y="824"/>
                    </a:lnTo>
                    <a:lnTo>
                      <a:pt x="180" y="826"/>
                    </a:lnTo>
                    <a:lnTo>
                      <a:pt x="180" y="828"/>
                    </a:lnTo>
                    <a:lnTo>
                      <a:pt x="182" y="830"/>
                    </a:lnTo>
                    <a:lnTo>
                      <a:pt x="179" y="834"/>
                    </a:lnTo>
                    <a:lnTo>
                      <a:pt x="177" y="837"/>
                    </a:lnTo>
                    <a:lnTo>
                      <a:pt x="174" y="837"/>
                    </a:lnTo>
                    <a:lnTo>
                      <a:pt x="173" y="837"/>
                    </a:lnTo>
                    <a:lnTo>
                      <a:pt x="173" y="838"/>
                    </a:lnTo>
                    <a:lnTo>
                      <a:pt x="170" y="838"/>
                    </a:lnTo>
                    <a:lnTo>
                      <a:pt x="165" y="836"/>
                    </a:lnTo>
                    <a:lnTo>
                      <a:pt x="162" y="837"/>
                    </a:lnTo>
                    <a:lnTo>
                      <a:pt x="161" y="843"/>
                    </a:lnTo>
                    <a:lnTo>
                      <a:pt x="161" y="852"/>
                    </a:lnTo>
                    <a:lnTo>
                      <a:pt x="156" y="854"/>
                    </a:lnTo>
                    <a:lnTo>
                      <a:pt x="151" y="855"/>
                    </a:lnTo>
                    <a:lnTo>
                      <a:pt x="147" y="858"/>
                    </a:lnTo>
                    <a:lnTo>
                      <a:pt x="142" y="859"/>
                    </a:lnTo>
                    <a:lnTo>
                      <a:pt x="137" y="865"/>
                    </a:lnTo>
                    <a:lnTo>
                      <a:pt x="133" y="869"/>
                    </a:lnTo>
                    <a:lnTo>
                      <a:pt x="132" y="872"/>
                    </a:lnTo>
                    <a:lnTo>
                      <a:pt x="131" y="875"/>
                    </a:lnTo>
                    <a:lnTo>
                      <a:pt x="132" y="877"/>
                    </a:lnTo>
                    <a:lnTo>
                      <a:pt x="132" y="878"/>
                    </a:lnTo>
                    <a:lnTo>
                      <a:pt x="133" y="881"/>
                    </a:lnTo>
                    <a:lnTo>
                      <a:pt x="136" y="885"/>
                    </a:lnTo>
                    <a:lnTo>
                      <a:pt x="136" y="887"/>
                    </a:lnTo>
                    <a:lnTo>
                      <a:pt x="136" y="889"/>
                    </a:lnTo>
                    <a:lnTo>
                      <a:pt x="131" y="893"/>
                    </a:lnTo>
                    <a:lnTo>
                      <a:pt x="128" y="894"/>
                    </a:lnTo>
                    <a:lnTo>
                      <a:pt x="124" y="893"/>
                    </a:lnTo>
                    <a:lnTo>
                      <a:pt x="122" y="895"/>
                    </a:lnTo>
                    <a:lnTo>
                      <a:pt x="122" y="903"/>
                    </a:lnTo>
                    <a:lnTo>
                      <a:pt x="125" y="908"/>
                    </a:lnTo>
                    <a:lnTo>
                      <a:pt x="126" y="915"/>
                    </a:lnTo>
                    <a:lnTo>
                      <a:pt x="125" y="917"/>
                    </a:lnTo>
                    <a:lnTo>
                      <a:pt x="125" y="921"/>
                    </a:lnTo>
                    <a:lnTo>
                      <a:pt x="120" y="923"/>
                    </a:lnTo>
                    <a:lnTo>
                      <a:pt x="116" y="926"/>
                    </a:lnTo>
                    <a:lnTo>
                      <a:pt x="113" y="926"/>
                    </a:lnTo>
                    <a:lnTo>
                      <a:pt x="110" y="927"/>
                    </a:lnTo>
                    <a:lnTo>
                      <a:pt x="105" y="928"/>
                    </a:lnTo>
                    <a:lnTo>
                      <a:pt x="97" y="929"/>
                    </a:lnTo>
                    <a:lnTo>
                      <a:pt x="92" y="934"/>
                    </a:lnTo>
                    <a:lnTo>
                      <a:pt x="88" y="937"/>
                    </a:lnTo>
                    <a:lnTo>
                      <a:pt x="82" y="941"/>
                    </a:lnTo>
                    <a:lnTo>
                      <a:pt x="80" y="944"/>
                    </a:lnTo>
                    <a:lnTo>
                      <a:pt x="77" y="954"/>
                    </a:lnTo>
                    <a:lnTo>
                      <a:pt x="75" y="957"/>
                    </a:lnTo>
                    <a:lnTo>
                      <a:pt x="73" y="958"/>
                    </a:lnTo>
                    <a:lnTo>
                      <a:pt x="71" y="961"/>
                    </a:lnTo>
                    <a:lnTo>
                      <a:pt x="68" y="961"/>
                    </a:lnTo>
                    <a:lnTo>
                      <a:pt x="65" y="962"/>
                    </a:lnTo>
                    <a:lnTo>
                      <a:pt x="58" y="963"/>
                    </a:lnTo>
                    <a:lnTo>
                      <a:pt x="53" y="962"/>
                    </a:lnTo>
                    <a:lnTo>
                      <a:pt x="50" y="958"/>
                    </a:lnTo>
                    <a:lnTo>
                      <a:pt x="45" y="952"/>
                    </a:lnTo>
                    <a:lnTo>
                      <a:pt x="42" y="945"/>
                    </a:lnTo>
                    <a:lnTo>
                      <a:pt x="36" y="937"/>
                    </a:lnTo>
                    <a:lnTo>
                      <a:pt x="33" y="934"/>
                    </a:lnTo>
                    <a:lnTo>
                      <a:pt x="30" y="935"/>
                    </a:lnTo>
                    <a:lnTo>
                      <a:pt x="28" y="940"/>
                    </a:lnTo>
                    <a:lnTo>
                      <a:pt x="25" y="949"/>
                    </a:lnTo>
                    <a:lnTo>
                      <a:pt x="25" y="961"/>
                    </a:lnTo>
                    <a:lnTo>
                      <a:pt x="22" y="966"/>
                    </a:lnTo>
                    <a:lnTo>
                      <a:pt x="14" y="974"/>
                    </a:lnTo>
                    <a:lnTo>
                      <a:pt x="8" y="977"/>
                    </a:lnTo>
                    <a:lnTo>
                      <a:pt x="5" y="979"/>
                    </a:lnTo>
                    <a:lnTo>
                      <a:pt x="1" y="979"/>
                    </a:lnTo>
                    <a:lnTo>
                      <a:pt x="0" y="98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666">
                <a:extLst>
                  <a:ext uri="{FF2B5EF4-FFF2-40B4-BE49-F238E27FC236}">
                    <a16:creationId xmlns:a16="http://schemas.microsoft.com/office/drawing/2014/main" id="{64AED3F7-A5B8-A1AB-E44F-0137C995D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2744"/>
                <a:ext cx="10" cy="24"/>
              </a:xfrm>
              <a:custGeom>
                <a:avLst/>
                <a:gdLst>
                  <a:gd name="T0" fmla="*/ 0 w 54"/>
                  <a:gd name="T1" fmla="*/ 118 h 120"/>
                  <a:gd name="T2" fmla="*/ 10 w 54"/>
                  <a:gd name="T3" fmla="*/ 120 h 120"/>
                  <a:gd name="T4" fmla="*/ 25 w 54"/>
                  <a:gd name="T5" fmla="*/ 111 h 120"/>
                  <a:gd name="T6" fmla="*/ 25 w 54"/>
                  <a:gd name="T7" fmla="*/ 97 h 120"/>
                  <a:gd name="T8" fmla="*/ 24 w 54"/>
                  <a:gd name="T9" fmla="*/ 77 h 120"/>
                  <a:gd name="T10" fmla="*/ 27 w 54"/>
                  <a:gd name="T11" fmla="*/ 57 h 120"/>
                  <a:gd name="T12" fmla="*/ 33 w 54"/>
                  <a:gd name="T13" fmla="*/ 39 h 120"/>
                  <a:gd name="T14" fmla="*/ 44 w 54"/>
                  <a:gd name="T15" fmla="*/ 22 h 120"/>
                  <a:gd name="T16" fmla="*/ 49 w 54"/>
                  <a:gd name="T17" fmla="*/ 18 h 120"/>
                  <a:gd name="T18" fmla="*/ 53 w 54"/>
                  <a:gd name="T19" fmla="*/ 14 h 120"/>
                  <a:gd name="T20" fmla="*/ 54 w 54"/>
                  <a:gd name="T21" fmla="*/ 11 h 120"/>
                  <a:gd name="T22" fmla="*/ 53 w 54"/>
                  <a:gd name="T23" fmla="*/ 9 h 120"/>
                  <a:gd name="T24" fmla="*/ 53 w 54"/>
                  <a:gd name="T25" fmla="*/ 6 h 120"/>
                  <a:gd name="T26" fmla="*/ 53 w 54"/>
                  <a:gd name="T27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20">
                    <a:moveTo>
                      <a:pt x="0" y="118"/>
                    </a:moveTo>
                    <a:lnTo>
                      <a:pt x="10" y="120"/>
                    </a:lnTo>
                    <a:lnTo>
                      <a:pt x="25" y="111"/>
                    </a:lnTo>
                    <a:lnTo>
                      <a:pt x="25" y="97"/>
                    </a:lnTo>
                    <a:lnTo>
                      <a:pt x="24" y="77"/>
                    </a:lnTo>
                    <a:lnTo>
                      <a:pt x="27" y="57"/>
                    </a:lnTo>
                    <a:lnTo>
                      <a:pt x="33" y="39"/>
                    </a:lnTo>
                    <a:lnTo>
                      <a:pt x="44" y="22"/>
                    </a:lnTo>
                    <a:lnTo>
                      <a:pt x="49" y="18"/>
                    </a:lnTo>
                    <a:lnTo>
                      <a:pt x="53" y="14"/>
                    </a:lnTo>
                    <a:lnTo>
                      <a:pt x="54" y="11"/>
                    </a:lnTo>
                    <a:lnTo>
                      <a:pt x="53" y="9"/>
                    </a:lnTo>
                    <a:lnTo>
                      <a:pt x="53" y="6"/>
                    </a:lnTo>
                    <a:lnTo>
                      <a:pt x="5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667">
                <a:extLst>
                  <a:ext uri="{FF2B5EF4-FFF2-40B4-BE49-F238E27FC236}">
                    <a16:creationId xmlns:a16="http://schemas.microsoft.com/office/drawing/2014/main" id="{8E51B6C4-2DD9-7559-594D-3415DDDCD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0" y="2145"/>
                <a:ext cx="23" cy="31"/>
              </a:xfrm>
              <a:custGeom>
                <a:avLst/>
                <a:gdLst>
                  <a:gd name="T0" fmla="*/ 117 w 117"/>
                  <a:gd name="T1" fmla="*/ 6 h 154"/>
                  <a:gd name="T2" fmla="*/ 105 w 117"/>
                  <a:gd name="T3" fmla="*/ 2 h 154"/>
                  <a:gd name="T4" fmla="*/ 93 w 117"/>
                  <a:gd name="T5" fmla="*/ 0 h 154"/>
                  <a:gd name="T6" fmla="*/ 83 w 117"/>
                  <a:gd name="T7" fmla="*/ 0 h 154"/>
                  <a:gd name="T8" fmla="*/ 75 w 117"/>
                  <a:gd name="T9" fmla="*/ 0 h 154"/>
                  <a:gd name="T10" fmla="*/ 69 w 117"/>
                  <a:gd name="T11" fmla="*/ 2 h 154"/>
                  <a:gd name="T12" fmla="*/ 63 w 117"/>
                  <a:gd name="T13" fmla="*/ 3 h 154"/>
                  <a:gd name="T14" fmla="*/ 60 w 117"/>
                  <a:gd name="T15" fmla="*/ 8 h 154"/>
                  <a:gd name="T16" fmla="*/ 58 w 117"/>
                  <a:gd name="T17" fmla="*/ 14 h 154"/>
                  <a:gd name="T18" fmla="*/ 59 w 117"/>
                  <a:gd name="T19" fmla="*/ 23 h 154"/>
                  <a:gd name="T20" fmla="*/ 57 w 117"/>
                  <a:gd name="T21" fmla="*/ 27 h 154"/>
                  <a:gd name="T22" fmla="*/ 58 w 117"/>
                  <a:gd name="T23" fmla="*/ 33 h 154"/>
                  <a:gd name="T24" fmla="*/ 61 w 117"/>
                  <a:gd name="T25" fmla="*/ 40 h 154"/>
                  <a:gd name="T26" fmla="*/ 67 w 117"/>
                  <a:gd name="T27" fmla="*/ 51 h 154"/>
                  <a:gd name="T28" fmla="*/ 66 w 117"/>
                  <a:gd name="T29" fmla="*/ 51 h 154"/>
                  <a:gd name="T30" fmla="*/ 66 w 117"/>
                  <a:gd name="T31" fmla="*/ 52 h 154"/>
                  <a:gd name="T32" fmla="*/ 66 w 117"/>
                  <a:gd name="T33" fmla="*/ 54 h 154"/>
                  <a:gd name="T34" fmla="*/ 64 w 117"/>
                  <a:gd name="T35" fmla="*/ 58 h 154"/>
                  <a:gd name="T36" fmla="*/ 61 w 117"/>
                  <a:gd name="T37" fmla="*/ 58 h 154"/>
                  <a:gd name="T38" fmla="*/ 60 w 117"/>
                  <a:gd name="T39" fmla="*/ 58 h 154"/>
                  <a:gd name="T40" fmla="*/ 60 w 117"/>
                  <a:gd name="T41" fmla="*/ 59 h 154"/>
                  <a:gd name="T42" fmla="*/ 55 w 117"/>
                  <a:gd name="T43" fmla="*/ 59 h 154"/>
                  <a:gd name="T44" fmla="*/ 52 w 117"/>
                  <a:gd name="T45" fmla="*/ 58 h 154"/>
                  <a:gd name="T46" fmla="*/ 49 w 117"/>
                  <a:gd name="T47" fmla="*/ 59 h 154"/>
                  <a:gd name="T48" fmla="*/ 46 w 117"/>
                  <a:gd name="T49" fmla="*/ 60 h 154"/>
                  <a:gd name="T50" fmla="*/ 43 w 117"/>
                  <a:gd name="T51" fmla="*/ 64 h 154"/>
                  <a:gd name="T52" fmla="*/ 40 w 117"/>
                  <a:gd name="T53" fmla="*/ 68 h 154"/>
                  <a:gd name="T54" fmla="*/ 41 w 117"/>
                  <a:gd name="T55" fmla="*/ 73 h 154"/>
                  <a:gd name="T56" fmla="*/ 40 w 117"/>
                  <a:gd name="T57" fmla="*/ 75 h 154"/>
                  <a:gd name="T58" fmla="*/ 43 w 117"/>
                  <a:gd name="T59" fmla="*/ 81 h 154"/>
                  <a:gd name="T60" fmla="*/ 40 w 117"/>
                  <a:gd name="T61" fmla="*/ 83 h 154"/>
                  <a:gd name="T62" fmla="*/ 37 w 117"/>
                  <a:gd name="T63" fmla="*/ 83 h 154"/>
                  <a:gd name="T64" fmla="*/ 36 w 117"/>
                  <a:gd name="T65" fmla="*/ 83 h 154"/>
                  <a:gd name="T66" fmla="*/ 36 w 117"/>
                  <a:gd name="T67" fmla="*/ 85 h 154"/>
                  <a:gd name="T68" fmla="*/ 31 w 117"/>
                  <a:gd name="T69" fmla="*/ 86 h 154"/>
                  <a:gd name="T70" fmla="*/ 27 w 117"/>
                  <a:gd name="T71" fmla="*/ 86 h 154"/>
                  <a:gd name="T72" fmla="*/ 25 w 117"/>
                  <a:gd name="T73" fmla="*/ 85 h 154"/>
                  <a:gd name="T74" fmla="*/ 23 w 117"/>
                  <a:gd name="T75" fmla="*/ 82 h 154"/>
                  <a:gd name="T76" fmla="*/ 21 w 117"/>
                  <a:gd name="T77" fmla="*/ 81 h 154"/>
                  <a:gd name="T78" fmla="*/ 17 w 117"/>
                  <a:gd name="T79" fmla="*/ 82 h 154"/>
                  <a:gd name="T80" fmla="*/ 14 w 117"/>
                  <a:gd name="T81" fmla="*/ 86 h 154"/>
                  <a:gd name="T82" fmla="*/ 7 w 117"/>
                  <a:gd name="T83" fmla="*/ 100 h 154"/>
                  <a:gd name="T84" fmla="*/ 4 w 117"/>
                  <a:gd name="T85" fmla="*/ 104 h 154"/>
                  <a:gd name="T86" fmla="*/ 6 w 117"/>
                  <a:gd name="T87" fmla="*/ 110 h 154"/>
                  <a:gd name="T88" fmla="*/ 12 w 117"/>
                  <a:gd name="T89" fmla="*/ 123 h 154"/>
                  <a:gd name="T90" fmla="*/ 14 w 117"/>
                  <a:gd name="T91" fmla="*/ 132 h 154"/>
                  <a:gd name="T92" fmla="*/ 13 w 117"/>
                  <a:gd name="T93" fmla="*/ 137 h 154"/>
                  <a:gd name="T94" fmla="*/ 12 w 117"/>
                  <a:gd name="T95" fmla="*/ 144 h 154"/>
                  <a:gd name="T96" fmla="*/ 9 w 117"/>
                  <a:gd name="T97" fmla="*/ 145 h 154"/>
                  <a:gd name="T98" fmla="*/ 8 w 117"/>
                  <a:gd name="T99" fmla="*/ 148 h 154"/>
                  <a:gd name="T100" fmla="*/ 6 w 117"/>
                  <a:gd name="T101" fmla="*/ 151 h 154"/>
                  <a:gd name="T102" fmla="*/ 3 w 117"/>
                  <a:gd name="T103" fmla="*/ 151 h 154"/>
                  <a:gd name="T104" fmla="*/ 2 w 117"/>
                  <a:gd name="T105" fmla="*/ 151 h 154"/>
                  <a:gd name="T106" fmla="*/ 2 w 117"/>
                  <a:gd name="T107" fmla="*/ 153 h 154"/>
                  <a:gd name="T108" fmla="*/ 0 w 117"/>
                  <a:gd name="T109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7" h="154">
                    <a:moveTo>
                      <a:pt x="117" y="6"/>
                    </a:moveTo>
                    <a:lnTo>
                      <a:pt x="105" y="2"/>
                    </a:lnTo>
                    <a:lnTo>
                      <a:pt x="93" y="0"/>
                    </a:lnTo>
                    <a:lnTo>
                      <a:pt x="83" y="0"/>
                    </a:lnTo>
                    <a:lnTo>
                      <a:pt x="75" y="0"/>
                    </a:lnTo>
                    <a:lnTo>
                      <a:pt x="69" y="2"/>
                    </a:lnTo>
                    <a:lnTo>
                      <a:pt x="63" y="3"/>
                    </a:lnTo>
                    <a:lnTo>
                      <a:pt x="60" y="8"/>
                    </a:lnTo>
                    <a:lnTo>
                      <a:pt x="58" y="14"/>
                    </a:lnTo>
                    <a:lnTo>
                      <a:pt x="59" y="23"/>
                    </a:lnTo>
                    <a:lnTo>
                      <a:pt x="57" y="27"/>
                    </a:lnTo>
                    <a:lnTo>
                      <a:pt x="58" y="33"/>
                    </a:lnTo>
                    <a:lnTo>
                      <a:pt x="61" y="40"/>
                    </a:lnTo>
                    <a:lnTo>
                      <a:pt x="67" y="51"/>
                    </a:lnTo>
                    <a:lnTo>
                      <a:pt x="66" y="51"/>
                    </a:lnTo>
                    <a:lnTo>
                      <a:pt x="66" y="52"/>
                    </a:lnTo>
                    <a:lnTo>
                      <a:pt x="66" y="54"/>
                    </a:lnTo>
                    <a:lnTo>
                      <a:pt x="64" y="58"/>
                    </a:lnTo>
                    <a:lnTo>
                      <a:pt x="61" y="58"/>
                    </a:lnTo>
                    <a:lnTo>
                      <a:pt x="60" y="58"/>
                    </a:lnTo>
                    <a:lnTo>
                      <a:pt x="60" y="59"/>
                    </a:lnTo>
                    <a:lnTo>
                      <a:pt x="55" y="59"/>
                    </a:lnTo>
                    <a:lnTo>
                      <a:pt x="52" y="58"/>
                    </a:lnTo>
                    <a:lnTo>
                      <a:pt x="49" y="59"/>
                    </a:lnTo>
                    <a:lnTo>
                      <a:pt x="46" y="60"/>
                    </a:lnTo>
                    <a:lnTo>
                      <a:pt x="43" y="64"/>
                    </a:lnTo>
                    <a:lnTo>
                      <a:pt x="40" y="68"/>
                    </a:lnTo>
                    <a:lnTo>
                      <a:pt x="41" y="73"/>
                    </a:lnTo>
                    <a:lnTo>
                      <a:pt x="40" y="75"/>
                    </a:lnTo>
                    <a:lnTo>
                      <a:pt x="43" y="81"/>
                    </a:lnTo>
                    <a:lnTo>
                      <a:pt x="40" y="83"/>
                    </a:lnTo>
                    <a:lnTo>
                      <a:pt x="37" y="83"/>
                    </a:lnTo>
                    <a:lnTo>
                      <a:pt x="36" y="83"/>
                    </a:lnTo>
                    <a:lnTo>
                      <a:pt x="36" y="85"/>
                    </a:lnTo>
                    <a:lnTo>
                      <a:pt x="31" y="86"/>
                    </a:lnTo>
                    <a:lnTo>
                      <a:pt x="27" y="86"/>
                    </a:lnTo>
                    <a:lnTo>
                      <a:pt x="25" y="85"/>
                    </a:lnTo>
                    <a:lnTo>
                      <a:pt x="23" y="82"/>
                    </a:lnTo>
                    <a:lnTo>
                      <a:pt x="21" y="81"/>
                    </a:lnTo>
                    <a:lnTo>
                      <a:pt x="17" y="82"/>
                    </a:lnTo>
                    <a:lnTo>
                      <a:pt x="14" y="86"/>
                    </a:lnTo>
                    <a:lnTo>
                      <a:pt x="7" y="100"/>
                    </a:lnTo>
                    <a:lnTo>
                      <a:pt x="4" y="104"/>
                    </a:lnTo>
                    <a:lnTo>
                      <a:pt x="6" y="110"/>
                    </a:lnTo>
                    <a:lnTo>
                      <a:pt x="12" y="123"/>
                    </a:lnTo>
                    <a:lnTo>
                      <a:pt x="14" y="132"/>
                    </a:lnTo>
                    <a:lnTo>
                      <a:pt x="13" y="137"/>
                    </a:lnTo>
                    <a:lnTo>
                      <a:pt x="12" y="144"/>
                    </a:lnTo>
                    <a:lnTo>
                      <a:pt x="9" y="145"/>
                    </a:lnTo>
                    <a:lnTo>
                      <a:pt x="8" y="148"/>
                    </a:lnTo>
                    <a:lnTo>
                      <a:pt x="6" y="151"/>
                    </a:lnTo>
                    <a:lnTo>
                      <a:pt x="3" y="151"/>
                    </a:lnTo>
                    <a:lnTo>
                      <a:pt x="2" y="151"/>
                    </a:lnTo>
                    <a:lnTo>
                      <a:pt x="2" y="153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668">
                <a:extLst>
                  <a:ext uri="{FF2B5EF4-FFF2-40B4-BE49-F238E27FC236}">
                    <a16:creationId xmlns:a16="http://schemas.microsoft.com/office/drawing/2014/main" id="{566DB7B9-FDFA-6082-06FF-92136C00E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481"/>
                <a:ext cx="218" cy="87"/>
              </a:xfrm>
              <a:custGeom>
                <a:avLst/>
                <a:gdLst>
                  <a:gd name="T0" fmla="*/ 1051 w 1087"/>
                  <a:gd name="T1" fmla="*/ 407 h 437"/>
                  <a:gd name="T2" fmla="*/ 1065 w 1087"/>
                  <a:gd name="T3" fmla="*/ 385 h 437"/>
                  <a:gd name="T4" fmla="*/ 1086 w 1087"/>
                  <a:gd name="T5" fmla="*/ 366 h 437"/>
                  <a:gd name="T6" fmla="*/ 1087 w 1087"/>
                  <a:gd name="T7" fmla="*/ 354 h 437"/>
                  <a:gd name="T8" fmla="*/ 1065 w 1087"/>
                  <a:gd name="T9" fmla="*/ 322 h 437"/>
                  <a:gd name="T10" fmla="*/ 1063 w 1087"/>
                  <a:gd name="T11" fmla="*/ 271 h 437"/>
                  <a:gd name="T12" fmla="*/ 1051 w 1087"/>
                  <a:gd name="T13" fmla="*/ 259 h 437"/>
                  <a:gd name="T14" fmla="*/ 1046 w 1087"/>
                  <a:gd name="T15" fmla="*/ 246 h 437"/>
                  <a:gd name="T16" fmla="*/ 1037 w 1087"/>
                  <a:gd name="T17" fmla="*/ 204 h 437"/>
                  <a:gd name="T18" fmla="*/ 1025 w 1087"/>
                  <a:gd name="T19" fmla="*/ 201 h 437"/>
                  <a:gd name="T20" fmla="*/ 1031 w 1087"/>
                  <a:gd name="T21" fmla="*/ 174 h 437"/>
                  <a:gd name="T22" fmla="*/ 1029 w 1087"/>
                  <a:gd name="T23" fmla="*/ 152 h 437"/>
                  <a:gd name="T24" fmla="*/ 1018 w 1087"/>
                  <a:gd name="T25" fmla="*/ 138 h 437"/>
                  <a:gd name="T26" fmla="*/ 984 w 1087"/>
                  <a:gd name="T27" fmla="*/ 124 h 437"/>
                  <a:gd name="T28" fmla="*/ 957 w 1087"/>
                  <a:gd name="T29" fmla="*/ 93 h 437"/>
                  <a:gd name="T30" fmla="*/ 944 w 1087"/>
                  <a:gd name="T31" fmla="*/ 75 h 437"/>
                  <a:gd name="T32" fmla="*/ 927 w 1087"/>
                  <a:gd name="T33" fmla="*/ 63 h 437"/>
                  <a:gd name="T34" fmla="*/ 910 w 1087"/>
                  <a:gd name="T35" fmla="*/ 57 h 437"/>
                  <a:gd name="T36" fmla="*/ 886 w 1087"/>
                  <a:gd name="T37" fmla="*/ 35 h 437"/>
                  <a:gd name="T38" fmla="*/ 869 w 1087"/>
                  <a:gd name="T39" fmla="*/ 26 h 437"/>
                  <a:gd name="T40" fmla="*/ 785 w 1087"/>
                  <a:gd name="T41" fmla="*/ 14 h 437"/>
                  <a:gd name="T42" fmla="*/ 754 w 1087"/>
                  <a:gd name="T43" fmla="*/ 20 h 437"/>
                  <a:gd name="T44" fmla="*/ 732 w 1087"/>
                  <a:gd name="T45" fmla="*/ 18 h 437"/>
                  <a:gd name="T46" fmla="*/ 703 w 1087"/>
                  <a:gd name="T47" fmla="*/ 0 h 437"/>
                  <a:gd name="T48" fmla="*/ 680 w 1087"/>
                  <a:gd name="T49" fmla="*/ 24 h 437"/>
                  <a:gd name="T50" fmla="*/ 657 w 1087"/>
                  <a:gd name="T51" fmla="*/ 49 h 437"/>
                  <a:gd name="T52" fmla="*/ 639 w 1087"/>
                  <a:gd name="T53" fmla="*/ 38 h 437"/>
                  <a:gd name="T54" fmla="*/ 612 w 1087"/>
                  <a:gd name="T55" fmla="*/ 55 h 437"/>
                  <a:gd name="T56" fmla="*/ 598 w 1087"/>
                  <a:gd name="T57" fmla="*/ 72 h 437"/>
                  <a:gd name="T58" fmla="*/ 591 w 1087"/>
                  <a:gd name="T59" fmla="*/ 99 h 437"/>
                  <a:gd name="T60" fmla="*/ 535 w 1087"/>
                  <a:gd name="T61" fmla="*/ 123 h 437"/>
                  <a:gd name="T62" fmla="*/ 524 w 1087"/>
                  <a:gd name="T63" fmla="*/ 171 h 437"/>
                  <a:gd name="T64" fmla="*/ 511 w 1087"/>
                  <a:gd name="T65" fmla="*/ 188 h 437"/>
                  <a:gd name="T66" fmla="*/ 490 w 1087"/>
                  <a:gd name="T67" fmla="*/ 196 h 437"/>
                  <a:gd name="T68" fmla="*/ 474 w 1087"/>
                  <a:gd name="T69" fmla="*/ 202 h 437"/>
                  <a:gd name="T70" fmla="*/ 453 w 1087"/>
                  <a:gd name="T71" fmla="*/ 215 h 437"/>
                  <a:gd name="T72" fmla="*/ 446 w 1087"/>
                  <a:gd name="T73" fmla="*/ 219 h 437"/>
                  <a:gd name="T74" fmla="*/ 434 w 1087"/>
                  <a:gd name="T75" fmla="*/ 230 h 437"/>
                  <a:gd name="T76" fmla="*/ 421 w 1087"/>
                  <a:gd name="T77" fmla="*/ 242 h 437"/>
                  <a:gd name="T78" fmla="*/ 411 w 1087"/>
                  <a:gd name="T79" fmla="*/ 248 h 437"/>
                  <a:gd name="T80" fmla="*/ 399 w 1087"/>
                  <a:gd name="T81" fmla="*/ 241 h 437"/>
                  <a:gd name="T82" fmla="*/ 385 w 1087"/>
                  <a:gd name="T83" fmla="*/ 255 h 437"/>
                  <a:gd name="T84" fmla="*/ 379 w 1087"/>
                  <a:gd name="T85" fmla="*/ 259 h 437"/>
                  <a:gd name="T86" fmla="*/ 339 w 1087"/>
                  <a:gd name="T87" fmla="*/ 270 h 437"/>
                  <a:gd name="T88" fmla="*/ 328 w 1087"/>
                  <a:gd name="T89" fmla="*/ 264 h 437"/>
                  <a:gd name="T90" fmla="*/ 310 w 1087"/>
                  <a:gd name="T91" fmla="*/ 275 h 437"/>
                  <a:gd name="T92" fmla="*/ 296 w 1087"/>
                  <a:gd name="T93" fmla="*/ 277 h 437"/>
                  <a:gd name="T94" fmla="*/ 284 w 1087"/>
                  <a:gd name="T95" fmla="*/ 281 h 437"/>
                  <a:gd name="T96" fmla="*/ 256 w 1087"/>
                  <a:gd name="T97" fmla="*/ 283 h 437"/>
                  <a:gd name="T98" fmla="*/ 230 w 1087"/>
                  <a:gd name="T99" fmla="*/ 292 h 437"/>
                  <a:gd name="T100" fmla="*/ 207 w 1087"/>
                  <a:gd name="T101" fmla="*/ 287 h 437"/>
                  <a:gd name="T102" fmla="*/ 173 w 1087"/>
                  <a:gd name="T103" fmla="*/ 318 h 437"/>
                  <a:gd name="T104" fmla="*/ 148 w 1087"/>
                  <a:gd name="T105" fmla="*/ 340 h 437"/>
                  <a:gd name="T106" fmla="*/ 137 w 1087"/>
                  <a:gd name="T107" fmla="*/ 344 h 437"/>
                  <a:gd name="T108" fmla="*/ 122 w 1087"/>
                  <a:gd name="T109" fmla="*/ 355 h 437"/>
                  <a:gd name="T110" fmla="*/ 101 w 1087"/>
                  <a:gd name="T111" fmla="*/ 364 h 437"/>
                  <a:gd name="T112" fmla="*/ 91 w 1087"/>
                  <a:gd name="T113" fmla="*/ 362 h 437"/>
                  <a:gd name="T114" fmla="*/ 67 w 1087"/>
                  <a:gd name="T115" fmla="*/ 361 h 437"/>
                  <a:gd name="T116" fmla="*/ 9 w 1087"/>
                  <a:gd name="T117" fmla="*/ 389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7" h="437">
                    <a:moveTo>
                      <a:pt x="1062" y="437"/>
                    </a:moveTo>
                    <a:lnTo>
                      <a:pt x="1053" y="424"/>
                    </a:lnTo>
                    <a:lnTo>
                      <a:pt x="1051" y="415"/>
                    </a:lnTo>
                    <a:lnTo>
                      <a:pt x="1051" y="407"/>
                    </a:lnTo>
                    <a:lnTo>
                      <a:pt x="1051" y="401"/>
                    </a:lnTo>
                    <a:lnTo>
                      <a:pt x="1054" y="396"/>
                    </a:lnTo>
                    <a:lnTo>
                      <a:pt x="1058" y="390"/>
                    </a:lnTo>
                    <a:lnTo>
                      <a:pt x="1065" y="385"/>
                    </a:lnTo>
                    <a:lnTo>
                      <a:pt x="1073" y="377"/>
                    </a:lnTo>
                    <a:lnTo>
                      <a:pt x="1086" y="369"/>
                    </a:lnTo>
                    <a:lnTo>
                      <a:pt x="1086" y="368"/>
                    </a:lnTo>
                    <a:lnTo>
                      <a:pt x="1086" y="366"/>
                    </a:lnTo>
                    <a:lnTo>
                      <a:pt x="1086" y="364"/>
                    </a:lnTo>
                    <a:lnTo>
                      <a:pt x="1087" y="364"/>
                    </a:lnTo>
                    <a:lnTo>
                      <a:pt x="1087" y="360"/>
                    </a:lnTo>
                    <a:lnTo>
                      <a:pt x="1087" y="354"/>
                    </a:lnTo>
                    <a:lnTo>
                      <a:pt x="1082" y="341"/>
                    </a:lnTo>
                    <a:lnTo>
                      <a:pt x="1074" y="333"/>
                    </a:lnTo>
                    <a:lnTo>
                      <a:pt x="1068" y="327"/>
                    </a:lnTo>
                    <a:lnTo>
                      <a:pt x="1065" y="322"/>
                    </a:lnTo>
                    <a:lnTo>
                      <a:pt x="1063" y="316"/>
                    </a:lnTo>
                    <a:lnTo>
                      <a:pt x="1064" y="310"/>
                    </a:lnTo>
                    <a:lnTo>
                      <a:pt x="1064" y="278"/>
                    </a:lnTo>
                    <a:lnTo>
                      <a:pt x="1063" y="271"/>
                    </a:lnTo>
                    <a:lnTo>
                      <a:pt x="1059" y="266"/>
                    </a:lnTo>
                    <a:lnTo>
                      <a:pt x="1053" y="261"/>
                    </a:lnTo>
                    <a:lnTo>
                      <a:pt x="1051" y="260"/>
                    </a:lnTo>
                    <a:lnTo>
                      <a:pt x="1051" y="259"/>
                    </a:lnTo>
                    <a:lnTo>
                      <a:pt x="1052" y="255"/>
                    </a:lnTo>
                    <a:lnTo>
                      <a:pt x="1047" y="251"/>
                    </a:lnTo>
                    <a:lnTo>
                      <a:pt x="1045" y="248"/>
                    </a:lnTo>
                    <a:lnTo>
                      <a:pt x="1046" y="246"/>
                    </a:lnTo>
                    <a:lnTo>
                      <a:pt x="1046" y="242"/>
                    </a:lnTo>
                    <a:lnTo>
                      <a:pt x="1047" y="237"/>
                    </a:lnTo>
                    <a:lnTo>
                      <a:pt x="1042" y="214"/>
                    </a:lnTo>
                    <a:lnTo>
                      <a:pt x="1037" y="204"/>
                    </a:lnTo>
                    <a:lnTo>
                      <a:pt x="1034" y="202"/>
                    </a:lnTo>
                    <a:lnTo>
                      <a:pt x="1031" y="203"/>
                    </a:lnTo>
                    <a:lnTo>
                      <a:pt x="1027" y="202"/>
                    </a:lnTo>
                    <a:lnTo>
                      <a:pt x="1025" y="201"/>
                    </a:lnTo>
                    <a:lnTo>
                      <a:pt x="1024" y="197"/>
                    </a:lnTo>
                    <a:lnTo>
                      <a:pt x="1027" y="192"/>
                    </a:lnTo>
                    <a:lnTo>
                      <a:pt x="1028" y="181"/>
                    </a:lnTo>
                    <a:lnTo>
                      <a:pt x="1031" y="174"/>
                    </a:lnTo>
                    <a:lnTo>
                      <a:pt x="1031" y="168"/>
                    </a:lnTo>
                    <a:lnTo>
                      <a:pt x="1031" y="162"/>
                    </a:lnTo>
                    <a:lnTo>
                      <a:pt x="1030" y="155"/>
                    </a:lnTo>
                    <a:lnTo>
                      <a:pt x="1029" y="152"/>
                    </a:lnTo>
                    <a:lnTo>
                      <a:pt x="1029" y="151"/>
                    </a:lnTo>
                    <a:lnTo>
                      <a:pt x="1029" y="149"/>
                    </a:lnTo>
                    <a:lnTo>
                      <a:pt x="1024" y="143"/>
                    </a:lnTo>
                    <a:lnTo>
                      <a:pt x="1018" y="138"/>
                    </a:lnTo>
                    <a:lnTo>
                      <a:pt x="1010" y="134"/>
                    </a:lnTo>
                    <a:lnTo>
                      <a:pt x="999" y="132"/>
                    </a:lnTo>
                    <a:lnTo>
                      <a:pt x="990" y="128"/>
                    </a:lnTo>
                    <a:lnTo>
                      <a:pt x="984" y="124"/>
                    </a:lnTo>
                    <a:lnTo>
                      <a:pt x="978" y="120"/>
                    </a:lnTo>
                    <a:lnTo>
                      <a:pt x="976" y="116"/>
                    </a:lnTo>
                    <a:lnTo>
                      <a:pt x="962" y="99"/>
                    </a:lnTo>
                    <a:lnTo>
                      <a:pt x="957" y="93"/>
                    </a:lnTo>
                    <a:lnTo>
                      <a:pt x="953" y="89"/>
                    </a:lnTo>
                    <a:lnTo>
                      <a:pt x="947" y="83"/>
                    </a:lnTo>
                    <a:lnTo>
                      <a:pt x="944" y="78"/>
                    </a:lnTo>
                    <a:lnTo>
                      <a:pt x="944" y="75"/>
                    </a:lnTo>
                    <a:lnTo>
                      <a:pt x="941" y="70"/>
                    </a:lnTo>
                    <a:lnTo>
                      <a:pt x="936" y="68"/>
                    </a:lnTo>
                    <a:lnTo>
                      <a:pt x="932" y="65"/>
                    </a:lnTo>
                    <a:lnTo>
                      <a:pt x="927" y="63"/>
                    </a:lnTo>
                    <a:lnTo>
                      <a:pt x="922" y="60"/>
                    </a:lnTo>
                    <a:lnTo>
                      <a:pt x="920" y="59"/>
                    </a:lnTo>
                    <a:lnTo>
                      <a:pt x="919" y="59"/>
                    </a:lnTo>
                    <a:lnTo>
                      <a:pt x="910" y="57"/>
                    </a:lnTo>
                    <a:lnTo>
                      <a:pt x="901" y="48"/>
                    </a:lnTo>
                    <a:lnTo>
                      <a:pt x="896" y="42"/>
                    </a:lnTo>
                    <a:lnTo>
                      <a:pt x="891" y="35"/>
                    </a:lnTo>
                    <a:lnTo>
                      <a:pt x="886" y="35"/>
                    </a:lnTo>
                    <a:lnTo>
                      <a:pt x="881" y="34"/>
                    </a:lnTo>
                    <a:lnTo>
                      <a:pt x="879" y="32"/>
                    </a:lnTo>
                    <a:lnTo>
                      <a:pt x="874" y="28"/>
                    </a:lnTo>
                    <a:lnTo>
                      <a:pt x="869" y="26"/>
                    </a:lnTo>
                    <a:lnTo>
                      <a:pt x="862" y="25"/>
                    </a:lnTo>
                    <a:lnTo>
                      <a:pt x="858" y="24"/>
                    </a:lnTo>
                    <a:lnTo>
                      <a:pt x="850" y="18"/>
                    </a:lnTo>
                    <a:lnTo>
                      <a:pt x="785" y="14"/>
                    </a:lnTo>
                    <a:lnTo>
                      <a:pt x="776" y="15"/>
                    </a:lnTo>
                    <a:lnTo>
                      <a:pt x="768" y="17"/>
                    </a:lnTo>
                    <a:lnTo>
                      <a:pt x="761" y="20"/>
                    </a:lnTo>
                    <a:lnTo>
                      <a:pt x="754" y="20"/>
                    </a:lnTo>
                    <a:lnTo>
                      <a:pt x="748" y="20"/>
                    </a:lnTo>
                    <a:lnTo>
                      <a:pt x="743" y="19"/>
                    </a:lnTo>
                    <a:lnTo>
                      <a:pt x="739" y="19"/>
                    </a:lnTo>
                    <a:lnTo>
                      <a:pt x="732" y="18"/>
                    </a:lnTo>
                    <a:lnTo>
                      <a:pt x="725" y="15"/>
                    </a:lnTo>
                    <a:lnTo>
                      <a:pt x="720" y="14"/>
                    </a:lnTo>
                    <a:lnTo>
                      <a:pt x="711" y="7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1" y="3"/>
                    </a:lnTo>
                    <a:lnTo>
                      <a:pt x="687" y="13"/>
                    </a:lnTo>
                    <a:lnTo>
                      <a:pt x="680" y="24"/>
                    </a:lnTo>
                    <a:lnTo>
                      <a:pt x="675" y="35"/>
                    </a:lnTo>
                    <a:lnTo>
                      <a:pt x="670" y="41"/>
                    </a:lnTo>
                    <a:lnTo>
                      <a:pt x="665" y="47"/>
                    </a:lnTo>
                    <a:lnTo>
                      <a:pt x="657" y="49"/>
                    </a:lnTo>
                    <a:lnTo>
                      <a:pt x="651" y="51"/>
                    </a:lnTo>
                    <a:lnTo>
                      <a:pt x="646" y="49"/>
                    </a:lnTo>
                    <a:lnTo>
                      <a:pt x="644" y="46"/>
                    </a:lnTo>
                    <a:lnTo>
                      <a:pt x="639" y="38"/>
                    </a:lnTo>
                    <a:lnTo>
                      <a:pt x="634" y="37"/>
                    </a:lnTo>
                    <a:lnTo>
                      <a:pt x="628" y="38"/>
                    </a:lnTo>
                    <a:lnTo>
                      <a:pt x="623" y="46"/>
                    </a:lnTo>
                    <a:lnTo>
                      <a:pt x="612" y="55"/>
                    </a:lnTo>
                    <a:lnTo>
                      <a:pt x="604" y="64"/>
                    </a:lnTo>
                    <a:lnTo>
                      <a:pt x="600" y="66"/>
                    </a:lnTo>
                    <a:lnTo>
                      <a:pt x="599" y="69"/>
                    </a:lnTo>
                    <a:lnTo>
                      <a:pt x="598" y="72"/>
                    </a:lnTo>
                    <a:lnTo>
                      <a:pt x="594" y="81"/>
                    </a:lnTo>
                    <a:lnTo>
                      <a:pt x="595" y="89"/>
                    </a:lnTo>
                    <a:lnTo>
                      <a:pt x="594" y="94"/>
                    </a:lnTo>
                    <a:lnTo>
                      <a:pt x="591" y="99"/>
                    </a:lnTo>
                    <a:lnTo>
                      <a:pt x="587" y="103"/>
                    </a:lnTo>
                    <a:lnTo>
                      <a:pt x="581" y="108"/>
                    </a:lnTo>
                    <a:lnTo>
                      <a:pt x="541" y="122"/>
                    </a:lnTo>
                    <a:lnTo>
                      <a:pt x="535" y="123"/>
                    </a:lnTo>
                    <a:lnTo>
                      <a:pt x="531" y="128"/>
                    </a:lnTo>
                    <a:lnTo>
                      <a:pt x="527" y="134"/>
                    </a:lnTo>
                    <a:lnTo>
                      <a:pt x="527" y="144"/>
                    </a:lnTo>
                    <a:lnTo>
                      <a:pt x="524" y="171"/>
                    </a:lnTo>
                    <a:lnTo>
                      <a:pt x="516" y="178"/>
                    </a:lnTo>
                    <a:lnTo>
                      <a:pt x="513" y="180"/>
                    </a:lnTo>
                    <a:lnTo>
                      <a:pt x="514" y="184"/>
                    </a:lnTo>
                    <a:lnTo>
                      <a:pt x="511" y="188"/>
                    </a:lnTo>
                    <a:lnTo>
                      <a:pt x="507" y="194"/>
                    </a:lnTo>
                    <a:lnTo>
                      <a:pt x="498" y="195"/>
                    </a:lnTo>
                    <a:lnTo>
                      <a:pt x="493" y="196"/>
                    </a:lnTo>
                    <a:lnTo>
                      <a:pt x="490" y="196"/>
                    </a:lnTo>
                    <a:lnTo>
                      <a:pt x="487" y="198"/>
                    </a:lnTo>
                    <a:lnTo>
                      <a:pt x="482" y="201"/>
                    </a:lnTo>
                    <a:lnTo>
                      <a:pt x="479" y="201"/>
                    </a:lnTo>
                    <a:lnTo>
                      <a:pt x="474" y="202"/>
                    </a:lnTo>
                    <a:lnTo>
                      <a:pt x="465" y="202"/>
                    </a:lnTo>
                    <a:lnTo>
                      <a:pt x="459" y="204"/>
                    </a:lnTo>
                    <a:lnTo>
                      <a:pt x="455" y="208"/>
                    </a:lnTo>
                    <a:lnTo>
                      <a:pt x="453" y="215"/>
                    </a:lnTo>
                    <a:lnTo>
                      <a:pt x="452" y="219"/>
                    </a:lnTo>
                    <a:lnTo>
                      <a:pt x="450" y="220"/>
                    </a:lnTo>
                    <a:lnTo>
                      <a:pt x="447" y="219"/>
                    </a:lnTo>
                    <a:lnTo>
                      <a:pt x="446" y="219"/>
                    </a:lnTo>
                    <a:lnTo>
                      <a:pt x="441" y="219"/>
                    </a:lnTo>
                    <a:lnTo>
                      <a:pt x="439" y="226"/>
                    </a:lnTo>
                    <a:lnTo>
                      <a:pt x="436" y="229"/>
                    </a:lnTo>
                    <a:lnTo>
                      <a:pt x="434" y="230"/>
                    </a:lnTo>
                    <a:lnTo>
                      <a:pt x="425" y="230"/>
                    </a:lnTo>
                    <a:lnTo>
                      <a:pt x="419" y="234"/>
                    </a:lnTo>
                    <a:lnTo>
                      <a:pt x="421" y="240"/>
                    </a:lnTo>
                    <a:lnTo>
                      <a:pt x="421" y="242"/>
                    </a:lnTo>
                    <a:lnTo>
                      <a:pt x="419" y="242"/>
                    </a:lnTo>
                    <a:lnTo>
                      <a:pt x="419" y="243"/>
                    </a:lnTo>
                    <a:lnTo>
                      <a:pt x="419" y="246"/>
                    </a:lnTo>
                    <a:lnTo>
                      <a:pt x="411" y="248"/>
                    </a:lnTo>
                    <a:lnTo>
                      <a:pt x="407" y="249"/>
                    </a:lnTo>
                    <a:lnTo>
                      <a:pt x="405" y="248"/>
                    </a:lnTo>
                    <a:lnTo>
                      <a:pt x="402" y="244"/>
                    </a:lnTo>
                    <a:lnTo>
                      <a:pt x="399" y="241"/>
                    </a:lnTo>
                    <a:lnTo>
                      <a:pt x="396" y="242"/>
                    </a:lnTo>
                    <a:lnTo>
                      <a:pt x="393" y="246"/>
                    </a:lnTo>
                    <a:lnTo>
                      <a:pt x="390" y="252"/>
                    </a:lnTo>
                    <a:lnTo>
                      <a:pt x="385" y="255"/>
                    </a:lnTo>
                    <a:lnTo>
                      <a:pt x="383" y="255"/>
                    </a:lnTo>
                    <a:lnTo>
                      <a:pt x="382" y="255"/>
                    </a:lnTo>
                    <a:lnTo>
                      <a:pt x="382" y="257"/>
                    </a:lnTo>
                    <a:lnTo>
                      <a:pt x="379" y="259"/>
                    </a:lnTo>
                    <a:lnTo>
                      <a:pt x="349" y="263"/>
                    </a:lnTo>
                    <a:lnTo>
                      <a:pt x="344" y="264"/>
                    </a:lnTo>
                    <a:lnTo>
                      <a:pt x="342" y="268"/>
                    </a:lnTo>
                    <a:lnTo>
                      <a:pt x="339" y="270"/>
                    </a:lnTo>
                    <a:lnTo>
                      <a:pt x="337" y="268"/>
                    </a:lnTo>
                    <a:lnTo>
                      <a:pt x="332" y="265"/>
                    </a:lnTo>
                    <a:lnTo>
                      <a:pt x="330" y="264"/>
                    </a:lnTo>
                    <a:lnTo>
                      <a:pt x="328" y="264"/>
                    </a:lnTo>
                    <a:lnTo>
                      <a:pt x="326" y="264"/>
                    </a:lnTo>
                    <a:lnTo>
                      <a:pt x="320" y="265"/>
                    </a:lnTo>
                    <a:lnTo>
                      <a:pt x="316" y="270"/>
                    </a:lnTo>
                    <a:lnTo>
                      <a:pt x="310" y="275"/>
                    </a:lnTo>
                    <a:lnTo>
                      <a:pt x="305" y="278"/>
                    </a:lnTo>
                    <a:lnTo>
                      <a:pt x="302" y="280"/>
                    </a:lnTo>
                    <a:lnTo>
                      <a:pt x="299" y="280"/>
                    </a:lnTo>
                    <a:lnTo>
                      <a:pt x="296" y="277"/>
                    </a:lnTo>
                    <a:lnTo>
                      <a:pt x="293" y="282"/>
                    </a:lnTo>
                    <a:lnTo>
                      <a:pt x="291" y="284"/>
                    </a:lnTo>
                    <a:lnTo>
                      <a:pt x="289" y="283"/>
                    </a:lnTo>
                    <a:lnTo>
                      <a:pt x="284" y="281"/>
                    </a:lnTo>
                    <a:lnTo>
                      <a:pt x="278" y="278"/>
                    </a:lnTo>
                    <a:lnTo>
                      <a:pt x="274" y="280"/>
                    </a:lnTo>
                    <a:lnTo>
                      <a:pt x="264" y="281"/>
                    </a:lnTo>
                    <a:lnTo>
                      <a:pt x="256" y="283"/>
                    </a:lnTo>
                    <a:lnTo>
                      <a:pt x="249" y="288"/>
                    </a:lnTo>
                    <a:lnTo>
                      <a:pt x="242" y="291"/>
                    </a:lnTo>
                    <a:lnTo>
                      <a:pt x="240" y="292"/>
                    </a:lnTo>
                    <a:lnTo>
                      <a:pt x="230" y="292"/>
                    </a:lnTo>
                    <a:lnTo>
                      <a:pt x="223" y="291"/>
                    </a:lnTo>
                    <a:lnTo>
                      <a:pt x="218" y="287"/>
                    </a:lnTo>
                    <a:lnTo>
                      <a:pt x="211" y="284"/>
                    </a:lnTo>
                    <a:lnTo>
                      <a:pt x="207" y="287"/>
                    </a:lnTo>
                    <a:lnTo>
                      <a:pt x="205" y="297"/>
                    </a:lnTo>
                    <a:lnTo>
                      <a:pt x="198" y="301"/>
                    </a:lnTo>
                    <a:lnTo>
                      <a:pt x="189" y="308"/>
                    </a:lnTo>
                    <a:lnTo>
                      <a:pt x="173" y="318"/>
                    </a:lnTo>
                    <a:lnTo>
                      <a:pt x="166" y="324"/>
                    </a:lnTo>
                    <a:lnTo>
                      <a:pt x="160" y="329"/>
                    </a:lnTo>
                    <a:lnTo>
                      <a:pt x="153" y="333"/>
                    </a:lnTo>
                    <a:lnTo>
                      <a:pt x="148" y="340"/>
                    </a:lnTo>
                    <a:lnTo>
                      <a:pt x="146" y="341"/>
                    </a:lnTo>
                    <a:lnTo>
                      <a:pt x="143" y="343"/>
                    </a:lnTo>
                    <a:lnTo>
                      <a:pt x="139" y="343"/>
                    </a:lnTo>
                    <a:lnTo>
                      <a:pt x="137" y="344"/>
                    </a:lnTo>
                    <a:lnTo>
                      <a:pt x="131" y="344"/>
                    </a:lnTo>
                    <a:lnTo>
                      <a:pt x="129" y="352"/>
                    </a:lnTo>
                    <a:lnTo>
                      <a:pt x="126" y="352"/>
                    </a:lnTo>
                    <a:lnTo>
                      <a:pt x="122" y="355"/>
                    </a:lnTo>
                    <a:lnTo>
                      <a:pt x="116" y="358"/>
                    </a:lnTo>
                    <a:lnTo>
                      <a:pt x="110" y="363"/>
                    </a:lnTo>
                    <a:lnTo>
                      <a:pt x="104" y="363"/>
                    </a:lnTo>
                    <a:lnTo>
                      <a:pt x="101" y="364"/>
                    </a:lnTo>
                    <a:lnTo>
                      <a:pt x="97" y="363"/>
                    </a:lnTo>
                    <a:lnTo>
                      <a:pt x="96" y="363"/>
                    </a:lnTo>
                    <a:lnTo>
                      <a:pt x="93" y="362"/>
                    </a:lnTo>
                    <a:lnTo>
                      <a:pt x="91" y="362"/>
                    </a:lnTo>
                    <a:lnTo>
                      <a:pt x="90" y="364"/>
                    </a:lnTo>
                    <a:lnTo>
                      <a:pt x="82" y="367"/>
                    </a:lnTo>
                    <a:lnTo>
                      <a:pt x="79" y="364"/>
                    </a:lnTo>
                    <a:lnTo>
                      <a:pt x="67" y="361"/>
                    </a:lnTo>
                    <a:lnTo>
                      <a:pt x="41" y="366"/>
                    </a:lnTo>
                    <a:lnTo>
                      <a:pt x="34" y="369"/>
                    </a:lnTo>
                    <a:lnTo>
                      <a:pt x="16" y="389"/>
                    </a:lnTo>
                    <a:lnTo>
                      <a:pt x="9" y="389"/>
                    </a:lnTo>
                    <a:lnTo>
                      <a:pt x="4" y="390"/>
                    </a:lnTo>
                    <a:lnTo>
                      <a:pt x="0" y="39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669">
                <a:extLst>
                  <a:ext uri="{FF2B5EF4-FFF2-40B4-BE49-F238E27FC236}">
                    <a16:creationId xmlns:a16="http://schemas.microsoft.com/office/drawing/2014/main" id="{53CFDBA8-20BC-7EB1-5DE8-C0F91696A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1389"/>
                <a:ext cx="164" cy="184"/>
              </a:xfrm>
              <a:custGeom>
                <a:avLst/>
                <a:gdLst>
                  <a:gd name="T0" fmla="*/ 794 w 818"/>
                  <a:gd name="T1" fmla="*/ 903 h 924"/>
                  <a:gd name="T2" fmla="*/ 788 w 818"/>
                  <a:gd name="T3" fmla="*/ 870 h 924"/>
                  <a:gd name="T4" fmla="*/ 762 w 818"/>
                  <a:gd name="T5" fmla="*/ 839 h 924"/>
                  <a:gd name="T6" fmla="*/ 747 w 818"/>
                  <a:gd name="T7" fmla="*/ 815 h 924"/>
                  <a:gd name="T8" fmla="*/ 711 w 818"/>
                  <a:gd name="T9" fmla="*/ 764 h 924"/>
                  <a:gd name="T10" fmla="*/ 713 w 818"/>
                  <a:gd name="T11" fmla="*/ 736 h 924"/>
                  <a:gd name="T12" fmla="*/ 705 w 818"/>
                  <a:gd name="T13" fmla="*/ 710 h 924"/>
                  <a:gd name="T14" fmla="*/ 705 w 818"/>
                  <a:gd name="T15" fmla="*/ 693 h 924"/>
                  <a:gd name="T16" fmla="*/ 679 w 818"/>
                  <a:gd name="T17" fmla="*/ 667 h 924"/>
                  <a:gd name="T18" fmla="*/ 674 w 818"/>
                  <a:gd name="T19" fmla="*/ 641 h 924"/>
                  <a:gd name="T20" fmla="*/ 653 w 818"/>
                  <a:gd name="T21" fmla="*/ 639 h 924"/>
                  <a:gd name="T22" fmla="*/ 641 w 818"/>
                  <a:gd name="T23" fmla="*/ 622 h 924"/>
                  <a:gd name="T24" fmla="*/ 614 w 818"/>
                  <a:gd name="T25" fmla="*/ 645 h 924"/>
                  <a:gd name="T26" fmla="*/ 605 w 818"/>
                  <a:gd name="T27" fmla="*/ 649 h 924"/>
                  <a:gd name="T28" fmla="*/ 587 w 818"/>
                  <a:gd name="T29" fmla="*/ 639 h 924"/>
                  <a:gd name="T30" fmla="*/ 570 w 818"/>
                  <a:gd name="T31" fmla="*/ 621 h 924"/>
                  <a:gd name="T32" fmla="*/ 533 w 818"/>
                  <a:gd name="T33" fmla="*/ 583 h 924"/>
                  <a:gd name="T34" fmla="*/ 538 w 818"/>
                  <a:gd name="T35" fmla="*/ 556 h 924"/>
                  <a:gd name="T36" fmla="*/ 522 w 818"/>
                  <a:gd name="T37" fmla="*/ 545 h 924"/>
                  <a:gd name="T38" fmla="*/ 510 w 818"/>
                  <a:gd name="T39" fmla="*/ 536 h 924"/>
                  <a:gd name="T40" fmla="*/ 488 w 818"/>
                  <a:gd name="T41" fmla="*/ 519 h 924"/>
                  <a:gd name="T42" fmla="*/ 463 w 818"/>
                  <a:gd name="T43" fmla="*/ 498 h 924"/>
                  <a:gd name="T44" fmla="*/ 451 w 818"/>
                  <a:gd name="T45" fmla="*/ 475 h 924"/>
                  <a:gd name="T46" fmla="*/ 433 w 818"/>
                  <a:gd name="T47" fmla="*/ 465 h 924"/>
                  <a:gd name="T48" fmla="*/ 424 w 818"/>
                  <a:gd name="T49" fmla="*/ 442 h 924"/>
                  <a:gd name="T50" fmla="*/ 417 w 818"/>
                  <a:gd name="T51" fmla="*/ 421 h 924"/>
                  <a:gd name="T52" fmla="*/ 408 w 818"/>
                  <a:gd name="T53" fmla="*/ 396 h 924"/>
                  <a:gd name="T54" fmla="*/ 408 w 818"/>
                  <a:gd name="T55" fmla="*/ 389 h 924"/>
                  <a:gd name="T56" fmla="*/ 410 w 818"/>
                  <a:gd name="T57" fmla="*/ 370 h 924"/>
                  <a:gd name="T58" fmla="*/ 424 w 818"/>
                  <a:gd name="T59" fmla="*/ 371 h 924"/>
                  <a:gd name="T60" fmla="*/ 419 w 818"/>
                  <a:gd name="T61" fmla="*/ 360 h 924"/>
                  <a:gd name="T62" fmla="*/ 422 w 818"/>
                  <a:gd name="T63" fmla="*/ 344 h 924"/>
                  <a:gd name="T64" fmla="*/ 437 w 818"/>
                  <a:gd name="T65" fmla="*/ 320 h 924"/>
                  <a:gd name="T66" fmla="*/ 441 w 818"/>
                  <a:gd name="T67" fmla="*/ 313 h 924"/>
                  <a:gd name="T68" fmla="*/ 421 w 818"/>
                  <a:gd name="T69" fmla="*/ 304 h 924"/>
                  <a:gd name="T70" fmla="*/ 417 w 818"/>
                  <a:gd name="T71" fmla="*/ 291 h 924"/>
                  <a:gd name="T72" fmla="*/ 400 w 818"/>
                  <a:gd name="T73" fmla="*/ 274 h 924"/>
                  <a:gd name="T74" fmla="*/ 384 w 818"/>
                  <a:gd name="T75" fmla="*/ 258 h 924"/>
                  <a:gd name="T76" fmla="*/ 365 w 818"/>
                  <a:gd name="T77" fmla="*/ 241 h 924"/>
                  <a:gd name="T78" fmla="*/ 339 w 818"/>
                  <a:gd name="T79" fmla="*/ 236 h 924"/>
                  <a:gd name="T80" fmla="*/ 322 w 818"/>
                  <a:gd name="T81" fmla="*/ 204 h 924"/>
                  <a:gd name="T82" fmla="*/ 310 w 818"/>
                  <a:gd name="T83" fmla="*/ 211 h 924"/>
                  <a:gd name="T84" fmla="*/ 257 w 818"/>
                  <a:gd name="T85" fmla="*/ 161 h 924"/>
                  <a:gd name="T86" fmla="*/ 236 w 818"/>
                  <a:gd name="T87" fmla="*/ 136 h 924"/>
                  <a:gd name="T88" fmla="*/ 214 w 818"/>
                  <a:gd name="T89" fmla="*/ 112 h 924"/>
                  <a:gd name="T90" fmla="*/ 214 w 818"/>
                  <a:gd name="T91" fmla="*/ 87 h 924"/>
                  <a:gd name="T92" fmla="*/ 198 w 818"/>
                  <a:gd name="T93" fmla="*/ 30 h 924"/>
                  <a:gd name="T94" fmla="*/ 159 w 818"/>
                  <a:gd name="T95" fmla="*/ 10 h 924"/>
                  <a:gd name="T96" fmla="*/ 132 w 818"/>
                  <a:gd name="T97" fmla="*/ 12 h 924"/>
                  <a:gd name="T98" fmla="*/ 108 w 818"/>
                  <a:gd name="T99" fmla="*/ 10 h 924"/>
                  <a:gd name="T100" fmla="*/ 78 w 818"/>
                  <a:gd name="T101" fmla="*/ 11 h 924"/>
                  <a:gd name="T102" fmla="*/ 27 w 818"/>
                  <a:gd name="T103" fmla="*/ 5 h 924"/>
                  <a:gd name="T104" fmla="*/ 0 w 818"/>
                  <a:gd name="T105" fmla="*/ 6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18" h="924">
                    <a:moveTo>
                      <a:pt x="818" y="924"/>
                    </a:moveTo>
                    <a:lnTo>
                      <a:pt x="814" y="918"/>
                    </a:lnTo>
                    <a:lnTo>
                      <a:pt x="811" y="914"/>
                    </a:lnTo>
                    <a:lnTo>
                      <a:pt x="801" y="908"/>
                    </a:lnTo>
                    <a:lnTo>
                      <a:pt x="794" y="903"/>
                    </a:lnTo>
                    <a:lnTo>
                      <a:pt x="790" y="898"/>
                    </a:lnTo>
                    <a:lnTo>
                      <a:pt x="788" y="891"/>
                    </a:lnTo>
                    <a:lnTo>
                      <a:pt x="789" y="884"/>
                    </a:lnTo>
                    <a:lnTo>
                      <a:pt x="789" y="876"/>
                    </a:lnTo>
                    <a:lnTo>
                      <a:pt x="788" y="870"/>
                    </a:lnTo>
                    <a:lnTo>
                      <a:pt x="784" y="863"/>
                    </a:lnTo>
                    <a:lnTo>
                      <a:pt x="779" y="858"/>
                    </a:lnTo>
                    <a:lnTo>
                      <a:pt x="771" y="849"/>
                    </a:lnTo>
                    <a:lnTo>
                      <a:pt x="766" y="842"/>
                    </a:lnTo>
                    <a:lnTo>
                      <a:pt x="762" y="839"/>
                    </a:lnTo>
                    <a:lnTo>
                      <a:pt x="761" y="838"/>
                    </a:lnTo>
                    <a:lnTo>
                      <a:pt x="753" y="832"/>
                    </a:lnTo>
                    <a:lnTo>
                      <a:pt x="750" y="827"/>
                    </a:lnTo>
                    <a:lnTo>
                      <a:pt x="750" y="822"/>
                    </a:lnTo>
                    <a:lnTo>
                      <a:pt x="747" y="815"/>
                    </a:lnTo>
                    <a:lnTo>
                      <a:pt x="744" y="810"/>
                    </a:lnTo>
                    <a:lnTo>
                      <a:pt x="738" y="801"/>
                    </a:lnTo>
                    <a:lnTo>
                      <a:pt x="727" y="789"/>
                    </a:lnTo>
                    <a:lnTo>
                      <a:pt x="715" y="770"/>
                    </a:lnTo>
                    <a:lnTo>
                      <a:pt x="711" y="764"/>
                    </a:lnTo>
                    <a:lnTo>
                      <a:pt x="710" y="759"/>
                    </a:lnTo>
                    <a:lnTo>
                      <a:pt x="710" y="752"/>
                    </a:lnTo>
                    <a:lnTo>
                      <a:pt x="714" y="744"/>
                    </a:lnTo>
                    <a:lnTo>
                      <a:pt x="714" y="738"/>
                    </a:lnTo>
                    <a:lnTo>
                      <a:pt x="713" y="736"/>
                    </a:lnTo>
                    <a:lnTo>
                      <a:pt x="713" y="735"/>
                    </a:lnTo>
                    <a:lnTo>
                      <a:pt x="713" y="732"/>
                    </a:lnTo>
                    <a:lnTo>
                      <a:pt x="710" y="725"/>
                    </a:lnTo>
                    <a:lnTo>
                      <a:pt x="708" y="718"/>
                    </a:lnTo>
                    <a:lnTo>
                      <a:pt x="705" y="710"/>
                    </a:lnTo>
                    <a:lnTo>
                      <a:pt x="707" y="704"/>
                    </a:lnTo>
                    <a:lnTo>
                      <a:pt x="705" y="702"/>
                    </a:lnTo>
                    <a:lnTo>
                      <a:pt x="705" y="701"/>
                    </a:lnTo>
                    <a:lnTo>
                      <a:pt x="705" y="698"/>
                    </a:lnTo>
                    <a:lnTo>
                      <a:pt x="705" y="693"/>
                    </a:lnTo>
                    <a:lnTo>
                      <a:pt x="702" y="684"/>
                    </a:lnTo>
                    <a:lnTo>
                      <a:pt x="691" y="670"/>
                    </a:lnTo>
                    <a:lnTo>
                      <a:pt x="687" y="667"/>
                    </a:lnTo>
                    <a:lnTo>
                      <a:pt x="685" y="668"/>
                    </a:lnTo>
                    <a:lnTo>
                      <a:pt x="679" y="667"/>
                    </a:lnTo>
                    <a:lnTo>
                      <a:pt x="675" y="665"/>
                    </a:lnTo>
                    <a:lnTo>
                      <a:pt x="674" y="661"/>
                    </a:lnTo>
                    <a:lnTo>
                      <a:pt x="677" y="655"/>
                    </a:lnTo>
                    <a:lnTo>
                      <a:pt x="676" y="646"/>
                    </a:lnTo>
                    <a:lnTo>
                      <a:pt x="674" y="641"/>
                    </a:lnTo>
                    <a:lnTo>
                      <a:pt x="670" y="640"/>
                    </a:lnTo>
                    <a:lnTo>
                      <a:pt x="665" y="642"/>
                    </a:lnTo>
                    <a:lnTo>
                      <a:pt x="659" y="644"/>
                    </a:lnTo>
                    <a:lnTo>
                      <a:pt x="656" y="642"/>
                    </a:lnTo>
                    <a:lnTo>
                      <a:pt x="653" y="639"/>
                    </a:lnTo>
                    <a:lnTo>
                      <a:pt x="654" y="635"/>
                    </a:lnTo>
                    <a:lnTo>
                      <a:pt x="653" y="630"/>
                    </a:lnTo>
                    <a:lnTo>
                      <a:pt x="652" y="627"/>
                    </a:lnTo>
                    <a:lnTo>
                      <a:pt x="647" y="623"/>
                    </a:lnTo>
                    <a:lnTo>
                      <a:pt x="641" y="622"/>
                    </a:lnTo>
                    <a:lnTo>
                      <a:pt x="631" y="622"/>
                    </a:lnTo>
                    <a:lnTo>
                      <a:pt x="625" y="623"/>
                    </a:lnTo>
                    <a:lnTo>
                      <a:pt x="620" y="627"/>
                    </a:lnTo>
                    <a:lnTo>
                      <a:pt x="617" y="632"/>
                    </a:lnTo>
                    <a:lnTo>
                      <a:pt x="614" y="645"/>
                    </a:lnTo>
                    <a:lnTo>
                      <a:pt x="612" y="646"/>
                    </a:lnTo>
                    <a:lnTo>
                      <a:pt x="611" y="649"/>
                    </a:lnTo>
                    <a:lnTo>
                      <a:pt x="608" y="651"/>
                    </a:lnTo>
                    <a:lnTo>
                      <a:pt x="606" y="650"/>
                    </a:lnTo>
                    <a:lnTo>
                      <a:pt x="605" y="649"/>
                    </a:lnTo>
                    <a:lnTo>
                      <a:pt x="602" y="644"/>
                    </a:lnTo>
                    <a:lnTo>
                      <a:pt x="599" y="640"/>
                    </a:lnTo>
                    <a:lnTo>
                      <a:pt x="596" y="639"/>
                    </a:lnTo>
                    <a:lnTo>
                      <a:pt x="591" y="638"/>
                    </a:lnTo>
                    <a:lnTo>
                      <a:pt x="587" y="639"/>
                    </a:lnTo>
                    <a:lnTo>
                      <a:pt x="580" y="640"/>
                    </a:lnTo>
                    <a:lnTo>
                      <a:pt x="577" y="639"/>
                    </a:lnTo>
                    <a:lnTo>
                      <a:pt x="574" y="635"/>
                    </a:lnTo>
                    <a:lnTo>
                      <a:pt x="574" y="632"/>
                    </a:lnTo>
                    <a:lnTo>
                      <a:pt x="570" y="621"/>
                    </a:lnTo>
                    <a:lnTo>
                      <a:pt x="565" y="617"/>
                    </a:lnTo>
                    <a:lnTo>
                      <a:pt x="559" y="615"/>
                    </a:lnTo>
                    <a:lnTo>
                      <a:pt x="543" y="598"/>
                    </a:lnTo>
                    <a:lnTo>
                      <a:pt x="534" y="587"/>
                    </a:lnTo>
                    <a:lnTo>
                      <a:pt x="533" y="583"/>
                    </a:lnTo>
                    <a:lnTo>
                      <a:pt x="537" y="581"/>
                    </a:lnTo>
                    <a:lnTo>
                      <a:pt x="538" y="576"/>
                    </a:lnTo>
                    <a:lnTo>
                      <a:pt x="539" y="571"/>
                    </a:lnTo>
                    <a:lnTo>
                      <a:pt x="539" y="564"/>
                    </a:lnTo>
                    <a:lnTo>
                      <a:pt x="538" y="556"/>
                    </a:lnTo>
                    <a:lnTo>
                      <a:pt x="533" y="548"/>
                    </a:lnTo>
                    <a:lnTo>
                      <a:pt x="531" y="544"/>
                    </a:lnTo>
                    <a:lnTo>
                      <a:pt x="526" y="543"/>
                    </a:lnTo>
                    <a:lnTo>
                      <a:pt x="524" y="543"/>
                    </a:lnTo>
                    <a:lnTo>
                      <a:pt x="522" y="545"/>
                    </a:lnTo>
                    <a:lnTo>
                      <a:pt x="515" y="547"/>
                    </a:lnTo>
                    <a:lnTo>
                      <a:pt x="511" y="547"/>
                    </a:lnTo>
                    <a:lnTo>
                      <a:pt x="510" y="543"/>
                    </a:lnTo>
                    <a:lnTo>
                      <a:pt x="511" y="538"/>
                    </a:lnTo>
                    <a:lnTo>
                      <a:pt x="510" y="536"/>
                    </a:lnTo>
                    <a:lnTo>
                      <a:pt x="508" y="533"/>
                    </a:lnTo>
                    <a:lnTo>
                      <a:pt x="503" y="530"/>
                    </a:lnTo>
                    <a:lnTo>
                      <a:pt x="499" y="527"/>
                    </a:lnTo>
                    <a:lnTo>
                      <a:pt x="497" y="526"/>
                    </a:lnTo>
                    <a:lnTo>
                      <a:pt x="488" y="519"/>
                    </a:lnTo>
                    <a:lnTo>
                      <a:pt x="485" y="512"/>
                    </a:lnTo>
                    <a:lnTo>
                      <a:pt x="481" y="505"/>
                    </a:lnTo>
                    <a:lnTo>
                      <a:pt x="476" y="504"/>
                    </a:lnTo>
                    <a:lnTo>
                      <a:pt x="469" y="502"/>
                    </a:lnTo>
                    <a:lnTo>
                      <a:pt x="463" y="498"/>
                    </a:lnTo>
                    <a:lnTo>
                      <a:pt x="458" y="495"/>
                    </a:lnTo>
                    <a:lnTo>
                      <a:pt x="456" y="491"/>
                    </a:lnTo>
                    <a:lnTo>
                      <a:pt x="453" y="486"/>
                    </a:lnTo>
                    <a:lnTo>
                      <a:pt x="453" y="482"/>
                    </a:lnTo>
                    <a:lnTo>
                      <a:pt x="451" y="475"/>
                    </a:lnTo>
                    <a:lnTo>
                      <a:pt x="448" y="472"/>
                    </a:lnTo>
                    <a:lnTo>
                      <a:pt x="445" y="469"/>
                    </a:lnTo>
                    <a:lnTo>
                      <a:pt x="441" y="469"/>
                    </a:lnTo>
                    <a:lnTo>
                      <a:pt x="435" y="468"/>
                    </a:lnTo>
                    <a:lnTo>
                      <a:pt x="433" y="465"/>
                    </a:lnTo>
                    <a:lnTo>
                      <a:pt x="431" y="461"/>
                    </a:lnTo>
                    <a:lnTo>
                      <a:pt x="433" y="456"/>
                    </a:lnTo>
                    <a:lnTo>
                      <a:pt x="430" y="447"/>
                    </a:lnTo>
                    <a:lnTo>
                      <a:pt x="428" y="444"/>
                    </a:lnTo>
                    <a:lnTo>
                      <a:pt x="424" y="442"/>
                    </a:lnTo>
                    <a:lnTo>
                      <a:pt x="421" y="440"/>
                    </a:lnTo>
                    <a:lnTo>
                      <a:pt x="419" y="438"/>
                    </a:lnTo>
                    <a:lnTo>
                      <a:pt x="418" y="430"/>
                    </a:lnTo>
                    <a:lnTo>
                      <a:pt x="417" y="424"/>
                    </a:lnTo>
                    <a:lnTo>
                      <a:pt x="417" y="421"/>
                    </a:lnTo>
                    <a:lnTo>
                      <a:pt x="412" y="415"/>
                    </a:lnTo>
                    <a:lnTo>
                      <a:pt x="408" y="411"/>
                    </a:lnTo>
                    <a:lnTo>
                      <a:pt x="407" y="409"/>
                    </a:lnTo>
                    <a:lnTo>
                      <a:pt x="408" y="401"/>
                    </a:lnTo>
                    <a:lnTo>
                      <a:pt x="408" y="396"/>
                    </a:lnTo>
                    <a:lnTo>
                      <a:pt x="408" y="394"/>
                    </a:lnTo>
                    <a:lnTo>
                      <a:pt x="408" y="393"/>
                    </a:lnTo>
                    <a:lnTo>
                      <a:pt x="410" y="393"/>
                    </a:lnTo>
                    <a:lnTo>
                      <a:pt x="408" y="390"/>
                    </a:lnTo>
                    <a:lnTo>
                      <a:pt x="408" y="389"/>
                    </a:lnTo>
                    <a:lnTo>
                      <a:pt x="408" y="387"/>
                    </a:lnTo>
                    <a:lnTo>
                      <a:pt x="408" y="382"/>
                    </a:lnTo>
                    <a:lnTo>
                      <a:pt x="406" y="376"/>
                    </a:lnTo>
                    <a:lnTo>
                      <a:pt x="407" y="372"/>
                    </a:lnTo>
                    <a:lnTo>
                      <a:pt x="410" y="370"/>
                    </a:lnTo>
                    <a:lnTo>
                      <a:pt x="414" y="371"/>
                    </a:lnTo>
                    <a:lnTo>
                      <a:pt x="418" y="371"/>
                    </a:lnTo>
                    <a:lnTo>
                      <a:pt x="419" y="371"/>
                    </a:lnTo>
                    <a:lnTo>
                      <a:pt x="422" y="372"/>
                    </a:lnTo>
                    <a:lnTo>
                      <a:pt x="424" y="371"/>
                    </a:lnTo>
                    <a:lnTo>
                      <a:pt x="427" y="371"/>
                    </a:lnTo>
                    <a:lnTo>
                      <a:pt x="425" y="369"/>
                    </a:lnTo>
                    <a:lnTo>
                      <a:pt x="424" y="366"/>
                    </a:lnTo>
                    <a:lnTo>
                      <a:pt x="422" y="362"/>
                    </a:lnTo>
                    <a:lnTo>
                      <a:pt x="419" y="360"/>
                    </a:lnTo>
                    <a:lnTo>
                      <a:pt x="414" y="355"/>
                    </a:lnTo>
                    <a:lnTo>
                      <a:pt x="413" y="352"/>
                    </a:lnTo>
                    <a:lnTo>
                      <a:pt x="414" y="349"/>
                    </a:lnTo>
                    <a:lnTo>
                      <a:pt x="421" y="347"/>
                    </a:lnTo>
                    <a:lnTo>
                      <a:pt x="422" y="344"/>
                    </a:lnTo>
                    <a:lnTo>
                      <a:pt x="424" y="342"/>
                    </a:lnTo>
                    <a:lnTo>
                      <a:pt x="424" y="337"/>
                    </a:lnTo>
                    <a:lnTo>
                      <a:pt x="424" y="331"/>
                    </a:lnTo>
                    <a:lnTo>
                      <a:pt x="427" y="324"/>
                    </a:lnTo>
                    <a:lnTo>
                      <a:pt x="437" y="320"/>
                    </a:lnTo>
                    <a:lnTo>
                      <a:pt x="441" y="318"/>
                    </a:lnTo>
                    <a:lnTo>
                      <a:pt x="441" y="316"/>
                    </a:lnTo>
                    <a:lnTo>
                      <a:pt x="442" y="316"/>
                    </a:lnTo>
                    <a:lnTo>
                      <a:pt x="441" y="314"/>
                    </a:lnTo>
                    <a:lnTo>
                      <a:pt x="441" y="313"/>
                    </a:lnTo>
                    <a:lnTo>
                      <a:pt x="439" y="310"/>
                    </a:lnTo>
                    <a:lnTo>
                      <a:pt x="437" y="309"/>
                    </a:lnTo>
                    <a:lnTo>
                      <a:pt x="430" y="303"/>
                    </a:lnTo>
                    <a:lnTo>
                      <a:pt x="425" y="304"/>
                    </a:lnTo>
                    <a:lnTo>
                      <a:pt x="421" y="304"/>
                    </a:lnTo>
                    <a:lnTo>
                      <a:pt x="418" y="303"/>
                    </a:lnTo>
                    <a:lnTo>
                      <a:pt x="417" y="301"/>
                    </a:lnTo>
                    <a:lnTo>
                      <a:pt x="418" y="298"/>
                    </a:lnTo>
                    <a:lnTo>
                      <a:pt x="418" y="293"/>
                    </a:lnTo>
                    <a:lnTo>
                      <a:pt x="417" y="291"/>
                    </a:lnTo>
                    <a:lnTo>
                      <a:pt x="410" y="287"/>
                    </a:lnTo>
                    <a:lnTo>
                      <a:pt x="405" y="285"/>
                    </a:lnTo>
                    <a:lnTo>
                      <a:pt x="402" y="282"/>
                    </a:lnTo>
                    <a:lnTo>
                      <a:pt x="400" y="278"/>
                    </a:lnTo>
                    <a:lnTo>
                      <a:pt x="400" y="274"/>
                    </a:lnTo>
                    <a:lnTo>
                      <a:pt x="399" y="268"/>
                    </a:lnTo>
                    <a:lnTo>
                      <a:pt x="399" y="264"/>
                    </a:lnTo>
                    <a:lnTo>
                      <a:pt x="396" y="261"/>
                    </a:lnTo>
                    <a:lnTo>
                      <a:pt x="395" y="259"/>
                    </a:lnTo>
                    <a:lnTo>
                      <a:pt x="384" y="258"/>
                    </a:lnTo>
                    <a:lnTo>
                      <a:pt x="373" y="259"/>
                    </a:lnTo>
                    <a:lnTo>
                      <a:pt x="367" y="258"/>
                    </a:lnTo>
                    <a:lnTo>
                      <a:pt x="365" y="253"/>
                    </a:lnTo>
                    <a:lnTo>
                      <a:pt x="366" y="249"/>
                    </a:lnTo>
                    <a:lnTo>
                      <a:pt x="365" y="241"/>
                    </a:lnTo>
                    <a:lnTo>
                      <a:pt x="360" y="235"/>
                    </a:lnTo>
                    <a:lnTo>
                      <a:pt x="355" y="232"/>
                    </a:lnTo>
                    <a:lnTo>
                      <a:pt x="350" y="230"/>
                    </a:lnTo>
                    <a:lnTo>
                      <a:pt x="344" y="234"/>
                    </a:lnTo>
                    <a:lnTo>
                      <a:pt x="339" y="236"/>
                    </a:lnTo>
                    <a:lnTo>
                      <a:pt x="337" y="238"/>
                    </a:lnTo>
                    <a:lnTo>
                      <a:pt x="331" y="238"/>
                    </a:lnTo>
                    <a:lnTo>
                      <a:pt x="326" y="215"/>
                    </a:lnTo>
                    <a:lnTo>
                      <a:pt x="324" y="207"/>
                    </a:lnTo>
                    <a:lnTo>
                      <a:pt x="322" y="204"/>
                    </a:lnTo>
                    <a:lnTo>
                      <a:pt x="320" y="204"/>
                    </a:lnTo>
                    <a:lnTo>
                      <a:pt x="318" y="207"/>
                    </a:lnTo>
                    <a:lnTo>
                      <a:pt x="315" y="210"/>
                    </a:lnTo>
                    <a:lnTo>
                      <a:pt x="313" y="211"/>
                    </a:lnTo>
                    <a:lnTo>
                      <a:pt x="310" y="211"/>
                    </a:lnTo>
                    <a:lnTo>
                      <a:pt x="309" y="210"/>
                    </a:lnTo>
                    <a:lnTo>
                      <a:pt x="296" y="192"/>
                    </a:lnTo>
                    <a:lnTo>
                      <a:pt x="282" y="181"/>
                    </a:lnTo>
                    <a:lnTo>
                      <a:pt x="267" y="171"/>
                    </a:lnTo>
                    <a:lnTo>
                      <a:pt x="257" y="161"/>
                    </a:lnTo>
                    <a:lnTo>
                      <a:pt x="253" y="155"/>
                    </a:lnTo>
                    <a:lnTo>
                      <a:pt x="251" y="148"/>
                    </a:lnTo>
                    <a:lnTo>
                      <a:pt x="247" y="143"/>
                    </a:lnTo>
                    <a:lnTo>
                      <a:pt x="242" y="139"/>
                    </a:lnTo>
                    <a:lnTo>
                      <a:pt x="236" y="136"/>
                    </a:lnTo>
                    <a:lnTo>
                      <a:pt x="229" y="133"/>
                    </a:lnTo>
                    <a:lnTo>
                      <a:pt x="221" y="129"/>
                    </a:lnTo>
                    <a:lnTo>
                      <a:pt x="216" y="124"/>
                    </a:lnTo>
                    <a:lnTo>
                      <a:pt x="214" y="116"/>
                    </a:lnTo>
                    <a:lnTo>
                      <a:pt x="214" y="112"/>
                    </a:lnTo>
                    <a:lnTo>
                      <a:pt x="217" y="108"/>
                    </a:lnTo>
                    <a:lnTo>
                      <a:pt x="218" y="102"/>
                    </a:lnTo>
                    <a:lnTo>
                      <a:pt x="218" y="97"/>
                    </a:lnTo>
                    <a:lnTo>
                      <a:pt x="217" y="92"/>
                    </a:lnTo>
                    <a:lnTo>
                      <a:pt x="214" y="87"/>
                    </a:lnTo>
                    <a:lnTo>
                      <a:pt x="208" y="78"/>
                    </a:lnTo>
                    <a:lnTo>
                      <a:pt x="207" y="70"/>
                    </a:lnTo>
                    <a:lnTo>
                      <a:pt x="205" y="51"/>
                    </a:lnTo>
                    <a:lnTo>
                      <a:pt x="202" y="38"/>
                    </a:lnTo>
                    <a:lnTo>
                      <a:pt x="198" y="30"/>
                    </a:lnTo>
                    <a:lnTo>
                      <a:pt x="193" y="25"/>
                    </a:lnTo>
                    <a:lnTo>
                      <a:pt x="187" y="22"/>
                    </a:lnTo>
                    <a:lnTo>
                      <a:pt x="182" y="21"/>
                    </a:lnTo>
                    <a:lnTo>
                      <a:pt x="168" y="17"/>
                    </a:lnTo>
                    <a:lnTo>
                      <a:pt x="159" y="10"/>
                    </a:lnTo>
                    <a:lnTo>
                      <a:pt x="151" y="6"/>
                    </a:lnTo>
                    <a:lnTo>
                      <a:pt x="147" y="5"/>
                    </a:lnTo>
                    <a:lnTo>
                      <a:pt x="142" y="6"/>
                    </a:lnTo>
                    <a:lnTo>
                      <a:pt x="137" y="10"/>
                    </a:lnTo>
                    <a:lnTo>
                      <a:pt x="132" y="12"/>
                    </a:lnTo>
                    <a:lnTo>
                      <a:pt x="127" y="13"/>
                    </a:lnTo>
                    <a:lnTo>
                      <a:pt x="122" y="13"/>
                    </a:lnTo>
                    <a:lnTo>
                      <a:pt x="119" y="12"/>
                    </a:lnTo>
                    <a:lnTo>
                      <a:pt x="113" y="10"/>
                    </a:lnTo>
                    <a:lnTo>
                      <a:pt x="108" y="10"/>
                    </a:lnTo>
                    <a:lnTo>
                      <a:pt x="102" y="10"/>
                    </a:lnTo>
                    <a:lnTo>
                      <a:pt x="97" y="12"/>
                    </a:lnTo>
                    <a:lnTo>
                      <a:pt x="91" y="13"/>
                    </a:lnTo>
                    <a:lnTo>
                      <a:pt x="86" y="13"/>
                    </a:lnTo>
                    <a:lnTo>
                      <a:pt x="78" y="11"/>
                    </a:lnTo>
                    <a:lnTo>
                      <a:pt x="71" y="5"/>
                    </a:lnTo>
                    <a:lnTo>
                      <a:pt x="63" y="4"/>
                    </a:lnTo>
                    <a:lnTo>
                      <a:pt x="47" y="2"/>
                    </a:lnTo>
                    <a:lnTo>
                      <a:pt x="35" y="0"/>
                    </a:lnTo>
                    <a:lnTo>
                      <a:pt x="27" y="5"/>
                    </a:lnTo>
                    <a:lnTo>
                      <a:pt x="21" y="7"/>
                    </a:lnTo>
                    <a:lnTo>
                      <a:pt x="17" y="7"/>
                    </a:lnTo>
                    <a:lnTo>
                      <a:pt x="15" y="9"/>
                    </a:lnTo>
                    <a:lnTo>
                      <a:pt x="7" y="7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670">
                <a:extLst>
                  <a:ext uri="{FF2B5EF4-FFF2-40B4-BE49-F238E27FC236}">
                    <a16:creationId xmlns:a16="http://schemas.microsoft.com/office/drawing/2014/main" id="{4A505A81-111C-0AEC-29AC-E8D06EBE38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1371"/>
                <a:ext cx="180" cy="205"/>
              </a:xfrm>
              <a:custGeom>
                <a:avLst/>
                <a:gdLst>
                  <a:gd name="T0" fmla="*/ 886 w 897"/>
                  <a:gd name="T1" fmla="*/ 1008 h 1027"/>
                  <a:gd name="T2" fmla="*/ 864 w 897"/>
                  <a:gd name="T3" fmla="*/ 977 h 1027"/>
                  <a:gd name="T4" fmla="*/ 843 w 897"/>
                  <a:gd name="T5" fmla="*/ 960 h 1027"/>
                  <a:gd name="T6" fmla="*/ 843 w 897"/>
                  <a:gd name="T7" fmla="*/ 901 h 1027"/>
                  <a:gd name="T8" fmla="*/ 821 w 897"/>
                  <a:gd name="T9" fmla="*/ 851 h 1027"/>
                  <a:gd name="T10" fmla="*/ 777 w 897"/>
                  <a:gd name="T11" fmla="*/ 810 h 1027"/>
                  <a:gd name="T12" fmla="*/ 748 w 897"/>
                  <a:gd name="T13" fmla="*/ 788 h 1027"/>
                  <a:gd name="T14" fmla="*/ 731 w 897"/>
                  <a:gd name="T15" fmla="*/ 743 h 1027"/>
                  <a:gd name="T16" fmla="*/ 708 w 897"/>
                  <a:gd name="T17" fmla="*/ 723 h 1027"/>
                  <a:gd name="T18" fmla="*/ 712 w 897"/>
                  <a:gd name="T19" fmla="*/ 712 h 1027"/>
                  <a:gd name="T20" fmla="*/ 714 w 897"/>
                  <a:gd name="T21" fmla="*/ 696 h 1027"/>
                  <a:gd name="T22" fmla="*/ 696 w 897"/>
                  <a:gd name="T23" fmla="*/ 684 h 1027"/>
                  <a:gd name="T24" fmla="*/ 691 w 897"/>
                  <a:gd name="T25" fmla="*/ 642 h 1027"/>
                  <a:gd name="T26" fmla="*/ 673 w 897"/>
                  <a:gd name="T27" fmla="*/ 631 h 1027"/>
                  <a:gd name="T28" fmla="*/ 623 w 897"/>
                  <a:gd name="T29" fmla="*/ 570 h 1027"/>
                  <a:gd name="T30" fmla="*/ 623 w 897"/>
                  <a:gd name="T31" fmla="*/ 539 h 1027"/>
                  <a:gd name="T32" fmla="*/ 623 w 897"/>
                  <a:gd name="T33" fmla="*/ 502 h 1027"/>
                  <a:gd name="T34" fmla="*/ 640 w 897"/>
                  <a:gd name="T35" fmla="*/ 457 h 1027"/>
                  <a:gd name="T36" fmla="*/ 616 w 897"/>
                  <a:gd name="T37" fmla="*/ 437 h 1027"/>
                  <a:gd name="T38" fmla="*/ 595 w 897"/>
                  <a:gd name="T39" fmla="*/ 410 h 1027"/>
                  <a:gd name="T40" fmla="*/ 609 w 897"/>
                  <a:gd name="T41" fmla="*/ 397 h 1027"/>
                  <a:gd name="T42" fmla="*/ 608 w 897"/>
                  <a:gd name="T43" fmla="*/ 370 h 1027"/>
                  <a:gd name="T44" fmla="*/ 594 w 897"/>
                  <a:gd name="T45" fmla="*/ 371 h 1027"/>
                  <a:gd name="T46" fmla="*/ 586 w 897"/>
                  <a:gd name="T47" fmla="*/ 353 h 1027"/>
                  <a:gd name="T48" fmla="*/ 578 w 897"/>
                  <a:gd name="T49" fmla="*/ 324 h 1027"/>
                  <a:gd name="T50" fmla="*/ 559 w 897"/>
                  <a:gd name="T51" fmla="*/ 329 h 1027"/>
                  <a:gd name="T52" fmla="*/ 538 w 897"/>
                  <a:gd name="T53" fmla="*/ 322 h 1027"/>
                  <a:gd name="T54" fmla="*/ 538 w 897"/>
                  <a:gd name="T55" fmla="*/ 296 h 1027"/>
                  <a:gd name="T56" fmla="*/ 504 w 897"/>
                  <a:gd name="T57" fmla="*/ 300 h 1027"/>
                  <a:gd name="T58" fmla="*/ 478 w 897"/>
                  <a:gd name="T59" fmla="*/ 291 h 1027"/>
                  <a:gd name="T60" fmla="*/ 452 w 897"/>
                  <a:gd name="T61" fmla="*/ 277 h 1027"/>
                  <a:gd name="T62" fmla="*/ 463 w 897"/>
                  <a:gd name="T63" fmla="*/ 256 h 1027"/>
                  <a:gd name="T64" fmla="*/ 488 w 897"/>
                  <a:gd name="T65" fmla="*/ 249 h 1027"/>
                  <a:gd name="T66" fmla="*/ 483 w 897"/>
                  <a:gd name="T67" fmla="*/ 228 h 1027"/>
                  <a:gd name="T68" fmla="*/ 463 w 897"/>
                  <a:gd name="T69" fmla="*/ 226 h 1027"/>
                  <a:gd name="T70" fmla="*/ 449 w 897"/>
                  <a:gd name="T71" fmla="*/ 205 h 1027"/>
                  <a:gd name="T72" fmla="*/ 449 w 897"/>
                  <a:gd name="T73" fmla="*/ 182 h 1027"/>
                  <a:gd name="T74" fmla="*/ 401 w 897"/>
                  <a:gd name="T75" fmla="*/ 174 h 1027"/>
                  <a:gd name="T76" fmla="*/ 378 w 897"/>
                  <a:gd name="T77" fmla="*/ 180 h 1027"/>
                  <a:gd name="T78" fmla="*/ 336 w 897"/>
                  <a:gd name="T79" fmla="*/ 123 h 1027"/>
                  <a:gd name="T80" fmla="*/ 305 w 897"/>
                  <a:gd name="T81" fmla="*/ 85 h 1027"/>
                  <a:gd name="T82" fmla="*/ 290 w 897"/>
                  <a:gd name="T83" fmla="*/ 69 h 1027"/>
                  <a:gd name="T84" fmla="*/ 268 w 897"/>
                  <a:gd name="T85" fmla="*/ 60 h 1027"/>
                  <a:gd name="T86" fmla="*/ 251 w 897"/>
                  <a:gd name="T87" fmla="*/ 56 h 1027"/>
                  <a:gd name="T88" fmla="*/ 206 w 897"/>
                  <a:gd name="T89" fmla="*/ 33 h 1027"/>
                  <a:gd name="T90" fmla="*/ 192 w 897"/>
                  <a:gd name="T91" fmla="*/ 6 h 1027"/>
                  <a:gd name="T92" fmla="*/ 175 w 897"/>
                  <a:gd name="T93" fmla="*/ 10 h 1027"/>
                  <a:gd name="T94" fmla="*/ 159 w 897"/>
                  <a:gd name="T95" fmla="*/ 5 h 1027"/>
                  <a:gd name="T96" fmla="*/ 129 w 897"/>
                  <a:gd name="T97" fmla="*/ 11 h 1027"/>
                  <a:gd name="T98" fmla="*/ 90 w 897"/>
                  <a:gd name="T99" fmla="*/ 20 h 1027"/>
                  <a:gd name="T100" fmla="*/ 72 w 897"/>
                  <a:gd name="T101" fmla="*/ 40 h 1027"/>
                  <a:gd name="T102" fmla="*/ 51 w 897"/>
                  <a:gd name="T103" fmla="*/ 35 h 1027"/>
                  <a:gd name="T104" fmla="*/ 23 w 897"/>
                  <a:gd name="T105" fmla="*/ 23 h 1027"/>
                  <a:gd name="T106" fmla="*/ 0 w 897"/>
                  <a:gd name="T107" fmla="*/ 38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97" h="1027">
                    <a:moveTo>
                      <a:pt x="897" y="1027"/>
                    </a:moveTo>
                    <a:lnTo>
                      <a:pt x="895" y="1023"/>
                    </a:lnTo>
                    <a:lnTo>
                      <a:pt x="892" y="1016"/>
                    </a:lnTo>
                    <a:lnTo>
                      <a:pt x="890" y="1011"/>
                    </a:lnTo>
                    <a:lnTo>
                      <a:pt x="887" y="1009"/>
                    </a:lnTo>
                    <a:lnTo>
                      <a:pt x="886" y="1008"/>
                    </a:lnTo>
                    <a:lnTo>
                      <a:pt x="880" y="1003"/>
                    </a:lnTo>
                    <a:lnTo>
                      <a:pt x="877" y="1000"/>
                    </a:lnTo>
                    <a:lnTo>
                      <a:pt x="874" y="999"/>
                    </a:lnTo>
                    <a:lnTo>
                      <a:pt x="866" y="991"/>
                    </a:lnTo>
                    <a:lnTo>
                      <a:pt x="866" y="983"/>
                    </a:lnTo>
                    <a:lnTo>
                      <a:pt x="864" y="977"/>
                    </a:lnTo>
                    <a:lnTo>
                      <a:pt x="863" y="975"/>
                    </a:lnTo>
                    <a:lnTo>
                      <a:pt x="861" y="972"/>
                    </a:lnTo>
                    <a:lnTo>
                      <a:pt x="857" y="972"/>
                    </a:lnTo>
                    <a:lnTo>
                      <a:pt x="852" y="970"/>
                    </a:lnTo>
                    <a:lnTo>
                      <a:pt x="847" y="966"/>
                    </a:lnTo>
                    <a:lnTo>
                      <a:pt x="843" y="960"/>
                    </a:lnTo>
                    <a:lnTo>
                      <a:pt x="838" y="953"/>
                    </a:lnTo>
                    <a:lnTo>
                      <a:pt x="835" y="948"/>
                    </a:lnTo>
                    <a:lnTo>
                      <a:pt x="835" y="942"/>
                    </a:lnTo>
                    <a:lnTo>
                      <a:pt x="835" y="934"/>
                    </a:lnTo>
                    <a:lnTo>
                      <a:pt x="838" y="924"/>
                    </a:lnTo>
                    <a:lnTo>
                      <a:pt x="843" y="901"/>
                    </a:lnTo>
                    <a:lnTo>
                      <a:pt x="844" y="894"/>
                    </a:lnTo>
                    <a:lnTo>
                      <a:pt x="843" y="886"/>
                    </a:lnTo>
                    <a:lnTo>
                      <a:pt x="835" y="871"/>
                    </a:lnTo>
                    <a:lnTo>
                      <a:pt x="831" y="863"/>
                    </a:lnTo>
                    <a:lnTo>
                      <a:pt x="826" y="859"/>
                    </a:lnTo>
                    <a:lnTo>
                      <a:pt x="821" y="851"/>
                    </a:lnTo>
                    <a:lnTo>
                      <a:pt x="816" y="842"/>
                    </a:lnTo>
                    <a:lnTo>
                      <a:pt x="807" y="832"/>
                    </a:lnTo>
                    <a:lnTo>
                      <a:pt x="797" y="826"/>
                    </a:lnTo>
                    <a:lnTo>
                      <a:pt x="792" y="823"/>
                    </a:lnTo>
                    <a:lnTo>
                      <a:pt x="787" y="820"/>
                    </a:lnTo>
                    <a:lnTo>
                      <a:pt x="777" y="810"/>
                    </a:lnTo>
                    <a:lnTo>
                      <a:pt x="770" y="804"/>
                    </a:lnTo>
                    <a:lnTo>
                      <a:pt x="758" y="802"/>
                    </a:lnTo>
                    <a:lnTo>
                      <a:pt x="753" y="799"/>
                    </a:lnTo>
                    <a:lnTo>
                      <a:pt x="751" y="797"/>
                    </a:lnTo>
                    <a:lnTo>
                      <a:pt x="748" y="792"/>
                    </a:lnTo>
                    <a:lnTo>
                      <a:pt x="748" y="788"/>
                    </a:lnTo>
                    <a:lnTo>
                      <a:pt x="742" y="772"/>
                    </a:lnTo>
                    <a:lnTo>
                      <a:pt x="740" y="769"/>
                    </a:lnTo>
                    <a:lnTo>
                      <a:pt x="737" y="764"/>
                    </a:lnTo>
                    <a:lnTo>
                      <a:pt x="735" y="757"/>
                    </a:lnTo>
                    <a:lnTo>
                      <a:pt x="734" y="748"/>
                    </a:lnTo>
                    <a:lnTo>
                      <a:pt x="731" y="743"/>
                    </a:lnTo>
                    <a:lnTo>
                      <a:pt x="729" y="740"/>
                    </a:lnTo>
                    <a:lnTo>
                      <a:pt x="724" y="735"/>
                    </a:lnTo>
                    <a:lnTo>
                      <a:pt x="718" y="732"/>
                    </a:lnTo>
                    <a:lnTo>
                      <a:pt x="712" y="729"/>
                    </a:lnTo>
                    <a:lnTo>
                      <a:pt x="709" y="726"/>
                    </a:lnTo>
                    <a:lnTo>
                      <a:pt x="708" y="723"/>
                    </a:lnTo>
                    <a:lnTo>
                      <a:pt x="711" y="720"/>
                    </a:lnTo>
                    <a:lnTo>
                      <a:pt x="711" y="718"/>
                    </a:lnTo>
                    <a:lnTo>
                      <a:pt x="711" y="717"/>
                    </a:lnTo>
                    <a:lnTo>
                      <a:pt x="712" y="717"/>
                    </a:lnTo>
                    <a:lnTo>
                      <a:pt x="713" y="714"/>
                    </a:lnTo>
                    <a:lnTo>
                      <a:pt x="712" y="712"/>
                    </a:lnTo>
                    <a:lnTo>
                      <a:pt x="712" y="711"/>
                    </a:lnTo>
                    <a:lnTo>
                      <a:pt x="711" y="708"/>
                    </a:lnTo>
                    <a:lnTo>
                      <a:pt x="708" y="706"/>
                    </a:lnTo>
                    <a:lnTo>
                      <a:pt x="709" y="703"/>
                    </a:lnTo>
                    <a:lnTo>
                      <a:pt x="711" y="700"/>
                    </a:lnTo>
                    <a:lnTo>
                      <a:pt x="714" y="696"/>
                    </a:lnTo>
                    <a:lnTo>
                      <a:pt x="715" y="690"/>
                    </a:lnTo>
                    <a:lnTo>
                      <a:pt x="715" y="688"/>
                    </a:lnTo>
                    <a:lnTo>
                      <a:pt x="712" y="686"/>
                    </a:lnTo>
                    <a:lnTo>
                      <a:pt x="706" y="688"/>
                    </a:lnTo>
                    <a:lnTo>
                      <a:pt x="700" y="686"/>
                    </a:lnTo>
                    <a:lnTo>
                      <a:pt x="696" y="684"/>
                    </a:lnTo>
                    <a:lnTo>
                      <a:pt x="692" y="680"/>
                    </a:lnTo>
                    <a:lnTo>
                      <a:pt x="691" y="675"/>
                    </a:lnTo>
                    <a:lnTo>
                      <a:pt x="690" y="663"/>
                    </a:lnTo>
                    <a:lnTo>
                      <a:pt x="692" y="657"/>
                    </a:lnTo>
                    <a:lnTo>
                      <a:pt x="691" y="646"/>
                    </a:lnTo>
                    <a:lnTo>
                      <a:pt x="691" y="642"/>
                    </a:lnTo>
                    <a:lnTo>
                      <a:pt x="694" y="639"/>
                    </a:lnTo>
                    <a:lnTo>
                      <a:pt x="692" y="635"/>
                    </a:lnTo>
                    <a:lnTo>
                      <a:pt x="692" y="634"/>
                    </a:lnTo>
                    <a:lnTo>
                      <a:pt x="687" y="633"/>
                    </a:lnTo>
                    <a:lnTo>
                      <a:pt x="679" y="632"/>
                    </a:lnTo>
                    <a:lnTo>
                      <a:pt x="673" y="631"/>
                    </a:lnTo>
                    <a:lnTo>
                      <a:pt x="667" y="626"/>
                    </a:lnTo>
                    <a:lnTo>
                      <a:pt x="663" y="619"/>
                    </a:lnTo>
                    <a:lnTo>
                      <a:pt x="658" y="608"/>
                    </a:lnTo>
                    <a:lnTo>
                      <a:pt x="657" y="604"/>
                    </a:lnTo>
                    <a:lnTo>
                      <a:pt x="632" y="581"/>
                    </a:lnTo>
                    <a:lnTo>
                      <a:pt x="623" y="570"/>
                    </a:lnTo>
                    <a:lnTo>
                      <a:pt x="624" y="564"/>
                    </a:lnTo>
                    <a:lnTo>
                      <a:pt x="624" y="557"/>
                    </a:lnTo>
                    <a:lnTo>
                      <a:pt x="622" y="549"/>
                    </a:lnTo>
                    <a:lnTo>
                      <a:pt x="621" y="546"/>
                    </a:lnTo>
                    <a:lnTo>
                      <a:pt x="622" y="543"/>
                    </a:lnTo>
                    <a:lnTo>
                      <a:pt x="623" y="539"/>
                    </a:lnTo>
                    <a:lnTo>
                      <a:pt x="627" y="535"/>
                    </a:lnTo>
                    <a:lnTo>
                      <a:pt x="627" y="530"/>
                    </a:lnTo>
                    <a:lnTo>
                      <a:pt x="627" y="524"/>
                    </a:lnTo>
                    <a:lnTo>
                      <a:pt x="626" y="517"/>
                    </a:lnTo>
                    <a:lnTo>
                      <a:pt x="626" y="509"/>
                    </a:lnTo>
                    <a:lnTo>
                      <a:pt x="623" y="502"/>
                    </a:lnTo>
                    <a:lnTo>
                      <a:pt x="623" y="496"/>
                    </a:lnTo>
                    <a:lnTo>
                      <a:pt x="626" y="482"/>
                    </a:lnTo>
                    <a:lnTo>
                      <a:pt x="633" y="472"/>
                    </a:lnTo>
                    <a:lnTo>
                      <a:pt x="639" y="466"/>
                    </a:lnTo>
                    <a:lnTo>
                      <a:pt x="640" y="460"/>
                    </a:lnTo>
                    <a:lnTo>
                      <a:pt x="640" y="457"/>
                    </a:lnTo>
                    <a:lnTo>
                      <a:pt x="628" y="451"/>
                    </a:lnTo>
                    <a:lnTo>
                      <a:pt x="622" y="446"/>
                    </a:lnTo>
                    <a:lnTo>
                      <a:pt x="621" y="444"/>
                    </a:lnTo>
                    <a:lnTo>
                      <a:pt x="620" y="442"/>
                    </a:lnTo>
                    <a:lnTo>
                      <a:pt x="618" y="439"/>
                    </a:lnTo>
                    <a:lnTo>
                      <a:pt x="616" y="437"/>
                    </a:lnTo>
                    <a:lnTo>
                      <a:pt x="615" y="435"/>
                    </a:lnTo>
                    <a:lnTo>
                      <a:pt x="611" y="433"/>
                    </a:lnTo>
                    <a:lnTo>
                      <a:pt x="599" y="422"/>
                    </a:lnTo>
                    <a:lnTo>
                      <a:pt x="595" y="417"/>
                    </a:lnTo>
                    <a:lnTo>
                      <a:pt x="594" y="414"/>
                    </a:lnTo>
                    <a:lnTo>
                      <a:pt x="595" y="410"/>
                    </a:lnTo>
                    <a:lnTo>
                      <a:pt x="601" y="408"/>
                    </a:lnTo>
                    <a:lnTo>
                      <a:pt x="603" y="405"/>
                    </a:lnTo>
                    <a:lnTo>
                      <a:pt x="605" y="404"/>
                    </a:lnTo>
                    <a:lnTo>
                      <a:pt x="606" y="402"/>
                    </a:lnTo>
                    <a:lnTo>
                      <a:pt x="609" y="400"/>
                    </a:lnTo>
                    <a:lnTo>
                      <a:pt x="609" y="397"/>
                    </a:lnTo>
                    <a:lnTo>
                      <a:pt x="610" y="394"/>
                    </a:lnTo>
                    <a:lnTo>
                      <a:pt x="610" y="391"/>
                    </a:lnTo>
                    <a:lnTo>
                      <a:pt x="610" y="387"/>
                    </a:lnTo>
                    <a:lnTo>
                      <a:pt x="608" y="380"/>
                    </a:lnTo>
                    <a:lnTo>
                      <a:pt x="609" y="374"/>
                    </a:lnTo>
                    <a:lnTo>
                      <a:pt x="608" y="370"/>
                    </a:lnTo>
                    <a:lnTo>
                      <a:pt x="606" y="369"/>
                    </a:lnTo>
                    <a:lnTo>
                      <a:pt x="604" y="369"/>
                    </a:lnTo>
                    <a:lnTo>
                      <a:pt x="603" y="371"/>
                    </a:lnTo>
                    <a:lnTo>
                      <a:pt x="599" y="371"/>
                    </a:lnTo>
                    <a:lnTo>
                      <a:pt x="597" y="372"/>
                    </a:lnTo>
                    <a:lnTo>
                      <a:pt x="594" y="371"/>
                    </a:lnTo>
                    <a:lnTo>
                      <a:pt x="593" y="371"/>
                    </a:lnTo>
                    <a:lnTo>
                      <a:pt x="591" y="371"/>
                    </a:lnTo>
                    <a:lnTo>
                      <a:pt x="587" y="366"/>
                    </a:lnTo>
                    <a:lnTo>
                      <a:pt x="586" y="363"/>
                    </a:lnTo>
                    <a:lnTo>
                      <a:pt x="584" y="358"/>
                    </a:lnTo>
                    <a:lnTo>
                      <a:pt x="586" y="353"/>
                    </a:lnTo>
                    <a:lnTo>
                      <a:pt x="584" y="352"/>
                    </a:lnTo>
                    <a:lnTo>
                      <a:pt x="584" y="348"/>
                    </a:lnTo>
                    <a:lnTo>
                      <a:pt x="582" y="341"/>
                    </a:lnTo>
                    <a:lnTo>
                      <a:pt x="581" y="336"/>
                    </a:lnTo>
                    <a:lnTo>
                      <a:pt x="581" y="332"/>
                    </a:lnTo>
                    <a:lnTo>
                      <a:pt x="578" y="324"/>
                    </a:lnTo>
                    <a:lnTo>
                      <a:pt x="576" y="320"/>
                    </a:lnTo>
                    <a:lnTo>
                      <a:pt x="570" y="320"/>
                    </a:lnTo>
                    <a:lnTo>
                      <a:pt x="568" y="325"/>
                    </a:lnTo>
                    <a:lnTo>
                      <a:pt x="564" y="328"/>
                    </a:lnTo>
                    <a:lnTo>
                      <a:pt x="561" y="329"/>
                    </a:lnTo>
                    <a:lnTo>
                      <a:pt x="559" y="329"/>
                    </a:lnTo>
                    <a:lnTo>
                      <a:pt x="558" y="328"/>
                    </a:lnTo>
                    <a:lnTo>
                      <a:pt x="553" y="325"/>
                    </a:lnTo>
                    <a:lnTo>
                      <a:pt x="548" y="326"/>
                    </a:lnTo>
                    <a:lnTo>
                      <a:pt x="542" y="325"/>
                    </a:lnTo>
                    <a:lnTo>
                      <a:pt x="540" y="324"/>
                    </a:lnTo>
                    <a:lnTo>
                      <a:pt x="538" y="322"/>
                    </a:lnTo>
                    <a:lnTo>
                      <a:pt x="540" y="320"/>
                    </a:lnTo>
                    <a:lnTo>
                      <a:pt x="543" y="314"/>
                    </a:lnTo>
                    <a:lnTo>
                      <a:pt x="544" y="308"/>
                    </a:lnTo>
                    <a:lnTo>
                      <a:pt x="544" y="303"/>
                    </a:lnTo>
                    <a:lnTo>
                      <a:pt x="542" y="299"/>
                    </a:lnTo>
                    <a:lnTo>
                      <a:pt x="538" y="296"/>
                    </a:lnTo>
                    <a:lnTo>
                      <a:pt x="531" y="294"/>
                    </a:lnTo>
                    <a:lnTo>
                      <a:pt x="526" y="296"/>
                    </a:lnTo>
                    <a:lnTo>
                      <a:pt x="519" y="299"/>
                    </a:lnTo>
                    <a:lnTo>
                      <a:pt x="512" y="300"/>
                    </a:lnTo>
                    <a:lnTo>
                      <a:pt x="508" y="299"/>
                    </a:lnTo>
                    <a:lnTo>
                      <a:pt x="504" y="300"/>
                    </a:lnTo>
                    <a:lnTo>
                      <a:pt x="492" y="303"/>
                    </a:lnTo>
                    <a:lnTo>
                      <a:pt x="485" y="302"/>
                    </a:lnTo>
                    <a:lnTo>
                      <a:pt x="481" y="302"/>
                    </a:lnTo>
                    <a:lnTo>
                      <a:pt x="478" y="300"/>
                    </a:lnTo>
                    <a:lnTo>
                      <a:pt x="478" y="299"/>
                    </a:lnTo>
                    <a:lnTo>
                      <a:pt x="478" y="291"/>
                    </a:lnTo>
                    <a:lnTo>
                      <a:pt x="477" y="288"/>
                    </a:lnTo>
                    <a:lnTo>
                      <a:pt x="474" y="284"/>
                    </a:lnTo>
                    <a:lnTo>
                      <a:pt x="471" y="284"/>
                    </a:lnTo>
                    <a:lnTo>
                      <a:pt x="462" y="282"/>
                    </a:lnTo>
                    <a:lnTo>
                      <a:pt x="456" y="280"/>
                    </a:lnTo>
                    <a:lnTo>
                      <a:pt x="452" y="277"/>
                    </a:lnTo>
                    <a:lnTo>
                      <a:pt x="451" y="274"/>
                    </a:lnTo>
                    <a:lnTo>
                      <a:pt x="449" y="266"/>
                    </a:lnTo>
                    <a:lnTo>
                      <a:pt x="450" y="261"/>
                    </a:lnTo>
                    <a:lnTo>
                      <a:pt x="451" y="257"/>
                    </a:lnTo>
                    <a:lnTo>
                      <a:pt x="456" y="257"/>
                    </a:lnTo>
                    <a:lnTo>
                      <a:pt x="463" y="256"/>
                    </a:lnTo>
                    <a:lnTo>
                      <a:pt x="466" y="255"/>
                    </a:lnTo>
                    <a:lnTo>
                      <a:pt x="469" y="255"/>
                    </a:lnTo>
                    <a:lnTo>
                      <a:pt x="474" y="252"/>
                    </a:lnTo>
                    <a:lnTo>
                      <a:pt x="478" y="250"/>
                    </a:lnTo>
                    <a:lnTo>
                      <a:pt x="481" y="246"/>
                    </a:lnTo>
                    <a:lnTo>
                      <a:pt x="488" y="249"/>
                    </a:lnTo>
                    <a:lnTo>
                      <a:pt x="489" y="249"/>
                    </a:lnTo>
                    <a:lnTo>
                      <a:pt x="491" y="248"/>
                    </a:lnTo>
                    <a:lnTo>
                      <a:pt x="491" y="245"/>
                    </a:lnTo>
                    <a:lnTo>
                      <a:pt x="492" y="243"/>
                    </a:lnTo>
                    <a:lnTo>
                      <a:pt x="489" y="235"/>
                    </a:lnTo>
                    <a:lnTo>
                      <a:pt x="483" y="228"/>
                    </a:lnTo>
                    <a:lnTo>
                      <a:pt x="477" y="227"/>
                    </a:lnTo>
                    <a:lnTo>
                      <a:pt x="472" y="228"/>
                    </a:lnTo>
                    <a:lnTo>
                      <a:pt x="469" y="227"/>
                    </a:lnTo>
                    <a:lnTo>
                      <a:pt x="467" y="227"/>
                    </a:lnTo>
                    <a:lnTo>
                      <a:pt x="465" y="226"/>
                    </a:lnTo>
                    <a:lnTo>
                      <a:pt x="463" y="226"/>
                    </a:lnTo>
                    <a:lnTo>
                      <a:pt x="458" y="226"/>
                    </a:lnTo>
                    <a:lnTo>
                      <a:pt x="450" y="221"/>
                    </a:lnTo>
                    <a:lnTo>
                      <a:pt x="446" y="217"/>
                    </a:lnTo>
                    <a:lnTo>
                      <a:pt x="445" y="215"/>
                    </a:lnTo>
                    <a:lnTo>
                      <a:pt x="449" y="208"/>
                    </a:lnTo>
                    <a:lnTo>
                      <a:pt x="449" y="205"/>
                    </a:lnTo>
                    <a:lnTo>
                      <a:pt x="449" y="204"/>
                    </a:lnTo>
                    <a:lnTo>
                      <a:pt x="450" y="204"/>
                    </a:lnTo>
                    <a:lnTo>
                      <a:pt x="452" y="202"/>
                    </a:lnTo>
                    <a:lnTo>
                      <a:pt x="457" y="194"/>
                    </a:lnTo>
                    <a:lnTo>
                      <a:pt x="455" y="187"/>
                    </a:lnTo>
                    <a:lnTo>
                      <a:pt x="449" y="182"/>
                    </a:lnTo>
                    <a:lnTo>
                      <a:pt x="445" y="180"/>
                    </a:lnTo>
                    <a:lnTo>
                      <a:pt x="439" y="180"/>
                    </a:lnTo>
                    <a:lnTo>
                      <a:pt x="431" y="177"/>
                    </a:lnTo>
                    <a:lnTo>
                      <a:pt x="421" y="177"/>
                    </a:lnTo>
                    <a:lnTo>
                      <a:pt x="410" y="175"/>
                    </a:lnTo>
                    <a:lnTo>
                      <a:pt x="401" y="174"/>
                    </a:lnTo>
                    <a:lnTo>
                      <a:pt x="395" y="174"/>
                    </a:lnTo>
                    <a:lnTo>
                      <a:pt x="394" y="175"/>
                    </a:lnTo>
                    <a:lnTo>
                      <a:pt x="387" y="176"/>
                    </a:lnTo>
                    <a:lnTo>
                      <a:pt x="382" y="179"/>
                    </a:lnTo>
                    <a:lnTo>
                      <a:pt x="378" y="179"/>
                    </a:lnTo>
                    <a:lnTo>
                      <a:pt x="378" y="180"/>
                    </a:lnTo>
                    <a:lnTo>
                      <a:pt x="363" y="172"/>
                    </a:lnTo>
                    <a:lnTo>
                      <a:pt x="357" y="166"/>
                    </a:lnTo>
                    <a:lnTo>
                      <a:pt x="353" y="160"/>
                    </a:lnTo>
                    <a:lnTo>
                      <a:pt x="346" y="139"/>
                    </a:lnTo>
                    <a:lnTo>
                      <a:pt x="340" y="129"/>
                    </a:lnTo>
                    <a:lnTo>
                      <a:pt x="336" y="123"/>
                    </a:lnTo>
                    <a:lnTo>
                      <a:pt x="334" y="118"/>
                    </a:lnTo>
                    <a:lnTo>
                      <a:pt x="334" y="117"/>
                    </a:lnTo>
                    <a:lnTo>
                      <a:pt x="330" y="109"/>
                    </a:lnTo>
                    <a:lnTo>
                      <a:pt x="325" y="102"/>
                    </a:lnTo>
                    <a:lnTo>
                      <a:pt x="311" y="86"/>
                    </a:lnTo>
                    <a:lnTo>
                      <a:pt x="305" y="85"/>
                    </a:lnTo>
                    <a:lnTo>
                      <a:pt x="301" y="85"/>
                    </a:lnTo>
                    <a:lnTo>
                      <a:pt x="297" y="84"/>
                    </a:lnTo>
                    <a:lnTo>
                      <a:pt x="296" y="84"/>
                    </a:lnTo>
                    <a:lnTo>
                      <a:pt x="290" y="78"/>
                    </a:lnTo>
                    <a:lnTo>
                      <a:pt x="290" y="74"/>
                    </a:lnTo>
                    <a:lnTo>
                      <a:pt x="290" y="69"/>
                    </a:lnTo>
                    <a:lnTo>
                      <a:pt x="289" y="67"/>
                    </a:lnTo>
                    <a:lnTo>
                      <a:pt x="285" y="66"/>
                    </a:lnTo>
                    <a:lnTo>
                      <a:pt x="282" y="67"/>
                    </a:lnTo>
                    <a:lnTo>
                      <a:pt x="275" y="65"/>
                    </a:lnTo>
                    <a:lnTo>
                      <a:pt x="272" y="61"/>
                    </a:lnTo>
                    <a:lnTo>
                      <a:pt x="268" y="60"/>
                    </a:lnTo>
                    <a:lnTo>
                      <a:pt x="265" y="60"/>
                    </a:lnTo>
                    <a:lnTo>
                      <a:pt x="262" y="62"/>
                    </a:lnTo>
                    <a:lnTo>
                      <a:pt x="260" y="61"/>
                    </a:lnTo>
                    <a:lnTo>
                      <a:pt x="258" y="61"/>
                    </a:lnTo>
                    <a:lnTo>
                      <a:pt x="256" y="60"/>
                    </a:lnTo>
                    <a:lnTo>
                      <a:pt x="251" y="56"/>
                    </a:lnTo>
                    <a:lnTo>
                      <a:pt x="238" y="50"/>
                    </a:lnTo>
                    <a:lnTo>
                      <a:pt x="234" y="49"/>
                    </a:lnTo>
                    <a:lnTo>
                      <a:pt x="233" y="50"/>
                    </a:lnTo>
                    <a:lnTo>
                      <a:pt x="228" y="49"/>
                    </a:lnTo>
                    <a:lnTo>
                      <a:pt x="223" y="46"/>
                    </a:lnTo>
                    <a:lnTo>
                      <a:pt x="206" y="33"/>
                    </a:lnTo>
                    <a:lnTo>
                      <a:pt x="198" y="27"/>
                    </a:lnTo>
                    <a:lnTo>
                      <a:pt x="197" y="23"/>
                    </a:lnTo>
                    <a:lnTo>
                      <a:pt x="202" y="19"/>
                    </a:lnTo>
                    <a:lnTo>
                      <a:pt x="203" y="16"/>
                    </a:lnTo>
                    <a:lnTo>
                      <a:pt x="198" y="10"/>
                    </a:lnTo>
                    <a:lnTo>
                      <a:pt x="192" y="6"/>
                    </a:lnTo>
                    <a:lnTo>
                      <a:pt x="186" y="3"/>
                    </a:lnTo>
                    <a:lnTo>
                      <a:pt x="182" y="3"/>
                    </a:lnTo>
                    <a:lnTo>
                      <a:pt x="178" y="6"/>
                    </a:lnTo>
                    <a:lnTo>
                      <a:pt x="176" y="9"/>
                    </a:lnTo>
                    <a:lnTo>
                      <a:pt x="175" y="9"/>
                    </a:lnTo>
                    <a:lnTo>
                      <a:pt x="175" y="10"/>
                    </a:lnTo>
                    <a:lnTo>
                      <a:pt x="172" y="9"/>
                    </a:lnTo>
                    <a:lnTo>
                      <a:pt x="171" y="8"/>
                    </a:lnTo>
                    <a:lnTo>
                      <a:pt x="168" y="4"/>
                    </a:lnTo>
                    <a:lnTo>
                      <a:pt x="165" y="3"/>
                    </a:lnTo>
                    <a:lnTo>
                      <a:pt x="162" y="3"/>
                    </a:lnTo>
                    <a:lnTo>
                      <a:pt x="159" y="5"/>
                    </a:lnTo>
                    <a:lnTo>
                      <a:pt x="157" y="4"/>
                    </a:lnTo>
                    <a:lnTo>
                      <a:pt x="154" y="4"/>
                    </a:lnTo>
                    <a:lnTo>
                      <a:pt x="147" y="2"/>
                    </a:lnTo>
                    <a:lnTo>
                      <a:pt x="141" y="0"/>
                    </a:lnTo>
                    <a:lnTo>
                      <a:pt x="136" y="6"/>
                    </a:lnTo>
                    <a:lnTo>
                      <a:pt x="129" y="11"/>
                    </a:lnTo>
                    <a:lnTo>
                      <a:pt x="124" y="14"/>
                    </a:lnTo>
                    <a:lnTo>
                      <a:pt x="118" y="16"/>
                    </a:lnTo>
                    <a:lnTo>
                      <a:pt x="113" y="16"/>
                    </a:lnTo>
                    <a:lnTo>
                      <a:pt x="107" y="17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88" y="23"/>
                    </a:lnTo>
                    <a:lnTo>
                      <a:pt x="84" y="29"/>
                    </a:lnTo>
                    <a:lnTo>
                      <a:pt x="80" y="38"/>
                    </a:lnTo>
                    <a:lnTo>
                      <a:pt x="77" y="40"/>
                    </a:lnTo>
                    <a:lnTo>
                      <a:pt x="74" y="42"/>
                    </a:lnTo>
                    <a:lnTo>
                      <a:pt x="72" y="40"/>
                    </a:lnTo>
                    <a:lnTo>
                      <a:pt x="69" y="38"/>
                    </a:lnTo>
                    <a:lnTo>
                      <a:pt x="66" y="33"/>
                    </a:lnTo>
                    <a:lnTo>
                      <a:pt x="63" y="32"/>
                    </a:lnTo>
                    <a:lnTo>
                      <a:pt x="60" y="32"/>
                    </a:lnTo>
                    <a:lnTo>
                      <a:pt x="57" y="35"/>
                    </a:lnTo>
                    <a:lnTo>
                      <a:pt x="51" y="35"/>
                    </a:lnTo>
                    <a:lnTo>
                      <a:pt x="49" y="33"/>
                    </a:lnTo>
                    <a:lnTo>
                      <a:pt x="48" y="29"/>
                    </a:lnTo>
                    <a:lnTo>
                      <a:pt x="43" y="25"/>
                    </a:lnTo>
                    <a:lnTo>
                      <a:pt x="38" y="23"/>
                    </a:lnTo>
                    <a:lnTo>
                      <a:pt x="27" y="22"/>
                    </a:lnTo>
                    <a:lnTo>
                      <a:pt x="23" y="23"/>
                    </a:lnTo>
                    <a:lnTo>
                      <a:pt x="22" y="27"/>
                    </a:lnTo>
                    <a:lnTo>
                      <a:pt x="20" y="29"/>
                    </a:lnTo>
                    <a:lnTo>
                      <a:pt x="19" y="32"/>
                    </a:lnTo>
                    <a:lnTo>
                      <a:pt x="14" y="34"/>
                    </a:lnTo>
                    <a:lnTo>
                      <a:pt x="6" y="34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671">
                <a:extLst>
                  <a:ext uri="{FF2B5EF4-FFF2-40B4-BE49-F238E27FC236}">
                    <a16:creationId xmlns:a16="http://schemas.microsoft.com/office/drawing/2014/main" id="{B942C0B3-5B2E-A7ED-17E7-782F9F8AE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" y="1378"/>
                <a:ext cx="11" cy="6"/>
              </a:xfrm>
              <a:custGeom>
                <a:avLst/>
                <a:gdLst>
                  <a:gd name="T0" fmla="*/ 54 w 54"/>
                  <a:gd name="T1" fmla="*/ 0 h 29"/>
                  <a:gd name="T2" fmla="*/ 47 w 54"/>
                  <a:gd name="T3" fmla="*/ 4 h 29"/>
                  <a:gd name="T4" fmla="*/ 46 w 54"/>
                  <a:gd name="T5" fmla="*/ 12 h 29"/>
                  <a:gd name="T6" fmla="*/ 46 w 54"/>
                  <a:gd name="T7" fmla="*/ 18 h 29"/>
                  <a:gd name="T8" fmla="*/ 46 w 54"/>
                  <a:gd name="T9" fmla="*/ 21 h 29"/>
                  <a:gd name="T10" fmla="*/ 43 w 54"/>
                  <a:gd name="T11" fmla="*/ 18 h 29"/>
                  <a:gd name="T12" fmla="*/ 41 w 54"/>
                  <a:gd name="T13" fmla="*/ 12 h 29"/>
                  <a:gd name="T14" fmla="*/ 39 w 54"/>
                  <a:gd name="T15" fmla="*/ 8 h 29"/>
                  <a:gd name="T16" fmla="*/ 37 w 54"/>
                  <a:gd name="T17" fmla="*/ 10 h 29"/>
                  <a:gd name="T18" fmla="*/ 35 w 54"/>
                  <a:gd name="T19" fmla="*/ 11 h 29"/>
                  <a:gd name="T20" fmla="*/ 34 w 54"/>
                  <a:gd name="T21" fmla="*/ 16 h 29"/>
                  <a:gd name="T22" fmla="*/ 31 w 54"/>
                  <a:gd name="T23" fmla="*/ 16 h 29"/>
                  <a:gd name="T24" fmla="*/ 30 w 54"/>
                  <a:gd name="T25" fmla="*/ 16 h 29"/>
                  <a:gd name="T26" fmla="*/ 30 w 54"/>
                  <a:gd name="T27" fmla="*/ 17 h 29"/>
                  <a:gd name="T28" fmla="*/ 28 w 54"/>
                  <a:gd name="T29" fmla="*/ 18 h 29"/>
                  <a:gd name="T30" fmla="*/ 24 w 54"/>
                  <a:gd name="T31" fmla="*/ 18 h 29"/>
                  <a:gd name="T32" fmla="*/ 22 w 54"/>
                  <a:gd name="T33" fmla="*/ 18 h 29"/>
                  <a:gd name="T34" fmla="*/ 13 w 54"/>
                  <a:gd name="T35" fmla="*/ 18 h 29"/>
                  <a:gd name="T36" fmla="*/ 11 w 54"/>
                  <a:gd name="T37" fmla="*/ 19 h 29"/>
                  <a:gd name="T38" fmla="*/ 11 w 54"/>
                  <a:gd name="T39" fmla="*/ 23 h 29"/>
                  <a:gd name="T40" fmla="*/ 8 w 54"/>
                  <a:gd name="T41" fmla="*/ 27 h 29"/>
                  <a:gd name="T42" fmla="*/ 7 w 54"/>
                  <a:gd name="T43" fmla="*/ 29 h 29"/>
                  <a:gd name="T44" fmla="*/ 6 w 54"/>
                  <a:gd name="T45" fmla="*/ 29 h 29"/>
                  <a:gd name="T46" fmla="*/ 6 w 54"/>
                  <a:gd name="T47" fmla="*/ 28 h 29"/>
                  <a:gd name="T48" fmla="*/ 0 w 54"/>
                  <a:gd name="T49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4" h="29">
                    <a:moveTo>
                      <a:pt x="54" y="0"/>
                    </a:moveTo>
                    <a:lnTo>
                      <a:pt x="47" y="4"/>
                    </a:lnTo>
                    <a:lnTo>
                      <a:pt x="46" y="12"/>
                    </a:lnTo>
                    <a:lnTo>
                      <a:pt x="46" y="18"/>
                    </a:lnTo>
                    <a:lnTo>
                      <a:pt x="46" y="21"/>
                    </a:lnTo>
                    <a:lnTo>
                      <a:pt x="43" y="18"/>
                    </a:lnTo>
                    <a:lnTo>
                      <a:pt x="41" y="12"/>
                    </a:lnTo>
                    <a:lnTo>
                      <a:pt x="39" y="8"/>
                    </a:lnTo>
                    <a:lnTo>
                      <a:pt x="37" y="10"/>
                    </a:lnTo>
                    <a:lnTo>
                      <a:pt x="35" y="11"/>
                    </a:lnTo>
                    <a:lnTo>
                      <a:pt x="34" y="16"/>
                    </a:lnTo>
                    <a:lnTo>
                      <a:pt x="31" y="16"/>
                    </a:lnTo>
                    <a:lnTo>
                      <a:pt x="30" y="16"/>
                    </a:lnTo>
                    <a:lnTo>
                      <a:pt x="30" y="17"/>
                    </a:lnTo>
                    <a:lnTo>
                      <a:pt x="28" y="18"/>
                    </a:lnTo>
                    <a:lnTo>
                      <a:pt x="24" y="18"/>
                    </a:lnTo>
                    <a:lnTo>
                      <a:pt x="22" y="18"/>
                    </a:lnTo>
                    <a:lnTo>
                      <a:pt x="13" y="18"/>
                    </a:lnTo>
                    <a:lnTo>
                      <a:pt x="11" y="19"/>
                    </a:lnTo>
                    <a:lnTo>
                      <a:pt x="11" y="23"/>
                    </a:lnTo>
                    <a:lnTo>
                      <a:pt x="8" y="27"/>
                    </a:lnTo>
                    <a:lnTo>
                      <a:pt x="7" y="29"/>
                    </a:lnTo>
                    <a:lnTo>
                      <a:pt x="6" y="29"/>
                    </a:lnTo>
                    <a:lnTo>
                      <a:pt x="6" y="28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672">
                <a:extLst>
                  <a:ext uri="{FF2B5EF4-FFF2-40B4-BE49-F238E27FC236}">
                    <a16:creationId xmlns:a16="http://schemas.microsoft.com/office/drawing/2014/main" id="{88B3FAE7-123C-7E7D-FB97-60B5535A9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" y="2517"/>
                <a:ext cx="182" cy="28"/>
              </a:xfrm>
              <a:custGeom>
                <a:avLst/>
                <a:gdLst>
                  <a:gd name="T0" fmla="*/ 905 w 911"/>
                  <a:gd name="T1" fmla="*/ 65 h 137"/>
                  <a:gd name="T2" fmla="*/ 894 w 911"/>
                  <a:gd name="T3" fmla="*/ 75 h 137"/>
                  <a:gd name="T4" fmla="*/ 879 w 911"/>
                  <a:gd name="T5" fmla="*/ 97 h 137"/>
                  <a:gd name="T6" fmla="*/ 864 w 911"/>
                  <a:gd name="T7" fmla="*/ 101 h 137"/>
                  <a:gd name="T8" fmla="*/ 845 w 911"/>
                  <a:gd name="T9" fmla="*/ 97 h 137"/>
                  <a:gd name="T10" fmla="*/ 829 w 911"/>
                  <a:gd name="T11" fmla="*/ 93 h 137"/>
                  <a:gd name="T12" fmla="*/ 814 w 911"/>
                  <a:gd name="T13" fmla="*/ 95 h 137"/>
                  <a:gd name="T14" fmla="*/ 806 w 911"/>
                  <a:gd name="T15" fmla="*/ 95 h 137"/>
                  <a:gd name="T16" fmla="*/ 790 w 911"/>
                  <a:gd name="T17" fmla="*/ 94 h 137"/>
                  <a:gd name="T18" fmla="*/ 779 w 911"/>
                  <a:gd name="T19" fmla="*/ 105 h 137"/>
                  <a:gd name="T20" fmla="*/ 765 w 911"/>
                  <a:gd name="T21" fmla="*/ 117 h 137"/>
                  <a:gd name="T22" fmla="*/ 744 w 911"/>
                  <a:gd name="T23" fmla="*/ 117 h 137"/>
                  <a:gd name="T24" fmla="*/ 715 w 911"/>
                  <a:gd name="T25" fmla="*/ 126 h 137"/>
                  <a:gd name="T26" fmla="*/ 692 w 911"/>
                  <a:gd name="T27" fmla="*/ 118 h 137"/>
                  <a:gd name="T28" fmla="*/ 687 w 911"/>
                  <a:gd name="T29" fmla="*/ 104 h 137"/>
                  <a:gd name="T30" fmla="*/ 670 w 911"/>
                  <a:gd name="T31" fmla="*/ 89 h 137"/>
                  <a:gd name="T32" fmla="*/ 664 w 911"/>
                  <a:gd name="T33" fmla="*/ 104 h 137"/>
                  <a:gd name="T34" fmla="*/ 636 w 911"/>
                  <a:gd name="T35" fmla="*/ 111 h 137"/>
                  <a:gd name="T36" fmla="*/ 600 w 911"/>
                  <a:gd name="T37" fmla="*/ 122 h 137"/>
                  <a:gd name="T38" fmla="*/ 568 w 911"/>
                  <a:gd name="T39" fmla="*/ 117 h 137"/>
                  <a:gd name="T40" fmla="*/ 560 w 911"/>
                  <a:gd name="T41" fmla="*/ 112 h 137"/>
                  <a:gd name="T42" fmla="*/ 550 w 911"/>
                  <a:gd name="T43" fmla="*/ 108 h 137"/>
                  <a:gd name="T44" fmla="*/ 539 w 911"/>
                  <a:gd name="T45" fmla="*/ 106 h 137"/>
                  <a:gd name="T46" fmla="*/ 510 w 911"/>
                  <a:gd name="T47" fmla="*/ 100 h 137"/>
                  <a:gd name="T48" fmla="*/ 498 w 911"/>
                  <a:gd name="T49" fmla="*/ 91 h 137"/>
                  <a:gd name="T50" fmla="*/ 457 w 911"/>
                  <a:gd name="T51" fmla="*/ 59 h 137"/>
                  <a:gd name="T52" fmla="*/ 437 w 911"/>
                  <a:gd name="T53" fmla="*/ 48 h 137"/>
                  <a:gd name="T54" fmla="*/ 433 w 911"/>
                  <a:gd name="T55" fmla="*/ 42 h 137"/>
                  <a:gd name="T56" fmla="*/ 427 w 911"/>
                  <a:gd name="T57" fmla="*/ 29 h 137"/>
                  <a:gd name="T58" fmla="*/ 404 w 911"/>
                  <a:gd name="T59" fmla="*/ 20 h 137"/>
                  <a:gd name="T60" fmla="*/ 394 w 911"/>
                  <a:gd name="T61" fmla="*/ 3 h 137"/>
                  <a:gd name="T62" fmla="*/ 382 w 911"/>
                  <a:gd name="T63" fmla="*/ 5 h 137"/>
                  <a:gd name="T64" fmla="*/ 362 w 911"/>
                  <a:gd name="T65" fmla="*/ 11 h 137"/>
                  <a:gd name="T66" fmla="*/ 341 w 911"/>
                  <a:gd name="T67" fmla="*/ 12 h 137"/>
                  <a:gd name="T68" fmla="*/ 321 w 911"/>
                  <a:gd name="T69" fmla="*/ 5 h 137"/>
                  <a:gd name="T70" fmla="*/ 301 w 911"/>
                  <a:gd name="T71" fmla="*/ 0 h 137"/>
                  <a:gd name="T72" fmla="*/ 293 w 911"/>
                  <a:gd name="T73" fmla="*/ 15 h 137"/>
                  <a:gd name="T74" fmla="*/ 286 w 911"/>
                  <a:gd name="T75" fmla="*/ 25 h 137"/>
                  <a:gd name="T76" fmla="*/ 273 w 911"/>
                  <a:gd name="T77" fmla="*/ 37 h 137"/>
                  <a:gd name="T78" fmla="*/ 299 w 911"/>
                  <a:gd name="T79" fmla="*/ 23 h 137"/>
                  <a:gd name="T80" fmla="*/ 322 w 911"/>
                  <a:gd name="T81" fmla="*/ 37 h 137"/>
                  <a:gd name="T82" fmla="*/ 316 w 911"/>
                  <a:gd name="T83" fmla="*/ 61 h 137"/>
                  <a:gd name="T84" fmla="*/ 309 w 911"/>
                  <a:gd name="T85" fmla="*/ 66 h 137"/>
                  <a:gd name="T86" fmla="*/ 279 w 911"/>
                  <a:gd name="T87" fmla="*/ 68 h 137"/>
                  <a:gd name="T88" fmla="*/ 256 w 911"/>
                  <a:gd name="T89" fmla="*/ 83 h 137"/>
                  <a:gd name="T90" fmla="*/ 250 w 911"/>
                  <a:gd name="T91" fmla="*/ 91 h 137"/>
                  <a:gd name="T92" fmla="*/ 240 w 911"/>
                  <a:gd name="T93" fmla="*/ 115 h 137"/>
                  <a:gd name="T94" fmla="*/ 227 w 911"/>
                  <a:gd name="T95" fmla="*/ 125 h 137"/>
                  <a:gd name="T96" fmla="*/ 214 w 911"/>
                  <a:gd name="T97" fmla="*/ 133 h 137"/>
                  <a:gd name="T98" fmla="*/ 210 w 911"/>
                  <a:gd name="T99" fmla="*/ 135 h 137"/>
                  <a:gd name="T100" fmla="*/ 190 w 911"/>
                  <a:gd name="T101" fmla="*/ 132 h 137"/>
                  <a:gd name="T102" fmla="*/ 176 w 911"/>
                  <a:gd name="T103" fmla="*/ 114 h 137"/>
                  <a:gd name="T104" fmla="*/ 170 w 911"/>
                  <a:gd name="T105" fmla="*/ 109 h 137"/>
                  <a:gd name="T106" fmla="*/ 149 w 911"/>
                  <a:gd name="T107" fmla="*/ 114 h 137"/>
                  <a:gd name="T108" fmla="*/ 126 w 911"/>
                  <a:gd name="T109" fmla="*/ 109 h 137"/>
                  <a:gd name="T110" fmla="*/ 132 w 911"/>
                  <a:gd name="T111" fmla="*/ 93 h 137"/>
                  <a:gd name="T112" fmla="*/ 116 w 911"/>
                  <a:gd name="T113" fmla="*/ 89 h 137"/>
                  <a:gd name="T114" fmla="*/ 97 w 911"/>
                  <a:gd name="T115" fmla="*/ 89 h 137"/>
                  <a:gd name="T116" fmla="*/ 76 w 911"/>
                  <a:gd name="T117" fmla="*/ 80 h 137"/>
                  <a:gd name="T118" fmla="*/ 41 w 911"/>
                  <a:gd name="T119" fmla="*/ 51 h 137"/>
                  <a:gd name="T120" fmla="*/ 31 w 911"/>
                  <a:gd name="T121" fmla="*/ 40 h 137"/>
                  <a:gd name="T122" fmla="*/ 19 w 911"/>
                  <a:gd name="T123" fmla="*/ 4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11" h="137">
                    <a:moveTo>
                      <a:pt x="911" y="43"/>
                    </a:moveTo>
                    <a:lnTo>
                      <a:pt x="903" y="52"/>
                    </a:lnTo>
                    <a:lnTo>
                      <a:pt x="902" y="55"/>
                    </a:lnTo>
                    <a:lnTo>
                      <a:pt x="905" y="64"/>
                    </a:lnTo>
                    <a:lnTo>
                      <a:pt x="905" y="65"/>
                    </a:lnTo>
                    <a:lnTo>
                      <a:pt x="905" y="68"/>
                    </a:lnTo>
                    <a:lnTo>
                      <a:pt x="904" y="68"/>
                    </a:lnTo>
                    <a:lnTo>
                      <a:pt x="904" y="69"/>
                    </a:lnTo>
                    <a:lnTo>
                      <a:pt x="904" y="71"/>
                    </a:lnTo>
                    <a:lnTo>
                      <a:pt x="894" y="75"/>
                    </a:lnTo>
                    <a:lnTo>
                      <a:pt x="888" y="81"/>
                    </a:lnTo>
                    <a:lnTo>
                      <a:pt x="883" y="85"/>
                    </a:lnTo>
                    <a:lnTo>
                      <a:pt x="882" y="93"/>
                    </a:lnTo>
                    <a:lnTo>
                      <a:pt x="880" y="94"/>
                    </a:lnTo>
                    <a:lnTo>
                      <a:pt x="879" y="97"/>
                    </a:lnTo>
                    <a:lnTo>
                      <a:pt x="874" y="101"/>
                    </a:lnTo>
                    <a:lnTo>
                      <a:pt x="870" y="101"/>
                    </a:lnTo>
                    <a:lnTo>
                      <a:pt x="868" y="103"/>
                    </a:lnTo>
                    <a:lnTo>
                      <a:pt x="865" y="101"/>
                    </a:lnTo>
                    <a:lnTo>
                      <a:pt x="864" y="101"/>
                    </a:lnTo>
                    <a:lnTo>
                      <a:pt x="862" y="101"/>
                    </a:lnTo>
                    <a:lnTo>
                      <a:pt x="854" y="100"/>
                    </a:lnTo>
                    <a:lnTo>
                      <a:pt x="850" y="101"/>
                    </a:lnTo>
                    <a:lnTo>
                      <a:pt x="847" y="99"/>
                    </a:lnTo>
                    <a:lnTo>
                      <a:pt x="845" y="97"/>
                    </a:lnTo>
                    <a:lnTo>
                      <a:pt x="845" y="93"/>
                    </a:lnTo>
                    <a:lnTo>
                      <a:pt x="842" y="89"/>
                    </a:lnTo>
                    <a:lnTo>
                      <a:pt x="839" y="89"/>
                    </a:lnTo>
                    <a:lnTo>
                      <a:pt x="834" y="89"/>
                    </a:lnTo>
                    <a:lnTo>
                      <a:pt x="829" y="93"/>
                    </a:lnTo>
                    <a:lnTo>
                      <a:pt x="823" y="91"/>
                    </a:lnTo>
                    <a:lnTo>
                      <a:pt x="820" y="89"/>
                    </a:lnTo>
                    <a:lnTo>
                      <a:pt x="819" y="91"/>
                    </a:lnTo>
                    <a:lnTo>
                      <a:pt x="817" y="95"/>
                    </a:lnTo>
                    <a:lnTo>
                      <a:pt x="814" y="95"/>
                    </a:lnTo>
                    <a:lnTo>
                      <a:pt x="813" y="95"/>
                    </a:lnTo>
                    <a:lnTo>
                      <a:pt x="813" y="97"/>
                    </a:lnTo>
                    <a:lnTo>
                      <a:pt x="811" y="95"/>
                    </a:lnTo>
                    <a:lnTo>
                      <a:pt x="810" y="95"/>
                    </a:lnTo>
                    <a:lnTo>
                      <a:pt x="806" y="95"/>
                    </a:lnTo>
                    <a:lnTo>
                      <a:pt x="802" y="89"/>
                    </a:lnTo>
                    <a:lnTo>
                      <a:pt x="800" y="86"/>
                    </a:lnTo>
                    <a:lnTo>
                      <a:pt x="799" y="86"/>
                    </a:lnTo>
                    <a:lnTo>
                      <a:pt x="794" y="89"/>
                    </a:lnTo>
                    <a:lnTo>
                      <a:pt x="790" y="94"/>
                    </a:lnTo>
                    <a:lnTo>
                      <a:pt x="789" y="99"/>
                    </a:lnTo>
                    <a:lnTo>
                      <a:pt x="787" y="101"/>
                    </a:lnTo>
                    <a:lnTo>
                      <a:pt x="785" y="101"/>
                    </a:lnTo>
                    <a:lnTo>
                      <a:pt x="785" y="103"/>
                    </a:lnTo>
                    <a:lnTo>
                      <a:pt x="779" y="105"/>
                    </a:lnTo>
                    <a:lnTo>
                      <a:pt x="774" y="108"/>
                    </a:lnTo>
                    <a:lnTo>
                      <a:pt x="773" y="112"/>
                    </a:lnTo>
                    <a:lnTo>
                      <a:pt x="771" y="115"/>
                    </a:lnTo>
                    <a:lnTo>
                      <a:pt x="768" y="117"/>
                    </a:lnTo>
                    <a:lnTo>
                      <a:pt x="765" y="117"/>
                    </a:lnTo>
                    <a:lnTo>
                      <a:pt x="762" y="117"/>
                    </a:lnTo>
                    <a:lnTo>
                      <a:pt x="757" y="116"/>
                    </a:lnTo>
                    <a:lnTo>
                      <a:pt x="753" y="115"/>
                    </a:lnTo>
                    <a:lnTo>
                      <a:pt x="749" y="116"/>
                    </a:lnTo>
                    <a:lnTo>
                      <a:pt x="744" y="117"/>
                    </a:lnTo>
                    <a:lnTo>
                      <a:pt x="739" y="121"/>
                    </a:lnTo>
                    <a:lnTo>
                      <a:pt x="731" y="122"/>
                    </a:lnTo>
                    <a:lnTo>
                      <a:pt x="720" y="126"/>
                    </a:lnTo>
                    <a:lnTo>
                      <a:pt x="717" y="126"/>
                    </a:lnTo>
                    <a:lnTo>
                      <a:pt x="715" y="126"/>
                    </a:lnTo>
                    <a:lnTo>
                      <a:pt x="711" y="123"/>
                    </a:lnTo>
                    <a:lnTo>
                      <a:pt x="709" y="122"/>
                    </a:lnTo>
                    <a:lnTo>
                      <a:pt x="704" y="117"/>
                    </a:lnTo>
                    <a:lnTo>
                      <a:pt x="694" y="117"/>
                    </a:lnTo>
                    <a:lnTo>
                      <a:pt x="692" y="118"/>
                    </a:lnTo>
                    <a:lnTo>
                      <a:pt x="690" y="117"/>
                    </a:lnTo>
                    <a:lnTo>
                      <a:pt x="688" y="114"/>
                    </a:lnTo>
                    <a:lnTo>
                      <a:pt x="688" y="110"/>
                    </a:lnTo>
                    <a:lnTo>
                      <a:pt x="687" y="105"/>
                    </a:lnTo>
                    <a:lnTo>
                      <a:pt x="687" y="104"/>
                    </a:lnTo>
                    <a:lnTo>
                      <a:pt x="682" y="100"/>
                    </a:lnTo>
                    <a:lnTo>
                      <a:pt x="677" y="97"/>
                    </a:lnTo>
                    <a:lnTo>
                      <a:pt x="675" y="92"/>
                    </a:lnTo>
                    <a:lnTo>
                      <a:pt x="674" y="91"/>
                    </a:lnTo>
                    <a:lnTo>
                      <a:pt x="670" y="89"/>
                    </a:lnTo>
                    <a:lnTo>
                      <a:pt x="668" y="93"/>
                    </a:lnTo>
                    <a:lnTo>
                      <a:pt x="665" y="101"/>
                    </a:lnTo>
                    <a:lnTo>
                      <a:pt x="665" y="103"/>
                    </a:lnTo>
                    <a:lnTo>
                      <a:pt x="664" y="103"/>
                    </a:lnTo>
                    <a:lnTo>
                      <a:pt x="664" y="104"/>
                    </a:lnTo>
                    <a:lnTo>
                      <a:pt x="662" y="105"/>
                    </a:lnTo>
                    <a:lnTo>
                      <a:pt x="660" y="108"/>
                    </a:lnTo>
                    <a:lnTo>
                      <a:pt x="658" y="109"/>
                    </a:lnTo>
                    <a:lnTo>
                      <a:pt x="657" y="111"/>
                    </a:lnTo>
                    <a:lnTo>
                      <a:pt x="636" y="111"/>
                    </a:lnTo>
                    <a:lnTo>
                      <a:pt x="630" y="115"/>
                    </a:lnTo>
                    <a:lnTo>
                      <a:pt x="616" y="123"/>
                    </a:lnTo>
                    <a:lnTo>
                      <a:pt x="613" y="125"/>
                    </a:lnTo>
                    <a:lnTo>
                      <a:pt x="604" y="125"/>
                    </a:lnTo>
                    <a:lnTo>
                      <a:pt x="600" y="122"/>
                    </a:lnTo>
                    <a:lnTo>
                      <a:pt x="597" y="121"/>
                    </a:lnTo>
                    <a:lnTo>
                      <a:pt x="590" y="117"/>
                    </a:lnTo>
                    <a:lnTo>
                      <a:pt x="579" y="118"/>
                    </a:lnTo>
                    <a:lnTo>
                      <a:pt x="572" y="118"/>
                    </a:lnTo>
                    <a:lnTo>
                      <a:pt x="568" y="117"/>
                    </a:lnTo>
                    <a:lnTo>
                      <a:pt x="567" y="116"/>
                    </a:lnTo>
                    <a:lnTo>
                      <a:pt x="568" y="116"/>
                    </a:lnTo>
                    <a:lnTo>
                      <a:pt x="567" y="112"/>
                    </a:lnTo>
                    <a:lnTo>
                      <a:pt x="566" y="111"/>
                    </a:lnTo>
                    <a:lnTo>
                      <a:pt x="560" y="112"/>
                    </a:lnTo>
                    <a:lnTo>
                      <a:pt x="554" y="114"/>
                    </a:lnTo>
                    <a:lnTo>
                      <a:pt x="551" y="115"/>
                    </a:lnTo>
                    <a:lnTo>
                      <a:pt x="550" y="114"/>
                    </a:lnTo>
                    <a:lnTo>
                      <a:pt x="551" y="111"/>
                    </a:lnTo>
                    <a:lnTo>
                      <a:pt x="550" y="108"/>
                    </a:lnTo>
                    <a:lnTo>
                      <a:pt x="549" y="106"/>
                    </a:lnTo>
                    <a:lnTo>
                      <a:pt x="547" y="106"/>
                    </a:lnTo>
                    <a:lnTo>
                      <a:pt x="543" y="108"/>
                    </a:lnTo>
                    <a:lnTo>
                      <a:pt x="540" y="106"/>
                    </a:lnTo>
                    <a:lnTo>
                      <a:pt x="539" y="106"/>
                    </a:lnTo>
                    <a:lnTo>
                      <a:pt x="533" y="106"/>
                    </a:lnTo>
                    <a:lnTo>
                      <a:pt x="526" y="104"/>
                    </a:lnTo>
                    <a:lnTo>
                      <a:pt x="521" y="103"/>
                    </a:lnTo>
                    <a:lnTo>
                      <a:pt x="517" y="103"/>
                    </a:lnTo>
                    <a:lnTo>
                      <a:pt x="510" y="100"/>
                    </a:lnTo>
                    <a:lnTo>
                      <a:pt x="502" y="101"/>
                    </a:lnTo>
                    <a:lnTo>
                      <a:pt x="497" y="103"/>
                    </a:lnTo>
                    <a:lnTo>
                      <a:pt x="496" y="103"/>
                    </a:lnTo>
                    <a:lnTo>
                      <a:pt x="494" y="98"/>
                    </a:lnTo>
                    <a:lnTo>
                      <a:pt x="498" y="91"/>
                    </a:lnTo>
                    <a:lnTo>
                      <a:pt x="488" y="74"/>
                    </a:lnTo>
                    <a:lnTo>
                      <a:pt x="479" y="64"/>
                    </a:lnTo>
                    <a:lnTo>
                      <a:pt x="473" y="60"/>
                    </a:lnTo>
                    <a:lnTo>
                      <a:pt x="465" y="59"/>
                    </a:lnTo>
                    <a:lnTo>
                      <a:pt x="457" y="59"/>
                    </a:lnTo>
                    <a:lnTo>
                      <a:pt x="448" y="61"/>
                    </a:lnTo>
                    <a:lnTo>
                      <a:pt x="441" y="61"/>
                    </a:lnTo>
                    <a:lnTo>
                      <a:pt x="437" y="58"/>
                    </a:lnTo>
                    <a:lnTo>
                      <a:pt x="436" y="52"/>
                    </a:lnTo>
                    <a:lnTo>
                      <a:pt x="437" y="48"/>
                    </a:lnTo>
                    <a:lnTo>
                      <a:pt x="441" y="42"/>
                    </a:lnTo>
                    <a:lnTo>
                      <a:pt x="441" y="40"/>
                    </a:lnTo>
                    <a:lnTo>
                      <a:pt x="442" y="40"/>
                    </a:lnTo>
                    <a:lnTo>
                      <a:pt x="439" y="38"/>
                    </a:lnTo>
                    <a:lnTo>
                      <a:pt x="433" y="42"/>
                    </a:lnTo>
                    <a:lnTo>
                      <a:pt x="427" y="43"/>
                    </a:lnTo>
                    <a:lnTo>
                      <a:pt x="425" y="42"/>
                    </a:lnTo>
                    <a:lnTo>
                      <a:pt x="424" y="38"/>
                    </a:lnTo>
                    <a:lnTo>
                      <a:pt x="428" y="32"/>
                    </a:lnTo>
                    <a:lnTo>
                      <a:pt x="427" y="29"/>
                    </a:lnTo>
                    <a:lnTo>
                      <a:pt x="425" y="26"/>
                    </a:lnTo>
                    <a:lnTo>
                      <a:pt x="419" y="25"/>
                    </a:lnTo>
                    <a:lnTo>
                      <a:pt x="413" y="25"/>
                    </a:lnTo>
                    <a:lnTo>
                      <a:pt x="407" y="24"/>
                    </a:lnTo>
                    <a:lnTo>
                      <a:pt x="404" y="20"/>
                    </a:lnTo>
                    <a:lnTo>
                      <a:pt x="400" y="15"/>
                    </a:lnTo>
                    <a:lnTo>
                      <a:pt x="399" y="9"/>
                    </a:lnTo>
                    <a:lnTo>
                      <a:pt x="396" y="3"/>
                    </a:lnTo>
                    <a:lnTo>
                      <a:pt x="396" y="2"/>
                    </a:lnTo>
                    <a:lnTo>
                      <a:pt x="394" y="3"/>
                    </a:lnTo>
                    <a:lnTo>
                      <a:pt x="394" y="7"/>
                    </a:lnTo>
                    <a:lnTo>
                      <a:pt x="389" y="8"/>
                    </a:lnTo>
                    <a:lnTo>
                      <a:pt x="387" y="9"/>
                    </a:lnTo>
                    <a:lnTo>
                      <a:pt x="384" y="8"/>
                    </a:lnTo>
                    <a:lnTo>
                      <a:pt x="382" y="5"/>
                    </a:lnTo>
                    <a:lnTo>
                      <a:pt x="378" y="1"/>
                    </a:lnTo>
                    <a:lnTo>
                      <a:pt x="376" y="2"/>
                    </a:lnTo>
                    <a:lnTo>
                      <a:pt x="371" y="5"/>
                    </a:lnTo>
                    <a:lnTo>
                      <a:pt x="367" y="11"/>
                    </a:lnTo>
                    <a:lnTo>
                      <a:pt x="362" y="11"/>
                    </a:lnTo>
                    <a:lnTo>
                      <a:pt x="357" y="9"/>
                    </a:lnTo>
                    <a:lnTo>
                      <a:pt x="353" y="7"/>
                    </a:lnTo>
                    <a:lnTo>
                      <a:pt x="350" y="3"/>
                    </a:lnTo>
                    <a:lnTo>
                      <a:pt x="344" y="5"/>
                    </a:lnTo>
                    <a:lnTo>
                      <a:pt x="341" y="12"/>
                    </a:lnTo>
                    <a:lnTo>
                      <a:pt x="333" y="11"/>
                    </a:lnTo>
                    <a:lnTo>
                      <a:pt x="330" y="11"/>
                    </a:lnTo>
                    <a:lnTo>
                      <a:pt x="326" y="8"/>
                    </a:lnTo>
                    <a:lnTo>
                      <a:pt x="325" y="7"/>
                    </a:lnTo>
                    <a:lnTo>
                      <a:pt x="321" y="5"/>
                    </a:lnTo>
                    <a:lnTo>
                      <a:pt x="319" y="3"/>
                    </a:lnTo>
                    <a:lnTo>
                      <a:pt x="317" y="3"/>
                    </a:lnTo>
                    <a:lnTo>
                      <a:pt x="309" y="1"/>
                    </a:lnTo>
                    <a:lnTo>
                      <a:pt x="304" y="0"/>
                    </a:lnTo>
                    <a:lnTo>
                      <a:pt x="301" y="0"/>
                    </a:lnTo>
                    <a:lnTo>
                      <a:pt x="296" y="0"/>
                    </a:lnTo>
                    <a:lnTo>
                      <a:pt x="293" y="7"/>
                    </a:lnTo>
                    <a:lnTo>
                      <a:pt x="291" y="9"/>
                    </a:lnTo>
                    <a:lnTo>
                      <a:pt x="293" y="14"/>
                    </a:lnTo>
                    <a:lnTo>
                      <a:pt x="293" y="15"/>
                    </a:lnTo>
                    <a:lnTo>
                      <a:pt x="294" y="18"/>
                    </a:lnTo>
                    <a:lnTo>
                      <a:pt x="294" y="23"/>
                    </a:lnTo>
                    <a:lnTo>
                      <a:pt x="290" y="25"/>
                    </a:lnTo>
                    <a:lnTo>
                      <a:pt x="287" y="25"/>
                    </a:lnTo>
                    <a:lnTo>
                      <a:pt x="286" y="25"/>
                    </a:lnTo>
                    <a:lnTo>
                      <a:pt x="286" y="26"/>
                    </a:lnTo>
                    <a:lnTo>
                      <a:pt x="284" y="29"/>
                    </a:lnTo>
                    <a:lnTo>
                      <a:pt x="275" y="30"/>
                    </a:lnTo>
                    <a:lnTo>
                      <a:pt x="273" y="34"/>
                    </a:lnTo>
                    <a:lnTo>
                      <a:pt x="273" y="37"/>
                    </a:lnTo>
                    <a:lnTo>
                      <a:pt x="278" y="42"/>
                    </a:lnTo>
                    <a:lnTo>
                      <a:pt x="279" y="42"/>
                    </a:lnTo>
                    <a:lnTo>
                      <a:pt x="281" y="41"/>
                    </a:lnTo>
                    <a:lnTo>
                      <a:pt x="290" y="36"/>
                    </a:lnTo>
                    <a:lnTo>
                      <a:pt x="299" y="23"/>
                    </a:lnTo>
                    <a:lnTo>
                      <a:pt x="302" y="19"/>
                    </a:lnTo>
                    <a:lnTo>
                      <a:pt x="307" y="23"/>
                    </a:lnTo>
                    <a:lnTo>
                      <a:pt x="310" y="31"/>
                    </a:lnTo>
                    <a:lnTo>
                      <a:pt x="314" y="34"/>
                    </a:lnTo>
                    <a:lnTo>
                      <a:pt x="322" y="37"/>
                    </a:lnTo>
                    <a:lnTo>
                      <a:pt x="325" y="40"/>
                    </a:lnTo>
                    <a:lnTo>
                      <a:pt x="324" y="45"/>
                    </a:lnTo>
                    <a:lnTo>
                      <a:pt x="316" y="47"/>
                    </a:lnTo>
                    <a:lnTo>
                      <a:pt x="315" y="51"/>
                    </a:lnTo>
                    <a:lnTo>
                      <a:pt x="316" y="61"/>
                    </a:lnTo>
                    <a:lnTo>
                      <a:pt x="314" y="63"/>
                    </a:lnTo>
                    <a:lnTo>
                      <a:pt x="313" y="65"/>
                    </a:lnTo>
                    <a:lnTo>
                      <a:pt x="310" y="65"/>
                    </a:lnTo>
                    <a:lnTo>
                      <a:pt x="309" y="65"/>
                    </a:lnTo>
                    <a:lnTo>
                      <a:pt x="309" y="66"/>
                    </a:lnTo>
                    <a:lnTo>
                      <a:pt x="305" y="69"/>
                    </a:lnTo>
                    <a:lnTo>
                      <a:pt x="301" y="69"/>
                    </a:lnTo>
                    <a:lnTo>
                      <a:pt x="294" y="69"/>
                    </a:lnTo>
                    <a:lnTo>
                      <a:pt x="287" y="68"/>
                    </a:lnTo>
                    <a:lnTo>
                      <a:pt x="279" y="68"/>
                    </a:lnTo>
                    <a:lnTo>
                      <a:pt x="265" y="68"/>
                    </a:lnTo>
                    <a:lnTo>
                      <a:pt x="262" y="69"/>
                    </a:lnTo>
                    <a:lnTo>
                      <a:pt x="256" y="72"/>
                    </a:lnTo>
                    <a:lnTo>
                      <a:pt x="256" y="78"/>
                    </a:lnTo>
                    <a:lnTo>
                      <a:pt x="256" y="83"/>
                    </a:lnTo>
                    <a:lnTo>
                      <a:pt x="259" y="92"/>
                    </a:lnTo>
                    <a:lnTo>
                      <a:pt x="256" y="92"/>
                    </a:lnTo>
                    <a:lnTo>
                      <a:pt x="253" y="91"/>
                    </a:lnTo>
                    <a:lnTo>
                      <a:pt x="252" y="91"/>
                    </a:lnTo>
                    <a:lnTo>
                      <a:pt x="250" y="91"/>
                    </a:lnTo>
                    <a:lnTo>
                      <a:pt x="246" y="88"/>
                    </a:lnTo>
                    <a:lnTo>
                      <a:pt x="244" y="89"/>
                    </a:lnTo>
                    <a:lnTo>
                      <a:pt x="241" y="93"/>
                    </a:lnTo>
                    <a:lnTo>
                      <a:pt x="241" y="99"/>
                    </a:lnTo>
                    <a:lnTo>
                      <a:pt x="240" y="115"/>
                    </a:lnTo>
                    <a:lnTo>
                      <a:pt x="238" y="121"/>
                    </a:lnTo>
                    <a:lnTo>
                      <a:pt x="235" y="126"/>
                    </a:lnTo>
                    <a:lnTo>
                      <a:pt x="230" y="126"/>
                    </a:lnTo>
                    <a:lnTo>
                      <a:pt x="228" y="125"/>
                    </a:lnTo>
                    <a:lnTo>
                      <a:pt x="227" y="125"/>
                    </a:lnTo>
                    <a:lnTo>
                      <a:pt x="222" y="121"/>
                    </a:lnTo>
                    <a:lnTo>
                      <a:pt x="219" y="122"/>
                    </a:lnTo>
                    <a:lnTo>
                      <a:pt x="217" y="123"/>
                    </a:lnTo>
                    <a:lnTo>
                      <a:pt x="217" y="129"/>
                    </a:lnTo>
                    <a:lnTo>
                      <a:pt x="214" y="133"/>
                    </a:lnTo>
                    <a:lnTo>
                      <a:pt x="213" y="133"/>
                    </a:lnTo>
                    <a:lnTo>
                      <a:pt x="213" y="134"/>
                    </a:lnTo>
                    <a:lnTo>
                      <a:pt x="213" y="137"/>
                    </a:lnTo>
                    <a:lnTo>
                      <a:pt x="211" y="135"/>
                    </a:lnTo>
                    <a:lnTo>
                      <a:pt x="210" y="135"/>
                    </a:lnTo>
                    <a:lnTo>
                      <a:pt x="207" y="134"/>
                    </a:lnTo>
                    <a:lnTo>
                      <a:pt x="204" y="131"/>
                    </a:lnTo>
                    <a:lnTo>
                      <a:pt x="200" y="129"/>
                    </a:lnTo>
                    <a:lnTo>
                      <a:pt x="195" y="129"/>
                    </a:lnTo>
                    <a:lnTo>
                      <a:pt x="190" y="132"/>
                    </a:lnTo>
                    <a:lnTo>
                      <a:pt x="184" y="131"/>
                    </a:lnTo>
                    <a:lnTo>
                      <a:pt x="181" y="129"/>
                    </a:lnTo>
                    <a:lnTo>
                      <a:pt x="177" y="122"/>
                    </a:lnTo>
                    <a:lnTo>
                      <a:pt x="176" y="117"/>
                    </a:lnTo>
                    <a:lnTo>
                      <a:pt x="176" y="114"/>
                    </a:lnTo>
                    <a:lnTo>
                      <a:pt x="178" y="112"/>
                    </a:lnTo>
                    <a:lnTo>
                      <a:pt x="179" y="106"/>
                    </a:lnTo>
                    <a:lnTo>
                      <a:pt x="177" y="104"/>
                    </a:lnTo>
                    <a:lnTo>
                      <a:pt x="172" y="104"/>
                    </a:lnTo>
                    <a:lnTo>
                      <a:pt x="170" y="109"/>
                    </a:lnTo>
                    <a:lnTo>
                      <a:pt x="165" y="106"/>
                    </a:lnTo>
                    <a:lnTo>
                      <a:pt x="162" y="106"/>
                    </a:lnTo>
                    <a:lnTo>
                      <a:pt x="159" y="109"/>
                    </a:lnTo>
                    <a:lnTo>
                      <a:pt x="154" y="111"/>
                    </a:lnTo>
                    <a:lnTo>
                      <a:pt x="149" y="114"/>
                    </a:lnTo>
                    <a:lnTo>
                      <a:pt x="145" y="114"/>
                    </a:lnTo>
                    <a:lnTo>
                      <a:pt x="143" y="115"/>
                    </a:lnTo>
                    <a:lnTo>
                      <a:pt x="138" y="116"/>
                    </a:lnTo>
                    <a:lnTo>
                      <a:pt x="130" y="112"/>
                    </a:lnTo>
                    <a:lnTo>
                      <a:pt x="126" y="109"/>
                    </a:lnTo>
                    <a:lnTo>
                      <a:pt x="125" y="105"/>
                    </a:lnTo>
                    <a:lnTo>
                      <a:pt x="126" y="103"/>
                    </a:lnTo>
                    <a:lnTo>
                      <a:pt x="127" y="99"/>
                    </a:lnTo>
                    <a:lnTo>
                      <a:pt x="131" y="97"/>
                    </a:lnTo>
                    <a:lnTo>
                      <a:pt x="132" y="93"/>
                    </a:lnTo>
                    <a:lnTo>
                      <a:pt x="132" y="91"/>
                    </a:lnTo>
                    <a:lnTo>
                      <a:pt x="131" y="88"/>
                    </a:lnTo>
                    <a:lnTo>
                      <a:pt x="128" y="87"/>
                    </a:lnTo>
                    <a:lnTo>
                      <a:pt x="121" y="86"/>
                    </a:lnTo>
                    <a:lnTo>
                      <a:pt x="116" y="89"/>
                    </a:lnTo>
                    <a:lnTo>
                      <a:pt x="110" y="92"/>
                    </a:lnTo>
                    <a:lnTo>
                      <a:pt x="107" y="92"/>
                    </a:lnTo>
                    <a:lnTo>
                      <a:pt x="104" y="93"/>
                    </a:lnTo>
                    <a:lnTo>
                      <a:pt x="99" y="91"/>
                    </a:lnTo>
                    <a:lnTo>
                      <a:pt x="97" y="89"/>
                    </a:lnTo>
                    <a:lnTo>
                      <a:pt x="96" y="89"/>
                    </a:lnTo>
                    <a:lnTo>
                      <a:pt x="86" y="86"/>
                    </a:lnTo>
                    <a:lnTo>
                      <a:pt x="82" y="83"/>
                    </a:lnTo>
                    <a:lnTo>
                      <a:pt x="80" y="82"/>
                    </a:lnTo>
                    <a:lnTo>
                      <a:pt x="76" y="80"/>
                    </a:lnTo>
                    <a:lnTo>
                      <a:pt x="74" y="78"/>
                    </a:lnTo>
                    <a:lnTo>
                      <a:pt x="67" y="70"/>
                    </a:lnTo>
                    <a:lnTo>
                      <a:pt x="59" y="61"/>
                    </a:lnTo>
                    <a:lnTo>
                      <a:pt x="51" y="55"/>
                    </a:lnTo>
                    <a:lnTo>
                      <a:pt x="41" y="51"/>
                    </a:lnTo>
                    <a:lnTo>
                      <a:pt x="39" y="48"/>
                    </a:lnTo>
                    <a:lnTo>
                      <a:pt x="38" y="46"/>
                    </a:lnTo>
                    <a:lnTo>
                      <a:pt x="38" y="45"/>
                    </a:lnTo>
                    <a:lnTo>
                      <a:pt x="38" y="42"/>
                    </a:lnTo>
                    <a:lnTo>
                      <a:pt x="31" y="40"/>
                    </a:lnTo>
                    <a:lnTo>
                      <a:pt x="28" y="40"/>
                    </a:lnTo>
                    <a:lnTo>
                      <a:pt x="27" y="43"/>
                    </a:lnTo>
                    <a:lnTo>
                      <a:pt x="25" y="46"/>
                    </a:lnTo>
                    <a:lnTo>
                      <a:pt x="23" y="47"/>
                    </a:lnTo>
                    <a:lnTo>
                      <a:pt x="19" y="49"/>
                    </a:lnTo>
                    <a:lnTo>
                      <a:pt x="8" y="48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673">
                <a:extLst>
                  <a:ext uri="{FF2B5EF4-FFF2-40B4-BE49-F238E27FC236}">
                    <a16:creationId xmlns:a16="http://schemas.microsoft.com/office/drawing/2014/main" id="{DE3C4678-14EF-009D-7F58-E78B41029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489"/>
                <a:ext cx="60" cy="38"/>
              </a:xfrm>
              <a:custGeom>
                <a:avLst/>
                <a:gdLst>
                  <a:gd name="T0" fmla="*/ 293 w 298"/>
                  <a:gd name="T1" fmla="*/ 191 h 191"/>
                  <a:gd name="T2" fmla="*/ 281 w 298"/>
                  <a:gd name="T3" fmla="*/ 188 h 191"/>
                  <a:gd name="T4" fmla="*/ 275 w 298"/>
                  <a:gd name="T5" fmla="*/ 183 h 191"/>
                  <a:gd name="T6" fmla="*/ 264 w 298"/>
                  <a:gd name="T7" fmla="*/ 178 h 191"/>
                  <a:gd name="T8" fmla="*/ 259 w 298"/>
                  <a:gd name="T9" fmla="*/ 171 h 191"/>
                  <a:gd name="T10" fmla="*/ 245 w 298"/>
                  <a:gd name="T11" fmla="*/ 164 h 191"/>
                  <a:gd name="T12" fmla="*/ 241 w 298"/>
                  <a:gd name="T13" fmla="*/ 154 h 191"/>
                  <a:gd name="T14" fmla="*/ 240 w 298"/>
                  <a:gd name="T15" fmla="*/ 149 h 191"/>
                  <a:gd name="T16" fmla="*/ 236 w 298"/>
                  <a:gd name="T17" fmla="*/ 143 h 191"/>
                  <a:gd name="T18" fmla="*/ 228 w 298"/>
                  <a:gd name="T19" fmla="*/ 137 h 191"/>
                  <a:gd name="T20" fmla="*/ 203 w 298"/>
                  <a:gd name="T21" fmla="*/ 141 h 191"/>
                  <a:gd name="T22" fmla="*/ 189 w 298"/>
                  <a:gd name="T23" fmla="*/ 140 h 191"/>
                  <a:gd name="T24" fmla="*/ 183 w 298"/>
                  <a:gd name="T25" fmla="*/ 132 h 191"/>
                  <a:gd name="T26" fmla="*/ 174 w 298"/>
                  <a:gd name="T27" fmla="*/ 128 h 191"/>
                  <a:gd name="T28" fmla="*/ 167 w 298"/>
                  <a:gd name="T29" fmla="*/ 131 h 191"/>
                  <a:gd name="T30" fmla="*/ 161 w 298"/>
                  <a:gd name="T31" fmla="*/ 132 h 191"/>
                  <a:gd name="T32" fmla="*/ 151 w 298"/>
                  <a:gd name="T33" fmla="*/ 131 h 191"/>
                  <a:gd name="T34" fmla="*/ 145 w 298"/>
                  <a:gd name="T35" fmla="*/ 127 h 191"/>
                  <a:gd name="T36" fmla="*/ 136 w 298"/>
                  <a:gd name="T37" fmla="*/ 122 h 191"/>
                  <a:gd name="T38" fmla="*/ 137 w 298"/>
                  <a:gd name="T39" fmla="*/ 115 h 191"/>
                  <a:gd name="T40" fmla="*/ 144 w 298"/>
                  <a:gd name="T41" fmla="*/ 105 h 191"/>
                  <a:gd name="T42" fmla="*/ 151 w 298"/>
                  <a:gd name="T43" fmla="*/ 103 h 191"/>
                  <a:gd name="T44" fmla="*/ 155 w 298"/>
                  <a:gd name="T45" fmla="*/ 103 h 191"/>
                  <a:gd name="T46" fmla="*/ 157 w 298"/>
                  <a:gd name="T47" fmla="*/ 99 h 191"/>
                  <a:gd name="T48" fmla="*/ 159 w 298"/>
                  <a:gd name="T49" fmla="*/ 98 h 191"/>
                  <a:gd name="T50" fmla="*/ 156 w 298"/>
                  <a:gd name="T51" fmla="*/ 87 h 191"/>
                  <a:gd name="T52" fmla="*/ 150 w 298"/>
                  <a:gd name="T53" fmla="*/ 83 h 191"/>
                  <a:gd name="T54" fmla="*/ 143 w 298"/>
                  <a:gd name="T55" fmla="*/ 84 h 191"/>
                  <a:gd name="T56" fmla="*/ 134 w 298"/>
                  <a:gd name="T57" fmla="*/ 83 h 191"/>
                  <a:gd name="T58" fmla="*/ 131 w 298"/>
                  <a:gd name="T59" fmla="*/ 82 h 191"/>
                  <a:gd name="T60" fmla="*/ 123 w 298"/>
                  <a:gd name="T61" fmla="*/ 84 h 191"/>
                  <a:gd name="T62" fmla="*/ 123 w 298"/>
                  <a:gd name="T63" fmla="*/ 92 h 191"/>
                  <a:gd name="T64" fmla="*/ 123 w 298"/>
                  <a:gd name="T65" fmla="*/ 94 h 191"/>
                  <a:gd name="T66" fmla="*/ 123 w 298"/>
                  <a:gd name="T67" fmla="*/ 98 h 191"/>
                  <a:gd name="T68" fmla="*/ 120 w 298"/>
                  <a:gd name="T69" fmla="*/ 98 h 191"/>
                  <a:gd name="T70" fmla="*/ 115 w 298"/>
                  <a:gd name="T71" fmla="*/ 101 h 191"/>
                  <a:gd name="T72" fmla="*/ 103 w 298"/>
                  <a:gd name="T73" fmla="*/ 98 h 191"/>
                  <a:gd name="T74" fmla="*/ 98 w 298"/>
                  <a:gd name="T75" fmla="*/ 89 h 191"/>
                  <a:gd name="T76" fmla="*/ 102 w 298"/>
                  <a:gd name="T77" fmla="*/ 80 h 191"/>
                  <a:gd name="T78" fmla="*/ 108 w 298"/>
                  <a:gd name="T79" fmla="*/ 75 h 191"/>
                  <a:gd name="T80" fmla="*/ 109 w 298"/>
                  <a:gd name="T81" fmla="*/ 74 h 191"/>
                  <a:gd name="T82" fmla="*/ 109 w 298"/>
                  <a:gd name="T83" fmla="*/ 70 h 191"/>
                  <a:gd name="T84" fmla="*/ 103 w 298"/>
                  <a:gd name="T85" fmla="*/ 63 h 191"/>
                  <a:gd name="T86" fmla="*/ 88 w 298"/>
                  <a:gd name="T87" fmla="*/ 53 h 191"/>
                  <a:gd name="T88" fmla="*/ 83 w 298"/>
                  <a:gd name="T89" fmla="*/ 49 h 191"/>
                  <a:gd name="T90" fmla="*/ 81 w 298"/>
                  <a:gd name="T91" fmla="*/ 43 h 191"/>
                  <a:gd name="T92" fmla="*/ 85 w 298"/>
                  <a:gd name="T93" fmla="*/ 36 h 191"/>
                  <a:gd name="T94" fmla="*/ 83 w 298"/>
                  <a:gd name="T95" fmla="*/ 34 h 191"/>
                  <a:gd name="T96" fmla="*/ 80 w 298"/>
                  <a:gd name="T97" fmla="*/ 30 h 191"/>
                  <a:gd name="T98" fmla="*/ 76 w 298"/>
                  <a:gd name="T99" fmla="*/ 25 h 191"/>
                  <a:gd name="T100" fmla="*/ 51 w 298"/>
                  <a:gd name="T101" fmla="*/ 15 h 191"/>
                  <a:gd name="T102" fmla="*/ 36 w 298"/>
                  <a:gd name="T103" fmla="*/ 15 h 191"/>
                  <a:gd name="T104" fmla="*/ 23 w 298"/>
                  <a:gd name="T105" fmla="*/ 14 h 191"/>
                  <a:gd name="T106" fmla="*/ 12 w 298"/>
                  <a:gd name="T107" fmla="*/ 11 h 191"/>
                  <a:gd name="T108" fmla="*/ 8 w 298"/>
                  <a:gd name="T109" fmla="*/ 9 h 191"/>
                  <a:gd name="T110" fmla="*/ 2 w 298"/>
                  <a:gd name="T111" fmla="*/ 8 h 191"/>
                  <a:gd name="T112" fmla="*/ 0 w 298"/>
                  <a:gd name="T113" fmla="*/ 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98" h="191">
                    <a:moveTo>
                      <a:pt x="298" y="190"/>
                    </a:moveTo>
                    <a:lnTo>
                      <a:pt x="293" y="191"/>
                    </a:lnTo>
                    <a:lnTo>
                      <a:pt x="288" y="191"/>
                    </a:lnTo>
                    <a:lnTo>
                      <a:pt x="281" y="188"/>
                    </a:lnTo>
                    <a:lnTo>
                      <a:pt x="277" y="185"/>
                    </a:lnTo>
                    <a:lnTo>
                      <a:pt x="275" y="183"/>
                    </a:lnTo>
                    <a:lnTo>
                      <a:pt x="268" y="180"/>
                    </a:lnTo>
                    <a:lnTo>
                      <a:pt x="264" y="178"/>
                    </a:lnTo>
                    <a:lnTo>
                      <a:pt x="260" y="174"/>
                    </a:lnTo>
                    <a:lnTo>
                      <a:pt x="259" y="171"/>
                    </a:lnTo>
                    <a:lnTo>
                      <a:pt x="251" y="168"/>
                    </a:lnTo>
                    <a:lnTo>
                      <a:pt x="245" y="164"/>
                    </a:lnTo>
                    <a:lnTo>
                      <a:pt x="241" y="160"/>
                    </a:lnTo>
                    <a:lnTo>
                      <a:pt x="241" y="154"/>
                    </a:lnTo>
                    <a:lnTo>
                      <a:pt x="240" y="151"/>
                    </a:lnTo>
                    <a:lnTo>
                      <a:pt x="240" y="149"/>
                    </a:lnTo>
                    <a:lnTo>
                      <a:pt x="237" y="145"/>
                    </a:lnTo>
                    <a:lnTo>
                      <a:pt x="236" y="143"/>
                    </a:lnTo>
                    <a:lnTo>
                      <a:pt x="230" y="138"/>
                    </a:lnTo>
                    <a:lnTo>
                      <a:pt x="228" y="137"/>
                    </a:lnTo>
                    <a:lnTo>
                      <a:pt x="216" y="138"/>
                    </a:lnTo>
                    <a:lnTo>
                      <a:pt x="203" y="141"/>
                    </a:lnTo>
                    <a:lnTo>
                      <a:pt x="193" y="141"/>
                    </a:lnTo>
                    <a:lnTo>
                      <a:pt x="189" y="140"/>
                    </a:lnTo>
                    <a:lnTo>
                      <a:pt x="188" y="138"/>
                    </a:lnTo>
                    <a:lnTo>
                      <a:pt x="183" y="132"/>
                    </a:lnTo>
                    <a:lnTo>
                      <a:pt x="179" y="129"/>
                    </a:lnTo>
                    <a:lnTo>
                      <a:pt x="174" y="128"/>
                    </a:lnTo>
                    <a:lnTo>
                      <a:pt x="171" y="131"/>
                    </a:lnTo>
                    <a:lnTo>
                      <a:pt x="167" y="131"/>
                    </a:lnTo>
                    <a:lnTo>
                      <a:pt x="165" y="132"/>
                    </a:lnTo>
                    <a:lnTo>
                      <a:pt x="161" y="132"/>
                    </a:lnTo>
                    <a:lnTo>
                      <a:pt x="159" y="133"/>
                    </a:lnTo>
                    <a:lnTo>
                      <a:pt x="151" y="131"/>
                    </a:lnTo>
                    <a:lnTo>
                      <a:pt x="148" y="128"/>
                    </a:lnTo>
                    <a:lnTo>
                      <a:pt x="145" y="127"/>
                    </a:lnTo>
                    <a:lnTo>
                      <a:pt x="139" y="124"/>
                    </a:lnTo>
                    <a:lnTo>
                      <a:pt x="136" y="122"/>
                    </a:lnTo>
                    <a:lnTo>
                      <a:pt x="134" y="118"/>
                    </a:lnTo>
                    <a:lnTo>
                      <a:pt x="137" y="115"/>
                    </a:lnTo>
                    <a:lnTo>
                      <a:pt x="139" y="109"/>
                    </a:lnTo>
                    <a:lnTo>
                      <a:pt x="144" y="105"/>
                    </a:lnTo>
                    <a:lnTo>
                      <a:pt x="151" y="104"/>
                    </a:lnTo>
                    <a:lnTo>
                      <a:pt x="151" y="103"/>
                    </a:lnTo>
                    <a:lnTo>
                      <a:pt x="153" y="103"/>
                    </a:lnTo>
                    <a:lnTo>
                      <a:pt x="155" y="103"/>
                    </a:lnTo>
                    <a:lnTo>
                      <a:pt x="157" y="101"/>
                    </a:lnTo>
                    <a:lnTo>
                      <a:pt x="157" y="99"/>
                    </a:lnTo>
                    <a:lnTo>
                      <a:pt x="157" y="98"/>
                    </a:lnTo>
                    <a:lnTo>
                      <a:pt x="159" y="98"/>
                    </a:lnTo>
                    <a:lnTo>
                      <a:pt x="159" y="93"/>
                    </a:lnTo>
                    <a:lnTo>
                      <a:pt x="156" y="87"/>
                    </a:lnTo>
                    <a:lnTo>
                      <a:pt x="154" y="84"/>
                    </a:lnTo>
                    <a:lnTo>
                      <a:pt x="150" y="83"/>
                    </a:lnTo>
                    <a:lnTo>
                      <a:pt x="148" y="84"/>
                    </a:lnTo>
                    <a:lnTo>
                      <a:pt x="143" y="84"/>
                    </a:lnTo>
                    <a:lnTo>
                      <a:pt x="139" y="84"/>
                    </a:lnTo>
                    <a:lnTo>
                      <a:pt x="134" y="83"/>
                    </a:lnTo>
                    <a:lnTo>
                      <a:pt x="132" y="82"/>
                    </a:lnTo>
                    <a:lnTo>
                      <a:pt x="131" y="82"/>
                    </a:lnTo>
                    <a:lnTo>
                      <a:pt x="126" y="82"/>
                    </a:lnTo>
                    <a:lnTo>
                      <a:pt x="123" y="84"/>
                    </a:lnTo>
                    <a:lnTo>
                      <a:pt x="122" y="87"/>
                    </a:lnTo>
                    <a:lnTo>
                      <a:pt x="123" y="92"/>
                    </a:lnTo>
                    <a:lnTo>
                      <a:pt x="125" y="94"/>
                    </a:lnTo>
                    <a:lnTo>
                      <a:pt x="123" y="94"/>
                    </a:lnTo>
                    <a:lnTo>
                      <a:pt x="123" y="95"/>
                    </a:lnTo>
                    <a:lnTo>
                      <a:pt x="123" y="98"/>
                    </a:lnTo>
                    <a:lnTo>
                      <a:pt x="121" y="98"/>
                    </a:lnTo>
                    <a:lnTo>
                      <a:pt x="120" y="98"/>
                    </a:lnTo>
                    <a:lnTo>
                      <a:pt x="120" y="99"/>
                    </a:lnTo>
                    <a:lnTo>
                      <a:pt x="115" y="101"/>
                    </a:lnTo>
                    <a:lnTo>
                      <a:pt x="106" y="100"/>
                    </a:lnTo>
                    <a:lnTo>
                      <a:pt x="103" y="98"/>
                    </a:lnTo>
                    <a:lnTo>
                      <a:pt x="102" y="95"/>
                    </a:lnTo>
                    <a:lnTo>
                      <a:pt x="98" y="89"/>
                    </a:lnTo>
                    <a:lnTo>
                      <a:pt x="99" y="84"/>
                    </a:lnTo>
                    <a:lnTo>
                      <a:pt x="102" y="80"/>
                    </a:lnTo>
                    <a:lnTo>
                      <a:pt x="108" y="77"/>
                    </a:lnTo>
                    <a:lnTo>
                      <a:pt x="108" y="75"/>
                    </a:lnTo>
                    <a:lnTo>
                      <a:pt x="108" y="74"/>
                    </a:lnTo>
                    <a:lnTo>
                      <a:pt x="109" y="74"/>
                    </a:lnTo>
                    <a:lnTo>
                      <a:pt x="109" y="71"/>
                    </a:lnTo>
                    <a:lnTo>
                      <a:pt x="109" y="70"/>
                    </a:lnTo>
                    <a:lnTo>
                      <a:pt x="105" y="65"/>
                    </a:lnTo>
                    <a:lnTo>
                      <a:pt x="103" y="63"/>
                    </a:lnTo>
                    <a:lnTo>
                      <a:pt x="100" y="61"/>
                    </a:lnTo>
                    <a:lnTo>
                      <a:pt x="88" y="53"/>
                    </a:lnTo>
                    <a:lnTo>
                      <a:pt x="85" y="51"/>
                    </a:lnTo>
                    <a:lnTo>
                      <a:pt x="83" y="49"/>
                    </a:lnTo>
                    <a:lnTo>
                      <a:pt x="81" y="46"/>
                    </a:lnTo>
                    <a:lnTo>
                      <a:pt x="81" y="43"/>
                    </a:lnTo>
                    <a:lnTo>
                      <a:pt x="83" y="38"/>
                    </a:lnTo>
                    <a:lnTo>
                      <a:pt x="85" y="36"/>
                    </a:lnTo>
                    <a:lnTo>
                      <a:pt x="83" y="35"/>
                    </a:lnTo>
                    <a:lnTo>
                      <a:pt x="83" y="34"/>
                    </a:lnTo>
                    <a:lnTo>
                      <a:pt x="81" y="31"/>
                    </a:lnTo>
                    <a:lnTo>
                      <a:pt x="80" y="30"/>
                    </a:lnTo>
                    <a:lnTo>
                      <a:pt x="77" y="28"/>
                    </a:lnTo>
                    <a:lnTo>
                      <a:pt x="76" y="25"/>
                    </a:lnTo>
                    <a:lnTo>
                      <a:pt x="54" y="18"/>
                    </a:lnTo>
                    <a:lnTo>
                      <a:pt x="51" y="15"/>
                    </a:lnTo>
                    <a:lnTo>
                      <a:pt x="45" y="15"/>
                    </a:lnTo>
                    <a:lnTo>
                      <a:pt x="36" y="15"/>
                    </a:lnTo>
                    <a:lnTo>
                      <a:pt x="27" y="17"/>
                    </a:lnTo>
                    <a:lnTo>
                      <a:pt x="23" y="14"/>
                    </a:lnTo>
                    <a:lnTo>
                      <a:pt x="18" y="13"/>
                    </a:lnTo>
                    <a:lnTo>
                      <a:pt x="12" y="11"/>
                    </a:lnTo>
                    <a:lnTo>
                      <a:pt x="10" y="9"/>
                    </a:lnTo>
                    <a:lnTo>
                      <a:pt x="8" y="9"/>
                    </a:lnTo>
                    <a:lnTo>
                      <a:pt x="6" y="9"/>
                    </a:lnTo>
                    <a:lnTo>
                      <a:pt x="2" y="8"/>
                    </a:lnTo>
                    <a:lnTo>
                      <a:pt x="1" y="7"/>
                    </a:lnTo>
                    <a:lnTo>
                      <a:pt x="0" y="3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Line 674">
                <a:extLst>
                  <a:ext uri="{FF2B5EF4-FFF2-40B4-BE49-F238E27FC236}">
                    <a16:creationId xmlns:a16="http://schemas.microsoft.com/office/drawing/2014/main" id="{E45D328B-D0CF-1BA5-984B-F9665ADFF4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43" y="2743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Line 675">
                <a:extLst>
                  <a:ext uri="{FF2B5EF4-FFF2-40B4-BE49-F238E27FC236}">
                    <a16:creationId xmlns:a16="http://schemas.microsoft.com/office/drawing/2014/main" id="{7F4A2F91-2E19-2984-7677-AF19B46002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43" y="2743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676">
                <a:extLst>
                  <a:ext uri="{FF2B5EF4-FFF2-40B4-BE49-F238E27FC236}">
                    <a16:creationId xmlns:a16="http://schemas.microsoft.com/office/drawing/2014/main" id="{F5754B11-2EBE-9C90-1EDD-4A41840B9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1925"/>
                <a:ext cx="187" cy="59"/>
              </a:xfrm>
              <a:custGeom>
                <a:avLst/>
                <a:gdLst>
                  <a:gd name="T0" fmla="*/ 933 w 936"/>
                  <a:gd name="T1" fmla="*/ 280 h 294"/>
                  <a:gd name="T2" fmla="*/ 936 w 936"/>
                  <a:gd name="T3" fmla="*/ 272 h 294"/>
                  <a:gd name="T4" fmla="*/ 932 w 936"/>
                  <a:gd name="T5" fmla="*/ 254 h 294"/>
                  <a:gd name="T6" fmla="*/ 915 w 936"/>
                  <a:gd name="T7" fmla="*/ 256 h 294"/>
                  <a:gd name="T8" fmla="*/ 909 w 936"/>
                  <a:gd name="T9" fmla="*/ 245 h 294"/>
                  <a:gd name="T10" fmla="*/ 900 w 936"/>
                  <a:gd name="T11" fmla="*/ 251 h 294"/>
                  <a:gd name="T12" fmla="*/ 885 w 936"/>
                  <a:gd name="T13" fmla="*/ 248 h 294"/>
                  <a:gd name="T14" fmla="*/ 865 w 936"/>
                  <a:gd name="T15" fmla="*/ 244 h 294"/>
                  <a:gd name="T16" fmla="*/ 856 w 936"/>
                  <a:gd name="T17" fmla="*/ 217 h 294"/>
                  <a:gd name="T18" fmla="*/ 825 w 936"/>
                  <a:gd name="T19" fmla="*/ 204 h 294"/>
                  <a:gd name="T20" fmla="*/ 804 w 936"/>
                  <a:gd name="T21" fmla="*/ 196 h 294"/>
                  <a:gd name="T22" fmla="*/ 788 w 936"/>
                  <a:gd name="T23" fmla="*/ 187 h 294"/>
                  <a:gd name="T24" fmla="*/ 777 w 936"/>
                  <a:gd name="T25" fmla="*/ 187 h 294"/>
                  <a:gd name="T26" fmla="*/ 762 w 936"/>
                  <a:gd name="T27" fmla="*/ 179 h 294"/>
                  <a:gd name="T28" fmla="*/ 751 w 936"/>
                  <a:gd name="T29" fmla="*/ 179 h 294"/>
                  <a:gd name="T30" fmla="*/ 739 w 936"/>
                  <a:gd name="T31" fmla="*/ 169 h 294"/>
                  <a:gd name="T32" fmla="*/ 724 w 936"/>
                  <a:gd name="T33" fmla="*/ 168 h 294"/>
                  <a:gd name="T34" fmla="*/ 711 w 936"/>
                  <a:gd name="T35" fmla="*/ 162 h 294"/>
                  <a:gd name="T36" fmla="*/ 700 w 936"/>
                  <a:gd name="T37" fmla="*/ 180 h 294"/>
                  <a:gd name="T38" fmla="*/ 671 w 936"/>
                  <a:gd name="T39" fmla="*/ 165 h 294"/>
                  <a:gd name="T40" fmla="*/ 653 w 936"/>
                  <a:gd name="T41" fmla="*/ 157 h 294"/>
                  <a:gd name="T42" fmla="*/ 635 w 936"/>
                  <a:gd name="T43" fmla="*/ 139 h 294"/>
                  <a:gd name="T44" fmla="*/ 621 w 936"/>
                  <a:gd name="T45" fmla="*/ 124 h 294"/>
                  <a:gd name="T46" fmla="*/ 610 w 936"/>
                  <a:gd name="T47" fmla="*/ 118 h 294"/>
                  <a:gd name="T48" fmla="*/ 594 w 936"/>
                  <a:gd name="T49" fmla="*/ 103 h 294"/>
                  <a:gd name="T50" fmla="*/ 589 w 936"/>
                  <a:gd name="T51" fmla="*/ 94 h 294"/>
                  <a:gd name="T52" fmla="*/ 579 w 936"/>
                  <a:gd name="T53" fmla="*/ 78 h 294"/>
                  <a:gd name="T54" fmla="*/ 560 w 936"/>
                  <a:gd name="T55" fmla="*/ 56 h 294"/>
                  <a:gd name="T56" fmla="*/ 528 w 936"/>
                  <a:gd name="T57" fmla="*/ 23 h 294"/>
                  <a:gd name="T58" fmla="*/ 505 w 936"/>
                  <a:gd name="T59" fmla="*/ 28 h 294"/>
                  <a:gd name="T60" fmla="*/ 484 w 936"/>
                  <a:gd name="T61" fmla="*/ 32 h 294"/>
                  <a:gd name="T62" fmla="*/ 467 w 936"/>
                  <a:gd name="T63" fmla="*/ 38 h 294"/>
                  <a:gd name="T64" fmla="*/ 456 w 936"/>
                  <a:gd name="T65" fmla="*/ 49 h 294"/>
                  <a:gd name="T66" fmla="*/ 452 w 936"/>
                  <a:gd name="T67" fmla="*/ 56 h 294"/>
                  <a:gd name="T68" fmla="*/ 410 w 936"/>
                  <a:gd name="T69" fmla="*/ 89 h 294"/>
                  <a:gd name="T70" fmla="*/ 394 w 936"/>
                  <a:gd name="T71" fmla="*/ 103 h 294"/>
                  <a:gd name="T72" fmla="*/ 384 w 936"/>
                  <a:gd name="T73" fmla="*/ 101 h 294"/>
                  <a:gd name="T74" fmla="*/ 366 w 936"/>
                  <a:gd name="T75" fmla="*/ 103 h 294"/>
                  <a:gd name="T76" fmla="*/ 344 w 936"/>
                  <a:gd name="T77" fmla="*/ 134 h 294"/>
                  <a:gd name="T78" fmla="*/ 328 w 936"/>
                  <a:gd name="T79" fmla="*/ 147 h 294"/>
                  <a:gd name="T80" fmla="*/ 308 w 936"/>
                  <a:gd name="T81" fmla="*/ 142 h 294"/>
                  <a:gd name="T82" fmla="*/ 262 w 936"/>
                  <a:gd name="T83" fmla="*/ 127 h 294"/>
                  <a:gd name="T84" fmla="*/ 252 w 936"/>
                  <a:gd name="T85" fmla="*/ 114 h 294"/>
                  <a:gd name="T86" fmla="*/ 251 w 936"/>
                  <a:gd name="T87" fmla="*/ 99 h 294"/>
                  <a:gd name="T88" fmla="*/ 255 w 936"/>
                  <a:gd name="T89" fmla="*/ 91 h 294"/>
                  <a:gd name="T90" fmla="*/ 252 w 936"/>
                  <a:gd name="T91" fmla="*/ 85 h 294"/>
                  <a:gd name="T92" fmla="*/ 245 w 936"/>
                  <a:gd name="T93" fmla="*/ 78 h 294"/>
                  <a:gd name="T94" fmla="*/ 217 w 936"/>
                  <a:gd name="T95" fmla="*/ 51 h 294"/>
                  <a:gd name="T96" fmla="*/ 198 w 936"/>
                  <a:gd name="T97" fmla="*/ 33 h 294"/>
                  <a:gd name="T98" fmla="*/ 164 w 936"/>
                  <a:gd name="T99" fmla="*/ 32 h 294"/>
                  <a:gd name="T100" fmla="*/ 127 w 936"/>
                  <a:gd name="T101" fmla="*/ 32 h 294"/>
                  <a:gd name="T102" fmla="*/ 113 w 936"/>
                  <a:gd name="T103" fmla="*/ 33 h 294"/>
                  <a:gd name="T104" fmla="*/ 87 w 936"/>
                  <a:gd name="T105" fmla="*/ 20 h 294"/>
                  <a:gd name="T106" fmla="*/ 50 w 936"/>
                  <a:gd name="T107" fmla="*/ 15 h 294"/>
                  <a:gd name="T108" fmla="*/ 42 w 936"/>
                  <a:gd name="T109" fmla="*/ 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36" h="294">
                    <a:moveTo>
                      <a:pt x="932" y="294"/>
                    </a:moveTo>
                    <a:lnTo>
                      <a:pt x="931" y="289"/>
                    </a:lnTo>
                    <a:lnTo>
                      <a:pt x="931" y="285"/>
                    </a:lnTo>
                    <a:lnTo>
                      <a:pt x="933" y="280"/>
                    </a:lnTo>
                    <a:lnTo>
                      <a:pt x="934" y="276"/>
                    </a:lnTo>
                    <a:lnTo>
                      <a:pt x="934" y="273"/>
                    </a:lnTo>
                    <a:lnTo>
                      <a:pt x="934" y="272"/>
                    </a:lnTo>
                    <a:lnTo>
                      <a:pt x="936" y="272"/>
                    </a:lnTo>
                    <a:lnTo>
                      <a:pt x="936" y="266"/>
                    </a:lnTo>
                    <a:lnTo>
                      <a:pt x="936" y="261"/>
                    </a:lnTo>
                    <a:lnTo>
                      <a:pt x="933" y="256"/>
                    </a:lnTo>
                    <a:lnTo>
                      <a:pt x="932" y="254"/>
                    </a:lnTo>
                    <a:lnTo>
                      <a:pt x="926" y="253"/>
                    </a:lnTo>
                    <a:lnTo>
                      <a:pt x="922" y="251"/>
                    </a:lnTo>
                    <a:lnTo>
                      <a:pt x="920" y="253"/>
                    </a:lnTo>
                    <a:lnTo>
                      <a:pt x="915" y="256"/>
                    </a:lnTo>
                    <a:lnTo>
                      <a:pt x="913" y="253"/>
                    </a:lnTo>
                    <a:lnTo>
                      <a:pt x="914" y="249"/>
                    </a:lnTo>
                    <a:lnTo>
                      <a:pt x="913" y="245"/>
                    </a:lnTo>
                    <a:lnTo>
                      <a:pt x="909" y="245"/>
                    </a:lnTo>
                    <a:lnTo>
                      <a:pt x="905" y="244"/>
                    </a:lnTo>
                    <a:lnTo>
                      <a:pt x="904" y="248"/>
                    </a:lnTo>
                    <a:lnTo>
                      <a:pt x="902" y="249"/>
                    </a:lnTo>
                    <a:lnTo>
                      <a:pt x="900" y="251"/>
                    </a:lnTo>
                    <a:lnTo>
                      <a:pt x="898" y="251"/>
                    </a:lnTo>
                    <a:lnTo>
                      <a:pt x="897" y="251"/>
                    </a:lnTo>
                    <a:lnTo>
                      <a:pt x="897" y="253"/>
                    </a:lnTo>
                    <a:lnTo>
                      <a:pt x="885" y="248"/>
                    </a:lnTo>
                    <a:lnTo>
                      <a:pt x="874" y="247"/>
                    </a:lnTo>
                    <a:lnTo>
                      <a:pt x="869" y="245"/>
                    </a:lnTo>
                    <a:lnTo>
                      <a:pt x="867" y="244"/>
                    </a:lnTo>
                    <a:lnTo>
                      <a:pt x="865" y="244"/>
                    </a:lnTo>
                    <a:lnTo>
                      <a:pt x="862" y="240"/>
                    </a:lnTo>
                    <a:lnTo>
                      <a:pt x="860" y="234"/>
                    </a:lnTo>
                    <a:lnTo>
                      <a:pt x="858" y="222"/>
                    </a:lnTo>
                    <a:lnTo>
                      <a:pt x="856" y="217"/>
                    </a:lnTo>
                    <a:lnTo>
                      <a:pt x="850" y="213"/>
                    </a:lnTo>
                    <a:lnTo>
                      <a:pt x="847" y="211"/>
                    </a:lnTo>
                    <a:lnTo>
                      <a:pt x="831" y="207"/>
                    </a:lnTo>
                    <a:lnTo>
                      <a:pt x="825" y="204"/>
                    </a:lnTo>
                    <a:lnTo>
                      <a:pt x="824" y="204"/>
                    </a:lnTo>
                    <a:lnTo>
                      <a:pt x="814" y="198"/>
                    </a:lnTo>
                    <a:lnTo>
                      <a:pt x="807" y="197"/>
                    </a:lnTo>
                    <a:lnTo>
                      <a:pt x="804" y="196"/>
                    </a:lnTo>
                    <a:lnTo>
                      <a:pt x="801" y="193"/>
                    </a:lnTo>
                    <a:lnTo>
                      <a:pt x="799" y="187"/>
                    </a:lnTo>
                    <a:lnTo>
                      <a:pt x="791" y="183"/>
                    </a:lnTo>
                    <a:lnTo>
                      <a:pt x="788" y="187"/>
                    </a:lnTo>
                    <a:lnTo>
                      <a:pt x="783" y="188"/>
                    </a:lnTo>
                    <a:lnTo>
                      <a:pt x="780" y="188"/>
                    </a:lnTo>
                    <a:lnTo>
                      <a:pt x="778" y="187"/>
                    </a:lnTo>
                    <a:lnTo>
                      <a:pt x="777" y="187"/>
                    </a:lnTo>
                    <a:lnTo>
                      <a:pt x="774" y="186"/>
                    </a:lnTo>
                    <a:lnTo>
                      <a:pt x="770" y="180"/>
                    </a:lnTo>
                    <a:lnTo>
                      <a:pt x="768" y="179"/>
                    </a:lnTo>
                    <a:lnTo>
                      <a:pt x="762" y="179"/>
                    </a:lnTo>
                    <a:lnTo>
                      <a:pt x="757" y="181"/>
                    </a:lnTo>
                    <a:lnTo>
                      <a:pt x="755" y="181"/>
                    </a:lnTo>
                    <a:lnTo>
                      <a:pt x="754" y="181"/>
                    </a:lnTo>
                    <a:lnTo>
                      <a:pt x="751" y="179"/>
                    </a:lnTo>
                    <a:lnTo>
                      <a:pt x="749" y="177"/>
                    </a:lnTo>
                    <a:lnTo>
                      <a:pt x="748" y="176"/>
                    </a:lnTo>
                    <a:lnTo>
                      <a:pt x="745" y="170"/>
                    </a:lnTo>
                    <a:lnTo>
                      <a:pt x="739" y="169"/>
                    </a:lnTo>
                    <a:lnTo>
                      <a:pt x="738" y="171"/>
                    </a:lnTo>
                    <a:lnTo>
                      <a:pt x="733" y="174"/>
                    </a:lnTo>
                    <a:lnTo>
                      <a:pt x="728" y="174"/>
                    </a:lnTo>
                    <a:lnTo>
                      <a:pt x="724" y="168"/>
                    </a:lnTo>
                    <a:lnTo>
                      <a:pt x="722" y="167"/>
                    </a:lnTo>
                    <a:lnTo>
                      <a:pt x="716" y="163"/>
                    </a:lnTo>
                    <a:lnTo>
                      <a:pt x="715" y="162"/>
                    </a:lnTo>
                    <a:lnTo>
                      <a:pt x="711" y="162"/>
                    </a:lnTo>
                    <a:lnTo>
                      <a:pt x="709" y="164"/>
                    </a:lnTo>
                    <a:lnTo>
                      <a:pt x="704" y="174"/>
                    </a:lnTo>
                    <a:lnTo>
                      <a:pt x="702" y="177"/>
                    </a:lnTo>
                    <a:lnTo>
                      <a:pt x="700" y="180"/>
                    </a:lnTo>
                    <a:lnTo>
                      <a:pt x="698" y="182"/>
                    </a:lnTo>
                    <a:lnTo>
                      <a:pt x="692" y="177"/>
                    </a:lnTo>
                    <a:lnTo>
                      <a:pt x="681" y="169"/>
                    </a:lnTo>
                    <a:lnTo>
                      <a:pt x="671" y="165"/>
                    </a:lnTo>
                    <a:lnTo>
                      <a:pt x="668" y="164"/>
                    </a:lnTo>
                    <a:lnTo>
                      <a:pt x="667" y="165"/>
                    </a:lnTo>
                    <a:lnTo>
                      <a:pt x="659" y="163"/>
                    </a:lnTo>
                    <a:lnTo>
                      <a:pt x="653" y="157"/>
                    </a:lnTo>
                    <a:lnTo>
                      <a:pt x="644" y="151"/>
                    </a:lnTo>
                    <a:lnTo>
                      <a:pt x="639" y="147"/>
                    </a:lnTo>
                    <a:lnTo>
                      <a:pt x="637" y="142"/>
                    </a:lnTo>
                    <a:lnTo>
                      <a:pt x="635" y="139"/>
                    </a:lnTo>
                    <a:lnTo>
                      <a:pt x="631" y="137"/>
                    </a:lnTo>
                    <a:lnTo>
                      <a:pt x="627" y="134"/>
                    </a:lnTo>
                    <a:lnTo>
                      <a:pt x="623" y="128"/>
                    </a:lnTo>
                    <a:lnTo>
                      <a:pt x="621" y="124"/>
                    </a:lnTo>
                    <a:lnTo>
                      <a:pt x="618" y="123"/>
                    </a:lnTo>
                    <a:lnTo>
                      <a:pt x="617" y="124"/>
                    </a:lnTo>
                    <a:lnTo>
                      <a:pt x="612" y="122"/>
                    </a:lnTo>
                    <a:lnTo>
                      <a:pt x="610" y="118"/>
                    </a:lnTo>
                    <a:lnTo>
                      <a:pt x="604" y="108"/>
                    </a:lnTo>
                    <a:lnTo>
                      <a:pt x="599" y="106"/>
                    </a:lnTo>
                    <a:lnTo>
                      <a:pt x="595" y="105"/>
                    </a:lnTo>
                    <a:lnTo>
                      <a:pt x="594" y="103"/>
                    </a:lnTo>
                    <a:lnTo>
                      <a:pt x="593" y="101"/>
                    </a:lnTo>
                    <a:lnTo>
                      <a:pt x="594" y="99"/>
                    </a:lnTo>
                    <a:lnTo>
                      <a:pt x="591" y="96"/>
                    </a:lnTo>
                    <a:lnTo>
                      <a:pt x="589" y="94"/>
                    </a:lnTo>
                    <a:lnTo>
                      <a:pt x="588" y="93"/>
                    </a:lnTo>
                    <a:lnTo>
                      <a:pt x="582" y="88"/>
                    </a:lnTo>
                    <a:lnTo>
                      <a:pt x="581" y="80"/>
                    </a:lnTo>
                    <a:lnTo>
                      <a:pt x="579" y="78"/>
                    </a:lnTo>
                    <a:lnTo>
                      <a:pt x="579" y="77"/>
                    </a:lnTo>
                    <a:lnTo>
                      <a:pt x="577" y="71"/>
                    </a:lnTo>
                    <a:lnTo>
                      <a:pt x="568" y="62"/>
                    </a:lnTo>
                    <a:lnTo>
                      <a:pt x="560" y="56"/>
                    </a:lnTo>
                    <a:lnTo>
                      <a:pt x="545" y="43"/>
                    </a:lnTo>
                    <a:lnTo>
                      <a:pt x="538" y="30"/>
                    </a:lnTo>
                    <a:lnTo>
                      <a:pt x="533" y="25"/>
                    </a:lnTo>
                    <a:lnTo>
                      <a:pt x="528" y="23"/>
                    </a:lnTo>
                    <a:lnTo>
                      <a:pt x="522" y="25"/>
                    </a:lnTo>
                    <a:lnTo>
                      <a:pt x="516" y="25"/>
                    </a:lnTo>
                    <a:lnTo>
                      <a:pt x="509" y="28"/>
                    </a:lnTo>
                    <a:lnTo>
                      <a:pt x="505" y="28"/>
                    </a:lnTo>
                    <a:lnTo>
                      <a:pt x="503" y="30"/>
                    </a:lnTo>
                    <a:lnTo>
                      <a:pt x="497" y="32"/>
                    </a:lnTo>
                    <a:lnTo>
                      <a:pt x="490" y="32"/>
                    </a:lnTo>
                    <a:lnTo>
                      <a:pt x="484" y="32"/>
                    </a:lnTo>
                    <a:lnTo>
                      <a:pt x="482" y="32"/>
                    </a:lnTo>
                    <a:lnTo>
                      <a:pt x="479" y="33"/>
                    </a:lnTo>
                    <a:lnTo>
                      <a:pt x="473" y="34"/>
                    </a:lnTo>
                    <a:lnTo>
                      <a:pt x="467" y="38"/>
                    </a:lnTo>
                    <a:lnTo>
                      <a:pt x="462" y="39"/>
                    </a:lnTo>
                    <a:lnTo>
                      <a:pt x="459" y="45"/>
                    </a:lnTo>
                    <a:lnTo>
                      <a:pt x="457" y="49"/>
                    </a:lnTo>
                    <a:lnTo>
                      <a:pt x="456" y="49"/>
                    </a:lnTo>
                    <a:lnTo>
                      <a:pt x="456" y="50"/>
                    </a:lnTo>
                    <a:lnTo>
                      <a:pt x="456" y="53"/>
                    </a:lnTo>
                    <a:lnTo>
                      <a:pt x="453" y="54"/>
                    </a:lnTo>
                    <a:lnTo>
                      <a:pt x="452" y="56"/>
                    </a:lnTo>
                    <a:lnTo>
                      <a:pt x="433" y="71"/>
                    </a:lnTo>
                    <a:lnTo>
                      <a:pt x="421" y="78"/>
                    </a:lnTo>
                    <a:lnTo>
                      <a:pt x="414" y="85"/>
                    </a:lnTo>
                    <a:lnTo>
                      <a:pt x="410" y="89"/>
                    </a:lnTo>
                    <a:lnTo>
                      <a:pt x="407" y="94"/>
                    </a:lnTo>
                    <a:lnTo>
                      <a:pt x="404" y="99"/>
                    </a:lnTo>
                    <a:lnTo>
                      <a:pt x="398" y="101"/>
                    </a:lnTo>
                    <a:lnTo>
                      <a:pt x="394" y="103"/>
                    </a:lnTo>
                    <a:lnTo>
                      <a:pt x="391" y="102"/>
                    </a:lnTo>
                    <a:lnTo>
                      <a:pt x="390" y="102"/>
                    </a:lnTo>
                    <a:lnTo>
                      <a:pt x="387" y="102"/>
                    </a:lnTo>
                    <a:lnTo>
                      <a:pt x="384" y="101"/>
                    </a:lnTo>
                    <a:lnTo>
                      <a:pt x="383" y="101"/>
                    </a:lnTo>
                    <a:lnTo>
                      <a:pt x="381" y="101"/>
                    </a:lnTo>
                    <a:lnTo>
                      <a:pt x="373" y="100"/>
                    </a:lnTo>
                    <a:lnTo>
                      <a:pt x="366" y="103"/>
                    </a:lnTo>
                    <a:lnTo>
                      <a:pt x="361" y="108"/>
                    </a:lnTo>
                    <a:lnTo>
                      <a:pt x="356" y="118"/>
                    </a:lnTo>
                    <a:lnTo>
                      <a:pt x="348" y="130"/>
                    </a:lnTo>
                    <a:lnTo>
                      <a:pt x="344" y="134"/>
                    </a:lnTo>
                    <a:lnTo>
                      <a:pt x="341" y="137"/>
                    </a:lnTo>
                    <a:lnTo>
                      <a:pt x="338" y="143"/>
                    </a:lnTo>
                    <a:lnTo>
                      <a:pt x="333" y="146"/>
                    </a:lnTo>
                    <a:lnTo>
                      <a:pt x="328" y="147"/>
                    </a:lnTo>
                    <a:lnTo>
                      <a:pt x="324" y="146"/>
                    </a:lnTo>
                    <a:lnTo>
                      <a:pt x="321" y="146"/>
                    </a:lnTo>
                    <a:lnTo>
                      <a:pt x="319" y="146"/>
                    </a:lnTo>
                    <a:lnTo>
                      <a:pt x="308" y="142"/>
                    </a:lnTo>
                    <a:lnTo>
                      <a:pt x="268" y="133"/>
                    </a:lnTo>
                    <a:lnTo>
                      <a:pt x="265" y="130"/>
                    </a:lnTo>
                    <a:lnTo>
                      <a:pt x="264" y="129"/>
                    </a:lnTo>
                    <a:lnTo>
                      <a:pt x="262" y="127"/>
                    </a:lnTo>
                    <a:lnTo>
                      <a:pt x="261" y="125"/>
                    </a:lnTo>
                    <a:lnTo>
                      <a:pt x="258" y="123"/>
                    </a:lnTo>
                    <a:lnTo>
                      <a:pt x="257" y="122"/>
                    </a:lnTo>
                    <a:lnTo>
                      <a:pt x="252" y="114"/>
                    </a:lnTo>
                    <a:lnTo>
                      <a:pt x="255" y="110"/>
                    </a:lnTo>
                    <a:lnTo>
                      <a:pt x="256" y="103"/>
                    </a:lnTo>
                    <a:lnTo>
                      <a:pt x="255" y="101"/>
                    </a:lnTo>
                    <a:lnTo>
                      <a:pt x="251" y="99"/>
                    </a:lnTo>
                    <a:lnTo>
                      <a:pt x="251" y="97"/>
                    </a:lnTo>
                    <a:lnTo>
                      <a:pt x="251" y="95"/>
                    </a:lnTo>
                    <a:lnTo>
                      <a:pt x="253" y="94"/>
                    </a:lnTo>
                    <a:lnTo>
                      <a:pt x="255" y="91"/>
                    </a:lnTo>
                    <a:lnTo>
                      <a:pt x="257" y="90"/>
                    </a:lnTo>
                    <a:lnTo>
                      <a:pt x="258" y="88"/>
                    </a:lnTo>
                    <a:lnTo>
                      <a:pt x="256" y="85"/>
                    </a:lnTo>
                    <a:lnTo>
                      <a:pt x="252" y="85"/>
                    </a:lnTo>
                    <a:lnTo>
                      <a:pt x="250" y="84"/>
                    </a:lnTo>
                    <a:lnTo>
                      <a:pt x="248" y="83"/>
                    </a:lnTo>
                    <a:lnTo>
                      <a:pt x="246" y="80"/>
                    </a:lnTo>
                    <a:lnTo>
                      <a:pt x="245" y="78"/>
                    </a:lnTo>
                    <a:lnTo>
                      <a:pt x="234" y="55"/>
                    </a:lnTo>
                    <a:lnTo>
                      <a:pt x="229" y="50"/>
                    </a:lnTo>
                    <a:lnTo>
                      <a:pt x="224" y="50"/>
                    </a:lnTo>
                    <a:lnTo>
                      <a:pt x="217" y="51"/>
                    </a:lnTo>
                    <a:lnTo>
                      <a:pt x="212" y="49"/>
                    </a:lnTo>
                    <a:lnTo>
                      <a:pt x="207" y="45"/>
                    </a:lnTo>
                    <a:lnTo>
                      <a:pt x="202" y="39"/>
                    </a:lnTo>
                    <a:lnTo>
                      <a:pt x="198" y="33"/>
                    </a:lnTo>
                    <a:lnTo>
                      <a:pt x="194" y="30"/>
                    </a:lnTo>
                    <a:lnTo>
                      <a:pt x="189" y="27"/>
                    </a:lnTo>
                    <a:lnTo>
                      <a:pt x="185" y="27"/>
                    </a:lnTo>
                    <a:lnTo>
                      <a:pt x="164" y="32"/>
                    </a:lnTo>
                    <a:lnTo>
                      <a:pt x="142" y="27"/>
                    </a:lnTo>
                    <a:lnTo>
                      <a:pt x="135" y="27"/>
                    </a:lnTo>
                    <a:lnTo>
                      <a:pt x="130" y="32"/>
                    </a:lnTo>
                    <a:lnTo>
                      <a:pt x="127" y="32"/>
                    </a:lnTo>
                    <a:lnTo>
                      <a:pt x="124" y="32"/>
                    </a:lnTo>
                    <a:lnTo>
                      <a:pt x="119" y="32"/>
                    </a:lnTo>
                    <a:lnTo>
                      <a:pt x="115" y="32"/>
                    </a:lnTo>
                    <a:lnTo>
                      <a:pt x="113" y="33"/>
                    </a:lnTo>
                    <a:lnTo>
                      <a:pt x="108" y="31"/>
                    </a:lnTo>
                    <a:lnTo>
                      <a:pt x="103" y="25"/>
                    </a:lnTo>
                    <a:lnTo>
                      <a:pt x="96" y="21"/>
                    </a:lnTo>
                    <a:lnTo>
                      <a:pt x="87" y="20"/>
                    </a:lnTo>
                    <a:lnTo>
                      <a:pt x="74" y="23"/>
                    </a:lnTo>
                    <a:lnTo>
                      <a:pt x="56" y="23"/>
                    </a:lnTo>
                    <a:lnTo>
                      <a:pt x="51" y="20"/>
                    </a:lnTo>
                    <a:lnTo>
                      <a:pt x="50" y="15"/>
                    </a:lnTo>
                    <a:lnTo>
                      <a:pt x="47" y="9"/>
                    </a:lnTo>
                    <a:lnTo>
                      <a:pt x="46" y="5"/>
                    </a:lnTo>
                    <a:lnTo>
                      <a:pt x="44" y="2"/>
                    </a:lnTo>
                    <a:lnTo>
                      <a:pt x="42" y="2"/>
                    </a:lnTo>
                    <a:lnTo>
                      <a:pt x="21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677">
                <a:extLst>
                  <a:ext uri="{FF2B5EF4-FFF2-40B4-BE49-F238E27FC236}">
                    <a16:creationId xmlns:a16="http://schemas.microsoft.com/office/drawing/2014/main" id="{2DCE9A00-BA68-68BB-51B5-415E1AC52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8" y="1414"/>
                <a:ext cx="104" cy="32"/>
              </a:xfrm>
              <a:custGeom>
                <a:avLst/>
                <a:gdLst>
                  <a:gd name="T0" fmla="*/ 3 w 521"/>
                  <a:gd name="T1" fmla="*/ 157 h 160"/>
                  <a:gd name="T2" fmla="*/ 15 w 521"/>
                  <a:gd name="T3" fmla="*/ 153 h 160"/>
                  <a:gd name="T4" fmla="*/ 23 w 521"/>
                  <a:gd name="T5" fmla="*/ 156 h 160"/>
                  <a:gd name="T6" fmla="*/ 32 w 521"/>
                  <a:gd name="T7" fmla="*/ 160 h 160"/>
                  <a:gd name="T8" fmla="*/ 42 w 521"/>
                  <a:gd name="T9" fmla="*/ 152 h 160"/>
                  <a:gd name="T10" fmla="*/ 43 w 521"/>
                  <a:gd name="T11" fmla="*/ 149 h 160"/>
                  <a:gd name="T12" fmla="*/ 42 w 521"/>
                  <a:gd name="T13" fmla="*/ 129 h 160"/>
                  <a:gd name="T14" fmla="*/ 52 w 521"/>
                  <a:gd name="T15" fmla="*/ 117 h 160"/>
                  <a:gd name="T16" fmla="*/ 65 w 521"/>
                  <a:gd name="T17" fmla="*/ 120 h 160"/>
                  <a:gd name="T18" fmla="*/ 67 w 521"/>
                  <a:gd name="T19" fmla="*/ 107 h 160"/>
                  <a:gd name="T20" fmla="*/ 95 w 521"/>
                  <a:gd name="T21" fmla="*/ 92 h 160"/>
                  <a:gd name="T22" fmla="*/ 110 w 521"/>
                  <a:gd name="T23" fmla="*/ 93 h 160"/>
                  <a:gd name="T24" fmla="*/ 127 w 521"/>
                  <a:gd name="T25" fmla="*/ 99 h 160"/>
                  <a:gd name="T26" fmla="*/ 150 w 521"/>
                  <a:gd name="T27" fmla="*/ 99 h 160"/>
                  <a:gd name="T28" fmla="*/ 166 w 521"/>
                  <a:gd name="T29" fmla="*/ 94 h 160"/>
                  <a:gd name="T30" fmla="*/ 168 w 521"/>
                  <a:gd name="T31" fmla="*/ 81 h 160"/>
                  <a:gd name="T32" fmla="*/ 187 w 521"/>
                  <a:gd name="T33" fmla="*/ 71 h 160"/>
                  <a:gd name="T34" fmla="*/ 199 w 521"/>
                  <a:gd name="T35" fmla="*/ 63 h 160"/>
                  <a:gd name="T36" fmla="*/ 209 w 521"/>
                  <a:gd name="T37" fmla="*/ 56 h 160"/>
                  <a:gd name="T38" fmla="*/ 218 w 521"/>
                  <a:gd name="T39" fmla="*/ 52 h 160"/>
                  <a:gd name="T40" fmla="*/ 227 w 521"/>
                  <a:gd name="T41" fmla="*/ 55 h 160"/>
                  <a:gd name="T42" fmla="*/ 235 w 521"/>
                  <a:gd name="T43" fmla="*/ 64 h 160"/>
                  <a:gd name="T44" fmla="*/ 243 w 521"/>
                  <a:gd name="T45" fmla="*/ 61 h 160"/>
                  <a:gd name="T46" fmla="*/ 261 w 521"/>
                  <a:gd name="T47" fmla="*/ 69 h 160"/>
                  <a:gd name="T48" fmla="*/ 275 w 521"/>
                  <a:gd name="T49" fmla="*/ 69 h 160"/>
                  <a:gd name="T50" fmla="*/ 287 w 521"/>
                  <a:gd name="T51" fmla="*/ 60 h 160"/>
                  <a:gd name="T52" fmla="*/ 298 w 521"/>
                  <a:gd name="T53" fmla="*/ 54 h 160"/>
                  <a:gd name="T54" fmla="*/ 310 w 521"/>
                  <a:gd name="T55" fmla="*/ 48 h 160"/>
                  <a:gd name="T56" fmla="*/ 318 w 521"/>
                  <a:gd name="T57" fmla="*/ 46 h 160"/>
                  <a:gd name="T58" fmla="*/ 333 w 521"/>
                  <a:gd name="T59" fmla="*/ 46 h 160"/>
                  <a:gd name="T60" fmla="*/ 349 w 521"/>
                  <a:gd name="T61" fmla="*/ 53 h 160"/>
                  <a:gd name="T62" fmla="*/ 366 w 521"/>
                  <a:gd name="T63" fmla="*/ 64 h 160"/>
                  <a:gd name="T64" fmla="*/ 379 w 521"/>
                  <a:gd name="T65" fmla="*/ 70 h 160"/>
                  <a:gd name="T66" fmla="*/ 386 w 521"/>
                  <a:gd name="T67" fmla="*/ 82 h 160"/>
                  <a:gd name="T68" fmla="*/ 399 w 521"/>
                  <a:gd name="T69" fmla="*/ 89 h 160"/>
                  <a:gd name="T70" fmla="*/ 412 w 521"/>
                  <a:gd name="T71" fmla="*/ 81 h 160"/>
                  <a:gd name="T72" fmla="*/ 412 w 521"/>
                  <a:gd name="T73" fmla="*/ 71 h 160"/>
                  <a:gd name="T74" fmla="*/ 412 w 521"/>
                  <a:gd name="T75" fmla="*/ 49 h 160"/>
                  <a:gd name="T76" fmla="*/ 415 w 521"/>
                  <a:gd name="T77" fmla="*/ 44 h 160"/>
                  <a:gd name="T78" fmla="*/ 414 w 521"/>
                  <a:gd name="T79" fmla="*/ 36 h 160"/>
                  <a:gd name="T80" fmla="*/ 427 w 521"/>
                  <a:gd name="T81" fmla="*/ 41 h 160"/>
                  <a:gd name="T82" fmla="*/ 441 w 521"/>
                  <a:gd name="T83" fmla="*/ 37 h 160"/>
                  <a:gd name="T84" fmla="*/ 452 w 521"/>
                  <a:gd name="T85" fmla="*/ 52 h 160"/>
                  <a:gd name="T86" fmla="*/ 469 w 521"/>
                  <a:gd name="T87" fmla="*/ 55 h 160"/>
                  <a:gd name="T88" fmla="*/ 471 w 521"/>
                  <a:gd name="T89" fmla="*/ 52 h 160"/>
                  <a:gd name="T90" fmla="*/ 473 w 521"/>
                  <a:gd name="T91" fmla="*/ 35 h 160"/>
                  <a:gd name="T92" fmla="*/ 472 w 521"/>
                  <a:gd name="T93" fmla="*/ 7 h 160"/>
                  <a:gd name="T94" fmla="*/ 483 w 521"/>
                  <a:gd name="T95" fmla="*/ 0 h 160"/>
                  <a:gd name="T96" fmla="*/ 492 w 521"/>
                  <a:gd name="T97" fmla="*/ 7 h 160"/>
                  <a:gd name="T98" fmla="*/ 496 w 521"/>
                  <a:gd name="T99" fmla="*/ 24 h 160"/>
                  <a:gd name="T100" fmla="*/ 499 w 521"/>
                  <a:gd name="T101" fmla="*/ 35 h 160"/>
                  <a:gd name="T102" fmla="*/ 509 w 521"/>
                  <a:gd name="T103" fmla="*/ 43 h 160"/>
                  <a:gd name="T104" fmla="*/ 521 w 521"/>
                  <a:gd name="T105" fmla="*/ 37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21" h="160">
                    <a:moveTo>
                      <a:pt x="0" y="160"/>
                    </a:moveTo>
                    <a:lnTo>
                      <a:pt x="1" y="157"/>
                    </a:lnTo>
                    <a:lnTo>
                      <a:pt x="3" y="157"/>
                    </a:lnTo>
                    <a:lnTo>
                      <a:pt x="7" y="158"/>
                    </a:lnTo>
                    <a:lnTo>
                      <a:pt x="14" y="156"/>
                    </a:lnTo>
                    <a:lnTo>
                      <a:pt x="15" y="153"/>
                    </a:lnTo>
                    <a:lnTo>
                      <a:pt x="20" y="153"/>
                    </a:lnTo>
                    <a:lnTo>
                      <a:pt x="21" y="155"/>
                    </a:lnTo>
                    <a:lnTo>
                      <a:pt x="23" y="156"/>
                    </a:lnTo>
                    <a:lnTo>
                      <a:pt x="29" y="158"/>
                    </a:lnTo>
                    <a:lnTo>
                      <a:pt x="30" y="160"/>
                    </a:lnTo>
                    <a:lnTo>
                      <a:pt x="32" y="160"/>
                    </a:lnTo>
                    <a:lnTo>
                      <a:pt x="35" y="158"/>
                    </a:lnTo>
                    <a:lnTo>
                      <a:pt x="40" y="156"/>
                    </a:lnTo>
                    <a:lnTo>
                      <a:pt x="42" y="152"/>
                    </a:lnTo>
                    <a:lnTo>
                      <a:pt x="42" y="150"/>
                    </a:lnTo>
                    <a:lnTo>
                      <a:pt x="42" y="149"/>
                    </a:lnTo>
                    <a:lnTo>
                      <a:pt x="43" y="149"/>
                    </a:lnTo>
                    <a:lnTo>
                      <a:pt x="43" y="144"/>
                    </a:lnTo>
                    <a:lnTo>
                      <a:pt x="43" y="139"/>
                    </a:lnTo>
                    <a:lnTo>
                      <a:pt x="42" y="129"/>
                    </a:lnTo>
                    <a:lnTo>
                      <a:pt x="43" y="123"/>
                    </a:lnTo>
                    <a:lnTo>
                      <a:pt x="47" y="117"/>
                    </a:lnTo>
                    <a:lnTo>
                      <a:pt x="52" y="117"/>
                    </a:lnTo>
                    <a:lnTo>
                      <a:pt x="61" y="121"/>
                    </a:lnTo>
                    <a:lnTo>
                      <a:pt x="63" y="121"/>
                    </a:lnTo>
                    <a:lnTo>
                      <a:pt x="65" y="120"/>
                    </a:lnTo>
                    <a:lnTo>
                      <a:pt x="65" y="117"/>
                    </a:lnTo>
                    <a:lnTo>
                      <a:pt x="67" y="113"/>
                    </a:lnTo>
                    <a:lnTo>
                      <a:pt x="67" y="107"/>
                    </a:lnTo>
                    <a:lnTo>
                      <a:pt x="70" y="105"/>
                    </a:lnTo>
                    <a:lnTo>
                      <a:pt x="93" y="93"/>
                    </a:lnTo>
                    <a:lnTo>
                      <a:pt x="95" y="92"/>
                    </a:lnTo>
                    <a:lnTo>
                      <a:pt x="100" y="93"/>
                    </a:lnTo>
                    <a:lnTo>
                      <a:pt x="104" y="93"/>
                    </a:lnTo>
                    <a:lnTo>
                      <a:pt x="110" y="93"/>
                    </a:lnTo>
                    <a:lnTo>
                      <a:pt x="116" y="93"/>
                    </a:lnTo>
                    <a:lnTo>
                      <a:pt x="119" y="94"/>
                    </a:lnTo>
                    <a:lnTo>
                      <a:pt x="127" y="99"/>
                    </a:lnTo>
                    <a:lnTo>
                      <a:pt x="129" y="100"/>
                    </a:lnTo>
                    <a:lnTo>
                      <a:pt x="135" y="100"/>
                    </a:lnTo>
                    <a:lnTo>
                      <a:pt x="150" y="99"/>
                    </a:lnTo>
                    <a:lnTo>
                      <a:pt x="156" y="98"/>
                    </a:lnTo>
                    <a:lnTo>
                      <a:pt x="159" y="95"/>
                    </a:lnTo>
                    <a:lnTo>
                      <a:pt x="166" y="94"/>
                    </a:lnTo>
                    <a:lnTo>
                      <a:pt x="169" y="88"/>
                    </a:lnTo>
                    <a:lnTo>
                      <a:pt x="169" y="86"/>
                    </a:lnTo>
                    <a:lnTo>
                      <a:pt x="168" y="81"/>
                    </a:lnTo>
                    <a:lnTo>
                      <a:pt x="169" y="76"/>
                    </a:lnTo>
                    <a:lnTo>
                      <a:pt x="174" y="75"/>
                    </a:lnTo>
                    <a:lnTo>
                      <a:pt x="187" y="71"/>
                    </a:lnTo>
                    <a:lnTo>
                      <a:pt x="192" y="67"/>
                    </a:lnTo>
                    <a:lnTo>
                      <a:pt x="196" y="67"/>
                    </a:lnTo>
                    <a:lnTo>
                      <a:pt x="199" y="63"/>
                    </a:lnTo>
                    <a:lnTo>
                      <a:pt x="207" y="60"/>
                    </a:lnTo>
                    <a:lnTo>
                      <a:pt x="209" y="58"/>
                    </a:lnTo>
                    <a:lnTo>
                      <a:pt x="209" y="56"/>
                    </a:lnTo>
                    <a:lnTo>
                      <a:pt x="210" y="56"/>
                    </a:lnTo>
                    <a:lnTo>
                      <a:pt x="213" y="56"/>
                    </a:lnTo>
                    <a:lnTo>
                      <a:pt x="218" y="52"/>
                    </a:lnTo>
                    <a:lnTo>
                      <a:pt x="221" y="49"/>
                    </a:lnTo>
                    <a:lnTo>
                      <a:pt x="226" y="52"/>
                    </a:lnTo>
                    <a:lnTo>
                      <a:pt x="227" y="55"/>
                    </a:lnTo>
                    <a:lnTo>
                      <a:pt x="229" y="58"/>
                    </a:lnTo>
                    <a:lnTo>
                      <a:pt x="233" y="64"/>
                    </a:lnTo>
                    <a:lnTo>
                      <a:pt x="235" y="64"/>
                    </a:lnTo>
                    <a:lnTo>
                      <a:pt x="237" y="65"/>
                    </a:lnTo>
                    <a:lnTo>
                      <a:pt x="242" y="64"/>
                    </a:lnTo>
                    <a:lnTo>
                      <a:pt x="243" y="61"/>
                    </a:lnTo>
                    <a:lnTo>
                      <a:pt x="246" y="61"/>
                    </a:lnTo>
                    <a:lnTo>
                      <a:pt x="250" y="63"/>
                    </a:lnTo>
                    <a:lnTo>
                      <a:pt x="261" y="69"/>
                    </a:lnTo>
                    <a:lnTo>
                      <a:pt x="264" y="69"/>
                    </a:lnTo>
                    <a:lnTo>
                      <a:pt x="272" y="70"/>
                    </a:lnTo>
                    <a:lnTo>
                      <a:pt x="275" y="69"/>
                    </a:lnTo>
                    <a:lnTo>
                      <a:pt x="278" y="69"/>
                    </a:lnTo>
                    <a:lnTo>
                      <a:pt x="283" y="66"/>
                    </a:lnTo>
                    <a:lnTo>
                      <a:pt x="287" y="60"/>
                    </a:lnTo>
                    <a:lnTo>
                      <a:pt x="292" y="59"/>
                    </a:lnTo>
                    <a:lnTo>
                      <a:pt x="296" y="56"/>
                    </a:lnTo>
                    <a:lnTo>
                      <a:pt x="298" y="54"/>
                    </a:lnTo>
                    <a:lnTo>
                      <a:pt x="300" y="53"/>
                    </a:lnTo>
                    <a:lnTo>
                      <a:pt x="302" y="49"/>
                    </a:lnTo>
                    <a:lnTo>
                      <a:pt x="310" y="48"/>
                    </a:lnTo>
                    <a:lnTo>
                      <a:pt x="312" y="47"/>
                    </a:lnTo>
                    <a:lnTo>
                      <a:pt x="316" y="47"/>
                    </a:lnTo>
                    <a:lnTo>
                      <a:pt x="318" y="46"/>
                    </a:lnTo>
                    <a:lnTo>
                      <a:pt x="322" y="46"/>
                    </a:lnTo>
                    <a:lnTo>
                      <a:pt x="327" y="44"/>
                    </a:lnTo>
                    <a:lnTo>
                      <a:pt x="333" y="46"/>
                    </a:lnTo>
                    <a:lnTo>
                      <a:pt x="335" y="47"/>
                    </a:lnTo>
                    <a:lnTo>
                      <a:pt x="344" y="50"/>
                    </a:lnTo>
                    <a:lnTo>
                      <a:pt x="349" y="53"/>
                    </a:lnTo>
                    <a:lnTo>
                      <a:pt x="355" y="59"/>
                    </a:lnTo>
                    <a:lnTo>
                      <a:pt x="358" y="63"/>
                    </a:lnTo>
                    <a:lnTo>
                      <a:pt x="366" y="64"/>
                    </a:lnTo>
                    <a:lnTo>
                      <a:pt x="368" y="63"/>
                    </a:lnTo>
                    <a:lnTo>
                      <a:pt x="372" y="64"/>
                    </a:lnTo>
                    <a:lnTo>
                      <a:pt x="379" y="70"/>
                    </a:lnTo>
                    <a:lnTo>
                      <a:pt x="381" y="75"/>
                    </a:lnTo>
                    <a:lnTo>
                      <a:pt x="385" y="80"/>
                    </a:lnTo>
                    <a:lnTo>
                      <a:pt x="386" y="82"/>
                    </a:lnTo>
                    <a:lnTo>
                      <a:pt x="389" y="84"/>
                    </a:lnTo>
                    <a:lnTo>
                      <a:pt x="393" y="88"/>
                    </a:lnTo>
                    <a:lnTo>
                      <a:pt x="399" y="89"/>
                    </a:lnTo>
                    <a:lnTo>
                      <a:pt x="406" y="87"/>
                    </a:lnTo>
                    <a:lnTo>
                      <a:pt x="412" y="84"/>
                    </a:lnTo>
                    <a:lnTo>
                      <a:pt x="412" y="81"/>
                    </a:lnTo>
                    <a:lnTo>
                      <a:pt x="413" y="78"/>
                    </a:lnTo>
                    <a:lnTo>
                      <a:pt x="413" y="73"/>
                    </a:lnTo>
                    <a:lnTo>
                      <a:pt x="412" y="71"/>
                    </a:lnTo>
                    <a:lnTo>
                      <a:pt x="412" y="67"/>
                    </a:lnTo>
                    <a:lnTo>
                      <a:pt x="412" y="55"/>
                    </a:lnTo>
                    <a:lnTo>
                      <a:pt x="412" y="49"/>
                    </a:lnTo>
                    <a:lnTo>
                      <a:pt x="414" y="48"/>
                    </a:lnTo>
                    <a:lnTo>
                      <a:pt x="415" y="46"/>
                    </a:lnTo>
                    <a:lnTo>
                      <a:pt x="415" y="44"/>
                    </a:lnTo>
                    <a:lnTo>
                      <a:pt x="416" y="44"/>
                    </a:lnTo>
                    <a:lnTo>
                      <a:pt x="414" y="40"/>
                    </a:lnTo>
                    <a:lnTo>
                      <a:pt x="414" y="36"/>
                    </a:lnTo>
                    <a:lnTo>
                      <a:pt x="418" y="36"/>
                    </a:lnTo>
                    <a:lnTo>
                      <a:pt x="424" y="40"/>
                    </a:lnTo>
                    <a:lnTo>
                      <a:pt x="427" y="41"/>
                    </a:lnTo>
                    <a:lnTo>
                      <a:pt x="432" y="40"/>
                    </a:lnTo>
                    <a:lnTo>
                      <a:pt x="435" y="36"/>
                    </a:lnTo>
                    <a:lnTo>
                      <a:pt x="441" y="37"/>
                    </a:lnTo>
                    <a:lnTo>
                      <a:pt x="443" y="38"/>
                    </a:lnTo>
                    <a:lnTo>
                      <a:pt x="447" y="42"/>
                    </a:lnTo>
                    <a:lnTo>
                      <a:pt x="452" y="52"/>
                    </a:lnTo>
                    <a:lnTo>
                      <a:pt x="453" y="54"/>
                    </a:lnTo>
                    <a:lnTo>
                      <a:pt x="459" y="58"/>
                    </a:lnTo>
                    <a:lnTo>
                      <a:pt x="469" y="55"/>
                    </a:lnTo>
                    <a:lnTo>
                      <a:pt x="470" y="53"/>
                    </a:lnTo>
                    <a:lnTo>
                      <a:pt x="470" y="52"/>
                    </a:lnTo>
                    <a:lnTo>
                      <a:pt x="471" y="52"/>
                    </a:lnTo>
                    <a:lnTo>
                      <a:pt x="472" y="47"/>
                    </a:lnTo>
                    <a:lnTo>
                      <a:pt x="472" y="41"/>
                    </a:lnTo>
                    <a:lnTo>
                      <a:pt x="473" y="35"/>
                    </a:lnTo>
                    <a:lnTo>
                      <a:pt x="473" y="20"/>
                    </a:lnTo>
                    <a:lnTo>
                      <a:pt x="473" y="12"/>
                    </a:lnTo>
                    <a:lnTo>
                      <a:pt x="472" y="7"/>
                    </a:lnTo>
                    <a:lnTo>
                      <a:pt x="473" y="4"/>
                    </a:lnTo>
                    <a:lnTo>
                      <a:pt x="481" y="1"/>
                    </a:lnTo>
                    <a:lnTo>
                      <a:pt x="483" y="0"/>
                    </a:lnTo>
                    <a:lnTo>
                      <a:pt x="487" y="1"/>
                    </a:lnTo>
                    <a:lnTo>
                      <a:pt x="489" y="2"/>
                    </a:lnTo>
                    <a:lnTo>
                      <a:pt x="492" y="7"/>
                    </a:lnTo>
                    <a:lnTo>
                      <a:pt x="496" y="20"/>
                    </a:lnTo>
                    <a:lnTo>
                      <a:pt x="496" y="23"/>
                    </a:lnTo>
                    <a:lnTo>
                      <a:pt x="496" y="24"/>
                    </a:lnTo>
                    <a:lnTo>
                      <a:pt x="498" y="26"/>
                    </a:lnTo>
                    <a:lnTo>
                      <a:pt x="499" y="31"/>
                    </a:lnTo>
                    <a:lnTo>
                      <a:pt x="499" y="35"/>
                    </a:lnTo>
                    <a:lnTo>
                      <a:pt x="502" y="40"/>
                    </a:lnTo>
                    <a:lnTo>
                      <a:pt x="507" y="43"/>
                    </a:lnTo>
                    <a:lnTo>
                      <a:pt x="509" y="43"/>
                    </a:lnTo>
                    <a:lnTo>
                      <a:pt x="511" y="43"/>
                    </a:lnTo>
                    <a:lnTo>
                      <a:pt x="513" y="41"/>
                    </a:lnTo>
                    <a:lnTo>
                      <a:pt x="521" y="3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678">
                <a:extLst>
                  <a:ext uri="{FF2B5EF4-FFF2-40B4-BE49-F238E27FC236}">
                    <a16:creationId xmlns:a16="http://schemas.microsoft.com/office/drawing/2014/main" id="{338DABDB-839B-A16D-C58D-3079CC008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" y="1235"/>
                <a:ext cx="41" cy="165"/>
              </a:xfrm>
              <a:custGeom>
                <a:avLst/>
                <a:gdLst>
                  <a:gd name="T0" fmla="*/ 60 w 206"/>
                  <a:gd name="T1" fmla="*/ 805 h 823"/>
                  <a:gd name="T2" fmla="*/ 67 w 206"/>
                  <a:gd name="T3" fmla="*/ 780 h 823"/>
                  <a:gd name="T4" fmla="*/ 62 w 206"/>
                  <a:gd name="T5" fmla="*/ 760 h 823"/>
                  <a:gd name="T6" fmla="*/ 69 w 206"/>
                  <a:gd name="T7" fmla="*/ 739 h 823"/>
                  <a:gd name="T8" fmla="*/ 72 w 206"/>
                  <a:gd name="T9" fmla="*/ 725 h 823"/>
                  <a:gd name="T10" fmla="*/ 44 w 206"/>
                  <a:gd name="T11" fmla="*/ 704 h 823"/>
                  <a:gd name="T12" fmla="*/ 43 w 206"/>
                  <a:gd name="T13" fmla="*/ 685 h 823"/>
                  <a:gd name="T14" fmla="*/ 59 w 206"/>
                  <a:gd name="T15" fmla="*/ 683 h 823"/>
                  <a:gd name="T16" fmla="*/ 60 w 206"/>
                  <a:gd name="T17" fmla="*/ 671 h 823"/>
                  <a:gd name="T18" fmla="*/ 53 w 206"/>
                  <a:gd name="T19" fmla="*/ 654 h 823"/>
                  <a:gd name="T20" fmla="*/ 44 w 206"/>
                  <a:gd name="T21" fmla="*/ 639 h 823"/>
                  <a:gd name="T22" fmla="*/ 51 w 206"/>
                  <a:gd name="T23" fmla="*/ 628 h 823"/>
                  <a:gd name="T24" fmla="*/ 44 w 206"/>
                  <a:gd name="T25" fmla="*/ 613 h 823"/>
                  <a:gd name="T26" fmla="*/ 42 w 206"/>
                  <a:gd name="T27" fmla="*/ 607 h 823"/>
                  <a:gd name="T28" fmla="*/ 37 w 206"/>
                  <a:gd name="T29" fmla="*/ 591 h 823"/>
                  <a:gd name="T30" fmla="*/ 34 w 206"/>
                  <a:gd name="T31" fmla="*/ 567 h 823"/>
                  <a:gd name="T32" fmla="*/ 19 w 206"/>
                  <a:gd name="T33" fmla="*/ 536 h 823"/>
                  <a:gd name="T34" fmla="*/ 22 w 206"/>
                  <a:gd name="T35" fmla="*/ 510 h 823"/>
                  <a:gd name="T36" fmla="*/ 14 w 206"/>
                  <a:gd name="T37" fmla="*/ 482 h 823"/>
                  <a:gd name="T38" fmla="*/ 3 w 206"/>
                  <a:gd name="T39" fmla="*/ 451 h 823"/>
                  <a:gd name="T40" fmla="*/ 31 w 206"/>
                  <a:gd name="T41" fmla="*/ 426 h 823"/>
                  <a:gd name="T42" fmla="*/ 37 w 206"/>
                  <a:gd name="T43" fmla="*/ 409 h 823"/>
                  <a:gd name="T44" fmla="*/ 38 w 206"/>
                  <a:gd name="T45" fmla="*/ 380 h 823"/>
                  <a:gd name="T46" fmla="*/ 48 w 206"/>
                  <a:gd name="T47" fmla="*/ 378 h 823"/>
                  <a:gd name="T48" fmla="*/ 40 w 206"/>
                  <a:gd name="T49" fmla="*/ 356 h 823"/>
                  <a:gd name="T50" fmla="*/ 51 w 206"/>
                  <a:gd name="T51" fmla="*/ 340 h 823"/>
                  <a:gd name="T52" fmla="*/ 71 w 206"/>
                  <a:gd name="T53" fmla="*/ 327 h 823"/>
                  <a:gd name="T54" fmla="*/ 79 w 206"/>
                  <a:gd name="T55" fmla="*/ 309 h 823"/>
                  <a:gd name="T56" fmla="*/ 88 w 206"/>
                  <a:gd name="T57" fmla="*/ 297 h 823"/>
                  <a:gd name="T58" fmla="*/ 105 w 206"/>
                  <a:gd name="T59" fmla="*/ 282 h 823"/>
                  <a:gd name="T60" fmla="*/ 128 w 206"/>
                  <a:gd name="T61" fmla="*/ 266 h 823"/>
                  <a:gd name="T62" fmla="*/ 130 w 206"/>
                  <a:gd name="T63" fmla="*/ 257 h 823"/>
                  <a:gd name="T64" fmla="*/ 142 w 206"/>
                  <a:gd name="T65" fmla="*/ 236 h 823"/>
                  <a:gd name="T66" fmla="*/ 152 w 206"/>
                  <a:gd name="T67" fmla="*/ 222 h 823"/>
                  <a:gd name="T68" fmla="*/ 159 w 206"/>
                  <a:gd name="T69" fmla="*/ 205 h 823"/>
                  <a:gd name="T70" fmla="*/ 169 w 206"/>
                  <a:gd name="T71" fmla="*/ 186 h 823"/>
                  <a:gd name="T72" fmla="*/ 170 w 206"/>
                  <a:gd name="T73" fmla="*/ 179 h 823"/>
                  <a:gd name="T74" fmla="*/ 179 w 206"/>
                  <a:gd name="T75" fmla="*/ 166 h 823"/>
                  <a:gd name="T76" fmla="*/ 182 w 206"/>
                  <a:gd name="T77" fmla="*/ 143 h 823"/>
                  <a:gd name="T78" fmla="*/ 196 w 206"/>
                  <a:gd name="T79" fmla="*/ 131 h 823"/>
                  <a:gd name="T80" fmla="*/ 205 w 206"/>
                  <a:gd name="T81" fmla="*/ 123 h 823"/>
                  <a:gd name="T82" fmla="*/ 188 w 206"/>
                  <a:gd name="T83" fmla="*/ 105 h 823"/>
                  <a:gd name="T84" fmla="*/ 194 w 206"/>
                  <a:gd name="T85" fmla="*/ 93 h 823"/>
                  <a:gd name="T86" fmla="*/ 176 w 206"/>
                  <a:gd name="T87" fmla="*/ 86 h 823"/>
                  <a:gd name="T88" fmla="*/ 176 w 206"/>
                  <a:gd name="T89" fmla="*/ 69 h 823"/>
                  <a:gd name="T90" fmla="*/ 180 w 206"/>
                  <a:gd name="T91" fmla="*/ 51 h 823"/>
                  <a:gd name="T92" fmla="*/ 188 w 206"/>
                  <a:gd name="T93" fmla="*/ 37 h 823"/>
                  <a:gd name="T94" fmla="*/ 198 w 206"/>
                  <a:gd name="T95" fmla="*/ 26 h 823"/>
                  <a:gd name="T96" fmla="*/ 204 w 206"/>
                  <a:gd name="T97" fmla="*/ 20 h 823"/>
                  <a:gd name="T98" fmla="*/ 204 w 206"/>
                  <a:gd name="T99" fmla="*/ 11 h 823"/>
                  <a:gd name="T100" fmla="*/ 198 w 206"/>
                  <a:gd name="T101" fmla="*/ 0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06" h="823">
                    <a:moveTo>
                      <a:pt x="60" y="823"/>
                    </a:moveTo>
                    <a:lnTo>
                      <a:pt x="60" y="813"/>
                    </a:lnTo>
                    <a:lnTo>
                      <a:pt x="57" y="811"/>
                    </a:lnTo>
                    <a:lnTo>
                      <a:pt x="57" y="809"/>
                    </a:lnTo>
                    <a:lnTo>
                      <a:pt x="60" y="805"/>
                    </a:lnTo>
                    <a:lnTo>
                      <a:pt x="60" y="801"/>
                    </a:lnTo>
                    <a:lnTo>
                      <a:pt x="60" y="797"/>
                    </a:lnTo>
                    <a:lnTo>
                      <a:pt x="59" y="794"/>
                    </a:lnTo>
                    <a:lnTo>
                      <a:pt x="61" y="791"/>
                    </a:lnTo>
                    <a:lnTo>
                      <a:pt x="67" y="780"/>
                    </a:lnTo>
                    <a:lnTo>
                      <a:pt x="68" y="773"/>
                    </a:lnTo>
                    <a:lnTo>
                      <a:pt x="67" y="771"/>
                    </a:lnTo>
                    <a:lnTo>
                      <a:pt x="67" y="769"/>
                    </a:lnTo>
                    <a:lnTo>
                      <a:pt x="67" y="767"/>
                    </a:lnTo>
                    <a:lnTo>
                      <a:pt x="62" y="760"/>
                    </a:lnTo>
                    <a:lnTo>
                      <a:pt x="60" y="757"/>
                    </a:lnTo>
                    <a:lnTo>
                      <a:pt x="60" y="754"/>
                    </a:lnTo>
                    <a:lnTo>
                      <a:pt x="65" y="748"/>
                    </a:lnTo>
                    <a:lnTo>
                      <a:pt x="68" y="742"/>
                    </a:lnTo>
                    <a:lnTo>
                      <a:pt x="69" y="739"/>
                    </a:lnTo>
                    <a:lnTo>
                      <a:pt x="73" y="736"/>
                    </a:lnTo>
                    <a:lnTo>
                      <a:pt x="76" y="731"/>
                    </a:lnTo>
                    <a:lnTo>
                      <a:pt x="76" y="728"/>
                    </a:lnTo>
                    <a:lnTo>
                      <a:pt x="74" y="727"/>
                    </a:lnTo>
                    <a:lnTo>
                      <a:pt x="72" y="725"/>
                    </a:lnTo>
                    <a:lnTo>
                      <a:pt x="72" y="723"/>
                    </a:lnTo>
                    <a:lnTo>
                      <a:pt x="65" y="715"/>
                    </a:lnTo>
                    <a:lnTo>
                      <a:pt x="59" y="710"/>
                    </a:lnTo>
                    <a:lnTo>
                      <a:pt x="50" y="708"/>
                    </a:lnTo>
                    <a:lnTo>
                      <a:pt x="44" y="704"/>
                    </a:lnTo>
                    <a:lnTo>
                      <a:pt x="40" y="697"/>
                    </a:lnTo>
                    <a:lnTo>
                      <a:pt x="38" y="691"/>
                    </a:lnTo>
                    <a:lnTo>
                      <a:pt x="39" y="688"/>
                    </a:lnTo>
                    <a:lnTo>
                      <a:pt x="40" y="686"/>
                    </a:lnTo>
                    <a:lnTo>
                      <a:pt x="43" y="685"/>
                    </a:lnTo>
                    <a:lnTo>
                      <a:pt x="45" y="682"/>
                    </a:lnTo>
                    <a:lnTo>
                      <a:pt x="46" y="679"/>
                    </a:lnTo>
                    <a:lnTo>
                      <a:pt x="51" y="679"/>
                    </a:lnTo>
                    <a:lnTo>
                      <a:pt x="56" y="682"/>
                    </a:lnTo>
                    <a:lnTo>
                      <a:pt x="59" y="683"/>
                    </a:lnTo>
                    <a:lnTo>
                      <a:pt x="61" y="683"/>
                    </a:lnTo>
                    <a:lnTo>
                      <a:pt x="62" y="681"/>
                    </a:lnTo>
                    <a:lnTo>
                      <a:pt x="61" y="679"/>
                    </a:lnTo>
                    <a:lnTo>
                      <a:pt x="60" y="675"/>
                    </a:lnTo>
                    <a:lnTo>
                      <a:pt x="60" y="671"/>
                    </a:lnTo>
                    <a:lnTo>
                      <a:pt x="59" y="666"/>
                    </a:lnTo>
                    <a:lnTo>
                      <a:pt x="57" y="663"/>
                    </a:lnTo>
                    <a:lnTo>
                      <a:pt x="55" y="662"/>
                    </a:lnTo>
                    <a:lnTo>
                      <a:pt x="51" y="659"/>
                    </a:lnTo>
                    <a:lnTo>
                      <a:pt x="53" y="654"/>
                    </a:lnTo>
                    <a:lnTo>
                      <a:pt x="51" y="649"/>
                    </a:lnTo>
                    <a:lnTo>
                      <a:pt x="51" y="647"/>
                    </a:lnTo>
                    <a:lnTo>
                      <a:pt x="48" y="646"/>
                    </a:lnTo>
                    <a:lnTo>
                      <a:pt x="44" y="642"/>
                    </a:lnTo>
                    <a:lnTo>
                      <a:pt x="44" y="639"/>
                    </a:lnTo>
                    <a:lnTo>
                      <a:pt x="43" y="636"/>
                    </a:lnTo>
                    <a:lnTo>
                      <a:pt x="44" y="635"/>
                    </a:lnTo>
                    <a:lnTo>
                      <a:pt x="48" y="632"/>
                    </a:lnTo>
                    <a:lnTo>
                      <a:pt x="50" y="630"/>
                    </a:lnTo>
                    <a:lnTo>
                      <a:pt x="51" y="628"/>
                    </a:lnTo>
                    <a:lnTo>
                      <a:pt x="51" y="626"/>
                    </a:lnTo>
                    <a:lnTo>
                      <a:pt x="48" y="624"/>
                    </a:lnTo>
                    <a:lnTo>
                      <a:pt x="49" y="623"/>
                    </a:lnTo>
                    <a:lnTo>
                      <a:pt x="46" y="618"/>
                    </a:lnTo>
                    <a:lnTo>
                      <a:pt x="44" y="613"/>
                    </a:lnTo>
                    <a:lnTo>
                      <a:pt x="45" y="611"/>
                    </a:lnTo>
                    <a:lnTo>
                      <a:pt x="45" y="607"/>
                    </a:lnTo>
                    <a:lnTo>
                      <a:pt x="45" y="606"/>
                    </a:lnTo>
                    <a:lnTo>
                      <a:pt x="43" y="605"/>
                    </a:lnTo>
                    <a:lnTo>
                      <a:pt x="42" y="607"/>
                    </a:lnTo>
                    <a:lnTo>
                      <a:pt x="37" y="606"/>
                    </a:lnTo>
                    <a:lnTo>
                      <a:pt x="36" y="603"/>
                    </a:lnTo>
                    <a:lnTo>
                      <a:pt x="34" y="597"/>
                    </a:lnTo>
                    <a:lnTo>
                      <a:pt x="34" y="594"/>
                    </a:lnTo>
                    <a:lnTo>
                      <a:pt x="37" y="591"/>
                    </a:lnTo>
                    <a:lnTo>
                      <a:pt x="38" y="582"/>
                    </a:lnTo>
                    <a:lnTo>
                      <a:pt x="38" y="573"/>
                    </a:lnTo>
                    <a:lnTo>
                      <a:pt x="36" y="571"/>
                    </a:lnTo>
                    <a:lnTo>
                      <a:pt x="34" y="568"/>
                    </a:lnTo>
                    <a:lnTo>
                      <a:pt x="34" y="567"/>
                    </a:lnTo>
                    <a:lnTo>
                      <a:pt x="32" y="561"/>
                    </a:lnTo>
                    <a:lnTo>
                      <a:pt x="31" y="554"/>
                    </a:lnTo>
                    <a:lnTo>
                      <a:pt x="25" y="543"/>
                    </a:lnTo>
                    <a:lnTo>
                      <a:pt x="21" y="538"/>
                    </a:lnTo>
                    <a:lnTo>
                      <a:pt x="19" y="536"/>
                    </a:lnTo>
                    <a:lnTo>
                      <a:pt x="16" y="527"/>
                    </a:lnTo>
                    <a:lnTo>
                      <a:pt x="19" y="523"/>
                    </a:lnTo>
                    <a:lnTo>
                      <a:pt x="23" y="515"/>
                    </a:lnTo>
                    <a:lnTo>
                      <a:pt x="22" y="512"/>
                    </a:lnTo>
                    <a:lnTo>
                      <a:pt x="22" y="510"/>
                    </a:lnTo>
                    <a:lnTo>
                      <a:pt x="20" y="506"/>
                    </a:lnTo>
                    <a:lnTo>
                      <a:pt x="19" y="504"/>
                    </a:lnTo>
                    <a:lnTo>
                      <a:pt x="15" y="496"/>
                    </a:lnTo>
                    <a:lnTo>
                      <a:pt x="15" y="488"/>
                    </a:lnTo>
                    <a:lnTo>
                      <a:pt x="14" y="482"/>
                    </a:lnTo>
                    <a:lnTo>
                      <a:pt x="14" y="479"/>
                    </a:lnTo>
                    <a:lnTo>
                      <a:pt x="14" y="472"/>
                    </a:lnTo>
                    <a:lnTo>
                      <a:pt x="3" y="462"/>
                    </a:lnTo>
                    <a:lnTo>
                      <a:pt x="0" y="456"/>
                    </a:lnTo>
                    <a:lnTo>
                      <a:pt x="3" y="451"/>
                    </a:lnTo>
                    <a:lnTo>
                      <a:pt x="6" y="445"/>
                    </a:lnTo>
                    <a:lnTo>
                      <a:pt x="11" y="443"/>
                    </a:lnTo>
                    <a:lnTo>
                      <a:pt x="19" y="434"/>
                    </a:lnTo>
                    <a:lnTo>
                      <a:pt x="22" y="428"/>
                    </a:lnTo>
                    <a:lnTo>
                      <a:pt x="31" y="426"/>
                    </a:lnTo>
                    <a:lnTo>
                      <a:pt x="34" y="424"/>
                    </a:lnTo>
                    <a:lnTo>
                      <a:pt x="34" y="422"/>
                    </a:lnTo>
                    <a:lnTo>
                      <a:pt x="34" y="420"/>
                    </a:lnTo>
                    <a:lnTo>
                      <a:pt x="36" y="420"/>
                    </a:lnTo>
                    <a:lnTo>
                      <a:pt x="37" y="409"/>
                    </a:lnTo>
                    <a:lnTo>
                      <a:pt x="37" y="399"/>
                    </a:lnTo>
                    <a:lnTo>
                      <a:pt x="36" y="395"/>
                    </a:lnTo>
                    <a:lnTo>
                      <a:pt x="38" y="391"/>
                    </a:lnTo>
                    <a:lnTo>
                      <a:pt x="38" y="384"/>
                    </a:lnTo>
                    <a:lnTo>
                      <a:pt x="38" y="380"/>
                    </a:lnTo>
                    <a:lnTo>
                      <a:pt x="42" y="380"/>
                    </a:lnTo>
                    <a:lnTo>
                      <a:pt x="42" y="379"/>
                    </a:lnTo>
                    <a:lnTo>
                      <a:pt x="43" y="379"/>
                    </a:lnTo>
                    <a:lnTo>
                      <a:pt x="45" y="379"/>
                    </a:lnTo>
                    <a:lnTo>
                      <a:pt x="48" y="378"/>
                    </a:lnTo>
                    <a:lnTo>
                      <a:pt x="48" y="376"/>
                    </a:lnTo>
                    <a:lnTo>
                      <a:pt x="46" y="373"/>
                    </a:lnTo>
                    <a:lnTo>
                      <a:pt x="40" y="365"/>
                    </a:lnTo>
                    <a:lnTo>
                      <a:pt x="38" y="359"/>
                    </a:lnTo>
                    <a:lnTo>
                      <a:pt x="40" y="356"/>
                    </a:lnTo>
                    <a:lnTo>
                      <a:pt x="46" y="350"/>
                    </a:lnTo>
                    <a:lnTo>
                      <a:pt x="46" y="346"/>
                    </a:lnTo>
                    <a:lnTo>
                      <a:pt x="48" y="344"/>
                    </a:lnTo>
                    <a:lnTo>
                      <a:pt x="48" y="340"/>
                    </a:lnTo>
                    <a:lnTo>
                      <a:pt x="51" y="340"/>
                    </a:lnTo>
                    <a:lnTo>
                      <a:pt x="59" y="339"/>
                    </a:lnTo>
                    <a:lnTo>
                      <a:pt x="62" y="336"/>
                    </a:lnTo>
                    <a:lnTo>
                      <a:pt x="65" y="333"/>
                    </a:lnTo>
                    <a:lnTo>
                      <a:pt x="66" y="328"/>
                    </a:lnTo>
                    <a:lnTo>
                      <a:pt x="71" y="327"/>
                    </a:lnTo>
                    <a:lnTo>
                      <a:pt x="73" y="325"/>
                    </a:lnTo>
                    <a:lnTo>
                      <a:pt x="74" y="322"/>
                    </a:lnTo>
                    <a:lnTo>
                      <a:pt x="77" y="314"/>
                    </a:lnTo>
                    <a:lnTo>
                      <a:pt x="77" y="310"/>
                    </a:lnTo>
                    <a:lnTo>
                      <a:pt x="79" y="309"/>
                    </a:lnTo>
                    <a:lnTo>
                      <a:pt x="85" y="304"/>
                    </a:lnTo>
                    <a:lnTo>
                      <a:pt x="86" y="302"/>
                    </a:lnTo>
                    <a:lnTo>
                      <a:pt x="86" y="300"/>
                    </a:lnTo>
                    <a:lnTo>
                      <a:pt x="88" y="300"/>
                    </a:lnTo>
                    <a:lnTo>
                      <a:pt x="88" y="297"/>
                    </a:lnTo>
                    <a:lnTo>
                      <a:pt x="88" y="294"/>
                    </a:lnTo>
                    <a:lnTo>
                      <a:pt x="88" y="288"/>
                    </a:lnTo>
                    <a:lnTo>
                      <a:pt x="93" y="283"/>
                    </a:lnTo>
                    <a:lnTo>
                      <a:pt x="96" y="282"/>
                    </a:lnTo>
                    <a:lnTo>
                      <a:pt x="105" y="282"/>
                    </a:lnTo>
                    <a:lnTo>
                      <a:pt x="107" y="281"/>
                    </a:lnTo>
                    <a:lnTo>
                      <a:pt x="112" y="277"/>
                    </a:lnTo>
                    <a:lnTo>
                      <a:pt x="119" y="269"/>
                    </a:lnTo>
                    <a:lnTo>
                      <a:pt x="122" y="266"/>
                    </a:lnTo>
                    <a:lnTo>
                      <a:pt x="128" y="266"/>
                    </a:lnTo>
                    <a:lnTo>
                      <a:pt x="130" y="268"/>
                    </a:lnTo>
                    <a:lnTo>
                      <a:pt x="130" y="266"/>
                    </a:lnTo>
                    <a:lnTo>
                      <a:pt x="130" y="265"/>
                    </a:lnTo>
                    <a:lnTo>
                      <a:pt x="131" y="265"/>
                    </a:lnTo>
                    <a:lnTo>
                      <a:pt x="130" y="257"/>
                    </a:lnTo>
                    <a:lnTo>
                      <a:pt x="130" y="253"/>
                    </a:lnTo>
                    <a:lnTo>
                      <a:pt x="130" y="251"/>
                    </a:lnTo>
                    <a:lnTo>
                      <a:pt x="131" y="243"/>
                    </a:lnTo>
                    <a:lnTo>
                      <a:pt x="134" y="237"/>
                    </a:lnTo>
                    <a:lnTo>
                      <a:pt x="142" y="236"/>
                    </a:lnTo>
                    <a:lnTo>
                      <a:pt x="147" y="232"/>
                    </a:lnTo>
                    <a:lnTo>
                      <a:pt x="151" y="230"/>
                    </a:lnTo>
                    <a:lnTo>
                      <a:pt x="152" y="225"/>
                    </a:lnTo>
                    <a:lnTo>
                      <a:pt x="152" y="223"/>
                    </a:lnTo>
                    <a:lnTo>
                      <a:pt x="152" y="222"/>
                    </a:lnTo>
                    <a:lnTo>
                      <a:pt x="153" y="222"/>
                    </a:lnTo>
                    <a:lnTo>
                      <a:pt x="153" y="212"/>
                    </a:lnTo>
                    <a:lnTo>
                      <a:pt x="159" y="208"/>
                    </a:lnTo>
                    <a:lnTo>
                      <a:pt x="159" y="206"/>
                    </a:lnTo>
                    <a:lnTo>
                      <a:pt x="159" y="205"/>
                    </a:lnTo>
                    <a:lnTo>
                      <a:pt x="160" y="205"/>
                    </a:lnTo>
                    <a:lnTo>
                      <a:pt x="162" y="200"/>
                    </a:lnTo>
                    <a:lnTo>
                      <a:pt x="164" y="194"/>
                    </a:lnTo>
                    <a:lnTo>
                      <a:pt x="169" y="189"/>
                    </a:lnTo>
                    <a:lnTo>
                      <a:pt x="169" y="186"/>
                    </a:lnTo>
                    <a:lnTo>
                      <a:pt x="169" y="185"/>
                    </a:lnTo>
                    <a:lnTo>
                      <a:pt x="170" y="185"/>
                    </a:lnTo>
                    <a:lnTo>
                      <a:pt x="170" y="183"/>
                    </a:lnTo>
                    <a:lnTo>
                      <a:pt x="169" y="180"/>
                    </a:lnTo>
                    <a:lnTo>
                      <a:pt x="170" y="179"/>
                    </a:lnTo>
                    <a:lnTo>
                      <a:pt x="170" y="177"/>
                    </a:lnTo>
                    <a:lnTo>
                      <a:pt x="174" y="177"/>
                    </a:lnTo>
                    <a:lnTo>
                      <a:pt x="175" y="176"/>
                    </a:lnTo>
                    <a:lnTo>
                      <a:pt x="179" y="172"/>
                    </a:lnTo>
                    <a:lnTo>
                      <a:pt x="179" y="166"/>
                    </a:lnTo>
                    <a:lnTo>
                      <a:pt x="179" y="162"/>
                    </a:lnTo>
                    <a:lnTo>
                      <a:pt x="177" y="159"/>
                    </a:lnTo>
                    <a:lnTo>
                      <a:pt x="179" y="155"/>
                    </a:lnTo>
                    <a:lnTo>
                      <a:pt x="180" y="149"/>
                    </a:lnTo>
                    <a:lnTo>
                      <a:pt x="182" y="143"/>
                    </a:lnTo>
                    <a:lnTo>
                      <a:pt x="185" y="139"/>
                    </a:lnTo>
                    <a:lnTo>
                      <a:pt x="187" y="137"/>
                    </a:lnTo>
                    <a:lnTo>
                      <a:pt x="188" y="137"/>
                    </a:lnTo>
                    <a:lnTo>
                      <a:pt x="191" y="132"/>
                    </a:lnTo>
                    <a:lnTo>
                      <a:pt x="196" y="131"/>
                    </a:lnTo>
                    <a:lnTo>
                      <a:pt x="198" y="129"/>
                    </a:lnTo>
                    <a:lnTo>
                      <a:pt x="203" y="127"/>
                    </a:lnTo>
                    <a:lnTo>
                      <a:pt x="204" y="125"/>
                    </a:lnTo>
                    <a:lnTo>
                      <a:pt x="204" y="123"/>
                    </a:lnTo>
                    <a:lnTo>
                      <a:pt x="205" y="123"/>
                    </a:lnTo>
                    <a:lnTo>
                      <a:pt x="204" y="121"/>
                    </a:lnTo>
                    <a:lnTo>
                      <a:pt x="203" y="120"/>
                    </a:lnTo>
                    <a:lnTo>
                      <a:pt x="198" y="115"/>
                    </a:lnTo>
                    <a:lnTo>
                      <a:pt x="192" y="109"/>
                    </a:lnTo>
                    <a:lnTo>
                      <a:pt x="188" y="105"/>
                    </a:lnTo>
                    <a:lnTo>
                      <a:pt x="187" y="103"/>
                    </a:lnTo>
                    <a:lnTo>
                      <a:pt x="188" y="102"/>
                    </a:lnTo>
                    <a:lnTo>
                      <a:pt x="191" y="96"/>
                    </a:lnTo>
                    <a:lnTo>
                      <a:pt x="192" y="93"/>
                    </a:lnTo>
                    <a:lnTo>
                      <a:pt x="194" y="93"/>
                    </a:lnTo>
                    <a:lnTo>
                      <a:pt x="196" y="89"/>
                    </a:lnTo>
                    <a:lnTo>
                      <a:pt x="194" y="88"/>
                    </a:lnTo>
                    <a:lnTo>
                      <a:pt x="187" y="87"/>
                    </a:lnTo>
                    <a:lnTo>
                      <a:pt x="181" y="87"/>
                    </a:lnTo>
                    <a:lnTo>
                      <a:pt x="176" y="86"/>
                    </a:lnTo>
                    <a:lnTo>
                      <a:pt x="175" y="82"/>
                    </a:lnTo>
                    <a:lnTo>
                      <a:pt x="180" y="77"/>
                    </a:lnTo>
                    <a:lnTo>
                      <a:pt x="180" y="75"/>
                    </a:lnTo>
                    <a:lnTo>
                      <a:pt x="180" y="74"/>
                    </a:lnTo>
                    <a:lnTo>
                      <a:pt x="176" y="69"/>
                    </a:lnTo>
                    <a:lnTo>
                      <a:pt x="175" y="66"/>
                    </a:lnTo>
                    <a:lnTo>
                      <a:pt x="177" y="64"/>
                    </a:lnTo>
                    <a:lnTo>
                      <a:pt x="179" y="59"/>
                    </a:lnTo>
                    <a:lnTo>
                      <a:pt x="180" y="58"/>
                    </a:lnTo>
                    <a:lnTo>
                      <a:pt x="180" y="51"/>
                    </a:lnTo>
                    <a:lnTo>
                      <a:pt x="181" y="46"/>
                    </a:lnTo>
                    <a:lnTo>
                      <a:pt x="187" y="41"/>
                    </a:lnTo>
                    <a:lnTo>
                      <a:pt x="187" y="39"/>
                    </a:lnTo>
                    <a:lnTo>
                      <a:pt x="187" y="37"/>
                    </a:lnTo>
                    <a:lnTo>
                      <a:pt x="188" y="37"/>
                    </a:lnTo>
                    <a:lnTo>
                      <a:pt x="188" y="35"/>
                    </a:lnTo>
                    <a:lnTo>
                      <a:pt x="188" y="34"/>
                    </a:lnTo>
                    <a:lnTo>
                      <a:pt x="187" y="31"/>
                    </a:lnTo>
                    <a:lnTo>
                      <a:pt x="191" y="29"/>
                    </a:lnTo>
                    <a:lnTo>
                      <a:pt x="198" y="26"/>
                    </a:lnTo>
                    <a:lnTo>
                      <a:pt x="200" y="25"/>
                    </a:lnTo>
                    <a:lnTo>
                      <a:pt x="200" y="24"/>
                    </a:lnTo>
                    <a:lnTo>
                      <a:pt x="202" y="24"/>
                    </a:lnTo>
                    <a:lnTo>
                      <a:pt x="200" y="22"/>
                    </a:lnTo>
                    <a:lnTo>
                      <a:pt x="204" y="20"/>
                    </a:lnTo>
                    <a:lnTo>
                      <a:pt x="205" y="18"/>
                    </a:lnTo>
                    <a:lnTo>
                      <a:pt x="205" y="17"/>
                    </a:lnTo>
                    <a:lnTo>
                      <a:pt x="206" y="17"/>
                    </a:lnTo>
                    <a:lnTo>
                      <a:pt x="205" y="13"/>
                    </a:lnTo>
                    <a:lnTo>
                      <a:pt x="204" y="11"/>
                    </a:lnTo>
                    <a:lnTo>
                      <a:pt x="203" y="11"/>
                    </a:lnTo>
                    <a:lnTo>
                      <a:pt x="200" y="8"/>
                    </a:lnTo>
                    <a:lnTo>
                      <a:pt x="203" y="8"/>
                    </a:lnTo>
                    <a:lnTo>
                      <a:pt x="202" y="3"/>
                    </a:lnTo>
                    <a:lnTo>
                      <a:pt x="198" y="0"/>
                    </a:lnTo>
                    <a:lnTo>
                      <a:pt x="20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679">
                <a:extLst>
                  <a:ext uri="{FF2B5EF4-FFF2-40B4-BE49-F238E27FC236}">
                    <a16:creationId xmlns:a16="http://schemas.microsoft.com/office/drawing/2014/main" id="{2FCEA032-9AF2-6B4B-E006-F929F91DCF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1218"/>
                <a:ext cx="70" cy="17"/>
              </a:xfrm>
              <a:custGeom>
                <a:avLst/>
                <a:gdLst>
                  <a:gd name="T0" fmla="*/ 7 w 350"/>
                  <a:gd name="T1" fmla="*/ 83 h 84"/>
                  <a:gd name="T2" fmla="*/ 8 w 350"/>
                  <a:gd name="T3" fmla="*/ 70 h 84"/>
                  <a:gd name="T4" fmla="*/ 3 w 350"/>
                  <a:gd name="T5" fmla="*/ 60 h 84"/>
                  <a:gd name="T6" fmla="*/ 0 w 350"/>
                  <a:gd name="T7" fmla="*/ 53 h 84"/>
                  <a:gd name="T8" fmla="*/ 16 w 350"/>
                  <a:gd name="T9" fmla="*/ 55 h 84"/>
                  <a:gd name="T10" fmla="*/ 25 w 350"/>
                  <a:gd name="T11" fmla="*/ 49 h 84"/>
                  <a:gd name="T12" fmla="*/ 26 w 350"/>
                  <a:gd name="T13" fmla="*/ 44 h 84"/>
                  <a:gd name="T14" fmla="*/ 33 w 350"/>
                  <a:gd name="T15" fmla="*/ 52 h 84"/>
                  <a:gd name="T16" fmla="*/ 38 w 350"/>
                  <a:gd name="T17" fmla="*/ 46 h 84"/>
                  <a:gd name="T18" fmla="*/ 48 w 350"/>
                  <a:gd name="T19" fmla="*/ 39 h 84"/>
                  <a:gd name="T20" fmla="*/ 48 w 350"/>
                  <a:gd name="T21" fmla="*/ 34 h 84"/>
                  <a:gd name="T22" fmla="*/ 54 w 350"/>
                  <a:gd name="T23" fmla="*/ 28 h 84"/>
                  <a:gd name="T24" fmla="*/ 64 w 350"/>
                  <a:gd name="T25" fmla="*/ 23 h 84"/>
                  <a:gd name="T26" fmla="*/ 71 w 350"/>
                  <a:gd name="T27" fmla="*/ 15 h 84"/>
                  <a:gd name="T28" fmla="*/ 78 w 350"/>
                  <a:gd name="T29" fmla="*/ 7 h 84"/>
                  <a:gd name="T30" fmla="*/ 96 w 350"/>
                  <a:gd name="T31" fmla="*/ 15 h 84"/>
                  <a:gd name="T32" fmla="*/ 105 w 350"/>
                  <a:gd name="T33" fmla="*/ 15 h 84"/>
                  <a:gd name="T34" fmla="*/ 113 w 350"/>
                  <a:gd name="T35" fmla="*/ 3 h 84"/>
                  <a:gd name="T36" fmla="*/ 128 w 350"/>
                  <a:gd name="T37" fmla="*/ 0 h 84"/>
                  <a:gd name="T38" fmla="*/ 134 w 350"/>
                  <a:gd name="T39" fmla="*/ 0 h 84"/>
                  <a:gd name="T40" fmla="*/ 143 w 350"/>
                  <a:gd name="T41" fmla="*/ 3 h 84"/>
                  <a:gd name="T42" fmla="*/ 150 w 350"/>
                  <a:gd name="T43" fmla="*/ 10 h 84"/>
                  <a:gd name="T44" fmla="*/ 157 w 350"/>
                  <a:gd name="T45" fmla="*/ 12 h 84"/>
                  <a:gd name="T46" fmla="*/ 174 w 350"/>
                  <a:gd name="T47" fmla="*/ 15 h 84"/>
                  <a:gd name="T48" fmla="*/ 180 w 350"/>
                  <a:gd name="T49" fmla="*/ 12 h 84"/>
                  <a:gd name="T50" fmla="*/ 184 w 350"/>
                  <a:gd name="T51" fmla="*/ 27 h 84"/>
                  <a:gd name="T52" fmla="*/ 204 w 350"/>
                  <a:gd name="T53" fmla="*/ 39 h 84"/>
                  <a:gd name="T54" fmla="*/ 215 w 350"/>
                  <a:gd name="T55" fmla="*/ 44 h 84"/>
                  <a:gd name="T56" fmla="*/ 226 w 350"/>
                  <a:gd name="T57" fmla="*/ 35 h 84"/>
                  <a:gd name="T58" fmla="*/ 235 w 350"/>
                  <a:gd name="T59" fmla="*/ 34 h 84"/>
                  <a:gd name="T60" fmla="*/ 249 w 350"/>
                  <a:gd name="T61" fmla="*/ 40 h 84"/>
                  <a:gd name="T62" fmla="*/ 261 w 350"/>
                  <a:gd name="T63" fmla="*/ 40 h 84"/>
                  <a:gd name="T64" fmla="*/ 270 w 350"/>
                  <a:gd name="T65" fmla="*/ 46 h 84"/>
                  <a:gd name="T66" fmla="*/ 278 w 350"/>
                  <a:gd name="T67" fmla="*/ 44 h 84"/>
                  <a:gd name="T68" fmla="*/ 282 w 350"/>
                  <a:gd name="T69" fmla="*/ 41 h 84"/>
                  <a:gd name="T70" fmla="*/ 288 w 350"/>
                  <a:gd name="T71" fmla="*/ 40 h 84"/>
                  <a:gd name="T72" fmla="*/ 299 w 350"/>
                  <a:gd name="T73" fmla="*/ 36 h 84"/>
                  <a:gd name="T74" fmla="*/ 305 w 350"/>
                  <a:gd name="T75" fmla="*/ 36 h 84"/>
                  <a:gd name="T76" fmla="*/ 312 w 350"/>
                  <a:gd name="T77" fmla="*/ 41 h 84"/>
                  <a:gd name="T78" fmla="*/ 313 w 350"/>
                  <a:gd name="T79" fmla="*/ 47 h 84"/>
                  <a:gd name="T80" fmla="*/ 319 w 350"/>
                  <a:gd name="T81" fmla="*/ 52 h 84"/>
                  <a:gd name="T82" fmla="*/ 332 w 350"/>
                  <a:gd name="T83" fmla="*/ 63 h 84"/>
                  <a:gd name="T84" fmla="*/ 338 w 350"/>
                  <a:gd name="T85" fmla="*/ 69 h 84"/>
                  <a:gd name="T86" fmla="*/ 340 w 350"/>
                  <a:gd name="T87" fmla="*/ 67 h 84"/>
                  <a:gd name="T88" fmla="*/ 342 w 350"/>
                  <a:gd name="T89" fmla="*/ 7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50" h="84">
                    <a:moveTo>
                      <a:pt x="6" y="84"/>
                    </a:moveTo>
                    <a:lnTo>
                      <a:pt x="6" y="83"/>
                    </a:lnTo>
                    <a:lnTo>
                      <a:pt x="7" y="83"/>
                    </a:lnTo>
                    <a:lnTo>
                      <a:pt x="8" y="79"/>
                    </a:lnTo>
                    <a:lnTo>
                      <a:pt x="7" y="75"/>
                    </a:lnTo>
                    <a:lnTo>
                      <a:pt x="8" y="70"/>
                    </a:lnTo>
                    <a:lnTo>
                      <a:pt x="7" y="66"/>
                    </a:lnTo>
                    <a:lnTo>
                      <a:pt x="4" y="61"/>
                    </a:lnTo>
                    <a:lnTo>
                      <a:pt x="3" y="60"/>
                    </a:lnTo>
                    <a:lnTo>
                      <a:pt x="0" y="58"/>
                    </a:lnTo>
                    <a:lnTo>
                      <a:pt x="0" y="57"/>
                    </a:lnTo>
                    <a:lnTo>
                      <a:pt x="0" y="53"/>
                    </a:lnTo>
                    <a:lnTo>
                      <a:pt x="3" y="52"/>
                    </a:lnTo>
                    <a:lnTo>
                      <a:pt x="9" y="51"/>
                    </a:lnTo>
                    <a:lnTo>
                      <a:pt x="16" y="55"/>
                    </a:lnTo>
                    <a:lnTo>
                      <a:pt x="19" y="56"/>
                    </a:lnTo>
                    <a:lnTo>
                      <a:pt x="23" y="55"/>
                    </a:lnTo>
                    <a:lnTo>
                      <a:pt x="25" y="49"/>
                    </a:lnTo>
                    <a:lnTo>
                      <a:pt x="25" y="44"/>
                    </a:lnTo>
                    <a:lnTo>
                      <a:pt x="26" y="43"/>
                    </a:lnTo>
                    <a:lnTo>
                      <a:pt x="26" y="44"/>
                    </a:lnTo>
                    <a:lnTo>
                      <a:pt x="27" y="50"/>
                    </a:lnTo>
                    <a:lnTo>
                      <a:pt x="29" y="52"/>
                    </a:lnTo>
                    <a:lnTo>
                      <a:pt x="33" y="52"/>
                    </a:lnTo>
                    <a:lnTo>
                      <a:pt x="37" y="50"/>
                    </a:lnTo>
                    <a:lnTo>
                      <a:pt x="38" y="47"/>
                    </a:lnTo>
                    <a:lnTo>
                      <a:pt x="38" y="46"/>
                    </a:lnTo>
                    <a:lnTo>
                      <a:pt x="40" y="46"/>
                    </a:lnTo>
                    <a:lnTo>
                      <a:pt x="42" y="40"/>
                    </a:lnTo>
                    <a:lnTo>
                      <a:pt x="48" y="39"/>
                    </a:lnTo>
                    <a:lnTo>
                      <a:pt x="48" y="38"/>
                    </a:lnTo>
                    <a:lnTo>
                      <a:pt x="48" y="35"/>
                    </a:lnTo>
                    <a:lnTo>
                      <a:pt x="48" y="34"/>
                    </a:lnTo>
                    <a:lnTo>
                      <a:pt x="49" y="34"/>
                    </a:lnTo>
                    <a:lnTo>
                      <a:pt x="50" y="32"/>
                    </a:lnTo>
                    <a:lnTo>
                      <a:pt x="54" y="28"/>
                    </a:lnTo>
                    <a:lnTo>
                      <a:pt x="60" y="23"/>
                    </a:lnTo>
                    <a:lnTo>
                      <a:pt x="61" y="22"/>
                    </a:lnTo>
                    <a:lnTo>
                      <a:pt x="64" y="23"/>
                    </a:lnTo>
                    <a:lnTo>
                      <a:pt x="70" y="22"/>
                    </a:lnTo>
                    <a:lnTo>
                      <a:pt x="71" y="17"/>
                    </a:lnTo>
                    <a:lnTo>
                      <a:pt x="71" y="15"/>
                    </a:lnTo>
                    <a:lnTo>
                      <a:pt x="71" y="11"/>
                    </a:lnTo>
                    <a:lnTo>
                      <a:pt x="75" y="10"/>
                    </a:lnTo>
                    <a:lnTo>
                      <a:pt x="78" y="7"/>
                    </a:lnTo>
                    <a:lnTo>
                      <a:pt x="87" y="11"/>
                    </a:lnTo>
                    <a:lnTo>
                      <a:pt x="94" y="15"/>
                    </a:lnTo>
                    <a:lnTo>
                      <a:pt x="96" y="15"/>
                    </a:lnTo>
                    <a:lnTo>
                      <a:pt x="98" y="15"/>
                    </a:lnTo>
                    <a:lnTo>
                      <a:pt x="100" y="16"/>
                    </a:lnTo>
                    <a:lnTo>
                      <a:pt x="105" y="15"/>
                    </a:lnTo>
                    <a:lnTo>
                      <a:pt x="109" y="12"/>
                    </a:lnTo>
                    <a:lnTo>
                      <a:pt x="111" y="6"/>
                    </a:lnTo>
                    <a:lnTo>
                      <a:pt x="113" y="3"/>
                    </a:lnTo>
                    <a:lnTo>
                      <a:pt x="126" y="3"/>
                    </a:lnTo>
                    <a:lnTo>
                      <a:pt x="128" y="1"/>
                    </a:lnTo>
                    <a:lnTo>
                      <a:pt x="128" y="0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4" y="0"/>
                    </a:lnTo>
                    <a:lnTo>
                      <a:pt x="138" y="3"/>
                    </a:lnTo>
                    <a:lnTo>
                      <a:pt x="140" y="4"/>
                    </a:lnTo>
                    <a:lnTo>
                      <a:pt x="143" y="3"/>
                    </a:lnTo>
                    <a:lnTo>
                      <a:pt x="144" y="1"/>
                    </a:lnTo>
                    <a:lnTo>
                      <a:pt x="146" y="4"/>
                    </a:lnTo>
                    <a:lnTo>
                      <a:pt x="150" y="10"/>
                    </a:lnTo>
                    <a:lnTo>
                      <a:pt x="152" y="12"/>
                    </a:lnTo>
                    <a:lnTo>
                      <a:pt x="155" y="13"/>
                    </a:lnTo>
                    <a:lnTo>
                      <a:pt x="157" y="12"/>
                    </a:lnTo>
                    <a:lnTo>
                      <a:pt x="162" y="15"/>
                    </a:lnTo>
                    <a:lnTo>
                      <a:pt x="167" y="16"/>
                    </a:lnTo>
                    <a:lnTo>
                      <a:pt x="174" y="15"/>
                    </a:lnTo>
                    <a:lnTo>
                      <a:pt x="176" y="11"/>
                    </a:lnTo>
                    <a:lnTo>
                      <a:pt x="179" y="11"/>
                    </a:lnTo>
                    <a:lnTo>
                      <a:pt x="180" y="12"/>
                    </a:lnTo>
                    <a:lnTo>
                      <a:pt x="181" y="16"/>
                    </a:lnTo>
                    <a:lnTo>
                      <a:pt x="180" y="23"/>
                    </a:lnTo>
                    <a:lnTo>
                      <a:pt x="184" y="27"/>
                    </a:lnTo>
                    <a:lnTo>
                      <a:pt x="202" y="34"/>
                    </a:lnTo>
                    <a:lnTo>
                      <a:pt x="203" y="35"/>
                    </a:lnTo>
                    <a:lnTo>
                      <a:pt x="204" y="39"/>
                    </a:lnTo>
                    <a:lnTo>
                      <a:pt x="208" y="43"/>
                    </a:lnTo>
                    <a:lnTo>
                      <a:pt x="210" y="45"/>
                    </a:lnTo>
                    <a:lnTo>
                      <a:pt x="215" y="44"/>
                    </a:lnTo>
                    <a:lnTo>
                      <a:pt x="219" y="38"/>
                    </a:lnTo>
                    <a:lnTo>
                      <a:pt x="221" y="35"/>
                    </a:lnTo>
                    <a:lnTo>
                      <a:pt x="226" y="35"/>
                    </a:lnTo>
                    <a:lnTo>
                      <a:pt x="227" y="34"/>
                    </a:lnTo>
                    <a:lnTo>
                      <a:pt x="231" y="34"/>
                    </a:lnTo>
                    <a:lnTo>
                      <a:pt x="235" y="34"/>
                    </a:lnTo>
                    <a:lnTo>
                      <a:pt x="239" y="36"/>
                    </a:lnTo>
                    <a:lnTo>
                      <a:pt x="248" y="39"/>
                    </a:lnTo>
                    <a:lnTo>
                      <a:pt x="249" y="40"/>
                    </a:lnTo>
                    <a:lnTo>
                      <a:pt x="253" y="40"/>
                    </a:lnTo>
                    <a:lnTo>
                      <a:pt x="259" y="40"/>
                    </a:lnTo>
                    <a:lnTo>
                      <a:pt x="261" y="40"/>
                    </a:lnTo>
                    <a:lnTo>
                      <a:pt x="265" y="44"/>
                    </a:lnTo>
                    <a:lnTo>
                      <a:pt x="267" y="46"/>
                    </a:lnTo>
                    <a:lnTo>
                      <a:pt x="270" y="46"/>
                    </a:lnTo>
                    <a:lnTo>
                      <a:pt x="273" y="43"/>
                    </a:lnTo>
                    <a:lnTo>
                      <a:pt x="275" y="41"/>
                    </a:lnTo>
                    <a:lnTo>
                      <a:pt x="278" y="44"/>
                    </a:lnTo>
                    <a:lnTo>
                      <a:pt x="281" y="43"/>
                    </a:lnTo>
                    <a:lnTo>
                      <a:pt x="281" y="41"/>
                    </a:lnTo>
                    <a:lnTo>
                      <a:pt x="282" y="41"/>
                    </a:lnTo>
                    <a:lnTo>
                      <a:pt x="283" y="39"/>
                    </a:lnTo>
                    <a:lnTo>
                      <a:pt x="286" y="39"/>
                    </a:lnTo>
                    <a:lnTo>
                      <a:pt x="288" y="40"/>
                    </a:lnTo>
                    <a:lnTo>
                      <a:pt x="290" y="39"/>
                    </a:lnTo>
                    <a:lnTo>
                      <a:pt x="294" y="36"/>
                    </a:lnTo>
                    <a:lnTo>
                      <a:pt x="299" y="36"/>
                    </a:lnTo>
                    <a:lnTo>
                      <a:pt x="301" y="38"/>
                    </a:lnTo>
                    <a:lnTo>
                      <a:pt x="305" y="38"/>
                    </a:lnTo>
                    <a:lnTo>
                      <a:pt x="305" y="36"/>
                    </a:lnTo>
                    <a:lnTo>
                      <a:pt x="309" y="38"/>
                    </a:lnTo>
                    <a:lnTo>
                      <a:pt x="311" y="40"/>
                    </a:lnTo>
                    <a:lnTo>
                      <a:pt x="312" y="41"/>
                    </a:lnTo>
                    <a:lnTo>
                      <a:pt x="315" y="43"/>
                    </a:lnTo>
                    <a:lnTo>
                      <a:pt x="315" y="46"/>
                    </a:lnTo>
                    <a:lnTo>
                      <a:pt x="313" y="47"/>
                    </a:lnTo>
                    <a:lnTo>
                      <a:pt x="317" y="50"/>
                    </a:lnTo>
                    <a:lnTo>
                      <a:pt x="318" y="50"/>
                    </a:lnTo>
                    <a:lnTo>
                      <a:pt x="319" y="52"/>
                    </a:lnTo>
                    <a:lnTo>
                      <a:pt x="326" y="60"/>
                    </a:lnTo>
                    <a:lnTo>
                      <a:pt x="329" y="61"/>
                    </a:lnTo>
                    <a:lnTo>
                      <a:pt x="332" y="63"/>
                    </a:lnTo>
                    <a:lnTo>
                      <a:pt x="334" y="66"/>
                    </a:lnTo>
                    <a:lnTo>
                      <a:pt x="336" y="67"/>
                    </a:lnTo>
                    <a:lnTo>
                      <a:pt x="338" y="69"/>
                    </a:lnTo>
                    <a:lnTo>
                      <a:pt x="338" y="70"/>
                    </a:lnTo>
                    <a:lnTo>
                      <a:pt x="340" y="69"/>
                    </a:lnTo>
                    <a:lnTo>
                      <a:pt x="340" y="67"/>
                    </a:lnTo>
                    <a:lnTo>
                      <a:pt x="341" y="67"/>
                    </a:lnTo>
                    <a:lnTo>
                      <a:pt x="344" y="72"/>
                    </a:lnTo>
                    <a:lnTo>
                      <a:pt x="342" y="73"/>
                    </a:lnTo>
                    <a:lnTo>
                      <a:pt x="344" y="74"/>
                    </a:lnTo>
                    <a:lnTo>
                      <a:pt x="350" y="7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680">
                <a:extLst>
                  <a:ext uri="{FF2B5EF4-FFF2-40B4-BE49-F238E27FC236}">
                    <a16:creationId xmlns:a16="http://schemas.microsoft.com/office/drawing/2014/main" id="{BF1E8D4C-2C36-63EE-94A7-A853DF6950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1293"/>
                <a:ext cx="75" cy="129"/>
              </a:xfrm>
              <a:custGeom>
                <a:avLst/>
                <a:gdLst>
                  <a:gd name="T0" fmla="*/ 9 w 377"/>
                  <a:gd name="T1" fmla="*/ 635 h 642"/>
                  <a:gd name="T2" fmla="*/ 38 w 377"/>
                  <a:gd name="T3" fmla="*/ 629 h 642"/>
                  <a:gd name="T4" fmla="*/ 62 w 377"/>
                  <a:gd name="T5" fmla="*/ 632 h 642"/>
                  <a:gd name="T6" fmla="*/ 75 w 377"/>
                  <a:gd name="T7" fmla="*/ 608 h 642"/>
                  <a:gd name="T8" fmla="*/ 67 w 377"/>
                  <a:gd name="T9" fmla="*/ 586 h 642"/>
                  <a:gd name="T10" fmla="*/ 86 w 377"/>
                  <a:gd name="T11" fmla="*/ 567 h 642"/>
                  <a:gd name="T12" fmla="*/ 141 w 377"/>
                  <a:gd name="T13" fmla="*/ 512 h 642"/>
                  <a:gd name="T14" fmla="*/ 187 w 377"/>
                  <a:gd name="T15" fmla="*/ 508 h 642"/>
                  <a:gd name="T16" fmla="*/ 193 w 377"/>
                  <a:gd name="T17" fmla="*/ 486 h 642"/>
                  <a:gd name="T18" fmla="*/ 183 w 377"/>
                  <a:gd name="T19" fmla="*/ 466 h 642"/>
                  <a:gd name="T20" fmla="*/ 205 w 377"/>
                  <a:gd name="T21" fmla="*/ 423 h 642"/>
                  <a:gd name="T22" fmla="*/ 223 w 377"/>
                  <a:gd name="T23" fmla="*/ 395 h 642"/>
                  <a:gd name="T24" fmla="*/ 206 w 377"/>
                  <a:gd name="T25" fmla="*/ 348 h 642"/>
                  <a:gd name="T26" fmla="*/ 239 w 377"/>
                  <a:gd name="T27" fmla="*/ 329 h 642"/>
                  <a:gd name="T28" fmla="*/ 250 w 377"/>
                  <a:gd name="T29" fmla="*/ 326 h 642"/>
                  <a:gd name="T30" fmla="*/ 234 w 377"/>
                  <a:gd name="T31" fmla="*/ 300 h 642"/>
                  <a:gd name="T32" fmla="*/ 243 w 377"/>
                  <a:gd name="T33" fmla="*/ 285 h 642"/>
                  <a:gd name="T34" fmla="*/ 260 w 377"/>
                  <a:gd name="T35" fmla="*/ 283 h 642"/>
                  <a:gd name="T36" fmla="*/ 280 w 377"/>
                  <a:gd name="T37" fmla="*/ 265 h 642"/>
                  <a:gd name="T38" fmla="*/ 295 w 377"/>
                  <a:gd name="T39" fmla="*/ 252 h 642"/>
                  <a:gd name="T40" fmla="*/ 289 w 377"/>
                  <a:gd name="T41" fmla="*/ 236 h 642"/>
                  <a:gd name="T42" fmla="*/ 280 w 377"/>
                  <a:gd name="T43" fmla="*/ 214 h 642"/>
                  <a:gd name="T44" fmla="*/ 308 w 377"/>
                  <a:gd name="T45" fmla="*/ 218 h 642"/>
                  <a:gd name="T46" fmla="*/ 319 w 377"/>
                  <a:gd name="T47" fmla="*/ 201 h 642"/>
                  <a:gd name="T48" fmla="*/ 340 w 377"/>
                  <a:gd name="T49" fmla="*/ 196 h 642"/>
                  <a:gd name="T50" fmla="*/ 340 w 377"/>
                  <a:gd name="T51" fmla="*/ 178 h 642"/>
                  <a:gd name="T52" fmla="*/ 343 w 377"/>
                  <a:gd name="T53" fmla="*/ 166 h 642"/>
                  <a:gd name="T54" fmla="*/ 372 w 377"/>
                  <a:gd name="T55" fmla="*/ 171 h 642"/>
                  <a:gd name="T56" fmla="*/ 374 w 377"/>
                  <a:gd name="T57" fmla="*/ 162 h 642"/>
                  <a:gd name="T58" fmla="*/ 364 w 377"/>
                  <a:gd name="T59" fmla="*/ 166 h 642"/>
                  <a:gd name="T60" fmla="*/ 353 w 377"/>
                  <a:gd name="T61" fmla="*/ 161 h 642"/>
                  <a:gd name="T62" fmla="*/ 341 w 377"/>
                  <a:gd name="T63" fmla="*/ 145 h 642"/>
                  <a:gd name="T64" fmla="*/ 348 w 377"/>
                  <a:gd name="T65" fmla="*/ 122 h 642"/>
                  <a:gd name="T66" fmla="*/ 335 w 377"/>
                  <a:gd name="T67" fmla="*/ 120 h 642"/>
                  <a:gd name="T68" fmla="*/ 342 w 377"/>
                  <a:gd name="T69" fmla="*/ 100 h 642"/>
                  <a:gd name="T70" fmla="*/ 335 w 377"/>
                  <a:gd name="T71" fmla="*/ 86 h 642"/>
                  <a:gd name="T72" fmla="*/ 341 w 377"/>
                  <a:gd name="T73" fmla="*/ 76 h 642"/>
                  <a:gd name="T74" fmla="*/ 318 w 377"/>
                  <a:gd name="T75" fmla="*/ 42 h 642"/>
                  <a:gd name="T76" fmla="*/ 281 w 377"/>
                  <a:gd name="T77" fmla="*/ 29 h 642"/>
                  <a:gd name="T78" fmla="*/ 266 w 377"/>
                  <a:gd name="T79" fmla="*/ 15 h 642"/>
                  <a:gd name="T80" fmla="*/ 247 w 377"/>
                  <a:gd name="T81" fmla="*/ 19 h 642"/>
                  <a:gd name="T82" fmla="*/ 238 w 377"/>
                  <a:gd name="T83" fmla="*/ 12 h 642"/>
                  <a:gd name="T84" fmla="*/ 221 w 377"/>
                  <a:gd name="T85" fmla="*/ 20 h 642"/>
                  <a:gd name="T86" fmla="*/ 215 w 377"/>
                  <a:gd name="T87" fmla="*/ 15 h 642"/>
                  <a:gd name="T88" fmla="*/ 208 w 377"/>
                  <a:gd name="T89" fmla="*/ 17 h 642"/>
                  <a:gd name="T90" fmla="*/ 194 w 377"/>
                  <a:gd name="T91" fmla="*/ 18 h 642"/>
                  <a:gd name="T92" fmla="*/ 187 w 377"/>
                  <a:gd name="T93" fmla="*/ 23 h 642"/>
                  <a:gd name="T94" fmla="*/ 171 w 377"/>
                  <a:gd name="T95" fmla="*/ 23 h 642"/>
                  <a:gd name="T96" fmla="*/ 140 w 377"/>
                  <a:gd name="T97" fmla="*/ 6 h 642"/>
                  <a:gd name="T98" fmla="*/ 117 w 377"/>
                  <a:gd name="T99" fmla="*/ 1 h 642"/>
                  <a:gd name="T100" fmla="*/ 113 w 377"/>
                  <a:gd name="T101" fmla="*/ 7 h 642"/>
                  <a:gd name="T102" fmla="*/ 86 w 377"/>
                  <a:gd name="T103" fmla="*/ 5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77" h="642">
                    <a:moveTo>
                      <a:pt x="0" y="642"/>
                    </a:moveTo>
                    <a:lnTo>
                      <a:pt x="3" y="640"/>
                    </a:lnTo>
                    <a:lnTo>
                      <a:pt x="5" y="638"/>
                    </a:lnTo>
                    <a:lnTo>
                      <a:pt x="6" y="636"/>
                    </a:lnTo>
                    <a:lnTo>
                      <a:pt x="9" y="635"/>
                    </a:lnTo>
                    <a:lnTo>
                      <a:pt x="10" y="630"/>
                    </a:lnTo>
                    <a:lnTo>
                      <a:pt x="15" y="625"/>
                    </a:lnTo>
                    <a:lnTo>
                      <a:pt x="22" y="623"/>
                    </a:lnTo>
                    <a:lnTo>
                      <a:pt x="31" y="624"/>
                    </a:lnTo>
                    <a:lnTo>
                      <a:pt x="38" y="629"/>
                    </a:lnTo>
                    <a:lnTo>
                      <a:pt x="49" y="636"/>
                    </a:lnTo>
                    <a:lnTo>
                      <a:pt x="52" y="636"/>
                    </a:lnTo>
                    <a:lnTo>
                      <a:pt x="57" y="636"/>
                    </a:lnTo>
                    <a:lnTo>
                      <a:pt x="60" y="635"/>
                    </a:lnTo>
                    <a:lnTo>
                      <a:pt x="62" y="632"/>
                    </a:lnTo>
                    <a:lnTo>
                      <a:pt x="63" y="621"/>
                    </a:lnTo>
                    <a:lnTo>
                      <a:pt x="65" y="617"/>
                    </a:lnTo>
                    <a:lnTo>
                      <a:pt x="71" y="614"/>
                    </a:lnTo>
                    <a:lnTo>
                      <a:pt x="73" y="612"/>
                    </a:lnTo>
                    <a:lnTo>
                      <a:pt x="75" y="608"/>
                    </a:lnTo>
                    <a:lnTo>
                      <a:pt x="75" y="603"/>
                    </a:lnTo>
                    <a:lnTo>
                      <a:pt x="73" y="598"/>
                    </a:lnTo>
                    <a:lnTo>
                      <a:pt x="69" y="594"/>
                    </a:lnTo>
                    <a:lnTo>
                      <a:pt x="67" y="590"/>
                    </a:lnTo>
                    <a:lnTo>
                      <a:pt x="67" y="586"/>
                    </a:lnTo>
                    <a:lnTo>
                      <a:pt x="67" y="581"/>
                    </a:lnTo>
                    <a:lnTo>
                      <a:pt x="71" y="578"/>
                    </a:lnTo>
                    <a:lnTo>
                      <a:pt x="75" y="569"/>
                    </a:lnTo>
                    <a:lnTo>
                      <a:pt x="83" y="568"/>
                    </a:lnTo>
                    <a:lnTo>
                      <a:pt x="86" y="567"/>
                    </a:lnTo>
                    <a:lnTo>
                      <a:pt x="91" y="565"/>
                    </a:lnTo>
                    <a:lnTo>
                      <a:pt x="96" y="560"/>
                    </a:lnTo>
                    <a:lnTo>
                      <a:pt x="103" y="555"/>
                    </a:lnTo>
                    <a:lnTo>
                      <a:pt x="137" y="517"/>
                    </a:lnTo>
                    <a:lnTo>
                      <a:pt x="141" y="512"/>
                    </a:lnTo>
                    <a:lnTo>
                      <a:pt x="147" y="511"/>
                    </a:lnTo>
                    <a:lnTo>
                      <a:pt x="154" y="510"/>
                    </a:lnTo>
                    <a:lnTo>
                      <a:pt x="164" y="512"/>
                    </a:lnTo>
                    <a:lnTo>
                      <a:pt x="175" y="511"/>
                    </a:lnTo>
                    <a:lnTo>
                      <a:pt x="187" y="508"/>
                    </a:lnTo>
                    <a:lnTo>
                      <a:pt x="189" y="504"/>
                    </a:lnTo>
                    <a:lnTo>
                      <a:pt x="193" y="501"/>
                    </a:lnTo>
                    <a:lnTo>
                      <a:pt x="194" y="497"/>
                    </a:lnTo>
                    <a:lnTo>
                      <a:pt x="195" y="492"/>
                    </a:lnTo>
                    <a:lnTo>
                      <a:pt x="193" y="486"/>
                    </a:lnTo>
                    <a:lnTo>
                      <a:pt x="192" y="482"/>
                    </a:lnTo>
                    <a:lnTo>
                      <a:pt x="189" y="478"/>
                    </a:lnTo>
                    <a:lnTo>
                      <a:pt x="188" y="477"/>
                    </a:lnTo>
                    <a:lnTo>
                      <a:pt x="184" y="471"/>
                    </a:lnTo>
                    <a:lnTo>
                      <a:pt x="183" y="466"/>
                    </a:lnTo>
                    <a:lnTo>
                      <a:pt x="184" y="463"/>
                    </a:lnTo>
                    <a:lnTo>
                      <a:pt x="188" y="435"/>
                    </a:lnTo>
                    <a:lnTo>
                      <a:pt x="191" y="428"/>
                    </a:lnTo>
                    <a:lnTo>
                      <a:pt x="197" y="425"/>
                    </a:lnTo>
                    <a:lnTo>
                      <a:pt x="205" y="423"/>
                    </a:lnTo>
                    <a:lnTo>
                      <a:pt x="214" y="420"/>
                    </a:lnTo>
                    <a:lnTo>
                      <a:pt x="220" y="413"/>
                    </a:lnTo>
                    <a:lnTo>
                      <a:pt x="226" y="407"/>
                    </a:lnTo>
                    <a:lnTo>
                      <a:pt x="227" y="402"/>
                    </a:lnTo>
                    <a:lnTo>
                      <a:pt x="223" y="395"/>
                    </a:lnTo>
                    <a:lnTo>
                      <a:pt x="205" y="372"/>
                    </a:lnTo>
                    <a:lnTo>
                      <a:pt x="203" y="368"/>
                    </a:lnTo>
                    <a:lnTo>
                      <a:pt x="203" y="365"/>
                    </a:lnTo>
                    <a:lnTo>
                      <a:pt x="204" y="354"/>
                    </a:lnTo>
                    <a:lnTo>
                      <a:pt x="206" y="348"/>
                    </a:lnTo>
                    <a:lnTo>
                      <a:pt x="214" y="344"/>
                    </a:lnTo>
                    <a:lnTo>
                      <a:pt x="223" y="338"/>
                    </a:lnTo>
                    <a:lnTo>
                      <a:pt x="231" y="332"/>
                    </a:lnTo>
                    <a:lnTo>
                      <a:pt x="239" y="331"/>
                    </a:lnTo>
                    <a:lnTo>
                      <a:pt x="239" y="329"/>
                    </a:lnTo>
                    <a:lnTo>
                      <a:pt x="240" y="329"/>
                    </a:lnTo>
                    <a:lnTo>
                      <a:pt x="243" y="329"/>
                    </a:lnTo>
                    <a:lnTo>
                      <a:pt x="246" y="329"/>
                    </a:lnTo>
                    <a:lnTo>
                      <a:pt x="247" y="327"/>
                    </a:lnTo>
                    <a:lnTo>
                      <a:pt x="250" y="326"/>
                    </a:lnTo>
                    <a:lnTo>
                      <a:pt x="249" y="320"/>
                    </a:lnTo>
                    <a:lnTo>
                      <a:pt x="246" y="316"/>
                    </a:lnTo>
                    <a:lnTo>
                      <a:pt x="241" y="311"/>
                    </a:lnTo>
                    <a:lnTo>
                      <a:pt x="237" y="304"/>
                    </a:lnTo>
                    <a:lnTo>
                      <a:pt x="234" y="300"/>
                    </a:lnTo>
                    <a:lnTo>
                      <a:pt x="235" y="298"/>
                    </a:lnTo>
                    <a:lnTo>
                      <a:pt x="237" y="293"/>
                    </a:lnTo>
                    <a:lnTo>
                      <a:pt x="240" y="289"/>
                    </a:lnTo>
                    <a:lnTo>
                      <a:pt x="240" y="286"/>
                    </a:lnTo>
                    <a:lnTo>
                      <a:pt x="243" y="285"/>
                    </a:lnTo>
                    <a:lnTo>
                      <a:pt x="251" y="288"/>
                    </a:lnTo>
                    <a:lnTo>
                      <a:pt x="254" y="288"/>
                    </a:lnTo>
                    <a:lnTo>
                      <a:pt x="257" y="288"/>
                    </a:lnTo>
                    <a:lnTo>
                      <a:pt x="258" y="286"/>
                    </a:lnTo>
                    <a:lnTo>
                      <a:pt x="260" y="283"/>
                    </a:lnTo>
                    <a:lnTo>
                      <a:pt x="260" y="272"/>
                    </a:lnTo>
                    <a:lnTo>
                      <a:pt x="261" y="266"/>
                    </a:lnTo>
                    <a:lnTo>
                      <a:pt x="267" y="268"/>
                    </a:lnTo>
                    <a:lnTo>
                      <a:pt x="272" y="266"/>
                    </a:lnTo>
                    <a:lnTo>
                      <a:pt x="280" y="265"/>
                    </a:lnTo>
                    <a:lnTo>
                      <a:pt x="283" y="263"/>
                    </a:lnTo>
                    <a:lnTo>
                      <a:pt x="285" y="261"/>
                    </a:lnTo>
                    <a:lnTo>
                      <a:pt x="289" y="259"/>
                    </a:lnTo>
                    <a:lnTo>
                      <a:pt x="292" y="255"/>
                    </a:lnTo>
                    <a:lnTo>
                      <a:pt x="295" y="252"/>
                    </a:lnTo>
                    <a:lnTo>
                      <a:pt x="292" y="251"/>
                    </a:lnTo>
                    <a:lnTo>
                      <a:pt x="291" y="248"/>
                    </a:lnTo>
                    <a:lnTo>
                      <a:pt x="291" y="246"/>
                    </a:lnTo>
                    <a:lnTo>
                      <a:pt x="291" y="242"/>
                    </a:lnTo>
                    <a:lnTo>
                      <a:pt x="289" y="236"/>
                    </a:lnTo>
                    <a:lnTo>
                      <a:pt x="286" y="232"/>
                    </a:lnTo>
                    <a:lnTo>
                      <a:pt x="281" y="225"/>
                    </a:lnTo>
                    <a:lnTo>
                      <a:pt x="278" y="219"/>
                    </a:lnTo>
                    <a:lnTo>
                      <a:pt x="279" y="217"/>
                    </a:lnTo>
                    <a:lnTo>
                      <a:pt x="280" y="214"/>
                    </a:lnTo>
                    <a:lnTo>
                      <a:pt x="286" y="215"/>
                    </a:lnTo>
                    <a:lnTo>
                      <a:pt x="297" y="215"/>
                    </a:lnTo>
                    <a:lnTo>
                      <a:pt x="307" y="219"/>
                    </a:lnTo>
                    <a:lnTo>
                      <a:pt x="307" y="218"/>
                    </a:lnTo>
                    <a:lnTo>
                      <a:pt x="308" y="218"/>
                    </a:lnTo>
                    <a:lnTo>
                      <a:pt x="311" y="218"/>
                    </a:lnTo>
                    <a:lnTo>
                      <a:pt x="311" y="217"/>
                    </a:lnTo>
                    <a:lnTo>
                      <a:pt x="312" y="217"/>
                    </a:lnTo>
                    <a:lnTo>
                      <a:pt x="314" y="215"/>
                    </a:lnTo>
                    <a:lnTo>
                      <a:pt x="319" y="201"/>
                    </a:lnTo>
                    <a:lnTo>
                      <a:pt x="321" y="197"/>
                    </a:lnTo>
                    <a:lnTo>
                      <a:pt x="327" y="195"/>
                    </a:lnTo>
                    <a:lnTo>
                      <a:pt x="332" y="194"/>
                    </a:lnTo>
                    <a:lnTo>
                      <a:pt x="337" y="196"/>
                    </a:lnTo>
                    <a:lnTo>
                      <a:pt x="340" y="196"/>
                    </a:lnTo>
                    <a:lnTo>
                      <a:pt x="344" y="195"/>
                    </a:lnTo>
                    <a:lnTo>
                      <a:pt x="346" y="192"/>
                    </a:lnTo>
                    <a:lnTo>
                      <a:pt x="346" y="190"/>
                    </a:lnTo>
                    <a:lnTo>
                      <a:pt x="346" y="189"/>
                    </a:lnTo>
                    <a:lnTo>
                      <a:pt x="340" y="178"/>
                    </a:lnTo>
                    <a:lnTo>
                      <a:pt x="337" y="173"/>
                    </a:lnTo>
                    <a:lnTo>
                      <a:pt x="337" y="171"/>
                    </a:lnTo>
                    <a:lnTo>
                      <a:pt x="338" y="168"/>
                    </a:lnTo>
                    <a:lnTo>
                      <a:pt x="342" y="168"/>
                    </a:lnTo>
                    <a:lnTo>
                      <a:pt x="343" y="166"/>
                    </a:lnTo>
                    <a:lnTo>
                      <a:pt x="347" y="166"/>
                    </a:lnTo>
                    <a:lnTo>
                      <a:pt x="355" y="171"/>
                    </a:lnTo>
                    <a:lnTo>
                      <a:pt x="359" y="172"/>
                    </a:lnTo>
                    <a:lnTo>
                      <a:pt x="364" y="173"/>
                    </a:lnTo>
                    <a:lnTo>
                      <a:pt x="372" y="171"/>
                    </a:lnTo>
                    <a:lnTo>
                      <a:pt x="375" y="169"/>
                    </a:lnTo>
                    <a:lnTo>
                      <a:pt x="377" y="168"/>
                    </a:lnTo>
                    <a:lnTo>
                      <a:pt x="377" y="166"/>
                    </a:lnTo>
                    <a:lnTo>
                      <a:pt x="376" y="165"/>
                    </a:lnTo>
                    <a:lnTo>
                      <a:pt x="374" y="162"/>
                    </a:lnTo>
                    <a:lnTo>
                      <a:pt x="372" y="162"/>
                    </a:lnTo>
                    <a:lnTo>
                      <a:pt x="370" y="162"/>
                    </a:lnTo>
                    <a:lnTo>
                      <a:pt x="369" y="165"/>
                    </a:lnTo>
                    <a:lnTo>
                      <a:pt x="365" y="166"/>
                    </a:lnTo>
                    <a:lnTo>
                      <a:pt x="364" y="166"/>
                    </a:lnTo>
                    <a:lnTo>
                      <a:pt x="361" y="165"/>
                    </a:lnTo>
                    <a:lnTo>
                      <a:pt x="360" y="165"/>
                    </a:lnTo>
                    <a:lnTo>
                      <a:pt x="358" y="165"/>
                    </a:lnTo>
                    <a:lnTo>
                      <a:pt x="354" y="162"/>
                    </a:lnTo>
                    <a:lnTo>
                      <a:pt x="353" y="161"/>
                    </a:lnTo>
                    <a:lnTo>
                      <a:pt x="354" y="158"/>
                    </a:lnTo>
                    <a:lnTo>
                      <a:pt x="354" y="154"/>
                    </a:lnTo>
                    <a:lnTo>
                      <a:pt x="352" y="151"/>
                    </a:lnTo>
                    <a:lnTo>
                      <a:pt x="344" y="148"/>
                    </a:lnTo>
                    <a:lnTo>
                      <a:pt x="341" y="145"/>
                    </a:lnTo>
                    <a:lnTo>
                      <a:pt x="340" y="144"/>
                    </a:lnTo>
                    <a:lnTo>
                      <a:pt x="338" y="141"/>
                    </a:lnTo>
                    <a:lnTo>
                      <a:pt x="340" y="140"/>
                    </a:lnTo>
                    <a:lnTo>
                      <a:pt x="347" y="128"/>
                    </a:lnTo>
                    <a:lnTo>
                      <a:pt x="348" y="122"/>
                    </a:lnTo>
                    <a:lnTo>
                      <a:pt x="347" y="120"/>
                    </a:lnTo>
                    <a:lnTo>
                      <a:pt x="343" y="118"/>
                    </a:lnTo>
                    <a:lnTo>
                      <a:pt x="340" y="121"/>
                    </a:lnTo>
                    <a:lnTo>
                      <a:pt x="336" y="121"/>
                    </a:lnTo>
                    <a:lnTo>
                      <a:pt x="335" y="120"/>
                    </a:lnTo>
                    <a:lnTo>
                      <a:pt x="334" y="117"/>
                    </a:lnTo>
                    <a:lnTo>
                      <a:pt x="334" y="114"/>
                    </a:lnTo>
                    <a:lnTo>
                      <a:pt x="335" y="109"/>
                    </a:lnTo>
                    <a:lnTo>
                      <a:pt x="340" y="104"/>
                    </a:lnTo>
                    <a:lnTo>
                      <a:pt x="342" y="100"/>
                    </a:lnTo>
                    <a:lnTo>
                      <a:pt x="343" y="98"/>
                    </a:lnTo>
                    <a:lnTo>
                      <a:pt x="342" y="95"/>
                    </a:lnTo>
                    <a:lnTo>
                      <a:pt x="341" y="94"/>
                    </a:lnTo>
                    <a:lnTo>
                      <a:pt x="335" y="89"/>
                    </a:lnTo>
                    <a:lnTo>
                      <a:pt x="335" y="86"/>
                    </a:lnTo>
                    <a:lnTo>
                      <a:pt x="338" y="82"/>
                    </a:lnTo>
                    <a:lnTo>
                      <a:pt x="338" y="80"/>
                    </a:lnTo>
                    <a:lnTo>
                      <a:pt x="338" y="78"/>
                    </a:lnTo>
                    <a:lnTo>
                      <a:pt x="340" y="78"/>
                    </a:lnTo>
                    <a:lnTo>
                      <a:pt x="341" y="76"/>
                    </a:lnTo>
                    <a:lnTo>
                      <a:pt x="340" y="69"/>
                    </a:lnTo>
                    <a:lnTo>
                      <a:pt x="335" y="59"/>
                    </a:lnTo>
                    <a:lnTo>
                      <a:pt x="330" y="52"/>
                    </a:lnTo>
                    <a:lnTo>
                      <a:pt x="324" y="46"/>
                    </a:lnTo>
                    <a:lnTo>
                      <a:pt x="318" y="42"/>
                    </a:lnTo>
                    <a:lnTo>
                      <a:pt x="309" y="38"/>
                    </a:lnTo>
                    <a:lnTo>
                      <a:pt x="298" y="36"/>
                    </a:lnTo>
                    <a:lnTo>
                      <a:pt x="289" y="32"/>
                    </a:lnTo>
                    <a:lnTo>
                      <a:pt x="284" y="29"/>
                    </a:lnTo>
                    <a:lnTo>
                      <a:pt x="281" y="29"/>
                    </a:lnTo>
                    <a:lnTo>
                      <a:pt x="274" y="28"/>
                    </a:lnTo>
                    <a:lnTo>
                      <a:pt x="269" y="24"/>
                    </a:lnTo>
                    <a:lnTo>
                      <a:pt x="267" y="21"/>
                    </a:lnTo>
                    <a:lnTo>
                      <a:pt x="267" y="19"/>
                    </a:lnTo>
                    <a:lnTo>
                      <a:pt x="266" y="15"/>
                    </a:lnTo>
                    <a:lnTo>
                      <a:pt x="264" y="15"/>
                    </a:lnTo>
                    <a:lnTo>
                      <a:pt x="256" y="13"/>
                    </a:lnTo>
                    <a:lnTo>
                      <a:pt x="252" y="12"/>
                    </a:lnTo>
                    <a:lnTo>
                      <a:pt x="251" y="17"/>
                    </a:lnTo>
                    <a:lnTo>
                      <a:pt x="247" y="19"/>
                    </a:lnTo>
                    <a:lnTo>
                      <a:pt x="245" y="18"/>
                    </a:lnTo>
                    <a:lnTo>
                      <a:pt x="243" y="15"/>
                    </a:lnTo>
                    <a:lnTo>
                      <a:pt x="240" y="12"/>
                    </a:lnTo>
                    <a:lnTo>
                      <a:pt x="239" y="11"/>
                    </a:lnTo>
                    <a:lnTo>
                      <a:pt x="238" y="12"/>
                    </a:lnTo>
                    <a:lnTo>
                      <a:pt x="238" y="15"/>
                    </a:lnTo>
                    <a:lnTo>
                      <a:pt x="237" y="18"/>
                    </a:lnTo>
                    <a:lnTo>
                      <a:pt x="232" y="19"/>
                    </a:lnTo>
                    <a:lnTo>
                      <a:pt x="224" y="20"/>
                    </a:lnTo>
                    <a:lnTo>
                      <a:pt x="221" y="20"/>
                    </a:lnTo>
                    <a:lnTo>
                      <a:pt x="221" y="19"/>
                    </a:lnTo>
                    <a:lnTo>
                      <a:pt x="221" y="15"/>
                    </a:lnTo>
                    <a:lnTo>
                      <a:pt x="217" y="15"/>
                    </a:lnTo>
                    <a:lnTo>
                      <a:pt x="215" y="17"/>
                    </a:lnTo>
                    <a:lnTo>
                      <a:pt x="215" y="15"/>
                    </a:lnTo>
                    <a:lnTo>
                      <a:pt x="212" y="12"/>
                    </a:lnTo>
                    <a:lnTo>
                      <a:pt x="211" y="12"/>
                    </a:lnTo>
                    <a:lnTo>
                      <a:pt x="209" y="15"/>
                    </a:lnTo>
                    <a:lnTo>
                      <a:pt x="208" y="15"/>
                    </a:lnTo>
                    <a:lnTo>
                      <a:pt x="208" y="17"/>
                    </a:lnTo>
                    <a:lnTo>
                      <a:pt x="208" y="18"/>
                    </a:lnTo>
                    <a:lnTo>
                      <a:pt x="205" y="17"/>
                    </a:lnTo>
                    <a:lnTo>
                      <a:pt x="203" y="15"/>
                    </a:lnTo>
                    <a:lnTo>
                      <a:pt x="198" y="17"/>
                    </a:lnTo>
                    <a:lnTo>
                      <a:pt x="194" y="18"/>
                    </a:lnTo>
                    <a:lnTo>
                      <a:pt x="193" y="21"/>
                    </a:lnTo>
                    <a:lnTo>
                      <a:pt x="191" y="23"/>
                    </a:lnTo>
                    <a:lnTo>
                      <a:pt x="189" y="23"/>
                    </a:lnTo>
                    <a:lnTo>
                      <a:pt x="189" y="24"/>
                    </a:lnTo>
                    <a:lnTo>
                      <a:pt x="187" y="23"/>
                    </a:lnTo>
                    <a:lnTo>
                      <a:pt x="186" y="23"/>
                    </a:lnTo>
                    <a:lnTo>
                      <a:pt x="183" y="20"/>
                    </a:lnTo>
                    <a:lnTo>
                      <a:pt x="181" y="23"/>
                    </a:lnTo>
                    <a:lnTo>
                      <a:pt x="177" y="23"/>
                    </a:lnTo>
                    <a:lnTo>
                      <a:pt x="171" y="23"/>
                    </a:lnTo>
                    <a:lnTo>
                      <a:pt x="165" y="17"/>
                    </a:lnTo>
                    <a:lnTo>
                      <a:pt x="164" y="12"/>
                    </a:lnTo>
                    <a:lnTo>
                      <a:pt x="160" y="9"/>
                    </a:lnTo>
                    <a:lnTo>
                      <a:pt x="155" y="8"/>
                    </a:lnTo>
                    <a:lnTo>
                      <a:pt x="140" y="6"/>
                    </a:lnTo>
                    <a:lnTo>
                      <a:pt x="132" y="5"/>
                    </a:lnTo>
                    <a:lnTo>
                      <a:pt x="128" y="2"/>
                    </a:lnTo>
                    <a:lnTo>
                      <a:pt x="121" y="0"/>
                    </a:lnTo>
                    <a:lnTo>
                      <a:pt x="119" y="1"/>
                    </a:lnTo>
                    <a:lnTo>
                      <a:pt x="117" y="1"/>
                    </a:lnTo>
                    <a:lnTo>
                      <a:pt x="115" y="5"/>
                    </a:lnTo>
                    <a:lnTo>
                      <a:pt x="114" y="5"/>
                    </a:lnTo>
                    <a:lnTo>
                      <a:pt x="114" y="6"/>
                    </a:lnTo>
                    <a:lnTo>
                      <a:pt x="113" y="6"/>
                    </a:lnTo>
                    <a:lnTo>
                      <a:pt x="113" y="7"/>
                    </a:lnTo>
                    <a:lnTo>
                      <a:pt x="109" y="6"/>
                    </a:lnTo>
                    <a:lnTo>
                      <a:pt x="108" y="7"/>
                    </a:lnTo>
                    <a:lnTo>
                      <a:pt x="103" y="7"/>
                    </a:lnTo>
                    <a:lnTo>
                      <a:pt x="96" y="7"/>
                    </a:lnTo>
                    <a:lnTo>
                      <a:pt x="86" y="5"/>
                    </a:lnTo>
                    <a:lnTo>
                      <a:pt x="78" y="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681">
                <a:extLst>
                  <a:ext uri="{FF2B5EF4-FFF2-40B4-BE49-F238E27FC236}">
                    <a16:creationId xmlns:a16="http://schemas.microsoft.com/office/drawing/2014/main" id="{696BEFCE-6EDA-A291-C64A-95A8D965F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8" y="1277"/>
                <a:ext cx="43" cy="120"/>
              </a:xfrm>
              <a:custGeom>
                <a:avLst/>
                <a:gdLst>
                  <a:gd name="T0" fmla="*/ 56 w 212"/>
                  <a:gd name="T1" fmla="*/ 560 h 597"/>
                  <a:gd name="T2" fmla="*/ 80 w 212"/>
                  <a:gd name="T3" fmla="*/ 552 h 597"/>
                  <a:gd name="T4" fmla="*/ 89 w 212"/>
                  <a:gd name="T5" fmla="*/ 568 h 597"/>
                  <a:gd name="T6" fmla="*/ 91 w 212"/>
                  <a:gd name="T7" fmla="*/ 590 h 597"/>
                  <a:gd name="T8" fmla="*/ 95 w 212"/>
                  <a:gd name="T9" fmla="*/ 594 h 597"/>
                  <a:gd name="T10" fmla="*/ 100 w 212"/>
                  <a:gd name="T11" fmla="*/ 575 h 597"/>
                  <a:gd name="T12" fmla="*/ 106 w 212"/>
                  <a:gd name="T13" fmla="*/ 579 h 597"/>
                  <a:gd name="T14" fmla="*/ 124 w 212"/>
                  <a:gd name="T15" fmla="*/ 573 h 597"/>
                  <a:gd name="T16" fmla="*/ 123 w 212"/>
                  <a:gd name="T17" fmla="*/ 561 h 597"/>
                  <a:gd name="T18" fmla="*/ 154 w 212"/>
                  <a:gd name="T19" fmla="*/ 521 h 597"/>
                  <a:gd name="T20" fmla="*/ 178 w 212"/>
                  <a:gd name="T21" fmla="*/ 515 h 597"/>
                  <a:gd name="T22" fmla="*/ 177 w 212"/>
                  <a:gd name="T23" fmla="*/ 485 h 597"/>
                  <a:gd name="T24" fmla="*/ 175 w 212"/>
                  <a:gd name="T25" fmla="*/ 461 h 597"/>
                  <a:gd name="T26" fmla="*/ 166 w 212"/>
                  <a:gd name="T27" fmla="*/ 446 h 597"/>
                  <a:gd name="T28" fmla="*/ 171 w 212"/>
                  <a:gd name="T29" fmla="*/ 435 h 597"/>
                  <a:gd name="T30" fmla="*/ 190 w 212"/>
                  <a:gd name="T31" fmla="*/ 417 h 597"/>
                  <a:gd name="T32" fmla="*/ 195 w 212"/>
                  <a:gd name="T33" fmla="*/ 403 h 597"/>
                  <a:gd name="T34" fmla="*/ 199 w 212"/>
                  <a:gd name="T35" fmla="*/ 389 h 597"/>
                  <a:gd name="T36" fmla="*/ 190 w 212"/>
                  <a:gd name="T37" fmla="*/ 363 h 597"/>
                  <a:gd name="T38" fmla="*/ 184 w 212"/>
                  <a:gd name="T39" fmla="*/ 354 h 597"/>
                  <a:gd name="T40" fmla="*/ 197 w 212"/>
                  <a:gd name="T41" fmla="*/ 345 h 597"/>
                  <a:gd name="T42" fmla="*/ 207 w 212"/>
                  <a:gd name="T43" fmla="*/ 325 h 597"/>
                  <a:gd name="T44" fmla="*/ 195 w 212"/>
                  <a:gd name="T45" fmla="*/ 301 h 597"/>
                  <a:gd name="T46" fmla="*/ 211 w 212"/>
                  <a:gd name="T47" fmla="*/ 295 h 597"/>
                  <a:gd name="T48" fmla="*/ 199 w 212"/>
                  <a:gd name="T49" fmla="*/ 283 h 597"/>
                  <a:gd name="T50" fmla="*/ 194 w 212"/>
                  <a:gd name="T51" fmla="*/ 254 h 597"/>
                  <a:gd name="T52" fmla="*/ 182 w 212"/>
                  <a:gd name="T53" fmla="*/ 217 h 597"/>
                  <a:gd name="T54" fmla="*/ 166 w 212"/>
                  <a:gd name="T55" fmla="*/ 201 h 597"/>
                  <a:gd name="T56" fmla="*/ 187 w 212"/>
                  <a:gd name="T57" fmla="*/ 184 h 597"/>
                  <a:gd name="T58" fmla="*/ 189 w 212"/>
                  <a:gd name="T59" fmla="*/ 179 h 597"/>
                  <a:gd name="T60" fmla="*/ 182 w 212"/>
                  <a:gd name="T61" fmla="*/ 166 h 597"/>
                  <a:gd name="T62" fmla="*/ 171 w 212"/>
                  <a:gd name="T63" fmla="*/ 169 h 597"/>
                  <a:gd name="T64" fmla="*/ 153 w 212"/>
                  <a:gd name="T65" fmla="*/ 184 h 597"/>
                  <a:gd name="T66" fmla="*/ 141 w 212"/>
                  <a:gd name="T67" fmla="*/ 163 h 597"/>
                  <a:gd name="T68" fmla="*/ 134 w 212"/>
                  <a:gd name="T69" fmla="*/ 131 h 597"/>
                  <a:gd name="T70" fmla="*/ 163 w 212"/>
                  <a:gd name="T71" fmla="*/ 118 h 597"/>
                  <a:gd name="T72" fmla="*/ 175 w 212"/>
                  <a:gd name="T73" fmla="*/ 111 h 597"/>
                  <a:gd name="T74" fmla="*/ 144 w 212"/>
                  <a:gd name="T75" fmla="*/ 81 h 597"/>
                  <a:gd name="T76" fmla="*/ 136 w 212"/>
                  <a:gd name="T77" fmla="*/ 71 h 597"/>
                  <a:gd name="T78" fmla="*/ 117 w 212"/>
                  <a:gd name="T79" fmla="*/ 74 h 597"/>
                  <a:gd name="T80" fmla="*/ 102 w 212"/>
                  <a:gd name="T81" fmla="*/ 58 h 597"/>
                  <a:gd name="T82" fmla="*/ 78 w 212"/>
                  <a:gd name="T83" fmla="*/ 69 h 597"/>
                  <a:gd name="T84" fmla="*/ 75 w 212"/>
                  <a:gd name="T85" fmla="*/ 64 h 597"/>
                  <a:gd name="T86" fmla="*/ 58 w 212"/>
                  <a:gd name="T87" fmla="*/ 42 h 597"/>
                  <a:gd name="T88" fmla="*/ 56 w 212"/>
                  <a:gd name="T89" fmla="*/ 28 h 597"/>
                  <a:gd name="T90" fmla="*/ 43 w 212"/>
                  <a:gd name="T91" fmla="*/ 28 h 597"/>
                  <a:gd name="T92" fmla="*/ 39 w 212"/>
                  <a:gd name="T93" fmla="*/ 40 h 597"/>
                  <a:gd name="T94" fmla="*/ 22 w 212"/>
                  <a:gd name="T95" fmla="*/ 46 h 597"/>
                  <a:gd name="T96" fmla="*/ 29 w 212"/>
                  <a:gd name="T97" fmla="*/ 35 h 597"/>
                  <a:gd name="T98" fmla="*/ 28 w 212"/>
                  <a:gd name="T99" fmla="*/ 1 h 597"/>
                  <a:gd name="T100" fmla="*/ 24 w 212"/>
                  <a:gd name="T101" fmla="*/ 14 h 597"/>
                  <a:gd name="T102" fmla="*/ 15 w 212"/>
                  <a:gd name="T103" fmla="*/ 15 h 597"/>
                  <a:gd name="T104" fmla="*/ 17 w 212"/>
                  <a:gd name="T105" fmla="*/ 26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2" h="597">
                    <a:moveTo>
                      <a:pt x="43" y="548"/>
                    </a:moveTo>
                    <a:lnTo>
                      <a:pt x="44" y="554"/>
                    </a:lnTo>
                    <a:lnTo>
                      <a:pt x="45" y="557"/>
                    </a:lnTo>
                    <a:lnTo>
                      <a:pt x="51" y="561"/>
                    </a:lnTo>
                    <a:lnTo>
                      <a:pt x="56" y="560"/>
                    </a:lnTo>
                    <a:lnTo>
                      <a:pt x="62" y="557"/>
                    </a:lnTo>
                    <a:lnTo>
                      <a:pt x="69" y="552"/>
                    </a:lnTo>
                    <a:lnTo>
                      <a:pt x="72" y="551"/>
                    </a:lnTo>
                    <a:lnTo>
                      <a:pt x="74" y="552"/>
                    </a:lnTo>
                    <a:lnTo>
                      <a:pt x="80" y="552"/>
                    </a:lnTo>
                    <a:lnTo>
                      <a:pt x="84" y="554"/>
                    </a:lnTo>
                    <a:lnTo>
                      <a:pt x="86" y="557"/>
                    </a:lnTo>
                    <a:lnTo>
                      <a:pt x="86" y="562"/>
                    </a:lnTo>
                    <a:lnTo>
                      <a:pt x="85" y="565"/>
                    </a:lnTo>
                    <a:lnTo>
                      <a:pt x="89" y="568"/>
                    </a:lnTo>
                    <a:lnTo>
                      <a:pt x="91" y="573"/>
                    </a:lnTo>
                    <a:lnTo>
                      <a:pt x="91" y="580"/>
                    </a:lnTo>
                    <a:lnTo>
                      <a:pt x="91" y="586"/>
                    </a:lnTo>
                    <a:lnTo>
                      <a:pt x="91" y="589"/>
                    </a:lnTo>
                    <a:lnTo>
                      <a:pt x="91" y="590"/>
                    </a:lnTo>
                    <a:lnTo>
                      <a:pt x="92" y="592"/>
                    </a:lnTo>
                    <a:lnTo>
                      <a:pt x="92" y="596"/>
                    </a:lnTo>
                    <a:lnTo>
                      <a:pt x="95" y="597"/>
                    </a:lnTo>
                    <a:lnTo>
                      <a:pt x="95" y="596"/>
                    </a:lnTo>
                    <a:lnTo>
                      <a:pt x="95" y="594"/>
                    </a:lnTo>
                    <a:lnTo>
                      <a:pt x="95" y="592"/>
                    </a:lnTo>
                    <a:lnTo>
                      <a:pt x="96" y="592"/>
                    </a:lnTo>
                    <a:lnTo>
                      <a:pt x="96" y="586"/>
                    </a:lnTo>
                    <a:lnTo>
                      <a:pt x="97" y="579"/>
                    </a:lnTo>
                    <a:lnTo>
                      <a:pt x="100" y="575"/>
                    </a:lnTo>
                    <a:lnTo>
                      <a:pt x="103" y="579"/>
                    </a:lnTo>
                    <a:lnTo>
                      <a:pt x="102" y="581"/>
                    </a:lnTo>
                    <a:lnTo>
                      <a:pt x="102" y="583"/>
                    </a:lnTo>
                    <a:lnTo>
                      <a:pt x="103" y="581"/>
                    </a:lnTo>
                    <a:lnTo>
                      <a:pt x="106" y="579"/>
                    </a:lnTo>
                    <a:lnTo>
                      <a:pt x="111" y="573"/>
                    </a:lnTo>
                    <a:lnTo>
                      <a:pt x="113" y="572"/>
                    </a:lnTo>
                    <a:lnTo>
                      <a:pt x="118" y="574"/>
                    </a:lnTo>
                    <a:lnTo>
                      <a:pt x="120" y="574"/>
                    </a:lnTo>
                    <a:lnTo>
                      <a:pt x="124" y="573"/>
                    </a:lnTo>
                    <a:lnTo>
                      <a:pt x="130" y="569"/>
                    </a:lnTo>
                    <a:lnTo>
                      <a:pt x="129" y="566"/>
                    </a:lnTo>
                    <a:lnTo>
                      <a:pt x="126" y="566"/>
                    </a:lnTo>
                    <a:lnTo>
                      <a:pt x="123" y="563"/>
                    </a:lnTo>
                    <a:lnTo>
                      <a:pt x="123" y="561"/>
                    </a:lnTo>
                    <a:lnTo>
                      <a:pt x="125" y="560"/>
                    </a:lnTo>
                    <a:lnTo>
                      <a:pt x="130" y="554"/>
                    </a:lnTo>
                    <a:lnTo>
                      <a:pt x="134" y="544"/>
                    </a:lnTo>
                    <a:lnTo>
                      <a:pt x="137" y="537"/>
                    </a:lnTo>
                    <a:lnTo>
                      <a:pt x="154" y="521"/>
                    </a:lnTo>
                    <a:lnTo>
                      <a:pt x="157" y="518"/>
                    </a:lnTo>
                    <a:lnTo>
                      <a:pt x="161" y="523"/>
                    </a:lnTo>
                    <a:lnTo>
                      <a:pt x="163" y="526"/>
                    </a:lnTo>
                    <a:lnTo>
                      <a:pt x="166" y="523"/>
                    </a:lnTo>
                    <a:lnTo>
                      <a:pt x="178" y="515"/>
                    </a:lnTo>
                    <a:lnTo>
                      <a:pt x="181" y="510"/>
                    </a:lnTo>
                    <a:lnTo>
                      <a:pt x="181" y="506"/>
                    </a:lnTo>
                    <a:lnTo>
                      <a:pt x="181" y="504"/>
                    </a:lnTo>
                    <a:lnTo>
                      <a:pt x="178" y="495"/>
                    </a:lnTo>
                    <a:lnTo>
                      <a:pt x="177" y="485"/>
                    </a:lnTo>
                    <a:lnTo>
                      <a:pt x="178" y="477"/>
                    </a:lnTo>
                    <a:lnTo>
                      <a:pt x="177" y="472"/>
                    </a:lnTo>
                    <a:lnTo>
                      <a:pt x="176" y="470"/>
                    </a:lnTo>
                    <a:lnTo>
                      <a:pt x="175" y="465"/>
                    </a:lnTo>
                    <a:lnTo>
                      <a:pt x="175" y="461"/>
                    </a:lnTo>
                    <a:lnTo>
                      <a:pt x="175" y="458"/>
                    </a:lnTo>
                    <a:lnTo>
                      <a:pt x="172" y="448"/>
                    </a:lnTo>
                    <a:lnTo>
                      <a:pt x="171" y="446"/>
                    </a:lnTo>
                    <a:lnTo>
                      <a:pt x="169" y="446"/>
                    </a:lnTo>
                    <a:lnTo>
                      <a:pt x="166" y="446"/>
                    </a:lnTo>
                    <a:lnTo>
                      <a:pt x="166" y="445"/>
                    </a:lnTo>
                    <a:lnTo>
                      <a:pt x="161" y="441"/>
                    </a:lnTo>
                    <a:lnTo>
                      <a:pt x="161" y="440"/>
                    </a:lnTo>
                    <a:lnTo>
                      <a:pt x="164" y="436"/>
                    </a:lnTo>
                    <a:lnTo>
                      <a:pt x="171" y="435"/>
                    </a:lnTo>
                    <a:lnTo>
                      <a:pt x="172" y="434"/>
                    </a:lnTo>
                    <a:lnTo>
                      <a:pt x="180" y="431"/>
                    </a:lnTo>
                    <a:lnTo>
                      <a:pt x="186" y="425"/>
                    </a:lnTo>
                    <a:lnTo>
                      <a:pt x="186" y="423"/>
                    </a:lnTo>
                    <a:lnTo>
                      <a:pt x="190" y="417"/>
                    </a:lnTo>
                    <a:lnTo>
                      <a:pt x="193" y="413"/>
                    </a:lnTo>
                    <a:lnTo>
                      <a:pt x="193" y="411"/>
                    </a:lnTo>
                    <a:lnTo>
                      <a:pt x="193" y="409"/>
                    </a:lnTo>
                    <a:lnTo>
                      <a:pt x="194" y="409"/>
                    </a:lnTo>
                    <a:lnTo>
                      <a:pt x="195" y="403"/>
                    </a:lnTo>
                    <a:lnTo>
                      <a:pt x="197" y="400"/>
                    </a:lnTo>
                    <a:lnTo>
                      <a:pt x="200" y="397"/>
                    </a:lnTo>
                    <a:lnTo>
                      <a:pt x="200" y="392"/>
                    </a:lnTo>
                    <a:lnTo>
                      <a:pt x="199" y="390"/>
                    </a:lnTo>
                    <a:lnTo>
                      <a:pt x="199" y="389"/>
                    </a:lnTo>
                    <a:lnTo>
                      <a:pt x="199" y="386"/>
                    </a:lnTo>
                    <a:lnTo>
                      <a:pt x="193" y="374"/>
                    </a:lnTo>
                    <a:lnTo>
                      <a:pt x="189" y="368"/>
                    </a:lnTo>
                    <a:lnTo>
                      <a:pt x="188" y="366"/>
                    </a:lnTo>
                    <a:lnTo>
                      <a:pt x="190" y="363"/>
                    </a:lnTo>
                    <a:lnTo>
                      <a:pt x="190" y="360"/>
                    </a:lnTo>
                    <a:lnTo>
                      <a:pt x="188" y="358"/>
                    </a:lnTo>
                    <a:lnTo>
                      <a:pt x="184" y="357"/>
                    </a:lnTo>
                    <a:lnTo>
                      <a:pt x="183" y="357"/>
                    </a:lnTo>
                    <a:lnTo>
                      <a:pt x="184" y="354"/>
                    </a:lnTo>
                    <a:lnTo>
                      <a:pt x="188" y="352"/>
                    </a:lnTo>
                    <a:lnTo>
                      <a:pt x="192" y="350"/>
                    </a:lnTo>
                    <a:lnTo>
                      <a:pt x="194" y="349"/>
                    </a:lnTo>
                    <a:lnTo>
                      <a:pt x="194" y="346"/>
                    </a:lnTo>
                    <a:lnTo>
                      <a:pt x="197" y="345"/>
                    </a:lnTo>
                    <a:lnTo>
                      <a:pt x="205" y="340"/>
                    </a:lnTo>
                    <a:lnTo>
                      <a:pt x="209" y="335"/>
                    </a:lnTo>
                    <a:lnTo>
                      <a:pt x="210" y="331"/>
                    </a:lnTo>
                    <a:lnTo>
                      <a:pt x="209" y="326"/>
                    </a:lnTo>
                    <a:lnTo>
                      <a:pt x="207" y="325"/>
                    </a:lnTo>
                    <a:lnTo>
                      <a:pt x="193" y="316"/>
                    </a:lnTo>
                    <a:lnTo>
                      <a:pt x="188" y="315"/>
                    </a:lnTo>
                    <a:lnTo>
                      <a:pt x="187" y="311"/>
                    </a:lnTo>
                    <a:lnTo>
                      <a:pt x="188" y="305"/>
                    </a:lnTo>
                    <a:lnTo>
                      <a:pt x="195" y="301"/>
                    </a:lnTo>
                    <a:lnTo>
                      <a:pt x="199" y="300"/>
                    </a:lnTo>
                    <a:lnTo>
                      <a:pt x="203" y="300"/>
                    </a:lnTo>
                    <a:lnTo>
                      <a:pt x="207" y="299"/>
                    </a:lnTo>
                    <a:lnTo>
                      <a:pt x="209" y="297"/>
                    </a:lnTo>
                    <a:lnTo>
                      <a:pt x="211" y="295"/>
                    </a:lnTo>
                    <a:lnTo>
                      <a:pt x="212" y="289"/>
                    </a:lnTo>
                    <a:lnTo>
                      <a:pt x="211" y="287"/>
                    </a:lnTo>
                    <a:lnTo>
                      <a:pt x="205" y="283"/>
                    </a:lnTo>
                    <a:lnTo>
                      <a:pt x="203" y="285"/>
                    </a:lnTo>
                    <a:lnTo>
                      <a:pt x="199" y="283"/>
                    </a:lnTo>
                    <a:lnTo>
                      <a:pt x="195" y="278"/>
                    </a:lnTo>
                    <a:lnTo>
                      <a:pt x="190" y="274"/>
                    </a:lnTo>
                    <a:lnTo>
                      <a:pt x="189" y="271"/>
                    </a:lnTo>
                    <a:lnTo>
                      <a:pt x="190" y="268"/>
                    </a:lnTo>
                    <a:lnTo>
                      <a:pt x="194" y="254"/>
                    </a:lnTo>
                    <a:lnTo>
                      <a:pt x="195" y="248"/>
                    </a:lnTo>
                    <a:lnTo>
                      <a:pt x="194" y="245"/>
                    </a:lnTo>
                    <a:lnTo>
                      <a:pt x="190" y="219"/>
                    </a:lnTo>
                    <a:lnTo>
                      <a:pt x="184" y="217"/>
                    </a:lnTo>
                    <a:lnTo>
                      <a:pt x="182" y="217"/>
                    </a:lnTo>
                    <a:lnTo>
                      <a:pt x="181" y="215"/>
                    </a:lnTo>
                    <a:lnTo>
                      <a:pt x="178" y="213"/>
                    </a:lnTo>
                    <a:lnTo>
                      <a:pt x="172" y="209"/>
                    </a:lnTo>
                    <a:lnTo>
                      <a:pt x="170" y="206"/>
                    </a:lnTo>
                    <a:lnTo>
                      <a:pt x="166" y="201"/>
                    </a:lnTo>
                    <a:lnTo>
                      <a:pt x="166" y="195"/>
                    </a:lnTo>
                    <a:lnTo>
                      <a:pt x="167" y="188"/>
                    </a:lnTo>
                    <a:lnTo>
                      <a:pt x="175" y="186"/>
                    </a:lnTo>
                    <a:lnTo>
                      <a:pt x="187" y="185"/>
                    </a:lnTo>
                    <a:lnTo>
                      <a:pt x="187" y="184"/>
                    </a:lnTo>
                    <a:lnTo>
                      <a:pt x="187" y="183"/>
                    </a:lnTo>
                    <a:lnTo>
                      <a:pt x="188" y="183"/>
                    </a:lnTo>
                    <a:lnTo>
                      <a:pt x="188" y="180"/>
                    </a:lnTo>
                    <a:lnTo>
                      <a:pt x="188" y="179"/>
                    </a:lnTo>
                    <a:lnTo>
                      <a:pt x="189" y="179"/>
                    </a:lnTo>
                    <a:lnTo>
                      <a:pt x="187" y="175"/>
                    </a:lnTo>
                    <a:lnTo>
                      <a:pt x="186" y="173"/>
                    </a:lnTo>
                    <a:lnTo>
                      <a:pt x="183" y="169"/>
                    </a:lnTo>
                    <a:lnTo>
                      <a:pt x="182" y="167"/>
                    </a:lnTo>
                    <a:lnTo>
                      <a:pt x="182" y="166"/>
                    </a:lnTo>
                    <a:lnTo>
                      <a:pt x="178" y="162"/>
                    </a:lnTo>
                    <a:lnTo>
                      <a:pt x="177" y="167"/>
                    </a:lnTo>
                    <a:lnTo>
                      <a:pt x="175" y="169"/>
                    </a:lnTo>
                    <a:lnTo>
                      <a:pt x="172" y="169"/>
                    </a:lnTo>
                    <a:lnTo>
                      <a:pt x="171" y="169"/>
                    </a:lnTo>
                    <a:lnTo>
                      <a:pt x="171" y="171"/>
                    </a:lnTo>
                    <a:lnTo>
                      <a:pt x="169" y="173"/>
                    </a:lnTo>
                    <a:lnTo>
                      <a:pt x="163" y="174"/>
                    </a:lnTo>
                    <a:lnTo>
                      <a:pt x="158" y="181"/>
                    </a:lnTo>
                    <a:lnTo>
                      <a:pt x="153" y="184"/>
                    </a:lnTo>
                    <a:lnTo>
                      <a:pt x="150" y="185"/>
                    </a:lnTo>
                    <a:lnTo>
                      <a:pt x="147" y="183"/>
                    </a:lnTo>
                    <a:lnTo>
                      <a:pt x="143" y="174"/>
                    </a:lnTo>
                    <a:lnTo>
                      <a:pt x="140" y="168"/>
                    </a:lnTo>
                    <a:lnTo>
                      <a:pt x="141" y="163"/>
                    </a:lnTo>
                    <a:lnTo>
                      <a:pt x="141" y="156"/>
                    </a:lnTo>
                    <a:lnTo>
                      <a:pt x="141" y="152"/>
                    </a:lnTo>
                    <a:lnTo>
                      <a:pt x="134" y="144"/>
                    </a:lnTo>
                    <a:lnTo>
                      <a:pt x="132" y="137"/>
                    </a:lnTo>
                    <a:lnTo>
                      <a:pt x="134" y="131"/>
                    </a:lnTo>
                    <a:lnTo>
                      <a:pt x="137" y="127"/>
                    </a:lnTo>
                    <a:lnTo>
                      <a:pt x="148" y="118"/>
                    </a:lnTo>
                    <a:lnTo>
                      <a:pt x="152" y="116"/>
                    </a:lnTo>
                    <a:lnTo>
                      <a:pt x="154" y="117"/>
                    </a:lnTo>
                    <a:lnTo>
                      <a:pt x="163" y="118"/>
                    </a:lnTo>
                    <a:lnTo>
                      <a:pt x="167" y="117"/>
                    </a:lnTo>
                    <a:lnTo>
                      <a:pt x="167" y="116"/>
                    </a:lnTo>
                    <a:lnTo>
                      <a:pt x="169" y="116"/>
                    </a:lnTo>
                    <a:lnTo>
                      <a:pt x="171" y="116"/>
                    </a:lnTo>
                    <a:lnTo>
                      <a:pt x="175" y="111"/>
                    </a:lnTo>
                    <a:lnTo>
                      <a:pt x="176" y="106"/>
                    </a:lnTo>
                    <a:lnTo>
                      <a:pt x="175" y="101"/>
                    </a:lnTo>
                    <a:lnTo>
                      <a:pt x="171" y="99"/>
                    </a:lnTo>
                    <a:lnTo>
                      <a:pt x="150" y="88"/>
                    </a:lnTo>
                    <a:lnTo>
                      <a:pt x="144" y="81"/>
                    </a:lnTo>
                    <a:lnTo>
                      <a:pt x="142" y="77"/>
                    </a:lnTo>
                    <a:lnTo>
                      <a:pt x="142" y="71"/>
                    </a:lnTo>
                    <a:lnTo>
                      <a:pt x="141" y="69"/>
                    </a:lnTo>
                    <a:lnTo>
                      <a:pt x="140" y="70"/>
                    </a:lnTo>
                    <a:lnTo>
                      <a:pt x="136" y="71"/>
                    </a:lnTo>
                    <a:lnTo>
                      <a:pt x="132" y="75"/>
                    </a:lnTo>
                    <a:lnTo>
                      <a:pt x="126" y="75"/>
                    </a:lnTo>
                    <a:lnTo>
                      <a:pt x="124" y="74"/>
                    </a:lnTo>
                    <a:lnTo>
                      <a:pt x="121" y="75"/>
                    </a:lnTo>
                    <a:lnTo>
                      <a:pt x="117" y="74"/>
                    </a:lnTo>
                    <a:lnTo>
                      <a:pt x="113" y="69"/>
                    </a:lnTo>
                    <a:lnTo>
                      <a:pt x="109" y="64"/>
                    </a:lnTo>
                    <a:lnTo>
                      <a:pt x="106" y="61"/>
                    </a:lnTo>
                    <a:lnTo>
                      <a:pt x="104" y="60"/>
                    </a:lnTo>
                    <a:lnTo>
                      <a:pt x="102" y="58"/>
                    </a:lnTo>
                    <a:lnTo>
                      <a:pt x="92" y="59"/>
                    </a:lnTo>
                    <a:lnTo>
                      <a:pt x="89" y="66"/>
                    </a:lnTo>
                    <a:lnTo>
                      <a:pt x="84" y="69"/>
                    </a:lnTo>
                    <a:lnTo>
                      <a:pt x="80" y="69"/>
                    </a:lnTo>
                    <a:lnTo>
                      <a:pt x="78" y="69"/>
                    </a:lnTo>
                    <a:lnTo>
                      <a:pt x="77" y="69"/>
                    </a:lnTo>
                    <a:lnTo>
                      <a:pt x="77" y="70"/>
                    </a:lnTo>
                    <a:lnTo>
                      <a:pt x="74" y="68"/>
                    </a:lnTo>
                    <a:lnTo>
                      <a:pt x="74" y="66"/>
                    </a:lnTo>
                    <a:lnTo>
                      <a:pt x="75" y="64"/>
                    </a:lnTo>
                    <a:lnTo>
                      <a:pt x="75" y="60"/>
                    </a:lnTo>
                    <a:lnTo>
                      <a:pt x="71" y="54"/>
                    </a:lnTo>
                    <a:lnTo>
                      <a:pt x="68" y="51"/>
                    </a:lnTo>
                    <a:lnTo>
                      <a:pt x="67" y="46"/>
                    </a:lnTo>
                    <a:lnTo>
                      <a:pt x="58" y="42"/>
                    </a:lnTo>
                    <a:lnTo>
                      <a:pt x="52" y="36"/>
                    </a:lnTo>
                    <a:lnTo>
                      <a:pt x="52" y="32"/>
                    </a:lnTo>
                    <a:lnTo>
                      <a:pt x="55" y="31"/>
                    </a:lnTo>
                    <a:lnTo>
                      <a:pt x="56" y="29"/>
                    </a:lnTo>
                    <a:lnTo>
                      <a:pt x="56" y="28"/>
                    </a:lnTo>
                    <a:lnTo>
                      <a:pt x="55" y="28"/>
                    </a:lnTo>
                    <a:lnTo>
                      <a:pt x="52" y="28"/>
                    </a:lnTo>
                    <a:lnTo>
                      <a:pt x="45" y="28"/>
                    </a:lnTo>
                    <a:lnTo>
                      <a:pt x="43" y="26"/>
                    </a:lnTo>
                    <a:lnTo>
                      <a:pt x="43" y="28"/>
                    </a:lnTo>
                    <a:lnTo>
                      <a:pt x="46" y="32"/>
                    </a:lnTo>
                    <a:lnTo>
                      <a:pt x="47" y="38"/>
                    </a:lnTo>
                    <a:lnTo>
                      <a:pt x="43" y="41"/>
                    </a:lnTo>
                    <a:lnTo>
                      <a:pt x="40" y="40"/>
                    </a:lnTo>
                    <a:lnTo>
                      <a:pt x="39" y="40"/>
                    </a:lnTo>
                    <a:lnTo>
                      <a:pt x="32" y="38"/>
                    </a:lnTo>
                    <a:lnTo>
                      <a:pt x="26" y="42"/>
                    </a:lnTo>
                    <a:lnTo>
                      <a:pt x="23" y="45"/>
                    </a:lnTo>
                    <a:lnTo>
                      <a:pt x="22" y="45"/>
                    </a:lnTo>
                    <a:lnTo>
                      <a:pt x="22" y="46"/>
                    </a:lnTo>
                    <a:lnTo>
                      <a:pt x="20" y="43"/>
                    </a:lnTo>
                    <a:lnTo>
                      <a:pt x="18" y="40"/>
                    </a:lnTo>
                    <a:lnTo>
                      <a:pt x="20" y="37"/>
                    </a:lnTo>
                    <a:lnTo>
                      <a:pt x="26" y="37"/>
                    </a:lnTo>
                    <a:lnTo>
                      <a:pt x="29" y="35"/>
                    </a:lnTo>
                    <a:lnTo>
                      <a:pt x="32" y="32"/>
                    </a:lnTo>
                    <a:lnTo>
                      <a:pt x="37" y="9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8" y="1"/>
                    </a:lnTo>
                    <a:lnTo>
                      <a:pt x="26" y="5"/>
                    </a:lnTo>
                    <a:lnTo>
                      <a:pt x="24" y="8"/>
                    </a:lnTo>
                    <a:lnTo>
                      <a:pt x="26" y="13"/>
                    </a:lnTo>
                    <a:lnTo>
                      <a:pt x="24" y="13"/>
                    </a:lnTo>
                    <a:lnTo>
                      <a:pt x="24" y="14"/>
                    </a:lnTo>
                    <a:lnTo>
                      <a:pt x="24" y="15"/>
                    </a:lnTo>
                    <a:lnTo>
                      <a:pt x="22" y="13"/>
                    </a:lnTo>
                    <a:lnTo>
                      <a:pt x="18" y="12"/>
                    </a:lnTo>
                    <a:lnTo>
                      <a:pt x="16" y="14"/>
                    </a:lnTo>
                    <a:lnTo>
                      <a:pt x="15" y="15"/>
                    </a:lnTo>
                    <a:lnTo>
                      <a:pt x="16" y="18"/>
                    </a:lnTo>
                    <a:lnTo>
                      <a:pt x="18" y="24"/>
                    </a:lnTo>
                    <a:lnTo>
                      <a:pt x="18" y="25"/>
                    </a:lnTo>
                    <a:lnTo>
                      <a:pt x="17" y="25"/>
                    </a:lnTo>
                    <a:lnTo>
                      <a:pt x="17" y="26"/>
                    </a:lnTo>
                    <a:lnTo>
                      <a:pt x="9" y="24"/>
                    </a:lnTo>
                    <a:lnTo>
                      <a:pt x="3" y="18"/>
                    </a:lnTo>
                    <a:lnTo>
                      <a:pt x="0" y="13"/>
                    </a:lnTo>
                    <a:lnTo>
                      <a:pt x="1" y="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682">
                <a:extLst>
                  <a:ext uri="{FF2B5EF4-FFF2-40B4-BE49-F238E27FC236}">
                    <a16:creationId xmlns:a16="http://schemas.microsoft.com/office/drawing/2014/main" id="{60F285C4-5427-11AD-D6D1-4E82FD88E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2" y="1244"/>
                <a:ext cx="34" cy="35"/>
              </a:xfrm>
              <a:custGeom>
                <a:avLst/>
                <a:gdLst>
                  <a:gd name="T0" fmla="*/ 37 w 171"/>
                  <a:gd name="T1" fmla="*/ 169 h 175"/>
                  <a:gd name="T2" fmla="*/ 35 w 171"/>
                  <a:gd name="T3" fmla="*/ 166 h 175"/>
                  <a:gd name="T4" fmla="*/ 33 w 171"/>
                  <a:gd name="T5" fmla="*/ 158 h 175"/>
                  <a:gd name="T6" fmla="*/ 28 w 171"/>
                  <a:gd name="T7" fmla="*/ 160 h 175"/>
                  <a:gd name="T8" fmla="*/ 26 w 171"/>
                  <a:gd name="T9" fmla="*/ 166 h 175"/>
                  <a:gd name="T10" fmla="*/ 17 w 171"/>
                  <a:gd name="T11" fmla="*/ 164 h 175"/>
                  <a:gd name="T12" fmla="*/ 14 w 171"/>
                  <a:gd name="T13" fmla="*/ 168 h 175"/>
                  <a:gd name="T14" fmla="*/ 10 w 171"/>
                  <a:gd name="T15" fmla="*/ 163 h 175"/>
                  <a:gd name="T16" fmla="*/ 16 w 171"/>
                  <a:gd name="T17" fmla="*/ 154 h 175"/>
                  <a:gd name="T18" fmla="*/ 12 w 171"/>
                  <a:gd name="T19" fmla="*/ 146 h 175"/>
                  <a:gd name="T20" fmla="*/ 16 w 171"/>
                  <a:gd name="T21" fmla="*/ 128 h 175"/>
                  <a:gd name="T22" fmla="*/ 16 w 171"/>
                  <a:gd name="T23" fmla="*/ 118 h 175"/>
                  <a:gd name="T24" fmla="*/ 6 w 171"/>
                  <a:gd name="T25" fmla="*/ 110 h 175"/>
                  <a:gd name="T26" fmla="*/ 2 w 171"/>
                  <a:gd name="T27" fmla="*/ 103 h 175"/>
                  <a:gd name="T28" fmla="*/ 3 w 171"/>
                  <a:gd name="T29" fmla="*/ 101 h 175"/>
                  <a:gd name="T30" fmla="*/ 10 w 171"/>
                  <a:gd name="T31" fmla="*/ 104 h 175"/>
                  <a:gd name="T32" fmla="*/ 11 w 171"/>
                  <a:gd name="T33" fmla="*/ 103 h 175"/>
                  <a:gd name="T34" fmla="*/ 6 w 171"/>
                  <a:gd name="T35" fmla="*/ 99 h 175"/>
                  <a:gd name="T36" fmla="*/ 0 w 171"/>
                  <a:gd name="T37" fmla="*/ 98 h 175"/>
                  <a:gd name="T38" fmla="*/ 2 w 171"/>
                  <a:gd name="T39" fmla="*/ 92 h 175"/>
                  <a:gd name="T40" fmla="*/ 8 w 171"/>
                  <a:gd name="T41" fmla="*/ 82 h 175"/>
                  <a:gd name="T42" fmla="*/ 11 w 171"/>
                  <a:gd name="T43" fmla="*/ 74 h 175"/>
                  <a:gd name="T44" fmla="*/ 12 w 171"/>
                  <a:gd name="T45" fmla="*/ 69 h 175"/>
                  <a:gd name="T46" fmla="*/ 27 w 171"/>
                  <a:gd name="T47" fmla="*/ 64 h 175"/>
                  <a:gd name="T48" fmla="*/ 29 w 171"/>
                  <a:gd name="T49" fmla="*/ 66 h 175"/>
                  <a:gd name="T50" fmla="*/ 31 w 171"/>
                  <a:gd name="T51" fmla="*/ 70 h 175"/>
                  <a:gd name="T52" fmla="*/ 57 w 171"/>
                  <a:gd name="T53" fmla="*/ 59 h 175"/>
                  <a:gd name="T54" fmla="*/ 57 w 171"/>
                  <a:gd name="T55" fmla="*/ 55 h 175"/>
                  <a:gd name="T56" fmla="*/ 58 w 171"/>
                  <a:gd name="T57" fmla="*/ 53 h 175"/>
                  <a:gd name="T58" fmla="*/ 66 w 171"/>
                  <a:gd name="T59" fmla="*/ 48 h 175"/>
                  <a:gd name="T60" fmla="*/ 77 w 171"/>
                  <a:gd name="T61" fmla="*/ 43 h 175"/>
                  <a:gd name="T62" fmla="*/ 86 w 171"/>
                  <a:gd name="T63" fmla="*/ 46 h 175"/>
                  <a:gd name="T64" fmla="*/ 91 w 171"/>
                  <a:gd name="T65" fmla="*/ 43 h 175"/>
                  <a:gd name="T66" fmla="*/ 92 w 171"/>
                  <a:gd name="T67" fmla="*/ 32 h 175"/>
                  <a:gd name="T68" fmla="*/ 92 w 171"/>
                  <a:gd name="T69" fmla="*/ 27 h 175"/>
                  <a:gd name="T70" fmla="*/ 102 w 171"/>
                  <a:gd name="T71" fmla="*/ 17 h 175"/>
                  <a:gd name="T72" fmla="*/ 106 w 171"/>
                  <a:gd name="T73" fmla="*/ 17 h 175"/>
                  <a:gd name="T74" fmla="*/ 106 w 171"/>
                  <a:gd name="T75" fmla="*/ 4 h 175"/>
                  <a:gd name="T76" fmla="*/ 106 w 171"/>
                  <a:gd name="T77" fmla="*/ 0 h 175"/>
                  <a:gd name="T78" fmla="*/ 111 w 171"/>
                  <a:gd name="T79" fmla="*/ 3 h 175"/>
                  <a:gd name="T80" fmla="*/ 120 w 171"/>
                  <a:gd name="T81" fmla="*/ 4 h 175"/>
                  <a:gd name="T82" fmla="*/ 129 w 171"/>
                  <a:gd name="T83" fmla="*/ 6 h 175"/>
                  <a:gd name="T84" fmla="*/ 138 w 171"/>
                  <a:gd name="T85" fmla="*/ 8 h 175"/>
                  <a:gd name="T86" fmla="*/ 143 w 171"/>
                  <a:gd name="T87" fmla="*/ 12 h 175"/>
                  <a:gd name="T88" fmla="*/ 147 w 171"/>
                  <a:gd name="T89" fmla="*/ 12 h 175"/>
                  <a:gd name="T90" fmla="*/ 155 w 171"/>
                  <a:gd name="T91" fmla="*/ 7 h 175"/>
                  <a:gd name="T92" fmla="*/ 160 w 171"/>
                  <a:gd name="T93" fmla="*/ 7 h 175"/>
                  <a:gd name="T94" fmla="*/ 163 w 171"/>
                  <a:gd name="T95" fmla="*/ 25 h 175"/>
                  <a:gd name="T96" fmla="*/ 164 w 171"/>
                  <a:gd name="T97" fmla="*/ 29 h 175"/>
                  <a:gd name="T98" fmla="*/ 166 w 171"/>
                  <a:gd name="T99" fmla="*/ 2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1" h="175">
                    <a:moveTo>
                      <a:pt x="35" y="175"/>
                    </a:moveTo>
                    <a:lnTo>
                      <a:pt x="37" y="169"/>
                    </a:lnTo>
                    <a:lnTo>
                      <a:pt x="35" y="167"/>
                    </a:lnTo>
                    <a:lnTo>
                      <a:pt x="35" y="166"/>
                    </a:lnTo>
                    <a:lnTo>
                      <a:pt x="35" y="161"/>
                    </a:lnTo>
                    <a:lnTo>
                      <a:pt x="33" y="158"/>
                    </a:lnTo>
                    <a:lnTo>
                      <a:pt x="32" y="160"/>
                    </a:lnTo>
                    <a:lnTo>
                      <a:pt x="28" y="160"/>
                    </a:lnTo>
                    <a:lnTo>
                      <a:pt x="29" y="162"/>
                    </a:lnTo>
                    <a:lnTo>
                      <a:pt x="26" y="166"/>
                    </a:lnTo>
                    <a:lnTo>
                      <a:pt x="21" y="166"/>
                    </a:lnTo>
                    <a:lnTo>
                      <a:pt x="17" y="164"/>
                    </a:lnTo>
                    <a:lnTo>
                      <a:pt x="17" y="166"/>
                    </a:lnTo>
                    <a:lnTo>
                      <a:pt x="14" y="168"/>
                    </a:lnTo>
                    <a:lnTo>
                      <a:pt x="9" y="164"/>
                    </a:lnTo>
                    <a:lnTo>
                      <a:pt x="10" y="163"/>
                    </a:lnTo>
                    <a:lnTo>
                      <a:pt x="15" y="158"/>
                    </a:lnTo>
                    <a:lnTo>
                      <a:pt x="16" y="154"/>
                    </a:lnTo>
                    <a:lnTo>
                      <a:pt x="12" y="147"/>
                    </a:lnTo>
                    <a:lnTo>
                      <a:pt x="12" y="146"/>
                    </a:lnTo>
                    <a:lnTo>
                      <a:pt x="12" y="139"/>
                    </a:lnTo>
                    <a:lnTo>
                      <a:pt x="16" y="128"/>
                    </a:lnTo>
                    <a:lnTo>
                      <a:pt x="17" y="123"/>
                    </a:lnTo>
                    <a:lnTo>
                      <a:pt x="16" y="118"/>
                    </a:lnTo>
                    <a:lnTo>
                      <a:pt x="11" y="112"/>
                    </a:lnTo>
                    <a:lnTo>
                      <a:pt x="6" y="110"/>
                    </a:lnTo>
                    <a:lnTo>
                      <a:pt x="4" y="107"/>
                    </a:lnTo>
                    <a:lnTo>
                      <a:pt x="2" y="103"/>
                    </a:lnTo>
                    <a:lnTo>
                      <a:pt x="2" y="101"/>
                    </a:lnTo>
                    <a:lnTo>
                      <a:pt x="3" y="101"/>
                    </a:lnTo>
                    <a:lnTo>
                      <a:pt x="8" y="104"/>
                    </a:lnTo>
                    <a:lnTo>
                      <a:pt x="10" y="104"/>
                    </a:lnTo>
                    <a:lnTo>
                      <a:pt x="11" y="104"/>
                    </a:lnTo>
                    <a:lnTo>
                      <a:pt x="11" y="103"/>
                    </a:lnTo>
                    <a:lnTo>
                      <a:pt x="10" y="101"/>
                    </a:lnTo>
                    <a:lnTo>
                      <a:pt x="6" y="99"/>
                    </a:lnTo>
                    <a:lnTo>
                      <a:pt x="4" y="99"/>
                    </a:lnTo>
                    <a:lnTo>
                      <a:pt x="0" y="98"/>
                    </a:lnTo>
                    <a:lnTo>
                      <a:pt x="0" y="95"/>
                    </a:lnTo>
                    <a:lnTo>
                      <a:pt x="2" y="92"/>
                    </a:lnTo>
                    <a:lnTo>
                      <a:pt x="5" y="91"/>
                    </a:lnTo>
                    <a:lnTo>
                      <a:pt x="8" y="82"/>
                    </a:lnTo>
                    <a:lnTo>
                      <a:pt x="10" y="77"/>
                    </a:lnTo>
                    <a:lnTo>
                      <a:pt x="11" y="74"/>
                    </a:lnTo>
                    <a:lnTo>
                      <a:pt x="12" y="72"/>
                    </a:lnTo>
                    <a:lnTo>
                      <a:pt x="12" y="69"/>
                    </a:lnTo>
                    <a:lnTo>
                      <a:pt x="15" y="66"/>
                    </a:lnTo>
                    <a:lnTo>
                      <a:pt x="27" y="64"/>
                    </a:lnTo>
                    <a:lnTo>
                      <a:pt x="28" y="64"/>
                    </a:lnTo>
                    <a:lnTo>
                      <a:pt x="29" y="66"/>
                    </a:lnTo>
                    <a:lnTo>
                      <a:pt x="28" y="69"/>
                    </a:lnTo>
                    <a:lnTo>
                      <a:pt x="31" y="70"/>
                    </a:lnTo>
                    <a:lnTo>
                      <a:pt x="45" y="65"/>
                    </a:lnTo>
                    <a:lnTo>
                      <a:pt x="57" y="59"/>
                    </a:lnTo>
                    <a:lnTo>
                      <a:pt x="57" y="57"/>
                    </a:lnTo>
                    <a:lnTo>
                      <a:pt x="57" y="55"/>
                    </a:lnTo>
                    <a:lnTo>
                      <a:pt x="58" y="55"/>
                    </a:lnTo>
                    <a:lnTo>
                      <a:pt x="58" y="53"/>
                    </a:lnTo>
                    <a:lnTo>
                      <a:pt x="60" y="51"/>
                    </a:lnTo>
                    <a:lnTo>
                      <a:pt x="66" y="48"/>
                    </a:lnTo>
                    <a:lnTo>
                      <a:pt x="75" y="44"/>
                    </a:lnTo>
                    <a:lnTo>
                      <a:pt x="77" y="43"/>
                    </a:lnTo>
                    <a:lnTo>
                      <a:pt x="81" y="44"/>
                    </a:lnTo>
                    <a:lnTo>
                      <a:pt x="86" y="46"/>
                    </a:lnTo>
                    <a:lnTo>
                      <a:pt x="91" y="44"/>
                    </a:lnTo>
                    <a:lnTo>
                      <a:pt x="91" y="43"/>
                    </a:lnTo>
                    <a:lnTo>
                      <a:pt x="94" y="40"/>
                    </a:lnTo>
                    <a:lnTo>
                      <a:pt x="92" y="32"/>
                    </a:lnTo>
                    <a:lnTo>
                      <a:pt x="91" y="30"/>
                    </a:lnTo>
                    <a:lnTo>
                      <a:pt x="92" y="27"/>
                    </a:lnTo>
                    <a:lnTo>
                      <a:pt x="96" y="23"/>
                    </a:lnTo>
                    <a:lnTo>
                      <a:pt x="102" y="17"/>
                    </a:lnTo>
                    <a:lnTo>
                      <a:pt x="103" y="15"/>
                    </a:lnTo>
                    <a:lnTo>
                      <a:pt x="106" y="17"/>
                    </a:lnTo>
                    <a:lnTo>
                      <a:pt x="106" y="12"/>
                    </a:lnTo>
                    <a:lnTo>
                      <a:pt x="106" y="4"/>
                    </a:lnTo>
                    <a:lnTo>
                      <a:pt x="105" y="1"/>
                    </a:lnTo>
                    <a:lnTo>
                      <a:pt x="106" y="0"/>
                    </a:lnTo>
                    <a:lnTo>
                      <a:pt x="107" y="0"/>
                    </a:lnTo>
                    <a:lnTo>
                      <a:pt x="111" y="3"/>
                    </a:lnTo>
                    <a:lnTo>
                      <a:pt x="113" y="4"/>
                    </a:lnTo>
                    <a:lnTo>
                      <a:pt x="120" y="4"/>
                    </a:lnTo>
                    <a:lnTo>
                      <a:pt x="124" y="4"/>
                    </a:lnTo>
                    <a:lnTo>
                      <a:pt x="129" y="6"/>
                    </a:lnTo>
                    <a:lnTo>
                      <a:pt x="135" y="8"/>
                    </a:lnTo>
                    <a:lnTo>
                      <a:pt x="138" y="8"/>
                    </a:lnTo>
                    <a:lnTo>
                      <a:pt x="141" y="11"/>
                    </a:lnTo>
                    <a:lnTo>
                      <a:pt x="143" y="12"/>
                    </a:lnTo>
                    <a:lnTo>
                      <a:pt x="145" y="12"/>
                    </a:lnTo>
                    <a:lnTo>
                      <a:pt x="147" y="12"/>
                    </a:lnTo>
                    <a:lnTo>
                      <a:pt x="152" y="9"/>
                    </a:lnTo>
                    <a:lnTo>
                      <a:pt x="155" y="7"/>
                    </a:lnTo>
                    <a:lnTo>
                      <a:pt x="159" y="4"/>
                    </a:lnTo>
                    <a:lnTo>
                      <a:pt x="160" y="7"/>
                    </a:lnTo>
                    <a:lnTo>
                      <a:pt x="163" y="15"/>
                    </a:lnTo>
                    <a:lnTo>
                      <a:pt x="163" y="25"/>
                    </a:lnTo>
                    <a:lnTo>
                      <a:pt x="163" y="27"/>
                    </a:lnTo>
                    <a:lnTo>
                      <a:pt x="164" y="29"/>
                    </a:lnTo>
                    <a:lnTo>
                      <a:pt x="164" y="27"/>
                    </a:lnTo>
                    <a:lnTo>
                      <a:pt x="166" y="25"/>
                    </a:lnTo>
                    <a:lnTo>
                      <a:pt x="171" y="1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683">
                <a:extLst>
                  <a:ext uri="{FF2B5EF4-FFF2-40B4-BE49-F238E27FC236}">
                    <a16:creationId xmlns:a16="http://schemas.microsoft.com/office/drawing/2014/main" id="{C9D29FC1-44D0-EE78-1A23-1894BEAF7B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190"/>
                <a:ext cx="77" cy="57"/>
              </a:xfrm>
              <a:custGeom>
                <a:avLst/>
                <a:gdLst>
                  <a:gd name="T0" fmla="*/ 5 w 388"/>
                  <a:gd name="T1" fmla="*/ 276 h 287"/>
                  <a:gd name="T2" fmla="*/ 11 w 388"/>
                  <a:gd name="T3" fmla="*/ 269 h 287"/>
                  <a:gd name="T4" fmla="*/ 18 w 388"/>
                  <a:gd name="T5" fmla="*/ 270 h 287"/>
                  <a:gd name="T6" fmla="*/ 24 w 388"/>
                  <a:gd name="T7" fmla="*/ 270 h 287"/>
                  <a:gd name="T8" fmla="*/ 32 w 388"/>
                  <a:gd name="T9" fmla="*/ 268 h 287"/>
                  <a:gd name="T10" fmla="*/ 43 w 388"/>
                  <a:gd name="T11" fmla="*/ 267 h 287"/>
                  <a:gd name="T12" fmla="*/ 50 w 388"/>
                  <a:gd name="T13" fmla="*/ 261 h 287"/>
                  <a:gd name="T14" fmla="*/ 49 w 388"/>
                  <a:gd name="T15" fmla="*/ 258 h 287"/>
                  <a:gd name="T16" fmla="*/ 39 w 388"/>
                  <a:gd name="T17" fmla="*/ 250 h 287"/>
                  <a:gd name="T18" fmla="*/ 37 w 388"/>
                  <a:gd name="T19" fmla="*/ 240 h 287"/>
                  <a:gd name="T20" fmla="*/ 51 w 388"/>
                  <a:gd name="T21" fmla="*/ 247 h 287"/>
                  <a:gd name="T22" fmla="*/ 58 w 388"/>
                  <a:gd name="T23" fmla="*/ 251 h 287"/>
                  <a:gd name="T24" fmla="*/ 63 w 388"/>
                  <a:gd name="T25" fmla="*/ 251 h 287"/>
                  <a:gd name="T26" fmla="*/ 62 w 388"/>
                  <a:gd name="T27" fmla="*/ 247 h 287"/>
                  <a:gd name="T28" fmla="*/ 60 w 388"/>
                  <a:gd name="T29" fmla="*/ 236 h 287"/>
                  <a:gd name="T30" fmla="*/ 63 w 388"/>
                  <a:gd name="T31" fmla="*/ 230 h 287"/>
                  <a:gd name="T32" fmla="*/ 74 w 388"/>
                  <a:gd name="T33" fmla="*/ 234 h 287"/>
                  <a:gd name="T34" fmla="*/ 83 w 388"/>
                  <a:gd name="T35" fmla="*/ 235 h 287"/>
                  <a:gd name="T36" fmla="*/ 93 w 388"/>
                  <a:gd name="T37" fmla="*/ 226 h 287"/>
                  <a:gd name="T38" fmla="*/ 98 w 388"/>
                  <a:gd name="T39" fmla="*/ 223 h 287"/>
                  <a:gd name="T40" fmla="*/ 106 w 388"/>
                  <a:gd name="T41" fmla="*/ 222 h 287"/>
                  <a:gd name="T42" fmla="*/ 118 w 388"/>
                  <a:gd name="T43" fmla="*/ 222 h 287"/>
                  <a:gd name="T44" fmla="*/ 119 w 388"/>
                  <a:gd name="T45" fmla="*/ 221 h 287"/>
                  <a:gd name="T46" fmla="*/ 121 w 388"/>
                  <a:gd name="T47" fmla="*/ 217 h 287"/>
                  <a:gd name="T48" fmla="*/ 124 w 388"/>
                  <a:gd name="T49" fmla="*/ 221 h 287"/>
                  <a:gd name="T50" fmla="*/ 126 w 388"/>
                  <a:gd name="T51" fmla="*/ 222 h 287"/>
                  <a:gd name="T52" fmla="*/ 132 w 388"/>
                  <a:gd name="T53" fmla="*/ 222 h 287"/>
                  <a:gd name="T54" fmla="*/ 141 w 388"/>
                  <a:gd name="T55" fmla="*/ 219 h 287"/>
                  <a:gd name="T56" fmla="*/ 143 w 388"/>
                  <a:gd name="T57" fmla="*/ 210 h 287"/>
                  <a:gd name="T58" fmla="*/ 148 w 388"/>
                  <a:gd name="T59" fmla="*/ 210 h 287"/>
                  <a:gd name="T60" fmla="*/ 155 w 388"/>
                  <a:gd name="T61" fmla="*/ 216 h 287"/>
                  <a:gd name="T62" fmla="*/ 160 w 388"/>
                  <a:gd name="T63" fmla="*/ 213 h 287"/>
                  <a:gd name="T64" fmla="*/ 172 w 388"/>
                  <a:gd name="T65" fmla="*/ 219 h 287"/>
                  <a:gd name="T66" fmla="*/ 184 w 388"/>
                  <a:gd name="T67" fmla="*/ 229 h 287"/>
                  <a:gd name="T68" fmla="*/ 194 w 388"/>
                  <a:gd name="T69" fmla="*/ 227 h 287"/>
                  <a:gd name="T70" fmla="*/ 195 w 388"/>
                  <a:gd name="T71" fmla="*/ 226 h 287"/>
                  <a:gd name="T72" fmla="*/ 199 w 388"/>
                  <a:gd name="T73" fmla="*/ 223 h 287"/>
                  <a:gd name="T74" fmla="*/ 204 w 388"/>
                  <a:gd name="T75" fmla="*/ 217 h 287"/>
                  <a:gd name="T76" fmla="*/ 209 w 388"/>
                  <a:gd name="T77" fmla="*/ 213 h 287"/>
                  <a:gd name="T78" fmla="*/ 217 w 388"/>
                  <a:gd name="T79" fmla="*/ 188 h 287"/>
                  <a:gd name="T80" fmla="*/ 229 w 388"/>
                  <a:gd name="T81" fmla="*/ 178 h 287"/>
                  <a:gd name="T82" fmla="*/ 234 w 388"/>
                  <a:gd name="T83" fmla="*/ 178 h 287"/>
                  <a:gd name="T84" fmla="*/ 239 w 388"/>
                  <a:gd name="T85" fmla="*/ 178 h 287"/>
                  <a:gd name="T86" fmla="*/ 253 w 388"/>
                  <a:gd name="T87" fmla="*/ 170 h 287"/>
                  <a:gd name="T88" fmla="*/ 257 w 388"/>
                  <a:gd name="T89" fmla="*/ 173 h 287"/>
                  <a:gd name="T90" fmla="*/ 262 w 388"/>
                  <a:gd name="T91" fmla="*/ 175 h 287"/>
                  <a:gd name="T92" fmla="*/ 296 w 388"/>
                  <a:gd name="T93" fmla="*/ 133 h 287"/>
                  <a:gd name="T94" fmla="*/ 297 w 388"/>
                  <a:gd name="T95" fmla="*/ 129 h 287"/>
                  <a:gd name="T96" fmla="*/ 291 w 388"/>
                  <a:gd name="T97" fmla="*/ 121 h 287"/>
                  <a:gd name="T98" fmla="*/ 287 w 388"/>
                  <a:gd name="T99" fmla="*/ 80 h 287"/>
                  <a:gd name="T100" fmla="*/ 287 w 388"/>
                  <a:gd name="T101" fmla="*/ 64 h 287"/>
                  <a:gd name="T102" fmla="*/ 306 w 388"/>
                  <a:gd name="T103" fmla="*/ 45 h 287"/>
                  <a:gd name="T104" fmla="*/ 308 w 388"/>
                  <a:gd name="T105" fmla="*/ 40 h 287"/>
                  <a:gd name="T106" fmla="*/ 315 w 388"/>
                  <a:gd name="T107" fmla="*/ 33 h 287"/>
                  <a:gd name="T108" fmla="*/ 319 w 388"/>
                  <a:gd name="T109" fmla="*/ 28 h 287"/>
                  <a:gd name="T110" fmla="*/ 323 w 388"/>
                  <a:gd name="T111" fmla="*/ 23 h 287"/>
                  <a:gd name="T112" fmla="*/ 329 w 388"/>
                  <a:gd name="T113" fmla="*/ 21 h 287"/>
                  <a:gd name="T114" fmla="*/ 337 w 388"/>
                  <a:gd name="T115" fmla="*/ 17 h 287"/>
                  <a:gd name="T116" fmla="*/ 353 w 388"/>
                  <a:gd name="T117" fmla="*/ 10 h 287"/>
                  <a:gd name="T118" fmla="*/ 365 w 388"/>
                  <a:gd name="T119" fmla="*/ 4 h 287"/>
                  <a:gd name="T120" fmla="*/ 375 w 388"/>
                  <a:gd name="T121" fmla="*/ 0 h 287"/>
                  <a:gd name="T122" fmla="*/ 383 w 388"/>
                  <a:gd name="T123" fmla="*/ 1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88" h="287">
                    <a:moveTo>
                      <a:pt x="0" y="287"/>
                    </a:moveTo>
                    <a:lnTo>
                      <a:pt x="5" y="276"/>
                    </a:lnTo>
                    <a:lnTo>
                      <a:pt x="7" y="272"/>
                    </a:lnTo>
                    <a:lnTo>
                      <a:pt x="11" y="269"/>
                    </a:lnTo>
                    <a:lnTo>
                      <a:pt x="13" y="267"/>
                    </a:lnTo>
                    <a:lnTo>
                      <a:pt x="18" y="270"/>
                    </a:lnTo>
                    <a:lnTo>
                      <a:pt x="20" y="270"/>
                    </a:lnTo>
                    <a:lnTo>
                      <a:pt x="24" y="270"/>
                    </a:lnTo>
                    <a:lnTo>
                      <a:pt x="27" y="268"/>
                    </a:lnTo>
                    <a:lnTo>
                      <a:pt x="32" y="268"/>
                    </a:lnTo>
                    <a:lnTo>
                      <a:pt x="39" y="268"/>
                    </a:lnTo>
                    <a:lnTo>
                      <a:pt x="43" y="267"/>
                    </a:lnTo>
                    <a:lnTo>
                      <a:pt x="47" y="264"/>
                    </a:lnTo>
                    <a:lnTo>
                      <a:pt x="50" y="261"/>
                    </a:lnTo>
                    <a:lnTo>
                      <a:pt x="50" y="258"/>
                    </a:lnTo>
                    <a:lnTo>
                      <a:pt x="49" y="258"/>
                    </a:lnTo>
                    <a:lnTo>
                      <a:pt x="43" y="255"/>
                    </a:lnTo>
                    <a:lnTo>
                      <a:pt x="39" y="250"/>
                    </a:lnTo>
                    <a:lnTo>
                      <a:pt x="38" y="244"/>
                    </a:lnTo>
                    <a:lnTo>
                      <a:pt x="37" y="240"/>
                    </a:lnTo>
                    <a:lnTo>
                      <a:pt x="44" y="241"/>
                    </a:lnTo>
                    <a:lnTo>
                      <a:pt x="51" y="247"/>
                    </a:lnTo>
                    <a:lnTo>
                      <a:pt x="53" y="250"/>
                    </a:lnTo>
                    <a:lnTo>
                      <a:pt x="58" y="251"/>
                    </a:lnTo>
                    <a:lnTo>
                      <a:pt x="62" y="251"/>
                    </a:lnTo>
                    <a:lnTo>
                      <a:pt x="63" y="251"/>
                    </a:lnTo>
                    <a:lnTo>
                      <a:pt x="63" y="249"/>
                    </a:lnTo>
                    <a:lnTo>
                      <a:pt x="62" y="247"/>
                    </a:lnTo>
                    <a:lnTo>
                      <a:pt x="61" y="241"/>
                    </a:lnTo>
                    <a:lnTo>
                      <a:pt x="60" y="236"/>
                    </a:lnTo>
                    <a:lnTo>
                      <a:pt x="62" y="234"/>
                    </a:lnTo>
                    <a:lnTo>
                      <a:pt x="63" y="230"/>
                    </a:lnTo>
                    <a:lnTo>
                      <a:pt x="68" y="232"/>
                    </a:lnTo>
                    <a:lnTo>
                      <a:pt x="74" y="234"/>
                    </a:lnTo>
                    <a:lnTo>
                      <a:pt x="77" y="235"/>
                    </a:lnTo>
                    <a:lnTo>
                      <a:pt x="83" y="235"/>
                    </a:lnTo>
                    <a:lnTo>
                      <a:pt x="87" y="229"/>
                    </a:lnTo>
                    <a:lnTo>
                      <a:pt x="93" y="226"/>
                    </a:lnTo>
                    <a:lnTo>
                      <a:pt x="95" y="224"/>
                    </a:lnTo>
                    <a:lnTo>
                      <a:pt x="98" y="223"/>
                    </a:lnTo>
                    <a:lnTo>
                      <a:pt x="101" y="221"/>
                    </a:lnTo>
                    <a:lnTo>
                      <a:pt x="106" y="222"/>
                    </a:lnTo>
                    <a:lnTo>
                      <a:pt x="115" y="223"/>
                    </a:lnTo>
                    <a:lnTo>
                      <a:pt x="118" y="222"/>
                    </a:lnTo>
                    <a:lnTo>
                      <a:pt x="118" y="221"/>
                    </a:lnTo>
                    <a:lnTo>
                      <a:pt x="119" y="221"/>
                    </a:lnTo>
                    <a:lnTo>
                      <a:pt x="121" y="221"/>
                    </a:lnTo>
                    <a:lnTo>
                      <a:pt x="121" y="217"/>
                    </a:lnTo>
                    <a:lnTo>
                      <a:pt x="123" y="217"/>
                    </a:lnTo>
                    <a:lnTo>
                      <a:pt x="124" y="221"/>
                    </a:lnTo>
                    <a:lnTo>
                      <a:pt x="124" y="222"/>
                    </a:lnTo>
                    <a:lnTo>
                      <a:pt x="126" y="222"/>
                    </a:lnTo>
                    <a:lnTo>
                      <a:pt x="130" y="223"/>
                    </a:lnTo>
                    <a:lnTo>
                      <a:pt x="132" y="222"/>
                    </a:lnTo>
                    <a:lnTo>
                      <a:pt x="135" y="221"/>
                    </a:lnTo>
                    <a:lnTo>
                      <a:pt x="141" y="219"/>
                    </a:lnTo>
                    <a:lnTo>
                      <a:pt x="143" y="215"/>
                    </a:lnTo>
                    <a:lnTo>
                      <a:pt x="143" y="210"/>
                    </a:lnTo>
                    <a:lnTo>
                      <a:pt x="147" y="209"/>
                    </a:lnTo>
                    <a:lnTo>
                      <a:pt x="148" y="210"/>
                    </a:lnTo>
                    <a:lnTo>
                      <a:pt x="154" y="215"/>
                    </a:lnTo>
                    <a:lnTo>
                      <a:pt x="155" y="216"/>
                    </a:lnTo>
                    <a:lnTo>
                      <a:pt x="158" y="215"/>
                    </a:lnTo>
                    <a:lnTo>
                      <a:pt x="160" y="213"/>
                    </a:lnTo>
                    <a:lnTo>
                      <a:pt x="164" y="215"/>
                    </a:lnTo>
                    <a:lnTo>
                      <a:pt x="172" y="219"/>
                    </a:lnTo>
                    <a:lnTo>
                      <a:pt x="183" y="228"/>
                    </a:lnTo>
                    <a:lnTo>
                      <a:pt x="184" y="229"/>
                    </a:lnTo>
                    <a:lnTo>
                      <a:pt x="188" y="228"/>
                    </a:lnTo>
                    <a:lnTo>
                      <a:pt x="194" y="227"/>
                    </a:lnTo>
                    <a:lnTo>
                      <a:pt x="194" y="226"/>
                    </a:lnTo>
                    <a:lnTo>
                      <a:pt x="195" y="226"/>
                    </a:lnTo>
                    <a:lnTo>
                      <a:pt x="198" y="226"/>
                    </a:lnTo>
                    <a:lnTo>
                      <a:pt x="199" y="223"/>
                    </a:lnTo>
                    <a:lnTo>
                      <a:pt x="200" y="219"/>
                    </a:lnTo>
                    <a:lnTo>
                      <a:pt x="204" y="217"/>
                    </a:lnTo>
                    <a:lnTo>
                      <a:pt x="205" y="213"/>
                    </a:lnTo>
                    <a:lnTo>
                      <a:pt x="209" y="213"/>
                    </a:lnTo>
                    <a:lnTo>
                      <a:pt x="210" y="211"/>
                    </a:lnTo>
                    <a:lnTo>
                      <a:pt x="217" y="188"/>
                    </a:lnTo>
                    <a:lnTo>
                      <a:pt x="218" y="182"/>
                    </a:lnTo>
                    <a:lnTo>
                      <a:pt x="229" y="178"/>
                    </a:lnTo>
                    <a:lnTo>
                      <a:pt x="230" y="177"/>
                    </a:lnTo>
                    <a:lnTo>
                      <a:pt x="234" y="178"/>
                    </a:lnTo>
                    <a:lnTo>
                      <a:pt x="236" y="179"/>
                    </a:lnTo>
                    <a:lnTo>
                      <a:pt x="239" y="178"/>
                    </a:lnTo>
                    <a:lnTo>
                      <a:pt x="252" y="172"/>
                    </a:lnTo>
                    <a:lnTo>
                      <a:pt x="253" y="170"/>
                    </a:lnTo>
                    <a:lnTo>
                      <a:pt x="256" y="170"/>
                    </a:lnTo>
                    <a:lnTo>
                      <a:pt x="257" y="173"/>
                    </a:lnTo>
                    <a:lnTo>
                      <a:pt x="258" y="173"/>
                    </a:lnTo>
                    <a:lnTo>
                      <a:pt x="262" y="175"/>
                    </a:lnTo>
                    <a:lnTo>
                      <a:pt x="269" y="172"/>
                    </a:lnTo>
                    <a:lnTo>
                      <a:pt x="296" y="133"/>
                    </a:lnTo>
                    <a:lnTo>
                      <a:pt x="297" y="130"/>
                    </a:lnTo>
                    <a:lnTo>
                      <a:pt x="297" y="129"/>
                    </a:lnTo>
                    <a:lnTo>
                      <a:pt x="293" y="127"/>
                    </a:lnTo>
                    <a:lnTo>
                      <a:pt x="291" y="121"/>
                    </a:lnTo>
                    <a:lnTo>
                      <a:pt x="289" y="97"/>
                    </a:lnTo>
                    <a:lnTo>
                      <a:pt x="287" y="80"/>
                    </a:lnTo>
                    <a:lnTo>
                      <a:pt x="286" y="68"/>
                    </a:lnTo>
                    <a:lnTo>
                      <a:pt x="287" y="64"/>
                    </a:lnTo>
                    <a:lnTo>
                      <a:pt x="290" y="56"/>
                    </a:lnTo>
                    <a:lnTo>
                      <a:pt x="306" y="45"/>
                    </a:lnTo>
                    <a:lnTo>
                      <a:pt x="306" y="43"/>
                    </a:lnTo>
                    <a:lnTo>
                      <a:pt x="308" y="40"/>
                    </a:lnTo>
                    <a:lnTo>
                      <a:pt x="310" y="36"/>
                    </a:lnTo>
                    <a:lnTo>
                      <a:pt x="315" y="33"/>
                    </a:lnTo>
                    <a:lnTo>
                      <a:pt x="316" y="29"/>
                    </a:lnTo>
                    <a:lnTo>
                      <a:pt x="319" y="28"/>
                    </a:lnTo>
                    <a:lnTo>
                      <a:pt x="321" y="27"/>
                    </a:lnTo>
                    <a:lnTo>
                      <a:pt x="323" y="23"/>
                    </a:lnTo>
                    <a:lnTo>
                      <a:pt x="327" y="22"/>
                    </a:lnTo>
                    <a:lnTo>
                      <a:pt x="329" y="21"/>
                    </a:lnTo>
                    <a:lnTo>
                      <a:pt x="332" y="19"/>
                    </a:lnTo>
                    <a:lnTo>
                      <a:pt x="337" y="17"/>
                    </a:lnTo>
                    <a:lnTo>
                      <a:pt x="346" y="15"/>
                    </a:lnTo>
                    <a:lnTo>
                      <a:pt x="353" y="10"/>
                    </a:lnTo>
                    <a:lnTo>
                      <a:pt x="360" y="7"/>
                    </a:lnTo>
                    <a:lnTo>
                      <a:pt x="365" y="4"/>
                    </a:lnTo>
                    <a:lnTo>
                      <a:pt x="371" y="3"/>
                    </a:lnTo>
                    <a:lnTo>
                      <a:pt x="375" y="0"/>
                    </a:lnTo>
                    <a:lnTo>
                      <a:pt x="379" y="0"/>
                    </a:lnTo>
                    <a:lnTo>
                      <a:pt x="383" y="1"/>
                    </a:lnTo>
                    <a:lnTo>
                      <a:pt x="388" y="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684">
                <a:extLst>
                  <a:ext uri="{FF2B5EF4-FFF2-40B4-BE49-F238E27FC236}">
                    <a16:creationId xmlns:a16="http://schemas.microsoft.com/office/drawing/2014/main" id="{3F331F63-232D-9310-F728-2651948E0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2338"/>
                <a:ext cx="29" cy="13"/>
              </a:xfrm>
              <a:custGeom>
                <a:avLst/>
                <a:gdLst>
                  <a:gd name="T0" fmla="*/ 145 w 145"/>
                  <a:gd name="T1" fmla="*/ 61 h 63"/>
                  <a:gd name="T2" fmla="*/ 139 w 145"/>
                  <a:gd name="T3" fmla="*/ 62 h 63"/>
                  <a:gd name="T4" fmla="*/ 134 w 145"/>
                  <a:gd name="T5" fmla="*/ 63 h 63"/>
                  <a:gd name="T6" fmla="*/ 132 w 145"/>
                  <a:gd name="T7" fmla="*/ 63 h 63"/>
                  <a:gd name="T8" fmla="*/ 127 w 145"/>
                  <a:gd name="T9" fmla="*/ 61 h 63"/>
                  <a:gd name="T10" fmla="*/ 122 w 145"/>
                  <a:gd name="T11" fmla="*/ 60 h 63"/>
                  <a:gd name="T12" fmla="*/ 119 w 145"/>
                  <a:gd name="T13" fmla="*/ 57 h 63"/>
                  <a:gd name="T14" fmla="*/ 114 w 145"/>
                  <a:gd name="T15" fmla="*/ 53 h 63"/>
                  <a:gd name="T16" fmla="*/ 111 w 145"/>
                  <a:gd name="T17" fmla="*/ 52 h 63"/>
                  <a:gd name="T18" fmla="*/ 105 w 145"/>
                  <a:gd name="T19" fmla="*/ 49 h 63"/>
                  <a:gd name="T20" fmla="*/ 104 w 145"/>
                  <a:gd name="T21" fmla="*/ 45 h 63"/>
                  <a:gd name="T22" fmla="*/ 105 w 145"/>
                  <a:gd name="T23" fmla="*/ 43 h 63"/>
                  <a:gd name="T24" fmla="*/ 104 w 145"/>
                  <a:gd name="T25" fmla="*/ 36 h 63"/>
                  <a:gd name="T26" fmla="*/ 104 w 145"/>
                  <a:gd name="T27" fmla="*/ 35 h 63"/>
                  <a:gd name="T28" fmla="*/ 97 w 145"/>
                  <a:gd name="T29" fmla="*/ 29 h 63"/>
                  <a:gd name="T30" fmla="*/ 92 w 145"/>
                  <a:gd name="T31" fmla="*/ 24 h 63"/>
                  <a:gd name="T32" fmla="*/ 88 w 145"/>
                  <a:gd name="T33" fmla="*/ 23 h 63"/>
                  <a:gd name="T34" fmla="*/ 83 w 145"/>
                  <a:gd name="T35" fmla="*/ 22 h 63"/>
                  <a:gd name="T36" fmla="*/ 77 w 145"/>
                  <a:gd name="T37" fmla="*/ 17 h 63"/>
                  <a:gd name="T38" fmla="*/ 71 w 145"/>
                  <a:gd name="T39" fmla="*/ 13 h 63"/>
                  <a:gd name="T40" fmla="*/ 68 w 145"/>
                  <a:gd name="T41" fmla="*/ 13 h 63"/>
                  <a:gd name="T42" fmla="*/ 65 w 145"/>
                  <a:gd name="T43" fmla="*/ 12 h 63"/>
                  <a:gd name="T44" fmla="*/ 63 w 145"/>
                  <a:gd name="T45" fmla="*/ 11 h 63"/>
                  <a:gd name="T46" fmla="*/ 59 w 145"/>
                  <a:gd name="T47" fmla="*/ 9 h 63"/>
                  <a:gd name="T48" fmla="*/ 57 w 145"/>
                  <a:gd name="T49" fmla="*/ 7 h 63"/>
                  <a:gd name="T50" fmla="*/ 51 w 145"/>
                  <a:gd name="T51" fmla="*/ 6 h 63"/>
                  <a:gd name="T52" fmla="*/ 42 w 145"/>
                  <a:gd name="T53" fmla="*/ 6 h 63"/>
                  <a:gd name="T54" fmla="*/ 33 w 145"/>
                  <a:gd name="T55" fmla="*/ 5 h 63"/>
                  <a:gd name="T56" fmla="*/ 24 w 145"/>
                  <a:gd name="T57" fmla="*/ 3 h 63"/>
                  <a:gd name="T58" fmla="*/ 12 w 145"/>
                  <a:gd name="T59" fmla="*/ 0 h 63"/>
                  <a:gd name="T60" fmla="*/ 0 w 145"/>
                  <a:gd name="T61" fmla="*/ 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45" h="63">
                    <a:moveTo>
                      <a:pt x="145" y="61"/>
                    </a:moveTo>
                    <a:lnTo>
                      <a:pt x="139" y="62"/>
                    </a:lnTo>
                    <a:lnTo>
                      <a:pt x="134" y="63"/>
                    </a:lnTo>
                    <a:lnTo>
                      <a:pt x="132" y="63"/>
                    </a:lnTo>
                    <a:lnTo>
                      <a:pt x="127" y="61"/>
                    </a:lnTo>
                    <a:lnTo>
                      <a:pt x="122" y="60"/>
                    </a:lnTo>
                    <a:lnTo>
                      <a:pt x="119" y="57"/>
                    </a:lnTo>
                    <a:lnTo>
                      <a:pt x="114" y="53"/>
                    </a:lnTo>
                    <a:lnTo>
                      <a:pt x="111" y="52"/>
                    </a:lnTo>
                    <a:lnTo>
                      <a:pt x="105" y="49"/>
                    </a:lnTo>
                    <a:lnTo>
                      <a:pt x="104" y="45"/>
                    </a:lnTo>
                    <a:lnTo>
                      <a:pt x="105" y="43"/>
                    </a:lnTo>
                    <a:lnTo>
                      <a:pt x="104" y="36"/>
                    </a:lnTo>
                    <a:lnTo>
                      <a:pt x="104" y="35"/>
                    </a:lnTo>
                    <a:lnTo>
                      <a:pt x="97" y="29"/>
                    </a:lnTo>
                    <a:lnTo>
                      <a:pt x="92" y="24"/>
                    </a:lnTo>
                    <a:lnTo>
                      <a:pt x="88" y="23"/>
                    </a:lnTo>
                    <a:lnTo>
                      <a:pt x="83" y="22"/>
                    </a:lnTo>
                    <a:lnTo>
                      <a:pt x="77" y="17"/>
                    </a:lnTo>
                    <a:lnTo>
                      <a:pt x="71" y="13"/>
                    </a:lnTo>
                    <a:lnTo>
                      <a:pt x="68" y="13"/>
                    </a:lnTo>
                    <a:lnTo>
                      <a:pt x="65" y="12"/>
                    </a:lnTo>
                    <a:lnTo>
                      <a:pt x="63" y="11"/>
                    </a:lnTo>
                    <a:lnTo>
                      <a:pt x="59" y="9"/>
                    </a:lnTo>
                    <a:lnTo>
                      <a:pt x="57" y="7"/>
                    </a:lnTo>
                    <a:lnTo>
                      <a:pt x="51" y="6"/>
                    </a:lnTo>
                    <a:lnTo>
                      <a:pt x="42" y="6"/>
                    </a:lnTo>
                    <a:lnTo>
                      <a:pt x="33" y="5"/>
                    </a:lnTo>
                    <a:lnTo>
                      <a:pt x="24" y="3"/>
                    </a:lnTo>
                    <a:lnTo>
                      <a:pt x="12" y="0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685">
                <a:extLst>
                  <a:ext uri="{FF2B5EF4-FFF2-40B4-BE49-F238E27FC236}">
                    <a16:creationId xmlns:a16="http://schemas.microsoft.com/office/drawing/2014/main" id="{0B69C150-AAEC-DE36-D3EE-53524D822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" y="2325"/>
                <a:ext cx="184" cy="43"/>
              </a:xfrm>
              <a:custGeom>
                <a:avLst/>
                <a:gdLst>
                  <a:gd name="T0" fmla="*/ 888 w 920"/>
                  <a:gd name="T1" fmla="*/ 76 h 217"/>
                  <a:gd name="T2" fmla="*/ 864 w 920"/>
                  <a:gd name="T3" fmla="*/ 64 h 217"/>
                  <a:gd name="T4" fmla="*/ 869 w 920"/>
                  <a:gd name="T5" fmla="*/ 38 h 217"/>
                  <a:gd name="T6" fmla="*/ 834 w 920"/>
                  <a:gd name="T7" fmla="*/ 16 h 217"/>
                  <a:gd name="T8" fmla="*/ 812 w 920"/>
                  <a:gd name="T9" fmla="*/ 18 h 217"/>
                  <a:gd name="T10" fmla="*/ 797 w 920"/>
                  <a:gd name="T11" fmla="*/ 18 h 217"/>
                  <a:gd name="T12" fmla="*/ 785 w 920"/>
                  <a:gd name="T13" fmla="*/ 7 h 217"/>
                  <a:gd name="T14" fmla="*/ 737 w 920"/>
                  <a:gd name="T15" fmla="*/ 6 h 217"/>
                  <a:gd name="T16" fmla="*/ 709 w 920"/>
                  <a:gd name="T17" fmla="*/ 6 h 217"/>
                  <a:gd name="T18" fmla="*/ 682 w 920"/>
                  <a:gd name="T19" fmla="*/ 33 h 217"/>
                  <a:gd name="T20" fmla="*/ 659 w 920"/>
                  <a:gd name="T21" fmla="*/ 55 h 217"/>
                  <a:gd name="T22" fmla="*/ 656 w 920"/>
                  <a:gd name="T23" fmla="*/ 72 h 217"/>
                  <a:gd name="T24" fmla="*/ 640 w 920"/>
                  <a:gd name="T25" fmla="*/ 62 h 217"/>
                  <a:gd name="T26" fmla="*/ 619 w 920"/>
                  <a:gd name="T27" fmla="*/ 55 h 217"/>
                  <a:gd name="T28" fmla="*/ 605 w 920"/>
                  <a:gd name="T29" fmla="*/ 73 h 217"/>
                  <a:gd name="T30" fmla="*/ 579 w 920"/>
                  <a:gd name="T31" fmla="*/ 78 h 217"/>
                  <a:gd name="T32" fmla="*/ 566 w 920"/>
                  <a:gd name="T33" fmla="*/ 89 h 217"/>
                  <a:gd name="T34" fmla="*/ 553 w 920"/>
                  <a:gd name="T35" fmla="*/ 79 h 217"/>
                  <a:gd name="T36" fmla="*/ 534 w 920"/>
                  <a:gd name="T37" fmla="*/ 73 h 217"/>
                  <a:gd name="T38" fmla="*/ 525 w 920"/>
                  <a:gd name="T39" fmla="*/ 95 h 217"/>
                  <a:gd name="T40" fmla="*/ 504 w 920"/>
                  <a:gd name="T41" fmla="*/ 90 h 217"/>
                  <a:gd name="T42" fmla="*/ 491 w 920"/>
                  <a:gd name="T43" fmla="*/ 101 h 217"/>
                  <a:gd name="T44" fmla="*/ 476 w 920"/>
                  <a:gd name="T45" fmla="*/ 95 h 217"/>
                  <a:gd name="T46" fmla="*/ 463 w 920"/>
                  <a:gd name="T47" fmla="*/ 78 h 217"/>
                  <a:gd name="T48" fmla="*/ 452 w 920"/>
                  <a:gd name="T49" fmla="*/ 76 h 217"/>
                  <a:gd name="T50" fmla="*/ 429 w 920"/>
                  <a:gd name="T51" fmla="*/ 68 h 217"/>
                  <a:gd name="T52" fmla="*/ 411 w 920"/>
                  <a:gd name="T53" fmla="*/ 53 h 217"/>
                  <a:gd name="T54" fmla="*/ 406 w 920"/>
                  <a:gd name="T55" fmla="*/ 73 h 217"/>
                  <a:gd name="T56" fmla="*/ 395 w 920"/>
                  <a:gd name="T57" fmla="*/ 56 h 217"/>
                  <a:gd name="T58" fmla="*/ 371 w 920"/>
                  <a:gd name="T59" fmla="*/ 49 h 217"/>
                  <a:gd name="T60" fmla="*/ 349 w 920"/>
                  <a:gd name="T61" fmla="*/ 44 h 217"/>
                  <a:gd name="T62" fmla="*/ 316 w 920"/>
                  <a:gd name="T63" fmla="*/ 40 h 217"/>
                  <a:gd name="T64" fmla="*/ 301 w 920"/>
                  <a:gd name="T65" fmla="*/ 35 h 217"/>
                  <a:gd name="T66" fmla="*/ 290 w 920"/>
                  <a:gd name="T67" fmla="*/ 42 h 217"/>
                  <a:gd name="T68" fmla="*/ 271 w 920"/>
                  <a:gd name="T69" fmla="*/ 45 h 217"/>
                  <a:gd name="T70" fmla="*/ 259 w 920"/>
                  <a:gd name="T71" fmla="*/ 40 h 217"/>
                  <a:gd name="T72" fmla="*/ 231 w 920"/>
                  <a:gd name="T73" fmla="*/ 42 h 217"/>
                  <a:gd name="T74" fmla="*/ 229 w 920"/>
                  <a:gd name="T75" fmla="*/ 53 h 217"/>
                  <a:gd name="T76" fmla="*/ 218 w 920"/>
                  <a:gd name="T77" fmla="*/ 44 h 217"/>
                  <a:gd name="T78" fmla="*/ 210 w 920"/>
                  <a:gd name="T79" fmla="*/ 50 h 217"/>
                  <a:gd name="T80" fmla="*/ 208 w 920"/>
                  <a:gd name="T81" fmla="*/ 57 h 217"/>
                  <a:gd name="T82" fmla="*/ 198 w 920"/>
                  <a:gd name="T83" fmla="*/ 61 h 217"/>
                  <a:gd name="T84" fmla="*/ 188 w 920"/>
                  <a:gd name="T85" fmla="*/ 63 h 217"/>
                  <a:gd name="T86" fmla="*/ 164 w 920"/>
                  <a:gd name="T87" fmla="*/ 53 h 217"/>
                  <a:gd name="T88" fmla="*/ 151 w 920"/>
                  <a:gd name="T89" fmla="*/ 53 h 217"/>
                  <a:gd name="T90" fmla="*/ 116 w 920"/>
                  <a:gd name="T91" fmla="*/ 61 h 217"/>
                  <a:gd name="T92" fmla="*/ 87 w 920"/>
                  <a:gd name="T93" fmla="*/ 70 h 217"/>
                  <a:gd name="T94" fmla="*/ 76 w 920"/>
                  <a:gd name="T95" fmla="*/ 84 h 217"/>
                  <a:gd name="T96" fmla="*/ 50 w 920"/>
                  <a:gd name="T97" fmla="*/ 70 h 217"/>
                  <a:gd name="T98" fmla="*/ 57 w 920"/>
                  <a:gd name="T99" fmla="*/ 97 h 217"/>
                  <a:gd name="T100" fmla="*/ 30 w 920"/>
                  <a:gd name="T101" fmla="*/ 105 h 217"/>
                  <a:gd name="T102" fmla="*/ 31 w 920"/>
                  <a:gd name="T103" fmla="*/ 124 h 217"/>
                  <a:gd name="T104" fmla="*/ 27 w 920"/>
                  <a:gd name="T105" fmla="*/ 141 h 217"/>
                  <a:gd name="T106" fmla="*/ 13 w 920"/>
                  <a:gd name="T107" fmla="*/ 161 h 217"/>
                  <a:gd name="T108" fmla="*/ 8 w 920"/>
                  <a:gd name="T109" fmla="*/ 211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20" h="217">
                    <a:moveTo>
                      <a:pt x="920" y="74"/>
                    </a:moveTo>
                    <a:lnTo>
                      <a:pt x="909" y="78"/>
                    </a:lnTo>
                    <a:lnTo>
                      <a:pt x="906" y="76"/>
                    </a:lnTo>
                    <a:lnTo>
                      <a:pt x="904" y="76"/>
                    </a:lnTo>
                    <a:lnTo>
                      <a:pt x="897" y="76"/>
                    </a:lnTo>
                    <a:lnTo>
                      <a:pt x="888" y="76"/>
                    </a:lnTo>
                    <a:lnTo>
                      <a:pt x="885" y="75"/>
                    </a:lnTo>
                    <a:lnTo>
                      <a:pt x="883" y="74"/>
                    </a:lnTo>
                    <a:lnTo>
                      <a:pt x="879" y="70"/>
                    </a:lnTo>
                    <a:lnTo>
                      <a:pt x="873" y="70"/>
                    </a:lnTo>
                    <a:lnTo>
                      <a:pt x="866" y="67"/>
                    </a:lnTo>
                    <a:lnTo>
                      <a:pt x="864" y="64"/>
                    </a:lnTo>
                    <a:lnTo>
                      <a:pt x="864" y="62"/>
                    </a:lnTo>
                    <a:lnTo>
                      <a:pt x="863" y="57"/>
                    </a:lnTo>
                    <a:lnTo>
                      <a:pt x="864" y="53"/>
                    </a:lnTo>
                    <a:lnTo>
                      <a:pt x="865" y="49"/>
                    </a:lnTo>
                    <a:lnTo>
                      <a:pt x="869" y="44"/>
                    </a:lnTo>
                    <a:lnTo>
                      <a:pt x="869" y="38"/>
                    </a:lnTo>
                    <a:lnTo>
                      <a:pt x="866" y="34"/>
                    </a:lnTo>
                    <a:lnTo>
                      <a:pt x="862" y="30"/>
                    </a:lnTo>
                    <a:lnTo>
                      <a:pt x="859" y="30"/>
                    </a:lnTo>
                    <a:lnTo>
                      <a:pt x="854" y="29"/>
                    </a:lnTo>
                    <a:lnTo>
                      <a:pt x="852" y="28"/>
                    </a:lnTo>
                    <a:lnTo>
                      <a:pt x="834" y="16"/>
                    </a:lnTo>
                    <a:lnTo>
                      <a:pt x="828" y="12"/>
                    </a:lnTo>
                    <a:lnTo>
                      <a:pt x="824" y="12"/>
                    </a:lnTo>
                    <a:lnTo>
                      <a:pt x="820" y="12"/>
                    </a:lnTo>
                    <a:lnTo>
                      <a:pt x="820" y="16"/>
                    </a:lnTo>
                    <a:lnTo>
                      <a:pt x="816" y="18"/>
                    </a:lnTo>
                    <a:lnTo>
                      <a:pt x="812" y="18"/>
                    </a:lnTo>
                    <a:lnTo>
                      <a:pt x="810" y="16"/>
                    </a:lnTo>
                    <a:lnTo>
                      <a:pt x="807" y="16"/>
                    </a:lnTo>
                    <a:lnTo>
                      <a:pt x="801" y="19"/>
                    </a:lnTo>
                    <a:lnTo>
                      <a:pt x="799" y="21"/>
                    </a:lnTo>
                    <a:lnTo>
                      <a:pt x="797" y="22"/>
                    </a:lnTo>
                    <a:lnTo>
                      <a:pt x="797" y="18"/>
                    </a:lnTo>
                    <a:lnTo>
                      <a:pt x="797" y="15"/>
                    </a:lnTo>
                    <a:lnTo>
                      <a:pt x="797" y="9"/>
                    </a:lnTo>
                    <a:lnTo>
                      <a:pt x="796" y="6"/>
                    </a:lnTo>
                    <a:lnTo>
                      <a:pt x="794" y="5"/>
                    </a:lnTo>
                    <a:lnTo>
                      <a:pt x="790" y="7"/>
                    </a:lnTo>
                    <a:lnTo>
                      <a:pt x="785" y="7"/>
                    </a:lnTo>
                    <a:lnTo>
                      <a:pt x="780" y="7"/>
                    </a:lnTo>
                    <a:lnTo>
                      <a:pt x="772" y="6"/>
                    </a:lnTo>
                    <a:lnTo>
                      <a:pt x="767" y="7"/>
                    </a:lnTo>
                    <a:lnTo>
                      <a:pt x="749" y="9"/>
                    </a:lnTo>
                    <a:lnTo>
                      <a:pt x="742" y="7"/>
                    </a:lnTo>
                    <a:lnTo>
                      <a:pt x="737" y="6"/>
                    </a:lnTo>
                    <a:lnTo>
                      <a:pt x="733" y="4"/>
                    </a:lnTo>
                    <a:lnTo>
                      <a:pt x="732" y="2"/>
                    </a:lnTo>
                    <a:lnTo>
                      <a:pt x="728" y="0"/>
                    </a:lnTo>
                    <a:lnTo>
                      <a:pt x="725" y="1"/>
                    </a:lnTo>
                    <a:lnTo>
                      <a:pt x="717" y="2"/>
                    </a:lnTo>
                    <a:lnTo>
                      <a:pt x="709" y="6"/>
                    </a:lnTo>
                    <a:lnTo>
                      <a:pt x="700" y="11"/>
                    </a:lnTo>
                    <a:lnTo>
                      <a:pt x="694" y="23"/>
                    </a:lnTo>
                    <a:lnTo>
                      <a:pt x="691" y="28"/>
                    </a:lnTo>
                    <a:lnTo>
                      <a:pt x="688" y="29"/>
                    </a:lnTo>
                    <a:lnTo>
                      <a:pt x="687" y="32"/>
                    </a:lnTo>
                    <a:lnTo>
                      <a:pt x="682" y="33"/>
                    </a:lnTo>
                    <a:lnTo>
                      <a:pt x="677" y="32"/>
                    </a:lnTo>
                    <a:lnTo>
                      <a:pt x="673" y="30"/>
                    </a:lnTo>
                    <a:lnTo>
                      <a:pt x="668" y="33"/>
                    </a:lnTo>
                    <a:lnTo>
                      <a:pt x="663" y="36"/>
                    </a:lnTo>
                    <a:lnTo>
                      <a:pt x="660" y="45"/>
                    </a:lnTo>
                    <a:lnTo>
                      <a:pt x="659" y="55"/>
                    </a:lnTo>
                    <a:lnTo>
                      <a:pt x="660" y="67"/>
                    </a:lnTo>
                    <a:lnTo>
                      <a:pt x="659" y="67"/>
                    </a:lnTo>
                    <a:lnTo>
                      <a:pt x="659" y="68"/>
                    </a:lnTo>
                    <a:lnTo>
                      <a:pt x="659" y="70"/>
                    </a:lnTo>
                    <a:lnTo>
                      <a:pt x="657" y="72"/>
                    </a:lnTo>
                    <a:lnTo>
                      <a:pt x="656" y="72"/>
                    </a:lnTo>
                    <a:lnTo>
                      <a:pt x="656" y="73"/>
                    </a:lnTo>
                    <a:lnTo>
                      <a:pt x="651" y="73"/>
                    </a:lnTo>
                    <a:lnTo>
                      <a:pt x="650" y="72"/>
                    </a:lnTo>
                    <a:lnTo>
                      <a:pt x="647" y="67"/>
                    </a:lnTo>
                    <a:lnTo>
                      <a:pt x="646" y="65"/>
                    </a:lnTo>
                    <a:lnTo>
                      <a:pt x="640" y="62"/>
                    </a:lnTo>
                    <a:lnTo>
                      <a:pt x="637" y="58"/>
                    </a:lnTo>
                    <a:lnTo>
                      <a:pt x="634" y="51"/>
                    </a:lnTo>
                    <a:lnTo>
                      <a:pt x="630" y="50"/>
                    </a:lnTo>
                    <a:lnTo>
                      <a:pt x="628" y="50"/>
                    </a:lnTo>
                    <a:lnTo>
                      <a:pt x="625" y="52"/>
                    </a:lnTo>
                    <a:lnTo>
                      <a:pt x="619" y="55"/>
                    </a:lnTo>
                    <a:lnTo>
                      <a:pt x="617" y="56"/>
                    </a:lnTo>
                    <a:lnTo>
                      <a:pt x="617" y="58"/>
                    </a:lnTo>
                    <a:lnTo>
                      <a:pt x="612" y="68"/>
                    </a:lnTo>
                    <a:lnTo>
                      <a:pt x="610" y="70"/>
                    </a:lnTo>
                    <a:lnTo>
                      <a:pt x="608" y="73"/>
                    </a:lnTo>
                    <a:lnTo>
                      <a:pt x="605" y="73"/>
                    </a:lnTo>
                    <a:lnTo>
                      <a:pt x="600" y="73"/>
                    </a:lnTo>
                    <a:lnTo>
                      <a:pt x="594" y="73"/>
                    </a:lnTo>
                    <a:lnTo>
                      <a:pt x="590" y="73"/>
                    </a:lnTo>
                    <a:lnTo>
                      <a:pt x="588" y="74"/>
                    </a:lnTo>
                    <a:lnTo>
                      <a:pt x="582" y="75"/>
                    </a:lnTo>
                    <a:lnTo>
                      <a:pt x="579" y="78"/>
                    </a:lnTo>
                    <a:lnTo>
                      <a:pt x="577" y="79"/>
                    </a:lnTo>
                    <a:lnTo>
                      <a:pt x="577" y="81"/>
                    </a:lnTo>
                    <a:lnTo>
                      <a:pt x="574" y="86"/>
                    </a:lnTo>
                    <a:lnTo>
                      <a:pt x="572" y="87"/>
                    </a:lnTo>
                    <a:lnTo>
                      <a:pt x="570" y="90"/>
                    </a:lnTo>
                    <a:lnTo>
                      <a:pt x="566" y="89"/>
                    </a:lnTo>
                    <a:lnTo>
                      <a:pt x="565" y="89"/>
                    </a:lnTo>
                    <a:lnTo>
                      <a:pt x="564" y="85"/>
                    </a:lnTo>
                    <a:lnTo>
                      <a:pt x="561" y="80"/>
                    </a:lnTo>
                    <a:lnTo>
                      <a:pt x="560" y="79"/>
                    </a:lnTo>
                    <a:lnTo>
                      <a:pt x="555" y="80"/>
                    </a:lnTo>
                    <a:lnTo>
                      <a:pt x="553" y="79"/>
                    </a:lnTo>
                    <a:lnTo>
                      <a:pt x="551" y="78"/>
                    </a:lnTo>
                    <a:lnTo>
                      <a:pt x="549" y="74"/>
                    </a:lnTo>
                    <a:lnTo>
                      <a:pt x="548" y="72"/>
                    </a:lnTo>
                    <a:lnTo>
                      <a:pt x="543" y="67"/>
                    </a:lnTo>
                    <a:lnTo>
                      <a:pt x="538" y="69"/>
                    </a:lnTo>
                    <a:lnTo>
                      <a:pt x="534" y="73"/>
                    </a:lnTo>
                    <a:lnTo>
                      <a:pt x="540" y="78"/>
                    </a:lnTo>
                    <a:lnTo>
                      <a:pt x="538" y="85"/>
                    </a:lnTo>
                    <a:lnTo>
                      <a:pt x="538" y="91"/>
                    </a:lnTo>
                    <a:lnTo>
                      <a:pt x="536" y="95"/>
                    </a:lnTo>
                    <a:lnTo>
                      <a:pt x="536" y="96"/>
                    </a:lnTo>
                    <a:lnTo>
                      <a:pt x="525" y="95"/>
                    </a:lnTo>
                    <a:lnTo>
                      <a:pt x="519" y="96"/>
                    </a:lnTo>
                    <a:lnTo>
                      <a:pt x="515" y="97"/>
                    </a:lnTo>
                    <a:lnTo>
                      <a:pt x="513" y="98"/>
                    </a:lnTo>
                    <a:lnTo>
                      <a:pt x="508" y="96"/>
                    </a:lnTo>
                    <a:lnTo>
                      <a:pt x="507" y="93"/>
                    </a:lnTo>
                    <a:lnTo>
                      <a:pt x="504" y="90"/>
                    </a:lnTo>
                    <a:lnTo>
                      <a:pt x="502" y="90"/>
                    </a:lnTo>
                    <a:lnTo>
                      <a:pt x="498" y="91"/>
                    </a:lnTo>
                    <a:lnTo>
                      <a:pt x="492" y="93"/>
                    </a:lnTo>
                    <a:lnTo>
                      <a:pt x="492" y="99"/>
                    </a:lnTo>
                    <a:lnTo>
                      <a:pt x="491" y="99"/>
                    </a:lnTo>
                    <a:lnTo>
                      <a:pt x="491" y="101"/>
                    </a:lnTo>
                    <a:lnTo>
                      <a:pt x="490" y="103"/>
                    </a:lnTo>
                    <a:lnTo>
                      <a:pt x="487" y="103"/>
                    </a:lnTo>
                    <a:lnTo>
                      <a:pt x="485" y="104"/>
                    </a:lnTo>
                    <a:lnTo>
                      <a:pt x="480" y="102"/>
                    </a:lnTo>
                    <a:lnTo>
                      <a:pt x="479" y="98"/>
                    </a:lnTo>
                    <a:lnTo>
                      <a:pt x="476" y="95"/>
                    </a:lnTo>
                    <a:lnTo>
                      <a:pt x="470" y="93"/>
                    </a:lnTo>
                    <a:lnTo>
                      <a:pt x="464" y="92"/>
                    </a:lnTo>
                    <a:lnTo>
                      <a:pt x="460" y="91"/>
                    </a:lnTo>
                    <a:lnTo>
                      <a:pt x="459" y="89"/>
                    </a:lnTo>
                    <a:lnTo>
                      <a:pt x="462" y="85"/>
                    </a:lnTo>
                    <a:lnTo>
                      <a:pt x="463" y="78"/>
                    </a:lnTo>
                    <a:lnTo>
                      <a:pt x="462" y="73"/>
                    </a:lnTo>
                    <a:lnTo>
                      <a:pt x="462" y="70"/>
                    </a:lnTo>
                    <a:lnTo>
                      <a:pt x="459" y="69"/>
                    </a:lnTo>
                    <a:lnTo>
                      <a:pt x="458" y="70"/>
                    </a:lnTo>
                    <a:lnTo>
                      <a:pt x="456" y="76"/>
                    </a:lnTo>
                    <a:lnTo>
                      <a:pt x="452" y="76"/>
                    </a:lnTo>
                    <a:lnTo>
                      <a:pt x="448" y="78"/>
                    </a:lnTo>
                    <a:lnTo>
                      <a:pt x="444" y="74"/>
                    </a:lnTo>
                    <a:lnTo>
                      <a:pt x="442" y="72"/>
                    </a:lnTo>
                    <a:lnTo>
                      <a:pt x="436" y="65"/>
                    </a:lnTo>
                    <a:lnTo>
                      <a:pt x="433" y="64"/>
                    </a:lnTo>
                    <a:lnTo>
                      <a:pt x="429" y="68"/>
                    </a:lnTo>
                    <a:lnTo>
                      <a:pt x="427" y="69"/>
                    </a:lnTo>
                    <a:lnTo>
                      <a:pt x="424" y="68"/>
                    </a:lnTo>
                    <a:lnTo>
                      <a:pt x="423" y="67"/>
                    </a:lnTo>
                    <a:lnTo>
                      <a:pt x="417" y="59"/>
                    </a:lnTo>
                    <a:lnTo>
                      <a:pt x="413" y="55"/>
                    </a:lnTo>
                    <a:lnTo>
                      <a:pt x="411" y="53"/>
                    </a:lnTo>
                    <a:lnTo>
                      <a:pt x="408" y="55"/>
                    </a:lnTo>
                    <a:lnTo>
                      <a:pt x="408" y="59"/>
                    </a:lnTo>
                    <a:lnTo>
                      <a:pt x="407" y="64"/>
                    </a:lnTo>
                    <a:lnTo>
                      <a:pt x="407" y="69"/>
                    </a:lnTo>
                    <a:lnTo>
                      <a:pt x="406" y="72"/>
                    </a:lnTo>
                    <a:lnTo>
                      <a:pt x="406" y="73"/>
                    </a:lnTo>
                    <a:lnTo>
                      <a:pt x="404" y="72"/>
                    </a:lnTo>
                    <a:lnTo>
                      <a:pt x="404" y="69"/>
                    </a:lnTo>
                    <a:lnTo>
                      <a:pt x="402" y="64"/>
                    </a:lnTo>
                    <a:lnTo>
                      <a:pt x="402" y="58"/>
                    </a:lnTo>
                    <a:lnTo>
                      <a:pt x="397" y="56"/>
                    </a:lnTo>
                    <a:lnTo>
                      <a:pt x="395" y="56"/>
                    </a:lnTo>
                    <a:lnTo>
                      <a:pt x="394" y="58"/>
                    </a:lnTo>
                    <a:lnTo>
                      <a:pt x="389" y="58"/>
                    </a:lnTo>
                    <a:lnTo>
                      <a:pt x="384" y="55"/>
                    </a:lnTo>
                    <a:lnTo>
                      <a:pt x="379" y="49"/>
                    </a:lnTo>
                    <a:lnTo>
                      <a:pt x="376" y="47"/>
                    </a:lnTo>
                    <a:lnTo>
                      <a:pt x="371" y="49"/>
                    </a:lnTo>
                    <a:lnTo>
                      <a:pt x="367" y="52"/>
                    </a:lnTo>
                    <a:lnTo>
                      <a:pt x="362" y="52"/>
                    </a:lnTo>
                    <a:lnTo>
                      <a:pt x="360" y="51"/>
                    </a:lnTo>
                    <a:lnTo>
                      <a:pt x="359" y="51"/>
                    </a:lnTo>
                    <a:lnTo>
                      <a:pt x="356" y="51"/>
                    </a:lnTo>
                    <a:lnTo>
                      <a:pt x="349" y="44"/>
                    </a:lnTo>
                    <a:lnTo>
                      <a:pt x="345" y="36"/>
                    </a:lnTo>
                    <a:lnTo>
                      <a:pt x="339" y="29"/>
                    </a:lnTo>
                    <a:lnTo>
                      <a:pt x="336" y="29"/>
                    </a:lnTo>
                    <a:lnTo>
                      <a:pt x="327" y="34"/>
                    </a:lnTo>
                    <a:lnTo>
                      <a:pt x="321" y="38"/>
                    </a:lnTo>
                    <a:lnTo>
                      <a:pt x="316" y="40"/>
                    </a:lnTo>
                    <a:lnTo>
                      <a:pt x="314" y="39"/>
                    </a:lnTo>
                    <a:lnTo>
                      <a:pt x="313" y="39"/>
                    </a:lnTo>
                    <a:lnTo>
                      <a:pt x="309" y="39"/>
                    </a:lnTo>
                    <a:lnTo>
                      <a:pt x="304" y="36"/>
                    </a:lnTo>
                    <a:lnTo>
                      <a:pt x="302" y="35"/>
                    </a:lnTo>
                    <a:lnTo>
                      <a:pt x="301" y="35"/>
                    </a:lnTo>
                    <a:lnTo>
                      <a:pt x="294" y="34"/>
                    </a:lnTo>
                    <a:lnTo>
                      <a:pt x="291" y="35"/>
                    </a:lnTo>
                    <a:lnTo>
                      <a:pt x="290" y="38"/>
                    </a:lnTo>
                    <a:lnTo>
                      <a:pt x="291" y="41"/>
                    </a:lnTo>
                    <a:lnTo>
                      <a:pt x="290" y="41"/>
                    </a:lnTo>
                    <a:lnTo>
                      <a:pt x="290" y="42"/>
                    </a:lnTo>
                    <a:lnTo>
                      <a:pt x="288" y="45"/>
                    </a:lnTo>
                    <a:lnTo>
                      <a:pt x="285" y="45"/>
                    </a:lnTo>
                    <a:lnTo>
                      <a:pt x="279" y="45"/>
                    </a:lnTo>
                    <a:lnTo>
                      <a:pt x="276" y="42"/>
                    </a:lnTo>
                    <a:lnTo>
                      <a:pt x="274" y="45"/>
                    </a:lnTo>
                    <a:lnTo>
                      <a:pt x="271" y="45"/>
                    </a:lnTo>
                    <a:lnTo>
                      <a:pt x="269" y="46"/>
                    </a:lnTo>
                    <a:lnTo>
                      <a:pt x="267" y="45"/>
                    </a:lnTo>
                    <a:lnTo>
                      <a:pt x="265" y="45"/>
                    </a:lnTo>
                    <a:lnTo>
                      <a:pt x="262" y="45"/>
                    </a:lnTo>
                    <a:lnTo>
                      <a:pt x="259" y="42"/>
                    </a:lnTo>
                    <a:lnTo>
                      <a:pt x="259" y="40"/>
                    </a:lnTo>
                    <a:lnTo>
                      <a:pt x="262" y="39"/>
                    </a:lnTo>
                    <a:lnTo>
                      <a:pt x="259" y="39"/>
                    </a:lnTo>
                    <a:lnTo>
                      <a:pt x="256" y="40"/>
                    </a:lnTo>
                    <a:lnTo>
                      <a:pt x="244" y="40"/>
                    </a:lnTo>
                    <a:lnTo>
                      <a:pt x="234" y="41"/>
                    </a:lnTo>
                    <a:lnTo>
                      <a:pt x="231" y="42"/>
                    </a:lnTo>
                    <a:lnTo>
                      <a:pt x="231" y="46"/>
                    </a:lnTo>
                    <a:lnTo>
                      <a:pt x="230" y="46"/>
                    </a:lnTo>
                    <a:lnTo>
                      <a:pt x="230" y="47"/>
                    </a:lnTo>
                    <a:lnTo>
                      <a:pt x="230" y="50"/>
                    </a:lnTo>
                    <a:lnTo>
                      <a:pt x="230" y="53"/>
                    </a:lnTo>
                    <a:lnTo>
                      <a:pt x="229" y="53"/>
                    </a:lnTo>
                    <a:lnTo>
                      <a:pt x="229" y="55"/>
                    </a:lnTo>
                    <a:lnTo>
                      <a:pt x="229" y="56"/>
                    </a:lnTo>
                    <a:lnTo>
                      <a:pt x="227" y="55"/>
                    </a:lnTo>
                    <a:lnTo>
                      <a:pt x="225" y="53"/>
                    </a:lnTo>
                    <a:lnTo>
                      <a:pt x="223" y="49"/>
                    </a:lnTo>
                    <a:lnTo>
                      <a:pt x="218" y="44"/>
                    </a:lnTo>
                    <a:lnTo>
                      <a:pt x="213" y="42"/>
                    </a:lnTo>
                    <a:lnTo>
                      <a:pt x="207" y="41"/>
                    </a:lnTo>
                    <a:lnTo>
                      <a:pt x="205" y="42"/>
                    </a:lnTo>
                    <a:lnTo>
                      <a:pt x="205" y="44"/>
                    </a:lnTo>
                    <a:lnTo>
                      <a:pt x="208" y="49"/>
                    </a:lnTo>
                    <a:lnTo>
                      <a:pt x="210" y="50"/>
                    </a:lnTo>
                    <a:lnTo>
                      <a:pt x="211" y="52"/>
                    </a:lnTo>
                    <a:lnTo>
                      <a:pt x="211" y="53"/>
                    </a:lnTo>
                    <a:lnTo>
                      <a:pt x="212" y="56"/>
                    </a:lnTo>
                    <a:lnTo>
                      <a:pt x="210" y="56"/>
                    </a:lnTo>
                    <a:lnTo>
                      <a:pt x="208" y="56"/>
                    </a:lnTo>
                    <a:lnTo>
                      <a:pt x="208" y="57"/>
                    </a:lnTo>
                    <a:lnTo>
                      <a:pt x="206" y="56"/>
                    </a:lnTo>
                    <a:lnTo>
                      <a:pt x="204" y="56"/>
                    </a:lnTo>
                    <a:lnTo>
                      <a:pt x="198" y="56"/>
                    </a:lnTo>
                    <a:lnTo>
                      <a:pt x="194" y="57"/>
                    </a:lnTo>
                    <a:lnTo>
                      <a:pt x="194" y="58"/>
                    </a:lnTo>
                    <a:lnTo>
                      <a:pt x="198" y="61"/>
                    </a:lnTo>
                    <a:lnTo>
                      <a:pt x="199" y="63"/>
                    </a:lnTo>
                    <a:lnTo>
                      <a:pt x="196" y="65"/>
                    </a:lnTo>
                    <a:lnTo>
                      <a:pt x="194" y="64"/>
                    </a:lnTo>
                    <a:lnTo>
                      <a:pt x="193" y="64"/>
                    </a:lnTo>
                    <a:lnTo>
                      <a:pt x="190" y="63"/>
                    </a:lnTo>
                    <a:lnTo>
                      <a:pt x="188" y="63"/>
                    </a:lnTo>
                    <a:lnTo>
                      <a:pt x="182" y="58"/>
                    </a:lnTo>
                    <a:lnTo>
                      <a:pt x="181" y="51"/>
                    </a:lnTo>
                    <a:lnTo>
                      <a:pt x="172" y="51"/>
                    </a:lnTo>
                    <a:lnTo>
                      <a:pt x="166" y="51"/>
                    </a:lnTo>
                    <a:lnTo>
                      <a:pt x="162" y="51"/>
                    </a:lnTo>
                    <a:lnTo>
                      <a:pt x="164" y="53"/>
                    </a:lnTo>
                    <a:lnTo>
                      <a:pt x="165" y="53"/>
                    </a:lnTo>
                    <a:lnTo>
                      <a:pt x="166" y="56"/>
                    </a:lnTo>
                    <a:lnTo>
                      <a:pt x="162" y="56"/>
                    </a:lnTo>
                    <a:lnTo>
                      <a:pt x="159" y="58"/>
                    </a:lnTo>
                    <a:lnTo>
                      <a:pt x="153" y="56"/>
                    </a:lnTo>
                    <a:lnTo>
                      <a:pt x="151" y="53"/>
                    </a:lnTo>
                    <a:lnTo>
                      <a:pt x="150" y="51"/>
                    </a:lnTo>
                    <a:lnTo>
                      <a:pt x="148" y="50"/>
                    </a:lnTo>
                    <a:lnTo>
                      <a:pt x="141" y="49"/>
                    </a:lnTo>
                    <a:lnTo>
                      <a:pt x="131" y="50"/>
                    </a:lnTo>
                    <a:lnTo>
                      <a:pt x="124" y="61"/>
                    </a:lnTo>
                    <a:lnTo>
                      <a:pt x="116" y="61"/>
                    </a:lnTo>
                    <a:lnTo>
                      <a:pt x="111" y="62"/>
                    </a:lnTo>
                    <a:lnTo>
                      <a:pt x="108" y="61"/>
                    </a:lnTo>
                    <a:lnTo>
                      <a:pt x="107" y="61"/>
                    </a:lnTo>
                    <a:lnTo>
                      <a:pt x="98" y="65"/>
                    </a:lnTo>
                    <a:lnTo>
                      <a:pt x="92" y="69"/>
                    </a:lnTo>
                    <a:lnTo>
                      <a:pt x="87" y="70"/>
                    </a:lnTo>
                    <a:lnTo>
                      <a:pt x="86" y="72"/>
                    </a:lnTo>
                    <a:lnTo>
                      <a:pt x="84" y="72"/>
                    </a:lnTo>
                    <a:lnTo>
                      <a:pt x="82" y="74"/>
                    </a:lnTo>
                    <a:lnTo>
                      <a:pt x="80" y="76"/>
                    </a:lnTo>
                    <a:lnTo>
                      <a:pt x="79" y="81"/>
                    </a:lnTo>
                    <a:lnTo>
                      <a:pt x="76" y="84"/>
                    </a:lnTo>
                    <a:lnTo>
                      <a:pt x="74" y="85"/>
                    </a:lnTo>
                    <a:lnTo>
                      <a:pt x="71" y="85"/>
                    </a:lnTo>
                    <a:lnTo>
                      <a:pt x="69" y="84"/>
                    </a:lnTo>
                    <a:lnTo>
                      <a:pt x="61" y="75"/>
                    </a:lnTo>
                    <a:lnTo>
                      <a:pt x="55" y="72"/>
                    </a:lnTo>
                    <a:lnTo>
                      <a:pt x="50" y="70"/>
                    </a:lnTo>
                    <a:lnTo>
                      <a:pt x="47" y="72"/>
                    </a:lnTo>
                    <a:lnTo>
                      <a:pt x="45" y="75"/>
                    </a:lnTo>
                    <a:lnTo>
                      <a:pt x="46" y="80"/>
                    </a:lnTo>
                    <a:lnTo>
                      <a:pt x="50" y="86"/>
                    </a:lnTo>
                    <a:lnTo>
                      <a:pt x="57" y="93"/>
                    </a:lnTo>
                    <a:lnTo>
                      <a:pt x="57" y="97"/>
                    </a:lnTo>
                    <a:lnTo>
                      <a:pt x="57" y="101"/>
                    </a:lnTo>
                    <a:lnTo>
                      <a:pt x="55" y="102"/>
                    </a:lnTo>
                    <a:lnTo>
                      <a:pt x="53" y="104"/>
                    </a:lnTo>
                    <a:lnTo>
                      <a:pt x="44" y="104"/>
                    </a:lnTo>
                    <a:lnTo>
                      <a:pt x="38" y="104"/>
                    </a:lnTo>
                    <a:lnTo>
                      <a:pt x="30" y="105"/>
                    </a:lnTo>
                    <a:lnTo>
                      <a:pt x="28" y="108"/>
                    </a:lnTo>
                    <a:lnTo>
                      <a:pt x="29" y="114"/>
                    </a:lnTo>
                    <a:lnTo>
                      <a:pt x="31" y="118"/>
                    </a:lnTo>
                    <a:lnTo>
                      <a:pt x="31" y="119"/>
                    </a:lnTo>
                    <a:lnTo>
                      <a:pt x="33" y="121"/>
                    </a:lnTo>
                    <a:lnTo>
                      <a:pt x="31" y="124"/>
                    </a:lnTo>
                    <a:lnTo>
                      <a:pt x="30" y="126"/>
                    </a:lnTo>
                    <a:lnTo>
                      <a:pt x="25" y="129"/>
                    </a:lnTo>
                    <a:lnTo>
                      <a:pt x="27" y="135"/>
                    </a:lnTo>
                    <a:lnTo>
                      <a:pt x="28" y="139"/>
                    </a:lnTo>
                    <a:lnTo>
                      <a:pt x="27" y="139"/>
                    </a:lnTo>
                    <a:lnTo>
                      <a:pt x="27" y="141"/>
                    </a:lnTo>
                    <a:lnTo>
                      <a:pt x="27" y="143"/>
                    </a:lnTo>
                    <a:lnTo>
                      <a:pt x="22" y="149"/>
                    </a:lnTo>
                    <a:lnTo>
                      <a:pt x="19" y="150"/>
                    </a:lnTo>
                    <a:lnTo>
                      <a:pt x="16" y="155"/>
                    </a:lnTo>
                    <a:lnTo>
                      <a:pt x="13" y="159"/>
                    </a:lnTo>
                    <a:lnTo>
                      <a:pt x="13" y="161"/>
                    </a:lnTo>
                    <a:lnTo>
                      <a:pt x="16" y="166"/>
                    </a:lnTo>
                    <a:lnTo>
                      <a:pt x="16" y="172"/>
                    </a:lnTo>
                    <a:lnTo>
                      <a:pt x="15" y="176"/>
                    </a:lnTo>
                    <a:lnTo>
                      <a:pt x="15" y="182"/>
                    </a:lnTo>
                    <a:lnTo>
                      <a:pt x="12" y="207"/>
                    </a:lnTo>
                    <a:lnTo>
                      <a:pt x="8" y="211"/>
                    </a:lnTo>
                    <a:lnTo>
                      <a:pt x="7" y="212"/>
                    </a:lnTo>
                    <a:lnTo>
                      <a:pt x="1" y="215"/>
                    </a:lnTo>
                    <a:lnTo>
                      <a:pt x="0" y="21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686">
                <a:extLst>
                  <a:ext uri="{FF2B5EF4-FFF2-40B4-BE49-F238E27FC236}">
                    <a16:creationId xmlns:a16="http://schemas.microsoft.com/office/drawing/2014/main" id="{B184B1FA-B66E-ADB6-4AFD-3B7F56026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2368"/>
                <a:ext cx="143" cy="64"/>
              </a:xfrm>
              <a:custGeom>
                <a:avLst/>
                <a:gdLst>
                  <a:gd name="T0" fmla="*/ 705 w 713"/>
                  <a:gd name="T1" fmla="*/ 10 h 318"/>
                  <a:gd name="T2" fmla="*/ 682 w 713"/>
                  <a:gd name="T3" fmla="*/ 10 h 318"/>
                  <a:gd name="T4" fmla="*/ 694 w 713"/>
                  <a:gd name="T5" fmla="*/ 23 h 318"/>
                  <a:gd name="T6" fmla="*/ 667 w 713"/>
                  <a:gd name="T7" fmla="*/ 32 h 318"/>
                  <a:gd name="T8" fmla="*/ 673 w 713"/>
                  <a:gd name="T9" fmla="*/ 52 h 318"/>
                  <a:gd name="T10" fmla="*/ 695 w 713"/>
                  <a:gd name="T11" fmla="*/ 81 h 318"/>
                  <a:gd name="T12" fmla="*/ 686 w 713"/>
                  <a:gd name="T13" fmla="*/ 109 h 318"/>
                  <a:gd name="T14" fmla="*/ 681 w 713"/>
                  <a:gd name="T15" fmla="*/ 128 h 318"/>
                  <a:gd name="T16" fmla="*/ 664 w 713"/>
                  <a:gd name="T17" fmla="*/ 116 h 318"/>
                  <a:gd name="T18" fmla="*/ 623 w 713"/>
                  <a:gd name="T19" fmla="*/ 101 h 318"/>
                  <a:gd name="T20" fmla="*/ 613 w 713"/>
                  <a:gd name="T21" fmla="*/ 119 h 318"/>
                  <a:gd name="T22" fmla="*/ 615 w 713"/>
                  <a:gd name="T23" fmla="*/ 147 h 318"/>
                  <a:gd name="T24" fmla="*/ 585 w 713"/>
                  <a:gd name="T25" fmla="*/ 135 h 318"/>
                  <a:gd name="T26" fmla="*/ 560 w 713"/>
                  <a:gd name="T27" fmla="*/ 139 h 318"/>
                  <a:gd name="T28" fmla="*/ 540 w 713"/>
                  <a:gd name="T29" fmla="*/ 135 h 318"/>
                  <a:gd name="T30" fmla="*/ 522 w 713"/>
                  <a:gd name="T31" fmla="*/ 132 h 318"/>
                  <a:gd name="T32" fmla="*/ 504 w 713"/>
                  <a:gd name="T33" fmla="*/ 130 h 318"/>
                  <a:gd name="T34" fmla="*/ 476 w 713"/>
                  <a:gd name="T35" fmla="*/ 116 h 318"/>
                  <a:gd name="T36" fmla="*/ 452 w 713"/>
                  <a:gd name="T37" fmla="*/ 118 h 318"/>
                  <a:gd name="T38" fmla="*/ 425 w 713"/>
                  <a:gd name="T39" fmla="*/ 120 h 318"/>
                  <a:gd name="T40" fmla="*/ 431 w 713"/>
                  <a:gd name="T41" fmla="*/ 139 h 318"/>
                  <a:gd name="T42" fmla="*/ 440 w 713"/>
                  <a:gd name="T43" fmla="*/ 162 h 318"/>
                  <a:gd name="T44" fmla="*/ 431 w 713"/>
                  <a:gd name="T45" fmla="*/ 175 h 318"/>
                  <a:gd name="T46" fmla="*/ 440 w 713"/>
                  <a:gd name="T47" fmla="*/ 190 h 318"/>
                  <a:gd name="T48" fmla="*/ 449 w 713"/>
                  <a:gd name="T49" fmla="*/ 202 h 318"/>
                  <a:gd name="T50" fmla="*/ 442 w 713"/>
                  <a:gd name="T51" fmla="*/ 210 h 318"/>
                  <a:gd name="T52" fmla="*/ 430 w 713"/>
                  <a:gd name="T53" fmla="*/ 222 h 318"/>
                  <a:gd name="T54" fmla="*/ 414 w 713"/>
                  <a:gd name="T55" fmla="*/ 223 h 318"/>
                  <a:gd name="T56" fmla="*/ 407 w 713"/>
                  <a:gd name="T57" fmla="*/ 230 h 318"/>
                  <a:gd name="T58" fmla="*/ 389 w 713"/>
                  <a:gd name="T59" fmla="*/ 229 h 318"/>
                  <a:gd name="T60" fmla="*/ 381 w 713"/>
                  <a:gd name="T61" fmla="*/ 235 h 318"/>
                  <a:gd name="T62" fmla="*/ 339 w 713"/>
                  <a:gd name="T63" fmla="*/ 219 h 318"/>
                  <a:gd name="T64" fmla="*/ 312 w 713"/>
                  <a:gd name="T65" fmla="*/ 201 h 318"/>
                  <a:gd name="T66" fmla="*/ 281 w 713"/>
                  <a:gd name="T67" fmla="*/ 205 h 318"/>
                  <a:gd name="T68" fmla="*/ 249 w 713"/>
                  <a:gd name="T69" fmla="*/ 208 h 318"/>
                  <a:gd name="T70" fmla="*/ 227 w 713"/>
                  <a:gd name="T71" fmla="*/ 194 h 318"/>
                  <a:gd name="T72" fmla="*/ 208 w 713"/>
                  <a:gd name="T73" fmla="*/ 173 h 318"/>
                  <a:gd name="T74" fmla="*/ 189 w 713"/>
                  <a:gd name="T75" fmla="*/ 189 h 318"/>
                  <a:gd name="T76" fmla="*/ 174 w 713"/>
                  <a:gd name="T77" fmla="*/ 188 h 318"/>
                  <a:gd name="T78" fmla="*/ 163 w 713"/>
                  <a:gd name="T79" fmla="*/ 170 h 318"/>
                  <a:gd name="T80" fmla="*/ 155 w 713"/>
                  <a:gd name="T81" fmla="*/ 179 h 318"/>
                  <a:gd name="T82" fmla="*/ 135 w 713"/>
                  <a:gd name="T83" fmla="*/ 189 h 318"/>
                  <a:gd name="T84" fmla="*/ 100 w 713"/>
                  <a:gd name="T85" fmla="*/ 213 h 318"/>
                  <a:gd name="T86" fmla="*/ 77 w 713"/>
                  <a:gd name="T87" fmla="*/ 200 h 318"/>
                  <a:gd name="T88" fmla="*/ 59 w 713"/>
                  <a:gd name="T89" fmla="*/ 190 h 318"/>
                  <a:gd name="T90" fmla="*/ 36 w 713"/>
                  <a:gd name="T91" fmla="*/ 175 h 318"/>
                  <a:gd name="T92" fmla="*/ 27 w 713"/>
                  <a:gd name="T93" fmla="*/ 189 h 318"/>
                  <a:gd name="T94" fmla="*/ 2 w 713"/>
                  <a:gd name="T95" fmla="*/ 178 h 318"/>
                  <a:gd name="T96" fmla="*/ 0 w 713"/>
                  <a:gd name="T97" fmla="*/ 193 h 318"/>
                  <a:gd name="T98" fmla="*/ 17 w 713"/>
                  <a:gd name="T99" fmla="*/ 232 h 318"/>
                  <a:gd name="T100" fmla="*/ 29 w 713"/>
                  <a:gd name="T101" fmla="*/ 264 h 318"/>
                  <a:gd name="T102" fmla="*/ 49 w 713"/>
                  <a:gd name="T103" fmla="*/ 273 h 318"/>
                  <a:gd name="T104" fmla="*/ 80 w 713"/>
                  <a:gd name="T105" fmla="*/ 282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13" h="318">
                    <a:moveTo>
                      <a:pt x="688" y="0"/>
                    </a:moveTo>
                    <a:lnTo>
                      <a:pt x="693" y="2"/>
                    </a:lnTo>
                    <a:lnTo>
                      <a:pt x="701" y="5"/>
                    </a:lnTo>
                    <a:lnTo>
                      <a:pt x="713" y="7"/>
                    </a:lnTo>
                    <a:lnTo>
                      <a:pt x="709" y="10"/>
                    </a:lnTo>
                    <a:lnTo>
                      <a:pt x="705" y="10"/>
                    </a:lnTo>
                    <a:lnTo>
                      <a:pt x="703" y="11"/>
                    </a:lnTo>
                    <a:lnTo>
                      <a:pt x="693" y="11"/>
                    </a:lnTo>
                    <a:lnTo>
                      <a:pt x="690" y="10"/>
                    </a:lnTo>
                    <a:lnTo>
                      <a:pt x="689" y="10"/>
                    </a:lnTo>
                    <a:lnTo>
                      <a:pt x="687" y="10"/>
                    </a:lnTo>
                    <a:lnTo>
                      <a:pt x="682" y="10"/>
                    </a:lnTo>
                    <a:lnTo>
                      <a:pt x="681" y="12"/>
                    </a:lnTo>
                    <a:lnTo>
                      <a:pt x="684" y="15"/>
                    </a:lnTo>
                    <a:lnTo>
                      <a:pt x="690" y="17"/>
                    </a:lnTo>
                    <a:lnTo>
                      <a:pt x="700" y="19"/>
                    </a:lnTo>
                    <a:lnTo>
                      <a:pt x="698" y="21"/>
                    </a:lnTo>
                    <a:lnTo>
                      <a:pt x="694" y="23"/>
                    </a:lnTo>
                    <a:lnTo>
                      <a:pt x="688" y="23"/>
                    </a:lnTo>
                    <a:lnTo>
                      <a:pt x="684" y="23"/>
                    </a:lnTo>
                    <a:lnTo>
                      <a:pt x="682" y="24"/>
                    </a:lnTo>
                    <a:lnTo>
                      <a:pt x="675" y="27"/>
                    </a:lnTo>
                    <a:lnTo>
                      <a:pt x="669" y="28"/>
                    </a:lnTo>
                    <a:lnTo>
                      <a:pt x="667" y="32"/>
                    </a:lnTo>
                    <a:lnTo>
                      <a:pt x="669" y="34"/>
                    </a:lnTo>
                    <a:lnTo>
                      <a:pt x="676" y="38"/>
                    </a:lnTo>
                    <a:lnTo>
                      <a:pt x="678" y="41"/>
                    </a:lnTo>
                    <a:lnTo>
                      <a:pt x="677" y="46"/>
                    </a:lnTo>
                    <a:lnTo>
                      <a:pt x="673" y="48"/>
                    </a:lnTo>
                    <a:lnTo>
                      <a:pt x="673" y="52"/>
                    </a:lnTo>
                    <a:lnTo>
                      <a:pt x="675" y="55"/>
                    </a:lnTo>
                    <a:lnTo>
                      <a:pt x="678" y="57"/>
                    </a:lnTo>
                    <a:lnTo>
                      <a:pt x="692" y="62"/>
                    </a:lnTo>
                    <a:lnTo>
                      <a:pt x="694" y="67"/>
                    </a:lnTo>
                    <a:lnTo>
                      <a:pt x="696" y="79"/>
                    </a:lnTo>
                    <a:lnTo>
                      <a:pt x="695" y="81"/>
                    </a:lnTo>
                    <a:lnTo>
                      <a:pt x="695" y="85"/>
                    </a:lnTo>
                    <a:lnTo>
                      <a:pt x="693" y="91"/>
                    </a:lnTo>
                    <a:lnTo>
                      <a:pt x="688" y="99"/>
                    </a:lnTo>
                    <a:lnTo>
                      <a:pt x="687" y="104"/>
                    </a:lnTo>
                    <a:lnTo>
                      <a:pt x="687" y="109"/>
                    </a:lnTo>
                    <a:lnTo>
                      <a:pt x="686" y="109"/>
                    </a:lnTo>
                    <a:lnTo>
                      <a:pt x="686" y="110"/>
                    </a:lnTo>
                    <a:lnTo>
                      <a:pt x="686" y="113"/>
                    </a:lnTo>
                    <a:lnTo>
                      <a:pt x="686" y="115"/>
                    </a:lnTo>
                    <a:lnTo>
                      <a:pt x="684" y="119"/>
                    </a:lnTo>
                    <a:lnTo>
                      <a:pt x="682" y="122"/>
                    </a:lnTo>
                    <a:lnTo>
                      <a:pt x="681" y="128"/>
                    </a:lnTo>
                    <a:lnTo>
                      <a:pt x="679" y="130"/>
                    </a:lnTo>
                    <a:lnTo>
                      <a:pt x="675" y="132"/>
                    </a:lnTo>
                    <a:lnTo>
                      <a:pt x="672" y="132"/>
                    </a:lnTo>
                    <a:lnTo>
                      <a:pt x="671" y="132"/>
                    </a:lnTo>
                    <a:lnTo>
                      <a:pt x="666" y="126"/>
                    </a:lnTo>
                    <a:lnTo>
                      <a:pt x="664" y="116"/>
                    </a:lnTo>
                    <a:lnTo>
                      <a:pt x="656" y="116"/>
                    </a:lnTo>
                    <a:lnTo>
                      <a:pt x="652" y="122"/>
                    </a:lnTo>
                    <a:lnTo>
                      <a:pt x="646" y="112"/>
                    </a:lnTo>
                    <a:lnTo>
                      <a:pt x="639" y="107"/>
                    </a:lnTo>
                    <a:lnTo>
                      <a:pt x="631" y="104"/>
                    </a:lnTo>
                    <a:lnTo>
                      <a:pt x="623" y="101"/>
                    </a:lnTo>
                    <a:lnTo>
                      <a:pt x="616" y="102"/>
                    </a:lnTo>
                    <a:lnTo>
                      <a:pt x="610" y="103"/>
                    </a:lnTo>
                    <a:lnTo>
                      <a:pt x="607" y="109"/>
                    </a:lnTo>
                    <a:lnTo>
                      <a:pt x="606" y="110"/>
                    </a:lnTo>
                    <a:lnTo>
                      <a:pt x="609" y="114"/>
                    </a:lnTo>
                    <a:lnTo>
                      <a:pt x="613" y="119"/>
                    </a:lnTo>
                    <a:lnTo>
                      <a:pt x="621" y="126"/>
                    </a:lnTo>
                    <a:lnTo>
                      <a:pt x="624" y="128"/>
                    </a:lnTo>
                    <a:lnTo>
                      <a:pt x="625" y="133"/>
                    </a:lnTo>
                    <a:lnTo>
                      <a:pt x="624" y="138"/>
                    </a:lnTo>
                    <a:lnTo>
                      <a:pt x="620" y="145"/>
                    </a:lnTo>
                    <a:lnTo>
                      <a:pt x="615" y="147"/>
                    </a:lnTo>
                    <a:lnTo>
                      <a:pt x="610" y="147"/>
                    </a:lnTo>
                    <a:lnTo>
                      <a:pt x="608" y="142"/>
                    </a:lnTo>
                    <a:lnTo>
                      <a:pt x="604" y="139"/>
                    </a:lnTo>
                    <a:lnTo>
                      <a:pt x="598" y="138"/>
                    </a:lnTo>
                    <a:lnTo>
                      <a:pt x="591" y="139"/>
                    </a:lnTo>
                    <a:lnTo>
                      <a:pt x="585" y="135"/>
                    </a:lnTo>
                    <a:lnTo>
                      <a:pt x="578" y="130"/>
                    </a:lnTo>
                    <a:lnTo>
                      <a:pt x="575" y="128"/>
                    </a:lnTo>
                    <a:lnTo>
                      <a:pt x="573" y="131"/>
                    </a:lnTo>
                    <a:lnTo>
                      <a:pt x="568" y="133"/>
                    </a:lnTo>
                    <a:lnTo>
                      <a:pt x="564" y="139"/>
                    </a:lnTo>
                    <a:lnTo>
                      <a:pt x="560" y="139"/>
                    </a:lnTo>
                    <a:lnTo>
                      <a:pt x="556" y="138"/>
                    </a:lnTo>
                    <a:lnTo>
                      <a:pt x="552" y="133"/>
                    </a:lnTo>
                    <a:lnTo>
                      <a:pt x="550" y="126"/>
                    </a:lnTo>
                    <a:lnTo>
                      <a:pt x="546" y="125"/>
                    </a:lnTo>
                    <a:lnTo>
                      <a:pt x="544" y="128"/>
                    </a:lnTo>
                    <a:lnTo>
                      <a:pt x="540" y="135"/>
                    </a:lnTo>
                    <a:lnTo>
                      <a:pt x="538" y="145"/>
                    </a:lnTo>
                    <a:lnTo>
                      <a:pt x="530" y="148"/>
                    </a:lnTo>
                    <a:lnTo>
                      <a:pt x="526" y="145"/>
                    </a:lnTo>
                    <a:lnTo>
                      <a:pt x="522" y="141"/>
                    </a:lnTo>
                    <a:lnTo>
                      <a:pt x="523" y="137"/>
                    </a:lnTo>
                    <a:lnTo>
                      <a:pt x="522" y="132"/>
                    </a:lnTo>
                    <a:lnTo>
                      <a:pt x="522" y="130"/>
                    </a:lnTo>
                    <a:lnTo>
                      <a:pt x="521" y="126"/>
                    </a:lnTo>
                    <a:lnTo>
                      <a:pt x="517" y="125"/>
                    </a:lnTo>
                    <a:lnTo>
                      <a:pt x="515" y="126"/>
                    </a:lnTo>
                    <a:lnTo>
                      <a:pt x="509" y="130"/>
                    </a:lnTo>
                    <a:lnTo>
                      <a:pt x="504" y="130"/>
                    </a:lnTo>
                    <a:lnTo>
                      <a:pt x="499" y="128"/>
                    </a:lnTo>
                    <a:lnTo>
                      <a:pt x="494" y="122"/>
                    </a:lnTo>
                    <a:lnTo>
                      <a:pt x="489" y="116"/>
                    </a:lnTo>
                    <a:lnTo>
                      <a:pt x="484" y="114"/>
                    </a:lnTo>
                    <a:lnTo>
                      <a:pt x="481" y="115"/>
                    </a:lnTo>
                    <a:lnTo>
                      <a:pt x="476" y="116"/>
                    </a:lnTo>
                    <a:lnTo>
                      <a:pt x="472" y="121"/>
                    </a:lnTo>
                    <a:lnTo>
                      <a:pt x="463" y="118"/>
                    </a:lnTo>
                    <a:lnTo>
                      <a:pt x="459" y="119"/>
                    </a:lnTo>
                    <a:lnTo>
                      <a:pt x="457" y="118"/>
                    </a:lnTo>
                    <a:lnTo>
                      <a:pt x="455" y="118"/>
                    </a:lnTo>
                    <a:lnTo>
                      <a:pt x="452" y="118"/>
                    </a:lnTo>
                    <a:lnTo>
                      <a:pt x="446" y="115"/>
                    </a:lnTo>
                    <a:lnTo>
                      <a:pt x="438" y="114"/>
                    </a:lnTo>
                    <a:lnTo>
                      <a:pt x="429" y="110"/>
                    </a:lnTo>
                    <a:lnTo>
                      <a:pt x="425" y="113"/>
                    </a:lnTo>
                    <a:lnTo>
                      <a:pt x="424" y="115"/>
                    </a:lnTo>
                    <a:lnTo>
                      <a:pt x="425" y="120"/>
                    </a:lnTo>
                    <a:lnTo>
                      <a:pt x="431" y="132"/>
                    </a:lnTo>
                    <a:lnTo>
                      <a:pt x="431" y="135"/>
                    </a:lnTo>
                    <a:lnTo>
                      <a:pt x="432" y="137"/>
                    </a:lnTo>
                    <a:lnTo>
                      <a:pt x="431" y="137"/>
                    </a:lnTo>
                    <a:lnTo>
                      <a:pt x="431" y="138"/>
                    </a:lnTo>
                    <a:lnTo>
                      <a:pt x="431" y="139"/>
                    </a:lnTo>
                    <a:lnTo>
                      <a:pt x="424" y="138"/>
                    </a:lnTo>
                    <a:lnTo>
                      <a:pt x="423" y="141"/>
                    </a:lnTo>
                    <a:lnTo>
                      <a:pt x="424" y="143"/>
                    </a:lnTo>
                    <a:lnTo>
                      <a:pt x="432" y="148"/>
                    </a:lnTo>
                    <a:lnTo>
                      <a:pt x="435" y="156"/>
                    </a:lnTo>
                    <a:lnTo>
                      <a:pt x="440" y="162"/>
                    </a:lnTo>
                    <a:lnTo>
                      <a:pt x="441" y="162"/>
                    </a:lnTo>
                    <a:lnTo>
                      <a:pt x="441" y="165"/>
                    </a:lnTo>
                    <a:lnTo>
                      <a:pt x="440" y="167"/>
                    </a:lnTo>
                    <a:lnTo>
                      <a:pt x="436" y="170"/>
                    </a:lnTo>
                    <a:lnTo>
                      <a:pt x="432" y="172"/>
                    </a:lnTo>
                    <a:lnTo>
                      <a:pt x="431" y="175"/>
                    </a:lnTo>
                    <a:lnTo>
                      <a:pt x="432" y="177"/>
                    </a:lnTo>
                    <a:lnTo>
                      <a:pt x="437" y="179"/>
                    </a:lnTo>
                    <a:lnTo>
                      <a:pt x="440" y="182"/>
                    </a:lnTo>
                    <a:lnTo>
                      <a:pt x="441" y="184"/>
                    </a:lnTo>
                    <a:lnTo>
                      <a:pt x="441" y="187"/>
                    </a:lnTo>
                    <a:lnTo>
                      <a:pt x="440" y="190"/>
                    </a:lnTo>
                    <a:lnTo>
                      <a:pt x="436" y="192"/>
                    </a:lnTo>
                    <a:lnTo>
                      <a:pt x="436" y="194"/>
                    </a:lnTo>
                    <a:lnTo>
                      <a:pt x="440" y="199"/>
                    </a:lnTo>
                    <a:lnTo>
                      <a:pt x="446" y="201"/>
                    </a:lnTo>
                    <a:lnTo>
                      <a:pt x="447" y="201"/>
                    </a:lnTo>
                    <a:lnTo>
                      <a:pt x="449" y="202"/>
                    </a:lnTo>
                    <a:lnTo>
                      <a:pt x="449" y="207"/>
                    </a:lnTo>
                    <a:lnTo>
                      <a:pt x="447" y="208"/>
                    </a:lnTo>
                    <a:lnTo>
                      <a:pt x="446" y="208"/>
                    </a:lnTo>
                    <a:lnTo>
                      <a:pt x="446" y="210"/>
                    </a:lnTo>
                    <a:lnTo>
                      <a:pt x="443" y="210"/>
                    </a:lnTo>
                    <a:lnTo>
                      <a:pt x="442" y="210"/>
                    </a:lnTo>
                    <a:lnTo>
                      <a:pt x="436" y="207"/>
                    </a:lnTo>
                    <a:lnTo>
                      <a:pt x="435" y="208"/>
                    </a:lnTo>
                    <a:lnTo>
                      <a:pt x="432" y="210"/>
                    </a:lnTo>
                    <a:lnTo>
                      <a:pt x="432" y="215"/>
                    </a:lnTo>
                    <a:lnTo>
                      <a:pt x="430" y="219"/>
                    </a:lnTo>
                    <a:lnTo>
                      <a:pt x="430" y="222"/>
                    </a:lnTo>
                    <a:lnTo>
                      <a:pt x="427" y="221"/>
                    </a:lnTo>
                    <a:lnTo>
                      <a:pt x="426" y="221"/>
                    </a:lnTo>
                    <a:lnTo>
                      <a:pt x="421" y="219"/>
                    </a:lnTo>
                    <a:lnTo>
                      <a:pt x="414" y="218"/>
                    </a:lnTo>
                    <a:lnTo>
                      <a:pt x="413" y="219"/>
                    </a:lnTo>
                    <a:lnTo>
                      <a:pt x="414" y="223"/>
                    </a:lnTo>
                    <a:lnTo>
                      <a:pt x="412" y="225"/>
                    </a:lnTo>
                    <a:lnTo>
                      <a:pt x="410" y="225"/>
                    </a:lnTo>
                    <a:lnTo>
                      <a:pt x="410" y="227"/>
                    </a:lnTo>
                    <a:lnTo>
                      <a:pt x="410" y="229"/>
                    </a:lnTo>
                    <a:lnTo>
                      <a:pt x="408" y="230"/>
                    </a:lnTo>
                    <a:lnTo>
                      <a:pt x="407" y="230"/>
                    </a:lnTo>
                    <a:lnTo>
                      <a:pt x="407" y="232"/>
                    </a:lnTo>
                    <a:lnTo>
                      <a:pt x="400" y="232"/>
                    </a:lnTo>
                    <a:lnTo>
                      <a:pt x="396" y="230"/>
                    </a:lnTo>
                    <a:lnTo>
                      <a:pt x="393" y="227"/>
                    </a:lnTo>
                    <a:lnTo>
                      <a:pt x="391" y="228"/>
                    </a:lnTo>
                    <a:lnTo>
                      <a:pt x="389" y="229"/>
                    </a:lnTo>
                    <a:lnTo>
                      <a:pt x="389" y="235"/>
                    </a:lnTo>
                    <a:lnTo>
                      <a:pt x="386" y="239"/>
                    </a:lnTo>
                    <a:lnTo>
                      <a:pt x="385" y="239"/>
                    </a:lnTo>
                    <a:lnTo>
                      <a:pt x="385" y="240"/>
                    </a:lnTo>
                    <a:lnTo>
                      <a:pt x="383" y="239"/>
                    </a:lnTo>
                    <a:lnTo>
                      <a:pt x="381" y="235"/>
                    </a:lnTo>
                    <a:lnTo>
                      <a:pt x="378" y="228"/>
                    </a:lnTo>
                    <a:lnTo>
                      <a:pt x="366" y="218"/>
                    </a:lnTo>
                    <a:lnTo>
                      <a:pt x="361" y="216"/>
                    </a:lnTo>
                    <a:lnTo>
                      <a:pt x="355" y="216"/>
                    </a:lnTo>
                    <a:lnTo>
                      <a:pt x="347" y="217"/>
                    </a:lnTo>
                    <a:lnTo>
                      <a:pt x="339" y="219"/>
                    </a:lnTo>
                    <a:lnTo>
                      <a:pt x="333" y="219"/>
                    </a:lnTo>
                    <a:lnTo>
                      <a:pt x="329" y="218"/>
                    </a:lnTo>
                    <a:lnTo>
                      <a:pt x="326" y="216"/>
                    </a:lnTo>
                    <a:lnTo>
                      <a:pt x="324" y="212"/>
                    </a:lnTo>
                    <a:lnTo>
                      <a:pt x="320" y="206"/>
                    </a:lnTo>
                    <a:lnTo>
                      <a:pt x="312" y="201"/>
                    </a:lnTo>
                    <a:lnTo>
                      <a:pt x="301" y="196"/>
                    </a:lnTo>
                    <a:lnTo>
                      <a:pt x="298" y="196"/>
                    </a:lnTo>
                    <a:lnTo>
                      <a:pt x="297" y="199"/>
                    </a:lnTo>
                    <a:lnTo>
                      <a:pt x="292" y="200"/>
                    </a:lnTo>
                    <a:lnTo>
                      <a:pt x="288" y="202"/>
                    </a:lnTo>
                    <a:lnTo>
                      <a:pt x="281" y="205"/>
                    </a:lnTo>
                    <a:lnTo>
                      <a:pt x="271" y="202"/>
                    </a:lnTo>
                    <a:lnTo>
                      <a:pt x="264" y="199"/>
                    </a:lnTo>
                    <a:lnTo>
                      <a:pt x="260" y="198"/>
                    </a:lnTo>
                    <a:lnTo>
                      <a:pt x="258" y="200"/>
                    </a:lnTo>
                    <a:lnTo>
                      <a:pt x="253" y="202"/>
                    </a:lnTo>
                    <a:lnTo>
                      <a:pt x="249" y="208"/>
                    </a:lnTo>
                    <a:lnTo>
                      <a:pt x="244" y="210"/>
                    </a:lnTo>
                    <a:lnTo>
                      <a:pt x="242" y="208"/>
                    </a:lnTo>
                    <a:lnTo>
                      <a:pt x="237" y="205"/>
                    </a:lnTo>
                    <a:lnTo>
                      <a:pt x="235" y="201"/>
                    </a:lnTo>
                    <a:lnTo>
                      <a:pt x="230" y="196"/>
                    </a:lnTo>
                    <a:lnTo>
                      <a:pt x="227" y="194"/>
                    </a:lnTo>
                    <a:lnTo>
                      <a:pt x="221" y="183"/>
                    </a:lnTo>
                    <a:lnTo>
                      <a:pt x="218" y="177"/>
                    </a:lnTo>
                    <a:lnTo>
                      <a:pt x="214" y="171"/>
                    </a:lnTo>
                    <a:lnTo>
                      <a:pt x="212" y="170"/>
                    </a:lnTo>
                    <a:lnTo>
                      <a:pt x="209" y="171"/>
                    </a:lnTo>
                    <a:lnTo>
                      <a:pt x="208" y="173"/>
                    </a:lnTo>
                    <a:lnTo>
                      <a:pt x="206" y="177"/>
                    </a:lnTo>
                    <a:lnTo>
                      <a:pt x="201" y="178"/>
                    </a:lnTo>
                    <a:lnTo>
                      <a:pt x="197" y="181"/>
                    </a:lnTo>
                    <a:lnTo>
                      <a:pt x="191" y="183"/>
                    </a:lnTo>
                    <a:lnTo>
                      <a:pt x="190" y="189"/>
                    </a:lnTo>
                    <a:lnTo>
                      <a:pt x="189" y="189"/>
                    </a:lnTo>
                    <a:lnTo>
                      <a:pt x="189" y="190"/>
                    </a:lnTo>
                    <a:lnTo>
                      <a:pt x="186" y="192"/>
                    </a:lnTo>
                    <a:lnTo>
                      <a:pt x="183" y="192"/>
                    </a:lnTo>
                    <a:lnTo>
                      <a:pt x="178" y="192"/>
                    </a:lnTo>
                    <a:lnTo>
                      <a:pt x="175" y="190"/>
                    </a:lnTo>
                    <a:lnTo>
                      <a:pt x="174" y="188"/>
                    </a:lnTo>
                    <a:lnTo>
                      <a:pt x="173" y="181"/>
                    </a:lnTo>
                    <a:lnTo>
                      <a:pt x="168" y="176"/>
                    </a:lnTo>
                    <a:lnTo>
                      <a:pt x="169" y="170"/>
                    </a:lnTo>
                    <a:lnTo>
                      <a:pt x="166" y="167"/>
                    </a:lnTo>
                    <a:lnTo>
                      <a:pt x="164" y="167"/>
                    </a:lnTo>
                    <a:lnTo>
                      <a:pt x="163" y="170"/>
                    </a:lnTo>
                    <a:lnTo>
                      <a:pt x="161" y="172"/>
                    </a:lnTo>
                    <a:lnTo>
                      <a:pt x="160" y="172"/>
                    </a:lnTo>
                    <a:lnTo>
                      <a:pt x="160" y="173"/>
                    </a:lnTo>
                    <a:lnTo>
                      <a:pt x="160" y="176"/>
                    </a:lnTo>
                    <a:lnTo>
                      <a:pt x="157" y="179"/>
                    </a:lnTo>
                    <a:lnTo>
                      <a:pt x="155" y="179"/>
                    </a:lnTo>
                    <a:lnTo>
                      <a:pt x="154" y="179"/>
                    </a:lnTo>
                    <a:lnTo>
                      <a:pt x="151" y="177"/>
                    </a:lnTo>
                    <a:lnTo>
                      <a:pt x="143" y="176"/>
                    </a:lnTo>
                    <a:lnTo>
                      <a:pt x="140" y="177"/>
                    </a:lnTo>
                    <a:lnTo>
                      <a:pt x="140" y="182"/>
                    </a:lnTo>
                    <a:lnTo>
                      <a:pt x="135" y="189"/>
                    </a:lnTo>
                    <a:lnTo>
                      <a:pt x="127" y="198"/>
                    </a:lnTo>
                    <a:lnTo>
                      <a:pt x="124" y="199"/>
                    </a:lnTo>
                    <a:lnTo>
                      <a:pt x="123" y="201"/>
                    </a:lnTo>
                    <a:lnTo>
                      <a:pt x="117" y="206"/>
                    </a:lnTo>
                    <a:lnTo>
                      <a:pt x="109" y="208"/>
                    </a:lnTo>
                    <a:lnTo>
                      <a:pt x="100" y="213"/>
                    </a:lnTo>
                    <a:lnTo>
                      <a:pt x="98" y="212"/>
                    </a:lnTo>
                    <a:lnTo>
                      <a:pt x="95" y="211"/>
                    </a:lnTo>
                    <a:lnTo>
                      <a:pt x="94" y="211"/>
                    </a:lnTo>
                    <a:lnTo>
                      <a:pt x="89" y="208"/>
                    </a:lnTo>
                    <a:lnTo>
                      <a:pt x="83" y="206"/>
                    </a:lnTo>
                    <a:lnTo>
                      <a:pt x="77" y="200"/>
                    </a:lnTo>
                    <a:lnTo>
                      <a:pt x="76" y="190"/>
                    </a:lnTo>
                    <a:lnTo>
                      <a:pt x="75" y="187"/>
                    </a:lnTo>
                    <a:lnTo>
                      <a:pt x="72" y="187"/>
                    </a:lnTo>
                    <a:lnTo>
                      <a:pt x="69" y="187"/>
                    </a:lnTo>
                    <a:lnTo>
                      <a:pt x="64" y="190"/>
                    </a:lnTo>
                    <a:lnTo>
                      <a:pt x="59" y="190"/>
                    </a:lnTo>
                    <a:lnTo>
                      <a:pt x="54" y="189"/>
                    </a:lnTo>
                    <a:lnTo>
                      <a:pt x="49" y="185"/>
                    </a:lnTo>
                    <a:lnTo>
                      <a:pt x="47" y="179"/>
                    </a:lnTo>
                    <a:lnTo>
                      <a:pt x="42" y="175"/>
                    </a:lnTo>
                    <a:lnTo>
                      <a:pt x="38" y="173"/>
                    </a:lnTo>
                    <a:lnTo>
                      <a:pt x="36" y="175"/>
                    </a:lnTo>
                    <a:lnTo>
                      <a:pt x="32" y="177"/>
                    </a:lnTo>
                    <a:lnTo>
                      <a:pt x="35" y="185"/>
                    </a:lnTo>
                    <a:lnTo>
                      <a:pt x="34" y="185"/>
                    </a:lnTo>
                    <a:lnTo>
                      <a:pt x="34" y="187"/>
                    </a:lnTo>
                    <a:lnTo>
                      <a:pt x="32" y="189"/>
                    </a:lnTo>
                    <a:lnTo>
                      <a:pt x="27" y="189"/>
                    </a:lnTo>
                    <a:lnTo>
                      <a:pt x="24" y="189"/>
                    </a:lnTo>
                    <a:lnTo>
                      <a:pt x="21" y="190"/>
                    </a:lnTo>
                    <a:lnTo>
                      <a:pt x="15" y="188"/>
                    </a:lnTo>
                    <a:lnTo>
                      <a:pt x="11" y="183"/>
                    </a:lnTo>
                    <a:lnTo>
                      <a:pt x="6" y="179"/>
                    </a:lnTo>
                    <a:lnTo>
                      <a:pt x="2" y="178"/>
                    </a:lnTo>
                    <a:lnTo>
                      <a:pt x="1" y="179"/>
                    </a:lnTo>
                    <a:lnTo>
                      <a:pt x="2" y="184"/>
                    </a:lnTo>
                    <a:lnTo>
                      <a:pt x="2" y="189"/>
                    </a:lnTo>
                    <a:lnTo>
                      <a:pt x="1" y="189"/>
                    </a:lnTo>
                    <a:lnTo>
                      <a:pt x="1" y="190"/>
                    </a:lnTo>
                    <a:lnTo>
                      <a:pt x="0" y="193"/>
                    </a:lnTo>
                    <a:lnTo>
                      <a:pt x="1" y="194"/>
                    </a:lnTo>
                    <a:lnTo>
                      <a:pt x="4" y="196"/>
                    </a:lnTo>
                    <a:lnTo>
                      <a:pt x="8" y="207"/>
                    </a:lnTo>
                    <a:lnTo>
                      <a:pt x="13" y="224"/>
                    </a:lnTo>
                    <a:lnTo>
                      <a:pt x="13" y="225"/>
                    </a:lnTo>
                    <a:lnTo>
                      <a:pt x="17" y="232"/>
                    </a:lnTo>
                    <a:lnTo>
                      <a:pt x="20" y="238"/>
                    </a:lnTo>
                    <a:lnTo>
                      <a:pt x="26" y="248"/>
                    </a:lnTo>
                    <a:lnTo>
                      <a:pt x="29" y="256"/>
                    </a:lnTo>
                    <a:lnTo>
                      <a:pt x="29" y="258"/>
                    </a:lnTo>
                    <a:lnTo>
                      <a:pt x="27" y="261"/>
                    </a:lnTo>
                    <a:lnTo>
                      <a:pt x="29" y="264"/>
                    </a:lnTo>
                    <a:lnTo>
                      <a:pt x="31" y="265"/>
                    </a:lnTo>
                    <a:lnTo>
                      <a:pt x="36" y="267"/>
                    </a:lnTo>
                    <a:lnTo>
                      <a:pt x="41" y="268"/>
                    </a:lnTo>
                    <a:lnTo>
                      <a:pt x="44" y="272"/>
                    </a:lnTo>
                    <a:lnTo>
                      <a:pt x="47" y="273"/>
                    </a:lnTo>
                    <a:lnTo>
                      <a:pt x="49" y="273"/>
                    </a:lnTo>
                    <a:lnTo>
                      <a:pt x="54" y="274"/>
                    </a:lnTo>
                    <a:lnTo>
                      <a:pt x="64" y="274"/>
                    </a:lnTo>
                    <a:lnTo>
                      <a:pt x="67" y="274"/>
                    </a:lnTo>
                    <a:lnTo>
                      <a:pt x="70" y="275"/>
                    </a:lnTo>
                    <a:lnTo>
                      <a:pt x="76" y="278"/>
                    </a:lnTo>
                    <a:lnTo>
                      <a:pt x="80" y="282"/>
                    </a:lnTo>
                    <a:lnTo>
                      <a:pt x="81" y="287"/>
                    </a:lnTo>
                    <a:lnTo>
                      <a:pt x="81" y="295"/>
                    </a:lnTo>
                    <a:lnTo>
                      <a:pt x="78" y="309"/>
                    </a:lnTo>
                    <a:lnTo>
                      <a:pt x="76" y="31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687">
                <a:extLst>
                  <a:ext uri="{FF2B5EF4-FFF2-40B4-BE49-F238E27FC236}">
                    <a16:creationId xmlns:a16="http://schemas.microsoft.com/office/drawing/2014/main" id="{5DD74264-0A72-5D2B-7E6E-FA4960F8A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432"/>
                <a:ext cx="207" cy="59"/>
              </a:xfrm>
              <a:custGeom>
                <a:avLst/>
                <a:gdLst>
                  <a:gd name="T0" fmla="*/ 4 w 1035"/>
                  <a:gd name="T1" fmla="*/ 43 h 295"/>
                  <a:gd name="T2" fmla="*/ 22 w 1035"/>
                  <a:gd name="T3" fmla="*/ 89 h 295"/>
                  <a:gd name="T4" fmla="*/ 53 w 1035"/>
                  <a:gd name="T5" fmla="*/ 106 h 295"/>
                  <a:gd name="T6" fmla="*/ 136 w 1035"/>
                  <a:gd name="T7" fmla="*/ 144 h 295"/>
                  <a:gd name="T8" fmla="*/ 150 w 1035"/>
                  <a:gd name="T9" fmla="*/ 178 h 295"/>
                  <a:gd name="T10" fmla="*/ 174 w 1035"/>
                  <a:gd name="T11" fmla="*/ 209 h 295"/>
                  <a:gd name="T12" fmla="*/ 177 w 1035"/>
                  <a:gd name="T13" fmla="*/ 227 h 295"/>
                  <a:gd name="T14" fmla="*/ 222 w 1035"/>
                  <a:gd name="T15" fmla="*/ 254 h 295"/>
                  <a:gd name="T16" fmla="*/ 251 w 1035"/>
                  <a:gd name="T17" fmla="*/ 260 h 295"/>
                  <a:gd name="T18" fmla="*/ 285 w 1035"/>
                  <a:gd name="T19" fmla="*/ 293 h 295"/>
                  <a:gd name="T20" fmla="*/ 296 w 1035"/>
                  <a:gd name="T21" fmla="*/ 293 h 295"/>
                  <a:gd name="T22" fmla="*/ 329 w 1035"/>
                  <a:gd name="T23" fmla="*/ 281 h 295"/>
                  <a:gd name="T24" fmla="*/ 345 w 1035"/>
                  <a:gd name="T25" fmla="*/ 257 h 295"/>
                  <a:gd name="T26" fmla="*/ 380 w 1035"/>
                  <a:gd name="T27" fmla="*/ 227 h 295"/>
                  <a:gd name="T28" fmla="*/ 400 w 1035"/>
                  <a:gd name="T29" fmla="*/ 212 h 295"/>
                  <a:gd name="T30" fmla="*/ 422 w 1035"/>
                  <a:gd name="T31" fmla="*/ 221 h 295"/>
                  <a:gd name="T32" fmla="*/ 454 w 1035"/>
                  <a:gd name="T33" fmla="*/ 212 h 295"/>
                  <a:gd name="T34" fmla="*/ 474 w 1035"/>
                  <a:gd name="T35" fmla="*/ 175 h 295"/>
                  <a:gd name="T36" fmla="*/ 486 w 1035"/>
                  <a:gd name="T37" fmla="*/ 173 h 295"/>
                  <a:gd name="T38" fmla="*/ 512 w 1035"/>
                  <a:gd name="T39" fmla="*/ 179 h 295"/>
                  <a:gd name="T40" fmla="*/ 522 w 1035"/>
                  <a:gd name="T41" fmla="*/ 152 h 295"/>
                  <a:gd name="T42" fmla="*/ 541 w 1035"/>
                  <a:gd name="T43" fmla="*/ 150 h 295"/>
                  <a:gd name="T44" fmla="*/ 570 w 1035"/>
                  <a:gd name="T45" fmla="*/ 123 h 295"/>
                  <a:gd name="T46" fmla="*/ 591 w 1035"/>
                  <a:gd name="T47" fmla="*/ 117 h 295"/>
                  <a:gd name="T48" fmla="*/ 615 w 1035"/>
                  <a:gd name="T49" fmla="*/ 140 h 295"/>
                  <a:gd name="T50" fmla="*/ 628 w 1035"/>
                  <a:gd name="T51" fmla="*/ 122 h 295"/>
                  <a:gd name="T52" fmla="*/ 649 w 1035"/>
                  <a:gd name="T53" fmla="*/ 115 h 295"/>
                  <a:gd name="T54" fmla="*/ 677 w 1035"/>
                  <a:gd name="T55" fmla="*/ 106 h 295"/>
                  <a:gd name="T56" fmla="*/ 707 w 1035"/>
                  <a:gd name="T57" fmla="*/ 94 h 295"/>
                  <a:gd name="T58" fmla="*/ 722 w 1035"/>
                  <a:gd name="T59" fmla="*/ 116 h 295"/>
                  <a:gd name="T60" fmla="*/ 722 w 1035"/>
                  <a:gd name="T61" fmla="*/ 95 h 295"/>
                  <a:gd name="T62" fmla="*/ 740 w 1035"/>
                  <a:gd name="T63" fmla="*/ 88 h 295"/>
                  <a:gd name="T64" fmla="*/ 747 w 1035"/>
                  <a:gd name="T65" fmla="*/ 72 h 295"/>
                  <a:gd name="T66" fmla="*/ 754 w 1035"/>
                  <a:gd name="T67" fmla="*/ 94 h 295"/>
                  <a:gd name="T68" fmla="*/ 783 w 1035"/>
                  <a:gd name="T69" fmla="*/ 90 h 295"/>
                  <a:gd name="T70" fmla="*/ 788 w 1035"/>
                  <a:gd name="T71" fmla="*/ 74 h 295"/>
                  <a:gd name="T72" fmla="*/ 787 w 1035"/>
                  <a:gd name="T73" fmla="*/ 65 h 295"/>
                  <a:gd name="T74" fmla="*/ 799 w 1035"/>
                  <a:gd name="T75" fmla="*/ 86 h 295"/>
                  <a:gd name="T76" fmla="*/ 809 w 1035"/>
                  <a:gd name="T77" fmla="*/ 86 h 295"/>
                  <a:gd name="T78" fmla="*/ 839 w 1035"/>
                  <a:gd name="T79" fmla="*/ 67 h 295"/>
                  <a:gd name="T80" fmla="*/ 874 w 1035"/>
                  <a:gd name="T81" fmla="*/ 95 h 295"/>
                  <a:gd name="T82" fmla="*/ 892 w 1035"/>
                  <a:gd name="T83" fmla="*/ 89 h 295"/>
                  <a:gd name="T84" fmla="*/ 903 w 1035"/>
                  <a:gd name="T85" fmla="*/ 80 h 295"/>
                  <a:gd name="T86" fmla="*/ 914 w 1035"/>
                  <a:gd name="T87" fmla="*/ 83 h 295"/>
                  <a:gd name="T88" fmla="*/ 922 w 1035"/>
                  <a:gd name="T89" fmla="*/ 93 h 295"/>
                  <a:gd name="T90" fmla="*/ 957 w 1035"/>
                  <a:gd name="T91" fmla="*/ 98 h 295"/>
                  <a:gd name="T92" fmla="*/ 970 w 1035"/>
                  <a:gd name="T93" fmla="*/ 92 h 295"/>
                  <a:gd name="T94" fmla="*/ 994 w 1035"/>
                  <a:gd name="T95" fmla="*/ 72 h 295"/>
                  <a:gd name="T96" fmla="*/ 1003 w 1035"/>
                  <a:gd name="T97" fmla="*/ 70 h 295"/>
                  <a:gd name="T98" fmla="*/ 999 w 1035"/>
                  <a:gd name="T99" fmla="*/ 84 h 295"/>
                  <a:gd name="T100" fmla="*/ 1015 w 1035"/>
                  <a:gd name="T101" fmla="*/ 86 h 295"/>
                  <a:gd name="T102" fmla="*/ 997 w 1035"/>
                  <a:gd name="T103" fmla="*/ 104 h 295"/>
                  <a:gd name="T104" fmla="*/ 1028 w 1035"/>
                  <a:gd name="T105" fmla="*/ 76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35" h="295">
                    <a:moveTo>
                      <a:pt x="9" y="0"/>
                    </a:moveTo>
                    <a:lnTo>
                      <a:pt x="7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0" y="24"/>
                    </a:lnTo>
                    <a:lnTo>
                      <a:pt x="4" y="43"/>
                    </a:lnTo>
                    <a:lnTo>
                      <a:pt x="5" y="47"/>
                    </a:lnTo>
                    <a:lnTo>
                      <a:pt x="9" y="53"/>
                    </a:lnTo>
                    <a:lnTo>
                      <a:pt x="14" y="63"/>
                    </a:lnTo>
                    <a:lnTo>
                      <a:pt x="21" y="76"/>
                    </a:lnTo>
                    <a:lnTo>
                      <a:pt x="21" y="83"/>
                    </a:lnTo>
                    <a:lnTo>
                      <a:pt x="22" y="89"/>
                    </a:lnTo>
                    <a:lnTo>
                      <a:pt x="25" y="94"/>
                    </a:lnTo>
                    <a:lnTo>
                      <a:pt x="28" y="98"/>
                    </a:lnTo>
                    <a:lnTo>
                      <a:pt x="32" y="100"/>
                    </a:lnTo>
                    <a:lnTo>
                      <a:pt x="38" y="103"/>
                    </a:lnTo>
                    <a:lnTo>
                      <a:pt x="44" y="104"/>
                    </a:lnTo>
                    <a:lnTo>
                      <a:pt x="53" y="106"/>
                    </a:lnTo>
                    <a:lnTo>
                      <a:pt x="61" y="110"/>
                    </a:lnTo>
                    <a:lnTo>
                      <a:pt x="72" y="112"/>
                    </a:lnTo>
                    <a:lnTo>
                      <a:pt x="89" y="114"/>
                    </a:lnTo>
                    <a:lnTo>
                      <a:pt x="97" y="117"/>
                    </a:lnTo>
                    <a:lnTo>
                      <a:pt x="107" y="123"/>
                    </a:lnTo>
                    <a:lnTo>
                      <a:pt x="136" y="144"/>
                    </a:lnTo>
                    <a:lnTo>
                      <a:pt x="136" y="145"/>
                    </a:lnTo>
                    <a:lnTo>
                      <a:pt x="139" y="151"/>
                    </a:lnTo>
                    <a:lnTo>
                      <a:pt x="142" y="160"/>
                    </a:lnTo>
                    <a:lnTo>
                      <a:pt x="147" y="170"/>
                    </a:lnTo>
                    <a:lnTo>
                      <a:pt x="146" y="173"/>
                    </a:lnTo>
                    <a:lnTo>
                      <a:pt x="150" y="178"/>
                    </a:lnTo>
                    <a:lnTo>
                      <a:pt x="154" y="183"/>
                    </a:lnTo>
                    <a:lnTo>
                      <a:pt x="163" y="191"/>
                    </a:lnTo>
                    <a:lnTo>
                      <a:pt x="164" y="196"/>
                    </a:lnTo>
                    <a:lnTo>
                      <a:pt x="169" y="203"/>
                    </a:lnTo>
                    <a:lnTo>
                      <a:pt x="171" y="206"/>
                    </a:lnTo>
                    <a:lnTo>
                      <a:pt x="174" y="209"/>
                    </a:lnTo>
                    <a:lnTo>
                      <a:pt x="174" y="212"/>
                    </a:lnTo>
                    <a:lnTo>
                      <a:pt x="174" y="215"/>
                    </a:lnTo>
                    <a:lnTo>
                      <a:pt x="171" y="219"/>
                    </a:lnTo>
                    <a:lnTo>
                      <a:pt x="171" y="223"/>
                    </a:lnTo>
                    <a:lnTo>
                      <a:pt x="173" y="225"/>
                    </a:lnTo>
                    <a:lnTo>
                      <a:pt x="177" y="227"/>
                    </a:lnTo>
                    <a:lnTo>
                      <a:pt x="183" y="230"/>
                    </a:lnTo>
                    <a:lnTo>
                      <a:pt x="192" y="238"/>
                    </a:lnTo>
                    <a:lnTo>
                      <a:pt x="199" y="243"/>
                    </a:lnTo>
                    <a:lnTo>
                      <a:pt x="214" y="248"/>
                    </a:lnTo>
                    <a:lnTo>
                      <a:pt x="217" y="250"/>
                    </a:lnTo>
                    <a:lnTo>
                      <a:pt x="222" y="254"/>
                    </a:lnTo>
                    <a:lnTo>
                      <a:pt x="225" y="255"/>
                    </a:lnTo>
                    <a:lnTo>
                      <a:pt x="228" y="258"/>
                    </a:lnTo>
                    <a:lnTo>
                      <a:pt x="231" y="258"/>
                    </a:lnTo>
                    <a:lnTo>
                      <a:pt x="237" y="259"/>
                    </a:lnTo>
                    <a:lnTo>
                      <a:pt x="243" y="259"/>
                    </a:lnTo>
                    <a:lnTo>
                      <a:pt x="251" y="260"/>
                    </a:lnTo>
                    <a:lnTo>
                      <a:pt x="257" y="265"/>
                    </a:lnTo>
                    <a:lnTo>
                      <a:pt x="268" y="271"/>
                    </a:lnTo>
                    <a:lnTo>
                      <a:pt x="271" y="281"/>
                    </a:lnTo>
                    <a:lnTo>
                      <a:pt x="273" y="284"/>
                    </a:lnTo>
                    <a:lnTo>
                      <a:pt x="278" y="289"/>
                    </a:lnTo>
                    <a:lnTo>
                      <a:pt x="285" y="293"/>
                    </a:lnTo>
                    <a:lnTo>
                      <a:pt x="291" y="295"/>
                    </a:lnTo>
                    <a:lnTo>
                      <a:pt x="291" y="294"/>
                    </a:lnTo>
                    <a:lnTo>
                      <a:pt x="293" y="294"/>
                    </a:lnTo>
                    <a:lnTo>
                      <a:pt x="295" y="294"/>
                    </a:lnTo>
                    <a:lnTo>
                      <a:pt x="295" y="293"/>
                    </a:lnTo>
                    <a:lnTo>
                      <a:pt x="296" y="293"/>
                    </a:lnTo>
                    <a:lnTo>
                      <a:pt x="299" y="293"/>
                    </a:lnTo>
                    <a:lnTo>
                      <a:pt x="305" y="287"/>
                    </a:lnTo>
                    <a:lnTo>
                      <a:pt x="317" y="286"/>
                    </a:lnTo>
                    <a:lnTo>
                      <a:pt x="324" y="286"/>
                    </a:lnTo>
                    <a:lnTo>
                      <a:pt x="328" y="283"/>
                    </a:lnTo>
                    <a:lnTo>
                      <a:pt x="329" y="281"/>
                    </a:lnTo>
                    <a:lnTo>
                      <a:pt x="331" y="280"/>
                    </a:lnTo>
                    <a:lnTo>
                      <a:pt x="334" y="275"/>
                    </a:lnTo>
                    <a:lnTo>
                      <a:pt x="337" y="270"/>
                    </a:lnTo>
                    <a:lnTo>
                      <a:pt x="337" y="266"/>
                    </a:lnTo>
                    <a:lnTo>
                      <a:pt x="341" y="263"/>
                    </a:lnTo>
                    <a:lnTo>
                      <a:pt x="345" y="257"/>
                    </a:lnTo>
                    <a:lnTo>
                      <a:pt x="352" y="252"/>
                    </a:lnTo>
                    <a:lnTo>
                      <a:pt x="368" y="232"/>
                    </a:lnTo>
                    <a:lnTo>
                      <a:pt x="370" y="226"/>
                    </a:lnTo>
                    <a:lnTo>
                      <a:pt x="373" y="225"/>
                    </a:lnTo>
                    <a:lnTo>
                      <a:pt x="375" y="224"/>
                    </a:lnTo>
                    <a:lnTo>
                      <a:pt x="380" y="227"/>
                    </a:lnTo>
                    <a:lnTo>
                      <a:pt x="383" y="229"/>
                    </a:lnTo>
                    <a:lnTo>
                      <a:pt x="388" y="229"/>
                    </a:lnTo>
                    <a:lnTo>
                      <a:pt x="391" y="226"/>
                    </a:lnTo>
                    <a:lnTo>
                      <a:pt x="393" y="223"/>
                    </a:lnTo>
                    <a:lnTo>
                      <a:pt x="396" y="214"/>
                    </a:lnTo>
                    <a:lnTo>
                      <a:pt x="400" y="212"/>
                    </a:lnTo>
                    <a:lnTo>
                      <a:pt x="404" y="213"/>
                    </a:lnTo>
                    <a:lnTo>
                      <a:pt x="409" y="218"/>
                    </a:lnTo>
                    <a:lnTo>
                      <a:pt x="410" y="220"/>
                    </a:lnTo>
                    <a:lnTo>
                      <a:pt x="413" y="224"/>
                    </a:lnTo>
                    <a:lnTo>
                      <a:pt x="417" y="226"/>
                    </a:lnTo>
                    <a:lnTo>
                      <a:pt x="422" y="221"/>
                    </a:lnTo>
                    <a:lnTo>
                      <a:pt x="428" y="219"/>
                    </a:lnTo>
                    <a:lnTo>
                      <a:pt x="433" y="218"/>
                    </a:lnTo>
                    <a:lnTo>
                      <a:pt x="438" y="219"/>
                    </a:lnTo>
                    <a:lnTo>
                      <a:pt x="443" y="219"/>
                    </a:lnTo>
                    <a:lnTo>
                      <a:pt x="450" y="217"/>
                    </a:lnTo>
                    <a:lnTo>
                      <a:pt x="454" y="212"/>
                    </a:lnTo>
                    <a:lnTo>
                      <a:pt x="455" y="207"/>
                    </a:lnTo>
                    <a:lnTo>
                      <a:pt x="454" y="196"/>
                    </a:lnTo>
                    <a:lnTo>
                      <a:pt x="459" y="190"/>
                    </a:lnTo>
                    <a:lnTo>
                      <a:pt x="465" y="183"/>
                    </a:lnTo>
                    <a:lnTo>
                      <a:pt x="471" y="179"/>
                    </a:lnTo>
                    <a:lnTo>
                      <a:pt x="474" y="175"/>
                    </a:lnTo>
                    <a:lnTo>
                      <a:pt x="477" y="177"/>
                    </a:lnTo>
                    <a:lnTo>
                      <a:pt x="479" y="175"/>
                    </a:lnTo>
                    <a:lnTo>
                      <a:pt x="483" y="175"/>
                    </a:lnTo>
                    <a:lnTo>
                      <a:pt x="485" y="174"/>
                    </a:lnTo>
                    <a:lnTo>
                      <a:pt x="485" y="173"/>
                    </a:lnTo>
                    <a:lnTo>
                      <a:pt x="486" y="173"/>
                    </a:lnTo>
                    <a:lnTo>
                      <a:pt x="489" y="173"/>
                    </a:lnTo>
                    <a:lnTo>
                      <a:pt x="494" y="168"/>
                    </a:lnTo>
                    <a:lnTo>
                      <a:pt x="500" y="170"/>
                    </a:lnTo>
                    <a:lnTo>
                      <a:pt x="505" y="174"/>
                    </a:lnTo>
                    <a:lnTo>
                      <a:pt x="509" y="178"/>
                    </a:lnTo>
                    <a:lnTo>
                      <a:pt x="512" y="179"/>
                    </a:lnTo>
                    <a:lnTo>
                      <a:pt x="514" y="180"/>
                    </a:lnTo>
                    <a:lnTo>
                      <a:pt x="522" y="178"/>
                    </a:lnTo>
                    <a:lnTo>
                      <a:pt x="524" y="175"/>
                    </a:lnTo>
                    <a:lnTo>
                      <a:pt x="523" y="161"/>
                    </a:lnTo>
                    <a:lnTo>
                      <a:pt x="520" y="155"/>
                    </a:lnTo>
                    <a:lnTo>
                      <a:pt x="522" y="152"/>
                    </a:lnTo>
                    <a:lnTo>
                      <a:pt x="526" y="144"/>
                    </a:lnTo>
                    <a:lnTo>
                      <a:pt x="529" y="140"/>
                    </a:lnTo>
                    <a:lnTo>
                      <a:pt x="531" y="144"/>
                    </a:lnTo>
                    <a:lnTo>
                      <a:pt x="531" y="145"/>
                    </a:lnTo>
                    <a:lnTo>
                      <a:pt x="534" y="147"/>
                    </a:lnTo>
                    <a:lnTo>
                      <a:pt x="541" y="150"/>
                    </a:lnTo>
                    <a:lnTo>
                      <a:pt x="548" y="144"/>
                    </a:lnTo>
                    <a:lnTo>
                      <a:pt x="552" y="139"/>
                    </a:lnTo>
                    <a:lnTo>
                      <a:pt x="557" y="138"/>
                    </a:lnTo>
                    <a:lnTo>
                      <a:pt x="560" y="128"/>
                    </a:lnTo>
                    <a:lnTo>
                      <a:pt x="564" y="124"/>
                    </a:lnTo>
                    <a:lnTo>
                      <a:pt x="570" y="123"/>
                    </a:lnTo>
                    <a:lnTo>
                      <a:pt x="575" y="121"/>
                    </a:lnTo>
                    <a:lnTo>
                      <a:pt x="583" y="116"/>
                    </a:lnTo>
                    <a:lnTo>
                      <a:pt x="585" y="114"/>
                    </a:lnTo>
                    <a:lnTo>
                      <a:pt x="587" y="114"/>
                    </a:lnTo>
                    <a:lnTo>
                      <a:pt x="588" y="114"/>
                    </a:lnTo>
                    <a:lnTo>
                      <a:pt x="591" y="117"/>
                    </a:lnTo>
                    <a:lnTo>
                      <a:pt x="594" y="122"/>
                    </a:lnTo>
                    <a:lnTo>
                      <a:pt x="602" y="130"/>
                    </a:lnTo>
                    <a:lnTo>
                      <a:pt x="609" y="138"/>
                    </a:lnTo>
                    <a:lnTo>
                      <a:pt x="611" y="139"/>
                    </a:lnTo>
                    <a:lnTo>
                      <a:pt x="612" y="139"/>
                    </a:lnTo>
                    <a:lnTo>
                      <a:pt x="615" y="140"/>
                    </a:lnTo>
                    <a:lnTo>
                      <a:pt x="617" y="140"/>
                    </a:lnTo>
                    <a:lnTo>
                      <a:pt x="619" y="140"/>
                    </a:lnTo>
                    <a:lnTo>
                      <a:pt x="621" y="141"/>
                    </a:lnTo>
                    <a:lnTo>
                      <a:pt x="619" y="130"/>
                    </a:lnTo>
                    <a:lnTo>
                      <a:pt x="623" y="124"/>
                    </a:lnTo>
                    <a:lnTo>
                      <a:pt x="628" y="122"/>
                    </a:lnTo>
                    <a:lnTo>
                      <a:pt x="633" y="126"/>
                    </a:lnTo>
                    <a:lnTo>
                      <a:pt x="634" y="127"/>
                    </a:lnTo>
                    <a:lnTo>
                      <a:pt x="637" y="129"/>
                    </a:lnTo>
                    <a:lnTo>
                      <a:pt x="639" y="130"/>
                    </a:lnTo>
                    <a:lnTo>
                      <a:pt x="644" y="121"/>
                    </a:lnTo>
                    <a:lnTo>
                      <a:pt x="649" y="115"/>
                    </a:lnTo>
                    <a:lnTo>
                      <a:pt x="652" y="111"/>
                    </a:lnTo>
                    <a:lnTo>
                      <a:pt x="656" y="110"/>
                    </a:lnTo>
                    <a:lnTo>
                      <a:pt x="662" y="110"/>
                    </a:lnTo>
                    <a:lnTo>
                      <a:pt x="668" y="110"/>
                    </a:lnTo>
                    <a:lnTo>
                      <a:pt x="672" y="107"/>
                    </a:lnTo>
                    <a:lnTo>
                      <a:pt x="677" y="106"/>
                    </a:lnTo>
                    <a:lnTo>
                      <a:pt x="685" y="98"/>
                    </a:lnTo>
                    <a:lnTo>
                      <a:pt x="690" y="95"/>
                    </a:lnTo>
                    <a:lnTo>
                      <a:pt x="696" y="99"/>
                    </a:lnTo>
                    <a:lnTo>
                      <a:pt x="700" y="99"/>
                    </a:lnTo>
                    <a:lnTo>
                      <a:pt x="706" y="97"/>
                    </a:lnTo>
                    <a:lnTo>
                      <a:pt x="707" y="94"/>
                    </a:lnTo>
                    <a:lnTo>
                      <a:pt x="709" y="94"/>
                    </a:lnTo>
                    <a:lnTo>
                      <a:pt x="711" y="94"/>
                    </a:lnTo>
                    <a:lnTo>
                      <a:pt x="713" y="97"/>
                    </a:lnTo>
                    <a:lnTo>
                      <a:pt x="714" y="101"/>
                    </a:lnTo>
                    <a:lnTo>
                      <a:pt x="717" y="107"/>
                    </a:lnTo>
                    <a:lnTo>
                      <a:pt x="722" y="116"/>
                    </a:lnTo>
                    <a:lnTo>
                      <a:pt x="724" y="120"/>
                    </a:lnTo>
                    <a:lnTo>
                      <a:pt x="726" y="122"/>
                    </a:lnTo>
                    <a:lnTo>
                      <a:pt x="726" y="120"/>
                    </a:lnTo>
                    <a:lnTo>
                      <a:pt x="726" y="115"/>
                    </a:lnTo>
                    <a:lnTo>
                      <a:pt x="724" y="106"/>
                    </a:lnTo>
                    <a:lnTo>
                      <a:pt x="722" y="95"/>
                    </a:lnTo>
                    <a:lnTo>
                      <a:pt x="720" y="90"/>
                    </a:lnTo>
                    <a:lnTo>
                      <a:pt x="723" y="88"/>
                    </a:lnTo>
                    <a:lnTo>
                      <a:pt x="725" y="87"/>
                    </a:lnTo>
                    <a:lnTo>
                      <a:pt x="731" y="89"/>
                    </a:lnTo>
                    <a:lnTo>
                      <a:pt x="736" y="88"/>
                    </a:lnTo>
                    <a:lnTo>
                      <a:pt x="740" y="88"/>
                    </a:lnTo>
                    <a:lnTo>
                      <a:pt x="741" y="86"/>
                    </a:lnTo>
                    <a:lnTo>
                      <a:pt x="741" y="84"/>
                    </a:lnTo>
                    <a:lnTo>
                      <a:pt x="742" y="84"/>
                    </a:lnTo>
                    <a:lnTo>
                      <a:pt x="741" y="77"/>
                    </a:lnTo>
                    <a:lnTo>
                      <a:pt x="743" y="74"/>
                    </a:lnTo>
                    <a:lnTo>
                      <a:pt x="747" y="72"/>
                    </a:lnTo>
                    <a:lnTo>
                      <a:pt x="755" y="76"/>
                    </a:lnTo>
                    <a:lnTo>
                      <a:pt x="758" y="78"/>
                    </a:lnTo>
                    <a:lnTo>
                      <a:pt x="759" y="83"/>
                    </a:lnTo>
                    <a:lnTo>
                      <a:pt x="759" y="87"/>
                    </a:lnTo>
                    <a:lnTo>
                      <a:pt x="758" y="92"/>
                    </a:lnTo>
                    <a:lnTo>
                      <a:pt x="754" y="94"/>
                    </a:lnTo>
                    <a:lnTo>
                      <a:pt x="755" y="98"/>
                    </a:lnTo>
                    <a:lnTo>
                      <a:pt x="757" y="99"/>
                    </a:lnTo>
                    <a:lnTo>
                      <a:pt x="763" y="100"/>
                    </a:lnTo>
                    <a:lnTo>
                      <a:pt x="768" y="99"/>
                    </a:lnTo>
                    <a:lnTo>
                      <a:pt x="776" y="95"/>
                    </a:lnTo>
                    <a:lnTo>
                      <a:pt x="783" y="90"/>
                    </a:lnTo>
                    <a:lnTo>
                      <a:pt x="786" y="87"/>
                    </a:lnTo>
                    <a:lnTo>
                      <a:pt x="787" y="84"/>
                    </a:lnTo>
                    <a:lnTo>
                      <a:pt x="789" y="83"/>
                    </a:lnTo>
                    <a:lnTo>
                      <a:pt x="789" y="78"/>
                    </a:lnTo>
                    <a:lnTo>
                      <a:pt x="789" y="76"/>
                    </a:lnTo>
                    <a:lnTo>
                      <a:pt x="788" y="74"/>
                    </a:lnTo>
                    <a:lnTo>
                      <a:pt x="787" y="75"/>
                    </a:lnTo>
                    <a:lnTo>
                      <a:pt x="783" y="72"/>
                    </a:lnTo>
                    <a:lnTo>
                      <a:pt x="783" y="71"/>
                    </a:lnTo>
                    <a:lnTo>
                      <a:pt x="783" y="69"/>
                    </a:lnTo>
                    <a:lnTo>
                      <a:pt x="786" y="67"/>
                    </a:lnTo>
                    <a:lnTo>
                      <a:pt x="787" y="65"/>
                    </a:lnTo>
                    <a:lnTo>
                      <a:pt x="789" y="65"/>
                    </a:lnTo>
                    <a:lnTo>
                      <a:pt x="791" y="65"/>
                    </a:lnTo>
                    <a:lnTo>
                      <a:pt x="793" y="69"/>
                    </a:lnTo>
                    <a:lnTo>
                      <a:pt x="794" y="76"/>
                    </a:lnTo>
                    <a:lnTo>
                      <a:pt x="797" y="82"/>
                    </a:lnTo>
                    <a:lnTo>
                      <a:pt x="799" y="86"/>
                    </a:lnTo>
                    <a:lnTo>
                      <a:pt x="802" y="88"/>
                    </a:lnTo>
                    <a:lnTo>
                      <a:pt x="803" y="88"/>
                    </a:lnTo>
                    <a:lnTo>
                      <a:pt x="805" y="87"/>
                    </a:lnTo>
                    <a:lnTo>
                      <a:pt x="805" y="86"/>
                    </a:lnTo>
                    <a:lnTo>
                      <a:pt x="806" y="86"/>
                    </a:lnTo>
                    <a:lnTo>
                      <a:pt x="809" y="86"/>
                    </a:lnTo>
                    <a:lnTo>
                      <a:pt x="814" y="80"/>
                    </a:lnTo>
                    <a:lnTo>
                      <a:pt x="817" y="71"/>
                    </a:lnTo>
                    <a:lnTo>
                      <a:pt x="825" y="72"/>
                    </a:lnTo>
                    <a:lnTo>
                      <a:pt x="828" y="72"/>
                    </a:lnTo>
                    <a:lnTo>
                      <a:pt x="834" y="71"/>
                    </a:lnTo>
                    <a:lnTo>
                      <a:pt x="839" y="67"/>
                    </a:lnTo>
                    <a:lnTo>
                      <a:pt x="845" y="69"/>
                    </a:lnTo>
                    <a:lnTo>
                      <a:pt x="855" y="74"/>
                    </a:lnTo>
                    <a:lnTo>
                      <a:pt x="860" y="78"/>
                    </a:lnTo>
                    <a:lnTo>
                      <a:pt x="862" y="84"/>
                    </a:lnTo>
                    <a:lnTo>
                      <a:pt x="868" y="92"/>
                    </a:lnTo>
                    <a:lnTo>
                      <a:pt x="874" y="95"/>
                    </a:lnTo>
                    <a:lnTo>
                      <a:pt x="882" y="98"/>
                    </a:lnTo>
                    <a:lnTo>
                      <a:pt x="885" y="98"/>
                    </a:lnTo>
                    <a:lnTo>
                      <a:pt x="889" y="95"/>
                    </a:lnTo>
                    <a:lnTo>
                      <a:pt x="892" y="93"/>
                    </a:lnTo>
                    <a:lnTo>
                      <a:pt x="892" y="90"/>
                    </a:lnTo>
                    <a:lnTo>
                      <a:pt x="892" y="89"/>
                    </a:lnTo>
                    <a:lnTo>
                      <a:pt x="894" y="89"/>
                    </a:lnTo>
                    <a:lnTo>
                      <a:pt x="896" y="87"/>
                    </a:lnTo>
                    <a:lnTo>
                      <a:pt x="897" y="80"/>
                    </a:lnTo>
                    <a:lnTo>
                      <a:pt x="899" y="77"/>
                    </a:lnTo>
                    <a:lnTo>
                      <a:pt x="902" y="77"/>
                    </a:lnTo>
                    <a:lnTo>
                      <a:pt x="903" y="80"/>
                    </a:lnTo>
                    <a:lnTo>
                      <a:pt x="903" y="82"/>
                    </a:lnTo>
                    <a:lnTo>
                      <a:pt x="905" y="87"/>
                    </a:lnTo>
                    <a:lnTo>
                      <a:pt x="903" y="94"/>
                    </a:lnTo>
                    <a:lnTo>
                      <a:pt x="907" y="97"/>
                    </a:lnTo>
                    <a:lnTo>
                      <a:pt x="912" y="89"/>
                    </a:lnTo>
                    <a:lnTo>
                      <a:pt x="914" y="83"/>
                    </a:lnTo>
                    <a:lnTo>
                      <a:pt x="919" y="82"/>
                    </a:lnTo>
                    <a:lnTo>
                      <a:pt x="920" y="82"/>
                    </a:lnTo>
                    <a:lnTo>
                      <a:pt x="922" y="84"/>
                    </a:lnTo>
                    <a:lnTo>
                      <a:pt x="922" y="87"/>
                    </a:lnTo>
                    <a:lnTo>
                      <a:pt x="923" y="92"/>
                    </a:lnTo>
                    <a:lnTo>
                      <a:pt x="922" y="93"/>
                    </a:lnTo>
                    <a:lnTo>
                      <a:pt x="923" y="95"/>
                    </a:lnTo>
                    <a:lnTo>
                      <a:pt x="929" y="97"/>
                    </a:lnTo>
                    <a:lnTo>
                      <a:pt x="936" y="97"/>
                    </a:lnTo>
                    <a:lnTo>
                      <a:pt x="940" y="97"/>
                    </a:lnTo>
                    <a:lnTo>
                      <a:pt x="945" y="98"/>
                    </a:lnTo>
                    <a:lnTo>
                      <a:pt x="957" y="98"/>
                    </a:lnTo>
                    <a:lnTo>
                      <a:pt x="957" y="97"/>
                    </a:lnTo>
                    <a:lnTo>
                      <a:pt x="958" y="97"/>
                    </a:lnTo>
                    <a:lnTo>
                      <a:pt x="960" y="97"/>
                    </a:lnTo>
                    <a:lnTo>
                      <a:pt x="964" y="97"/>
                    </a:lnTo>
                    <a:lnTo>
                      <a:pt x="969" y="94"/>
                    </a:lnTo>
                    <a:lnTo>
                      <a:pt x="970" y="92"/>
                    </a:lnTo>
                    <a:lnTo>
                      <a:pt x="974" y="89"/>
                    </a:lnTo>
                    <a:lnTo>
                      <a:pt x="980" y="86"/>
                    </a:lnTo>
                    <a:lnTo>
                      <a:pt x="989" y="83"/>
                    </a:lnTo>
                    <a:lnTo>
                      <a:pt x="992" y="80"/>
                    </a:lnTo>
                    <a:lnTo>
                      <a:pt x="994" y="77"/>
                    </a:lnTo>
                    <a:lnTo>
                      <a:pt x="994" y="72"/>
                    </a:lnTo>
                    <a:lnTo>
                      <a:pt x="991" y="65"/>
                    </a:lnTo>
                    <a:lnTo>
                      <a:pt x="991" y="61"/>
                    </a:lnTo>
                    <a:lnTo>
                      <a:pt x="992" y="60"/>
                    </a:lnTo>
                    <a:lnTo>
                      <a:pt x="998" y="64"/>
                    </a:lnTo>
                    <a:lnTo>
                      <a:pt x="1000" y="66"/>
                    </a:lnTo>
                    <a:lnTo>
                      <a:pt x="1003" y="70"/>
                    </a:lnTo>
                    <a:lnTo>
                      <a:pt x="1003" y="72"/>
                    </a:lnTo>
                    <a:lnTo>
                      <a:pt x="1002" y="72"/>
                    </a:lnTo>
                    <a:lnTo>
                      <a:pt x="1002" y="74"/>
                    </a:lnTo>
                    <a:lnTo>
                      <a:pt x="1002" y="76"/>
                    </a:lnTo>
                    <a:lnTo>
                      <a:pt x="998" y="81"/>
                    </a:lnTo>
                    <a:lnTo>
                      <a:pt x="999" y="84"/>
                    </a:lnTo>
                    <a:lnTo>
                      <a:pt x="1000" y="83"/>
                    </a:lnTo>
                    <a:lnTo>
                      <a:pt x="1006" y="81"/>
                    </a:lnTo>
                    <a:lnTo>
                      <a:pt x="1008" y="81"/>
                    </a:lnTo>
                    <a:lnTo>
                      <a:pt x="1010" y="82"/>
                    </a:lnTo>
                    <a:lnTo>
                      <a:pt x="1014" y="84"/>
                    </a:lnTo>
                    <a:lnTo>
                      <a:pt x="1015" y="86"/>
                    </a:lnTo>
                    <a:lnTo>
                      <a:pt x="1014" y="88"/>
                    </a:lnTo>
                    <a:lnTo>
                      <a:pt x="1005" y="94"/>
                    </a:lnTo>
                    <a:lnTo>
                      <a:pt x="999" y="99"/>
                    </a:lnTo>
                    <a:lnTo>
                      <a:pt x="995" y="101"/>
                    </a:lnTo>
                    <a:lnTo>
                      <a:pt x="995" y="104"/>
                    </a:lnTo>
                    <a:lnTo>
                      <a:pt x="997" y="104"/>
                    </a:lnTo>
                    <a:lnTo>
                      <a:pt x="1000" y="103"/>
                    </a:lnTo>
                    <a:lnTo>
                      <a:pt x="1006" y="100"/>
                    </a:lnTo>
                    <a:lnTo>
                      <a:pt x="1017" y="97"/>
                    </a:lnTo>
                    <a:lnTo>
                      <a:pt x="1020" y="83"/>
                    </a:lnTo>
                    <a:lnTo>
                      <a:pt x="1025" y="80"/>
                    </a:lnTo>
                    <a:lnTo>
                      <a:pt x="1028" y="76"/>
                    </a:lnTo>
                    <a:lnTo>
                      <a:pt x="1032" y="75"/>
                    </a:lnTo>
                    <a:lnTo>
                      <a:pt x="1035" y="7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688">
                <a:extLst>
                  <a:ext uri="{FF2B5EF4-FFF2-40B4-BE49-F238E27FC236}">
                    <a16:creationId xmlns:a16="http://schemas.microsoft.com/office/drawing/2014/main" id="{014BFC4B-A535-D8C8-8067-87170DA3F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333"/>
                <a:ext cx="117" cy="74"/>
              </a:xfrm>
              <a:custGeom>
                <a:avLst/>
                <a:gdLst>
                  <a:gd name="T0" fmla="*/ 1 w 585"/>
                  <a:gd name="T1" fmla="*/ 355 h 367"/>
                  <a:gd name="T2" fmla="*/ 7 w 585"/>
                  <a:gd name="T3" fmla="*/ 343 h 367"/>
                  <a:gd name="T4" fmla="*/ 17 w 585"/>
                  <a:gd name="T5" fmla="*/ 325 h 367"/>
                  <a:gd name="T6" fmla="*/ 16 w 585"/>
                  <a:gd name="T7" fmla="*/ 300 h 367"/>
                  <a:gd name="T8" fmla="*/ 24 w 585"/>
                  <a:gd name="T9" fmla="*/ 291 h 367"/>
                  <a:gd name="T10" fmla="*/ 40 w 585"/>
                  <a:gd name="T11" fmla="*/ 275 h 367"/>
                  <a:gd name="T12" fmla="*/ 41 w 585"/>
                  <a:gd name="T13" fmla="*/ 271 h 367"/>
                  <a:gd name="T14" fmla="*/ 40 w 585"/>
                  <a:gd name="T15" fmla="*/ 261 h 367"/>
                  <a:gd name="T16" fmla="*/ 53 w 585"/>
                  <a:gd name="T17" fmla="*/ 249 h 367"/>
                  <a:gd name="T18" fmla="*/ 62 w 585"/>
                  <a:gd name="T19" fmla="*/ 252 h 367"/>
                  <a:gd name="T20" fmla="*/ 68 w 585"/>
                  <a:gd name="T21" fmla="*/ 249 h 367"/>
                  <a:gd name="T22" fmla="*/ 70 w 585"/>
                  <a:gd name="T23" fmla="*/ 243 h 367"/>
                  <a:gd name="T24" fmla="*/ 71 w 585"/>
                  <a:gd name="T25" fmla="*/ 234 h 367"/>
                  <a:gd name="T26" fmla="*/ 93 w 585"/>
                  <a:gd name="T27" fmla="*/ 241 h 367"/>
                  <a:gd name="T28" fmla="*/ 103 w 585"/>
                  <a:gd name="T29" fmla="*/ 238 h 367"/>
                  <a:gd name="T30" fmla="*/ 114 w 585"/>
                  <a:gd name="T31" fmla="*/ 243 h 367"/>
                  <a:gd name="T32" fmla="*/ 125 w 585"/>
                  <a:gd name="T33" fmla="*/ 235 h 367"/>
                  <a:gd name="T34" fmla="*/ 134 w 585"/>
                  <a:gd name="T35" fmla="*/ 217 h 367"/>
                  <a:gd name="T36" fmla="*/ 137 w 585"/>
                  <a:gd name="T37" fmla="*/ 203 h 367"/>
                  <a:gd name="T38" fmla="*/ 139 w 585"/>
                  <a:gd name="T39" fmla="*/ 196 h 367"/>
                  <a:gd name="T40" fmla="*/ 137 w 585"/>
                  <a:gd name="T41" fmla="*/ 155 h 367"/>
                  <a:gd name="T42" fmla="*/ 137 w 585"/>
                  <a:gd name="T43" fmla="*/ 140 h 367"/>
                  <a:gd name="T44" fmla="*/ 144 w 585"/>
                  <a:gd name="T45" fmla="*/ 120 h 367"/>
                  <a:gd name="T46" fmla="*/ 146 w 585"/>
                  <a:gd name="T47" fmla="*/ 116 h 367"/>
                  <a:gd name="T48" fmla="*/ 143 w 585"/>
                  <a:gd name="T49" fmla="*/ 108 h 367"/>
                  <a:gd name="T50" fmla="*/ 152 w 585"/>
                  <a:gd name="T51" fmla="*/ 94 h 367"/>
                  <a:gd name="T52" fmla="*/ 188 w 585"/>
                  <a:gd name="T53" fmla="*/ 105 h 367"/>
                  <a:gd name="T54" fmla="*/ 202 w 585"/>
                  <a:gd name="T55" fmla="*/ 98 h 367"/>
                  <a:gd name="T56" fmla="*/ 215 w 585"/>
                  <a:gd name="T57" fmla="*/ 99 h 367"/>
                  <a:gd name="T58" fmla="*/ 229 w 585"/>
                  <a:gd name="T59" fmla="*/ 95 h 367"/>
                  <a:gd name="T60" fmla="*/ 247 w 585"/>
                  <a:gd name="T61" fmla="*/ 81 h 367"/>
                  <a:gd name="T62" fmla="*/ 254 w 585"/>
                  <a:gd name="T63" fmla="*/ 63 h 367"/>
                  <a:gd name="T64" fmla="*/ 270 w 585"/>
                  <a:gd name="T65" fmla="*/ 45 h 367"/>
                  <a:gd name="T66" fmla="*/ 276 w 585"/>
                  <a:gd name="T67" fmla="*/ 52 h 367"/>
                  <a:gd name="T68" fmla="*/ 283 w 585"/>
                  <a:gd name="T69" fmla="*/ 57 h 367"/>
                  <a:gd name="T70" fmla="*/ 285 w 585"/>
                  <a:gd name="T71" fmla="*/ 53 h 367"/>
                  <a:gd name="T72" fmla="*/ 291 w 585"/>
                  <a:gd name="T73" fmla="*/ 42 h 367"/>
                  <a:gd name="T74" fmla="*/ 299 w 585"/>
                  <a:gd name="T75" fmla="*/ 37 h 367"/>
                  <a:gd name="T76" fmla="*/ 303 w 585"/>
                  <a:gd name="T77" fmla="*/ 30 h 367"/>
                  <a:gd name="T78" fmla="*/ 316 w 585"/>
                  <a:gd name="T79" fmla="*/ 14 h 367"/>
                  <a:gd name="T80" fmla="*/ 333 w 585"/>
                  <a:gd name="T81" fmla="*/ 21 h 367"/>
                  <a:gd name="T82" fmla="*/ 339 w 585"/>
                  <a:gd name="T83" fmla="*/ 25 h 367"/>
                  <a:gd name="T84" fmla="*/ 345 w 585"/>
                  <a:gd name="T85" fmla="*/ 30 h 367"/>
                  <a:gd name="T86" fmla="*/ 360 w 585"/>
                  <a:gd name="T87" fmla="*/ 37 h 367"/>
                  <a:gd name="T88" fmla="*/ 382 w 585"/>
                  <a:gd name="T89" fmla="*/ 57 h 367"/>
                  <a:gd name="T90" fmla="*/ 394 w 585"/>
                  <a:gd name="T91" fmla="*/ 51 h 367"/>
                  <a:gd name="T92" fmla="*/ 408 w 585"/>
                  <a:gd name="T93" fmla="*/ 42 h 367"/>
                  <a:gd name="T94" fmla="*/ 418 w 585"/>
                  <a:gd name="T95" fmla="*/ 17 h 367"/>
                  <a:gd name="T96" fmla="*/ 413 w 585"/>
                  <a:gd name="T97" fmla="*/ 6 h 367"/>
                  <a:gd name="T98" fmla="*/ 421 w 585"/>
                  <a:gd name="T99" fmla="*/ 5 h 367"/>
                  <a:gd name="T100" fmla="*/ 431 w 585"/>
                  <a:gd name="T101" fmla="*/ 9 h 367"/>
                  <a:gd name="T102" fmla="*/ 440 w 585"/>
                  <a:gd name="T103" fmla="*/ 0 h 367"/>
                  <a:gd name="T104" fmla="*/ 449 w 585"/>
                  <a:gd name="T105" fmla="*/ 7 h 367"/>
                  <a:gd name="T106" fmla="*/ 451 w 585"/>
                  <a:gd name="T107" fmla="*/ 24 h 367"/>
                  <a:gd name="T108" fmla="*/ 461 w 585"/>
                  <a:gd name="T109" fmla="*/ 28 h 367"/>
                  <a:gd name="T110" fmla="*/ 468 w 585"/>
                  <a:gd name="T111" fmla="*/ 34 h 367"/>
                  <a:gd name="T112" fmla="*/ 478 w 585"/>
                  <a:gd name="T113" fmla="*/ 49 h 367"/>
                  <a:gd name="T114" fmla="*/ 485 w 585"/>
                  <a:gd name="T115" fmla="*/ 48 h 367"/>
                  <a:gd name="T116" fmla="*/ 488 w 585"/>
                  <a:gd name="T117" fmla="*/ 42 h 367"/>
                  <a:gd name="T118" fmla="*/ 508 w 585"/>
                  <a:gd name="T119" fmla="*/ 41 h 367"/>
                  <a:gd name="T120" fmla="*/ 518 w 585"/>
                  <a:gd name="T121" fmla="*/ 38 h 367"/>
                  <a:gd name="T122" fmla="*/ 549 w 585"/>
                  <a:gd name="T123" fmla="*/ 29 h 367"/>
                  <a:gd name="T124" fmla="*/ 561 w 585"/>
                  <a:gd name="T125" fmla="*/ 2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85" h="367">
                    <a:moveTo>
                      <a:pt x="3" y="367"/>
                    </a:moveTo>
                    <a:lnTo>
                      <a:pt x="2" y="360"/>
                    </a:lnTo>
                    <a:lnTo>
                      <a:pt x="1" y="355"/>
                    </a:lnTo>
                    <a:lnTo>
                      <a:pt x="0" y="350"/>
                    </a:lnTo>
                    <a:lnTo>
                      <a:pt x="3" y="348"/>
                    </a:lnTo>
                    <a:lnTo>
                      <a:pt x="7" y="343"/>
                    </a:lnTo>
                    <a:lnTo>
                      <a:pt x="14" y="338"/>
                    </a:lnTo>
                    <a:lnTo>
                      <a:pt x="17" y="331"/>
                    </a:lnTo>
                    <a:lnTo>
                      <a:pt x="17" y="325"/>
                    </a:lnTo>
                    <a:lnTo>
                      <a:pt x="18" y="317"/>
                    </a:lnTo>
                    <a:lnTo>
                      <a:pt x="17" y="306"/>
                    </a:lnTo>
                    <a:lnTo>
                      <a:pt x="16" y="300"/>
                    </a:lnTo>
                    <a:lnTo>
                      <a:pt x="18" y="293"/>
                    </a:lnTo>
                    <a:lnTo>
                      <a:pt x="23" y="292"/>
                    </a:lnTo>
                    <a:lnTo>
                      <a:pt x="24" y="291"/>
                    </a:lnTo>
                    <a:lnTo>
                      <a:pt x="28" y="287"/>
                    </a:lnTo>
                    <a:lnTo>
                      <a:pt x="32" y="281"/>
                    </a:lnTo>
                    <a:lnTo>
                      <a:pt x="40" y="275"/>
                    </a:lnTo>
                    <a:lnTo>
                      <a:pt x="40" y="272"/>
                    </a:lnTo>
                    <a:lnTo>
                      <a:pt x="40" y="271"/>
                    </a:lnTo>
                    <a:lnTo>
                      <a:pt x="41" y="271"/>
                    </a:lnTo>
                    <a:lnTo>
                      <a:pt x="41" y="268"/>
                    </a:lnTo>
                    <a:lnTo>
                      <a:pt x="39" y="264"/>
                    </a:lnTo>
                    <a:lnTo>
                      <a:pt x="40" y="261"/>
                    </a:lnTo>
                    <a:lnTo>
                      <a:pt x="45" y="255"/>
                    </a:lnTo>
                    <a:lnTo>
                      <a:pt x="47" y="253"/>
                    </a:lnTo>
                    <a:lnTo>
                      <a:pt x="53" y="249"/>
                    </a:lnTo>
                    <a:lnTo>
                      <a:pt x="56" y="248"/>
                    </a:lnTo>
                    <a:lnTo>
                      <a:pt x="58" y="249"/>
                    </a:lnTo>
                    <a:lnTo>
                      <a:pt x="62" y="252"/>
                    </a:lnTo>
                    <a:lnTo>
                      <a:pt x="64" y="252"/>
                    </a:lnTo>
                    <a:lnTo>
                      <a:pt x="68" y="252"/>
                    </a:lnTo>
                    <a:lnTo>
                      <a:pt x="68" y="249"/>
                    </a:lnTo>
                    <a:lnTo>
                      <a:pt x="68" y="248"/>
                    </a:lnTo>
                    <a:lnTo>
                      <a:pt x="69" y="248"/>
                    </a:lnTo>
                    <a:lnTo>
                      <a:pt x="70" y="243"/>
                    </a:lnTo>
                    <a:lnTo>
                      <a:pt x="68" y="240"/>
                    </a:lnTo>
                    <a:lnTo>
                      <a:pt x="68" y="235"/>
                    </a:lnTo>
                    <a:lnTo>
                      <a:pt x="71" y="234"/>
                    </a:lnTo>
                    <a:lnTo>
                      <a:pt x="81" y="232"/>
                    </a:lnTo>
                    <a:lnTo>
                      <a:pt x="85" y="234"/>
                    </a:lnTo>
                    <a:lnTo>
                      <a:pt x="93" y="241"/>
                    </a:lnTo>
                    <a:lnTo>
                      <a:pt x="95" y="241"/>
                    </a:lnTo>
                    <a:lnTo>
                      <a:pt x="100" y="240"/>
                    </a:lnTo>
                    <a:lnTo>
                      <a:pt x="103" y="238"/>
                    </a:lnTo>
                    <a:lnTo>
                      <a:pt x="106" y="240"/>
                    </a:lnTo>
                    <a:lnTo>
                      <a:pt x="109" y="241"/>
                    </a:lnTo>
                    <a:lnTo>
                      <a:pt x="114" y="243"/>
                    </a:lnTo>
                    <a:lnTo>
                      <a:pt x="117" y="243"/>
                    </a:lnTo>
                    <a:lnTo>
                      <a:pt x="120" y="243"/>
                    </a:lnTo>
                    <a:lnTo>
                      <a:pt x="125" y="235"/>
                    </a:lnTo>
                    <a:lnTo>
                      <a:pt x="128" y="231"/>
                    </a:lnTo>
                    <a:lnTo>
                      <a:pt x="133" y="223"/>
                    </a:lnTo>
                    <a:lnTo>
                      <a:pt x="134" y="217"/>
                    </a:lnTo>
                    <a:lnTo>
                      <a:pt x="135" y="212"/>
                    </a:lnTo>
                    <a:lnTo>
                      <a:pt x="133" y="207"/>
                    </a:lnTo>
                    <a:lnTo>
                      <a:pt x="137" y="203"/>
                    </a:lnTo>
                    <a:lnTo>
                      <a:pt x="139" y="200"/>
                    </a:lnTo>
                    <a:lnTo>
                      <a:pt x="139" y="197"/>
                    </a:lnTo>
                    <a:lnTo>
                      <a:pt x="139" y="196"/>
                    </a:lnTo>
                    <a:lnTo>
                      <a:pt x="140" y="196"/>
                    </a:lnTo>
                    <a:lnTo>
                      <a:pt x="143" y="167"/>
                    </a:lnTo>
                    <a:lnTo>
                      <a:pt x="137" y="155"/>
                    </a:lnTo>
                    <a:lnTo>
                      <a:pt x="135" y="150"/>
                    </a:lnTo>
                    <a:lnTo>
                      <a:pt x="137" y="145"/>
                    </a:lnTo>
                    <a:lnTo>
                      <a:pt x="137" y="140"/>
                    </a:lnTo>
                    <a:lnTo>
                      <a:pt x="137" y="133"/>
                    </a:lnTo>
                    <a:lnTo>
                      <a:pt x="137" y="126"/>
                    </a:lnTo>
                    <a:lnTo>
                      <a:pt x="144" y="120"/>
                    </a:lnTo>
                    <a:lnTo>
                      <a:pt x="145" y="117"/>
                    </a:lnTo>
                    <a:lnTo>
                      <a:pt x="145" y="116"/>
                    </a:lnTo>
                    <a:lnTo>
                      <a:pt x="146" y="116"/>
                    </a:lnTo>
                    <a:lnTo>
                      <a:pt x="146" y="114"/>
                    </a:lnTo>
                    <a:lnTo>
                      <a:pt x="146" y="112"/>
                    </a:lnTo>
                    <a:lnTo>
                      <a:pt x="143" y="108"/>
                    </a:lnTo>
                    <a:lnTo>
                      <a:pt x="144" y="103"/>
                    </a:lnTo>
                    <a:lnTo>
                      <a:pt x="146" y="98"/>
                    </a:lnTo>
                    <a:lnTo>
                      <a:pt x="152" y="94"/>
                    </a:lnTo>
                    <a:lnTo>
                      <a:pt x="157" y="93"/>
                    </a:lnTo>
                    <a:lnTo>
                      <a:pt x="166" y="95"/>
                    </a:lnTo>
                    <a:lnTo>
                      <a:pt x="188" y="105"/>
                    </a:lnTo>
                    <a:lnTo>
                      <a:pt x="192" y="106"/>
                    </a:lnTo>
                    <a:lnTo>
                      <a:pt x="197" y="105"/>
                    </a:lnTo>
                    <a:lnTo>
                      <a:pt x="202" y="98"/>
                    </a:lnTo>
                    <a:lnTo>
                      <a:pt x="206" y="95"/>
                    </a:lnTo>
                    <a:lnTo>
                      <a:pt x="212" y="98"/>
                    </a:lnTo>
                    <a:lnTo>
                      <a:pt x="215" y="99"/>
                    </a:lnTo>
                    <a:lnTo>
                      <a:pt x="224" y="100"/>
                    </a:lnTo>
                    <a:lnTo>
                      <a:pt x="225" y="98"/>
                    </a:lnTo>
                    <a:lnTo>
                      <a:pt x="229" y="95"/>
                    </a:lnTo>
                    <a:lnTo>
                      <a:pt x="234" y="92"/>
                    </a:lnTo>
                    <a:lnTo>
                      <a:pt x="240" y="87"/>
                    </a:lnTo>
                    <a:lnTo>
                      <a:pt x="247" y="81"/>
                    </a:lnTo>
                    <a:lnTo>
                      <a:pt x="251" y="70"/>
                    </a:lnTo>
                    <a:lnTo>
                      <a:pt x="251" y="68"/>
                    </a:lnTo>
                    <a:lnTo>
                      <a:pt x="254" y="63"/>
                    </a:lnTo>
                    <a:lnTo>
                      <a:pt x="258" y="60"/>
                    </a:lnTo>
                    <a:lnTo>
                      <a:pt x="268" y="47"/>
                    </a:lnTo>
                    <a:lnTo>
                      <a:pt x="270" y="45"/>
                    </a:lnTo>
                    <a:lnTo>
                      <a:pt x="275" y="48"/>
                    </a:lnTo>
                    <a:lnTo>
                      <a:pt x="275" y="49"/>
                    </a:lnTo>
                    <a:lnTo>
                      <a:pt x="276" y="52"/>
                    </a:lnTo>
                    <a:lnTo>
                      <a:pt x="278" y="55"/>
                    </a:lnTo>
                    <a:lnTo>
                      <a:pt x="283" y="58"/>
                    </a:lnTo>
                    <a:lnTo>
                      <a:pt x="283" y="57"/>
                    </a:lnTo>
                    <a:lnTo>
                      <a:pt x="285" y="57"/>
                    </a:lnTo>
                    <a:lnTo>
                      <a:pt x="285" y="54"/>
                    </a:lnTo>
                    <a:lnTo>
                      <a:pt x="285" y="53"/>
                    </a:lnTo>
                    <a:lnTo>
                      <a:pt x="286" y="53"/>
                    </a:lnTo>
                    <a:lnTo>
                      <a:pt x="288" y="47"/>
                    </a:lnTo>
                    <a:lnTo>
                      <a:pt x="291" y="42"/>
                    </a:lnTo>
                    <a:lnTo>
                      <a:pt x="295" y="43"/>
                    </a:lnTo>
                    <a:lnTo>
                      <a:pt x="297" y="41"/>
                    </a:lnTo>
                    <a:lnTo>
                      <a:pt x="299" y="37"/>
                    </a:lnTo>
                    <a:lnTo>
                      <a:pt x="299" y="36"/>
                    </a:lnTo>
                    <a:lnTo>
                      <a:pt x="303" y="32"/>
                    </a:lnTo>
                    <a:lnTo>
                      <a:pt x="303" y="30"/>
                    </a:lnTo>
                    <a:lnTo>
                      <a:pt x="305" y="26"/>
                    </a:lnTo>
                    <a:lnTo>
                      <a:pt x="312" y="17"/>
                    </a:lnTo>
                    <a:lnTo>
                      <a:pt x="316" y="14"/>
                    </a:lnTo>
                    <a:lnTo>
                      <a:pt x="328" y="14"/>
                    </a:lnTo>
                    <a:lnTo>
                      <a:pt x="329" y="15"/>
                    </a:lnTo>
                    <a:lnTo>
                      <a:pt x="333" y="21"/>
                    </a:lnTo>
                    <a:lnTo>
                      <a:pt x="334" y="24"/>
                    </a:lnTo>
                    <a:lnTo>
                      <a:pt x="335" y="24"/>
                    </a:lnTo>
                    <a:lnTo>
                      <a:pt x="339" y="25"/>
                    </a:lnTo>
                    <a:lnTo>
                      <a:pt x="343" y="24"/>
                    </a:lnTo>
                    <a:lnTo>
                      <a:pt x="344" y="28"/>
                    </a:lnTo>
                    <a:lnTo>
                      <a:pt x="345" y="30"/>
                    </a:lnTo>
                    <a:lnTo>
                      <a:pt x="349" y="31"/>
                    </a:lnTo>
                    <a:lnTo>
                      <a:pt x="357" y="34"/>
                    </a:lnTo>
                    <a:lnTo>
                      <a:pt x="360" y="37"/>
                    </a:lnTo>
                    <a:lnTo>
                      <a:pt x="362" y="45"/>
                    </a:lnTo>
                    <a:lnTo>
                      <a:pt x="367" y="52"/>
                    </a:lnTo>
                    <a:lnTo>
                      <a:pt x="382" y="57"/>
                    </a:lnTo>
                    <a:lnTo>
                      <a:pt x="388" y="53"/>
                    </a:lnTo>
                    <a:lnTo>
                      <a:pt x="394" y="52"/>
                    </a:lnTo>
                    <a:lnTo>
                      <a:pt x="394" y="51"/>
                    </a:lnTo>
                    <a:lnTo>
                      <a:pt x="397" y="49"/>
                    </a:lnTo>
                    <a:lnTo>
                      <a:pt x="401" y="46"/>
                    </a:lnTo>
                    <a:lnTo>
                      <a:pt x="408" y="42"/>
                    </a:lnTo>
                    <a:lnTo>
                      <a:pt x="417" y="26"/>
                    </a:lnTo>
                    <a:lnTo>
                      <a:pt x="417" y="20"/>
                    </a:lnTo>
                    <a:lnTo>
                      <a:pt x="418" y="17"/>
                    </a:lnTo>
                    <a:lnTo>
                      <a:pt x="417" y="13"/>
                    </a:lnTo>
                    <a:lnTo>
                      <a:pt x="417" y="12"/>
                    </a:lnTo>
                    <a:lnTo>
                      <a:pt x="413" y="6"/>
                    </a:lnTo>
                    <a:lnTo>
                      <a:pt x="414" y="2"/>
                    </a:lnTo>
                    <a:lnTo>
                      <a:pt x="417" y="1"/>
                    </a:lnTo>
                    <a:lnTo>
                      <a:pt x="421" y="5"/>
                    </a:lnTo>
                    <a:lnTo>
                      <a:pt x="425" y="7"/>
                    </a:lnTo>
                    <a:lnTo>
                      <a:pt x="429" y="9"/>
                    </a:lnTo>
                    <a:lnTo>
                      <a:pt x="431" y="9"/>
                    </a:lnTo>
                    <a:lnTo>
                      <a:pt x="434" y="9"/>
                    </a:lnTo>
                    <a:lnTo>
                      <a:pt x="436" y="3"/>
                    </a:lnTo>
                    <a:lnTo>
                      <a:pt x="440" y="0"/>
                    </a:lnTo>
                    <a:lnTo>
                      <a:pt x="442" y="0"/>
                    </a:lnTo>
                    <a:lnTo>
                      <a:pt x="447" y="3"/>
                    </a:lnTo>
                    <a:lnTo>
                      <a:pt x="449" y="7"/>
                    </a:lnTo>
                    <a:lnTo>
                      <a:pt x="451" y="13"/>
                    </a:lnTo>
                    <a:lnTo>
                      <a:pt x="449" y="19"/>
                    </a:lnTo>
                    <a:lnTo>
                      <a:pt x="451" y="24"/>
                    </a:lnTo>
                    <a:lnTo>
                      <a:pt x="452" y="26"/>
                    </a:lnTo>
                    <a:lnTo>
                      <a:pt x="455" y="28"/>
                    </a:lnTo>
                    <a:lnTo>
                      <a:pt x="461" y="28"/>
                    </a:lnTo>
                    <a:lnTo>
                      <a:pt x="465" y="29"/>
                    </a:lnTo>
                    <a:lnTo>
                      <a:pt x="466" y="30"/>
                    </a:lnTo>
                    <a:lnTo>
                      <a:pt x="468" y="34"/>
                    </a:lnTo>
                    <a:lnTo>
                      <a:pt x="469" y="36"/>
                    </a:lnTo>
                    <a:lnTo>
                      <a:pt x="474" y="45"/>
                    </a:lnTo>
                    <a:lnTo>
                      <a:pt x="478" y="49"/>
                    </a:lnTo>
                    <a:lnTo>
                      <a:pt x="485" y="52"/>
                    </a:lnTo>
                    <a:lnTo>
                      <a:pt x="485" y="49"/>
                    </a:lnTo>
                    <a:lnTo>
                      <a:pt x="485" y="48"/>
                    </a:lnTo>
                    <a:lnTo>
                      <a:pt x="486" y="48"/>
                    </a:lnTo>
                    <a:lnTo>
                      <a:pt x="487" y="46"/>
                    </a:lnTo>
                    <a:lnTo>
                      <a:pt x="488" y="42"/>
                    </a:lnTo>
                    <a:lnTo>
                      <a:pt x="494" y="41"/>
                    </a:lnTo>
                    <a:lnTo>
                      <a:pt x="500" y="41"/>
                    </a:lnTo>
                    <a:lnTo>
                      <a:pt x="508" y="41"/>
                    </a:lnTo>
                    <a:lnTo>
                      <a:pt x="512" y="40"/>
                    </a:lnTo>
                    <a:lnTo>
                      <a:pt x="515" y="38"/>
                    </a:lnTo>
                    <a:lnTo>
                      <a:pt x="518" y="38"/>
                    </a:lnTo>
                    <a:lnTo>
                      <a:pt x="525" y="31"/>
                    </a:lnTo>
                    <a:lnTo>
                      <a:pt x="532" y="30"/>
                    </a:lnTo>
                    <a:lnTo>
                      <a:pt x="549" y="29"/>
                    </a:lnTo>
                    <a:lnTo>
                      <a:pt x="555" y="26"/>
                    </a:lnTo>
                    <a:lnTo>
                      <a:pt x="557" y="24"/>
                    </a:lnTo>
                    <a:lnTo>
                      <a:pt x="561" y="20"/>
                    </a:lnTo>
                    <a:lnTo>
                      <a:pt x="568" y="20"/>
                    </a:lnTo>
                    <a:lnTo>
                      <a:pt x="585" y="1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689">
                <a:extLst>
                  <a:ext uri="{FF2B5EF4-FFF2-40B4-BE49-F238E27FC236}">
                    <a16:creationId xmlns:a16="http://schemas.microsoft.com/office/drawing/2014/main" id="{016B0019-45A1-1EB7-B4EF-829396573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3" y="1689"/>
                <a:ext cx="230" cy="227"/>
              </a:xfrm>
              <a:custGeom>
                <a:avLst/>
                <a:gdLst>
                  <a:gd name="T0" fmla="*/ 1141 w 1152"/>
                  <a:gd name="T1" fmla="*/ 1115 h 1135"/>
                  <a:gd name="T2" fmla="*/ 1121 w 1152"/>
                  <a:gd name="T3" fmla="*/ 1062 h 1135"/>
                  <a:gd name="T4" fmla="*/ 1109 w 1152"/>
                  <a:gd name="T5" fmla="*/ 1035 h 1135"/>
                  <a:gd name="T6" fmla="*/ 1102 w 1152"/>
                  <a:gd name="T7" fmla="*/ 1000 h 1135"/>
                  <a:gd name="T8" fmla="*/ 1075 w 1152"/>
                  <a:gd name="T9" fmla="*/ 979 h 1135"/>
                  <a:gd name="T10" fmla="*/ 1064 w 1152"/>
                  <a:gd name="T11" fmla="*/ 956 h 1135"/>
                  <a:gd name="T12" fmla="*/ 1052 w 1152"/>
                  <a:gd name="T13" fmla="*/ 930 h 1135"/>
                  <a:gd name="T14" fmla="*/ 1046 w 1152"/>
                  <a:gd name="T15" fmla="*/ 914 h 1135"/>
                  <a:gd name="T16" fmla="*/ 1024 w 1152"/>
                  <a:gd name="T17" fmla="*/ 890 h 1135"/>
                  <a:gd name="T18" fmla="*/ 993 w 1152"/>
                  <a:gd name="T19" fmla="*/ 846 h 1135"/>
                  <a:gd name="T20" fmla="*/ 981 w 1152"/>
                  <a:gd name="T21" fmla="*/ 830 h 1135"/>
                  <a:gd name="T22" fmla="*/ 971 w 1152"/>
                  <a:gd name="T23" fmla="*/ 816 h 1135"/>
                  <a:gd name="T24" fmla="*/ 953 w 1152"/>
                  <a:gd name="T25" fmla="*/ 807 h 1135"/>
                  <a:gd name="T26" fmla="*/ 948 w 1152"/>
                  <a:gd name="T27" fmla="*/ 795 h 1135"/>
                  <a:gd name="T28" fmla="*/ 929 w 1152"/>
                  <a:gd name="T29" fmla="*/ 769 h 1135"/>
                  <a:gd name="T30" fmla="*/ 921 w 1152"/>
                  <a:gd name="T31" fmla="*/ 744 h 1135"/>
                  <a:gd name="T32" fmla="*/ 903 w 1152"/>
                  <a:gd name="T33" fmla="*/ 714 h 1135"/>
                  <a:gd name="T34" fmla="*/ 897 w 1152"/>
                  <a:gd name="T35" fmla="*/ 706 h 1135"/>
                  <a:gd name="T36" fmla="*/ 891 w 1152"/>
                  <a:gd name="T37" fmla="*/ 704 h 1135"/>
                  <a:gd name="T38" fmla="*/ 845 w 1152"/>
                  <a:gd name="T39" fmla="*/ 673 h 1135"/>
                  <a:gd name="T40" fmla="*/ 825 w 1152"/>
                  <a:gd name="T41" fmla="*/ 651 h 1135"/>
                  <a:gd name="T42" fmla="*/ 805 w 1152"/>
                  <a:gd name="T43" fmla="*/ 635 h 1135"/>
                  <a:gd name="T44" fmla="*/ 792 w 1152"/>
                  <a:gd name="T45" fmla="*/ 636 h 1135"/>
                  <a:gd name="T46" fmla="*/ 774 w 1152"/>
                  <a:gd name="T47" fmla="*/ 621 h 1135"/>
                  <a:gd name="T48" fmla="*/ 737 w 1152"/>
                  <a:gd name="T49" fmla="*/ 576 h 1135"/>
                  <a:gd name="T50" fmla="*/ 695 w 1152"/>
                  <a:gd name="T51" fmla="*/ 532 h 1135"/>
                  <a:gd name="T52" fmla="*/ 675 w 1152"/>
                  <a:gd name="T53" fmla="*/ 537 h 1135"/>
                  <a:gd name="T54" fmla="*/ 658 w 1152"/>
                  <a:gd name="T55" fmla="*/ 525 h 1135"/>
                  <a:gd name="T56" fmla="*/ 657 w 1152"/>
                  <a:gd name="T57" fmla="*/ 491 h 1135"/>
                  <a:gd name="T58" fmla="*/ 652 w 1152"/>
                  <a:gd name="T59" fmla="*/ 469 h 1135"/>
                  <a:gd name="T60" fmla="*/ 651 w 1152"/>
                  <a:gd name="T61" fmla="*/ 444 h 1135"/>
                  <a:gd name="T62" fmla="*/ 640 w 1152"/>
                  <a:gd name="T63" fmla="*/ 415 h 1135"/>
                  <a:gd name="T64" fmla="*/ 628 w 1152"/>
                  <a:gd name="T65" fmla="*/ 404 h 1135"/>
                  <a:gd name="T66" fmla="*/ 627 w 1152"/>
                  <a:gd name="T67" fmla="*/ 382 h 1135"/>
                  <a:gd name="T68" fmla="*/ 625 w 1152"/>
                  <a:gd name="T69" fmla="*/ 344 h 1135"/>
                  <a:gd name="T70" fmla="*/ 615 w 1152"/>
                  <a:gd name="T71" fmla="*/ 320 h 1135"/>
                  <a:gd name="T72" fmla="*/ 591 w 1152"/>
                  <a:gd name="T73" fmla="*/ 304 h 1135"/>
                  <a:gd name="T74" fmla="*/ 582 w 1152"/>
                  <a:gd name="T75" fmla="*/ 293 h 1135"/>
                  <a:gd name="T76" fmla="*/ 565 w 1152"/>
                  <a:gd name="T77" fmla="*/ 274 h 1135"/>
                  <a:gd name="T78" fmla="*/ 553 w 1152"/>
                  <a:gd name="T79" fmla="*/ 258 h 1135"/>
                  <a:gd name="T80" fmla="*/ 539 w 1152"/>
                  <a:gd name="T81" fmla="*/ 238 h 1135"/>
                  <a:gd name="T82" fmla="*/ 517 w 1152"/>
                  <a:gd name="T83" fmla="*/ 211 h 1135"/>
                  <a:gd name="T84" fmla="*/ 497 w 1152"/>
                  <a:gd name="T85" fmla="*/ 198 h 1135"/>
                  <a:gd name="T86" fmla="*/ 478 w 1152"/>
                  <a:gd name="T87" fmla="*/ 206 h 1135"/>
                  <a:gd name="T88" fmla="*/ 451 w 1152"/>
                  <a:gd name="T89" fmla="*/ 198 h 1135"/>
                  <a:gd name="T90" fmla="*/ 431 w 1152"/>
                  <a:gd name="T91" fmla="*/ 202 h 1135"/>
                  <a:gd name="T92" fmla="*/ 420 w 1152"/>
                  <a:gd name="T93" fmla="*/ 201 h 1135"/>
                  <a:gd name="T94" fmla="*/ 391 w 1152"/>
                  <a:gd name="T95" fmla="*/ 190 h 1135"/>
                  <a:gd name="T96" fmla="*/ 347 w 1152"/>
                  <a:gd name="T97" fmla="*/ 201 h 1135"/>
                  <a:gd name="T98" fmla="*/ 301 w 1152"/>
                  <a:gd name="T99" fmla="*/ 216 h 1135"/>
                  <a:gd name="T100" fmla="*/ 273 w 1152"/>
                  <a:gd name="T101" fmla="*/ 209 h 1135"/>
                  <a:gd name="T102" fmla="*/ 221 w 1152"/>
                  <a:gd name="T103" fmla="*/ 205 h 1135"/>
                  <a:gd name="T104" fmla="*/ 169 w 1152"/>
                  <a:gd name="T105" fmla="*/ 200 h 1135"/>
                  <a:gd name="T106" fmla="*/ 145 w 1152"/>
                  <a:gd name="T107" fmla="*/ 189 h 1135"/>
                  <a:gd name="T108" fmla="*/ 135 w 1152"/>
                  <a:gd name="T109" fmla="*/ 178 h 1135"/>
                  <a:gd name="T110" fmla="*/ 112 w 1152"/>
                  <a:gd name="T111" fmla="*/ 159 h 1135"/>
                  <a:gd name="T112" fmla="*/ 83 w 1152"/>
                  <a:gd name="T113" fmla="*/ 141 h 1135"/>
                  <a:gd name="T114" fmla="*/ 68 w 1152"/>
                  <a:gd name="T115" fmla="*/ 112 h 1135"/>
                  <a:gd name="T116" fmla="*/ 50 w 1152"/>
                  <a:gd name="T117" fmla="*/ 74 h 1135"/>
                  <a:gd name="T118" fmla="*/ 46 w 1152"/>
                  <a:gd name="T119" fmla="*/ 46 h 1135"/>
                  <a:gd name="T120" fmla="*/ 30 w 1152"/>
                  <a:gd name="T121" fmla="*/ 28 h 1135"/>
                  <a:gd name="T122" fmla="*/ 5 w 1152"/>
                  <a:gd name="T123" fmla="*/ 4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52" h="1135">
                    <a:moveTo>
                      <a:pt x="1152" y="1135"/>
                    </a:moveTo>
                    <a:lnTo>
                      <a:pt x="1148" y="1126"/>
                    </a:lnTo>
                    <a:lnTo>
                      <a:pt x="1144" y="1121"/>
                    </a:lnTo>
                    <a:lnTo>
                      <a:pt x="1141" y="1115"/>
                    </a:lnTo>
                    <a:lnTo>
                      <a:pt x="1140" y="1106"/>
                    </a:lnTo>
                    <a:lnTo>
                      <a:pt x="1137" y="1097"/>
                    </a:lnTo>
                    <a:lnTo>
                      <a:pt x="1134" y="1087"/>
                    </a:lnTo>
                    <a:lnTo>
                      <a:pt x="1121" y="1062"/>
                    </a:lnTo>
                    <a:lnTo>
                      <a:pt x="1115" y="1051"/>
                    </a:lnTo>
                    <a:lnTo>
                      <a:pt x="1112" y="1044"/>
                    </a:lnTo>
                    <a:lnTo>
                      <a:pt x="1109" y="1038"/>
                    </a:lnTo>
                    <a:lnTo>
                      <a:pt x="1109" y="1035"/>
                    </a:lnTo>
                    <a:lnTo>
                      <a:pt x="1107" y="1024"/>
                    </a:lnTo>
                    <a:lnTo>
                      <a:pt x="1107" y="1018"/>
                    </a:lnTo>
                    <a:lnTo>
                      <a:pt x="1106" y="1010"/>
                    </a:lnTo>
                    <a:lnTo>
                      <a:pt x="1102" y="1000"/>
                    </a:lnTo>
                    <a:lnTo>
                      <a:pt x="1096" y="993"/>
                    </a:lnTo>
                    <a:lnTo>
                      <a:pt x="1090" y="987"/>
                    </a:lnTo>
                    <a:lnTo>
                      <a:pt x="1084" y="986"/>
                    </a:lnTo>
                    <a:lnTo>
                      <a:pt x="1075" y="979"/>
                    </a:lnTo>
                    <a:lnTo>
                      <a:pt x="1072" y="976"/>
                    </a:lnTo>
                    <a:lnTo>
                      <a:pt x="1071" y="973"/>
                    </a:lnTo>
                    <a:lnTo>
                      <a:pt x="1066" y="965"/>
                    </a:lnTo>
                    <a:lnTo>
                      <a:pt x="1064" y="956"/>
                    </a:lnTo>
                    <a:lnTo>
                      <a:pt x="1064" y="943"/>
                    </a:lnTo>
                    <a:lnTo>
                      <a:pt x="1062" y="938"/>
                    </a:lnTo>
                    <a:lnTo>
                      <a:pt x="1058" y="933"/>
                    </a:lnTo>
                    <a:lnTo>
                      <a:pt x="1052" y="930"/>
                    </a:lnTo>
                    <a:lnTo>
                      <a:pt x="1051" y="927"/>
                    </a:lnTo>
                    <a:lnTo>
                      <a:pt x="1048" y="922"/>
                    </a:lnTo>
                    <a:lnTo>
                      <a:pt x="1048" y="919"/>
                    </a:lnTo>
                    <a:lnTo>
                      <a:pt x="1046" y="914"/>
                    </a:lnTo>
                    <a:lnTo>
                      <a:pt x="1043" y="910"/>
                    </a:lnTo>
                    <a:lnTo>
                      <a:pt x="1038" y="901"/>
                    </a:lnTo>
                    <a:lnTo>
                      <a:pt x="1032" y="895"/>
                    </a:lnTo>
                    <a:lnTo>
                      <a:pt x="1024" y="890"/>
                    </a:lnTo>
                    <a:lnTo>
                      <a:pt x="1014" y="879"/>
                    </a:lnTo>
                    <a:lnTo>
                      <a:pt x="1005" y="863"/>
                    </a:lnTo>
                    <a:lnTo>
                      <a:pt x="1000" y="855"/>
                    </a:lnTo>
                    <a:lnTo>
                      <a:pt x="993" y="846"/>
                    </a:lnTo>
                    <a:lnTo>
                      <a:pt x="989" y="841"/>
                    </a:lnTo>
                    <a:lnTo>
                      <a:pt x="986" y="838"/>
                    </a:lnTo>
                    <a:lnTo>
                      <a:pt x="986" y="836"/>
                    </a:lnTo>
                    <a:lnTo>
                      <a:pt x="981" y="830"/>
                    </a:lnTo>
                    <a:lnTo>
                      <a:pt x="978" y="829"/>
                    </a:lnTo>
                    <a:lnTo>
                      <a:pt x="975" y="824"/>
                    </a:lnTo>
                    <a:lnTo>
                      <a:pt x="974" y="822"/>
                    </a:lnTo>
                    <a:lnTo>
                      <a:pt x="971" y="816"/>
                    </a:lnTo>
                    <a:lnTo>
                      <a:pt x="969" y="809"/>
                    </a:lnTo>
                    <a:lnTo>
                      <a:pt x="964" y="806"/>
                    </a:lnTo>
                    <a:lnTo>
                      <a:pt x="958" y="807"/>
                    </a:lnTo>
                    <a:lnTo>
                      <a:pt x="953" y="807"/>
                    </a:lnTo>
                    <a:lnTo>
                      <a:pt x="951" y="807"/>
                    </a:lnTo>
                    <a:lnTo>
                      <a:pt x="948" y="805"/>
                    </a:lnTo>
                    <a:lnTo>
                      <a:pt x="948" y="804"/>
                    </a:lnTo>
                    <a:lnTo>
                      <a:pt x="948" y="795"/>
                    </a:lnTo>
                    <a:lnTo>
                      <a:pt x="941" y="789"/>
                    </a:lnTo>
                    <a:lnTo>
                      <a:pt x="935" y="782"/>
                    </a:lnTo>
                    <a:lnTo>
                      <a:pt x="931" y="776"/>
                    </a:lnTo>
                    <a:lnTo>
                      <a:pt x="929" y="769"/>
                    </a:lnTo>
                    <a:lnTo>
                      <a:pt x="929" y="759"/>
                    </a:lnTo>
                    <a:lnTo>
                      <a:pt x="929" y="756"/>
                    </a:lnTo>
                    <a:lnTo>
                      <a:pt x="924" y="748"/>
                    </a:lnTo>
                    <a:lnTo>
                      <a:pt x="921" y="744"/>
                    </a:lnTo>
                    <a:lnTo>
                      <a:pt x="920" y="743"/>
                    </a:lnTo>
                    <a:lnTo>
                      <a:pt x="911" y="730"/>
                    </a:lnTo>
                    <a:lnTo>
                      <a:pt x="904" y="718"/>
                    </a:lnTo>
                    <a:lnTo>
                      <a:pt x="903" y="714"/>
                    </a:lnTo>
                    <a:lnTo>
                      <a:pt x="904" y="713"/>
                    </a:lnTo>
                    <a:lnTo>
                      <a:pt x="904" y="703"/>
                    </a:lnTo>
                    <a:lnTo>
                      <a:pt x="901" y="702"/>
                    </a:lnTo>
                    <a:lnTo>
                      <a:pt x="897" y="706"/>
                    </a:lnTo>
                    <a:lnTo>
                      <a:pt x="895" y="706"/>
                    </a:lnTo>
                    <a:lnTo>
                      <a:pt x="894" y="706"/>
                    </a:lnTo>
                    <a:lnTo>
                      <a:pt x="894" y="707"/>
                    </a:lnTo>
                    <a:lnTo>
                      <a:pt x="891" y="704"/>
                    </a:lnTo>
                    <a:lnTo>
                      <a:pt x="886" y="698"/>
                    </a:lnTo>
                    <a:lnTo>
                      <a:pt x="872" y="692"/>
                    </a:lnTo>
                    <a:lnTo>
                      <a:pt x="852" y="680"/>
                    </a:lnTo>
                    <a:lnTo>
                      <a:pt x="845" y="673"/>
                    </a:lnTo>
                    <a:lnTo>
                      <a:pt x="843" y="666"/>
                    </a:lnTo>
                    <a:lnTo>
                      <a:pt x="838" y="657"/>
                    </a:lnTo>
                    <a:lnTo>
                      <a:pt x="837" y="655"/>
                    </a:lnTo>
                    <a:lnTo>
                      <a:pt x="825" y="651"/>
                    </a:lnTo>
                    <a:lnTo>
                      <a:pt x="816" y="646"/>
                    </a:lnTo>
                    <a:lnTo>
                      <a:pt x="812" y="642"/>
                    </a:lnTo>
                    <a:lnTo>
                      <a:pt x="810" y="636"/>
                    </a:lnTo>
                    <a:lnTo>
                      <a:pt x="805" y="635"/>
                    </a:lnTo>
                    <a:lnTo>
                      <a:pt x="800" y="639"/>
                    </a:lnTo>
                    <a:lnTo>
                      <a:pt x="793" y="642"/>
                    </a:lnTo>
                    <a:lnTo>
                      <a:pt x="791" y="640"/>
                    </a:lnTo>
                    <a:lnTo>
                      <a:pt x="792" y="636"/>
                    </a:lnTo>
                    <a:lnTo>
                      <a:pt x="789" y="633"/>
                    </a:lnTo>
                    <a:lnTo>
                      <a:pt x="786" y="630"/>
                    </a:lnTo>
                    <a:lnTo>
                      <a:pt x="777" y="626"/>
                    </a:lnTo>
                    <a:lnTo>
                      <a:pt x="774" y="621"/>
                    </a:lnTo>
                    <a:lnTo>
                      <a:pt x="763" y="609"/>
                    </a:lnTo>
                    <a:lnTo>
                      <a:pt x="755" y="602"/>
                    </a:lnTo>
                    <a:lnTo>
                      <a:pt x="752" y="599"/>
                    </a:lnTo>
                    <a:lnTo>
                      <a:pt x="737" y="576"/>
                    </a:lnTo>
                    <a:lnTo>
                      <a:pt x="707" y="542"/>
                    </a:lnTo>
                    <a:lnTo>
                      <a:pt x="703" y="537"/>
                    </a:lnTo>
                    <a:lnTo>
                      <a:pt x="700" y="535"/>
                    </a:lnTo>
                    <a:lnTo>
                      <a:pt x="695" y="532"/>
                    </a:lnTo>
                    <a:lnTo>
                      <a:pt x="691" y="532"/>
                    </a:lnTo>
                    <a:lnTo>
                      <a:pt x="686" y="532"/>
                    </a:lnTo>
                    <a:lnTo>
                      <a:pt x="683" y="536"/>
                    </a:lnTo>
                    <a:lnTo>
                      <a:pt x="675" y="537"/>
                    </a:lnTo>
                    <a:lnTo>
                      <a:pt x="672" y="536"/>
                    </a:lnTo>
                    <a:lnTo>
                      <a:pt x="668" y="533"/>
                    </a:lnTo>
                    <a:lnTo>
                      <a:pt x="666" y="531"/>
                    </a:lnTo>
                    <a:lnTo>
                      <a:pt x="658" y="525"/>
                    </a:lnTo>
                    <a:lnTo>
                      <a:pt x="654" y="513"/>
                    </a:lnTo>
                    <a:lnTo>
                      <a:pt x="655" y="503"/>
                    </a:lnTo>
                    <a:lnTo>
                      <a:pt x="658" y="496"/>
                    </a:lnTo>
                    <a:lnTo>
                      <a:pt x="657" y="491"/>
                    </a:lnTo>
                    <a:lnTo>
                      <a:pt x="655" y="487"/>
                    </a:lnTo>
                    <a:lnTo>
                      <a:pt x="651" y="482"/>
                    </a:lnTo>
                    <a:lnTo>
                      <a:pt x="651" y="478"/>
                    </a:lnTo>
                    <a:lnTo>
                      <a:pt x="652" y="469"/>
                    </a:lnTo>
                    <a:lnTo>
                      <a:pt x="654" y="457"/>
                    </a:lnTo>
                    <a:lnTo>
                      <a:pt x="652" y="451"/>
                    </a:lnTo>
                    <a:lnTo>
                      <a:pt x="652" y="447"/>
                    </a:lnTo>
                    <a:lnTo>
                      <a:pt x="651" y="444"/>
                    </a:lnTo>
                    <a:lnTo>
                      <a:pt x="643" y="435"/>
                    </a:lnTo>
                    <a:lnTo>
                      <a:pt x="642" y="424"/>
                    </a:lnTo>
                    <a:lnTo>
                      <a:pt x="640" y="418"/>
                    </a:lnTo>
                    <a:lnTo>
                      <a:pt x="640" y="415"/>
                    </a:lnTo>
                    <a:lnTo>
                      <a:pt x="640" y="410"/>
                    </a:lnTo>
                    <a:lnTo>
                      <a:pt x="634" y="404"/>
                    </a:lnTo>
                    <a:lnTo>
                      <a:pt x="631" y="402"/>
                    </a:lnTo>
                    <a:lnTo>
                      <a:pt x="628" y="404"/>
                    </a:lnTo>
                    <a:lnTo>
                      <a:pt x="625" y="402"/>
                    </a:lnTo>
                    <a:lnTo>
                      <a:pt x="623" y="401"/>
                    </a:lnTo>
                    <a:lnTo>
                      <a:pt x="622" y="396"/>
                    </a:lnTo>
                    <a:lnTo>
                      <a:pt x="627" y="382"/>
                    </a:lnTo>
                    <a:lnTo>
                      <a:pt x="627" y="372"/>
                    </a:lnTo>
                    <a:lnTo>
                      <a:pt x="627" y="366"/>
                    </a:lnTo>
                    <a:lnTo>
                      <a:pt x="627" y="359"/>
                    </a:lnTo>
                    <a:lnTo>
                      <a:pt x="625" y="344"/>
                    </a:lnTo>
                    <a:lnTo>
                      <a:pt x="623" y="339"/>
                    </a:lnTo>
                    <a:lnTo>
                      <a:pt x="623" y="337"/>
                    </a:lnTo>
                    <a:lnTo>
                      <a:pt x="617" y="324"/>
                    </a:lnTo>
                    <a:lnTo>
                      <a:pt x="615" y="320"/>
                    </a:lnTo>
                    <a:lnTo>
                      <a:pt x="609" y="312"/>
                    </a:lnTo>
                    <a:lnTo>
                      <a:pt x="600" y="308"/>
                    </a:lnTo>
                    <a:lnTo>
                      <a:pt x="594" y="306"/>
                    </a:lnTo>
                    <a:lnTo>
                      <a:pt x="591" y="304"/>
                    </a:lnTo>
                    <a:lnTo>
                      <a:pt x="587" y="302"/>
                    </a:lnTo>
                    <a:lnTo>
                      <a:pt x="586" y="299"/>
                    </a:lnTo>
                    <a:lnTo>
                      <a:pt x="583" y="296"/>
                    </a:lnTo>
                    <a:lnTo>
                      <a:pt x="582" y="293"/>
                    </a:lnTo>
                    <a:lnTo>
                      <a:pt x="580" y="289"/>
                    </a:lnTo>
                    <a:lnTo>
                      <a:pt x="578" y="284"/>
                    </a:lnTo>
                    <a:lnTo>
                      <a:pt x="572" y="279"/>
                    </a:lnTo>
                    <a:lnTo>
                      <a:pt x="565" y="274"/>
                    </a:lnTo>
                    <a:lnTo>
                      <a:pt x="559" y="264"/>
                    </a:lnTo>
                    <a:lnTo>
                      <a:pt x="557" y="262"/>
                    </a:lnTo>
                    <a:lnTo>
                      <a:pt x="555" y="261"/>
                    </a:lnTo>
                    <a:lnTo>
                      <a:pt x="553" y="258"/>
                    </a:lnTo>
                    <a:lnTo>
                      <a:pt x="548" y="255"/>
                    </a:lnTo>
                    <a:lnTo>
                      <a:pt x="545" y="252"/>
                    </a:lnTo>
                    <a:lnTo>
                      <a:pt x="540" y="245"/>
                    </a:lnTo>
                    <a:lnTo>
                      <a:pt x="539" y="238"/>
                    </a:lnTo>
                    <a:lnTo>
                      <a:pt x="536" y="229"/>
                    </a:lnTo>
                    <a:lnTo>
                      <a:pt x="535" y="224"/>
                    </a:lnTo>
                    <a:lnTo>
                      <a:pt x="530" y="219"/>
                    </a:lnTo>
                    <a:lnTo>
                      <a:pt x="517" y="211"/>
                    </a:lnTo>
                    <a:lnTo>
                      <a:pt x="511" y="207"/>
                    </a:lnTo>
                    <a:lnTo>
                      <a:pt x="505" y="202"/>
                    </a:lnTo>
                    <a:lnTo>
                      <a:pt x="501" y="200"/>
                    </a:lnTo>
                    <a:lnTo>
                      <a:pt x="497" y="198"/>
                    </a:lnTo>
                    <a:lnTo>
                      <a:pt x="496" y="198"/>
                    </a:lnTo>
                    <a:lnTo>
                      <a:pt x="488" y="199"/>
                    </a:lnTo>
                    <a:lnTo>
                      <a:pt x="484" y="202"/>
                    </a:lnTo>
                    <a:lnTo>
                      <a:pt x="478" y="206"/>
                    </a:lnTo>
                    <a:lnTo>
                      <a:pt x="474" y="210"/>
                    </a:lnTo>
                    <a:lnTo>
                      <a:pt x="463" y="202"/>
                    </a:lnTo>
                    <a:lnTo>
                      <a:pt x="459" y="200"/>
                    </a:lnTo>
                    <a:lnTo>
                      <a:pt x="451" y="198"/>
                    </a:lnTo>
                    <a:lnTo>
                      <a:pt x="446" y="199"/>
                    </a:lnTo>
                    <a:lnTo>
                      <a:pt x="439" y="202"/>
                    </a:lnTo>
                    <a:lnTo>
                      <a:pt x="434" y="202"/>
                    </a:lnTo>
                    <a:lnTo>
                      <a:pt x="431" y="202"/>
                    </a:lnTo>
                    <a:lnTo>
                      <a:pt x="428" y="202"/>
                    </a:lnTo>
                    <a:lnTo>
                      <a:pt x="427" y="202"/>
                    </a:lnTo>
                    <a:lnTo>
                      <a:pt x="427" y="204"/>
                    </a:lnTo>
                    <a:lnTo>
                      <a:pt x="420" y="201"/>
                    </a:lnTo>
                    <a:lnTo>
                      <a:pt x="416" y="200"/>
                    </a:lnTo>
                    <a:lnTo>
                      <a:pt x="408" y="194"/>
                    </a:lnTo>
                    <a:lnTo>
                      <a:pt x="398" y="190"/>
                    </a:lnTo>
                    <a:lnTo>
                      <a:pt x="391" y="190"/>
                    </a:lnTo>
                    <a:lnTo>
                      <a:pt x="382" y="194"/>
                    </a:lnTo>
                    <a:lnTo>
                      <a:pt x="372" y="198"/>
                    </a:lnTo>
                    <a:lnTo>
                      <a:pt x="366" y="201"/>
                    </a:lnTo>
                    <a:lnTo>
                      <a:pt x="347" y="201"/>
                    </a:lnTo>
                    <a:lnTo>
                      <a:pt x="336" y="202"/>
                    </a:lnTo>
                    <a:lnTo>
                      <a:pt x="330" y="206"/>
                    </a:lnTo>
                    <a:lnTo>
                      <a:pt x="312" y="213"/>
                    </a:lnTo>
                    <a:lnTo>
                      <a:pt x="301" y="216"/>
                    </a:lnTo>
                    <a:lnTo>
                      <a:pt x="297" y="216"/>
                    </a:lnTo>
                    <a:lnTo>
                      <a:pt x="296" y="216"/>
                    </a:lnTo>
                    <a:lnTo>
                      <a:pt x="282" y="211"/>
                    </a:lnTo>
                    <a:lnTo>
                      <a:pt x="273" y="209"/>
                    </a:lnTo>
                    <a:lnTo>
                      <a:pt x="263" y="209"/>
                    </a:lnTo>
                    <a:lnTo>
                      <a:pt x="245" y="210"/>
                    </a:lnTo>
                    <a:lnTo>
                      <a:pt x="233" y="209"/>
                    </a:lnTo>
                    <a:lnTo>
                      <a:pt x="221" y="205"/>
                    </a:lnTo>
                    <a:lnTo>
                      <a:pt x="205" y="198"/>
                    </a:lnTo>
                    <a:lnTo>
                      <a:pt x="194" y="198"/>
                    </a:lnTo>
                    <a:lnTo>
                      <a:pt x="179" y="199"/>
                    </a:lnTo>
                    <a:lnTo>
                      <a:pt x="169" y="200"/>
                    </a:lnTo>
                    <a:lnTo>
                      <a:pt x="160" y="199"/>
                    </a:lnTo>
                    <a:lnTo>
                      <a:pt x="149" y="195"/>
                    </a:lnTo>
                    <a:lnTo>
                      <a:pt x="146" y="192"/>
                    </a:lnTo>
                    <a:lnTo>
                      <a:pt x="145" y="189"/>
                    </a:lnTo>
                    <a:lnTo>
                      <a:pt x="142" y="183"/>
                    </a:lnTo>
                    <a:lnTo>
                      <a:pt x="141" y="181"/>
                    </a:lnTo>
                    <a:lnTo>
                      <a:pt x="137" y="178"/>
                    </a:lnTo>
                    <a:lnTo>
                      <a:pt x="135" y="178"/>
                    </a:lnTo>
                    <a:lnTo>
                      <a:pt x="128" y="177"/>
                    </a:lnTo>
                    <a:lnTo>
                      <a:pt x="120" y="173"/>
                    </a:lnTo>
                    <a:lnTo>
                      <a:pt x="116" y="167"/>
                    </a:lnTo>
                    <a:lnTo>
                      <a:pt x="112" y="159"/>
                    </a:lnTo>
                    <a:lnTo>
                      <a:pt x="108" y="150"/>
                    </a:lnTo>
                    <a:lnTo>
                      <a:pt x="103" y="146"/>
                    </a:lnTo>
                    <a:lnTo>
                      <a:pt x="91" y="142"/>
                    </a:lnTo>
                    <a:lnTo>
                      <a:pt x="83" y="141"/>
                    </a:lnTo>
                    <a:lnTo>
                      <a:pt x="79" y="137"/>
                    </a:lnTo>
                    <a:lnTo>
                      <a:pt x="74" y="130"/>
                    </a:lnTo>
                    <a:lnTo>
                      <a:pt x="72" y="121"/>
                    </a:lnTo>
                    <a:lnTo>
                      <a:pt x="68" y="112"/>
                    </a:lnTo>
                    <a:lnTo>
                      <a:pt x="65" y="104"/>
                    </a:lnTo>
                    <a:lnTo>
                      <a:pt x="54" y="89"/>
                    </a:lnTo>
                    <a:lnTo>
                      <a:pt x="50" y="81"/>
                    </a:lnTo>
                    <a:lnTo>
                      <a:pt x="50" y="74"/>
                    </a:lnTo>
                    <a:lnTo>
                      <a:pt x="54" y="62"/>
                    </a:lnTo>
                    <a:lnTo>
                      <a:pt x="55" y="57"/>
                    </a:lnTo>
                    <a:lnTo>
                      <a:pt x="54" y="55"/>
                    </a:lnTo>
                    <a:lnTo>
                      <a:pt x="46" y="46"/>
                    </a:lnTo>
                    <a:lnTo>
                      <a:pt x="44" y="42"/>
                    </a:lnTo>
                    <a:lnTo>
                      <a:pt x="42" y="38"/>
                    </a:lnTo>
                    <a:lnTo>
                      <a:pt x="39" y="30"/>
                    </a:lnTo>
                    <a:lnTo>
                      <a:pt x="30" y="28"/>
                    </a:lnTo>
                    <a:lnTo>
                      <a:pt x="22" y="24"/>
                    </a:lnTo>
                    <a:lnTo>
                      <a:pt x="15" y="21"/>
                    </a:lnTo>
                    <a:lnTo>
                      <a:pt x="10" y="13"/>
                    </a:lnTo>
                    <a:lnTo>
                      <a:pt x="5" y="4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690">
                <a:extLst>
                  <a:ext uri="{FF2B5EF4-FFF2-40B4-BE49-F238E27FC236}">
                    <a16:creationId xmlns:a16="http://schemas.microsoft.com/office/drawing/2014/main" id="{3FC182B3-BCE8-F747-FC00-CF3981AE1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" y="1642"/>
                <a:ext cx="34" cy="48"/>
              </a:xfrm>
              <a:custGeom>
                <a:avLst/>
                <a:gdLst>
                  <a:gd name="T0" fmla="*/ 165 w 168"/>
                  <a:gd name="T1" fmla="*/ 234 h 240"/>
                  <a:gd name="T2" fmla="*/ 160 w 168"/>
                  <a:gd name="T3" fmla="*/ 239 h 240"/>
                  <a:gd name="T4" fmla="*/ 155 w 168"/>
                  <a:gd name="T5" fmla="*/ 239 h 240"/>
                  <a:gd name="T6" fmla="*/ 151 w 168"/>
                  <a:gd name="T7" fmla="*/ 237 h 240"/>
                  <a:gd name="T8" fmla="*/ 144 w 168"/>
                  <a:gd name="T9" fmla="*/ 230 h 240"/>
                  <a:gd name="T10" fmla="*/ 147 w 168"/>
                  <a:gd name="T11" fmla="*/ 224 h 240"/>
                  <a:gd name="T12" fmla="*/ 142 w 168"/>
                  <a:gd name="T13" fmla="*/ 222 h 240"/>
                  <a:gd name="T14" fmla="*/ 130 w 168"/>
                  <a:gd name="T15" fmla="*/ 224 h 240"/>
                  <a:gd name="T16" fmla="*/ 121 w 168"/>
                  <a:gd name="T17" fmla="*/ 219 h 240"/>
                  <a:gd name="T18" fmla="*/ 115 w 168"/>
                  <a:gd name="T19" fmla="*/ 221 h 240"/>
                  <a:gd name="T20" fmla="*/ 110 w 168"/>
                  <a:gd name="T21" fmla="*/ 218 h 240"/>
                  <a:gd name="T22" fmla="*/ 104 w 168"/>
                  <a:gd name="T23" fmla="*/ 217 h 240"/>
                  <a:gd name="T24" fmla="*/ 101 w 168"/>
                  <a:gd name="T25" fmla="*/ 216 h 240"/>
                  <a:gd name="T26" fmla="*/ 97 w 168"/>
                  <a:gd name="T27" fmla="*/ 208 h 240"/>
                  <a:gd name="T28" fmla="*/ 98 w 168"/>
                  <a:gd name="T29" fmla="*/ 201 h 240"/>
                  <a:gd name="T30" fmla="*/ 103 w 168"/>
                  <a:gd name="T31" fmla="*/ 197 h 240"/>
                  <a:gd name="T32" fmla="*/ 96 w 168"/>
                  <a:gd name="T33" fmla="*/ 189 h 240"/>
                  <a:gd name="T34" fmla="*/ 94 w 168"/>
                  <a:gd name="T35" fmla="*/ 164 h 240"/>
                  <a:gd name="T36" fmla="*/ 90 w 168"/>
                  <a:gd name="T37" fmla="*/ 159 h 240"/>
                  <a:gd name="T38" fmla="*/ 82 w 168"/>
                  <a:gd name="T39" fmla="*/ 154 h 240"/>
                  <a:gd name="T40" fmla="*/ 78 w 168"/>
                  <a:gd name="T41" fmla="*/ 148 h 240"/>
                  <a:gd name="T42" fmla="*/ 78 w 168"/>
                  <a:gd name="T43" fmla="*/ 144 h 240"/>
                  <a:gd name="T44" fmla="*/ 84 w 168"/>
                  <a:gd name="T45" fmla="*/ 137 h 240"/>
                  <a:gd name="T46" fmla="*/ 79 w 168"/>
                  <a:gd name="T47" fmla="*/ 131 h 240"/>
                  <a:gd name="T48" fmla="*/ 70 w 168"/>
                  <a:gd name="T49" fmla="*/ 131 h 240"/>
                  <a:gd name="T50" fmla="*/ 61 w 168"/>
                  <a:gd name="T51" fmla="*/ 130 h 240"/>
                  <a:gd name="T52" fmla="*/ 57 w 168"/>
                  <a:gd name="T53" fmla="*/ 120 h 240"/>
                  <a:gd name="T54" fmla="*/ 54 w 168"/>
                  <a:gd name="T55" fmla="*/ 113 h 240"/>
                  <a:gd name="T56" fmla="*/ 45 w 168"/>
                  <a:gd name="T57" fmla="*/ 115 h 240"/>
                  <a:gd name="T58" fmla="*/ 33 w 168"/>
                  <a:gd name="T59" fmla="*/ 101 h 240"/>
                  <a:gd name="T60" fmla="*/ 29 w 168"/>
                  <a:gd name="T61" fmla="*/ 97 h 240"/>
                  <a:gd name="T62" fmla="*/ 25 w 168"/>
                  <a:gd name="T63" fmla="*/ 91 h 240"/>
                  <a:gd name="T64" fmla="*/ 19 w 168"/>
                  <a:gd name="T65" fmla="*/ 82 h 240"/>
                  <a:gd name="T66" fmla="*/ 8 w 168"/>
                  <a:gd name="T67" fmla="*/ 65 h 240"/>
                  <a:gd name="T68" fmla="*/ 4 w 168"/>
                  <a:gd name="T69" fmla="*/ 53 h 240"/>
                  <a:gd name="T70" fmla="*/ 7 w 168"/>
                  <a:gd name="T71" fmla="*/ 40 h 240"/>
                  <a:gd name="T72" fmla="*/ 4 w 168"/>
                  <a:gd name="T73" fmla="*/ 28 h 240"/>
                  <a:gd name="T74" fmla="*/ 6 w 168"/>
                  <a:gd name="T75" fmla="*/ 16 h 240"/>
                  <a:gd name="T76" fmla="*/ 1 w 168"/>
                  <a:gd name="T77" fmla="*/ 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8" h="240">
                    <a:moveTo>
                      <a:pt x="168" y="235"/>
                    </a:moveTo>
                    <a:lnTo>
                      <a:pt x="165" y="234"/>
                    </a:lnTo>
                    <a:lnTo>
                      <a:pt x="162" y="237"/>
                    </a:lnTo>
                    <a:lnTo>
                      <a:pt x="160" y="239"/>
                    </a:lnTo>
                    <a:lnTo>
                      <a:pt x="158" y="240"/>
                    </a:lnTo>
                    <a:lnTo>
                      <a:pt x="155" y="239"/>
                    </a:lnTo>
                    <a:lnTo>
                      <a:pt x="154" y="239"/>
                    </a:lnTo>
                    <a:lnTo>
                      <a:pt x="151" y="237"/>
                    </a:lnTo>
                    <a:lnTo>
                      <a:pt x="145" y="233"/>
                    </a:lnTo>
                    <a:lnTo>
                      <a:pt x="144" y="230"/>
                    </a:lnTo>
                    <a:lnTo>
                      <a:pt x="145" y="229"/>
                    </a:lnTo>
                    <a:lnTo>
                      <a:pt x="147" y="224"/>
                    </a:lnTo>
                    <a:lnTo>
                      <a:pt x="145" y="223"/>
                    </a:lnTo>
                    <a:lnTo>
                      <a:pt x="142" y="222"/>
                    </a:lnTo>
                    <a:lnTo>
                      <a:pt x="137" y="224"/>
                    </a:lnTo>
                    <a:lnTo>
                      <a:pt x="130" y="224"/>
                    </a:lnTo>
                    <a:lnTo>
                      <a:pt x="125" y="222"/>
                    </a:lnTo>
                    <a:lnTo>
                      <a:pt x="121" y="219"/>
                    </a:lnTo>
                    <a:lnTo>
                      <a:pt x="119" y="219"/>
                    </a:lnTo>
                    <a:lnTo>
                      <a:pt x="115" y="221"/>
                    </a:lnTo>
                    <a:lnTo>
                      <a:pt x="111" y="224"/>
                    </a:lnTo>
                    <a:lnTo>
                      <a:pt x="110" y="218"/>
                    </a:lnTo>
                    <a:lnTo>
                      <a:pt x="108" y="217"/>
                    </a:lnTo>
                    <a:lnTo>
                      <a:pt x="104" y="217"/>
                    </a:lnTo>
                    <a:lnTo>
                      <a:pt x="102" y="216"/>
                    </a:lnTo>
                    <a:lnTo>
                      <a:pt x="101" y="216"/>
                    </a:lnTo>
                    <a:lnTo>
                      <a:pt x="98" y="212"/>
                    </a:lnTo>
                    <a:lnTo>
                      <a:pt x="97" y="208"/>
                    </a:lnTo>
                    <a:lnTo>
                      <a:pt x="97" y="204"/>
                    </a:lnTo>
                    <a:lnTo>
                      <a:pt x="98" y="201"/>
                    </a:lnTo>
                    <a:lnTo>
                      <a:pt x="101" y="200"/>
                    </a:lnTo>
                    <a:lnTo>
                      <a:pt x="103" y="197"/>
                    </a:lnTo>
                    <a:lnTo>
                      <a:pt x="98" y="193"/>
                    </a:lnTo>
                    <a:lnTo>
                      <a:pt x="96" y="189"/>
                    </a:lnTo>
                    <a:lnTo>
                      <a:pt x="96" y="170"/>
                    </a:lnTo>
                    <a:lnTo>
                      <a:pt x="94" y="164"/>
                    </a:lnTo>
                    <a:lnTo>
                      <a:pt x="93" y="162"/>
                    </a:lnTo>
                    <a:lnTo>
                      <a:pt x="90" y="159"/>
                    </a:lnTo>
                    <a:lnTo>
                      <a:pt x="87" y="157"/>
                    </a:lnTo>
                    <a:lnTo>
                      <a:pt x="82" y="154"/>
                    </a:lnTo>
                    <a:lnTo>
                      <a:pt x="80" y="150"/>
                    </a:lnTo>
                    <a:lnTo>
                      <a:pt x="78" y="148"/>
                    </a:lnTo>
                    <a:lnTo>
                      <a:pt x="78" y="147"/>
                    </a:lnTo>
                    <a:lnTo>
                      <a:pt x="78" y="144"/>
                    </a:lnTo>
                    <a:lnTo>
                      <a:pt x="80" y="143"/>
                    </a:lnTo>
                    <a:lnTo>
                      <a:pt x="84" y="137"/>
                    </a:lnTo>
                    <a:lnTo>
                      <a:pt x="84" y="133"/>
                    </a:lnTo>
                    <a:lnTo>
                      <a:pt x="79" y="131"/>
                    </a:lnTo>
                    <a:lnTo>
                      <a:pt x="75" y="131"/>
                    </a:lnTo>
                    <a:lnTo>
                      <a:pt x="70" y="131"/>
                    </a:lnTo>
                    <a:lnTo>
                      <a:pt x="64" y="130"/>
                    </a:lnTo>
                    <a:lnTo>
                      <a:pt x="61" y="130"/>
                    </a:lnTo>
                    <a:lnTo>
                      <a:pt x="58" y="127"/>
                    </a:lnTo>
                    <a:lnTo>
                      <a:pt x="57" y="120"/>
                    </a:lnTo>
                    <a:lnTo>
                      <a:pt x="59" y="114"/>
                    </a:lnTo>
                    <a:lnTo>
                      <a:pt x="54" y="113"/>
                    </a:lnTo>
                    <a:lnTo>
                      <a:pt x="51" y="116"/>
                    </a:lnTo>
                    <a:lnTo>
                      <a:pt x="45" y="115"/>
                    </a:lnTo>
                    <a:lnTo>
                      <a:pt x="44" y="113"/>
                    </a:lnTo>
                    <a:lnTo>
                      <a:pt x="33" y="101"/>
                    </a:lnTo>
                    <a:lnTo>
                      <a:pt x="30" y="98"/>
                    </a:lnTo>
                    <a:lnTo>
                      <a:pt x="29" y="97"/>
                    </a:lnTo>
                    <a:lnTo>
                      <a:pt x="27" y="93"/>
                    </a:lnTo>
                    <a:lnTo>
                      <a:pt x="25" y="91"/>
                    </a:lnTo>
                    <a:lnTo>
                      <a:pt x="22" y="86"/>
                    </a:lnTo>
                    <a:lnTo>
                      <a:pt x="19" y="82"/>
                    </a:lnTo>
                    <a:lnTo>
                      <a:pt x="15" y="73"/>
                    </a:lnTo>
                    <a:lnTo>
                      <a:pt x="8" y="65"/>
                    </a:lnTo>
                    <a:lnTo>
                      <a:pt x="5" y="59"/>
                    </a:lnTo>
                    <a:lnTo>
                      <a:pt x="4" y="53"/>
                    </a:lnTo>
                    <a:lnTo>
                      <a:pt x="5" y="48"/>
                    </a:lnTo>
                    <a:lnTo>
                      <a:pt x="7" y="40"/>
                    </a:lnTo>
                    <a:lnTo>
                      <a:pt x="6" y="35"/>
                    </a:lnTo>
                    <a:lnTo>
                      <a:pt x="4" y="28"/>
                    </a:lnTo>
                    <a:lnTo>
                      <a:pt x="6" y="23"/>
                    </a:lnTo>
                    <a:lnTo>
                      <a:pt x="6" y="16"/>
                    </a:lnTo>
                    <a:lnTo>
                      <a:pt x="5" y="8"/>
                    </a:ln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691">
                <a:extLst>
                  <a:ext uri="{FF2B5EF4-FFF2-40B4-BE49-F238E27FC236}">
                    <a16:creationId xmlns:a16="http://schemas.microsoft.com/office/drawing/2014/main" id="{62547A7C-0ACC-40CA-5F5D-89F3D1F1D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1" y="2088"/>
                <a:ext cx="104" cy="173"/>
              </a:xfrm>
              <a:custGeom>
                <a:avLst/>
                <a:gdLst>
                  <a:gd name="T0" fmla="*/ 493 w 518"/>
                  <a:gd name="T1" fmla="*/ 862 h 866"/>
                  <a:gd name="T2" fmla="*/ 481 w 518"/>
                  <a:gd name="T3" fmla="*/ 839 h 866"/>
                  <a:gd name="T4" fmla="*/ 469 w 518"/>
                  <a:gd name="T5" fmla="*/ 800 h 866"/>
                  <a:gd name="T6" fmla="*/ 457 w 518"/>
                  <a:gd name="T7" fmla="*/ 788 h 866"/>
                  <a:gd name="T8" fmla="*/ 457 w 518"/>
                  <a:gd name="T9" fmla="*/ 749 h 866"/>
                  <a:gd name="T10" fmla="*/ 444 w 518"/>
                  <a:gd name="T11" fmla="*/ 736 h 866"/>
                  <a:gd name="T12" fmla="*/ 440 w 518"/>
                  <a:gd name="T13" fmla="*/ 695 h 866"/>
                  <a:gd name="T14" fmla="*/ 409 w 518"/>
                  <a:gd name="T15" fmla="*/ 700 h 866"/>
                  <a:gd name="T16" fmla="*/ 395 w 518"/>
                  <a:gd name="T17" fmla="*/ 703 h 866"/>
                  <a:gd name="T18" fmla="*/ 389 w 518"/>
                  <a:gd name="T19" fmla="*/ 683 h 866"/>
                  <a:gd name="T20" fmla="*/ 362 w 518"/>
                  <a:gd name="T21" fmla="*/ 651 h 866"/>
                  <a:gd name="T22" fmla="*/ 354 w 518"/>
                  <a:gd name="T23" fmla="*/ 633 h 866"/>
                  <a:gd name="T24" fmla="*/ 335 w 518"/>
                  <a:gd name="T25" fmla="*/ 600 h 866"/>
                  <a:gd name="T26" fmla="*/ 318 w 518"/>
                  <a:gd name="T27" fmla="*/ 582 h 866"/>
                  <a:gd name="T28" fmla="*/ 306 w 518"/>
                  <a:gd name="T29" fmla="*/ 572 h 866"/>
                  <a:gd name="T30" fmla="*/ 289 w 518"/>
                  <a:gd name="T31" fmla="*/ 563 h 866"/>
                  <a:gd name="T32" fmla="*/ 289 w 518"/>
                  <a:gd name="T33" fmla="*/ 551 h 866"/>
                  <a:gd name="T34" fmla="*/ 284 w 518"/>
                  <a:gd name="T35" fmla="*/ 535 h 866"/>
                  <a:gd name="T36" fmla="*/ 272 w 518"/>
                  <a:gd name="T37" fmla="*/ 536 h 866"/>
                  <a:gd name="T38" fmla="*/ 266 w 518"/>
                  <a:gd name="T39" fmla="*/ 504 h 866"/>
                  <a:gd name="T40" fmla="*/ 270 w 518"/>
                  <a:gd name="T41" fmla="*/ 480 h 866"/>
                  <a:gd name="T42" fmla="*/ 279 w 518"/>
                  <a:gd name="T43" fmla="*/ 467 h 866"/>
                  <a:gd name="T44" fmla="*/ 289 w 518"/>
                  <a:gd name="T45" fmla="*/ 444 h 866"/>
                  <a:gd name="T46" fmla="*/ 283 w 518"/>
                  <a:gd name="T47" fmla="*/ 432 h 866"/>
                  <a:gd name="T48" fmla="*/ 274 w 518"/>
                  <a:gd name="T49" fmla="*/ 428 h 866"/>
                  <a:gd name="T50" fmla="*/ 246 w 518"/>
                  <a:gd name="T51" fmla="*/ 429 h 866"/>
                  <a:gd name="T52" fmla="*/ 230 w 518"/>
                  <a:gd name="T53" fmla="*/ 395 h 866"/>
                  <a:gd name="T54" fmla="*/ 234 w 518"/>
                  <a:gd name="T55" fmla="*/ 384 h 866"/>
                  <a:gd name="T56" fmla="*/ 205 w 518"/>
                  <a:gd name="T57" fmla="*/ 359 h 866"/>
                  <a:gd name="T58" fmla="*/ 194 w 518"/>
                  <a:gd name="T59" fmla="*/ 347 h 866"/>
                  <a:gd name="T60" fmla="*/ 195 w 518"/>
                  <a:gd name="T61" fmla="*/ 332 h 866"/>
                  <a:gd name="T62" fmla="*/ 177 w 518"/>
                  <a:gd name="T63" fmla="*/ 313 h 866"/>
                  <a:gd name="T64" fmla="*/ 144 w 518"/>
                  <a:gd name="T65" fmla="*/ 297 h 866"/>
                  <a:gd name="T66" fmla="*/ 139 w 518"/>
                  <a:gd name="T67" fmla="*/ 281 h 866"/>
                  <a:gd name="T68" fmla="*/ 110 w 518"/>
                  <a:gd name="T69" fmla="*/ 269 h 866"/>
                  <a:gd name="T70" fmla="*/ 110 w 518"/>
                  <a:gd name="T71" fmla="*/ 254 h 866"/>
                  <a:gd name="T72" fmla="*/ 96 w 518"/>
                  <a:gd name="T73" fmla="*/ 229 h 866"/>
                  <a:gd name="T74" fmla="*/ 81 w 518"/>
                  <a:gd name="T75" fmla="*/ 206 h 866"/>
                  <a:gd name="T76" fmla="*/ 63 w 518"/>
                  <a:gd name="T77" fmla="*/ 201 h 866"/>
                  <a:gd name="T78" fmla="*/ 50 w 518"/>
                  <a:gd name="T79" fmla="*/ 203 h 866"/>
                  <a:gd name="T80" fmla="*/ 52 w 518"/>
                  <a:gd name="T81" fmla="*/ 189 h 866"/>
                  <a:gd name="T82" fmla="*/ 30 w 518"/>
                  <a:gd name="T83" fmla="*/ 192 h 866"/>
                  <a:gd name="T84" fmla="*/ 22 w 518"/>
                  <a:gd name="T85" fmla="*/ 201 h 866"/>
                  <a:gd name="T86" fmla="*/ 24 w 518"/>
                  <a:gd name="T87" fmla="*/ 176 h 866"/>
                  <a:gd name="T88" fmla="*/ 12 w 518"/>
                  <a:gd name="T89" fmla="*/ 157 h 866"/>
                  <a:gd name="T90" fmla="*/ 1 w 518"/>
                  <a:gd name="T91" fmla="*/ 134 h 866"/>
                  <a:gd name="T92" fmla="*/ 10 w 518"/>
                  <a:gd name="T93" fmla="*/ 115 h 866"/>
                  <a:gd name="T94" fmla="*/ 4 w 518"/>
                  <a:gd name="T95" fmla="*/ 100 h 866"/>
                  <a:gd name="T96" fmla="*/ 11 w 518"/>
                  <a:gd name="T97" fmla="*/ 91 h 866"/>
                  <a:gd name="T98" fmla="*/ 10 w 518"/>
                  <a:gd name="T99" fmla="*/ 66 h 866"/>
                  <a:gd name="T100" fmla="*/ 18 w 518"/>
                  <a:gd name="T101" fmla="*/ 47 h 866"/>
                  <a:gd name="T102" fmla="*/ 22 w 518"/>
                  <a:gd name="T103" fmla="*/ 5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18" h="866">
                    <a:moveTo>
                      <a:pt x="518" y="860"/>
                    </a:moveTo>
                    <a:lnTo>
                      <a:pt x="509" y="864"/>
                    </a:lnTo>
                    <a:lnTo>
                      <a:pt x="503" y="866"/>
                    </a:lnTo>
                    <a:lnTo>
                      <a:pt x="498" y="866"/>
                    </a:lnTo>
                    <a:lnTo>
                      <a:pt x="493" y="862"/>
                    </a:lnTo>
                    <a:lnTo>
                      <a:pt x="491" y="856"/>
                    </a:lnTo>
                    <a:lnTo>
                      <a:pt x="489" y="850"/>
                    </a:lnTo>
                    <a:lnTo>
                      <a:pt x="487" y="847"/>
                    </a:lnTo>
                    <a:lnTo>
                      <a:pt x="482" y="844"/>
                    </a:lnTo>
                    <a:lnTo>
                      <a:pt x="481" y="839"/>
                    </a:lnTo>
                    <a:lnTo>
                      <a:pt x="473" y="828"/>
                    </a:lnTo>
                    <a:lnTo>
                      <a:pt x="469" y="821"/>
                    </a:lnTo>
                    <a:lnTo>
                      <a:pt x="466" y="812"/>
                    </a:lnTo>
                    <a:lnTo>
                      <a:pt x="467" y="806"/>
                    </a:lnTo>
                    <a:lnTo>
                      <a:pt x="469" y="800"/>
                    </a:lnTo>
                    <a:lnTo>
                      <a:pt x="470" y="798"/>
                    </a:lnTo>
                    <a:lnTo>
                      <a:pt x="469" y="797"/>
                    </a:lnTo>
                    <a:lnTo>
                      <a:pt x="467" y="798"/>
                    </a:lnTo>
                    <a:lnTo>
                      <a:pt x="462" y="795"/>
                    </a:lnTo>
                    <a:lnTo>
                      <a:pt x="457" y="788"/>
                    </a:lnTo>
                    <a:lnTo>
                      <a:pt x="453" y="781"/>
                    </a:lnTo>
                    <a:lnTo>
                      <a:pt x="452" y="774"/>
                    </a:lnTo>
                    <a:lnTo>
                      <a:pt x="452" y="765"/>
                    </a:lnTo>
                    <a:lnTo>
                      <a:pt x="456" y="755"/>
                    </a:lnTo>
                    <a:lnTo>
                      <a:pt x="457" y="749"/>
                    </a:lnTo>
                    <a:lnTo>
                      <a:pt x="456" y="746"/>
                    </a:lnTo>
                    <a:lnTo>
                      <a:pt x="453" y="742"/>
                    </a:lnTo>
                    <a:lnTo>
                      <a:pt x="450" y="740"/>
                    </a:lnTo>
                    <a:lnTo>
                      <a:pt x="446" y="737"/>
                    </a:lnTo>
                    <a:lnTo>
                      <a:pt x="444" y="736"/>
                    </a:lnTo>
                    <a:lnTo>
                      <a:pt x="435" y="734"/>
                    </a:lnTo>
                    <a:lnTo>
                      <a:pt x="432" y="729"/>
                    </a:lnTo>
                    <a:lnTo>
                      <a:pt x="432" y="723"/>
                    </a:lnTo>
                    <a:lnTo>
                      <a:pt x="440" y="702"/>
                    </a:lnTo>
                    <a:lnTo>
                      <a:pt x="440" y="695"/>
                    </a:lnTo>
                    <a:lnTo>
                      <a:pt x="438" y="691"/>
                    </a:lnTo>
                    <a:lnTo>
                      <a:pt x="432" y="689"/>
                    </a:lnTo>
                    <a:lnTo>
                      <a:pt x="422" y="689"/>
                    </a:lnTo>
                    <a:lnTo>
                      <a:pt x="413" y="691"/>
                    </a:lnTo>
                    <a:lnTo>
                      <a:pt x="409" y="700"/>
                    </a:lnTo>
                    <a:lnTo>
                      <a:pt x="405" y="703"/>
                    </a:lnTo>
                    <a:lnTo>
                      <a:pt x="402" y="706"/>
                    </a:lnTo>
                    <a:lnTo>
                      <a:pt x="399" y="708"/>
                    </a:lnTo>
                    <a:lnTo>
                      <a:pt x="396" y="706"/>
                    </a:lnTo>
                    <a:lnTo>
                      <a:pt x="395" y="703"/>
                    </a:lnTo>
                    <a:lnTo>
                      <a:pt x="395" y="702"/>
                    </a:lnTo>
                    <a:lnTo>
                      <a:pt x="393" y="696"/>
                    </a:lnTo>
                    <a:lnTo>
                      <a:pt x="393" y="689"/>
                    </a:lnTo>
                    <a:lnTo>
                      <a:pt x="390" y="685"/>
                    </a:lnTo>
                    <a:lnTo>
                      <a:pt x="389" y="683"/>
                    </a:lnTo>
                    <a:lnTo>
                      <a:pt x="383" y="675"/>
                    </a:lnTo>
                    <a:lnTo>
                      <a:pt x="372" y="667"/>
                    </a:lnTo>
                    <a:lnTo>
                      <a:pt x="367" y="661"/>
                    </a:lnTo>
                    <a:lnTo>
                      <a:pt x="365" y="656"/>
                    </a:lnTo>
                    <a:lnTo>
                      <a:pt x="362" y="651"/>
                    </a:lnTo>
                    <a:lnTo>
                      <a:pt x="361" y="649"/>
                    </a:lnTo>
                    <a:lnTo>
                      <a:pt x="361" y="647"/>
                    </a:lnTo>
                    <a:lnTo>
                      <a:pt x="361" y="645"/>
                    </a:lnTo>
                    <a:lnTo>
                      <a:pt x="356" y="637"/>
                    </a:lnTo>
                    <a:lnTo>
                      <a:pt x="354" y="633"/>
                    </a:lnTo>
                    <a:lnTo>
                      <a:pt x="352" y="623"/>
                    </a:lnTo>
                    <a:lnTo>
                      <a:pt x="350" y="617"/>
                    </a:lnTo>
                    <a:lnTo>
                      <a:pt x="346" y="609"/>
                    </a:lnTo>
                    <a:lnTo>
                      <a:pt x="339" y="605"/>
                    </a:lnTo>
                    <a:lnTo>
                      <a:pt x="335" y="600"/>
                    </a:lnTo>
                    <a:lnTo>
                      <a:pt x="332" y="595"/>
                    </a:lnTo>
                    <a:lnTo>
                      <a:pt x="331" y="591"/>
                    </a:lnTo>
                    <a:lnTo>
                      <a:pt x="326" y="584"/>
                    </a:lnTo>
                    <a:lnTo>
                      <a:pt x="322" y="582"/>
                    </a:lnTo>
                    <a:lnTo>
                      <a:pt x="318" y="582"/>
                    </a:lnTo>
                    <a:lnTo>
                      <a:pt x="314" y="580"/>
                    </a:lnTo>
                    <a:lnTo>
                      <a:pt x="312" y="578"/>
                    </a:lnTo>
                    <a:lnTo>
                      <a:pt x="309" y="576"/>
                    </a:lnTo>
                    <a:lnTo>
                      <a:pt x="308" y="575"/>
                    </a:lnTo>
                    <a:lnTo>
                      <a:pt x="306" y="572"/>
                    </a:lnTo>
                    <a:lnTo>
                      <a:pt x="304" y="571"/>
                    </a:lnTo>
                    <a:lnTo>
                      <a:pt x="299" y="566"/>
                    </a:lnTo>
                    <a:lnTo>
                      <a:pt x="297" y="564"/>
                    </a:lnTo>
                    <a:lnTo>
                      <a:pt x="295" y="563"/>
                    </a:lnTo>
                    <a:lnTo>
                      <a:pt x="289" y="563"/>
                    </a:lnTo>
                    <a:lnTo>
                      <a:pt x="287" y="560"/>
                    </a:lnTo>
                    <a:lnTo>
                      <a:pt x="286" y="555"/>
                    </a:lnTo>
                    <a:lnTo>
                      <a:pt x="289" y="554"/>
                    </a:lnTo>
                    <a:lnTo>
                      <a:pt x="289" y="552"/>
                    </a:lnTo>
                    <a:lnTo>
                      <a:pt x="289" y="551"/>
                    </a:lnTo>
                    <a:lnTo>
                      <a:pt x="290" y="551"/>
                    </a:lnTo>
                    <a:lnTo>
                      <a:pt x="291" y="548"/>
                    </a:lnTo>
                    <a:lnTo>
                      <a:pt x="289" y="541"/>
                    </a:lnTo>
                    <a:lnTo>
                      <a:pt x="286" y="537"/>
                    </a:lnTo>
                    <a:lnTo>
                      <a:pt x="284" y="535"/>
                    </a:lnTo>
                    <a:lnTo>
                      <a:pt x="283" y="535"/>
                    </a:lnTo>
                    <a:lnTo>
                      <a:pt x="280" y="535"/>
                    </a:lnTo>
                    <a:lnTo>
                      <a:pt x="279" y="537"/>
                    </a:lnTo>
                    <a:lnTo>
                      <a:pt x="274" y="537"/>
                    </a:lnTo>
                    <a:lnTo>
                      <a:pt x="272" y="536"/>
                    </a:lnTo>
                    <a:lnTo>
                      <a:pt x="269" y="534"/>
                    </a:lnTo>
                    <a:lnTo>
                      <a:pt x="269" y="531"/>
                    </a:lnTo>
                    <a:lnTo>
                      <a:pt x="269" y="521"/>
                    </a:lnTo>
                    <a:lnTo>
                      <a:pt x="268" y="515"/>
                    </a:lnTo>
                    <a:lnTo>
                      <a:pt x="266" y="504"/>
                    </a:lnTo>
                    <a:lnTo>
                      <a:pt x="267" y="500"/>
                    </a:lnTo>
                    <a:lnTo>
                      <a:pt x="270" y="497"/>
                    </a:lnTo>
                    <a:lnTo>
                      <a:pt x="274" y="491"/>
                    </a:lnTo>
                    <a:lnTo>
                      <a:pt x="275" y="487"/>
                    </a:lnTo>
                    <a:lnTo>
                      <a:pt x="270" y="480"/>
                    </a:lnTo>
                    <a:lnTo>
                      <a:pt x="267" y="475"/>
                    </a:lnTo>
                    <a:lnTo>
                      <a:pt x="268" y="473"/>
                    </a:lnTo>
                    <a:lnTo>
                      <a:pt x="272" y="471"/>
                    </a:lnTo>
                    <a:lnTo>
                      <a:pt x="278" y="468"/>
                    </a:lnTo>
                    <a:lnTo>
                      <a:pt x="279" y="467"/>
                    </a:lnTo>
                    <a:lnTo>
                      <a:pt x="287" y="462"/>
                    </a:lnTo>
                    <a:lnTo>
                      <a:pt x="295" y="456"/>
                    </a:lnTo>
                    <a:lnTo>
                      <a:pt x="293" y="451"/>
                    </a:lnTo>
                    <a:lnTo>
                      <a:pt x="292" y="447"/>
                    </a:lnTo>
                    <a:lnTo>
                      <a:pt x="289" y="444"/>
                    </a:lnTo>
                    <a:lnTo>
                      <a:pt x="287" y="441"/>
                    </a:lnTo>
                    <a:lnTo>
                      <a:pt x="289" y="440"/>
                    </a:lnTo>
                    <a:lnTo>
                      <a:pt x="286" y="438"/>
                    </a:lnTo>
                    <a:lnTo>
                      <a:pt x="285" y="435"/>
                    </a:lnTo>
                    <a:lnTo>
                      <a:pt x="283" y="432"/>
                    </a:lnTo>
                    <a:lnTo>
                      <a:pt x="281" y="429"/>
                    </a:lnTo>
                    <a:lnTo>
                      <a:pt x="279" y="426"/>
                    </a:lnTo>
                    <a:lnTo>
                      <a:pt x="278" y="424"/>
                    </a:lnTo>
                    <a:lnTo>
                      <a:pt x="275" y="424"/>
                    </a:lnTo>
                    <a:lnTo>
                      <a:pt x="274" y="428"/>
                    </a:lnTo>
                    <a:lnTo>
                      <a:pt x="270" y="431"/>
                    </a:lnTo>
                    <a:lnTo>
                      <a:pt x="268" y="432"/>
                    </a:lnTo>
                    <a:lnTo>
                      <a:pt x="256" y="433"/>
                    </a:lnTo>
                    <a:lnTo>
                      <a:pt x="250" y="432"/>
                    </a:lnTo>
                    <a:lnTo>
                      <a:pt x="246" y="429"/>
                    </a:lnTo>
                    <a:lnTo>
                      <a:pt x="244" y="427"/>
                    </a:lnTo>
                    <a:lnTo>
                      <a:pt x="243" y="426"/>
                    </a:lnTo>
                    <a:lnTo>
                      <a:pt x="240" y="418"/>
                    </a:lnTo>
                    <a:lnTo>
                      <a:pt x="233" y="400"/>
                    </a:lnTo>
                    <a:lnTo>
                      <a:pt x="230" y="395"/>
                    </a:lnTo>
                    <a:lnTo>
                      <a:pt x="233" y="392"/>
                    </a:lnTo>
                    <a:lnTo>
                      <a:pt x="233" y="389"/>
                    </a:lnTo>
                    <a:lnTo>
                      <a:pt x="233" y="388"/>
                    </a:lnTo>
                    <a:lnTo>
                      <a:pt x="234" y="388"/>
                    </a:lnTo>
                    <a:lnTo>
                      <a:pt x="234" y="384"/>
                    </a:lnTo>
                    <a:lnTo>
                      <a:pt x="233" y="380"/>
                    </a:lnTo>
                    <a:lnTo>
                      <a:pt x="230" y="376"/>
                    </a:lnTo>
                    <a:lnTo>
                      <a:pt x="222" y="366"/>
                    </a:lnTo>
                    <a:lnTo>
                      <a:pt x="213" y="361"/>
                    </a:lnTo>
                    <a:lnTo>
                      <a:pt x="205" y="359"/>
                    </a:lnTo>
                    <a:lnTo>
                      <a:pt x="203" y="357"/>
                    </a:lnTo>
                    <a:lnTo>
                      <a:pt x="200" y="354"/>
                    </a:lnTo>
                    <a:lnTo>
                      <a:pt x="198" y="352"/>
                    </a:lnTo>
                    <a:lnTo>
                      <a:pt x="196" y="351"/>
                    </a:lnTo>
                    <a:lnTo>
                      <a:pt x="194" y="347"/>
                    </a:lnTo>
                    <a:lnTo>
                      <a:pt x="193" y="343"/>
                    </a:lnTo>
                    <a:lnTo>
                      <a:pt x="195" y="341"/>
                    </a:lnTo>
                    <a:lnTo>
                      <a:pt x="198" y="337"/>
                    </a:lnTo>
                    <a:lnTo>
                      <a:pt x="199" y="335"/>
                    </a:lnTo>
                    <a:lnTo>
                      <a:pt x="195" y="332"/>
                    </a:lnTo>
                    <a:lnTo>
                      <a:pt x="192" y="332"/>
                    </a:lnTo>
                    <a:lnTo>
                      <a:pt x="189" y="330"/>
                    </a:lnTo>
                    <a:lnTo>
                      <a:pt x="187" y="324"/>
                    </a:lnTo>
                    <a:lnTo>
                      <a:pt x="183" y="318"/>
                    </a:lnTo>
                    <a:lnTo>
                      <a:pt x="177" y="313"/>
                    </a:lnTo>
                    <a:lnTo>
                      <a:pt x="176" y="312"/>
                    </a:lnTo>
                    <a:lnTo>
                      <a:pt x="170" y="308"/>
                    </a:lnTo>
                    <a:lnTo>
                      <a:pt x="165" y="307"/>
                    </a:lnTo>
                    <a:lnTo>
                      <a:pt x="156" y="303"/>
                    </a:lnTo>
                    <a:lnTo>
                      <a:pt x="144" y="297"/>
                    </a:lnTo>
                    <a:lnTo>
                      <a:pt x="141" y="292"/>
                    </a:lnTo>
                    <a:lnTo>
                      <a:pt x="141" y="287"/>
                    </a:lnTo>
                    <a:lnTo>
                      <a:pt x="139" y="285"/>
                    </a:lnTo>
                    <a:lnTo>
                      <a:pt x="139" y="284"/>
                    </a:lnTo>
                    <a:lnTo>
                      <a:pt x="139" y="281"/>
                    </a:lnTo>
                    <a:lnTo>
                      <a:pt x="139" y="277"/>
                    </a:lnTo>
                    <a:lnTo>
                      <a:pt x="126" y="269"/>
                    </a:lnTo>
                    <a:lnTo>
                      <a:pt x="120" y="268"/>
                    </a:lnTo>
                    <a:lnTo>
                      <a:pt x="115" y="269"/>
                    </a:lnTo>
                    <a:lnTo>
                      <a:pt x="110" y="269"/>
                    </a:lnTo>
                    <a:lnTo>
                      <a:pt x="106" y="267"/>
                    </a:lnTo>
                    <a:lnTo>
                      <a:pt x="104" y="264"/>
                    </a:lnTo>
                    <a:lnTo>
                      <a:pt x="106" y="261"/>
                    </a:lnTo>
                    <a:lnTo>
                      <a:pt x="109" y="258"/>
                    </a:lnTo>
                    <a:lnTo>
                      <a:pt x="110" y="254"/>
                    </a:lnTo>
                    <a:lnTo>
                      <a:pt x="110" y="251"/>
                    </a:lnTo>
                    <a:lnTo>
                      <a:pt x="107" y="249"/>
                    </a:lnTo>
                    <a:lnTo>
                      <a:pt x="103" y="246"/>
                    </a:lnTo>
                    <a:lnTo>
                      <a:pt x="97" y="234"/>
                    </a:lnTo>
                    <a:lnTo>
                      <a:pt x="96" y="229"/>
                    </a:lnTo>
                    <a:lnTo>
                      <a:pt x="97" y="221"/>
                    </a:lnTo>
                    <a:lnTo>
                      <a:pt x="96" y="215"/>
                    </a:lnTo>
                    <a:lnTo>
                      <a:pt x="95" y="211"/>
                    </a:lnTo>
                    <a:lnTo>
                      <a:pt x="87" y="205"/>
                    </a:lnTo>
                    <a:lnTo>
                      <a:pt x="81" y="206"/>
                    </a:lnTo>
                    <a:lnTo>
                      <a:pt x="76" y="206"/>
                    </a:lnTo>
                    <a:lnTo>
                      <a:pt x="74" y="204"/>
                    </a:lnTo>
                    <a:lnTo>
                      <a:pt x="72" y="200"/>
                    </a:lnTo>
                    <a:lnTo>
                      <a:pt x="68" y="200"/>
                    </a:lnTo>
                    <a:lnTo>
                      <a:pt x="63" y="201"/>
                    </a:lnTo>
                    <a:lnTo>
                      <a:pt x="57" y="205"/>
                    </a:lnTo>
                    <a:lnTo>
                      <a:pt x="56" y="205"/>
                    </a:lnTo>
                    <a:lnTo>
                      <a:pt x="53" y="205"/>
                    </a:lnTo>
                    <a:lnTo>
                      <a:pt x="52" y="205"/>
                    </a:lnTo>
                    <a:lnTo>
                      <a:pt x="50" y="203"/>
                    </a:lnTo>
                    <a:lnTo>
                      <a:pt x="50" y="199"/>
                    </a:lnTo>
                    <a:lnTo>
                      <a:pt x="52" y="195"/>
                    </a:lnTo>
                    <a:lnTo>
                      <a:pt x="53" y="193"/>
                    </a:lnTo>
                    <a:lnTo>
                      <a:pt x="53" y="192"/>
                    </a:lnTo>
                    <a:lnTo>
                      <a:pt x="52" y="189"/>
                    </a:lnTo>
                    <a:lnTo>
                      <a:pt x="50" y="189"/>
                    </a:lnTo>
                    <a:lnTo>
                      <a:pt x="39" y="189"/>
                    </a:lnTo>
                    <a:lnTo>
                      <a:pt x="34" y="188"/>
                    </a:lnTo>
                    <a:lnTo>
                      <a:pt x="32" y="189"/>
                    </a:lnTo>
                    <a:lnTo>
                      <a:pt x="30" y="192"/>
                    </a:lnTo>
                    <a:lnTo>
                      <a:pt x="33" y="197"/>
                    </a:lnTo>
                    <a:lnTo>
                      <a:pt x="30" y="200"/>
                    </a:lnTo>
                    <a:lnTo>
                      <a:pt x="28" y="201"/>
                    </a:lnTo>
                    <a:lnTo>
                      <a:pt x="27" y="204"/>
                    </a:lnTo>
                    <a:lnTo>
                      <a:pt x="22" y="201"/>
                    </a:lnTo>
                    <a:lnTo>
                      <a:pt x="20" y="199"/>
                    </a:lnTo>
                    <a:lnTo>
                      <a:pt x="18" y="197"/>
                    </a:lnTo>
                    <a:lnTo>
                      <a:pt x="16" y="189"/>
                    </a:lnTo>
                    <a:lnTo>
                      <a:pt x="22" y="183"/>
                    </a:lnTo>
                    <a:lnTo>
                      <a:pt x="24" y="176"/>
                    </a:lnTo>
                    <a:lnTo>
                      <a:pt x="26" y="171"/>
                    </a:lnTo>
                    <a:lnTo>
                      <a:pt x="24" y="163"/>
                    </a:lnTo>
                    <a:lnTo>
                      <a:pt x="21" y="158"/>
                    </a:lnTo>
                    <a:lnTo>
                      <a:pt x="16" y="157"/>
                    </a:lnTo>
                    <a:lnTo>
                      <a:pt x="12" y="157"/>
                    </a:lnTo>
                    <a:lnTo>
                      <a:pt x="10" y="159"/>
                    </a:lnTo>
                    <a:lnTo>
                      <a:pt x="4" y="159"/>
                    </a:lnTo>
                    <a:lnTo>
                      <a:pt x="1" y="154"/>
                    </a:lnTo>
                    <a:lnTo>
                      <a:pt x="0" y="140"/>
                    </a:lnTo>
                    <a:lnTo>
                      <a:pt x="1" y="134"/>
                    </a:lnTo>
                    <a:lnTo>
                      <a:pt x="6" y="130"/>
                    </a:lnTo>
                    <a:lnTo>
                      <a:pt x="7" y="127"/>
                    </a:lnTo>
                    <a:lnTo>
                      <a:pt x="10" y="126"/>
                    </a:lnTo>
                    <a:lnTo>
                      <a:pt x="11" y="121"/>
                    </a:lnTo>
                    <a:lnTo>
                      <a:pt x="10" y="115"/>
                    </a:lnTo>
                    <a:lnTo>
                      <a:pt x="10" y="112"/>
                    </a:lnTo>
                    <a:lnTo>
                      <a:pt x="9" y="108"/>
                    </a:lnTo>
                    <a:lnTo>
                      <a:pt x="9" y="107"/>
                    </a:lnTo>
                    <a:lnTo>
                      <a:pt x="5" y="102"/>
                    </a:lnTo>
                    <a:lnTo>
                      <a:pt x="4" y="100"/>
                    </a:lnTo>
                    <a:lnTo>
                      <a:pt x="5" y="97"/>
                    </a:lnTo>
                    <a:lnTo>
                      <a:pt x="9" y="95"/>
                    </a:lnTo>
                    <a:lnTo>
                      <a:pt x="10" y="92"/>
                    </a:lnTo>
                    <a:lnTo>
                      <a:pt x="10" y="91"/>
                    </a:lnTo>
                    <a:lnTo>
                      <a:pt x="11" y="91"/>
                    </a:lnTo>
                    <a:lnTo>
                      <a:pt x="11" y="89"/>
                    </a:lnTo>
                    <a:lnTo>
                      <a:pt x="10" y="87"/>
                    </a:lnTo>
                    <a:lnTo>
                      <a:pt x="9" y="81"/>
                    </a:lnTo>
                    <a:lnTo>
                      <a:pt x="10" y="69"/>
                    </a:lnTo>
                    <a:lnTo>
                      <a:pt x="10" y="66"/>
                    </a:lnTo>
                    <a:lnTo>
                      <a:pt x="11" y="62"/>
                    </a:lnTo>
                    <a:lnTo>
                      <a:pt x="17" y="57"/>
                    </a:lnTo>
                    <a:lnTo>
                      <a:pt x="17" y="55"/>
                    </a:lnTo>
                    <a:lnTo>
                      <a:pt x="18" y="52"/>
                    </a:lnTo>
                    <a:lnTo>
                      <a:pt x="18" y="47"/>
                    </a:lnTo>
                    <a:lnTo>
                      <a:pt x="18" y="45"/>
                    </a:lnTo>
                    <a:lnTo>
                      <a:pt x="18" y="44"/>
                    </a:lnTo>
                    <a:lnTo>
                      <a:pt x="20" y="44"/>
                    </a:lnTo>
                    <a:lnTo>
                      <a:pt x="22" y="10"/>
                    </a:lnTo>
                    <a:lnTo>
                      <a:pt x="22" y="5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692">
                <a:extLst>
                  <a:ext uri="{FF2B5EF4-FFF2-40B4-BE49-F238E27FC236}">
                    <a16:creationId xmlns:a16="http://schemas.microsoft.com/office/drawing/2014/main" id="{28AB1335-8E73-4ED6-4608-B52AB3D01D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0" y="2169"/>
                <a:ext cx="43" cy="104"/>
              </a:xfrm>
              <a:custGeom>
                <a:avLst/>
                <a:gdLst>
                  <a:gd name="T0" fmla="*/ 212 w 213"/>
                  <a:gd name="T1" fmla="*/ 34 h 518"/>
                  <a:gd name="T2" fmla="*/ 212 w 213"/>
                  <a:gd name="T3" fmla="*/ 23 h 518"/>
                  <a:gd name="T4" fmla="*/ 213 w 213"/>
                  <a:gd name="T5" fmla="*/ 20 h 518"/>
                  <a:gd name="T6" fmla="*/ 212 w 213"/>
                  <a:gd name="T7" fmla="*/ 11 h 518"/>
                  <a:gd name="T8" fmla="*/ 211 w 213"/>
                  <a:gd name="T9" fmla="*/ 8 h 518"/>
                  <a:gd name="T10" fmla="*/ 209 w 213"/>
                  <a:gd name="T11" fmla="*/ 4 h 518"/>
                  <a:gd name="T12" fmla="*/ 204 w 213"/>
                  <a:gd name="T13" fmla="*/ 0 h 518"/>
                  <a:gd name="T14" fmla="*/ 195 w 213"/>
                  <a:gd name="T15" fmla="*/ 3 h 518"/>
                  <a:gd name="T16" fmla="*/ 191 w 213"/>
                  <a:gd name="T17" fmla="*/ 4 h 518"/>
                  <a:gd name="T18" fmla="*/ 185 w 213"/>
                  <a:gd name="T19" fmla="*/ 6 h 518"/>
                  <a:gd name="T20" fmla="*/ 172 w 213"/>
                  <a:gd name="T21" fmla="*/ 5 h 518"/>
                  <a:gd name="T22" fmla="*/ 168 w 213"/>
                  <a:gd name="T23" fmla="*/ 9 h 518"/>
                  <a:gd name="T24" fmla="*/ 163 w 213"/>
                  <a:gd name="T25" fmla="*/ 21 h 518"/>
                  <a:gd name="T26" fmla="*/ 158 w 213"/>
                  <a:gd name="T27" fmla="*/ 33 h 518"/>
                  <a:gd name="T28" fmla="*/ 140 w 213"/>
                  <a:gd name="T29" fmla="*/ 44 h 518"/>
                  <a:gd name="T30" fmla="*/ 137 w 213"/>
                  <a:gd name="T31" fmla="*/ 48 h 518"/>
                  <a:gd name="T32" fmla="*/ 135 w 213"/>
                  <a:gd name="T33" fmla="*/ 49 h 518"/>
                  <a:gd name="T34" fmla="*/ 126 w 213"/>
                  <a:gd name="T35" fmla="*/ 52 h 518"/>
                  <a:gd name="T36" fmla="*/ 118 w 213"/>
                  <a:gd name="T37" fmla="*/ 58 h 518"/>
                  <a:gd name="T38" fmla="*/ 111 w 213"/>
                  <a:gd name="T39" fmla="*/ 77 h 518"/>
                  <a:gd name="T40" fmla="*/ 107 w 213"/>
                  <a:gd name="T41" fmla="*/ 80 h 518"/>
                  <a:gd name="T42" fmla="*/ 100 w 213"/>
                  <a:gd name="T43" fmla="*/ 89 h 518"/>
                  <a:gd name="T44" fmla="*/ 93 w 213"/>
                  <a:gd name="T45" fmla="*/ 94 h 518"/>
                  <a:gd name="T46" fmla="*/ 92 w 213"/>
                  <a:gd name="T47" fmla="*/ 95 h 518"/>
                  <a:gd name="T48" fmla="*/ 84 w 213"/>
                  <a:gd name="T49" fmla="*/ 100 h 518"/>
                  <a:gd name="T50" fmla="*/ 81 w 213"/>
                  <a:gd name="T51" fmla="*/ 112 h 518"/>
                  <a:gd name="T52" fmla="*/ 82 w 213"/>
                  <a:gd name="T53" fmla="*/ 132 h 518"/>
                  <a:gd name="T54" fmla="*/ 78 w 213"/>
                  <a:gd name="T55" fmla="*/ 146 h 518"/>
                  <a:gd name="T56" fmla="*/ 76 w 213"/>
                  <a:gd name="T57" fmla="*/ 161 h 518"/>
                  <a:gd name="T58" fmla="*/ 75 w 213"/>
                  <a:gd name="T59" fmla="*/ 163 h 518"/>
                  <a:gd name="T60" fmla="*/ 72 w 213"/>
                  <a:gd name="T61" fmla="*/ 170 h 518"/>
                  <a:gd name="T62" fmla="*/ 68 w 213"/>
                  <a:gd name="T63" fmla="*/ 178 h 518"/>
                  <a:gd name="T64" fmla="*/ 60 w 213"/>
                  <a:gd name="T65" fmla="*/ 216 h 518"/>
                  <a:gd name="T66" fmla="*/ 71 w 213"/>
                  <a:gd name="T67" fmla="*/ 235 h 518"/>
                  <a:gd name="T68" fmla="*/ 76 w 213"/>
                  <a:gd name="T69" fmla="*/ 249 h 518"/>
                  <a:gd name="T70" fmla="*/ 82 w 213"/>
                  <a:gd name="T71" fmla="*/ 258 h 518"/>
                  <a:gd name="T72" fmla="*/ 86 w 213"/>
                  <a:gd name="T73" fmla="*/ 273 h 518"/>
                  <a:gd name="T74" fmla="*/ 92 w 213"/>
                  <a:gd name="T75" fmla="*/ 290 h 518"/>
                  <a:gd name="T76" fmla="*/ 101 w 213"/>
                  <a:gd name="T77" fmla="*/ 301 h 518"/>
                  <a:gd name="T78" fmla="*/ 109 w 213"/>
                  <a:gd name="T79" fmla="*/ 315 h 518"/>
                  <a:gd name="T80" fmla="*/ 109 w 213"/>
                  <a:gd name="T81" fmla="*/ 319 h 518"/>
                  <a:gd name="T82" fmla="*/ 111 w 213"/>
                  <a:gd name="T83" fmla="*/ 334 h 518"/>
                  <a:gd name="T84" fmla="*/ 112 w 213"/>
                  <a:gd name="T85" fmla="*/ 351 h 518"/>
                  <a:gd name="T86" fmla="*/ 110 w 213"/>
                  <a:gd name="T87" fmla="*/ 363 h 518"/>
                  <a:gd name="T88" fmla="*/ 105 w 213"/>
                  <a:gd name="T89" fmla="*/ 370 h 518"/>
                  <a:gd name="T90" fmla="*/ 94 w 213"/>
                  <a:gd name="T91" fmla="*/ 387 h 518"/>
                  <a:gd name="T92" fmla="*/ 92 w 213"/>
                  <a:gd name="T93" fmla="*/ 398 h 518"/>
                  <a:gd name="T94" fmla="*/ 84 w 213"/>
                  <a:gd name="T95" fmla="*/ 408 h 518"/>
                  <a:gd name="T96" fmla="*/ 81 w 213"/>
                  <a:gd name="T97" fmla="*/ 408 h 518"/>
                  <a:gd name="T98" fmla="*/ 77 w 213"/>
                  <a:gd name="T99" fmla="*/ 411 h 518"/>
                  <a:gd name="T100" fmla="*/ 66 w 213"/>
                  <a:gd name="T101" fmla="*/ 415 h 518"/>
                  <a:gd name="T102" fmla="*/ 59 w 213"/>
                  <a:gd name="T103" fmla="*/ 429 h 518"/>
                  <a:gd name="T104" fmla="*/ 57 w 213"/>
                  <a:gd name="T105" fmla="*/ 438 h 518"/>
                  <a:gd name="T106" fmla="*/ 49 w 213"/>
                  <a:gd name="T107" fmla="*/ 457 h 518"/>
                  <a:gd name="T108" fmla="*/ 46 w 213"/>
                  <a:gd name="T109" fmla="*/ 460 h 518"/>
                  <a:gd name="T110" fmla="*/ 46 w 213"/>
                  <a:gd name="T111" fmla="*/ 463 h 518"/>
                  <a:gd name="T112" fmla="*/ 37 w 213"/>
                  <a:gd name="T113" fmla="*/ 478 h 518"/>
                  <a:gd name="T114" fmla="*/ 37 w 213"/>
                  <a:gd name="T115" fmla="*/ 484 h 518"/>
                  <a:gd name="T116" fmla="*/ 40 w 213"/>
                  <a:gd name="T117" fmla="*/ 491 h 518"/>
                  <a:gd name="T118" fmla="*/ 31 w 213"/>
                  <a:gd name="T119" fmla="*/ 498 h 518"/>
                  <a:gd name="T120" fmla="*/ 0 w 213"/>
                  <a:gd name="T121" fmla="*/ 518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3" h="518">
                    <a:moveTo>
                      <a:pt x="213" y="35"/>
                    </a:moveTo>
                    <a:lnTo>
                      <a:pt x="212" y="34"/>
                    </a:lnTo>
                    <a:lnTo>
                      <a:pt x="212" y="31"/>
                    </a:lnTo>
                    <a:lnTo>
                      <a:pt x="212" y="23"/>
                    </a:lnTo>
                    <a:lnTo>
                      <a:pt x="212" y="22"/>
                    </a:lnTo>
                    <a:lnTo>
                      <a:pt x="213" y="20"/>
                    </a:lnTo>
                    <a:lnTo>
                      <a:pt x="213" y="14"/>
                    </a:lnTo>
                    <a:lnTo>
                      <a:pt x="212" y="11"/>
                    </a:lnTo>
                    <a:lnTo>
                      <a:pt x="212" y="10"/>
                    </a:lnTo>
                    <a:lnTo>
                      <a:pt x="211" y="8"/>
                    </a:lnTo>
                    <a:lnTo>
                      <a:pt x="211" y="6"/>
                    </a:lnTo>
                    <a:lnTo>
                      <a:pt x="209" y="4"/>
                    </a:lnTo>
                    <a:lnTo>
                      <a:pt x="208" y="1"/>
                    </a:lnTo>
                    <a:lnTo>
                      <a:pt x="204" y="0"/>
                    </a:lnTo>
                    <a:lnTo>
                      <a:pt x="198" y="1"/>
                    </a:lnTo>
                    <a:lnTo>
                      <a:pt x="195" y="3"/>
                    </a:lnTo>
                    <a:lnTo>
                      <a:pt x="194" y="3"/>
                    </a:lnTo>
                    <a:lnTo>
                      <a:pt x="191" y="4"/>
                    </a:lnTo>
                    <a:lnTo>
                      <a:pt x="187" y="5"/>
                    </a:lnTo>
                    <a:lnTo>
                      <a:pt x="185" y="6"/>
                    </a:lnTo>
                    <a:lnTo>
                      <a:pt x="173" y="6"/>
                    </a:lnTo>
                    <a:lnTo>
                      <a:pt x="172" y="5"/>
                    </a:lnTo>
                    <a:lnTo>
                      <a:pt x="168" y="5"/>
                    </a:lnTo>
                    <a:lnTo>
                      <a:pt x="168" y="9"/>
                    </a:lnTo>
                    <a:lnTo>
                      <a:pt x="166" y="18"/>
                    </a:lnTo>
                    <a:lnTo>
                      <a:pt x="163" y="21"/>
                    </a:lnTo>
                    <a:lnTo>
                      <a:pt x="163" y="26"/>
                    </a:lnTo>
                    <a:lnTo>
                      <a:pt x="158" y="33"/>
                    </a:lnTo>
                    <a:lnTo>
                      <a:pt x="145" y="43"/>
                    </a:lnTo>
                    <a:lnTo>
                      <a:pt x="140" y="44"/>
                    </a:lnTo>
                    <a:lnTo>
                      <a:pt x="138" y="48"/>
                    </a:lnTo>
                    <a:lnTo>
                      <a:pt x="137" y="48"/>
                    </a:lnTo>
                    <a:lnTo>
                      <a:pt x="135" y="48"/>
                    </a:lnTo>
                    <a:lnTo>
                      <a:pt x="135" y="49"/>
                    </a:lnTo>
                    <a:lnTo>
                      <a:pt x="132" y="51"/>
                    </a:lnTo>
                    <a:lnTo>
                      <a:pt x="126" y="52"/>
                    </a:lnTo>
                    <a:lnTo>
                      <a:pt x="122" y="55"/>
                    </a:lnTo>
                    <a:lnTo>
                      <a:pt x="118" y="58"/>
                    </a:lnTo>
                    <a:lnTo>
                      <a:pt x="114" y="75"/>
                    </a:lnTo>
                    <a:lnTo>
                      <a:pt x="111" y="77"/>
                    </a:lnTo>
                    <a:lnTo>
                      <a:pt x="110" y="79"/>
                    </a:lnTo>
                    <a:lnTo>
                      <a:pt x="107" y="80"/>
                    </a:lnTo>
                    <a:lnTo>
                      <a:pt x="105" y="83"/>
                    </a:lnTo>
                    <a:lnTo>
                      <a:pt x="100" y="89"/>
                    </a:lnTo>
                    <a:lnTo>
                      <a:pt x="95" y="94"/>
                    </a:lnTo>
                    <a:lnTo>
                      <a:pt x="93" y="94"/>
                    </a:lnTo>
                    <a:lnTo>
                      <a:pt x="92" y="94"/>
                    </a:lnTo>
                    <a:lnTo>
                      <a:pt x="92" y="95"/>
                    </a:lnTo>
                    <a:lnTo>
                      <a:pt x="89" y="97"/>
                    </a:lnTo>
                    <a:lnTo>
                      <a:pt x="84" y="100"/>
                    </a:lnTo>
                    <a:lnTo>
                      <a:pt x="82" y="103"/>
                    </a:lnTo>
                    <a:lnTo>
                      <a:pt x="81" y="112"/>
                    </a:lnTo>
                    <a:lnTo>
                      <a:pt x="81" y="125"/>
                    </a:lnTo>
                    <a:lnTo>
                      <a:pt x="82" y="132"/>
                    </a:lnTo>
                    <a:lnTo>
                      <a:pt x="82" y="138"/>
                    </a:lnTo>
                    <a:lnTo>
                      <a:pt x="78" y="146"/>
                    </a:lnTo>
                    <a:lnTo>
                      <a:pt x="78" y="159"/>
                    </a:lnTo>
                    <a:lnTo>
                      <a:pt x="76" y="161"/>
                    </a:lnTo>
                    <a:lnTo>
                      <a:pt x="75" y="161"/>
                    </a:lnTo>
                    <a:lnTo>
                      <a:pt x="75" y="163"/>
                    </a:lnTo>
                    <a:lnTo>
                      <a:pt x="75" y="165"/>
                    </a:lnTo>
                    <a:lnTo>
                      <a:pt x="72" y="170"/>
                    </a:lnTo>
                    <a:lnTo>
                      <a:pt x="69" y="175"/>
                    </a:lnTo>
                    <a:lnTo>
                      <a:pt x="68" y="178"/>
                    </a:lnTo>
                    <a:lnTo>
                      <a:pt x="60" y="211"/>
                    </a:lnTo>
                    <a:lnTo>
                      <a:pt x="60" y="216"/>
                    </a:lnTo>
                    <a:lnTo>
                      <a:pt x="64" y="223"/>
                    </a:lnTo>
                    <a:lnTo>
                      <a:pt x="71" y="235"/>
                    </a:lnTo>
                    <a:lnTo>
                      <a:pt x="76" y="246"/>
                    </a:lnTo>
                    <a:lnTo>
                      <a:pt x="76" y="249"/>
                    </a:lnTo>
                    <a:lnTo>
                      <a:pt x="80" y="256"/>
                    </a:lnTo>
                    <a:lnTo>
                      <a:pt x="82" y="258"/>
                    </a:lnTo>
                    <a:lnTo>
                      <a:pt x="83" y="263"/>
                    </a:lnTo>
                    <a:lnTo>
                      <a:pt x="86" y="273"/>
                    </a:lnTo>
                    <a:lnTo>
                      <a:pt x="89" y="283"/>
                    </a:lnTo>
                    <a:lnTo>
                      <a:pt x="92" y="290"/>
                    </a:lnTo>
                    <a:lnTo>
                      <a:pt x="94" y="294"/>
                    </a:lnTo>
                    <a:lnTo>
                      <a:pt x="101" y="301"/>
                    </a:lnTo>
                    <a:lnTo>
                      <a:pt x="106" y="311"/>
                    </a:lnTo>
                    <a:lnTo>
                      <a:pt x="109" y="315"/>
                    </a:lnTo>
                    <a:lnTo>
                      <a:pt x="109" y="318"/>
                    </a:lnTo>
                    <a:lnTo>
                      <a:pt x="109" y="319"/>
                    </a:lnTo>
                    <a:lnTo>
                      <a:pt x="110" y="321"/>
                    </a:lnTo>
                    <a:lnTo>
                      <a:pt x="111" y="334"/>
                    </a:lnTo>
                    <a:lnTo>
                      <a:pt x="112" y="341"/>
                    </a:lnTo>
                    <a:lnTo>
                      <a:pt x="112" y="351"/>
                    </a:lnTo>
                    <a:lnTo>
                      <a:pt x="111" y="354"/>
                    </a:lnTo>
                    <a:lnTo>
                      <a:pt x="110" y="363"/>
                    </a:lnTo>
                    <a:lnTo>
                      <a:pt x="109" y="364"/>
                    </a:lnTo>
                    <a:lnTo>
                      <a:pt x="105" y="370"/>
                    </a:lnTo>
                    <a:lnTo>
                      <a:pt x="98" y="378"/>
                    </a:lnTo>
                    <a:lnTo>
                      <a:pt x="94" y="387"/>
                    </a:lnTo>
                    <a:lnTo>
                      <a:pt x="92" y="393"/>
                    </a:lnTo>
                    <a:lnTo>
                      <a:pt x="92" y="398"/>
                    </a:lnTo>
                    <a:lnTo>
                      <a:pt x="89" y="405"/>
                    </a:lnTo>
                    <a:lnTo>
                      <a:pt x="84" y="408"/>
                    </a:lnTo>
                    <a:lnTo>
                      <a:pt x="82" y="408"/>
                    </a:lnTo>
                    <a:lnTo>
                      <a:pt x="81" y="408"/>
                    </a:lnTo>
                    <a:lnTo>
                      <a:pt x="81" y="409"/>
                    </a:lnTo>
                    <a:lnTo>
                      <a:pt x="77" y="411"/>
                    </a:lnTo>
                    <a:lnTo>
                      <a:pt x="71" y="412"/>
                    </a:lnTo>
                    <a:lnTo>
                      <a:pt x="66" y="415"/>
                    </a:lnTo>
                    <a:lnTo>
                      <a:pt x="64" y="421"/>
                    </a:lnTo>
                    <a:lnTo>
                      <a:pt x="59" y="429"/>
                    </a:lnTo>
                    <a:lnTo>
                      <a:pt x="57" y="432"/>
                    </a:lnTo>
                    <a:lnTo>
                      <a:pt x="57" y="438"/>
                    </a:lnTo>
                    <a:lnTo>
                      <a:pt x="53" y="450"/>
                    </a:lnTo>
                    <a:lnTo>
                      <a:pt x="49" y="457"/>
                    </a:lnTo>
                    <a:lnTo>
                      <a:pt x="47" y="460"/>
                    </a:lnTo>
                    <a:lnTo>
                      <a:pt x="46" y="460"/>
                    </a:lnTo>
                    <a:lnTo>
                      <a:pt x="46" y="461"/>
                    </a:lnTo>
                    <a:lnTo>
                      <a:pt x="46" y="463"/>
                    </a:lnTo>
                    <a:lnTo>
                      <a:pt x="40" y="471"/>
                    </a:lnTo>
                    <a:lnTo>
                      <a:pt x="37" y="478"/>
                    </a:lnTo>
                    <a:lnTo>
                      <a:pt x="36" y="480"/>
                    </a:lnTo>
                    <a:lnTo>
                      <a:pt x="37" y="484"/>
                    </a:lnTo>
                    <a:lnTo>
                      <a:pt x="38" y="486"/>
                    </a:lnTo>
                    <a:lnTo>
                      <a:pt x="40" y="491"/>
                    </a:lnTo>
                    <a:lnTo>
                      <a:pt x="35" y="496"/>
                    </a:lnTo>
                    <a:lnTo>
                      <a:pt x="31" y="498"/>
                    </a:lnTo>
                    <a:lnTo>
                      <a:pt x="29" y="502"/>
                    </a:lnTo>
                    <a:lnTo>
                      <a:pt x="0" y="51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693">
                <a:extLst>
                  <a:ext uri="{FF2B5EF4-FFF2-40B4-BE49-F238E27FC236}">
                    <a16:creationId xmlns:a16="http://schemas.microsoft.com/office/drawing/2014/main" id="{2C6CC79E-21A1-6D22-E5E9-22756CD0C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1979"/>
                <a:ext cx="103" cy="125"/>
              </a:xfrm>
              <a:custGeom>
                <a:avLst/>
                <a:gdLst>
                  <a:gd name="T0" fmla="*/ 2 w 515"/>
                  <a:gd name="T1" fmla="*/ 623 h 625"/>
                  <a:gd name="T2" fmla="*/ 9 w 515"/>
                  <a:gd name="T3" fmla="*/ 625 h 625"/>
                  <a:gd name="T4" fmla="*/ 16 w 515"/>
                  <a:gd name="T5" fmla="*/ 617 h 625"/>
                  <a:gd name="T6" fmla="*/ 23 w 515"/>
                  <a:gd name="T7" fmla="*/ 609 h 625"/>
                  <a:gd name="T8" fmla="*/ 31 w 515"/>
                  <a:gd name="T9" fmla="*/ 597 h 625"/>
                  <a:gd name="T10" fmla="*/ 23 w 515"/>
                  <a:gd name="T11" fmla="*/ 591 h 625"/>
                  <a:gd name="T12" fmla="*/ 25 w 515"/>
                  <a:gd name="T13" fmla="*/ 586 h 625"/>
                  <a:gd name="T14" fmla="*/ 31 w 515"/>
                  <a:gd name="T15" fmla="*/ 586 h 625"/>
                  <a:gd name="T16" fmla="*/ 39 w 515"/>
                  <a:gd name="T17" fmla="*/ 589 h 625"/>
                  <a:gd name="T18" fmla="*/ 40 w 515"/>
                  <a:gd name="T19" fmla="*/ 584 h 625"/>
                  <a:gd name="T20" fmla="*/ 44 w 515"/>
                  <a:gd name="T21" fmla="*/ 579 h 625"/>
                  <a:gd name="T22" fmla="*/ 58 w 515"/>
                  <a:gd name="T23" fmla="*/ 584 h 625"/>
                  <a:gd name="T24" fmla="*/ 62 w 515"/>
                  <a:gd name="T25" fmla="*/ 579 h 625"/>
                  <a:gd name="T26" fmla="*/ 67 w 515"/>
                  <a:gd name="T27" fmla="*/ 566 h 625"/>
                  <a:gd name="T28" fmla="*/ 74 w 515"/>
                  <a:gd name="T29" fmla="*/ 550 h 625"/>
                  <a:gd name="T30" fmla="*/ 80 w 515"/>
                  <a:gd name="T31" fmla="*/ 541 h 625"/>
                  <a:gd name="T32" fmla="*/ 90 w 515"/>
                  <a:gd name="T33" fmla="*/ 538 h 625"/>
                  <a:gd name="T34" fmla="*/ 90 w 515"/>
                  <a:gd name="T35" fmla="*/ 535 h 625"/>
                  <a:gd name="T36" fmla="*/ 94 w 515"/>
                  <a:gd name="T37" fmla="*/ 532 h 625"/>
                  <a:gd name="T38" fmla="*/ 97 w 515"/>
                  <a:gd name="T39" fmla="*/ 526 h 625"/>
                  <a:gd name="T40" fmla="*/ 97 w 515"/>
                  <a:gd name="T41" fmla="*/ 518 h 625"/>
                  <a:gd name="T42" fmla="*/ 97 w 515"/>
                  <a:gd name="T43" fmla="*/ 515 h 625"/>
                  <a:gd name="T44" fmla="*/ 106 w 515"/>
                  <a:gd name="T45" fmla="*/ 504 h 625"/>
                  <a:gd name="T46" fmla="*/ 111 w 515"/>
                  <a:gd name="T47" fmla="*/ 486 h 625"/>
                  <a:gd name="T48" fmla="*/ 125 w 515"/>
                  <a:gd name="T49" fmla="*/ 470 h 625"/>
                  <a:gd name="T50" fmla="*/ 135 w 515"/>
                  <a:gd name="T51" fmla="*/ 459 h 625"/>
                  <a:gd name="T52" fmla="*/ 142 w 515"/>
                  <a:gd name="T53" fmla="*/ 435 h 625"/>
                  <a:gd name="T54" fmla="*/ 147 w 515"/>
                  <a:gd name="T55" fmla="*/ 414 h 625"/>
                  <a:gd name="T56" fmla="*/ 151 w 515"/>
                  <a:gd name="T57" fmla="*/ 406 h 625"/>
                  <a:gd name="T58" fmla="*/ 152 w 515"/>
                  <a:gd name="T59" fmla="*/ 400 h 625"/>
                  <a:gd name="T60" fmla="*/ 155 w 515"/>
                  <a:gd name="T61" fmla="*/ 384 h 625"/>
                  <a:gd name="T62" fmla="*/ 161 w 515"/>
                  <a:gd name="T63" fmla="*/ 367 h 625"/>
                  <a:gd name="T64" fmla="*/ 165 w 515"/>
                  <a:gd name="T65" fmla="*/ 355 h 625"/>
                  <a:gd name="T66" fmla="*/ 169 w 515"/>
                  <a:gd name="T67" fmla="*/ 341 h 625"/>
                  <a:gd name="T68" fmla="*/ 169 w 515"/>
                  <a:gd name="T69" fmla="*/ 333 h 625"/>
                  <a:gd name="T70" fmla="*/ 171 w 515"/>
                  <a:gd name="T71" fmla="*/ 315 h 625"/>
                  <a:gd name="T72" fmla="*/ 174 w 515"/>
                  <a:gd name="T73" fmla="*/ 288 h 625"/>
                  <a:gd name="T74" fmla="*/ 176 w 515"/>
                  <a:gd name="T75" fmla="*/ 280 h 625"/>
                  <a:gd name="T76" fmla="*/ 181 w 515"/>
                  <a:gd name="T77" fmla="*/ 272 h 625"/>
                  <a:gd name="T78" fmla="*/ 185 w 515"/>
                  <a:gd name="T79" fmla="*/ 259 h 625"/>
                  <a:gd name="T80" fmla="*/ 195 w 515"/>
                  <a:gd name="T81" fmla="*/ 247 h 625"/>
                  <a:gd name="T82" fmla="*/ 243 w 515"/>
                  <a:gd name="T83" fmla="*/ 215 h 625"/>
                  <a:gd name="T84" fmla="*/ 269 w 515"/>
                  <a:gd name="T85" fmla="*/ 181 h 625"/>
                  <a:gd name="T86" fmla="*/ 308 w 515"/>
                  <a:gd name="T87" fmla="*/ 149 h 625"/>
                  <a:gd name="T88" fmla="*/ 330 w 515"/>
                  <a:gd name="T89" fmla="*/ 139 h 625"/>
                  <a:gd name="T90" fmla="*/ 342 w 515"/>
                  <a:gd name="T91" fmla="*/ 124 h 625"/>
                  <a:gd name="T92" fmla="*/ 360 w 515"/>
                  <a:gd name="T93" fmla="*/ 111 h 625"/>
                  <a:gd name="T94" fmla="*/ 382 w 515"/>
                  <a:gd name="T95" fmla="*/ 105 h 625"/>
                  <a:gd name="T96" fmla="*/ 398 w 515"/>
                  <a:gd name="T97" fmla="*/ 104 h 625"/>
                  <a:gd name="T98" fmla="*/ 409 w 515"/>
                  <a:gd name="T99" fmla="*/ 106 h 625"/>
                  <a:gd name="T100" fmla="*/ 422 w 515"/>
                  <a:gd name="T101" fmla="*/ 86 h 625"/>
                  <a:gd name="T102" fmla="*/ 424 w 515"/>
                  <a:gd name="T103" fmla="*/ 78 h 625"/>
                  <a:gd name="T104" fmla="*/ 441 w 515"/>
                  <a:gd name="T105" fmla="*/ 64 h 625"/>
                  <a:gd name="T106" fmla="*/ 454 w 515"/>
                  <a:gd name="T107" fmla="*/ 54 h 625"/>
                  <a:gd name="T108" fmla="*/ 461 w 515"/>
                  <a:gd name="T109" fmla="*/ 47 h 625"/>
                  <a:gd name="T110" fmla="*/ 464 w 515"/>
                  <a:gd name="T111" fmla="*/ 42 h 625"/>
                  <a:gd name="T112" fmla="*/ 469 w 515"/>
                  <a:gd name="T113" fmla="*/ 27 h 625"/>
                  <a:gd name="T114" fmla="*/ 472 w 515"/>
                  <a:gd name="T115" fmla="*/ 21 h 625"/>
                  <a:gd name="T116" fmla="*/ 507 w 515"/>
                  <a:gd name="T117" fmla="*/ 6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15" h="625">
                    <a:moveTo>
                      <a:pt x="0" y="623"/>
                    </a:moveTo>
                    <a:lnTo>
                      <a:pt x="2" y="623"/>
                    </a:lnTo>
                    <a:lnTo>
                      <a:pt x="6" y="625"/>
                    </a:lnTo>
                    <a:lnTo>
                      <a:pt x="9" y="625"/>
                    </a:lnTo>
                    <a:lnTo>
                      <a:pt x="15" y="623"/>
                    </a:lnTo>
                    <a:lnTo>
                      <a:pt x="16" y="617"/>
                    </a:lnTo>
                    <a:lnTo>
                      <a:pt x="18" y="613"/>
                    </a:lnTo>
                    <a:lnTo>
                      <a:pt x="23" y="609"/>
                    </a:lnTo>
                    <a:lnTo>
                      <a:pt x="31" y="602"/>
                    </a:lnTo>
                    <a:lnTo>
                      <a:pt x="31" y="597"/>
                    </a:lnTo>
                    <a:lnTo>
                      <a:pt x="26" y="593"/>
                    </a:lnTo>
                    <a:lnTo>
                      <a:pt x="23" y="591"/>
                    </a:lnTo>
                    <a:lnTo>
                      <a:pt x="23" y="590"/>
                    </a:lnTo>
                    <a:lnTo>
                      <a:pt x="25" y="586"/>
                    </a:lnTo>
                    <a:lnTo>
                      <a:pt x="27" y="584"/>
                    </a:lnTo>
                    <a:lnTo>
                      <a:pt x="31" y="586"/>
                    </a:lnTo>
                    <a:lnTo>
                      <a:pt x="39" y="591"/>
                    </a:lnTo>
                    <a:lnTo>
                      <a:pt x="39" y="589"/>
                    </a:lnTo>
                    <a:lnTo>
                      <a:pt x="39" y="586"/>
                    </a:lnTo>
                    <a:lnTo>
                      <a:pt x="40" y="584"/>
                    </a:lnTo>
                    <a:lnTo>
                      <a:pt x="43" y="580"/>
                    </a:lnTo>
                    <a:lnTo>
                      <a:pt x="44" y="579"/>
                    </a:lnTo>
                    <a:lnTo>
                      <a:pt x="49" y="580"/>
                    </a:lnTo>
                    <a:lnTo>
                      <a:pt x="58" y="584"/>
                    </a:lnTo>
                    <a:lnTo>
                      <a:pt x="61" y="581"/>
                    </a:lnTo>
                    <a:lnTo>
                      <a:pt x="62" y="579"/>
                    </a:lnTo>
                    <a:lnTo>
                      <a:pt x="65" y="577"/>
                    </a:lnTo>
                    <a:lnTo>
                      <a:pt x="67" y="566"/>
                    </a:lnTo>
                    <a:lnTo>
                      <a:pt x="69" y="556"/>
                    </a:lnTo>
                    <a:lnTo>
                      <a:pt x="74" y="550"/>
                    </a:lnTo>
                    <a:lnTo>
                      <a:pt x="78" y="544"/>
                    </a:lnTo>
                    <a:lnTo>
                      <a:pt x="80" y="541"/>
                    </a:lnTo>
                    <a:lnTo>
                      <a:pt x="83" y="538"/>
                    </a:lnTo>
                    <a:lnTo>
                      <a:pt x="90" y="538"/>
                    </a:lnTo>
                    <a:lnTo>
                      <a:pt x="90" y="537"/>
                    </a:lnTo>
                    <a:lnTo>
                      <a:pt x="90" y="535"/>
                    </a:lnTo>
                    <a:lnTo>
                      <a:pt x="91" y="535"/>
                    </a:lnTo>
                    <a:lnTo>
                      <a:pt x="94" y="532"/>
                    </a:lnTo>
                    <a:lnTo>
                      <a:pt x="94" y="528"/>
                    </a:lnTo>
                    <a:lnTo>
                      <a:pt x="97" y="526"/>
                    </a:lnTo>
                    <a:lnTo>
                      <a:pt x="98" y="521"/>
                    </a:lnTo>
                    <a:lnTo>
                      <a:pt x="97" y="518"/>
                    </a:lnTo>
                    <a:lnTo>
                      <a:pt x="96" y="516"/>
                    </a:lnTo>
                    <a:lnTo>
                      <a:pt x="97" y="515"/>
                    </a:lnTo>
                    <a:lnTo>
                      <a:pt x="101" y="510"/>
                    </a:lnTo>
                    <a:lnTo>
                      <a:pt x="106" y="504"/>
                    </a:lnTo>
                    <a:lnTo>
                      <a:pt x="109" y="493"/>
                    </a:lnTo>
                    <a:lnTo>
                      <a:pt x="111" y="486"/>
                    </a:lnTo>
                    <a:lnTo>
                      <a:pt x="114" y="481"/>
                    </a:lnTo>
                    <a:lnTo>
                      <a:pt x="125" y="470"/>
                    </a:lnTo>
                    <a:lnTo>
                      <a:pt x="129" y="466"/>
                    </a:lnTo>
                    <a:lnTo>
                      <a:pt x="135" y="459"/>
                    </a:lnTo>
                    <a:lnTo>
                      <a:pt x="141" y="444"/>
                    </a:lnTo>
                    <a:lnTo>
                      <a:pt x="142" y="435"/>
                    </a:lnTo>
                    <a:lnTo>
                      <a:pt x="146" y="423"/>
                    </a:lnTo>
                    <a:lnTo>
                      <a:pt x="147" y="414"/>
                    </a:lnTo>
                    <a:lnTo>
                      <a:pt x="147" y="409"/>
                    </a:lnTo>
                    <a:lnTo>
                      <a:pt x="151" y="406"/>
                    </a:lnTo>
                    <a:lnTo>
                      <a:pt x="151" y="402"/>
                    </a:lnTo>
                    <a:lnTo>
                      <a:pt x="152" y="400"/>
                    </a:lnTo>
                    <a:lnTo>
                      <a:pt x="154" y="392"/>
                    </a:lnTo>
                    <a:lnTo>
                      <a:pt x="155" y="384"/>
                    </a:lnTo>
                    <a:lnTo>
                      <a:pt x="159" y="375"/>
                    </a:lnTo>
                    <a:lnTo>
                      <a:pt x="161" y="367"/>
                    </a:lnTo>
                    <a:lnTo>
                      <a:pt x="164" y="361"/>
                    </a:lnTo>
                    <a:lnTo>
                      <a:pt x="165" y="355"/>
                    </a:lnTo>
                    <a:lnTo>
                      <a:pt x="168" y="351"/>
                    </a:lnTo>
                    <a:lnTo>
                      <a:pt x="169" y="341"/>
                    </a:lnTo>
                    <a:lnTo>
                      <a:pt x="169" y="337"/>
                    </a:lnTo>
                    <a:lnTo>
                      <a:pt x="169" y="333"/>
                    </a:lnTo>
                    <a:lnTo>
                      <a:pt x="169" y="322"/>
                    </a:lnTo>
                    <a:lnTo>
                      <a:pt x="171" y="315"/>
                    </a:lnTo>
                    <a:lnTo>
                      <a:pt x="172" y="297"/>
                    </a:lnTo>
                    <a:lnTo>
                      <a:pt x="174" y="288"/>
                    </a:lnTo>
                    <a:lnTo>
                      <a:pt x="176" y="283"/>
                    </a:lnTo>
                    <a:lnTo>
                      <a:pt x="176" y="280"/>
                    </a:lnTo>
                    <a:lnTo>
                      <a:pt x="178" y="278"/>
                    </a:lnTo>
                    <a:lnTo>
                      <a:pt x="181" y="272"/>
                    </a:lnTo>
                    <a:lnTo>
                      <a:pt x="183" y="265"/>
                    </a:lnTo>
                    <a:lnTo>
                      <a:pt x="185" y="259"/>
                    </a:lnTo>
                    <a:lnTo>
                      <a:pt x="191" y="254"/>
                    </a:lnTo>
                    <a:lnTo>
                      <a:pt x="195" y="247"/>
                    </a:lnTo>
                    <a:lnTo>
                      <a:pt x="204" y="238"/>
                    </a:lnTo>
                    <a:lnTo>
                      <a:pt x="243" y="215"/>
                    </a:lnTo>
                    <a:lnTo>
                      <a:pt x="261" y="195"/>
                    </a:lnTo>
                    <a:lnTo>
                      <a:pt x="269" y="181"/>
                    </a:lnTo>
                    <a:lnTo>
                      <a:pt x="288" y="161"/>
                    </a:lnTo>
                    <a:lnTo>
                      <a:pt x="308" y="149"/>
                    </a:lnTo>
                    <a:lnTo>
                      <a:pt x="325" y="144"/>
                    </a:lnTo>
                    <a:lnTo>
                      <a:pt x="330" y="139"/>
                    </a:lnTo>
                    <a:lnTo>
                      <a:pt x="338" y="129"/>
                    </a:lnTo>
                    <a:lnTo>
                      <a:pt x="342" y="124"/>
                    </a:lnTo>
                    <a:lnTo>
                      <a:pt x="352" y="117"/>
                    </a:lnTo>
                    <a:lnTo>
                      <a:pt x="360" y="111"/>
                    </a:lnTo>
                    <a:lnTo>
                      <a:pt x="370" y="109"/>
                    </a:lnTo>
                    <a:lnTo>
                      <a:pt x="382" y="105"/>
                    </a:lnTo>
                    <a:lnTo>
                      <a:pt x="391" y="103"/>
                    </a:lnTo>
                    <a:lnTo>
                      <a:pt x="398" y="104"/>
                    </a:lnTo>
                    <a:lnTo>
                      <a:pt x="404" y="106"/>
                    </a:lnTo>
                    <a:lnTo>
                      <a:pt x="409" y="106"/>
                    </a:lnTo>
                    <a:lnTo>
                      <a:pt x="417" y="98"/>
                    </a:lnTo>
                    <a:lnTo>
                      <a:pt x="422" y="86"/>
                    </a:lnTo>
                    <a:lnTo>
                      <a:pt x="422" y="81"/>
                    </a:lnTo>
                    <a:lnTo>
                      <a:pt x="424" y="78"/>
                    </a:lnTo>
                    <a:lnTo>
                      <a:pt x="434" y="71"/>
                    </a:lnTo>
                    <a:lnTo>
                      <a:pt x="441" y="64"/>
                    </a:lnTo>
                    <a:lnTo>
                      <a:pt x="449" y="59"/>
                    </a:lnTo>
                    <a:lnTo>
                      <a:pt x="454" y="54"/>
                    </a:lnTo>
                    <a:lnTo>
                      <a:pt x="458" y="52"/>
                    </a:lnTo>
                    <a:lnTo>
                      <a:pt x="461" y="47"/>
                    </a:lnTo>
                    <a:lnTo>
                      <a:pt x="463" y="44"/>
                    </a:lnTo>
                    <a:lnTo>
                      <a:pt x="464" y="42"/>
                    </a:lnTo>
                    <a:lnTo>
                      <a:pt x="467" y="42"/>
                    </a:lnTo>
                    <a:lnTo>
                      <a:pt x="469" y="27"/>
                    </a:lnTo>
                    <a:lnTo>
                      <a:pt x="469" y="21"/>
                    </a:lnTo>
                    <a:lnTo>
                      <a:pt x="472" y="21"/>
                    </a:lnTo>
                    <a:lnTo>
                      <a:pt x="503" y="9"/>
                    </a:lnTo>
                    <a:lnTo>
                      <a:pt x="507" y="6"/>
                    </a:lnTo>
                    <a:lnTo>
                      <a:pt x="51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694">
                <a:extLst>
                  <a:ext uri="{FF2B5EF4-FFF2-40B4-BE49-F238E27FC236}">
                    <a16:creationId xmlns:a16="http://schemas.microsoft.com/office/drawing/2014/main" id="{759EBAAF-0CBF-34A8-89AD-2CC60DC33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1979"/>
                <a:ext cx="93" cy="46"/>
              </a:xfrm>
              <a:custGeom>
                <a:avLst/>
                <a:gdLst>
                  <a:gd name="T0" fmla="*/ 463 w 465"/>
                  <a:gd name="T1" fmla="*/ 78 h 232"/>
                  <a:gd name="T2" fmla="*/ 460 w 465"/>
                  <a:gd name="T3" fmla="*/ 67 h 232"/>
                  <a:gd name="T4" fmla="*/ 443 w 465"/>
                  <a:gd name="T5" fmla="*/ 56 h 232"/>
                  <a:gd name="T6" fmla="*/ 421 w 465"/>
                  <a:gd name="T7" fmla="*/ 50 h 232"/>
                  <a:gd name="T8" fmla="*/ 417 w 465"/>
                  <a:gd name="T9" fmla="*/ 49 h 232"/>
                  <a:gd name="T10" fmla="*/ 411 w 465"/>
                  <a:gd name="T11" fmla="*/ 46 h 232"/>
                  <a:gd name="T12" fmla="*/ 408 w 465"/>
                  <a:gd name="T13" fmla="*/ 45 h 232"/>
                  <a:gd name="T14" fmla="*/ 374 w 465"/>
                  <a:gd name="T15" fmla="*/ 39 h 232"/>
                  <a:gd name="T16" fmla="*/ 369 w 465"/>
                  <a:gd name="T17" fmla="*/ 48 h 232"/>
                  <a:gd name="T18" fmla="*/ 364 w 465"/>
                  <a:gd name="T19" fmla="*/ 59 h 232"/>
                  <a:gd name="T20" fmla="*/ 363 w 465"/>
                  <a:gd name="T21" fmla="*/ 60 h 232"/>
                  <a:gd name="T22" fmla="*/ 354 w 465"/>
                  <a:gd name="T23" fmla="*/ 62 h 232"/>
                  <a:gd name="T24" fmla="*/ 341 w 465"/>
                  <a:gd name="T25" fmla="*/ 68 h 232"/>
                  <a:gd name="T26" fmla="*/ 338 w 465"/>
                  <a:gd name="T27" fmla="*/ 74 h 232"/>
                  <a:gd name="T28" fmla="*/ 335 w 465"/>
                  <a:gd name="T29" fmla="*/ 84 h 232"/>
                  <a:gd name="T30" fmla="*/ 322 w 465"/>
                  <a:gd name="T31" fmla="*/ 101 h 232"/>
                  <a:gd name="T32" fmla="*/ 289 w 465"/>
                  <a:gd name="T33" fmla="*/ 115 h 232"/>
                  <a:gd name="T34" fmla="*/ 275 w 465"/>
                  <a:gd name="T35" fmla="*/ 118 h 232"/>
                  <a:gd name="T36" fmla="*/ 255 w 465"/>
                  <a:gd name="T37" fmla="*/ 126 h 232"/>
                  <a:gd name="T38" fmla="*/ 250 w 465"/>
                  <a:gd name="T39" fmla="*/ 134 h 232"/>
                  <a:gd name="T40" fmla="*/ 244 w 465"/>
                  <a:gd name="T41" fmla="*/ 140 h 232"/>
                  <a:gd name="T42" fmla="*/ 240 w 465"/>
                  <a:gd name="T43" fmla="*/ 143 h 232"/>
                  <a:gd name="T44" fmla="*/ 217 w 465"/>
                  <a:gd name="T45" fmla="*/ 142 h 232"/>
                  <a:gd name="T46" fmla="*/ 209 w 465"/>
                  <a:gd name="T47" fmla="*/ 149 h 232"/>
                  <a:gd name="T48" fmla="*/ 206 w 465"/>
                  <a:gd name="T49" fmla="*/ 157 h 232"/>
                  <a:gd name="T50" fmla="*/ 206 w 465"/>
                  <a:gd name="T51" fmla="*/ 165 h 232"/>
                  <a:gd name="T52" fmla="*/ 205 w 465"/>
                  <a:gd name="T53" fmla="*/ 169 h 232"/>
                  <a:gd name="T54" fmla="*/ 198 w 465"/>
                  <a:gd name="T55" fmla="*/ 171 h 232"/>
                  <a:gd name="T56" fmla="*/ 192 w 465"/>
                  <a:gd name="T57" fmla="*/ 172 h 232"/>
                  <a:gd name="T58" fmla="*/ 180 w 465"/>
                  <a:gd name="T59" fmla="*/ 185 h 232"/>
                  <a:gd name="T60" fmla="*/ 163 w 465"/>
                  <a:gd name="T61" fmla="*/ 226 h 232"/>
                  <a:gd name="T62" fmla="*/ 151 w 465"/>
                  <a:gd name="T63" fmla="*/ 231 h 232"/>
                  <a:gd name="T64" fmla="*/ 147 w 465"/>
                  <a:gd name="T65" fmla="*/ 231 h 232"/>
                  <a:gd name="T66" fmla="*/ 137 w 465"/>
                  <a:gd name="T67" fmla="*/ 228 h 232"/>
                  <a:gd name="T68" fmla="*/ 118 w 465"/>
                  <a:gd name="T69" fmla="*/ 210 h 232"/>
                  <a:gd name="T70" fmla="*/ 99 w 465"/>
                  <a:gd name="T71" fmla="*/ 200 h 232"/>
                  <a:gd name="T72" fmla="*/ 89 w 465"/>
                  <a:gd name="T73" fmla="*/ 187 h 232"/>
                  <a:gd name="T74" fmla="*/ 74 w 465"/>
                  <a:gd name="T75" fmla="*/ 163 h 232"/>
                  <a:gd name="T76" fmla="*/ 75 w 465"/>
                  <a:gd name="T77" fmla="*/ 145 h 232"/>
                  <a:gd name="T78" fmla="*/ 77 w 465"/>
                  <a:gd name="T79" fmla="*/ 136 h 232"/>
                  <a:gd name="T80" fmla="*/ 66 w 465"/>
                  <a:gd name="T81" fmla="*/ 122 h 232"/>
                  <a:gd name="T82" fmla="*/ 62 w 465"/>
                  <a:gd name="T83" fmla="*/ 114 h 232"/>
                  <a:gd name="T84" fmla="*/ 54 w 465"/>
                  <a:gd name="T85" fmla="*/ 96 h 232"/>
                  <a:gd name="T86" fmla="*/ 55 w 465"/>
                  <a:gd name="T87" fmla="*/ 65 h 232"/>
                  <a:gd name="T88" fmla="*/ 54 w 465"/>
                  <a:gd name="T89" fmla="*/ 61 h 232"/>
                  <a:gd name="T90" fmla="*/ 51 w 465"/>
                  <a:gd name="T91" fmla="*/ 55 h 232"/>
                  <a:gd name="T92" fmla="*/ 45 w 465"/>
                  <a:gd name="T93" fmla="*/ 40 h 232"/>
                  <a:gd name="T94" fmla="*/ 42 w 465"/>
                  <a:gd name="T95" fmla="*/ 8 h 232"/>
                  <a:gd name="T96" fmla="*/ 36 w 465"/>
                  <a:gd name="T97" fmla="*/ 4 h 232"/>
                  <a:gd name="T98" fmla="*/ 19 w 465"/>
                  <a:gd name="T99" fmla="*/ 0 h 232"/>
                  <a:gd name="T100" fmla="*/ 0 w 465"/>
                  <a:gd name="T101" fmla="*/ 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5" h="232">
                    <a:moveTo>
                      <a:pt x="465" y="86"/>
                    </a:moveTo>
                    <a:lnTo>
                      <a:pt x="463" y="78"/>
                    </a:lnTo>
                    <a:lnTo>
                      <a:pt x="463" y="73"/>
                    </a:lnTo>
                    <a:lnTo>
                      <a:pt x="460" y="67"/>
                    </a:lnTo>
                    <a:lnTo>
                      <a:pt x="456" y="63"/>
                    </a:lnTo>
                    <a:lnTo>
                      <a:pt x="443" y="56"/>
                    </a:lnTo>
                    <a:lnTo>
                      <a:pt x="423" y="51"/>
                    </a:lnTo>
                    <a:lnTo>
                      <a:pt x="421" y="50"/>
                    </a:lnTo>
                    <a:lnTo>
                      <a:pt x="420" y="50"/>
                    </a:lnTo>
                    <a:lnTo>
                      <a:pt x="417" y="49"/>
                    </a:lnTo>
                    <a:lnTo>
                      <a:pt x="416" y="49"/>
                    </a:lnTo>
                    <a:lnTo>
                      <a:pt x="411" y="46"/>
                    </a:lnTo>
                    <a:lnTo>
                      <a:pt x="409" y="45"/>
                    </a:lnTo>
                    <a:lnTo>
                      <a:pt x="408" y="45"/>
                    </a:lnTo>
                    <a:lnTo>
                      <a:pt x="382" y="40"/>
                    </a:lnTo>
                    <a:lnTo>
                      <a:pt x="374" y="39"/>
                    </a:lnTo>
                    <a:lnTo>
                      <a:pt x="371" y="43"/>
                    </a:lnTo>
                    <a:lnTo>
                      <a:pt x="369" y="48"/>
                    </a:lnTo>
                    <a:lnTo>
                      <a:pt x="366" y="59"/>
                    </a:lnTo>
                    <a:lnTo>
                      <a:pt x="364" y="59"/>
                    </a:lnTo>
                    <a:lnTo>
                      <a:pt x="363" y="59"/>
                    </a:lnTo>
                    <a:lnTo>
                      <a:pt x="363" y="60"/>
                    </a:lnTo>
                    <a:lnTo>
                      <a:pt x="359" y="62"/>
                    </a:lnTo>
                    <a:lnTo>
                      <a:pt x="354" y="62"/>
                    </a:lnTo>
                    <a:lnTo>
                      <a:pt x="349" y="62"/>
                    </a:lnTo>
                    <a:lnTo>
                      <a:pt x="341" y="68"/>
                    </a:lnTo>
                    <a:lnTo>
                      <a:pt x="338" y="71"/>
                    </a:lnTo>
                    <a:lnTo>
                      <a:pt x="338" y="74"/>
                    </a:lnTo>
                    <a:lnTo>
                      <a:pt x="336" y="79"/>
                    </a:lnTo>
                    <a:lnTo>
                      <a:pt x="335" y="84"/>
                    </a:lnTo>
                    <a:lnTo>
                      <a:pt x="332" y="90"/>
                    </a:lnTo>
                    <a:lnTo>
                      <a:pt x="322" y="101"/>
                    </a:lnTo>
                    <a:lnTo>
                      <a:pt x="297" y="114"/>
                    </a:lnTo>
                    <a:lnTo>
                      <a:pt x="289" y="115"/>
                    </a:lnTo>
                    <a:lnTo>
                      <a:pt x="284" y="115"/>
                    </a:lnTo>
                    <a:lnTo>
                      <a:pt x="275" y="118"/>
                    </a:lnTo>
                    <a:lnTo>
                      <a:pt x="261" y="124"/>
                    </a:lnTo>
                    <a:lnTo>
                      <a:pt x="255" y="126"/>
                    </a:lnTo>
                    <a:lnTo>
                      <a:pt x="252" y="131"/>
                    </a:lnTo>
                    <a:lnTo>
                      <a:pt x="250" y="134"/>
                    </a:lnTo>
                    <a:lnTo>
                      <a:pt x="248" y="137"/>
                    </a:lnTo>
                    <a:lnTo>
                      <a:pt x="244" y="140"/>
                    </a:lnTo>
                    <a:lnTo>
                      <a:pt x="242" y="141"/>
                    </a:lnTo>
                    <a:lnTo>
                      <a:pt x="240" y="143"/>
                    </a:lnTo>
                    <a:lnTo>
                      <a:pt x="225" y="143"/>
                    </a:lnTo>
                    <a:lnTo>
                      <a:pt x="217" y="142"/>
                    </a:lnTo>
                    <a:lnTo>
                      <a:pt x="214" y="146"/>
                    </a:lnTo>
                    <a:lnTo>
                      <a:pt x="209" y="149"/>
                    </a:lnTo>
                    <a:lnTo>
                      <a:pt x="208" y="154"/>
                    </a:lnTo>
                    <a:lnTo>
                      <a:pt x="206" y="157"/>
                    </a:lnTo>
                    <a:lnTo>
                      <a:pt x="206" y="160"/>
                    </a:lnTo>
                    <a:lnTo>
                      <a:pt x="206" y="165"/>
                    </a:lnTo>
                    <a:lnTo>
                      <a:pt x="205" y="168"/>
                    </a:lnTo>
                    <a:lnTo>
                      <a:pt x="205" y="169"/>
                    </a:lnTo>
                    <a:lnTo>
                      <a:pt x="202" y="169"/>
                    </a:lnTo>
                    <a:lnTo>
                      <a:pt x="198" y="171"/>
                    </a:lnTo>
                    <a:lnTo>
                      <a:pt x="194" y="171"/>
                    </a:lnTo>
                    <a:lnTo>
                      <a:pt x="192" y="172"/>
                    </a:lnTo>
                    <a:lnTo>
                      <a:pt x="183" y="175"/>
                    </a:lnTo>
                    <a:lnTo>
                      <a:pt x="180" y="185"/>
                    </a:lnTo>
                    <a:lnTo>
                      <a:pt x="180" y="199"/>
                    </a:lnTo>
                    <a:lnTo>
                      <a:pt x="163" y="226"/>
                    </a:lnTo>
                    <a:lnTo>
                      <a:pt x="155" y="229"/>
                    </a:lnTo>
                    <a:lnTo>
                      <a:pt x="151" y="231"/>
                    </a:lnTo>
                    <a:lnTo>
                      <a:pt x="148" y="231"/>
                    </a:lnTo>
                    <a:lnTo>
                      <a:pt x="147" y="231"/>
                    </a:lnTo>
                    <a:lnTo>
                      <a:pt x="147" y="232"/>
                    </a:lnTo>
                    <a:lnTo>
                      <a:pt x="137" y="228"/>
                    </a:lnTo>
                    <a:lnTo>
                      <a:pt x="130" y="221"/>
                    </a:lnTo>
                    <a:lnTo>
                      <a:pt x="118" y="210"/>
                    </a:lnTo>
                    <a:lnTo>
                      <a:pt x="105" y="205"/>
                    </a:lnTo>
                    <a:lnTo>
                      <a:pt x="99" y="200"/>
                    </a:lnTo>
                    <a:lnTo>
                      <a:pt x="96" y="198"/>
                    </a:lnTo>
                    <a:lnTo>
                      <a:pt x="89" y="187"/>
                    </a:lnTo>
                    <a:lnTo>
                      <a:pt x="80" y="175"/>
                    </a:lnTo>
                    <a:lnTo>
                      <a:pt x="74" y="163"/>
                    </a:lnTo>
                    <a:lnTo>
                      <a:pt x="74" y="152"/>
                    </a:lnTo>
                    <a:lnTo>
                      <a:pt x="75" y="145"/>
                    </a:lnTo>
                    <a:lnTo>
                      <a:pt x="75" y="139"/>
                    </a:lnTo>
                    <a:lnTo>
                      <a:pt x="77" y="136"/>
                    </a:lnTo>
                    <a:lnTo>
                      <a:pt x="69" y="128"/>
                    </a:lnTo>
                    <a:lnTo>
                      <a:pt x="66" y="122"/>
                    </a:lnTo>
                    <a:lnTo>
                      <a:pt x="62" y="117"/>
                    </a:lnTo>
                    <a:lnTo>
                      <a:pt x="62" y="114"/>
                    </a:lnTo>
                    <a:lnTo>
                      <a:pt x="55" y="103"/>
                    </a:lnTo>
                    <a:lnTo>
                      <a:pt x="54" y="96"/>
                    </a:lnTo>
                    <a:lnTo>
                      <a:pt x="56" y="67"/>
                    </a:lnTo>
                    <a:lnTo>
                      <a:pt x="55" y="65"/>
                    </a:lnTo>
                    <a:lnTo>
                      <a:pt x="55" y="63"/>
                    </a:lnTo>
                    <a:lnTo>
                      <a:pt x="54" y="61"/>
                    </a:lnTo>
                    <a:lnTo>
                      <a:pt x="54" y="60"/>
                    </a:lnTo>
                    <a:lnTo>
                      <a:pt x="51" y="55"/>
                    </a:lnTo>
                    <a:lnTo>
                      <a:pt x="49" y="50"/>
                    </a:lnTo>
                    <a:lnTo>
                      <a:pt x="45" y="40"/>
                    </a:lnTo>
                    <a:lnTo>
                      <a:pt x="44" y="21"/>
                    </a:lnTo>
                    <a:lnTo>
                      <a:pt x="42" y="8"/>
                    </a:lnTo>
                    <a:lnTo>
                      <a:pt x="39" y="5"/>
                    </a:lnTo>
                    <a:lnTo>
                      <a:pt x="36" y="4"/>
                    </a:lnTo>
                    <a:lnTo>
                      <a:pt x="26" y="2"/>
                    </a:lnTo>
                    <a:lnTo>
                      <a:pt x="19" y="0"/>
                    </a:lnTo>
                    <a:lnTo>
                      <a:pt x="10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695">
                <a:extLst>
                  <a:ext uri="{FF2B5EF4-FFF2-40B4-BE49-F238E27FC236}">
                    <a16:creationId xmlns:a16="http://schemas.microsoft.com/office/drawing/2014/main" id="{678485E7-7C54-46D7-8485-7F5326BF6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1586"/>
                <a:ext cx="66" cy="48"/>
              </a:xfrm>
              <a:custGeom>
                <a:avLst/>
                <a:gdLst>
                  <a:gd name="T0" fmla="*/ 324 w 329"/>
                  <a:gd name="T1" fmla="*/ 1 h 240"/>
                  <a:gd name="T2" fmla="*/ 301 w 329"/>
                  <a:gd name="T3" fmla="*/ 19 h 240"/>
                  <a:gd name="T4" fmla="*/ 296 w 329"/>
                  <a:gd name="T5" fmla="*/ 27 h 240"/>
                  <a:gd name="T6" fmla="*/ 302 w 329"/>
                  <a:gd name="T7" fmla="*/ 35 h 240"/>
                  <a:gd name="T8" fmla="*/ 302 w 329"/>
                  <a:gd name="T9" fmla="*/ 41 h 240"/>
                  <a:gd name="T10" fmla="*/ 292 w 329"/>
                  <a:gd name="T11" fmla="*/ 47 h 240"/>
                  <a:gd name="T12" fmla="*/ 278 w 329"/>
                  <a:gd name="T13" fmla="*/ 51 h 240"/>
                  <a:gd name="T14" fmla="*/ 267 w 329"/>
                  <a:gd name="T15" fmla="*/ 63 h 240"/>
                  <a:gd name="T16" fmla="*/ 262 w 329"/>
                  <a:gd name="T17" fmla="*/ 75 h 240"/>
                  <a:gd name="T18" fmla="*/ 255 w 329"/>
                  <a:gd name="T19" fmla="*/ 80 h 240"/>
                  <a:gd name="T20" fmla="*/ 246 w 329"/>
                  <a:gd name="T21" fmla="*/ 85 h 240"/>
                  <a:gd name="T22" fmla="*/ 239 w 329"/>
                  <a:gd name="T23" fmla="*/ 86 h 240"/>
                  <a:gd name="T24" fmla="*/ 237 w 329"/>
                  <a:gd name="T25" fmla="*/ 96 h 240"/>
                  <a:gd name="T26" fmla="*/ 233 w 329"/>
                  <a:gd name="T27" fmla="*/ 99 h 240"/>
                  <a:gd name="T28" fmla="*/ 233 w 329"/>
                  <a:gd name="T29" fmla="*/ 103 h 240"/>
                  <a:gd name="T30" fmla="*/ 228 w 329"/>
                  <a:gd name="T31" fmla="*/ 103 h 240"/>
                  <a:gd name="T32" fmla="*/ 215 w 329"/>
                  <a:gd name="T33" fmla="*/ 105 h 240"/>
                  <a:gd name="T34" fmla="*/ 199 w 329"/>
                  <a:gd name="T35" fmla="*/ 108 h 240"/>
                  <a:gd name="T36" fmla="*/ 187 w 329"/>
                  <a:gd name="T37" fmla="*/ 103 h 240"/>
                  <a:gd name="T38" fmla="*/ 173 w 329"/>
                  <a:gd name="T39" fmla="*/ 107 h 240"/>
                  <a:gd name="T40" fmla="*/ 160 w 329"/>
                  <a:gd name="T41" fmla="*/ 119 h 240"/>
                  <a:gd name="T42" fmla="*/ 143 w 329"/>
                  <a:gd name="T43" fmla="*/ 128 h 240"/>
                  <a:gd name="T44" fmla="*/ 130 w 329"/>
                  <a:gd name="T45" fmla="*/ 132 h 240"/>
                  <a:gd name="T46" fmla="*/ 124 w 329"/>
                  <a:gd name="T47" fmla="*/ 133 h 240"/>
                  <a:gd name="T48" fmla="*/ 112 w 329"/>
                  <a:gd name="T49" fmla="*/ 137 h 240"/>
                  <a:gd name="T50" fmla="*/ 102 w 329"/>
                  <a:gd name="T51" fmla="*/ 137 h 240"/>
                  <a:gd name="T52" fmla="*/ 96 w 329"/>
                  <a:gd name="T53" fmla="*/ 131 h 240"/>
                  <a:gd name="T54" fmla="*/ 90 w 329"/>
                  <a:gd name="T55" fmla="*/ 132 h 240"/>
                  <a:gd name="T56" fmla="*/ 78 w 329"/>
                  <a:gd name="T57" fmla="*/ 141 h 240"/>
                  <a:gd name="T58" fmla="*/ 78 w 329"/>
                  <a:gd name="T59" fmla="*/ 154 h 240"/>
                  <a:gd name="T60" fmla="*/ 68 w 329"/>
                  <a:gd name="T61" fmla="*/ 166 h 240"/>
                  <a:gd name="T62" fmla="*/ 63 w 329"/>
                  <a:gd name="T63" fmla="*/ 179 h 240"/>
                  <a:gd name="T64" fmla="*/ 47 w 329"/>
                  <a:gd name="T65" fmla="*/ 195 h 240"/>
                  <a:gd name="T66" fmla="*/ 37 w 329"/>
                  <a:gd name="T67" fmla="*/ 207 h 240"/>
                  <a:gd name="T68" fmla="*/ 7 w 329"/>
                  <a:gd name="T69" fmla="*/ 23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9" h="240">
                    <a:moveTo>
                      <a:pt x="329" y="0"/>
                    </a:moveTo>
                    <a:lnTo>
                      <a:pt x="324" y="1"/>
                    </a:lnTo>
                    <a:lnTo>
                      <a:pt x="314" y="7"/>
                    </a:lnTo>
                    <a:lnTo>
                      <a:pt x="301" y="19"/>
                    </a:lnTo>
                    <a:lnTo>
                      <a:pt x="296" y="24"/>
                    </a:lnTo>
                    <a:lnTo>
                      <a:pt x="296" y="27"/>
                    </a:lnTo>
                    <a:lnTo>
                      <a:pt x="298" y="30"/>
                    </a:lnTo>
                    <a:lnTo>
                      <a:pt x="302" y="35"/>
                    </a:lnTo>
                    <a:lnTo>
                      <a:pt x="302" y="37"/>
                    </a:lnTo>
                    <a:lnTo>
                      <a:pt x="302" y="41"/>
                    </a:lnTo>
                    <a:lnTo>
                      <a:pt x="296" y="45"/>
                    </a:lnTo>
                    <a:lnTo>
                      <a:pt x="292" y="47"/>
                    </a:lnTo>
                    <a:lnTo>
                      <a:pt x="284" y="47"/>
                    </a:lnTo>
                    <a:lnTo>
                      <a:pt x="278" y="51"/>
                    </a:lnTo>
                    <a:lnTo>
                      <a:pt x="268" y="56"/>
                    </a:lnTo>
                    <a:lnTo>
                      <a:pt x="267" y="63"/>
                    </a:lnTo>
                    <a:lnTo>
                      <a:pt x="266" y="67"/>
                    </a:lnTo>
                    <a:lnTo>
                      <a:pt x="262" y="75"/>
                    </a:lnTo>
                    <a:lnTo>
                      <a:pt x="257" y="79"/>
                    </a:lnTo>
                    <a:lnTo>
                      <a:pt x="255" y="80"/>
                    </a:lnTo>
                    <a:lnTo>
                      <a:pt x="253" y="82"/>
                    </a:lnTo>
                    <a:lnTo>
                      <a:pt x="246" y="85"/>
                    </a:lnTo>
                    <a:lnTo>
                      <a:pt x="241" y="84"/>
                    </a:lnTo>
                    <a:lnTo>
                      <a:pt x="239" y="86"/>
                    </a:lnTo>
                    <a:lnTo>
                      <a:pt x="237" y="90"/>
                    </a:lnTo>
                    <a:lnTo>
                      <a:pt x="237" y="96"/>
                    </a:lnTo>
                    <a:lnTo>
                      <a:pt x="234" y="99"/>
                    </a:lnTo>
                    <a:lnTo>
                      <a:pt x="233" y="99"/>
                    </a:lnTo>
                    <a:lnTo>
                      <a:pt x="233" y="101"/>
                    </a:lnTo>
                    <a:lnTo>
                      <a:pt x="233" y="103"/>
                    </a:lnTo>
                    <a:lnTo>
                      <a:pt x="230" y="104"/>
                    </a:lnTo>
                    <a:lnTo>
                      <a:pt x="228" y="103"/>
                    </a:lnTo>
                    <a:lnTo>
                      <a:pt x="221" y="101"/>
                    </a:lnTo>
                    <a:lnTo>
                      <a:pt x="215" y="105"/>
                    </a:lnTo>
                    <a:lnTo>
                      <a:pt x="205" y="108"/>
                    </a:lnTo>
                    <a:lnTo>
                      <a:pt x="199" y="108"/>
                    </a:lnTo>
                    <a:lnTo>
                      <a:pt x="192" y="104"/>
                    </a:lnTo>
                    <a:lnTo>
                      <a:pt x="187" y="103"/>
                    </a:lnTo>
                    <a:lnTo>
                      <a:pt x="183" y="104"/>
                    </a:lnTo>
                    <a:lnTo>
                      <a:pt x="173" y="107"/>
                    </a:lnTo>
                    <a:lnTo>
                      <a:pt x="167" y="114"/>
                    </a:lnTo>
                    <a:lnTo>
                      <a:pt x="160" y="119"/>
                    </a:lnTo>
                    <a:lnTo>
                      <a:pt x="150" y="127"/>
                    </a:lnTo>
                    <a:lnTo>
                      <a:pt x="143" y="128"/>
                    </a:lnTo>
                    <a:lnTo>
                      <a:pt x="138" y="131"/>
                    </a:lnTo>
                    <a:lnTo>
                      <a:pt x="130" y="132"/>
                    </a:lnTo>
                    <a:lnTo>
                      <a:pt x="127" y="132"/>
                    </a:lnTo>
                    <a:lnTo>
                      <a:pt x="124" y="133"/>
                    </a:lnTo>
                    <a:lnTo>
                      <a:pt x="118" y="134"/>
                    </a:lnTo>
                    <a:lnTo>
                      <a:pt x="112" y="137"/>
                    </a:lnTo>
                    <a:lnTo>
                      <a:pt x="106" y="137"/>
                    </a:lnTo>
                    <a:lnTo>
                      <a:pt x="102" y="137"/>
                    </a:lnTo>
                    <a:lnTo>
                      <a:pt x="98" y="133"/>
                    </a:lnTo>
                    <a:lnTo>
                      <a:pt x="96" y="131"/>
                    </a:lnTo>
                    <a:lnTo>
                      <a:pt x="94" y="131"/>
                    </a:lnTo>
                    <a:lnTo>
                      <a:pt x="90" y="132"/>
                    </a:lnTo>
                    <a:lnTo>
                      <a:pt x="86" y="136"/>
                    </a:lnTo>
                    <a:lnTo>
                      <a:pt x="78" y="141"/>
                    </a:lnTo>
                    <a:lnTo>
                      <a:pt x="78" y="147"/>
                    </a:lnTo>
                    <a:lnTo>
                      <a:pt x="78" y="154"/>
                    </a:lnTo>
                    <a:lnTo>
                      <a:pt x="73" y="161"/>
                    </a:lnTo>
                    <a:lnTo>
                      <a:pt x="68" y="166"/>
                    </a:lnTo>
                    <a:lnTo>
                      <a:pt x="67" y="173"/>
                    </a:lnTo>
                    <a:lnTo>
                      <a:pt x="63" y="179"/>
                    </a:lnTo>
                    <a:lnTo>
                      <a:pt x="58" y="187"/>
                    </a:lnTo>
                    <a:lnTo>
                      <a:pt x="47" y="195"/>
                    </a:lnTo>
                    <a:lnTo>
                      <a:pt x="41" y="200"/>
                    </a:lnTo>
                    <a:lnTo>
                      <a:pt x="37" y="207"/>
                    </a:lnTo>
                    <a:lnTo>
                      <a:pt x="16" y="227"/>
                    </a:lnTo>
                    <a:lnTo>
                      <a:pt x="7" y="234"/>
                    </a:lnTo>
                    <a:lnTo>
                      <a:pt x="0" y="24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696">
                <a:extLst>
                  <a:ext uri="{FF2B5EF4-FFF2-40B4-BE49-F238E27FC236}">
                    <a16:creationId xmlns:a16="http://schemas.microsoft.com/office/drawing/2014/main" id="{4498EC2E-D4E8-EAA2-73BC-E1B575204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8" y="1168"/>
                <a:ext cx="166" cy="219"/>
              </a:xfrm>
              <a:custGeom>
                <a:avLst/>
                <a:gdLst>
                  <a:gd name="T0" fmla="*/ 809 w 826"/>
                  <a:gd name="T1" fmla="*/ 1090 h 1097"/>
                  <a:gd name="T2" fmla="*/ 777 w 826"/>
                  <a:gd name="T3" fmla="*/ 1067 h 1097"/>
                  <a:gd name="T4" fmla="*/ 756 w 826"/>
                  <a:gd name="T5" fmla="*/ 1054 h 1097"/>
                  <a:gd name="T6" fmla="*/ 737 w 826"/>
                  <a:gd name="T7" fmla="*/ 1054 h 1097"/>
                  <a:gd name="T8" fmla="*/ 713 w 826"/>
                  <a:gd name="T9" fmla="*/ 1035 h 1097"/>
                  <a:gd name="T10" fmla="*/ 702 w 826"/>
                  <a:gd name="T11" fmla="*/ 1017 h 1097"/>
                  <a:gd name="T12" fmla="*/ 692 w 826"/>
                  <a:gd name="T13" fmla="*/ 991 h 1097"/>
                  <a:gd name="T14" fmla="*/ 687 w 826"/>
                  <a:gd name="T15" fmla="*/ 969 h 1097"/>
                  <a:gd name="T16" fmla="*/ 676 w 826"/>
                  <a:gd name="T17" fmla="*/ 924 h 1097"/>
                  <a:gd name="T18" fmla="*/ 656 w 826"/>
                  <a:gd name="T19" fmla="*/ 911 h 1097"/>
                  <a:gd name="T20" fmla="*/ 647 w 826"/>
                  <a:gd name="T21" fmla="*/ 901 h 1097"/>
                  <a:gd name="T22" fmla="*/ 651 w 826"/>
                  <a:gd name="T23" fmla="*/ 874 h 1097"/>
                  <a:gd name="T24" fmla="*/ 666 w 826"/>
                  <a:gd name="T25" fmla="*/ 854 h 1097"/>
                  <a:gd name="T26" fmla="*/ 666 w 826"/>
                  <a:gd name="T27" fmla="*/ 834 h 1097"/>
                  <a:gd name="T28" fmla="*/ 661 w 826"/>
                  <a:gd name="T29" fmla="*/ 813 h 1097"/>
                  <a:gd name="T30" fmla="*/ 650 w 826"/>
                  <a:gd name="T31" fmla="*/ 800 h 1097"/>
                  <a:gd name="T32" fmla="*/ 606 w 826"/>
                  <a:gd name="T33" fmla="*/ 779 h 1097"/>
                  <a:gd name="T34" fmla="*/ 589 w 826"/>
                  <a:gd name="T35" fmla="*/ 773 h 1097"/>
                  <a:gd name="T36" fmla="*/ 567 w 826"/>
                  <a:gd name="T37" fmla="*/ 750 h 1097"/>
                  <a:gd name="T38" fmla="*/ 539 w 826"/>
                  <a:gd name="T39" fmla="*/ 757 h 1097"/>
                  <a:gd name="T40" fmla="*/ 523 w 826"/>
                  <a:gd name="T41" fmla="*/ 735 h 1097"/>
                  <a:gd name="T42" fmla="*/ 516 w 826"/>
                  <a:gd name="T43" fmla="*/ 709 h 1097"/>
                  <a:gd name="T44" fmla="*/ 515 w 826"/>
                  <a:gd name="T45" fmla="*/ 698 h 1097"/>
                  <a:gd name="T46" fmla="*/ 512 w 826"/>
                  <a:gd name="T47" fmla="*/ 669 h 1097"/>
                  <a:gd name="T48" fmla="*/ 508 w 826"/>
                  <a:gd name="T49" fmla="*/ 636 h 1097"/>
                  <a:gd name="T50" fmla="*/ 489 w 826"/>
                  <a:gd name="T51" fmla="*/ 597 h 1097"/>
                  <a:gd name="T52" fmla="*/ 476 w 826"/>
                  <a:gd name="T53" fmla="*/ 575 h 1097"/>
                  <a:gd name="T54" fmla="*/ 466 w 826"/>
                  <a:gd name="T55" fmla="*/ 555 h 1097"/>
                  <a:gd name="T56" fmla="*/ 447 w 826"/>
                  <a:gd name="T57" fmla="*/ 523 h 1097"/>
                  <a:gd name="T58" fmla="*/ 405 w 826"/>
                  <a:gd name="T59" fmla="*/ 486 h 1097"/>
                  <a:gd name="T60" fmla="*/ 375 w 826"/>
                  <a:gd name="T61" fmla="*/ 458 h 1097"/>
                  <a:gd name="T62" fmla="*/ 349 w 826"/>
                  <a:gd name="T63" fmla="*/ 447 h 1097"/>
                  <a:gd name="T64" fmla="*/ 340 w 826"/>
                  <a:gd name="T65" fmla="*/ 425 h 1097"/>
                  <a:gd name="T66" fmla="*/ 341 w 826"/>
                  <a:gd name="T67" fmla="*/ 385 h 1097"/>
                  <a:gd name="T68" fmla="*/ 361 w 826"/>
                  <a:gd name="T69" fmla="*/ 362 h 1097"/>
                  <a:gd name="T70" fmla="*/ 367 w 826"/>
                  <a:gd name="T71" fmla="*/ 351 h 1097"/>
                  <a:gd name="T72" fmla="*/ 380 w 826"/>
                  <a:gd name="T73" fmla="*/ 341 h 1097"/>
                  <a:gd name="T74" fmla="*/ 369 w 826"/>
                  <a:gd name="T75" fmla="*/ 309 h 1097"/>
                  <a:gd name="T76" fmla="*/ 360 w 826"/>
                  <a:gd name="T77" fmla="*/ 280 h 1097"/>
                  <a:gd name="T78" fmla="*/ 352 w 826"/>
                  <a:gd name="T79" fmla="*/ 266 h 1097"/>
                  <a:gd name="T80" fmla="*/ 348 w 826"/>
                  <a:gd name="T81" fmla="*/ 254 h 1097"/>
                  <a:gd name="T82" fmla="*/ 324 w 826"/>
                  <a:gd name="T83" fmla="*/ 229 h 1097"/>
                  <a:gd name="T84" fmla="*/ 308 w 826"/>
                  <a:gd name="T85" fmla="*/ 218 h 1097"/>
                  <a:gd name="T86" fmla="*/ 290 w 826"/>
                  <a:gd name="T87" fmla="*/ 202 h 1097"/>
                  <a:gd name="T88" fmla="*/ 269 w 826"/>
                  <a:gd name="T89" fmla="*/ 200 h 1097"/>
                  <a:gd name="T90" fmla="*/ 252 w 826"/>
                  <a:gd name="T91" fmla="*/ 191 h 1097"/>
                  <a:gd name="T92" fmla="*/ 233 w 826"/>
                  <a:gd name="T93" fmla="*/ 173 h 1097"/>
                  <a:gd name="T94" fmla="*/ 207 w 826"/>
                  <a:gd name="T95" fmla="*/ 155 h 1097"/>
                  <a:gd name="T96" fmla="*/ 143 w 826"/>
                  <a:gd name="T97" fmla="*/ 134 h 1097"/>
                  <a:gd name="T98" fmla="*/ 130 w 826"/>
                  <a:gd name="T99" fmla="*/ 103 h 1097"/>
                  <a:gd name="T100" fmla="*/ 102 w 826"/>
                  <a:gd name="T101" fmla="*/ 81 h 1097"/>
                  <a:gd name="T102" fmla="*/ 63 w 826"/>
                  <a:gd name="T103" fmla="*/ 101 h 1097"/>
                  <a:gd name="T104" fmla="*/ 26 w 826"/>
                  <a:gd name="T105" fmla="*/ 104 h 1097"/>
                  <a:gd name="T106" fmla="*/ 1 w 826"/>
                  <a:gd name="T107" fmla="*/ 90 h 1097"/>
                  <a:gd name="T108" fmla="*/ 11 w 826"/>
                  <a:gd name="T109" fmla="*/ 55 h 1097"/>
                  <a:gd name="T110" fmla="*/ 47 w 826"/>
                  <a:gd name="T111" fmla="*/ 43 h 1097"/>
                  <a:gd name="T112" fmla="*/ 67 w 826"/>
                  <a:gd name="T113" fmla="*/ 1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26" h="1097">
                    <a:moveTo>
                      <a:pt x="826" y="1097"/>
                    </a:moveTo>
                    <a:lnTo>
                      <a:pt x="821" y="1095"/>
                    </a:lnTo>
                    <a:lnTo>
                      <a:pt x="817" y="1095"/>
                    </a:lnTo>
                    <a:lnTo>
                      <a:pt x="812" y="1093"/>
                    </a:lnTo>
                    <a:lnTo>
                      <a:pt x="809" y="1090"/>
                    </a:lnTo>
                    <a:lnTo>
                      <a:pt x="801" y="1084"/>
                    </a:lnTo>
                    <a:lnTo>
                      <a:pt x="798" y="1081"/>
                    </a:lnTo>
                    <a:lnTo>
                      <a:pt x="794" y="1077"/>
                    </a:lnTo>
                    <a:lnTo>
                      <a:pt x="787" y="1072"/>
                    </a:lnTo>
                    <a:lnTo>
                      <a:pt x="777" y="1067"/>
                    </a:lnTo>
                    <a:lnTo>
                      <a:pt x="771" y="1065"/>
                    </a:lnTo>
                    <a:lnTo>
                      <a:pt x="767" y="1064"/>
                    </a:lnTo>
                    <a:lnTo>
                      <a:pt x="764" y="1057"/>
                    </a:lnTo>
                    <a:lnTo>
                      <a:pt x="760" y="1054"/>
                    </a:lnTo>
                    <a:lnTo>
                      <a:pt x="756" y="1054"/>
                    </a:lnTo>
                    <a:lnTo>
                      <a:pt x="750" y="1054"/>
                    </a:lnTo>
                    <a:lnTo>
                      <a:pt x="743" y="1055"/>
                    </a:lnTo>
                    <a:lnTo>
                      <a:pt x="741" y="1054"/>
                    </a:lnTo>
                    <a:lnTo>
                      <a:pt x="739" y="1054"/>
                    </a:lnTo>
                    <a:lnTo>
                      <a:pt x="737" y="1054"/>
                    </a:lnTo>
                    <a:lnTo>
                      <a:pt x="732" y="1054"/>
                    </a:lnTo>
                    <a:lnTo>
                      <a:pt x="722" y="1050"/>
                    </a:lnTo>
                    <a:lnTo>
                      <a:pt x="718" y="1046"/>
                    </a:lnTo>
                    <a:lnTo>
                      <a:pt x="715" y="1041"/>
                    </a:lnTo>
                    <a:lnTo>
                      <a:pt x="713" y="1035"/>
                    </a:lnTo>
                    <a:lnTo>
                      <a:pt x="713" y="1030"/>
                    </a:lnTo>
                    <a:lnTo>
                      <a:pt x="710" y="1025"/>
                    </a:lnTo>
                    <a:lnTo>
                      <a:pt x="708" y="1023"/>
                    </a:lnTo>
                    <a:lnTo>
                      <a:pt x="707" y="1021"/>
                    </a:lnTo>
                    <a:lnTo>
                      <a:pt x="702" y="1017"/>
                    </a:lnTo>
                    <a:lnTo>
                      <a:pt x="696" y="1012"/>
                    </a:lnTo>
                    <a:lnTo>
                      <a:pt x="691" y="1007"/>
                    </a:lnTo>
                    <a:lnTo>
                      <a:pt x="690" y="1002"/>
                    </a:lnTo>
                    <a:lnTo>
                      <a:pt x="690" y="996"/>
                    </a:lnTo>
                    <a:lnTo>
                      <a:pt x="692" y="991"/>
                    </a:lnTo>
                    <a:lnTo>
                      <a:pt x="691" y="989"/>
                    </a:lnTo>
                    <a:lnTo>
                      <a:pt x="691" y="987"/>
                    </a:lnTo>
                    <a:lnTo>
                      <a:pt x="691" y="983"/>
                    </a:lnTo>
                    <a:lnTo>
                      <a:pt x="689" y="974"/>
                    </a:lnTo>
                    <a:lnTo>
                      <a:pt x="687" y="969"/>
                    </a:lnTo>
                    <a:lnTo>
                      <a:pt x="687" y="964"/>
                    </a:lnTo>
                    <a:lnTo>
                      <a:pt x="682" y="949"/>
                    </a:lnTo>
                    <a:lnTo>
                      <a:pt x="680" y="938"/>
                    </a:lnTo>
                    <a:lnTo>
                      <a:pt x="678" y="929"/>
                    </a:lnTo>
                    <a:lnTo>
                      <a:pt x="676" y="924"/>
                    </a:lnTo>
                    <a:lnTo>
                      <a:pt x="669" y="916"/>
                    </a:lnTo>
                    <a:lnTo>
                      <a:pt x="666" y="915"/>
                    </a:lnTo>
                    <a:lnTo>
                      <a:pt x="659" y="915"/>
                    </a:lnTo>
                    <a:lnTo>
                      <a:pt x="657" y="914"/>
                    </a:lnTo>
                    <a:lnTo>
                      <a:pt x="656" y="911"/>
                    </a:lnTo>
                    <a:lnTo>
                      <a:pt x="655" y="909"/>
                    </a:lnTo>
                    <a:lnTo>
                      <a:pt x="653" y="907"/>
                    </a:lnTo>
                    <a:lnTo>
                      <a:pt x="651" y="905"/>
                    </a:lnTo>
                    <a:lnTo>
                      <a:pt x="650" y="904"/>
                    </a:lnTo>
                    <a:lnTo>
                      <a:pt x="647" y="901"/>
                    </a:lnTo>
                    <a:lnTo>
                      <a:pt x="646" y="897"/>
                    </a:lnTo>
                    <a:lnTo>
                      <a:pt x="646" y="892"/>
                    </a:lnTo>
                    <a:lnTo>
                      <a:pt x="646" y="886"/>
                    </a:lnTo>
                    <a:lnTo>
                      <a:pt x="647" y="877"/>
                    </a:lnTo>
                    <a:lnTo>
                      <a:pt x="651" y="874"/>
                    </a:lnTo>
                    <a:lnTo>
                      <a:pt x="655" y="869"/>
                    </a:lnTo>
                    <a:lnTo>
                      <a:pt x="657" y="865"/>
                    </a:lnTo>
                    <a:lnTo>
                      <a:pt x="657" y="860"/>
                    </a:lnTo>
                    <a:lnTo>
                      <a:pt x="663" y="859"/>
                    </a:lnTo>
                    <a:lnTo>
                      <a:pt x="666" y="854"/>
                    </a:lnTo>
                    <a:lnTo>
                      <a:pt x="670" y="848"/>
                    </a:lnTo>
                    <a:lnTo>
                      <a:pt x="672" y="843"/>
                    </a:lnTo>
                    <a:lnTo>
                      <a:pt x="672" y="840"/>
                    </a:lnTo>
                    <a:lnTo>
                      <a:pt x="669" y="836"/>
                    </a:lnTo>
                    <a:lnTo>
                      <a:pt x="666" y="834"/>
                    </a:lnTo>
                    <a:lnTo>
                      <a:pt x="662" y="830"/>
                    </a:lnTo>
                    <a:lnTo>
                      <a:pt x="661" y="827"/>
                    </a:lnTo>
                    <a:lnTo>
                      <a:pt x="662" y="823"/>
                    </a:lnTo>
                    <a:lnTo>
                      <a:pt x="662" y="815"/>
                    </a:lnTo>
                    <a:lnTo>
                      <a:pt x="661" y="813"/>
                    </a:lnTo>
                    <a:lnTo>
                      <a:pt x="658" y="812"/>
                    </a:lnTo>
                    <a:lnTo>
                      <a:pt x="655" y="809"/>
                    </a:lnTo>
                    <a:lnTo>
                      <a:pt x="653" y="808"/>
                    </a:lnTo>
                    <a:lnTo>
                      <a:pt x="652" y="804"/>
                    </a:lnTo>
                    <a:lnTo>
                      <a:pt x="650" y="800"/>
                    </a:lnTo>
                    <a:lnTo>
                      <a:pt x="649" y="797"/>
                    </a:lnTo>
                    <a:lnTo>
                      <a:pt x="644" y="794"/>
                    </a:lnTo>
                    <a:lnTo>
                      <a:pt x="618" y="781"/>
                    </a:lnTo>
                    <a:lnTo>
                      <a:pt x="610" y="778"/>
                    </a:lnTo>
                    <a:lnTo>
                      <a:pt x="606" y="779"/>
                    </a:lnTo>
                    <a:lnTo>
                      <a:pt x="604" y="780"/>
                    </a:lnTo>
                    <a:lnTo>
                      <a:pt x="603" y="780"/>
                    </a:lnTo>
                    <a:lnTo>
                      <a:pt x="600" y="778"/>
                    </a:lnTo>
                    <a:lnTo>
                      <a:pt x="599" y="775"/>
                    </a:lnTo>
                    <a:lnTo>
                      <a:pt x="589" y="773"/>
                    </a:lnTo>
                    <a:lnTo>
                      <a:pt x="579" y="770"/>
                    </a:lnTo>
                    <a:lnTo>
                      <a:pt x="577" y="768"/>
                    </a:lnTo>
                    <a:lnTo>
                      <a:pt x="577" y="767"/>
                    </a:lnTo>
                    <a:lnTo>
                      <a:pt x="572" y="755"/>
                    </a:lnTo>
                    <a:lnTo>
                      <a:pt x="567" y="750"/>
                    </a:lnTo>
                    <a:lnTo>
                      <a:pt x="560" y="747"/>
                    </a:lnTo>
                    <a:lnTo>
                      <a:pt x="554" y="751"/>
                    </a:lnTo>
                    <a:lnTo>
                      <a:pt x="547" y="755"/>
                    </a:lnTo>
                    <a:lnTo>
                      <a:pt x="543" y="757"/>
                    </a:lnTo>
                    <a:lnTo>
                      <a:pt x="539" y="757"/>
                    </a:lnTo>
                    <a:lnTo>
                      <a:pt x="538" y="756"/>
                    </a:lnTo>
                    <a:lnTo>
                      <a:pt x="533" y="749"/>
                    </a:lnTo>
                    <a:lnTo>
                      <a:pt x="531" y="745"/>
                    </a:lnTo>
                    <a:lnTo>
                      <a:pt x="523" y="740"/>
                    </a:lnTo>
                    <a:lnTo>
                      <a:pt x="523" y="735"/>
                    </a:lnTo>
                    <a:lnTo>
                      <a:pt x="523" y="728"/>
                    </a:lnTo>
                    <a:lnTo>
                      <a:pt x="520" y="723"/>
                    </a:lnTo>
                    <a:lnTo>
                      <a:pt x="516" y="718"/>
                    </a:lnTo>
                    <a:lnTo>
                      <a:pt x="516" y="714"/>
                    </a:lnTo>
                    <a:lnTo>
                      <a:pt x="516" y="709"/>
                    </a:lnTo>
                    <a:lnTo>
                      <a:pt x="515" y="706"/>
                    </a:lnTo>
                    <a:lnTo>
                      <a:pt x="515" y="705"/>
                    </a:lnTo>
                    <a:lnTo>
                      <a:pt x="515" y="703"/>
                    </a:lnTo>
                    <a:lnTo>
                      <a:pt x="514" y="700"/>
                    </a:lnTo>
                    <a:lnTo>
                      <a:pt x="515" y="698"/>
                    </a:lnTo>
                    <a:lnTo>
                      <a:pt x="516" y="694"/>
                    </a:lnTo>
                    <a:lnTo>
                      <a:pt x="519" y="689"/>
                    </a:lnTo>
                    <a:lnTo>
                      <a:pt x="518" y="682"/>
                    </a:lnTo>
                    <a:lnTo>
                      <a:pt x="516" y="677"/>
                    </a:lnTo>
                    <a:lnTo>
                      <a:pt x="512" y="669"/>
                    </a:lnTo>
                    <a:lnTo>
                      <a:pt x="509" y="663"/>
                    </a:lnTo>
                    <a:lnTo>
                      <a:pt x="508" y="657"/>
                    </a:lnTo>
                    <a:lnTo>
                      <a:pt x="509" y="643"/>
                    </a:lnTo>
                    <a:lnTo>
                      <a:pt x="508" y="638"/>
                    </a:lnTo>
                    <a:lnTo>
                      <a:pt x="508" y="636"/>
                    </a:lnTo>
                    <a:lnTo>
                      <a:pt x="503" y="624"/>
                    </a:lnTo>
                    <a:lnTo>
                      <a:pt x="502" y="619"/>
                    </a:lnTo>
                    <a:lnTo>
                      <a:pt x="496" y="609"/>
                    </a:lnTo>
                    <a:lnTo>
                      <a:pt x="492" y="603"/>
                    </a:lnTo>
                    <a:lnTo>
                      <a:pt x="489" y="597"/>
                    </a:lnTo>
                    <a:lnTo>
                      <a:pt x="490" y="594"/>
                    </a:lnTo>
                    <a:lnTo>
                      <a:pt x="487" y="584"/>
                    </a:lnTo>
                    <a:lnTo>
                      <a:pt x="484" y="579"/>
                    </a:lnTo>
                    <a:lnTo>
                      <a:pt x="481" y="577"/>
                    </a:lnTo>
                    <a:lnTo>
                      <a:pt x="476" y="575"/>
                    </a:lnTo>
                    <a:lnTo>
                      <a:pt x="474" y="573"/>
                    </a:lnTo>
                    <a:lnTo>
                      <a:pt x="472" y="570"/>
                    </a:lnTo>
                    <a:lnTo>
                      <a:pt x="470" y="569"/>
                    </a:lnTo>
                    <a:lnTo>
                      <a:pt x="467" y="562"/>
                    </a:lnTo>
                    <a:lnTo>
                      <a:pt x="466" y="555"/>
                    </a:lnTo>
                    <a:lnTo>
                      <a:pt x="463" y="541"/>
                    </a:lnTo>
                    <a:lnTo>
                      <a:pt x="463" y="537"/>
                    </a:lnTo>
                    <a:lnTo>
                      <a:pt x="458" y="532"/>
                    </a:lnTo>
                    <a:lnTo>
                      <a:pt x="455" y="530"/>
                    </a:lnTo>
                    <a:lnTo>
                      <a:pt x="447" y="523"/>
                    </a:lnTo>
                    <a:lnTo>
                      <a:pt x="441" y="518"/>
                    </a:lnTo>
                    <a:lnTo>
                      <a:pt x="435" y="514"/>
                    </a:lnTo>
                    <a:lnTo>
                      <a:pt x="415" y="498"/>
                    </a:lnTo>
                    <a:lnTo>
                      <a:pt x="406" y="488"/>
                    </a:lnTo>
                    <a:lnTo>
                      <a:pt x="405" y="486"/>
                    </a:lnTo>
                    <a:lnTo>
                      <a:pt x="404" y="484"/>
                    </a:lnTo>
                    <a:lnTo>
                      <a:pt x="398" y="482"/>
                    </a:lnTo>
                    <a:lnTo>
                      <a:pt x="386" y="475"/>
                    </a:lnTo>
                    <a:lnTo>
                      <a:pt x="380" y="471"/>
                    </a:lnTo>
                    <a:lnTo>
                      <a:pt x="375" y="458"/>
                    </a:lnTo>
                    <a:lnTo>
                      <a:pt x="371" y="453"/>
                    </a:lnTo>
                    <a:lnTo>
                      <a:pt x="369" y="450"/>
                    </a:lnTo>
                    <a:lnTo>
                      <a:pt x="359" y="449"/>
                    </a:lnTo>
                    <a:lnTo>
                      <a:pt x="353" y="448"/>
                    </a:lnTo>
                    <a:lnTo>
                      <a:pt x="349" y="447"/>
                    </a:lnTo>
                    <a:lnTo>
                      <a:pt x="347" y="444"/>
                    </a:lnTo>
                    <a:lnTo>
                      <a:pt x="348" y="442"/>
                    </a:lnTo>
                    <a:lnTo>
                      <a:pt x="347" y="437"/>
                    </a:lnTo>
                    <a:lnTo>
                      <a:pt x="343" y="432"/>
                    </a:lnTo>
                    <a:lnTo>
                      <a:pt x="340" y="425"/>
                    </a:lnTo>
                    <a:lnTo>
                      <a:pt x="338" y="417"/>
                    </a:lnTo>
                    <a:lnTo>
                      <a:pt x="337" y="406"/>
                    </a:lnTo>
                    <a:lnTo>
                      <a:pt x="337" y="400"/>
                    </a:lnTo>
                    <a:lnTo>
                      <a:pt x="340" y="395"/>
                    </a:lnTo>
                    <a:lnTo>
                      <a:pt x="341" y="385"/>
                    </a:lnTo>
                    <a:lnTo>
                      <a:pt x="346" y="380"/>
                    </a:lnTo>
                    <a:lnTo>
                      <a:pt x="352" y="374"/>
                    </a:lnTo>
                    <a:lnTo>
                      <a:pt x="354" y="370"/>
                    </a:lnTo>
                    <a:lnTo>
                      <a:pt x="355" y="362"/>
                    </a:lnTo>
                    <a:lnTo>
                      <a:pt x="361" y="362"/>
                    </a:lnTo>
                    <a:lnTo>
                      <a:pt x="364" y="361"/>
                    </a:lnTo>
                    <a:lnTo>
                      <a:pt x="366" y="361"/>
                    </a:lnTo>
                    <a:lnTo>
                      <a:pt x="367" y="358"/>
                    </a:lnTo>
                    <a:lnTo>
                      <a:pt x="366" y="354"/>
                    </a:lnTo>
                    <a:lnTo>
                      <a:pt x="367" y="351"/>
                    </a:lnTo>
                    <a:lnTo>
                      <a:pt x="373" y="352"/>
                    </a:lnTo>
                    <a:lnTo>
                      <a:pt x="375" y="352"/>
                    </a:lnTo>
                    <a:lnTo>
                      <a:pt x="377" y="351"/>
                    </a:lnTo>
                    <a:lnTo>
                      <a:pt x="377" y="347"/>
                    </a:lnTo>
                    <a:lnTo>
                      <a:pt x="380" y="341"/>
                    </a:lnTo>
                    <a:lnTo>
                      <a:pt x="378" y="337"/>
                    </a:lnTo>
                    <a:lnTo>
                      <a:pt x="378" y="333"/>
                    </a:lnTo>
                    <a:lnTo>
                      <a:pt x="376" y="323"/>
                    </a:lnTo>
                    <a:lnTo>
                      <a:pt x="371" y="315"/>
                    </a:lnTo>
                    <a:lnTo>
                      <a:pt x="369" y="309"/>
                    </a:lnTo>
                    <a:lnTo>
                      <a:pt x="366" y="305"/>
                    </a:lnTo>
                    <a:lnTo>
                      <a:pt x="366" y="297"/>
                    </a:lnTo>
                    <a:lnTo>
                      <a:pt x="365" y="292"/>
                    </a:lnTo>
                    <a:lnTo>
                      <a:pt x="360" y="284"/>
                    </a:lnTo>
                    <a:lnTo>
                      <a:pt x="360" y="280"/>
                    </a:lnTo>
                    <a:lnTo>
                      <a:pt x="358" y="277"/>
                    </a:lnTo>
                    <a:lnTo>
                      <a:pt x="356" y="275"/>
                    </a:lnTo>
                    <a:lnTo>
                      <a:pt x="354" y="271"/>
                    </a:lnTo>
                    <a:lnTo>
                      <a:pt x="353" y="269"/>
                    </a:lnTo>
                    <a:lnTo>
                      <a:pt x="352" y="266"/>
                    </a:lnTo>
                    <a:lnTo>
                      <a:pt x="352" y="265"/>
                    </a:lnTo>
                    <a:lnTo>
                      <a:pt x="350" y="263"/>
                    </a:lnTo>
                    <a:lnTo>
                      <a:pt x="350" y="261"/>
                    </a:lnTo>
                    <a:lnTo>
                      <a:pt x="350" y="259"/>
                    </a:lnTo>
                    <a:lnTo>
                      <a:pt x="348" y="254"/>
                    </a:lnTo>
                    <a:lnTo>
                      <a:pt x="347" y="252"/>
                    </a:lnTo>
                    <a:lnTo>
                      <a:pt x="341" y="248"/>
                    </a:lnTo>
                    <a:lnTo>
                      <a:pt x="332" y="242"/>
                    </a:lnTo>
                    <a:lnTo>
                      <a:pt x="327" y="235"/>
                    </a:lnTo>
                    <a:lnTo>
                      <a:pt x="324" y="229"/>
                    </a:lnTo>
                    <a:lnTo>
                      <a:pt x="319" y="227"/>
                    </a:lnTo>
                    <a:lnTo>
                      <a:pt x="315" y="225"/>
                    </a:lnTo>
                    <a:lnTo>
                      <a:pt x="314" y="221"/>
                    </a:lnTo>
                    <a:lnTo>
                      <a:pt x="312" y="217"/>
                    </a:lnTo>
                    <a:lnTo>
                      <a:pt x="308" y="218"/>
                    </a:lnTo>
                    <a:lnTo>
                      <a:pt x="304" y="218"/>
                    </a:lnTo>
                    <a:lnTo>
                      <a:pt x="302" y="217"/>
                    </a:lnTo>
                    <a:lnTo>
                      <a:pt x="300" y="212"/>
                    </a:lnTo>
                    <a:lnTo>
                      <a:pt x="296" y="206"/>
                    </a:lnTo>
                    <a:lnTo>
                      <a:pt x="290" y="202"/>
                    </a:lnTo>
                    <a:lnTo>
                      <a:pt x="281" y="198"/>
                    </a:lnTo>
                    <a:lnTo>
                      <a:pt x="275" y="201"/>
                    </a:lnTo>
                    <a:lnTo>
                      <a:pt x="273" y="200"/>
                    </a:lnTo>
                    <a:lnTo>
                      <a:pt x="272" y="200"/>
                    </a:lnTo>
                    <a:lnTo>
                      <a:pt x="269" y="200"/>
                    </a:lnTo>
                    <a:lnTo>
                      <a:pt x="266" y="197"/>
                    </a:lnTo>
                    <a:lnTo>
                      <a:pt x="263" y="195"/>
                    </a:lnTo>
                    <a:lnTo>
                      <a:pt x="261" y="194"/>
                    </a:lnTo>
                    <a:lnTo>
                      <a:pt x="257" y="194"/>
                    </a:lnTo>
                    <a:lnTo>
                      <a:pt x="252" y="191"/>
                    </a:lnTo>
                    <a:lnTo>
                      <a:pt x="250" y="190"/>
                    </a:lnTo>
                    <a:lnTo>
                      <a:pt x="249" y="190"/>
                    </a:lnTo>
                    <a:lnTo>
                      <a:pt x="246" y="190"/>
                    </a:lnTo>
                    <a:lnTo>
                      <a:pt x="238" y="183"/>
                    </a:lnTo>
                    <a:lnTo>
                      <a:pt x="233" y="173"/>
                    </a:lnTo>
                    <a:lnTo>
                      <a:pt x="229" y="167"/>
                    </a:lnTo>
                    <a:lnTo>
                      <a:pt x="227" y="163"/>
                    </a:lnTo>
                    <a:lnTo>
                      <a:pt x="223" y="160"/>
                    </a:lnTo>
                    <a:lnTo>
                      <a:pt x="221" y="158"/>
                    </a:lnTo>
                    <a:lnTo>
                      <a:pt x="207" y="155"/>
                    </a:lnTo>
                    <a:lnTo>
                      <a:pt x="203" y="155"/>
                    </a:lnTo>
                    <a:lnTo>
                      <a:pt x="200" y="157"/>
                    </a:lnTo>
                    <a:lnTo>
                      <a:pt x="190" y="160"/>
                    </a:lnTo>
                    <a:lnTo>
                      <a:pt x="181" y="157"/>
                    </a:lnTo>
                    <a:lnTo>
                      <a:pt x="143" y="134"/>
                    </a:lnTo>
                    <a:lnTo>
                      <a:pt x="137" y="130"/>
                    </a:lnTo>
                    <a:lnTo>
                      <a:pt x="134" y="127"/>
                    </a:lnTo>
                    <a:lnTo>
                      <a:pt x="130" y="117"/>
                    </a:lnTo>
                    <a:lnTo>
                      <a:pt x="129" y="109"/>
                    </a:lnTo>
                    <a:lnTo>
                      <a:pt x="130" y="103"/>
                    </a:lnTo>
                    <a:lnTo>
                      <a:pt x="127" y="95"/>
                    </a:lnTo>
                    <a:lnTo>
                      <a:pt x="120" y="88"/>
                    </a:lnTo>
                    <a:lnTo>
                      <a:pt x="113" y="82"/>
                    </a:lnTo>
                    <a:lnTo>
                      <a:pt x="107" y="80"/>
                    </a:lnTo>
                    <a:lnTo>
                      <a:pt x="102" y="81"/>
                    </a:lnTo>
                    <a:lnTo>
                      <a:pt x="98" y="84"/>
                    </a:lnTo>
                    <a:lnTo>
                      <a:pt x="91" y="92"/>
                    </a:lnTo>
                    <a:lnTo>
                      <a:pt x="84" y="94"/>
                    </a:lnTo>
                    <a:lnTo>
                      <a:pt x="72" y="95"/>
                    </a:lnTo>
                    <a:lnTo>
                      <a:pt x="63" y="101"/>
                    </a:lnTo>
                    <a:lnTo>
                      <a:pt x="56" y="105"/>
                    </a:lnTo>
                    <a:lnTo>
                      <a:pt x="50" y="107"/>
                    </a:lnTo>
                    <a:lnTo>
                      <a:pt x="43" y="107"/>
                    </a:lnTo>
                    <a:lnTo>
                      <a:pt x="38" y="106"/>
                    </a:lnTo>
                    <a:lnTo>
                      <a:pt x="26" y="104"/>
                    </a:lnTo>
                    <a:lnTo>
                      <a:pt x="17" y="105"/>
                    </a:lnTo>
                    <a:lnTo>
                      <a:pt x="6" y="100"/>
                    </a:lnTo>
                    <a:lnTo>
                      <a:pt x="3" y="98"/>
                    </a:lnTo>
                    <a:lnTo>
                      <a:pt x="4" y="97"/>
                    </a:lnTo>
                    <a:lnTo>
                      <a:pt x="1" y="90"/>
                    </a:lnTo>
                    <a:lnTo>
                      <a:pt x="0" y="86"/>
                    </a:lnTo>
                    <a:lnTo>
                      <a:pt x="0" y="81"/>
                    </a:lnTo>
                    <a:lnTo>
                      <a:pt x="0" y="72"/>
                    </a:lnTo>
                    <a:lnTo>
                      <a:pt x="4" y="65"/>
                    </a:lnTo>
                    <a:lnTo>
                      <a:pt x="11" y="55"/>
                    </a:lnTo>
                    <a:lnTo>
                      <a:pt x="22" y="53"/>
                    </a:lnTo>
                    <a:lnTo>
                      <a:pt x="33" y="50"/>
                    </a:lnTo>
                    <a:lnTo>
                      <a:pt x="41" y="48"/>
                    </a:lnTo>
                    <a:lnTo>
                      <a:pt x="44" y="46"/>
                    </a:lnTo>
                    <a:lnTo>
                      <a:pt x="47" y="43"/>
                    </a:lnTo>
                    <a:lnTo>
                      <a:pt x="55" y="36"/>
                    </a:lnTo>
                    <a:lnTo>
                      <a:pt x="60" y="27"/>
                    </a:lnTo>
                    <a:lnTo>
                      <a:pt x="63" y="24"/>
                    </a:lnTo>
                    <a:lnTo>
                      <a:pt x="63" y="14"/>
                    </a:lnTo>
                    <a:lnTo>
                      <a:pt x="67" y="10"/>
                    </a:lnTo>
                    <a:lnTo>
                      <a:pt x="70" y="6"/>
                    </a:lnTo>
                    <a:lnTo>
                      <a:pt x="70" y="2"/>
                    </a:lnTo>
                    <a:lnTo>
                      <a:pt x="7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697">
                <a:extLst>
                  <a:ext uri="{FF2B5EF4-FFF2-40B4-BE49-F238E27FC236}">
                    <a16:creationId xmlns:a16="http://schemas.microsoft.com/office/drawing/2014/main" id="{2292F8B8-CB34-8804-2880-1E73A7453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" y="1153"/>
                <a:ext cx="28" cy="15"/>
              </a:xfrm>
              <a:custGeom>
                <a:avLst/>
                <a:gdLst>
                  <a:gd name="T0" fmla="*/ 1 w 141"/>
                  <a:gd name="T1" fmla="*/ 71 h 71"/>
                  <a:gd name="T2" fmla="*/ 0 w 141"/>
                  <a:gd name="T3" fmla="*/ 57 h 71"/>
                  <a:gd name="T4" fmla="*/ 9 w 141"/>
                  <a:gd name="T5" fmla="*/ 49 h 71"/>
                  <a:gd name="T6" fmla="*/ 21 w 141"/>
                  <a:gd name="T7" fmla="*/ 38 h 71"/>
                  <a:gd name="T8" fmla="*/ 28 w 141"/>
                  <a:gd name="T9" fmla="*/ 32 h 71"/>
                  <a:gd name="T10" fmla="*/ 37 w 141"/>
                  <a:gd name="T11" fmla="*/ 23 h 71"/>
                  <a:gd name="T12" fmla="*/ 51 w 141"/>
                  <a:gd name="T13" fmla="*/ 20 h 71"/>
                  <a:gd name="T14" fmla="*/ 61 w 141"/>
                  <a:gd name="T15" fmla="*/ 18 h 71"/>
                  <a:gd name="T16" fmla="*/ 65 w 141"/>
                  <a:gd name="T17" fmla="*/ 18 h 71"/>
                  <a:gd name="T18" fmla="*/ 69 w 141"/>
                  <a:gd name="T19" fmla="*/ 21 h 71"/>
                  <a:gd name="T20" fmla="*/ 71 w 141"/>
                  <a:gd name="T21" fmla="*/ 23 h 71"/>
                  <a:gd name="T22" fmla="*/ 69 w 141"/>
                  <a:gd name="T23" fmla="*/ 26 h 71"/>
                  <a:gd name="T24" fmla="*/ 69 w 141"/>
                  <a:gd name="T25" fmla="*/ 31 h 71"/>
                  <a:gd name="T26" fmla="*/ 67 w 141"/>
                  <a:gd name="T27" fmla="*/ 35 h 71"/>
                  <a:gd name="T28" fmla="*/ 68 w 141"/>
                  <a:gd name="T29" fmla="*/ 40 h 71"/>
                  <a:gd name="T30" fmla="*/ 69 w 141"/>
                  <a:gd name="T31" fmla="*/ 43 h 71"/>
                  <a:gd name="T32" fmla="*/ 73 w 141"/>
                  <a:gd name="T33" fmla="*/ 44 h 71"/>
                  <a:gd name="T34" fmla="*/ 75 w 141"/>
                  <a:gd name="T35" fmla="*/ 43 h 71"/>
                  <a:gd name="T36" fmla="*/ 80 w 141"/>
                  <a:gd name="T37" fmla="*/ 40 h 71"/>
                  <a:gd name="T38" fmla="*/ 83 w 141"/>
                  <a:gd name="T39" fmla="*/ 37 h 71"/>
                  <a:gd name="T40" fmla="*/ 88 w 141"/>
                  <a:gd name="T41" fmla="*/ 32 h 71"/>
                  <a:gd name="T42" fmla="*/ 92 w 141"/>
                  <a:gd name="T43" fmla="*/ 22 h 71"/>
                  <a:gd name="T44" fmla="*/ 100 w 141"/>
                  <a:gd name="T45" fmla="*/ 17 h 71"/>
                  <a:gd name="T46" fmla="*/ 125 w 141"/>
                  <a:gd name="T47" fmla="*/ 9 h 71"/>
                  <a:gd name="T48" fmla="*/ 130 w 141"/>
                  <a:gd name="T49" fmla="*/ 6 h 71"/>
                  <a:gd name="T50" fmla="*/ 135 w 141"/>
                  <a:gd name="T51" fmla="*/ 5 h 71"/>
                  <a:gd name="T52" fmla="*/ 141 w 141"/>
                  <a:gd name="T53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41" h="71">
                    <a:moveTo>
                      <a:pt x="1" y="71"/>
                    </a:moveTo>
                    <a:lnTo>
                      <a:pt x="0" y="57"/>
                    </a:lnTo>
                    <a:lnTo>
                      <a:pt x="9" y="49"/>
                    </a:lnTo>
                    <a:lnTo>
                      <a:pt x="21" y="38"/>
                    </a:lnTo>
                    <a:lnTo>
                      <a:pt x="28" y="32"/>
                    </a:lnTo>
                    <a:lnTo>
                      <a:pt x="37" y="23"/>
                    </a:lnTo>
                    <a:lnTo>
                      <a:pt x="51" y="20"/>
                    </a:lnTo>
                    <a:lnTo>
                      <a:pt x="61" y="18"/>
                    </a:lnTo>
                    <a:lnTo>
                      <a:pt x="65" y="18"/>
                    </a:lnTo>
                    <a:lnTo>
                      <a:pt x="69" y="21"/>
                    </a:lnTo>
                    <a:lnTo>
                      <a:pt x="71" y="23"/>
                    </a:lnTo>
                    <a:lnTo>
                      <a:pt x="69" y="26"/>
                    </a:lnTo>
                    <a:lnTo>
                      <a:pt x="69" y="31"/>
                    </a:lnTo>
                    <a:lnTo>
                      <a:pt x="67" y="35"/>
                    </a:lnTo>
                    <a:lnTo>
                      <a:pt x="68" y="40"/>
                    </a:lnTo>
                    <a:lnTo>
                      <a:pt x="69" y="43"/>
                    </a:lnTo>
                    <a:lnTo>
                      <a:pt x="73" y="44"/>
                    </a:lnTo>
                    <a:lnTo>
                      <a:pt x="75" y="43"/>
                    </a:lnTo>
                    <a:lnTo>
                      <a:pt x="80" y="40"/>
                    </a:lnTo>
                    <a:lnTo>
                      <a:pt x="83" y="37"/>
                    </a:lnTo>
                    <a:lnTo>
                      <a:pt x="88" y="32"/>
                    </a:lnTo>
                    <a:lnTo>
                      <a:pt x="92" y="22"/>
                    </a:lnTo>
                    <a:lnTo>
                      <a:pt x="100" y="17"/>
                    </a:lnTo>
                    <a:lnTo>
                      <a:pt x="125" y="9"/>
                    </a:lnTo>
                    <a:lnTo>
                      <a:pt x="130" y="6"/>
                    </a:lnTo>
                    <a:lnTo>
                      <a:pt x="135" y="5"/>
                    </a:lnTo>
                    <a:lnTo>
                      <a:pt x="14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698">
                <a:extLst>
                  <a:ext uri="{FF2B5EF4-FFF2-40B4-BE49-F238E27FC236}">
                    <a16:creationId xmlns:a16="http://schemas.microsoft.com/office/drawing/2014/main" id="{A90BDBD5-6536-7272-BCBA-911702532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364"/>
                <a:ext cx="100" cy="177"/>
              </a:xfrm>
              <a:custGeom>
                <a:avLst/>
                <a:gdLst>
                  <a:gd name="T0" fmla="*/ 350 w 496"/>
                  <a:gd name="T1" fmla="*/ 35 h 886"/>
                  <a:gd name="T2" fmla="*/ 348 w 496"/>
                  <a:gd name="T3" fmla="*/ 48 h 886"/>
                  <a:gd name="T4" fmla="*/ 372 w 496"/>
                  <a:gd name="T5" fmla="*/ 52 h 886"/>
                  <a:gd name="T6" fmla="*/ 381 w 496"/>
                  <a:gd name="T7" fmla="*/ 74 h 886"/>
                  <a:gd name="T8" fmla="*/ 400 w 496"/>
                  <a:gd name="T9" fmla="*/ 77 h 886"/>
                  <a:gd name="T10" fmla="*/ 417 w 496"/>
                  <a:gd name="T11" fmla="*/ 104 h 886"/>
                  <a:gd name="T12" fmla="*/ 445 w 496"/>
                  <a:gd name="T13" fmla="*/ 98 h 886"/>
                  <a:gd name="T14" fmla="*/ 433 w 496"/>
                  <a:gd name="T15" fmla="*/ 105 h 886"/>
                  <a:gd name="T16" fmla="*/ 428 w 496"/>
                  <a:gd name="T17" fmla="*/ 127 h 886"/>
                  <a:gd name="T18" fmla="*/ 410 w 496"/>
                  <a:gd name="T19" fmla="*/ 138 h 886"/>
                  <a:gd name="T20" fmla="*/ 377 w 496"/>
                  <a:gd name="T21" fmla="*/ 183 h 886"/>
                  <a:gd name="T22" fmla="*/ 385 w 496"/>
                  <a:gd name="T23" fmla="*/ 211 h 886"/>
                  <a:gd name="T24" fmla="*/ 430 w 496"/>
                  <a:gd name="T25" fmla="*/ 219 h 886"/>
                  <a:gd name="T26" fmla="*/ 456 w 496"/>
                  <a:gd name="T27" fmla="*/ 265 h 886"/>
                  <a:gd name="T28" fmla="*/ 475 w 496"/>
                  <a:gd name="T29" fmla="*/ 295 h 886"/>
                  <a:gd name="T30" fmla="*/ 492 w 496"/>
                  <a:gd name="T31" fmla="*/ 328 h 886"/>
                  <a:gd name="T32" fmla="*/ 484 w 496"/>
                  <a:gd name="T33" fmla="*/ 347 h 886"/>
                  <a:gd name="T34" fmla="*/ 495 w 496"/>
                  <a:gd name="T35" fmla="*/ 380 h 886"/>
                  <a:gd name="T36" fmla="*/ 484 w 496"/>
                  <a:gd name="T37" fmla="*/ 411 h 886"/>
                  <a:gd name="T38" fmla="*/ 479 w 496"/>
                  <a:gd name="T39" fmla="*/ 431 h 886"/>
                  <a:gd name="T40" fmla="*/ 468 w 496"/>
                  <a:gd name="T41" fmla="*/ 443 h 886"/>
                  <a:gd name="T42" fmla="*/ 430 w 496"/>
                  <a:gd name="T43" fmla="*/ 431 h 886"/>
                  <a:gd name="T44" fmla="*/ 436 w 496"/>
                  <a:gd name="T45" fmla="*/ 487 h 886"/>
                  <a:gd name="T46" fmla="*/ 409 w 496"/>
                  <a:gd name="T47" fmla="*/ 486 h 886"/>
                  <a:gd name="T48" fmla="*/ 410 w 496"/>
                  <a:gd name="T49" fmla="*/ 457 h 886"/>
                  <a:gd name="T50" fmla="*/ 389 w 496"/>
                  <a:gd name="T51" fmla="*/ 465 h 886"/>
                  <a:gd name="T52" fmla="*/ 372 w 496"/>
                  <a:gd name="T53" fmla="*/ 498 h 886"/>
                  <a:gd name="T54" fmla="*/ 359 w 496"/>
                  <a:gd name="T55" fmla="*/ 507 h 886"/>
                  <a:gd name="T56" fmla="*/ 350 w 496"/>
                  <a:gd name="T57" fmla="*/ 533 h 886"/>
                  <a:gd name="T58" fmla="*/ 349 w 496"/>
                  <a:gd name="T59" fmla="*/ 545 h 886"/>
                  <a:gd name="T60" fmla="*/ 333 w 496"/>
                  <a:gd name="T61" fmla="*/ 529 h 886"/>
                  <a:gd name="T62" fmla="*/ 313 w 496"/>
                  <a:gd name="T63" fmla="*/ 528 h 886"/>
                  <a:gd name="T64" fmla="*/ 290 w 496"/>
                  <a:gd name="T65" fmla="*/ 552 h 886"/>
                  <a:gd name="T66" fmla="*/ 264 w 496"/>
                  <a:gd name="T67" fmla="*/ 540 h 886"/>
                  <a:gd name="T68" fmla="*/ 249 w 496"/>
                  <a:gd name="T69" fmla="*/ 555 h 886"/>
                  <a:gd name="T70" fmla="*/ 234 w 496"/>
                  <a:gd name="T71" fmla="*/ 579 h 886"/>
                  <a:gd name="T72" fmla="*/ 242 w 496"/>
                  <a:gd name="T73" fmla="*/ 607 h 886"/>
                  <a:gd name="T74" fmla="*/ 230 w 496"/>
                  <a:gd name="T75" fmla="*/ 597 h 886"/>
                  <a:gd name="T76" fmla="*/ 199 w 496"/>
                  <a:gd name="T77" fmla="*/ 612 h 886"/>
                  <a:gd name="T78" fmla="*/ 181 w 496"/>
                  <a:gd name="T79" fmla="*/ 607 h 886"/>
                  <a:gd name="T80" fmla="*/ 158 w 496"/>
                  <a:gd name="T81" fmla="*/ 631 h 886"/>
                  <a:gd name="T82" fmla="*/ 172 w 496"/>
                  <a:gd name="T83" fmla="*/ 675 h 886"/>
                  <a:gd name="T84" fmla="*/ 155 w 496"/>
                  <a:gd name="T85" fmla="*/ 683 h 886"/>
                  <a:gd name="T86" fmla="*/ 146 w 496"/>
                  <a:gd name="T87" fmla="*/ 694 h 886"/>
                  <a:gd name="T88" fmla="*/ 125 w 496"/>
                  <a:gd name="T89" fmla="*/ 705 h 886"/>
                  <a:gd name="T90" fmla="*/ 92 w 496"/>
                  <a:gd name="T91" fmla="*/ 721 h 886"/>
                  <a:gd name="T92" fmla="*/ 70 w 496"/>
                  <a:gd name="T93" fmla="*/ 743 h 886"/>
                  <a:gd name="T94" fmla="*/ 55 w 496"/>
                  <a:gd name="T95" fmla="*/ 762 h 886"/>
                  <a:gd name="T96" fmla="*/ 63 w 496"/>
                  <a:gd name="T97" fmla="*/ 784 h 886"/>
                  <a:gd name="T98" fmla="*/ 59 w 496"/>
                  <a:gd name="T99" fmla="*/ 792 h 886"/>
                  <a:gd name="T100" fmla="*/ 28 w 496"/>
                  <a:gd name="T101" fmla="*/ 789 h 886"/>
                  <a:gd name="T102" fmla="*/ 17 w 496"/>
                  <a:gd name="T103" fmla="*/ 848 h 886"/>
                  <a:gd name="T104" fmla="*/ 18 w 496"/>
                  <a:gd name="T105" fmla="*/ 881 h 886"/>
                  <a:gd name="T106" fmla="*/ 0 w 496"/>
                  <a:gd name="T107" fmla="*/ 882 h 8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96" h="886">
                    <a:moveTo>
                      <a:pt x="354" y="0"/>
                    </a:moveTo>
                    <a:lnTo>
                      <a:pt x="348" y="8"/>
                    </a:lnTo>
                    <a:lnTo>
                      <a:pt x="352" y="21"/>
                    </a:lnTo>
                    <a:lnTo>
                      <a:pt x="353" y="25"/>
                    </a:lnTo>
                    <a:lnTo>
                      <a:pt x="353" y="30"/>
                    </a:lnTo>
                    <a:lnTo>
                      <a:pt x="350" y="35"/>
                    </a:lnTo>
                    <a:lnTo>
                      <a:pt x="347" y="41"/>
                    </a:lnTo>
                    <a:lnTo>
                      <a:pt x="344" y="42"/>
                    </a:lnTo>
                    <a:lnTo>
                      <a:pt x="344" y="44"/>
                    </a:lnTo>
                    <a:lnTo>
                      <a:pt x="344" y="46"/>
                    </a:lnTo>
                    <a:lnTo>
                      <a:pt x="347" y="48"/>
                    </a:lnTo>
                    <a:lnTo>
                      <a:pt x="348" y="48"/>
                    </a:lnTo>
                    <a:lnTo>
                      <a:pt x="352" y="49"/>
                    </a:lnTo>
                    <a:lnTo>
                      <a:pt x="355" y="49"/>
                    </a:lnTo>
                    <a:lnTo>
                      <a:pt x="361" y="51"/>
                    </a:lnTo>
                    <a:lnTo>
                      <a:pt x="367" y="49"/>
                    </a:lnTo>
                    <a:lnTo>
                      <a:pt x="371" y="51"/>
                    </a:lnTo>
                    <a:lnTo>
                      <a:pt x="372" y="52"/>
                    </a:lnTo>
                    <a:lnTo>
                      <a:pt x="371" y="55"/>
                    </a:lnTo>
                    <a:lnTo>
                      <a:pt x="367" y="58"/>
                    </a:lnTo>
                    <a:lnTo>
                      <a:pt x="369" y="61"/>
                    </a:lnTo>
                    <a:lnTo>
                      <a:pt x="375" y="70"/>
                    </a:lnTo>
                    <a:lnTo>
                      <a:pt x="377" y="71"/>
                    </a:lnTo>
                    <a:lnTo>
                      <a:pt x="381" y="74"/>
                    </a:lnTo>
                    <a:lnTo>
                      <a:pt x="387" y="76"/>
                    </a:lnTo>
                    <a:lnTo>
                      <a:pt x="388" y="76"/>
                    </a:lnTo>
                    <a:lnTo>
                      <a:pt x="390" y="77"/>
                    </a:lnTo>
                    <a:lnTo>
                      <a:pt x="392" y="77"/>
                    </a:lnTo>
                    <a:lnTo>
                      <a:pt x="394" y="78"/>
                    </a:lnTo>
                    <a:lnTo>
                      <a:pt x="400" y="77"/>
                    </a:lnTo>
                    <a:lnTo>
                      <a:pt x="405" y="80"/>
                    </a:lnTo>
                    <a:lnTo>
                      <a:pt x="407" y="84"/>
                    </a:lnTo>
                    <a:lnTo>
                      <a:pt x="410" y="93"/>
                    </a:lnTo>
                    <a:lnTo>
                      <a:pt x="411" y="100"/>
                    </a:lnTo>
                    <a:lnTo>
                      <a:pt x="413" y="105"/>
                    </a:lnTo>
                    <a:lnTo>
                      <a:pt x="417" y="104"/>
                    </a:lnTo>
                    <a:lnTo>
                      <a:pt x="423" y="99"/>
                    </a:lnTo>
                    <a:lnTo>
                      <a:pt x="425" y="93"/>
                    </a:lnTo>
                    <a:lnTo>
                      <a:pt x="429" y="92"/>
                    </a:lnTo>
                    <a:lnTo>
                      <a:pt x="434" y="91"/>
                    </a:lnTo>
                    <a:lnTo>
                      <a:pt x="441" y="94"/>
                    </a:lnTo>
                    <a:lnTo>
                      <a:pt x="445" y="98"/>
                    </a:lnTo>
                    <a:lnTo>
                      <a:pt x="446" y="104"/>
                    </a:lnTo>
                    <a:lnTo>
                      <a:pt x="444" y="105"/>
                    </a:lnTo>
                    <a:lnTo>
                      <a:pt x="442" y="107"/>
                    </a:lnTo>
                    <a:lnTo>
                      <a:pt x="440" y="107"/>
                    </a:lnTo>
                    <a:lnTo>
                      <a:pt x="439" y="107"/>
                    </a:lnTo>
                    <a:lnTo>
                      <a:pt x="433" y="105"/>
                    </a:lnTo>
                    <a:lnTo>
                      <a:pt x="430" y="106"/>
                    </a:lnTo>
                    <a:lnTo>
                      <a:pt x="428" y="109"/>
                    </a:lnTo>
                    <a:lnTo>
                      <a:pt x="429" y="115"/>
                    </a:lnTo>
                    <a:lnTo>
                      <a:pt x="429" y="121"/>
                    </a:lnTo>
                    <a:lnTo>
                      <a:pt x="428" y="123"/>
                    </a:lnTo>
                    <a:lnTo>
                      <a:pt x="428" y="127"/>
                    </a:lnTo>
                    <a:lnTo>
                      <a:pt x="425" y="128"/>
                    </a:lnTo>
                    <a:lnTo>
                      <a:pt x="424" y="131"/>
                    </a:lnTo>
                    <a:lnTo>
                      <a:pt x="419" y="133"/>
                    </a:lnTo>
                    <a:lnTo>
                      <a:pt x="415" y="133"/>
                    </a:lnTo>
                    <a:lnTo>
                      <a:pt x="412" y="135"/>
                    </a:lnTo>
                    <a:lnTo>
                      <a:pt x="410" y="138"/>
                    </a:lnTo>
                    <a:lnTo>
                      <a:pt x="410" y="144"/>
                    </a:lnTo>
                    <a:lnTo>
                      <a:pt x="406" y="147"/>
                    </a:lnTo>
                    <a:lnTo>
                      <a:pt x="401" y="155"/>
                    </a:lnTo>
                    <a:lnTo>
                      <a:pt x="394" y="162"/>
                    </a:lnTo>
                    <a:lnTo>
                      <a:pt x="385" y="173"/>
                    </a:lnTo>
                    <a:lnTo>
                      <a:pt x="377" y="183"/>
                    </a:lnTo>
                    <a:lnTo>
                      <a:pt x="375" y="187"/>
                    </a:lnTo>
                    <a:lnTo>
                      <a:pt x="375" y="194"/>
                    </a:lnTo>
                    <a:lnTo>
                      <a:pt x="375" y="197"/>
                    </a:lnTo>
                    <a:lnTo>
                      <a:pt x="377" y="202"/>
                    </a:lnTo>
                    <a:lnTo>
                      <a:pt x="379" y="206"/>
                    </a:lnTo>
                    <a:lnTo>
                      <a:pt x="385" y="211"/>
                    </a:lnTo>
                    <a:lnTo>
                      <a:pt x="390" y="213"/>
                    </a:lnTo>
                    <a:lnTo>
                      <a:pt x="398" y="215"/>
                    </a:lnTo>
                    <a:lnTo>
                      <a:pt x="405" y="215"/>
                    </a:lnTo>
                    <a:lnTo>
                      <a:pt x="416" y="217"/>
                    </a:lnTo>
                    <a:lnTo>
                      <a:pt x="424" y="217"/>
                    </a:lnTo>
                    <a:lnTo>
                      <a:pt x="430" y="219"/>
                    </a:lnTo>
                    <a:lnTo>
                      <a:pt x="434" y="221"/>
                    </a:lnTo>
                    <a:lnTo>
                      <a:pt x="435" y="227"/>
                    </a:lnTo>
                    <a:lnTo>
                      <a:pt x="438" y="236"/>
                    </a:lnTo>
                    <a:lnTo>
                      <a:pt x="445" y="248"/>
                    </a:lnTo>
                    <a:lnTo>
                      <a:pt x="455" y="263"/>
                    </a:lnTo>
                    <a:lnTo>
                      <a:pt x="456" y="265"/>
                    </a:lnTo>
                    <a:lnTo>
                      <a:pt x="458" y="269"/>
                    </a:lnTo>
                    <a:lnTo>
                      <a:pt x="462" y="276"/>
                    </a:lnTo>
                    <a:lnTo>
                      <a:pt x="464" y="283"/>
                    </a:lnTo>
                    <a:lnTo>
                      <a:pt x="468" y="289"/>
                    </a:lnTo>
                    <a:lnTo>
                      <a:pt x="470" y="293"/>
                    </a:lnTo>
                    <a:lnTo>
                      <a:pt x="475" y="295"/>
                    </a:lnTo>
                    <a:lnTo>
                      <a:pt x="478" y="295"/>
                    </a:lnTo>
                    <a:lnTo>
                      <a:pt x="481" y="298"/>
                    </a:lnTo>
                    <a:lnTo>
                      <a:pt x="482" y="301"/>
                    </a:lnTo>
                    <a:lnTo>
                      <a:pt x="485" y="309"/>
                    </a:lnTo>
                    <a:lnTo>
                      <a:pt x="486" y="318"/>
                    </a:lnTo>
                    <a:lnTo>
                      <a:pt x="492" y="328"/>
                    </a:lnTo>
                    <a:lnTo>
                      <a:pt x="492" y="329"/>
                    </a:lnTo>
                    <a:lnTo>
                      <a:pt x="493" y="332"/>
                    </a:lnTo>
                    <a:lnTo>
                      <a:pt x="495" y="337"/>
                    </a:lnTo>
                    <a:lnTo>
                      <a:pt x="492" y="339"/>
                    </a:lnTo>
                    <a:lnTo>
                      <a:pt x="488" y="344"/>
                    </a:lnTo>
                    <a:lnTo>
                      <a:pt x="484" y="347"/>
                    </a:lnTo>
                    <a:lnTo>
                      <a:pt x="482" y="352"/>
                    </a:lnTo>
                    <a:lnTo>
                      <a:pt x="484" y="357"/>
                    </a:lnTo>
                    <a:lnTo>
                      <a:pt x="488" y="364"/>
                    </a:lnTo>
                    <a:lnTo>
                      <a:pt x="491" y="368"/>
                    </a:lnTo>
                    <a:lnTo>
                      <a:pt x="493" y="374"/>
                    </a:lnTo>
                    <a:lnTo>
                      <a:pt x="495" y="380"/>
                    </a:lnTo>
                    <a:lnTo>
                      <a:pt x="496" y="389"/>
                    </a:lnTo>
                    <a:lnTo>
                      <a:pt x="493" y="396"/>
                    </a:lnTo>
                    <a:lnTo>
                      <a:pt x="491" y="403"/>
                    </a:lnTo>
                    <a:lnTo>
                      <a:pt x="487" y="408"/>
                    </a:lnTo>
                    <a:lnTo>
                      <a:pt x="485" y="411"/>
                    </a:lnTo>
                    <a:lnTo>
                      <a:pt x="484" y="411"/>
                    </a:lnTo>
                    <a:lnTo>
                      <a:pt x="484" y="412"/>
                    </a:lnTo>
                    <a:lnTo>
                      <a:pt x="484" y="414"/>
                    </a:lnTo>
                    <a:lnTo>
                      <a:pt x="478" y="417"/>
                    </a:lnTo>
                    <a:lnTo>
                      <a:pt x="476" y="421"/>
                    </a:lnTo>
                    <a:lnTo>
                      <a:pt x="475" y="426"/>
                    </a:lnTo>
                    <a:lnTo>
                      <a:pt x="479" y="431"/>
                    </a:lnTo>
                    <a:lnTo>
                      <a:pt x="479" y="432"/>
                    </a:lnTo>
                    <a:lnTo>
                      <a:pt x="480" y="435"/>
                    </a:lnTo>
                    <a:lnTo>
                      <a:pt x="480" y="438"/>
                    </a:lnTo>
                    <a:lnTo>
                      <a:pt x="479" y="441"/>
                    </a:lnTo>
                    <a:lnTo>
                      <a:pt x="475" y="443"/>
                    </a:lnTo>
                    <a:lnTo>
                      <a:pt x="468" y="443"/>
                    </a:lnTo>
                    <a:lnTo>
                      <a:pt x="461" y="442"/>
                    </a:lnTo>
                    <a:lnTo>
                      <a:pt x="453" y="440"/>
                    </a:lnTo>
                    <a:lnTo>
                      <a:pt x="449" y="436"/>
                    </a:lnTo>
                    <a:lnTo>
                      <a:pt x="440" y="429"/>
                    </a:lnTo>
                    <a:lnTo>
                      <a:pt x="434" y="429"/>
                    </a:lnTo>
                    <a:lnTo>
                      <a:pt x="430" y="431"/>
                    </a:lnTo>
                    <a:lnTo>
                      <a:pt x="429" y="440"/>
                    </a:lnTo>
                    <a:lnTo>
                      <a:pt x="435" y="464"/>
                    </a:lnTo>
                    <a:lnTo>
                      <a:pt x="436" y="471"/>
                    </a:lnTo>
                    <a:lnTo>
                      <a:pt x="438" y="478"/>
                    </a:lnTo>
                    <a:lnTo>
                      <a:pt x="436" y="483"/>
                    </a:lnTo>
                    <a:lnTo>
                      <a:pt x="436" y="487"/>
                    </a:lnTo>
                    <a:lnTo>
                      <a:pt x="430" y="491"/>
                    </a:lnTo>
                    <a:lnTo>
                      <a:pt x="425" y="493"/>
                    </a:lnTo>
                    <a:lnTo>
                      <a:pt x="421" y="494"/>
                    </a:lnTo>
                    <a:lnTo>
                      <a:pt x="418" y="494"/>
                    </a:lnTo>
                    <a:lnTo>
                      <a:pt x="412" y="491"/>
                    </a:lnTo>
                    <a:lnTo>
                      <a:pt x="409" y="486"/>
                    </a:lnTo>
                    <a:lnTo>
                      <a:pt x="407" y="478"/>
                    </a:lnTo>
                    <a:lnTo>
                      <a:pt x="407" y="474"/>
                    </a:lnTo>
                    <a:lnTo>
                      <a:pt x="410" y="470"/>
                    </a:lnTo>
                    <a:lnTo>
                      <a:pt x="411" y="461"/>
                    </a:lnTo>
                    <a:lnTo>
                      <a:pt x="410" y="458"/>
                    </a:lnTo>
                    <a:lnTo>
                      <a:pt x="410" y="457"/>
                    </a:lnTo>
                    <a:lnTo>
                      <a:pt x="407" y="454"/>
                    </a:lnTo>
                    <a:lnTo>
                      <a:pt x="406" y="454"/>
                    </a:lnTo>
                    <a:lnTo>
                      <a:pt x="401" y="455"/>
                    </a:lnTo>
                    <a:lnTo>
                      <a:pt x="398" y="457"/>
                    </a:lnTo>
                    <a:lnTo>
                      <a:pt x="394" y="460"/>
                    </a:lnTo>
                    <a:lnTo>
                      <a:pt x="389" y="465"/>
                    </a:lnTo>
                    <a:lnTo>
                      <a:pt x="385" y="474"/>
                    </a:lnTo>
                    <a:lnTo>
                      <a:pt x="377" y="480"/>
                    </a:lnTo>
                    <a:lnTo>
                      <a:pt x="373" y="486"/>
                    </a:lnTo>
                    <a:lnTo>
                      <a:pt x="372" y="491"/>
                    </a:lnTo>
                    <a:lnTo>
                      <a:pt x="373" y="495"/>
                    </a:lnTo>
                    <a:lnTo>
                      <a:pt x="372" y="498"/>
                    </a:lnTo>
                    <a:lnTo>
                      <a:pt x="370" y="501"/>
                    </a:lnTo>
                    <a:lnTo>
                      <a:pt x="365" y="504"/>
                    </a:lnTo>
                    <a:lnTo>
                      <a:pt x="362" y="504"/>
                    </a:lnTo>
                    <a:lnTo>
                      <a:pt x="361" y="504"/>
                    </a:lnTo>
                    <a:lnTo>
                      <a:pt x="361" y="505"/>
                    </a:lnTo>
                    <a:lnTo>
                      <a:pt x="359" y="507"/>
                    </a:lnTo>
                    <a:lnTo>
                      <a:pt x="350" y="509"/>
                    </a:lnTo>
                    <a:lnTo>
                      <a:pt x="347" y="514"/>
                    </a:lnTo>
                    <a:lnTo>
                      <a:pt x="345" y="520"/>
                    </a:lnTo>
                    <a:lnTo>
                      <a:pt x="349" y="529"/>
                    </a:lnTo>
                    <a:lnTo>
                      <a:pt x="350" y="532"/>
                    </a:lnTo>
                    <a:lnTo>
                      <a:pt x="350" y="533"/>
                    </a:lnTo>
                    <a:lnTo>
                      <a:pt x="352" y="535"/>
                    </a:lnTo>
                    <a:lnTo>
                      <a:pt x="352" y="538"/>
                    </a:lnTo>
                    <a:lnTo>
                      <a:pt x="352" y="539"/>
                    </a:lnTo>
                    <a:lnTo>
                      <a:pt x="353" y="541"/>
                    </a:lnTo>
                    <a:lnTo>
                      <a:pt x="350" y="543"/>
                    </a:lnTo>
                    <a:lnTo>
                      <a:pt x="349" y="545"/>
                    </a:lnTo>
                    <a:lnTo>
                      <a:pt x="345" y="547"/>
                    </a:lnTo>
                    <a:lnTo>
                      <a:pt x="341" y="546"/>
                    </a:lnTo>
                    <a:lnTo>
                      <a:pt x="338" y="544"/>
                    </a:lnTo>
                    <a:lnTo>
                      <a:pt x="336" y="540"/>
                    </a:lnTo>
                    <a:lnTo>
                      <a:pt x="336" y="537"/>
                    </a:lnTo>
                    <a:lnTo>
                      <a:pt x="333" y="529"/>
                    </a:lnTo>
                    <a:lnTo>
                      <a:pt x="331" y="524"/>
                    </a:lnTo>
                    <a:lnTo>
                      <a:pt x="325" y="518"/>
                    </a:lnTo>
                    <a:lnTo>
                      <a:pt x="319" y="516"/>
                    </a:lnTo>
                    <a:lnTo>
                      <a:pt x="315" y="517"/>
                    </a:lnTo>
                    <a:lnTo>
                      <a:pt x="313" y="521"/>
                    </a:lnTo>
                    <a:lnTo>
                      <a:pt x="313" y="528"/>
                    </a:lnTo>
                    <a:lnTo>
                      <a:pt x="310" y="537"/>
                    </a:lnTo>
                    <a:lnTo>
                      <a:pt x="304" y="547"/>
                    </a:lnTo>
                    <a:lnTo>
                      <a:pt x="299" y="549"/>
                    </a:lnTo>
                    <a:lnTo>
                      <a:pt x="296" y="551"/>
                    </a:lnTo>
                    <a:lnTo>
                      <a:pt x="292" y="551"/>
                    </a:lnTo>
                    <a:lnTo>
                      <a:pt x="290" y="552"/>
                    </a:lnTo>
                    <a:lnTo>
                      <a:pt x="284" y="555"/>
                    </a:lnTo>
                    <a:lnTo>
                      <a:pt x="278" y="554"/>
                    </a:lnTo>
                    <a:lnTo>
                      <a:pt x="274" y="551"/>
                    </a:lnTo>
                    <a:lnTo>
                      <a:pt x="270" y="547"/>
                    </a:lnTo>
                    <a:lnTo>
                      <a:pt x="269" y="544"/>
                    </a:lnTo>
                    <a:lnTo>
                      <a:pt x="264" y="540"/>
                    </a:lnTo>
                    <a:lnTo>
                      <a:pt x="259" y="540"/>
                    </a:lnTo>
                    <a:lnTo>
                      <a:pt x="256" y="541"/>
                    </a:lnTo>
                    <a:lnTo>
                      <a:pt x="255" y="546"/>
                    </a:lnTo>
                    <a:lnTo>
                      <a:pt x="252" y="554"/>
                    </a:lnTo>
                    <a:lnTo>
                      <a:pt x="250" y="555"/>
                    </a:lnTo>
                    <a:lnTo>
                      <a:pt x="249" y="555"/>
                    </a:lnTo>
                    <a:lnTo>
                      <a:pt x="249" y="556"/>
                    </a:lnTo>
                    <a:lnTo>
                      <a:pt x="240" y="560"/>
                    </a:lnTo>
                    <a:lnTo>
                      <a:pt x="236" y="568"/>
                    </a:lnTo>
                    <a:lnTo>
                      <a:pt x="233" y="573"/>
                    </a:lnTo>
                    <a:lnTo>
                      <a:pt x="233" y="577"/>
                    </a:lnTo>
                    <a:lnTo>
                      <a:pt x="234" y="579"/>
                    </a:lnTo>
                    <a:lnTo>
                      <a:pt x="238" y="581"/>
                    </a:lnTo>
                    <a:lnTo>
                      <a:pt x="241" y="583"/>
                    </a:lnTo>
                    <a:lnTo>
                      <a:pt x="245" y="586"/>
                    </a:lnTo>
                    <a:lnTo>
                      <a:pt x="247" y="597"/>
                    </a:lnTo>
                    <a:lnTo>
                      <a:pt x="245" y="604"/>
                    </a:lnTo>
                    <a:lnTo>
                      <a:pt x="242" y="607"/>
                    </a:lnTo>
                    <a:lnTo>
                      <a:pt x="241" y="609"/>
                    </a:lnTo>
                    <a:lnTo>
                      <a:pt x="238" y="608"/>
                    </a:lnTo>
                    <a:lnTo>
                      <a:pt x="236" y="608"/>
                    </a:lnTo>
                    <a:lnTo>
                      <a:pt x="235" y="604"/>
                    </a:lnTo>
                    <a:lnTo>
                      <a:pt x="233" y="600"/>
                    </a:lnTo>
                    <a:lnTo>
                      <a:pt x="230" y="597"/>
                    </a:lnTo>
                    <a:lnTo>
                      <a:pt x="224" y="596"/>
                    </a:lnTo>
                    <a:lnTo>
                      <a:pt x="216" y="595"/>
                    </a:lnTo>
                    <a:lnTo>
                      <a:pt x="210" y="596"/>
                    </a:lnTo>
                    <a:lnTo>
                      <a:pt x="205" y="598"/>
                    </a:lnTo>
                    <a:lnTo>
                      <a:pt x="204" y="604"/>
                    </a:lnTo>
                    <a:lnTo>
                      <a:pt x="199" y="612"/>
                    </a:lnTo>
                    <a:lnTo>
                      <a:pt x="196" y="613"/>
                    </a:lnTo>
                    <a:lnTo>
                      <a:pt x="195" y="615"/>
                    </a:lnTo>
                    <a:lnTo>
                      <a:pt x="190" y="615"/>
                    </a:lnTo>
                    <a:lnTo>
                      <a:pt x="188" y="612"/>
                    </a:lnTo>
                    <a:lnTo>
                      <a:pt x="184" y="608"/>
                    </a:lnTo>
                    <a:lnTo>
                      <a:pt x="181" y="607"/>
                    </a:lnTo>
                    <a:lnTo>
                      <a:pt x="170" y="606"/>
                    </a:lnTo>
                    <a:lnTo>
                      <a:pt x="160" y="609"/>
                    </a:lnTo>
                    <a:lnTo>
                      <a:pt x="159" y="618"/>
                    </a:lnTo>
                    <a:lnTo>
                      <a:pt x="158" y="620"/>
                    </a:lnTo>
                    <a:lnTo>
                      <a:pt x="158" y="624"/>
                    </a:lnTo>
                    <a:lnTo>
                      <a:pt x="158" y="631"/>
                    </a:lnTo>
                    <a:lnTo>
                      <a:pt x="158" y="642"/>
                    </a:lnTo>
                    <a:lnTo>
                      <a:pt x="159" y="654"/>
                    </a:lnTo>
                    <a:lnTo>
                      <a:pt x="162" y="659"/>
                    </a:lnTo>
                    <a:lnTo>
                      <a:pt x="170" y="665"/>
                    </a:lnTo>
                    <a:lnTo>
                      <a:pt x="172" y="671"/>
                    </a:lnTo>
                    <a:lnTo>
                      <a:pt x="172" y="675"/>
                    </a:lnTo>
                    <a:lnTo>
                      <a:pt x="171" y="681"/>
                    </a:lnTo>
                    <a:lnTo>
                      <a:pt x="167" y="684"/>
                    </a:lnTo>
                    <a:lnTo>
                      <a:pt x="165" y="687"/>
                    </a:lnTo>
                    <a:lnTo>
                      <a:pt x="162" y="688"/>
                    </a:lnTo>
                    <a:lnTo>
                      <a:pt x="161" y="688"/>
                    </a:lnTo>
                    <a:lnTo>
                      <a:pt x="155" y="683"/>
                    </a:lnTo>
                    <a:lnTo>
                      <a:pt x="153" y="682"/>
                    </a:lnTo>
                    <a:lnTo>
                      <a:pt x="150" y="684"/>
                    </a:lnTo>
                    <a:lnTo>
                      <a:pt x="150" y="691"/>
                    </a:lnTo>
                    <a:lnTo>
                      <a:pt x="149" y="691"/>
                    </a:lnTo>
                    <a:lnTo>
                      <a:pt x="149" y="692"/>
                    </a:lnTo>
                    <a:lnTo>
                      <a:pt x="146" y="694"/>
                    </a:lnTo>
                    <a:lnTo>
                      <a:pt x="139" y="694"/>
                    </a:lnTo>
                    <a:lnTo>
                      <a:pt x="133" y="694"/>
                    </a:lnTo>
                    <a:lnTo>
                      <a:pt x="129" y="694"/>
                    </a:lnTo>
                    <a:lnTo>
                      <a:pt x="126" y="697"/>
                    </a:lnTo>
                    <a:lnTo>
                      <a:pt x="124" y="699"/>
                    </a:lnTo>
                    <a:lnTo>
                      <a:pt x="125" y="705"/>
                    </a:lnTo>
                    <a:lnTo>
                      <a:pt x="123" y="709"/>
                    </a:lnTo>
                    <a:lnTo>
                      <a:pt x="119" y="711"/>
                    </a:lnTo>
                    <a:lnTo>
                      <a:pt x="114" y="714"/>
                    </a:lnTo>
                    <a:lnTo>
                      <a:pt x="108" y="716"/>
                    </a:lnTo>
                    <a:lnTo>
                      <a:pt x="101" y="718"/>
                    </a:lnTo>
                    <a:lnTo>
                      <a:pt x="92" y="721"/>
                    </a:lnTo>
                    <a:lnTo>
                      <a:pt x="83" y="724"/>
                    </a:lnTo>
                    <a:lnTo>
                      <a:pt x="78" y="724"/>
                    </a:lnTo>
                    <a:lnTo>
                      <a:pt x="75" y="728"/>
                    </a:lnTo>
                    <a:lnTo>
                      <a:pt x="73" y="732"/>
                    </a:lnTo>
                    <a:lnTo>
                      <a:pt x="73" y="738"/>
                    </a:lnTo>
                    <a:lnTo>
                      <a:pt x="70" y="743"/>
                    </a:lnTo>
                    <a:lnTo>
                      <a:pt x="69" y="747"/>
                    </a:lnTo>
                    <a:lnTo>
                      <a:pt x="67" y="749"/>
                    </a:lnTo>
                    <a:lnTo>
                      <a:pt x="66" y="751"/>
                    </a:lnTo>
                    <a:lnTo>
                      <a:pt x="62" y="756"/>
                    </a:lnTo>
                    <a:lnTo>
                      <a:pt x="56" y="757"/>
                    </a:lnTo>
                    <a:lnTo>
                      <a:pt x="55" y="762"/>
                    </a:lnTo>
                    <a:lnTo>
                      <a:pt x="56" y="767"/>
                    </a:lnTo>
                    <a:lnTo>
                      <a:pt x="61" y="775"/>
                    </a:lnTo>
                    <a:lnTo>
                      <a:pt x="62" y="778"/>
                    </a:lnTo>
                    <a:lnTo>
                      <a:pt x="62" y="779"/>
                    </a:lnTo>
                    <a:lnTo>
                      <a:pt x="63" y="781"/>
                    </a:lnTo>
                    <a:lnTo>
                      <a:pt x="63" y="784"/>
                    </a:lnTo>
                    <a:lnTo>
                      <a:pt x="63" y="785"/>
                    </a:lnTo>
                    <a:lnTo>
                      <a:pt x="64" y="787"/>
                    </a:lnTo>
                    <a:lnTo>
                      <a:pt x="63" y="787"/>
                    </a:lnTo>
                    <a:lnTo>
                      <a:pt x="63" y="789"/>
                    </a:lnTo>
                    <a:lnTo>
                      <a:pt x="62" y="791"/>
                    </a:lnTo>
                    <a:lnTo>
                      <a:pt x="59" y="792"/>
                    </a:lnTo>
                    <a:lnTo>
                      <a:pt x="58" y="795"/>
                    </a:lnTo>
                    <a:lnTo>
                      <a:pt x="53" y="794"/>
                    </a:lnTo>
                    <a:lnTo>
                      <a:pt x="47" y="794"/>
                    </a:lnTo>
                    <a:lnTo>
                      <a:pt x="40" y="791"/>
                    </a:lnTo>
                    <a:lnTo>
                      <a:pt x="33" y="789"/>
                    </a:lnTo>
                    <a:lnTo>
                      <a:pt x="28" y="789"/>
                    </a:lnTo>
                    <a:lnTo>
                      <a:pt x="24" y="792"/>
                    </a:lnTo>
                    <a:lnTo>
                      <a:pt x="22" y="798"/>
                    </a:lnTo>
                    <a:lnTo>
                      <a:pt x="21" y="808"/>
                    </a:lnTo>
                    <a:lnTo>
                      <a:pt x="17" y="819"/>
                    </a:lnTo>
                    <a:lnTo>
                      <a:pt x="17" y="834"/>
                    </a:lnTo>
                    <a:lnTo>
                      <a:pt x="17" y="848"/>
                    </a:lnTo>
                    <a:lnTo>
                      <a:pt x="19" y="866"/>
                    </a:lnTo>
                    <a:lnTo>
                      <a:pt x="19" y="872"/>
                    </a:lnTo>
                    <a:lnTo>
                      <a:pt x="19" y="877"/>
                    </a:lnTo>
                    <a:lnTo>
                      <a:pt x="18" y="877"/>
                    </a:lnTo>
                    <a:lnTo>
                      <a:pt x="18" y="878"/>
                    </a:lnTo>
                    <a:lnTo>
                      <a:pt x="18" y="881"/>
                    </a:lnTo>
                    <a:lnTo>
                      <a:pt x="18" y="884"/>
                    </a:lnTo>
                    <a:lnTo>
                      <a:pt x="16" y="886"/>
                    </a:lnTo>
                    <a:lnTo>
                      <a:pt x="15" y="886"/>
                    </a:lnTo>
                    <a:lnTo>
                      <a:pt x="10" y="883"/>
                    </a:lnTo>
                    <a:lnTo>
                      <a:pt x="5" y="881"/>
                    </a:lnTo>
                    <a:lnTo>
                      <a:pt x="0" y="88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699">
                <a:extLst>
                  <a:ext uri="{FF2B5EF4-FFF2-40B4-BE49-F238E27FC236}">
                    <a16:creationId xmlns:a16="http://schemas.microsoft.com/office/drawing/2014/main" id="{15F10C3C-B4C6-D2E1-2769-FFE0706CB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643"/>
                <a:ext cx="144" cy="113"/>
              </a:xfrm>
              <a:custGeom>
                <a:avLst/>
                <a:gdLst>
                  <a:gd name="T0" fmla="*/ 700 w 723"/>
                  <a:gd name="T1" fmla="*/ 537 h 566"/>
                  <a:gd name="T2" fmla="*/ 683 w 723"/>
                  <a:gd name="T3" fmla="*/ 522 h 566"/>
                  <a:gd name="T4" fmla="*/ 682 w 723"/>
                  <a:gd name="T5" fmla="*/ 495 h 566"/>
                  <a:gd name="T6" fmla="*/ 668 w 723"/>
                  <a:gd name="T7" fmla="*/ 484 h 566"/>
                  <a:gd name="T8" fmla="*/ 659 w 723"/>
                  <a:gd name="T9" fmla="*/ 465 h 566"/>
                  <a:gd name="T10" fmla="*/ 656 w 723"/>
                  <a:gd name="T11" fmla="*/ 452 h 566"/>
                  <a:gd name="T12" fmla="*/ 646 w 723"/>
                  <a:gd name="T13" fmla="*/ 436 h 566"/>
                  <a:gd name="T14" fmla="*/ 633 w 723"/>
                  <a:gd name="T15" fmla="*/ 412 h 566"/>
                  <a:gd name="T16" fmla="*/ 624 w 723"/>
                  <a:gd name="T17" fmla="*/ 406 h 566"/>
                  <a:gd name="T18" fmla="*/ 610 w 723"/>
                  <a:gd name="T19" fmla="*/ 409 h 566"/>
                  <a:gd name="T20" fmla="*/ 595 w 723"/>
                  <a:gd name="T21" fmla="*/ 400 h 566"/>
                  <a:gd name="T22" fmla="*/ 576 w 723"/>
                  <a:gd name="T23" fmla="*/ 396 h 566"/>
                  <a:gd name="T24" fmla="*/ 561 w 723"/>
                  <a:gd name="T25" fmla="*/ 387 h 566"/>
                  <a:gd name="T26" fmla="*/ 556 w 723"/>
                  <a:gd name="T27" fmla="*/ 368 h 566"/>
                  <a:gd name="T28" fmla="*/ 560 w 723"/>
                  <a:gd name="T29" fmla="*/ 349 h 566"/>
                  <a:gd name="T30" fmla="*/ 553 w 723"/>
                  <a:gd name="T31" fmla="*/ 330 h 566"/>
                  <a:gd name="T32" fmla="*/ 549 w 723"/>
                  <a:gd name="T33" fmla="*/ 305 h 566"/>
                  <a:gd name="T34" fmla="*/ 534 w 723"/>
                  <a:gd name="T35" fmla="*/ 294 h 566"/>
                  <a:gd name="T36" fmla="*/ 520 w 723"/>
                  <a:gd name="T37" fmla="*/ 286 h 566"/>
                  <a:gd name="T38" fmla="*/ 514 w 723"/>
                  <a:gd name="T39" fmla="*/ 277 h 566"/>
                  <a:gd name="T40" fmla="*/ 491 w 723"/>
                  <a:gd name="T41" fmla="*/ 254 h 566"/>
                  <a:gd name="T42" fmla="*/ 465 w 723"/>
                  <a:gd name="T43" fmla="*/ 230 h 566"/>
                  <a:gd name="T44" fmla="*/ 460 w 723"/>
                  <a:gd name="T45" fmla="*/ 221 h 566"/>
                  <a:gd name="T46" fmla="*/ 460 w 723"/>
                  <a:gd name="T47" fmla="*/ 206 h 566"/>
                  <a:gd name="T48" fmla="*/ 452 w 723"/>
                  <a:gd name="T49" fmla="*/ 191 h 566"/>
                  <a:gd name="T50" fmla="*/ 446 w 723"/>
                  <a:gd name="T51" fmla="*/ 179 h 566"/>
                  <a:gd name="T52" fmla="*/ 433 w 723"/>
                  <a:gd name="T53" fmla="*/ 178 h 566"/>
                  <a:gd name="T54" fmla="*/ 417 w 723"/>
                  <a:gd name="T55" fmla="*/ 181 h 566"/>
                  <a:gd name="T56" fmla="*/ 413 w 723"/>
                  <a:gd name="T57" fmla="*/ 192 h 566"/>
                  <a:gd name="T58" fmla="*/ 404 w 723"/>
                  <a:gd name="T59" fmla="*/ 196 h 566"/>
                  <a:gd name="T60" fmla="*/ 394 w 723"/>
                  <a:gd name="T61" fmla="*/ 195 h 566"/>
                  <a:gd name="T62" fmla="*/ 378 w 723"/>
                  <a:gd name="T63" fmla="*/ 207 h 566"/>
                  <a:gd name="T64" fmla="*/ 359 w 723"/>
                  <a:gd name="T65" fmla="*/ 206 h 566"/>
                  <a:gd name="T66" fmla="*/ 342 w 723"/>
                  <a:gd name="T67" fmla="*/ 185 h 566"/>
                  <a:gd name="T68" fmla="*/ 317 w 723"/>
                  <a:gd name="T69" fmla="*/ 173 h 566"/>
                  <a:gd name="T70" fmla="*/ 300 w 723"/>
                  <a:gd name="T71" fmla="*/ 172 h 566"/>
                  <a:gd name="T72" fmla="*/ 282 w 723"/>
                  <a:gd name="T73" fmla="*/ 173 h 566"/>
                  <a:gd name="T74" fmla="*/ 274 w 723"/>
                  <a:gd name="T75" fmla="*/ 167 h 566"/>
                  <a:gd name="T76" fmla="*/ 265 w 723"/>
                  <a:gd name="T77" fmla="*/ 157 h 566"/>
                  <a:gd name="T78" fmla="*/ 254 w 723"/>
                  <a:gd name="T79" fmla="*/ 161 h 566"/>
                  <a:gd name="T80" fmla="*/ 253 w 723"/>
                  <a:gd name="T81" fmla="*/ 150 h 566"/>
                  <a:gd name="T82" fmla="*/ 244 w 723"/>
                  <a:gd name="T83" fmla="*/ 144 h 566"/>
                  <a:gd name="T84" fmla="*/ 219 w 723"/>
                  <a:gd name="T85" fmla="*/ 144 h 566"/>
                  <a:gd name="T86" fmla="*/ 210 w 723"/>
                  <a:gd name="T87" fmla="*/ 140 h 566"/>
                  <a:gd name="T88" fmla="*/ 189 w 723"/>
                  <a:gd name="T89" fmla="*/ 130 h 566"/>
                  <a:gd name="T90" fmla="*/ 185 w 723"/>
                  <a:gd name="T91" fmla="*/ 123 h 566"/>
                  <a:gd name="T92" fmla="*/ 153 w 723"/>
                  <a:gd name="T93" fmla="*/ 61 h 566"/>
                  <a:gd name="T94" fmla="*/ 116 w 723"/>
                  <a:gd name="T95" fmla="*/ 41 h 566"/>
                  <a:gd name="T96" fmla="*/ 96 w 723"/>
                  <a:gd name="T97" fmla="*/ 24 h 566"/>
                  <a:gd name="T98" fmla="*/ 75 w 723"/>
                  <a:gd name="T99" fmla="*/ 24 h 566"/>
                  <a:gd name="T100" fmla="*/ 61 w 723"/>
                  <a:gd name="T101" fmla="*/ 20 h 566"/>
                  <a:gd name="T102" fmla="*/ 47 w 723"/>
                  <a:gd name="T103" fmla="*/ 18 h 566"/>
                  <a:gd name="T104" fmla="*/ 41 w 723"/>
                  <a:gd name="T105" fmla="*/ 17 h 566"/>
                  <a:gd name="T106" fmla="*/ 29 w 723"/>
                  <a:gd name="T107" fmla="*/ 13 h 566"/>
                  <a:gd name="T108" fmla="*/ 0 w 723"/>
                  <a:gd name="T109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23" h="566">
                    <a:moveTo>
                      <a:pt x="723" y="566"/>
                    </a:moveTo>
                    <a:lnTo>
                      <a:pt x="706" y="545"/>
                    </a:lnTo>
                    <a:lnTo>
                      <a:pt x="700" y="537"/>
                    </a:lnTo>
                    <a:lnTo>
                      <a:pt x="691" y="532"/>
                    </a:lnTo>
                    <a:lnTo>
                      <a:pt x="685" y="528"/>
                    </a:lnTo>
                    <a:lnTo>
                      <a:pt x="683" y="522"/>
                    </a:lnTo>
                    <a:lnTo>
                      <a:pt x="682" y="513"/>
                    </a:lnTo>
                    <a:lnTo>
                      <a:pt x="685" y="504"/>
                    </a:lnTo>
                    <a:lnTo>
                      <a:pt x="682" y="495"/>
                    </a:lnTo>
                    <a:lnTo>
                      <a:pt x="679" y="492"/>
                    </a:lnTo>
                    <a:lnTo>
                      <a:pt x="676" y="490"/>
                    </a:lnTo>
                    <a:lnTo>
                      <a:pt x="668" y="484"/>
                    </a:lnTo>
                    <a:lnTo>
                      <a:pt x="664" y="480"/>
                    </a:lnTo>
                    <a:lnTo>
                      <a:pt x="663" y="476"/>
                    </a:lnTo>
                    <a:lnTo>
                      <a:pt x="659" y="465"/>
                    </a:lnTo>
                    <a:lnTo>
                      <a:pt x="657" y="458"/>
                    </a:lnTo>
                    <a:lnTo>
                      <a:pt x="656" y="453"/>
                    </a:lnTo>
                    <a:lnTo>
                      <a:pt x="656" y="452"/>
                    </a:lnTo>
                    <a:lnTo>
                      <a:pt x="651" y="448"/>
                    </a:lnTo>
                    <a:lnTo>
                      <a:pt x="650" y="444"/>
                    </a:lnTo>
                    <a:lnTo>
                      <a:pt x="646" y="436"/>
                    </a:lnTo>
                    <a:lnTo>
                      <a:pt x="637" y="429"/>
                    </a:lnTo>
                    <a:lnTo>
                      <a:pt x="635" y="425"/>
                    </a:lnTo>
                    <a:lnTo>
                      <a:pt x="633" y="412"/>
                    </a:lnTo>
                    <a:lnTo>
                      <a:pt x="630" y="406"/>
                    </a:lnTo>
                    <a:lnTo>
                      <a:pt x="626" y="404"/>
                    </a:lnTo>
                    <a:lnTo>
                      <a:pt x="624" y="406"/>
                    </a:lnTo>
                    <a:lnTo>
                      <a:pt x="619" y="407"/>
                    </a:lnTo>
                    <a:lnTo>
                      <a:pt x="616" y="407"/>
                    </a:lnTo>
                    <a:lnTo>
                      <a:pt x="610" y="409"/>
                    </a:lnTo>
                    <a:lnTo>
                      <a:pt x="603" y="408"/>
                    </a:lnTo>
                    <a:lnTo>
                      <a:pt x="601" y="404"/>
                    </a:lnTo>
                    <a:lnTo>
                      <a:pt x="595" y="400"/>
                    </a:lnTo>
                    <a:lnTo>
                      <a:pt x="590" y="398"/>
                    </a:lnTo>
                    <a:lnTo>
                      <a:pt x="582" y="397"/>
                    </a:lnTo>
                    <a:lnTo>
                      <a:pt x="576" y="396"/>
                    </a:lnTo>
                    <a:lnTo>
                      <a:pt x="570" y="395"/>
                    </a:lnTo>
                    <a:lnTo>
                      <a:pt x="566" y="392"/>
                    </a:lnTo>
                    <a:lnTo>
                      <a:pt x="561" y="387"/>
                    </a:lnTo>
                    <a:lnTo>
                      <a:pt x="559" y="379"/>
                    </a:lnTo>
                    <a:lnTo>
                      <a:pt x="556" y="373"/>
                    </a:lnTo>
                    <a:lnTo>
                      <a:pt x="556" y="368"/>
                    </a:lnTo>
                    <a:lnTo>
                      <a:pt x="556" y="362"/>
                    </a:lnTo>
                    <a:lnTo>
                      <a:pt x="559" y="356"/>
                    </a:lnTo>
                    <a:lnTo>
                      <a:pt x="560" y="349"/>
                    </a:lnTo>
                    <a:lnTo>
                      <a:pt x="560" y="343"/>
                    </a:lnTo>
                    <a:lnTo>
                      <a:pt x="556" y="335"/>
                    </a:lnTo>
                    <a:lnTo>
                      <a:pt x="553" y="330"/>
                    </a:lnTo>
                    <a:lnTo>
                      <a:pt x="550" y="323"/>
                    </a:lnTo>
                    <a:lnTo>
                      <a:pt x="550" y="313"/>
                    </a:lnTo>
                    <a:lnTo>
                      <a:pt x="549" y="305"/>
                    </a:lnTo>
                    <a:lnTo>
                      <a:pt x="545" y="299"/>
                    </a:lnTo>
                    <a:lnTo>
                      <a:pt x="540" y="295"/>
                    </a:lnTo>
                    <a:lnTo>
                      <a:pt x="534" y="294"/>
                    </a:lnTo>
                    <a:lnTo>
                      <a:pt x="526" y="292"/>
                    </a:lnTo>
                    <a:lnTo>
                      <a:pt x="522" y="288"/>
                    </a:lnTo>
                    <a:lnTo>
                      <a:pt x="520" y="286"/>
                    </a:lnTo>
                    <a:lnTo>
                      <a:pt x="519" y="284"/>
                    </a:lnTo>
                    <a:lnTo>
                      <a:pt x="516" y="281"/>
                    </a:lnTo>
                    <a:lnTo>
                      <a:pt x="514" y="277"/>
                    </a:lnTo>
                    <a:lnTo>
                      <a:pt x="508" y="267"/>
                    </a:lnTo>
                    <a:lnTo>
                      <a:pt x="504" y="263"/>
                    </a:lnTo>
                    <a:lnTo>
                      <a:pt x="491" y="254"/>
                    </a:lnTo>
                    <a:lnTo>
                      <a:pt x="485" y="248"/>
                    </a:lnTo>
                    <a:lnTo>
                      <a:pt x="470" y="233"/>
                    </a:lnTo>
                    <a:lnTo>
                      <a:pt x="465" y="230"/>
                    </a:lnTo>
                    <a:lnTo>
                      <a:pt x="463" y="227"/>
                    </a:lnTo>
                    <a:lnTo>
                      <a:pt x="460" y="224"/>
                    </a:lnTo>
                    <a:lnTo>
                      <a:pt x="460" y="221"/>
                    </a:lnTo>
                    <a:lnTo>
                      <a:pt x="460" y="214"/>
                    </a:lnTo>
                    <a:lnTo>
                      <a:pt x="462" y="209"/>
                    </a:lnTo>
                    <a:lnTo>
                      <a:pt x="460" y="206"/>
                    </a:lnTo>
                    <a:lnTo>
                      <a:pt x="460" y="204"/>
                    </a:lnTo>
                    <a:lnTo>
                      <a:pt x="454" y="197"/>
                    </a:lnTo>
                    <a:lnTo>
                      <a:pt x="452" y="191"/>
                    </a:lnTo>
                    <a:lnTo>
                      <a:pt x="450" y="181"/>
                    </a:lnTo>
                    <a:lnTo>
                      <a:pt x="447" y="179"/>
                    </a:lnTo>
                    <a:lnTo>
                      <a:pt x="446" y="179"/>
                    </a:lnTo>
                    <a:lnTo>
                      <a:pt x="441" y="177"/>
                    </a:lnTo>
                    <a:lnTo>
                      <a:pt x="437" y="177"/>
                    </a:lnTo>
                    <a:lnTo>
                      <a:pt x="433" y="178"/>
                    </a:lnTo>
                    <a:lnTo>
                      <a:pt x="428" y="181"/>
                    </a:lnTo>
                    <a:lnTo>
                      <a:pt x="420" y="180"/>
                    </a:lnTo>
                    <a:lnTo>
                      <a:pt x="417" y="181"/>
                    </a:lnTo>
                    <a:lnTo>
                      <a:pt x="414" y="183"/>
                    </a:lnTo>
                    <a:lnTo>
                      <a:pt x="414" y="187"/>
                    </a:lnTo>
                    <a:lnTo>
                      <a:pt x="413" y="192"/>
                    </a:lnTo>
                    <a:lnTo>
                      <a:pt x="411" y="196"/>
                    </a:lnTo>
                    <a:lnTo>
                      <a:pt x="406" y="197"/>
                    </a:lnTo>
                    <a:lnTo>
                      <a:pt x="404" y="196"/>
                    </a:lnTo>
                    <a:lnTo>
                      <a:pt x="402" y="196"/>
                    </a:lnTo>
                    <a:lnTo>
                      <a:pt x="400" y="196"/>
                    </a:lnTo>
                    <a:lnTo>
                      <a:pt x="394" y="195"/>
                    </a:lnTo>
                    <a:lnTo>
                      <a:pt x="389" y="196"/>
                    </a:lnTo>
                    <a:lnTo>
                      <a:pt x="383" y="200"/>
                    </a:lnTo>
                    <a:lnTo>
                      <a:pt x="378" y="207"/>
                    </a:lnTo>
                    <a:lnTo>
                      <a:pt x="371" y="210"/>
                    </a:lnTo>
                    <a:lnTo>
                      <a:pt x="366" y="210"/>
                    </a:lnTo>
                    <a:lnTo>
                      <a:pt x="359" y="206"/>
                    </a:lnTo>
                    <a:lnTo>
                      <a:pt x="354" y="198"/>
                    </a:lnTo>
                    <a:lnTo>
                      <a:pt x="348" y="190"/>
                    </a:lnTo>
                    <a:lnTo>
                      <a:pt x="342" y="185"/>
                    </a:lnTo>
                    <a:lnTo>
                      <a:pt x="333" y="180"/>
                    </a:lnTo>
                    <a:lnTo>
                      <a:pt x="325" y="178"/>
                    </a:lnTo>
                    <a:lnTo>
                      <a:pt x="317" y="173"/>
                    </a:lnTo>
                    <a:lnTo>
                      <a:pt x="310" y="175"/>
                    </a:lnTo>
                    <a:lnTo>
                      <a:pt x="305" y="175"/>
                    </a:lnTo>
                    <a:lnTo>
                      <a:pt x="300" y="172"/>
                    </a:lnTo>
                    <a:lnTo>
                      <a:pt x="293" y="169"/>
                    </a:lnTo>
                    <a:lnTo>
                      <a:pt x="288" y="172"/>
                    </a:lnTo>
                    <a:lnTo>
                      <a:pt x="282" y="173"/>
                    </a:lnTo>
                    <a:lnTo>
                      <a:pt x="279" y="174"/>
                    </a:lnTo>
                    <a:lnTo>
                      <a:pt x="275" y="170"/>
                    </a:lnTo>
                    <a:lnTo>
                      <a:pt x="274" y="167"/>
                    </a:lnTo>
                    <a:lnTo>
                      <a:pt x="271" y="161"/>
                    </a:lnTo>
                    <a:lnTo>
                      <a:pt x="269" y="158"/>
                    </a:lnTo>
                    <a:lnTo>
                      <a:pt x="265" y="157"/>
                    </a:lnTo>
                    <a:lnTo>
                      <a:pt x="263" y="160"/>
                    </a:lnTo>
                    <a:lnTo>
                      <a:pt x="257" y="162"/>
                    </a:lnTo>
                    <a:lnTo>
                      <a:pt x="254" y="161"/>
                    </a:lnTo>
                    <a:lnTo>
                      <a:pt x="254" y="158"/>
                    </a:lnTo>
                    <a:lnTo>
                      <a:pt x="253" y="155"/>
                    </a:lnTo>
                    <a:lnTo>
                      <a:pt x="253" y="150"/>
                    </a:lnTo>
                    <a:lnTo>
                      <a:pt x="251" y="145"/>
                    </a:lnTo>
                    <a:lnTo>
                      <a:pt x="248" y="144"/>
                    </a:lnTo>
                    <a:lnTo>
                      <a:pt x="244" y="144"/>
                    </a:lnTo>
                    <a:lnTo>
                      <a:pt x="240" y="146"/>
                    </a:lnTo>
                    <a:lnTo>
                      <a:pt x="227" y="146"/>
                    </a:lnTo>
                    <a:lnTo>
                      <a:pt x="219" y="144"/>
                    </a:lnTo>
                    <a:lnTo>
                      <a:pt x="213" y="141"/>
                    </a:lnTo>
                    <a:lnTo>
                      <a:pt x="211" y="140"/>
                    </a:lnTo>
                    <a:lnTo>
                      <a:pt x="210" y="140"/>
                    </a:lnTo>
                    <a:lnTo>
                      <a:pt x="207" y="140"/>
                    </a:lnTo>
                    <a:lnTo>
                      <a:pt x="191" y="133"/>
                    </a:lnTo>
                    <a:lnTo>
                      <a:pt x="189" y="130"/>
                    </a:lnTo>
                    <a:lnTo>
                      <a:pt x="188" y="128"/>
                    </a:lnTo>
                    <a:lnTo>
                      <a:pt x="188" y="127"/>
                    </a:lnTo>
                    <a:lnTo>
                      <a:pt x="185" y="123"/>
                    </a:lnTo>
                    <a:lnTo>
                      <a:pt x="184" y="121"/>
                    </a:lnTo>
                    <a:lnTo>
                      <a:pt x="182" y="115"/>
                    </a:lnTo>
                    <a:lnTo>
                      <a:pt x="153" y="61"/>
                    </a:lnTo>
                    <a:lnTo>
                      <a:pt x="139" y="49"/>
                    </a:lnTo>
                    <a:lnTo>
                      <a:pt x="128" y="43"/>
                    </a:lnTo>
                    <a:lnTo>
                      <a:pt x="116" y="41"/>
                    </a:lnTo>
                    <a:lnTo>
                      <a:pt x="109" y="38"/>
                    </a:lnTo>
                    <a:lnTo>
                      <a:pt x="101" y="31"/>
                    </a:lnTo>
                    <a:lnTo>
                      <a:pt x="96" y="24"/>
                    </a:lnTo>
                    <a:lnTo>
                      <a:pt x="88" y="21"/>
                    </a:lnTo>
                    <a:lnTo>
                      <a:pt x="81" y="24"/>
                    </a:lnTo>
                    <a:lnTo>
                      <a:pt x="75" y="24"/>
                    </a:lnTo>
                    <a:lnTo>
                      <a:pt x="70" y="24"/>
                    </a:lnTo>
                    <a:lnTo>
                      <a:pt x="63" y="21"/>
                    </a:lnTo>
                    <a:lnTo>
                      <a:pt x="61" y="20"/>
                    </a:lnTo>
                    <a:lnTo>
                      <a:pt x="59" y="20"/>
                    </a:lnTo>
                    <a:lnTo>
                      <a:pt x="57" y="20"/>
                    </a:lnTo>
                    <a:lnTo>
                      <a:pt x="47" y="18"/>
                    </a:lnTo>
                    <a:lnTo>
                      <a:pt x="45" y="17"/>
                    </a:lnTo>
                    <a:lnTo>
                      <a:pt x="44" y="17"/>
                    </a:lnTo>
                    <a:lnTo>
                      <a:pt x="41" y="17"/>
                    </a:lnTo>
                    <a:lnTo>
                      <a:pt x="35" y="17"/>
                    </a:lnTo>
                    <a:lnTo>
                      <a:pt x="31" y="14"/>
                    </a:lnTo>
                    <a:lnTo>
                      <a:pt x="29" y="13"/>
                    </a:lnTo>
                    <a:lnTo>
                      <a:pt x="22" y="9"/>
                    </a:lnTo>
                    <a:lnTo>
                      <a:pt x="11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700">
                <a:extLst>
                  <a:ext uri="{FF2B5EF4-FFF2-40B4-BE49-F238E27FC236}">
                    <a16:creationId xmlns:a16="http://schemas.microsoft.com/office/drawing/2014/main" id="{530E3F9B-FE34-9E53-E129-AA5BEE4121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1645"/>
                <a:ext cx="68" cy="277"/>
              </a:xfrm>
              <a:custGeom>
                <a:avLst/>
                <a:gdLst>
                  <a:gd name="T0" fmla="*/ 186 w 340"/>
                  <a:gd name="T1" fmla="*/ 1360 h 1388"/>
                  <a:gd name="T2" fmla="*/ 202 w 340"/>
                  <a:gd name="T3" fmla="*/ 1316 h 1388"/>
                  <a:gd name="T4" fmla="*/ 232 w 340"/>
                  <a:gd name="T5" fmla="*/ 1270 h 1388"/>
                  <a:gd name="T6" fmla="*/ 236 w 340"/>
                  <a:gd name="T7" fmla="*/ 1213 h 1388"/>
                  <a:gd name="T8" fmla="*/ 249 w 340"/>
                  <a:gd name="T9" fmla="*/ 1165 h 1388"/>
                  <a:gd name="T10" fmla="*/ 263 w 340"/>
                  <a:gd name="T11" fmla="*/ 1142 h 1388"/>
                  <a:gd name="T12" fmla="*/ 274 w 340"/>
                  <a:gd name="T13" fmla="*/ 1081 h 1388"/>
                  <a:gd name="T14" fmla="*/ 270 w 340"/>
                  <a:gd name="T15" fmla="*/ 1052 h 1388"/>
                  <a:gd name="T16" fmla="*/ 240 w 340"/>
                  <a:gd name="T17" fmla="*/ 1027 h 1388"/>
                  <a:gd name="T18" fmla="*/ 237 w 340"/>
                  <a:gd name="T19" fmla="*/ 969 h 1388"/>
                  <a:gd name="T20" fmla="*/ 286 w 340"/>
                  <a:gd name="T21" fmla="*/ 938 h 1388"/>
                  <a:gd name="T22" fmla="*/ 304 w 340"/>
                  <a:gd name="T23" fmla="*/ 910 h 1388"/>
                  <a:gd name="T24" fmla="*/ 312 w 340"/>
                  <a:gd name="T25" fmla="*/ 878 h 1388"/>
                  <a:gd name="T26" fmla="*/ 304 w 340"/>
                  <a:gd name="T27" fmla="*/ 861 h 1388"/>
                  <a:gd name="T28" fmla="*/ 305 w 340"/>
                  <a:gd name="T29" fmla="*/ 846 h 1388"/>
                  <a:gd name="T30" fmla="*/ 293 w 340"/>
                  <a:gd name="T31" fmla="*/ 833 h 1388"/>
                  <a:gd name="T32" fmla="*/ 303 w 340"/>
                  <a:gd name="T33" fmla="*/ 817 h 1388"/>
                  <a:gd name="T34" fmla="*/ 318 w 340"/>
                  <a:gd name="T35" fmla="*/ 816 h 1388"/>
                  <a:gd name="T36" fmla="*/ 317 w 340"/>
                  <a:gd name="T37" fmla="*/ 759 h 1388"/>
                  <a:gd name="T38" fmla="*/ 317 w 340"/>
                  <a:gd name="T39" fmla="*/ 730 h 1388"/>
                  <a:gd name="T40" fmla="*/ 316 w 340"/>
                  <a:gd name="T41" fmla="*/ 710 h 1388"/>
                  <a:gd name="T42" fmla="*/ 323 w 340"/>
                  <a:gd name="T43" fmla="*/ 661 h 1388"/>
                  <a:gd name="T44" fmla="*/ 329 w 340"/>
                  <a:gd name="T45" fmla="*/ 613 h 1388"/>
                  <a:gd name="T46" fmla="*/ 338 w 340"/>
                  <a:gd name="T47" fmla="*/ 611 h 1388"/>
                  <a:gd name="T48" fmla="*/ 335 w 340"/>
                  <a:gd name="T49" fmla="*/ 585 h 1388"/>
                  <a:gd name="T50" fmla="*/ 326 w 340"/>
                  <a:gd name="T51" fmla="*/ 558 h 1388"/>
                  <a:gd name="T52" fmla="*/ 328 w 340"/>
                  <a:gd name="T53" fmla="*/ 545 h 1388"/>
                  <a:gd name="T54" fmla="*/ 321 w 340"/>
                  <a:gd name="T55" fmla="*/ 525 h 1388"/>
                  <a:gd name="T56" fmla="*/ 318 w 340"/>
                  <a:gd name="T57" fmla="*/ 510 h 1388"/>
                  <a:gd name="T58" fmla="*/ 315 w 340"/>
                  <a:gd name="T59" fmla="*/ 485 h 1388"/>
                  <a:gd name="T60" fmla="*/ 306 w 340"/>
                  <a:gd name="T61" fmla="*/ 462 h 1388"/>
                  <a:gd name="T62" fmla="*/ 311 w 340"/>
                  <a:gd name="T63" fmla="*/ 442 h 1388"/>
                  <a:gd name="T64" fmla="*/ 309 w 340"/>
                  <a:gd name="T65" fmla="*/ 421 h 1388"/>
                  <a:gd name="T66" fmla="*/ 284 w 340"/>
                  <a:gd name="T67" fmla="*/ 411 h 1388"/>
                  <a:gd name="T68" fmla="*/ 286 w 340"/>
                  <a:gd name="T69" fmla="*/ 385 h 1388"/>
                  <a:gd name="T70" fmla="*/ 260 w 340"/>
                  <a:gd name="T71" fmla="*/ 366 h 1388"/>
                  <a:gd name="T72" fmla="*/ 225 w 340"/>
                  <a:gd name="T73" fmla="*/ 337 h 1388"/>
                  <a:gd name="T74" fmla="*/ 215 w 340"/>
                  <a:gd name="T75" fmla="*/ 313 h 1388"/>
                  <a:gd name="T76" fmla="*/ 213 w 340"/>
                  <a:gd name="T77" fmla="*/ 302 h 1388"/>
                  <a:gd name="T78" fmla="*/ 178 w 340"/>
                  <a:gd name="T79" fmla="*/ 299 h 1388"/>
                  <a:gd name="T80" fmla="*/ 164 w 340"/>
                  <a:gd name="T81" fmla="*/ 282 h 1388"/>
                  <a:gd name="T82" fmla="*/ 160 w 340"/>
                  <a:gd name="T83" fmla="*/ 258 h 1388"/>
                  <a:gd name="T84" fmla="*/ 149 w 340"/>
                  <a:gd name="T85" fmla="*/ 246 h 1388"/>
                  <a:gd name="T86" fmla="*/ 116 w 340"/>
                  <a:gd name="T87" fmla="*/ 206 h 1388"/>
                  <a:gd name="T88" fmla="*/ 105 w 340"/>
                  <a:gd name="T89" fmla="*/ 202 h 1388"/>
                  <a:gd name="T90" fmla="*/ 80 w 340"/>
                  <a:gd name="T91" fmla="*/ 175 h 1388"/>
                  <a:gd name="T92" fmla="*/ 52 w 340"/>
                  <a:gd name="T93" fmla="*/ 124 h 1388"/>
                  <a:gd name="T94" fmla="*/ 42 w 340"/>
                  <a:gd name="T95" fmla="*/ 87 h 1388"/>
                  <a:gd name="T96" fmla="*/ 35 w 340"/>
                  <a:gd name="T97" fmla="*/ 52 h 1388"/>
                  <a:gd name="T98" fmla="*/ 26 w 340"/>
                  <a:gd name="T99" fmla="*/ 33 h 1388"/>
                  <a:gd name="T100" fmla="*/ 2 w 340"/>
                  <a:gd name="T101" fmla="*/ 7 h 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40" h="1388">
                    <a:moveTo>
                      <a:pt x="183" y="1388"/>
                    </a:moveTo>
                    <a:lnTo>
                      <a:pt x="192" y="1375"/>
                    </a:lnTo>
                    <a:lnTo>
                      <a:pt x="192" y="1370"/>
                    </a:lnTo>
                    <a:lnTo>
                      <a:pt x="191" y="1365"/>
                    </a:lnTo>
                    <a:lnTo>
                      <a:pt x="186" y="1360"/>
                    </a:lnTo>
                    <a:lnTo>
                      <a:pt x="185" y="1358"/>
                    </a:lnTo>
                    <a:lnTo>
                      <a:pt x="184" y="1355"/>
                    </a:lnTo>
                    <a:lnTo>
                      <a:pt x="185" y="1352"/>
                    </a:lnTo>
                    <a:lnTo>
                      <a:pt x="189" y="1342"/>
                    </a:lnTo>
                    <a:lnTo>
                      <a:pt x="202" y="1316"/>
                    </a:lnTo>
                    <a:lnTo>
                      <a:pt x="228" y="1286"/>
                    </a:lnTo>
                    <a:lnTo>
                      <a:pt x="229" y="1281"/>
                    </a:lnTo>
                    <a:lnTo>
                      <a:pt x="231" y="1276"/>
                    </a:lnTo>
                    <a:lnTo>
                      <a:pt x="231" y="1273"/>
                    </a:lnTo>
                    <a:lnTo>
                      <a:pt x="232" y="1270"/>
                    </a:lnTo>
                    <a:lnTo>
                      <a:pt x="235" y="1264"/>
                    </a:lnTo>
                    <a:lnTo>
                      <a:pt x="236" y="1238"/>
                    </a:lnTo>
                    <a:lnTo>
                      <a:pt x="235" y="1229"/>
                    </a:lnTo>
                    <a:lnTo>
                      <a:pt x="234" y="1222"/>
                    </a:lnTo>
                    <a:lnTo>
                      <a:pt x="236" y="1213"/>
                    </a:lnTo>
                    <a:lnTo>
                      <a:pt x="238" y="1207"/>
                    </a:lnTo>
                    <a:lnTo>
                      <a:pt x="240" y="1202"/>
                    </a:lnTo>
                    <a:lnTo>
                      <a:pt x="242" y="1201"/>
                    </a:lnTo>
                    <a:lnTo>
                      <a:pt x="248" y="1170"/>
                    </a:lnTo>
                    <a:lnTo>
                      <a:pt x="249" y="1165"/>
                    </a:lnTo>
                    <a:lnTo>
                      <a:pt x="255" y="1158"/>
                    </a:lnTo>
                    <a:lnTo>
                      <a:pt x="259" y="1152"/>
                    </a:lnTo>
                    <a:lnTo>
                      <a:pt x="263" y="1148"/>
                    </a:lnTo>
                    <a:lnTo>
                      <a:pt x="263" y="1143"/>
                    </a:lnTo>
                    <a:lnTo>
                      <a:pt x="263" y="1142"/>
                    </a:lnTo>
                    <a:lnTo>
                      <a:pt x="261" y="1132"/>
                    </a:lnTo>
                    <a:lnTo>
                      <a:pt x="265" y="1121"/>
                    </a:lnTo>
                    <a:lnTo>
                      <a:pt x="272" y="1098"/>
                    </a:lnTo>
                    <a:lnTo>
                      <a:pt x="275" y="1089"/>
                    </a:lnTo>
                    <a:lnTo>
                      <a:pt x="274" y="1081"/>
                    </a:lnTo>
                    <a:lnTo>
                      <a:pt x="274" y="1063"/>
                    </a:lnTo>
                    <a:lnTo>
                      <a:pt x="271" y="1058"/>
                    </a:lnTo>
                    <a:lnTo>
                      <a:pt x="270" y="1056"/>
                    </a:lnTo>
                    <a:lnTo>
                      <a:pt x="270" y="1055"/>
                    </a:lnTo>
                    <a:lnTo>
                      <a:pt x="270" y="1052"/>
                    </a:lnTo>
                    <a:lnTo>
                      <a:pt x="263" y="1049"/>
                    </a:lnTo>
                    <a:lnTo>
                      <a:pt x="252" y="1046"/>
                    </a:lnTo>
                    <a:lnTo>
                      <a:pt x="243" y="1040"/>
                    </a:lnTo>
                    <a:lnTo>
                      <a:pt x="241" y="1032"/>
                    </a:lnTo>
                    <a:lnTo>
                      <a:pt x="240" y="1027"/>
                    </a:lnTo>
                    <a:lnTo>
                      <a:pt x="235" y="996"/>
                    </a:lnTo>
                    <a:lnTo>
                      <a:pt x="232" y="988"/>
                    </a:lnTo>
                    <a:lnTo>
                      <a:pt x="232" y="982"/>
                    </a:lnTo>
                    <a:lnTo>
                      <a:pt x="234" y="976"/>
                    </a:lnTo>
                    <a:lnTo>
                      <a:pt x="237" y="969"/>
                    </a:lnTo>
                    <a:lnTo>
                      <a:pt x="248" y="964"/>
                    </a:lnTo>
                    <a:lnTo>
                      <a:pt x="255" y="959"/>
                    </a:lnTo>
                    <a:lnTo>
                      <a:pt x="261" y="954"/>
                    </a:lnTo>
                    <a:lnTo>
                      <a:pt x="278" y="939"/>
                    </a:lnTo>
                    <a:lnTo>
                      <a:pt x="286" y="938"/>
                    </a:lnTo>
                    <a:lnTo>
                      <a:pt x="286" y="929"/>
                    </a:lnTo>
                    <a:lnTo>
                      <a:pt x="287" y="925"/>
                    </a:lnTo>
                    <a:lnTo>
                      <a:pt x="291" y="922"/>
                    </a:lnTo>
                    <a:lnTo>
                      <a:pt x="303" y="913"/>
                    </a:lnTo>
                    <a:lnTo>
                      <a:pt x="304" y="910"/>
                    </a:lnTo>
                    <a:lnTo>
                      <a:pt x="306" y="907"/>
                    </a:lnTo>
                    <a:lnTo>
                      <a:pt x="312" y="897"/>
                    </a:lnTo>
                    <a:lnTo>
                      <a:pt x="315" y="882"/>
                    </a:lnTo>
                    <a:lnTo>
                      <a:pt x="314" y="880"/>
                    </a:lnTo>
                    <a:lnTo>
                      <a:pt x="312" y="878"/>
                    </a:lnTo>
                    <a:lnTo>
                      <a:pt x="312" y="876"/>
                    </a:lnTo>
                    <a:lnTo>
                      <a:pt x="309" y="872"/>
                    </a:lnTo>
                    <a:lnTo>
                      <a:pt x="306" y="868"/>
                    </a:lnTo>
                    <a:lnTo>
                      <a:pt x="305" y="865"/>
                    </a:lnTo>
                    <a:lnTo>
                      <a:pt x="304" y="861"/>
                    </a:lnTo>
                    <a:lnTo>
                      <a:pt x="308" y="858"/>
                    </a:lnTo>
                    <a:lnTo>
                      <a:pt x="308" y="852"/>
                    </a:lnTo>
                    <a:lnTo>
                      <a:pt x="309" y="851"/>
                    </a:lnTo>
                    <a:lnTo>
                      <a:pt x="308" y="849"/>
                    </a:lnTo>
                    <a:lnTo>
                      <a:pt x="305" y="846"/>
                    </a:lnTo>
                    <a:lnTo>
                      <a:pt x="304" y="845"/>
                    </a:lnTo>
                    <a:lnTo>
                      <a:pt x="299" y="839"/>
                    </a:lnTo>
                    <a:lnTo>
                      <a:pt x="297" y="836"/>
                    </a:lnTo>
                    <a:lnTo>
                      <a:pt x="295" y="835"/>
                    </a:lnTo>
                    <a:lnTo>
                      <a:pt x="293" y="833"/>
                    </a:lnTo>
                    <a:lnTo>
                      <a:pt x="292" y="827"/>
                    </a:lnTo>
                    <a:lnTo>
                      <a:pt x="293" y="823"/>
                    </a:lnTo>
                    <a:lnTo>
                      <a:pt x="297" y="821"/>
                    </a:lnTo>
                    <a:lnTo>
                      <a:pt x="299" y="817"/>
                    </a:lnTo>
                    <a:lnTo>
                      <a:pt x="303" y="817"/>
                    </a:lnTo>
                    <a:lnTo>
                      <a:pt x="310" y="821"/>
                    </a:lnTo>
                    <a:lnTo>
                      <a:pt x="312" y="822"/>
                    </a:lnTo>
                    <a:lnTo>
                      <a:pt x="315" y="822"/>
                    </a:lnTo>
                    <a:lnTo>
                      <a:pt x="316" y="819"/>
                    </a:lnTo>
                    <a:lnTo>
                      <a:pt x="318" y="816"/>
                    </a:lnTo>
                    <a:lnTo>
                      <a:pt x="315" y="806"/>
                    </a:lnTo>
                    <a:lnTo>
                      <a:pt x="314" y="802"/>
                    </a:lnTo>
                    <a:lnTo>
                      <a:pt x="315" y="801"/>
                    </a:lnTo>
                    <a:lnTo>
                      <a:pt x="320" y="792"/>
                    </a:lnTo>
                    <a:lnTo>
                      <a:pt x="317" y="759"/>
                    </a:lnTo>
                    <a:lnTo>
                      <a:pt x="318" y="750"/>
                    </a:lnTo>
                    <a:lnTo>
                      <a:pt x="316" y="743"/>
                    </a:lnTo>
                    <a:lnTo>
                      <a:pt x="317" y="737"/>
                    </a:lnTo>
                    <a:lnTo>
                      <a:pt x="317" y="732"/>
                    </a:lnTo>
                    <a:lnTo>
                      <a:pt x="317" y="730"/>
                    </a:lnTo>
                    <a:lnTo>
                      <a:pt x="317" y="729"/>
                    </a:lnTo>
                    <a:lnTo>
                      <a:pt x="318" y="729"/>
                    </a:lnTo>
                    <a:lnTo>
                      <a:pt x="317" y="724"/>
                    </a:lnTo>
                    <a:lnTo>
                      <a:pt x="317" y="719"/>
                    </a:lnTo>
                    <a:lnTo>
                      <a:pt x="316" y="710"/>
                    </a:lnTo>
                    <a:lnTo>
                      <a:pt x="316" y="704"/>
                    </a:lnTo>
                    <a:lnTo>
                      <a:pt x="316" y="696"/>
                    </a:lnTo>
                    <a:lnTo>
                      <a:pt x="314" y="686"/>
                    </a:lnTo>
                    <a:lnTo>
                      <a:pt x="317" y="678"/>
                    </a:lnTo>
                    <a:lnTo>
                      <a:pt x="323" y="661"/>
                    </a:lnTo>
                    <a:lnTo>
                      <a:pt x="321" y="645"/>
                    </a:lnTo>
                    <a:lnTo>
                      <a:pt x="323" y="630"/>
                    </a:lnTo>
                    <a:lnTo>
                      <a:pt x="329" y="623"/>
                    </a:lnTo>
                    <a:lnTo>
                      <a:pt x="331" y="618"/>
                    </a:lnTo>
                    <a:lnTo>
                      <a:pt x="329" y="613"/>
                    </a:lnTo>
                    <a:lnTo>
                      <a:pt x="326" y="609"/>
                    </a:lnTo>
                    <a:lnTo>
                      <a:pt x="327" y="607"/>
                    </a:lnTo>
                    <a:lnTo>
                      <a:pt x="329" y="607"/>
                    </a:lnTo>
                    <a:lnTo>
                      <a:pt x="335" y="610"/>
                    </a:lnTo>
                    <a:lnTo>
                      <a:pt x="338" y="611"/>
                    </a:lnTo>
                    <a:lnTo>
                      <a:pt x="340" y="609"/>
                    </a:lnTo>
                    <a:lnTo>
                      <a:pt x="339" y="606"/>
                    </a:lnTo>
                    <a:lnTo>
                      <a:pt x="338" y="605"/>
                    </a:lnTo>
                    <a:lnTo>
                      <a:pt x="337" y="600"/>
                    </a:lnTo>
                    <a:lnTo>
                      <a:pt x="335" y="585"/>
                    </a:lnTo>
                    <a:lnTo>
                      <a:pt x="333" y="579"/>
                    </a:lnTo>
                    <a:lnTo>
                      <a:pt x="334" y="576"/>
                    </a:lnTo>
                    <a:lnTo>
                      <a:pt x="333" y="569"/>
                    </a:lnTo>
                    <a:lnTo>
                      <a:pt x="329" y="564"/>
                    </a:lnTo>
                    <a:lnTo>
                      <a:pt x="326" y="558"/>
                    </a:lnTo>
                    <a:lnTo>
                      <a:pt x="326" y="554"/>
                    </a:lnTo>
                    <a:lnTo>
                      <a:pt x="329" y="552"/>
                    </a:lnTo>
                    <a:lnTo>
                      <a:pt x="329" y="550"/>
                    </a:lnTo>
                    <a:lnTo>
                      <a:pt x="329" y="547"/>
                    </a:lnTo>
                    <a:lnTo>
                      <a:pt x="328" y="545"/>
                    </a:lnTo>
                    <a:lnTo>
                      <a:pt x="327" y="542"/>
                    </a:lnTo>
                    <a:lnTo>
                      <a:pt x="323" y="541"/>
                    </a:lnTo>
                    <a:lnTo>
                      <a:pt x="320" y="533"/>
                    </a:lnTo>
                    <a:lnTo>
                      <a:pt x="320" y="527"/>
                    </a:lnTo>
                    <a:lnTo>
                      <a:pt x="321" y="525"/>
                    </a:lnTo>
                    <a:lnTo>
                      <a:pt x="321" y="521"/>
                    </a:lnTo>
                    <a:lnTo>
                      <a:pt x="321" y="519"/>
                    </a:lnTo>
                    <a:lnTo>
                      <a:pt x="320" y="514"/>
                    </a:lnTo>
                    <a:lnTo>
                      <a:pt x="318" y="512"/>
                    </a:lnTo>
                    <a:lnTo>
                      <a:pt x="318" y="510"/>
                    </a:lnTo>
                    <a:lnTo>
                      <a:pt x="315" y="502"/>
                    </a:lnTo>
                    <a:lnTo>
                      <a:pt x="314" y="495"/>
                    </a:lnTo>
                    <a:lnTo>
                      <a:pt x="315" y="491"/>
                    </a:lnTo>
                    <a:lnTo>
                      <a:pt x="317" y="489"/>
                    </a:lnTo>
                    <a:lnTo>
                      <a:pt x="315" y="485"/>
                    </a:lnTo>
                    <a:lnTo>
                      <a:pt x="310" y="482"/>
                    </a:lnTo>
                    <a:lnTo>
                      <a:pt x="308" y="479"/>
                    </a:lnTo>
                    <a:lnTo>
                      <a:pt x="308" y="476"/>
                    </a:lnTo>
                    <a:lnTo>
                      <a:pt x="309" y="465"/>
                    </a:lnTo>
                    <a:lnTo>
                      <a:pt x="306" y="462"/>
                    </a:lnTo>
                    <a:lnTo>
                      <a:pt x="304" y="461"/>
                    </a:lnTo>
                    <a:lnTo>
                      <a:pt x="301" y="456"/>
                    </a:lnTo>
                    <a:lnTo>
                      <a:pt x="303" y="453"/>
                    </a:lnTo>
                    <a:lnTo>
                      <a:pt x="308" y="446"/>
                    </a:lnTo>
                    <a:lnTo>
                      <a:pt x="311" y="442"/>
                    </a:lnTo>
                    <a:lnTo>
                      <a:pt x="311" y="435"/>
                    </a:lnTo>
                    <a:lnTo>
                      <a:pt x="311" y="430"/>
                    </a:lnTo>
                    <a:lnTo>
                      <a:pt x="311" y="427"/>
                    </a:lnTo>
                    <a:lnTo>
                      <a:pt x="312" y="424"/>
                    </a:lnTo>
                    <a:lnTo>
                      <a:pt x="309" y="421"/>
                    </a:lnTo>
                    <a:lnTo>
                      <a:pt x="305" y="419"/>
                    </a:lnTo>
                    <a:lnTo>
                      <a:pt x="299" y="417"/>
                    </a:lnTo>
                    <a:lnTo>
                      <a:pt x="289" y="417"/>
                    </a:lnTo>
                    <a:lnTo>
                      <a:pt x="284" y="413"/>
                    </a:lnTo>
                    <a:lnTo>
                      <a:pt x="284" y="411"/>
                    </a:lnTo>
                    <a:lnTo>
                      <a:pt x="283" y="400"/>
                    </a:lnTo>
                    <a:lnTo>
                      <a:pt x="282" y="394"/>
                    </a:lnTo>
                    <a:lnTo>
                      <a:pt x="283" y="390"/>
                    </a:lnTo>
                    <a:lnTo>
                      <a:pt x="284" y="387"/>
                    </a:lnTo>
                    <a:lnTo>
                      <a:pt x="286" y="385"/>
                    </a:lnTo>
                    <a:lnTo>
                      <a:pt x="284" y="384"/>
                    </a:lnTo>
                    <a:lnTo>
                      <a:pt x="282" y="384"/>
                    </a:lnTo>
                    <a:lnTo>
                      <a:pt x="276" y="381"/>
                    </a:lnTo>
                    <a:lnTo>
                      <a:pt x="272" y="371"/>
                    </a:lnTo>
                    <a:lnTo>
                      <a:pt x="260" y="366"/>
                    </a:lnTo>
                    <a:lnTo>
                      <a:pt x="258" y="365"/>
                    </a:lnTo>
                    <a:lnTo>
                      <a:pt x="255" y="364"/>
                    </a:lnTo>
                    <a:lnTo>
                      <a:pt x="251" y="361"/>
                    </a:lnTo>
                    <a:lnTo>
                      <a:pt x="246" y="360"/>
                    </a:lnTo>
                    <a:lnTo>
                      <a:pt x="225" y="337"/>
                    </a:lnTo>
                    <a:lnTo>
                      <a:pt x="217" y="331"/>
                    </a:lnTo>
                    <a:lnTo>
                      <a:pt x="214" y="329"/>
                    </a:lnTo>
                    <a:lnTo>
                      <a:pt x="213" y="321"/>
                    </a:lnTo>
                    <a:lnTo>
                      <a:pt x="213" y="316"/>
                    </a:lnTo>
                    <a:lnTo>
                      <a:pt x="215" y="313"/>
                    </a:lnTo>
                    <a:lnTo>
                      <a:pt x="214" y="310"/>
                    </a:lnTo>
                    <a:lnTo>
                      <a:pt x="214" y="309"/>
                    </a:lnTo>
                    <a:lnTo>
                      <a:pt x="213" y="307"/>
                    </a:lnTo>
                    <a:lnTo>
                      <a:pt x="213" y="305"/>
                    </a:lnTo>
                    <a:lnTo>
                      <a:pt x="213" y="302"/>
                    </a:lnTo>
                    <a:lnTo>
                      <a:pt x="209" y="298"/>
                    </a:lnTo>
                    <a:lnTo>
                      <a:pt x="203" y="299"/>
                    </a:lnTo>
                    <a:lnTo>
                      <a:pt x="192" y="301"/>
                    </a:lnTo>
                    <a:lnTo>
                      <a:pt x="184" y="301"/>
                    </a:lnTo>
                    <a:lnTo>
                      <a:pt x="178" y="299"/>
                    </a:lnTo>
                    <a:lnTo>
                      <a:pt x="174" y="298"/>
                    </a:lnTo>
                    <a:lnTo>
                      <a:pt x="169" y="291"/>
                    </a:lnTo>
                    <a:lnTo>
                      <a:pt x="168" y="286"/>
                    </a:lnTo>
                    <a:lnTo>
                      <a:pt x="166" y="284"/>
                    </a:lnTo>
                    <a:lnTo>
                      <a:pt x="164" y="282"/>
                    </a:lnTo>
                    <a:lnTo>
                      <a:pt x="162" y="280"/>
                    </a:lnTo>
                    <a:lnTo>
                      <a:pt x="161" y="279"/>
                    </a:lnTo>
                    <a:lnTo>
                      <a:pt x="160" y="274"/>
                    </a:lnTo>
                    <a:lnTo>
                      <a:pt x="161" y="270"/>
                    </a:lnTo>
                    <a:lnTo>
                      <a:pt x="160" y="258"/>
                    </a:lnTo>
                    <a:lnTo>
                      <a:pt x="157" y="255"/>
                    </a:lnTo>
                    <a:lnTo>
                      <a:pt x="156" y="252"/>
                    </a:lnTo>
                    <a:lnTo>
                      <a:pt x="154" y="250"/>
                    </a:lnTo>
                    <a:lnTo>
                      <a:pt x="152" y="249"/>
                    </a:lnTo>
                    <a:lnTo>
                      <a:pt x="149" y="246"/>
                    </a:lnTo>
                    <a:lnTo>
                      <a:pt x="123" y="221"/>
                    </a:lnTo>
                    <a:lnTo>
                      <a:pt x="121" y="217"/>
                    </a:lnTo>
                    <a:lnTo>
                      <a:pt x="120" y="211"/>
                    </a:lnTo>
                    <a:lnTo>
                      <a:pt x="117" y="207"/>
                    </a:lnTo>
                    <a:lnTo>
                      <a:pt x="116" y="206"/>
                    </a:lnTo>
                    <a:lnTo>
                      <a:pt x="114" y="205"/>
                    </a:lnTo>
                    <a:lnTo>
                      <a:pt x="111" y="206"/>
                    </a:lnTo>
                    <a:lnTo>
                      <a:pt x="109" y="205"/>
                    </a:lnTo>
                    <a:lnTo>
                      <a:pt x="108" y="205"/>
                    </a:lnTo>
                    <a:lnTo>
                      <a:pt x="105" y="202"/>
                    </a:lnTo>
                    <a:lnTo>
                      <a:pt x="100" y="192"/>
                    </a:lnTo>
                    <a:lnTo>
                      <a:pt x="88" y="187"/>
                    </a:lnTo>
                    <a:lnTo>
                      <a:pt x="85" y="184"/>
                    </a:lnTo>
                    <a:lnTo>
                      <a:pt x="82" y="181"/>
                    </a:lnTo>
                    <a:lnTo>
                      <a:pt x="80" y="175"/>
                    </a:lnTo>
                    <a:lnTo>
                      <a:pt x="77" y="169"/>
                    </a:lnTo>
                    <a:lnTo>
                      <a:pt x="70" y="160"/>
                    </a:lnTo>
                    <a:lnTo>
                      <a:pt x="61" y="148"/>
                    </a:lnTo>
                    <a:lnTo>
                      <a:pt x="55" y="135"/>
                    </a:lnTo>
                    <a:lnTo>
                      <a:pt x="52" y="124"/>
                    </a:lnTo>
                    <a:lnTo>
                      <a:pt x="52" y="119"/>
                    </a:lnTo>
                    <a:lnTo>
                      <a:pt x="52" y="107"/>
                    </a:lnTo>
                    <a:lnTo>
                      <a:pt x="51" y="101"/>
                    </a:lnTo>
                    <a:lnTo>
                      <a:pt x="45" y="91"/>
                    </a:lnTo>
                    <a:lnTo>
                      <a:pt x="42" y="87"/>
                    </a:lnTo>
                    <a:lnTo>
                      <a:pt x="42" y="86"/>
                    </a:lnTo>
                    <a:lnTo>
                      <a:pt x="38" y="74"/>
                    </a:lnTo>
                    <a:lnTo>
                      <a:pt x="40" y="69"/>
                    </a:lnTo>
                    <a:lnTo>
                      <a:pt x="40" y="58"/>
                    </a:lnTo>
                    <a:lnTo>
                      <a:pt x="35" y="52"/>
                    </a:lnTo>
                    <a:lnTo>
                      <a:pt x="31" y="47"/>
                    </a:lnTo>
                    <a:lnTo>
                      <a:pt x="31" y="41"/>
                    </a:lnTo>
                    <a:lnTo>
                      <a:pt x="30" y="36"/>
                    </a:lnTo>
                    <a:lnTo>
                      <a:pt x="30" y="34"/>
                    </a:lnTo>
                    <a:lnTo>
                      <a:pt x="26" y="33"/>
                    </a:lnTo>
                    <a:lnTo>
                      <a:pt x="13" y="33"/>
                    </a:lnTo>
                    <a:lnTo>
                      <a:pt x="9" y="29"/>
                    </a:lnTo>
                    <a:lnTo>
                      <a:pt x="7" y="24"/>
                    </a:lnTo>
                    <a:lnTo>
                      <a:pt x="7" y="19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701">
                <a:extLst>
                  <a:ext uri="{FF2B5EF4-FFF2-40B4-BE49-F238E27FC236}">
                    <a16:creationId xmlns:a16="http://schemas.microsoft.com/office/drawing/2014/main" id="{0499F98D-FD27-5B57-1F56-DBFE7253EA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454"/>
                <a:ext cx="83" cy="172"/>
              </a:xfrm>
              <a:custGeom>
                <a:avLst/>
                <a:gdLst>
                  <a:gd name="T0" fmla="*/ 139 w 414"/>
                  <a:gd name="T1" fmla="*/ 23 h 858"/>
                  <a:gd name="T2" fmla="*/ 135 w 414"/>
                  <a:gd name="T3" fmla="*/ 34 h 858"/>
                  <a:gd name="T4" fmla="*/ 141 w 414"/>
                  <a:gd name="T5" fmla="*/ 72 h 858"/>
                  <a:gd name="T6" fmla="*/ 151 w 414"/>
                  <a:gd name="T7" fmla="*/ 95 h 858"/>
                  <a:gd name="T8" fmla="*/ 130 w 414"/>
                  <a:gd name="T9" fmla="*/ 119 h 858"/>
                  <a:gd name="T10" fmla="*/ 122 w 414"/>
                  <a:gd name="T11" fmla="*/ 118 h 858"/>
                  <a:gd name="T12" fmla="*/ 107 w 414"/>
                  <a:gd name="T13" fmla="*/ 119 h 858"/>
                  <a:gd name="T14" fmla="*/ 117 w 414"/>
                  <a:gd name="T15" fmla="*/ 134 h 858"/>
                  <a:gd name="T16" fmla="*/ 117 w 414"/>
                  <a:gd name="T17" fmla="*/ 140 h 858"/>
                  <a:gd name="T18" fmla="*/ 113 w 414"/>
                  <a:gd name="T19" fmla="*/ 151 h 858"/>
                  <a:gd name="T20" fmla="*/ 122 w 414"/>
                  <a:gd name="T21" fmla="*/ 162 h 858"/>
                  <a:gd name="T22" fmla="*/ 115 w 414"/>
                  <a:gd name="T23" fmla="*/ 163 h 858"/>
                  <a:gd name="T24" fmla="*/ 105 w 414"/>
                  <a:gd name="T25" fmla="*/ 191 h 858"/>
                  <a:gd name="T26" fmla="*/ 96 w 414"/>
                  <a:gd name="T27" fmla="*/ 194 h 858"/>
                  <a:gd name="T28" fmla="*/ 81 w 414"/>
                  <a:gd name="T29" fmla="*/ 186 h 858"/>
                  <a:gd name="T30" fmla="*/ 81 w 414"/>
                  <a:gd name="T31" fmla="*/ 203 h 858"/>
                  <a:gd name="T32" fmla="*/ 76 w 414"/>
                  <a:gd name="T33" fmla="*/ 209 h 858"/>
                  <a:gd name="T34" fmla="*/ 59 w 414"/>
                  <a:gd name="T35" fmla="*/ 205 h 858"/>
                  <a:gd name="T36" fmla="*/ 36 w 414"/>
                  <a:gd name="T37" fmla="*/ 208 h 858"/>
                  <a:gd name="T38" fmla="*/ 12 w 414"/>
                  <a:gd name="T39" fmla="*/ 211 h 858"/>
                  <a:gd name="T40" fmla="*/ 6 w 414"/>
                  <a:gd name="T41" fmla="*/ 229 h 858"/>
                  <a:gd name="T42" fmla="*/ 4 w 414"/>
                  <a:gd name="T43" fmla="*/ 242 h 858"/>
                  <a:gd name="T44" fmla="*/ 4 w 414"/>
                  <a:gd name="T45" fmla="*/ 250 h 858"/>
                  <a:gd name="T46" fmla="*/ 12 w 414"/>
                  <a:gd name="T47" fmla="*/ 258 h 858"/>
                  <a:gd name="T48" fmla="*/ 12 w 414"/>
                  <a:gd name="T49" fmla="*/ 290 h 858"/>
                  <a:gd name="T50" fmla="*/ 20 w 414"/>
                  <a:gd name="T51" fmla="*/ 306 h 858"/>
                  <a:gd name="T52" fmla="*/ 36 w 414"/>
                  <a:gd name="T53" fmla="*/ 307 h 858"/>
                  <a:gd name="T54" fmla="*/ 37 w 414"/>
                  <a:gd name="T55" fmla="*/ 326 h 858"/>
                  <a:gd name="T56" fmla="*/ 50 w 414"/>
                  <a:gd name="T57" fmla="*/ 347 h 858"/>
                  <a:gd name="T58" fmla="*/ 63 w 414"/>
                  <a:gd name="T59" fmla="*/ 358 h 858"/>
                  <a:gd name="T60" fmla="*/ 72 w 414"/>
                  <a:gd name="T61" fmla="*/ 357 h 858"/>
                  <a:gd name="T62" fmla="*/ 86 w 414"/>
                  <a:gd name="T63" fmla="*/ 357 h 858"/>
                  <a:gd name="T64" fmla="*/ 86 w 414"/>
                  <a:gd name="T65" fmla="*/ 366 h 858"/>
                  <a:gd name="T66" fmla="*/ 83 w 414"/>
                  <a:gd name="T67" fmla="*/ 381 h 858"/>
                  <a:gd name="T68" fmla="*/ 93 w 414"/>
                  <a:gd name="T69" fmla="*/ 405 h 858"/>
                  <a:gd name="T70" fmla="*/ 103 w 414"/>
                  <a:gd name="T71" fmla="*/ 443 h 858"/>
                  <a:gd name="T72" fmla="*/ 112 w 414"/>
                  <a:gd name="T73" fmla="*/ 448 h 858"/>
                  <a:gd name="T74" fmla="*/ 117 w 414"/>
                  <a:gd name="T75" fmla="*/ 455 h 858"/>
                  <a:gd name="T76" fmla="*/ 121 w 414"/>
                  <a:gd name="T77" fmla="*/ 460 h 858"/>
                  <a:gd name="T78" fmla="*/ 134 w 414"/>
                  <a:gd name="T79" fmla="*/ 466 h 858"/>
                  <a:gd name="T80" fmla="*/ 139 w 414"/>
                  <a:gd name="T81" fmla="*/ 492 h 858"/>
                  <a:gd name="T82" fmla="*/ 143 w 414"/>
                  <a:gd name="T83" fmla="*/ 506 h 858"/>
                  <a:gd name="T84" fmla="*/ 132 w 414"/>
                  <a:gd name="T85" fmla="*/ 537 h 858"/>
                  <a:gd name="T86" fmla="*/ 134 w 414"/>
                  <a:gd name="T87" fmla="*/ 572 h 858"/>
                  <a:gd name="T88" fmla="*/ 145 w 414"/>
                  <a:gd name="T89" fmla="*/ 598 h 858"/>
                  <a:gd name="T90" fmla="*/ 161 w 414"/>
                  <a:gd name="T91" fmla="*/ 614 h 858"/>
                  <a:gd name="T92" fmla="*/ 172 w 414"/>
                  <a:gd name="T93" fmla="*/ 626 h 858"/>
                  <a:gd name="T94" fmla="*/ 196 w 414"/>
                  <a:gd name="T95" fmla="*/ 649 h 858"/>
                  <a:gd name="T96" fmla="*/ 208 w 414"/>
                  <a:gd name="T97" fmla="*/ 668 h 858"/>
                  <a:gd name="T98" fmla="*/ 232 w 414"/>
                  <a:gd name="T99" fmla="*/ 665 h 858"/>
                  <a:gd name="T100" fmla="*/ 250 w 414"/>
                  <a:gd name="T101" fmla="*/ 669 h 858"/>
                  <a:gd name="T102" fmla="*/ 273 w 414"/>
                  <a:gd name="T103" fmla="*/ 658 h 858"/>
                  <a:gd name="T104" fmla="*/ 307 w 414"/>
                  <a:gd name="T105" fmla="*/ 683 h 858"/>
                  <a:gd name="T106" fmla="*/ 339 w 414"/>
                  <a:gd name="T107" fmla="*/ 697 h 858"/>
                  <a:gd name="T108" fmla="*/ 362 w 414"/>
                  <a:gd name="T109" fmla="*/ 729 h 858"/>
                  <a:gd name="T110" fmla="*/ 385 w 414"/>
                  <a:gd name="T111" fmla="*/ 749 h 858"/>
                  <a:gd name="T112" fmla="*/ 393 w 414"/>
                  <a:gd name="T113" fmla="*/ 795 h 858"/>
                  <a:gd name="T114" fmla="*/ 405 w 414"/>
                  <a:gd name="T115" fmla="*/ 817 h 858"/>
                  <a:gd name="T116" fmla="*/ 410 w 414"/>
                  <a:gd name="T117" fmla="*/ 831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14" h="858">
                    <a:moveTo>
                      <a:pt x="153" y="0"/>
                    </a:moveTo>
                    <a:lnTo>
                      <a:pt x="150" y="8"/>
                    </a:lnTo>
                    <a:lnTo>
                      <a:pt x="145" y="17"/>
                    </a:lnTo>
                    <a:lnTo>
                      <a:pt x="139" y="23"/>
                    </a:lnTo>
                    <a:lnTo>
                      <a:pt x="136" y="26"/>
                    </a:lnTo>
                    <a:lnTo>
                      <a:pt x="136" y="29"/>
                    </a:lnTo>
                    <a:lnTo>
                      <a:pt x="135" y="31"/>
                    </a:lnTo>
                    <a:lnTo>
                      <a:pt x="135" y="34"/>
                    </a:lnTo>
                    <a:lnTo>
                      <a:pt x="133" y="46"/>
                    </a:lnTo>
                    <a:lnTo>
                      <a:pt x="130" y="55"/>
                    </a:lnTo>
                    <a:lnTo>
                      <a:pt x="133" y="65"/>
                    </a:lnTo>
                    <a:lnTo>
                      <a:pt x="141" y="72"/>
                    </a:lnTo>
                    <a:lnTo>
                      <a:pt x="147" y="79"/>
                    </a:lnTo>
                    <a:lnTo>
                      <a:pt x="150" y="84"/>
                    </a:lnTo>
                    <a:lnTo>
                      <a:pt x="151" y="90"/>
                    </a:lnTo>
                    <a:lnTo>
                      <a:pt x="151" y="95"/>
                    </a:lnTo>
                    <a:lnTo>
                      <a:pt x="150" y="102"/>
                    </a:lnTo>
                    <a:lnTo>
                      <a:pt x="144" y="108"/>
                    </a:lnTo>
                    <a:lnTo>
                      <a:pt x="134" y="119"/>
                    </a:lnTo>
                    <a:lnTo>
                      <a:pt x="130" y="119"/>
                    </a:lnTo>
                    <a:lnTo>
                      <a:pt x="128" y="120"/>
                    </a:lnTo>
                    <a:lnTo>
                      <a:pt x="126" y="119"/>
                    </a:lnTo>
                    <a:lnTo>
                      <a:pt x="124" y="119"/>
                    </a:lnTo>
                    <a:lnTo>
                      <a:pt x="122" y="118"/>
                    </a:lnTo>
                    <a:lnTo>
                      <a:pt x="115" y="112"/>
                    </a:lnTo>
                    <a:lnTo>
                      <a:pt x="110" y="113"/>
                    </a:lnTo>
                    <a:lnTo>
                      <a:pt x="106" y="115"/>
                    </a:lnTo>
                    <a:lnTo>
                      <a:pt x="107" y="119"/>
                    </a:lnTo>
                    <a:lnTo>
                      <a:pt x="109" y="124"/>
                    </a:lnTo>
                    <a:lnTo>
                      <a:pt x="115" y="130"/>
                    </a:lnTo>
                    <a:lnTo>
                      <a:pt x="117" y="132"/>
                    </a:lnTo>
                    <a:lnTo>
                      <a:pt x="117" y="134"/>
                    </a:lnTo>
                    <a:lnTo>
                      <a:pt x="118" y="136"/>
                    </a:lnTo>
                    <a:lnTo>
                      <a:pt x="118" y="138"/>
                    </a:lnTo>
                    <a:lnTo>
                      <a:pt x="117" y="138"/>
                    </a:lnTo>
                    <a:lnTo>
                      <a:pt x="117" y="140"/>
                    </a:lnTo>
                    <a:lnTo>
                      <a:pt x="117" y="142"/>
                    </a:lnTo>
                    <a:lnTo>
                      <a:pt x="113" y="146"/>
                    </a:lnTo>
                    <a:lnTo>
                      <a:pt x="112" y="149"/>
                    </a:lnTo>
                    <a:lnTo>
                      <a:pt x="113" y="151"/>
                    </a:lnTo>
                    <a:lnTo>
                      <a:pt x="117" y="152"/>
                    </a:lnTo>
                    <a:lnTo>
                      <a:pt x="122" y="153"/>
                    </a:lnTo>
                    <a:lnTo>
                      <a:pt x="124" y="159"/>
                    </a:lnTo>
                    <a:lnTo>
                      <a:pt x="122" y="162"/>
                    </a:lnTo>
                    <a:lnTo>
                      <a:pt x="118" y="162"/>
                    </a:lnTo>
                    <a:lnTo>
                      <a:pt x="116" y="162"/>
                    </a:lnTo>
                    <a:lnTo>
                      <a:pt x="115" y="162"/>
                    </a:lnTo>
                    <a:lnTo>
                      <a:pt x="115" y="163"/>
                    </a:lnTo>
                    <a:lnTo>
                      <a:pt x="110" y="163"/>
                    </a:lnTo>
                    <a:lnTo>
                      <a:pt x="107" y="165"/>
                    </a:lnTo>
                    <a:lnTo>
                      <a:pt x="105" y="171"/>
                    </a:lnTo>
                    <a:lnTo>
                      <a:pt x="105" y="191"/>
                    </a:lnTo>
                    <a:lnTo>
                      <a:pt x="103" y="194"/>
                    </a:lnTo>
                    <a:lnTo>
                      <a:pt x="100" y="195"/>
                    </a:lnTo>
                    <a:lnTo>
                      <a:pt x="98" y="194"/>
                    </a:lnTo>
                    <a:lnTo>
                      <a:pt x="96" y="194"/>
                    </a:lnTo>
                    <a:lnTo>
                      <a:pt x="94" y="193"/>
                    </a:lnTo>
                    <a:lnTo>
                      <a:pt x="93" y="192"/>
                    </a:lnTo>
                    <a:lnTo>
                      <a:pt x="84" y="185"/>
                    </a:lnTo>
                    <a:lnTo>
                      <a:pt x="81" y="186"/>
                    </a:lnTo>
                    <a:lnTo>
                      <a:pt x="76" y="191"/>
                    </a:lnTo>
                    <a:lnTo>
                      <a:pt x="78" y="199"/>
                    </a:lnTo>
                    <a:lnTo>
                      <a:pt x="81" y="202"/>
                    </a:lnTo>
                    <a:lnTo>
                      <a:pt x="81" y="203"/>
                    </a:lnTo>
                    <a:lnTo>
                      <a:pt x="82" y="205"/>
                    </a:lnTo>
                    <a:lnTo>
                      <a:pt x="81" y="208"/>
                    </a:lnTo>
                    <a:lnTo>
                      <a:pt x="78" y="210"/>
                    </a:lnTo>
                    <a:lnTo>
                      <a:pt x="76" y="209"/>
                    </a:lnTo>
                    <a:lnTo>
                      <a:pt x="75" y="209"/>
                    </a:lnTo>
                    <a:lnTo>
                      <a:pt x="72" y="209"/>
                    </a:lnTo>
                    <a:lnTo>
                      <a:pt x="65" y="208"/>
                    </a:lnTo>
                    <a:lnTo>
                      <a:pt x="59" y="205"/>
                    </a:lnTo>
                    <a:lnTo>
                      <a:pt x="54" y="205"/>
                    </a:lnTo>
                    <a:lnTo>
                      <a:pt x="48" y="205"/>
                    </a:lnTo>
                    <a:lnTo>
                      <a:pt x="42" y="208"/>
                    </a:lnTo>
                    <a:lnTo>
                      <a:pt x="36" y="208"/>
                    </a:lnTo>
                    <a:lnTo>
                      <a:pt x="32" y="208"/>
                    </a:lnTo>
                    <a:lnTo>
                      <a:pt x="30" y="209"/>
                    </a:lnTo>
                    <a:lnTo>
                      <a:pt x="21" y="209"/>
                    </a:lnTo>
                    <a:lnTo>
                      <a:pt x="12" y="211"/>
                    </a:lnTo>
                    <a:lnTo>
                      <a:pt x="3" y="215"/>
                    </a:lnTo>
                    <a:lnTo>
                      <a:pt x="3" y="220"/>
                    </a:lnTo>
                    <a:lnTo>
                      <a:pt x="4" y="225"/>
                    </a:lnTo>
                    <a:lnTo>
                      <a:pt x="6" y="229"/>
                    </a:lnTo>
                    <a:lnTo>
                      <a:pt x="4" y="234"/>
                    </a:lnTo>
                    <a:lnTo>
                      <a:pt x="4" y="238"/>
                    </a:lnTo>
                    <a:lnTo>
                      <a:pt x="4" y="240"/>
                    </a:lnTo>
                    <a:lnTo>
                      <a:pt x="4" y="242"/>
                    </a:lnTo>
                    <a:lnTo>
                      <a:pt x="1" y="245"/>
                    </a:lnTo>
                    <a:lnTo>
                      <a:pt x="0" y="249"/>
                    </a:lnTo>
                    <a:lnTo>
                      <a:pt x="1" y="250"/>
                    </a:lnTo>
                    <a:lnTo>
                      <a:pt x="4" y="250"/>
                    </a:lnTo>
                    <a:lnTo>
                      <a:pt x="6" y="249"/>
                    </a:lnTo>
                    <a:lnTo>
                      <a:pt x="8" y="250"/>
                    </a:lnTo>
                    <a:lnTo>
                      <a:pt x="9" y="252"/>
                    </a:lnTo>
                    <a:lnTo>
                      <a:pt x="12" y="258"/>
                    </a:lnTo>
                    <a:lnTo>
                      <a:pt x="12" y="268"/>
                    </a:lnTo>
                    <a:lnTo>
                      <a:pt x="12" y="273"/>
                    </a:lnTo>
                    <a:lnTo>
                      <a:pt x="13" y="280"/>
                    </a:lnTo>
                    <a:lnTo>
                      <a:pt x="12" y="290"/>
                    </a:lnTo>
                    <a:lnTo>
                      <a:pt x="10" y="298"/>
                    </a:lnTo>
                    <a:lnTo>
                      <a:pt x="12" y="302"/>
                    </a:lnTo>
                    <a:lnTo>
                      <a:pt x="15" y="306"/>
                    </a:lnTo>
                    <a:lnTo>
                      <a:pt x="20" y="306"/>
                    </a:lnTo>
                    <a:lnTo>
                      <a:pt x="26" y="301"/>
                    </a:lnTo>
                    <a:lnTo>
                      <a:pt x="30" y="300"/>
                    </a:lnTo>
                    <a:lnTo>
                      <a:pt x="32" y="301"/>
                    </a:lnTo>
                    <a:lnTo>
                      <a:pt x="36" y="307"/>
                    </a:lnTo>
                    <a:lnTo>
                      <a:pt x="37" y="309"/>
                    </a:lnTo>
                    <a:lnTo>
                      <a:pt x="38" y="314"/>
                    </a:lnTo>
                    <a:lnTo>
                      <a:pt x="37" y="319"/>
                    </a:lnTo>
                    <a:lnTo>
                      <a:pt x="37" y="326"/>
                    </a:lnTo>
                    <a:lnTo>
                      <a:pt x="37" y="331"/>
                    </a:lnTo>
                    <a:lnTo>
                      <a:pt x="42" y="338"/>
                    </a:lnTo>
                    <a:lnTo>
                      <a:pt x="47" y="342"/>
                    </a:lnTo>
                    <a:lnTo>
                      <a:pt x="50" y="347"/>
                    </a:lnTo>
                    <a:lnTo>
                      <a:pt x="52" y="351"/>
                    </a:lnTo>
                    <a:lnTo>
                      <a:pt x="54" y="354"/>
                    </a:lnTo>
                    <a:lnTo>
                      <a:pt x="60" y="357"/>
                    </a:lnTo>
                    <a:lnTo>
                      <a:pt x="63" y="358"/>
                    </a:lnTo>
                    <a:lnTo>
                      <a:pt x="65" y="360"/>
                    </a:lnTo>
                    <a:lnTo>
                      <a:pt x="67" y="360"/>
                    </a:lnTo>
                    <a:lnTo>
                      <a:pt x="70" y="359"/>
                    </a:lnTo>
                    <a:lnTo>
                      <a:pt x="72" y="357"/>
                    </a:lnTo>
                    <a:lnTo>
                      <a:pt x="75" y="353"/>
                    </a:lnTo>
                    <a:lnTo>
                      <a:pt x="78" y="349"/>
                    </a:lnTo>
                    <a:lnTo>
                      <a:pt x="81" y="351"/>
                    </a:lnTo>
                    <a:lnTo>
                      <a:pt x="86" y="357"/>
                    </a:lnTo>
                    <a:lnTo>
                      <a:pt x="86" y="360"/>
                    </a:lnTo>
                    <a:lnTo>
                      <a:pt x="87" y="365"/>
                    </a:lnTo>
                    <a:lnTo>
                      <a:pt x="86" y="365"/>
                    </a:lnTo>
                    <a:lnTo>
                      <a:pt x="86" y="366"/>
                    </a:lnTo>
                    <a:lnTo>
                      <a:pt x="86" y="369"/>
                    </a:lnTo>
                    <a:lnTo>
                      <a:pt x="86" y="372"/>
                    </a:lnTo>
                    <a:lnTo>
                      <a:pt x="83" y="376"/>
                    </a:lnTo>
                    <a:lnTo>
                      <a:pt x="83" y="381"/>
                    </a:lnTo>
                    <a:lnTo>
                      <a:pt x="84" y="387"/>
                    </a:lnTo>
                    <a:lnTo>
                      <a:pt x="86" y="389"/>
                    </a:lnTo>
                    <a:lnTo>
                      <a:pt x="88" y="394"/>
                    </a:lnTo>
                    <a:lnTo>
                      <a:pt x="93" y="405"/>
                    </a:lnTo>
                    <a:lnTo>
                      <a:pt x="93" y="411"/>
                    </a:lnTo>
                    <a:lnTo>
                      <a:pt x="95" y="416"/>
                    </a:lnTo>
                    <a:lnTo>
                      <a:pt x="99" y="423"/>
                    </a:lnTo>
                    <a:lnTo>
                      <a:pt x="103" y="443"/>
                    </a:lnTo>
                    <a:lnTo>
                      <a:pt x="103" y="444"/>
                    </a:lnTo>
                    <a:lnTo>
                      <a:pt x="105" y="446"/>
                    </a:lnTo>
                    <a:lnTo>
                      <a:pt x="107" y="446"/>
                    </a:lnTo>
                    <a:lnTo>
                      <a:pt x="112" y="448"/>
                    </a:lnTo>
                    <a:lnTo>
                      <a:pt x="113" y="449"/>
                    </a:lnTo>
                    <a:lnTo>
                      <a:pt x="116" y="451"/>
                    </a:lnTo>
                    <a:lnTo>
                      <a:pt x="116" y="452"/>
                    </a:lnTo>
                    <a:lnTo>
                      <a:pt x="117" y="455"/>
                    </a:lnTo>
                    <a:lnTo>
                      <a:pt x="115" y="456"/>
                    </a:lnTo>
                    <a:lnTo>
                      <a:pt x="116" y="458"/>
                    </a:lnTo>
                    <a:lnTo>
                      <a:pt x="117" y="458"/>
                    </a:lnTo>
                    <a:lnTo>
                      <a:pt x="121" y="460"/>
                    </a:lnTo>
                    <a:lnTo>
                      <a:pt x="126" y="458"/>
                    </a:lnTo>
                    <a:lnTo>
                      <a:pt x="130" y="461"/>
                    </a:lnTo>
                    <a:lnTo>
                      <a:pt x="132" y="462"/>
                    </a:lnTo>
                    <a:lnTo>
                      <a:pt x="134" y="466"/>
                    </a:lnTo>
                    <a:lnTo>
                      <a:pt x="135" y="474"/>
                    </a:lnTo>
                    <a:lnTo>
                      <a:pt x="135" y="479"/>
                    </a:lnTo>
                    <a:lnTo>
                      <a:pt x="138" y="488"/>
                    </a:lnTo>
                    <a:lnTo>
                      <a:pt x="139" y="492"/>
                    </a:lnTo>
                    <a:lnTo>
                      <a:pt x="141" y="498"/>
                    </a:lnTo>
                    <a:lnTo>
                      <a:pt x="141" y="502"/>
                    </a:lnTo>
                    <a:lnTo>
                      <a:pt x="141" y="503"/>
                    </a:lnTo>
                    <a:lnTo>
                      <a:pt x="143" y="506"/>
                    </a:lnTo>
                    <a:lnTo>
                      <a:pt x="141" y="513"/>
                    </a:lnTo>
                    <a:lnTo>
                      <a:pt x="138" y="522"/>
                    </a:lnTo>
                    <a:lnTo>
                      <a:pt x="134" y="526"/>
                    </a:lnTo>
                    <a:lnTo>
                      <a:pt x="132" y="537"/>
                    </a:lnTo>
                    <a:lnTo>
                      <a:pt x="124" y="554"/>
                    </a:lnTo>
                    <a:lnTo>
                      <a:pt x="126" y="560"/>
                    </a:lnTo>
                    <a:lnTo>
                      <a:pt x="128" y="565"/>
                    </a:lnTo>
                    <a:lnTo>
                      <a:pt x="134" y="572"/>
                    </a:lnTo>
                    <a:lnTo>
                      <a:pt x="135" y="575"/>
                    </a:lnTo>
                    <a:lnTo>
                      <a:pt x="138" y="578"/>
                    </a:lnTo>
                    <a:lnTo>
                      <a:pt x="141" y="586"/>
                    </a:lnTo>
                    <a:lnTo>
                      <a:pt x="145" y="598"/>
                    </a:lnTo>
                    <a:lnTo>
                      <a:pt x="149" y="605"/>
                    </a:lnTo>
                    <a:lnTo>
                      <a:pt x="151" y="608"/>
                    </a:lnTo>
                    <a:lnTo>
                      <a:pt x="156" y="611"/>
                    </a:lnTo>
                    <a:lnTo>
                      <a:pt x="161" y="614"/>
                    </a:lnTo>
                    <a:lnTo>
                      <a:pt x="164" y="616"/>
                    </a:lnTo>
                    <a:lnTo>
                      <a:pt x="167" y="617"/>
                    </a:lnTo>
                    <a:lnTo>
                      <a:pt x="168" y="620"/>
                    </a:lnTo>
                    <a:lnTo>
                      <a:pt x="172" y="626"/>
                    </a:lnTo>
                    <a:lnTo>
                      <a:pt x="178" y="633"/>
                    </a:lnTo>
                    <a:lnTo>
                      <a:pt x="183" y="635"/>
                    </a:lnTo>
                    <a:lnTo>
                      <a:pt x="186" y="640"/>
                    </a:lnTo>
                    <a:lnTo>
                      <a:pt x="196" y="649"/>
                    </a:lnTo>
                    <a:lnTo>
                      <a:pt x="201" y="655"/>
                    </a:lnTo>
                    <a:lnTo>
                      <a:pt x="204" y="662"/>
                    </a:lnTo>
                    <a:lnTo>
                      <a:pt x="204" y="666"/>
                    </a:lnTo>
                    <a:lnTo>
                      <a:pt x="208" y="668"/>
                    </a:lnTo>
                    <a:lnTo>
                      <a:pt x="213" y="668"/>
                    </a:lnTo>
                    <a:lnTo>
                      <a:pt x="221" y="667"/>
                    </a:lnTo>
                    <a:lnTo>
                      <a:pt x="226" y="665"/>
                    </a:lnTo>
                    <a:lnTo>
                      <a:pt x="232" y="665"/>
                    </a:lnTo>
                    <a:lnTo>
                      <a:pt x="242" y="669"/>
                    </a:lnTo>
                    <a:lnTo>
                      <a:pt x="244" y="671"/>
                    </a:lnTo>
                    <a:lnTo>
                      <a:pt x="248" y="671"/>
                    </a:lnTo>
                    <a:lnTo>
                      <a:pt x="250" y="669"/>
                    </a:lnTo>
                    <a:lnTo>
                      <a:pt x="253" y="666"/>
                    </a:lnTo>
                    <a:lnTo>
                      <a:pt x="256" y="658"/>
                    </a:lnTo>
                    <a:lnTo>
                      <a:pt x="265" y="657"/>
                    </a:lnTo>
                    <a:lnTo>
                      <a:pt x="273" y="658"/>
                    </a:lnTo>
                    <a:lnTo>
                      <a:pt x="283" y="663"/>
                    </a:lnTo>
                    <a:lnTo>
                      <a:pt x="296" y="680"/>
                    </a:lnTo>
                    <a:lnTo>
                      <a:pt x="302" y="683"/>
                    </a:lnTo>
                    <a:lnTo>
                      <a:pt x="307" y="683"/>
                    </a:lnTo>
                    <a:lnTo>
                      <a:pt x="315" y="684"/>
                    </a:lnTo>
                    <a:lnTo>
                      <a:pt x="318" y="684"/>
                    </a:lnTo>
                    <a:lnTo>
                      <a:pt x="327" y="688"/>
                    </a:lnTo>
                    <a:lnTo>
                      <a:pt x="339" y="697"/>
                    </a:lnTo>
                    <a:lnTo>
                      <a:pt x="342" y="701"/>
                    </a:lnTo>
                    <a:lnTo>
                      <a:pt x="347" y="707"/>
                    </a:lnTo>
                    <a:lnTo>
                      <a:pt x="356" y="720"/>
                    </a:lnTo>
                    <a:lnTo>
                      <a:pt x="362" y="729"/>
                    </a:lnTo>
                    <a:lnTo>
                      <a:pt x="367" y="732"/>
                    </a:lnTo>
                    <a:lnTo>
                      <a:pt x="374" y="737"/>
                    </a:lnTo>
                    <a:lnTo>
                      <a:pt x="380" y="742"/>
                    </a:lnTo>
                    <a:lnTo>
                      <a:pt x="385" y="749"/>
                    </a:lnTo>
                    <a:lnTo>
                      <a:pt x="386" y="755"/>
                    </a:lnTo>
                    <a:lnTo>
                      <a:pt x="391" y="766"/>
                    </a:lnTo>
                    <a:lnTo>
                      <a:pt x="392" y="780"/>
                    </a:lnTo>
                    <a:lnTo>
                      <a:pt x="393" y="795"/>
                    </a:lnTo>
                    <a:lnTo>
                      <a:pt x="393" y="799"/>
                    </a:lnTo>
                    <a:lnTo>
                      <a:pt x="396" y="804"/>
                    </a:lnTo>
                    <a:lnTo>
                      <a:pt x="402" y="812"/>
                    </a:lnTo>
                    <a:lnTo>
                      <a:pt x="405" y="817"/>
                    </a:lnTo>
                    <a:lnTo>
                      <a:pt x="408" y="822"/>
                    </a:lnTo>
                    <a:lnTo>
                      <a:pt x="408" y="823"/>
                    </a:lnTo>
                    <a:lnTo>
                      <a:pt x="409" y="826"/>
                    </a:lnTo>
                    <a:lnTo>
                      <a:pt x="410" y="831"/>
                    </a:lnTo>
                    <a:lnTo>
                      <a:pt x="410" y="846"/>
                    </a:lnTo>
                    <a:lnTo>
                      <a:pt x="414" y="85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702">
                <a:extLst>
                  <a:ext uri="{FF2B5EF4-FFF2-40B4-BE49-F238E27FC236}">
                    <a16:creationId xmlns:a16="http://schemas.microsoft.com/office/drawing/2014/main" id="{E589AD94-E370-2107-A099-946130562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351"/>
                <a:ext cx="52" cy="64"/>
              </a:xfrm>
              <a:custGeom>
                <a:avLst/>
                <a:gdLst>
                  <a:gd name="T0" fmla="*/ 262 w 262"/>
                  <a:gd name="T1" fmla="*/ 321 h 321"/>
                  <a:gd name="T2" fmla="*/ 262 w 262"/>
                  <a:gd name="T3" fmla="*/ 312 h 321"/>
                  <a:gd name="T4" fmla="*/ 260 w 262"/>
                  <a:gd name="T5" fmla="*/ 305 h 321"/>
                  <a:gd name="T6" fmla="*/ 258 w 262"/>
                  <a:gd name="T7" fmla="*/ 299 h 321"/>
                  <a:gd name="T8" fmla="*/ 254 w 262"/>
                  <a:gd name="T9" fmla="*/ 294 h 321"/>
                  <a:gd name="T10" fmla="*/ 251 w 262"/>
                  <a:gd name="T11" fmla="*/ 292 h 321"/>
                  <a:gd name="T12" fmla="*/ 243 w 262"/>
                  <a:gd name="T13" fmla="*/ 289 h 321"/>
                  <a:gd name="T14" fmla="*/ 232 w 262"/>
                  <a:gd name="T15" fmla="*/ 285 h 321"/>
                  <a:gd name="T16" fmla="*/ 218 w 262"/>
                  <a:gd name="T17" fmla="*/ 280 h 321"/>
                  <a:gd name="T18" fmla="*/ 201 w 262"/>
                  <a:gd name="T19" fmla="*/ 270 h 321"/>
                  <a:gd name="T20" fmla="*/ 188 w 262"/>
                  <a:gd name="T21" fmla="*/ 255 h 321"/>
                  <a:gd name="T22" fmla="*/ 177 w 262"/>
                  <a:gd name="T23" fmla="*/ 242 h 321"/>
                  <a:gd name="T24" fmla="*/ 168 w 262"/>
                  <a:gd name="T25" fmla="*/ 234 h 321"/>
                  <a:gd name="T26" fmla="*/ 161 w 262"/>
                  <a:gd name="T27" fmla="*/ 228 h 321"/>
                  <a:gd name="T28" fmla="*/ 157 w 262"/>
                  <a:gd name="T29" fmla="*/ 224 h 321"/>
                  <a:gd name="T30" fmla="*/ 152 w 262"/>
                  <a:gd name="T31" fmla="*/ 219 h 321"/>
                  <a:gd name="T32" fmla="*/ 150 w 262"/>
                  <a:gd name="T33" fmla="*/ 215 h 321"/>
                  <a:gd name="T34" fmla="*/ 148 w 262"/>
                  <a:gd name="T35" fmla="*/ 209 h 321"/>
                  <a:gd name="T36" fmla="*/ 148 w 262"/>
                  <a:gd name="T37" fmla="*/ 203 h 321"/>
                  <a:gd name="T38" fmla="*/ 145 w 262"/>
                  <a:gd name="T39" fmla="*/ 195 h 321"/>
                  <a:gd name="T40" fmla="*/ 143 w 262"/>
                  <a:gd name="T41" fmla="*/ 190 h 321"/>
                  <a:gd name="T42" fmla="*/ 138 w 262"/>
                  <a:gd name="T43" fmla="*/ 186 h 321"/>
                  <a:gd name="T44" fmla="*/ 133 w 262"/>
                  <a:gd name="T45" fmla="*/ 186 h 321"/>
                  <a:gd name="T46" fmla="*/ 125 w 262"/>
                  <a:gd name="T47" fmla="*/ 184 h 321"/>
                  <a:gd name="T48" fmla="*/ 118 w 262"/>
                  <a:gd name="T49" fmla="*/ 179 h 321"/>
                  <a:gd name="T50" fmla="*/ 114 w 262"/>
                  <a:gd name="T51" fmla="*/ 174 h 321"/>
                  <a:gd name="T52" fmla="*/ 109 w 262"/>
                  <a:gd name="T53" fmla="*/ 173 h 321"/>
                  <a:gd name="T54" fmla="*/ 102 w 262"/>
                  <a:gd name="T55" fmla="*/ 172 h 321"/>
                  <a:gd name="T56" fmla="*/ 94 w 262"/>
                  <a:gd name="T57" fmla="*/ 175 h 321"/>
                  <a:gd name="T58" fmla="*/ 87 w 262"/>
                  <a:gd name="T59" fmla="*/ 175 h 321"/>
                  <a:gd name="T60" fmla="*/ 83 w 262"/>
                  <a:gd name="T61" fmla="*/ 175 h 321"/>
                  <a:gd name="T62" fmla="*/ 81 w 262"/>
                  <a:gd name="T63" fmla="*/ 177 h 321"/>
                  <a:gd name="T64" fmla="*/ 72 w 262"/>
                  <a:gd name="T65" fmla="*/ 177 h 321"/>
                  <a:gd name="T66" fmla="*/ 65 w 262"/>
                  <a:gd name="T67" fmla="*/ 178 h 321"/>
                  <a:gd name="T68" fmla="*/ 58 w 262"/>
                  <a:gd name="T69" fmla="*/ 175 h 321"/>
                  <a:gd name="T70" fmla="*/ 54 w 262"/>
                  <a:gd name="T71" fmla="*/ 172 h 321"/>
                  <a:gd name="T72" fmla="*/ 51 w 262"/>
                  <a:gd name="T73" fmla="*/ 166 h 321"/>
                  <a:gd name="T74" fmla="*/ 51 w 262"/>
                  <a:gd name="T75" fmla="*/ 159 h 321"/>
                  <a:gd name="T76" fmla="*/ 49 w 262"/>
                  <a:gd name="T77" fmla="*/ 154 h 321"/>
                  <a:gd name="T78" fmla="*/ 49 w 262"/>
                  <a:gd name="T79" fmla="*/ 151 h 321"/>
                  <a:gd name="T80" fmla="*/ 47 w 262"/>
                  <a:gd name="T81" fmla="*/ 148 h 321"/>
                  <a:gd name="T82" fmla="*/ 43 w 262"/>
                  <a:gd name="T83" fmla="*/ 146 h 321"/>
                  <a:gd name="T84" fmla="*/ 40 w 262"/>
                  <a:gd name="T85" fmla="*/ 150 h 321"/>
                  <a:gd name="T86" fmla="*/ 31 w 262"/>
                  <a:gd name="T87" fmla="*/ 152 h 321"/>
                  <a:gd name="T88" fmla="*/ 28 w 262"/>
                  <a:gd name="T89" fmla="*/ 150 h 321"/>
                  <a:gd name="T90" fmla="*/ 23 w 262"/>
                  <a:gd name="T91" fmla="*/ 145 h 321"/>
                  <a:gd name="T92" fmla="*/ 14 w 262"/>
                  <a:gd name="T93" fmla="*/ 144 h 321"/>
                  <a:gd name="T94" fmla="*/ 6 w 262"/>
                  <a:gd name="T95" fmla="*/ 140 h 321"/>
                  <a:gd name="T96" fmla="*/ 1 w 262"/>
                  <a:gd name="T97" fmla="*/ 135 h 321"/>
                  <a:gd name="T98" fmla="*/ 0 w 262"/>
                  <a:gd name="T99" fmla="*/ 128 h 321"/>
                  <a:gd name="T100" fmla="*/ 1 w 262"/>
                  <a:gd name="T101" fmla="*/ 120 h 321"/>
                  <a:gd name="T102" fmla="*/ 11 w 262"/>
                  <a:gd name="T103" fmla="*/ 89 h 321"/>
                  <a:gd name="T104" fmla="*/ 12 w 262"/>
                  <a:gd name="T105" fmla="*/ 80 h 321"/>
                  <a:gd name="T106" fmla="*/ 12 w 262"/>
                  <a:gd name="T107" fmla="*/ 71 h 321"/>
                  <a:gd name="T108" fmla="*/ 11 w 262"/>
                  <a:gd name="T109" fmla="*/ 62 h 321"/>
                  <a:gd name="T110" fmla="*/ 8 w 262"/>
                  <a:gd name="T111" fmla="*/ 54 h 321"/>
                  <a:gd name="T112" fmla="*/ 6 w 262"/>
                  <a:gd name="T113" fmla="*/ 39 h 321"/>
                  <a:gd name="T114" fmla="*/ 7 w 262"/>
                  <a:gd name="T115" fmla="*/ 25 h 321"/>
                  <a:gd name="T116" fmla="*/ 6 w 262"/>
                  <a:gd name="T117" fmla="*/ 18 h 321"/>
                  <a:gd name="T118" fmla="*/ 6 w 262"/>
                  <a:gd name="T119" fmla="*/ 12 h 321"/>
                  <a:gd name="T120" fmla="*/ 3 w 262"/>
                  <a:gd name="T121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62" h="321">
                    <a:moveTo>
                      <a:pt x="262" y="321"/>
                    </a:moveTo>
                    <a:lnTo>
                      <a:pt x="262" y="312"/>
                    </a:lnTo>
                    <a:lnTo>
                      <a:pt x="260" y="305"/>
                    </a:lnTo>
                    <a:lnTo>
                      <a:pt x="258" y="299"/>
                    </a:lnTo>
                    <a:lnTo>
                      <a:pt x="254" y="294"/>
                    </a:lnTo>
                    <a:lnTo>
                      <a:pt x="251" y="292"/>
                    </a:lnTo>
                    <a:lnTo>
                      <a:pt x="243" y="289"/>
                    </a:lnTo>
                    <a:lnTo>
                      <a:pt x="232" y="285"/>
                    </a:lnTo>
                    <a:lnTo>
                      <a:pt x="218" y="280"/>
                    </a:lnTo>
                    <a:lnTo>
                      <a:pt x="201" y="270"/>
                    </a:lnTo>
                    <a:lnTo>
                      <a:pt x="188" y="255"/>
                    </a:lnTo>
                    <a:lnTo>
                      <a:pt x="177" y="242"/>
                    </a:lnTo>
                    <a:lnTo>
                      <a:pt x="168" y="234"/>
                    </a:lnTo>
                    <a:lnTo>
                      <a:pt x="161" y="228"/>
                    </a:lnTo>
                    <a:lnTo>
                      <a:pt x="157" y="224"/>
                    </a:lnTo>
                    <a:lnTo>
                      <a:pt x="152" y="219"/>
                    </a:lnTo>
                    <a:lnTo>
                      <a:pt x="150" y="215"/>
                    </a:lnTo>
                    <a:lnTo>
                      <a:pt x="148" y="209"/>
                    </a:lnTo>
                    <a:lnTo>
                      <a:pt x="148" y="203"/>
                    </a:lnTo>
                    <a:lnTo>
                      <a:pt x="145" y="195"/>
                    </a:lnTo>
                    <a:lnTo>
                      <a:pt x="143" y="190"/>
                    </a:lnTo>
                    <a:lnTo>
                      <a:pt x="138" y="186"/>
                    </a:lnTo>
                    <a:lnTo>
                      <a:pt x="133" y="186"/>
                    </a:lnTo>
                    <a:lnTo>
                      <a:pt x="125" y="184"/>
                    </a:lnTo>
                    <a:lnTo>
                      <a:pt x="118" y="179"/>
                    </a:lnTo>
                    <a:lnTo>
                      <a:pt x="114" y="174"/>
                    </a:lnTo>
                    <a:lnTo>
                      <a:pt x="109" y="173"/>
                    </a:lnTo>
                    <a:lnTo>
                      <a:pt x="102" y="172"/>
                    </a:lnTo>
                    <a:lnTo>
                      <a:pt x="94" y="175"/>
                    </a:lnTo>
                    <a:lnTo>
                      <a:pt x="87" y="175"/>
                    </a:lnTo>
                    <a:lnTo>
                      <a:pt x="83" y="175"/>
                    </a:lnTo>
                    <a:lnTo>
                      <a:pt x="81" y="177"/>
                    </a:lnTo>
                    <a:lnTo>
                      <a:pt x="72" y="177"/>
                    </a:lnTo>
                    <a:lnTo>
                      <a:pt x="65" y="178"/>
                    </a:lnTo>
                    <a:lnTo>
                      <a:pt x="58" y="175"/>
                    </a:lnTo>
                    <a:lnTo>
                      <a:pt x="54" y="172"/>
                    </a:lnTo>
                    <a:lnTo>
                      <a:pt x="51" y="166"/>
                    </a:lnTo>
                    <a:lnTo>
                      <a:pt x="51" y="159"/>
                    </a:lnTo>
                    <a:lnTo>
                      <a:pt x="49" y="154"/>
                    </a:lnTo>
                    <a:lnTo>
                      <a:pt x="49" y="151"/>
                    </a:lnTo>
                    <a:lnTo>
                      <a:pt x="47" y="148"/>
                    </a:lnTo>
                    <a:lnTo>
                      <a:pt x="43" y="146"/>
                    </a:lnTo>
                    <a:lnTo>
                      <a:pt x="40" y="150"/>
                    </a:lnTo>
                    <a:lnTo>
                      <a:pt x="31" y="152"/>
                    </a:lnTo>
                    <a:lnTo>
                      <a:pt x="28" y="150"/>
                    </a:lnTo>
                    <a:lnTo>
                      <a:pt x="23" y="145"/>
                    </a:lnTo>
                    <a:lnTo>
                      <a:pt x="14" y="144"/>
                    </a:lnTo>
                    <a:lnTo>
                      <a:pt x="6" y="140"/>
                    </a:lnTo>
                    <a:lnTo>
                      <a:pt x="1" y="135"/>
                    </a:lnTo>
                    <a:lnTo>
                      <a:pt x="0" y="128"/>
                    </a:lnTo>
                    <a:lnTo>
                      <a:pt x="1" y="120"/>
                    </a:lnTo>
                    <a:lnTo>
                      <a:pt x="11" y="89"/>
                    </a:lnTo>
                    <a:lnTo>
                      <a:pt x="12" y="80"/>
                    </a:lnTo>
                    <a:lnTo>
                      <a:pt x="12" y="71"/>
                    </a:lnTo>
                    <a:lnTo>
                      <a:pt x="11" y="62"/>
                    </a:lnTo>
                    <a:lnTo>
                      <a:pt x="8" y="54"/>
                    </a:lnTo>
                    <a:lnTo>
                      <a:pt x="6" y="39"/>
                    </a:lnTo>
                    <a:lnTo>
                      <a:pt x="7" y="25"/>
                    </a:lnTo>
                    <a:lnTo>
                      <a:pt x="6" y="18"/>
                    </a:lnTo>
                    <a:lnTo>
                      <a:pt x="6" y="12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703">
                <a:extLst>
                  <a:ext uri="{FF2B5EF4-FFF2-40B4-BE49-F238E27FC236}">
                    <a16:creationId xmlns:a16="http://schemas.microsoft.com/office/drawing/2014/main" id="{74EBBAB5-450D-E3F8-DF3C-B1C94BD6C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" y="1197"/>
                <a:ext cx="60" cy="160"/>
              </a:xfrm>
              <a:custGeom>
                <a:avLst/>
                <a:gdLst>
                  <a:gd name="T0" fmla="*/ 299 w 303"/>
                  <a:gd name="T1" fmla="*/ 784 h 801"/>
                  <a:gd name="T2" fmla="*/ 269 w 303"/>
                  <a:gd name="T3" fmla="*/ 775 h 801"/>
                  <a:gd name="T4" fmla="*/ 248 w 303"/>
                  <a:gd name="T5" fmla="*/ 755 h 801"/>
                  <a:gd name="T6" fmla="*/ 240 w 303"/>
                  <a:gd name="T7" fmla="*/ 735 h 801"/>
                  <a:gd name="T8" fmla="*/ 227 w 303"/>
                  <a:gd name="T9" fmla="*/ 715 h 801"/>
                  <a:gd name="T10" fmla="*/ 238 w 303"/>
                  <a:gd name="T11" fmla="*/ 695 h 801"/>
                  <a:gd name="T12" fmla="*/ 222 w 303"/>
                  <a:gd name="T13" fmla="*/ 683 h 801"/>
                  <a:gd name="T14" fmla="*/ 216 w 303"/>
                  <a:gd name="T15" fmla="*/ 663 h 801"/>
                  <a:gd name="T16" fmla="*/ 201 w 303"/>
                  <a:gd name="T17" fmla="*/ 654 h 801"/>
                  <a:gd name="T18" fmla="*/ 208 w 303"/>
                  <a:gd name="T19" fmla="*/ 629 h 801"/>
                  <a:gd name="T20" fmla="*/ 217 w 303"/>
                  <a:gd name="T21" fmla="*/ 609 h 801"/>
                  <a:gd name="T22" fmla="*/ 223 w 303"/>
                  <a:gd name="T23" fmla="*/ 591 h 801"/>
                  <a:gd name="T24" fmla="*/ 228 w 303"/>
                  <a:gd name="T25" fmla="*/ 576 h 801"/>
                  <a:gd name="T26" fmla="*/ 215 w 303"/>
                  <a:gd name="T27" fmla="*/ 565 h 801"/>
                  <a:gd name="T28" fmla="*/ 204 w 303"/>
                  <a:gd name="T29" fmla="*/ 548 h 801"/>
                  <a:gd name="T30" fmla="*/ 188 w 303"/>
                  <a:gd name="T31" fmla="*/ 506 h 801"/>
                  <a:gd name="T32" fmla="*/ 204 w 303"/>
                  <a:gd name="T33" fmla="*/ 492 h 801"/>
                  <a:gd name="T34" fmla="*/ 200 w 303"/>
                  <a:gd name="T35" fmla="*/ 479 h 801"/>
                  <a:gd name="T36" fmla="*/ 205 w 303"/>
                  <a:gd name="T37" fmla="*/ 466 h 801"/>
                  <a:gd name="T38" fmla="*/ 208 w 303"/>
                  <a:gd name="T39" fmla="*/ 460 h 801"/>
                  <a:gd name="T40" fmla="*/ 208 w 303"/>
                  <a:gd name="T41" fmla="*/ 440 h 801"/>
                  <a:gd name="T42" fmla="*/ 187 w 303"/>
                  <a:gd name="T43" fmla="*/ 432 h 801"/>
                  <a:gd name="T44" fmla="*/ 191 w 303"/>
                  <a:gd name="T45" fmla="*/ 414 h 801"/>
                  <a:gd name="T46" fmla="*/ 202 w 303"/>
                  <a:gd name="T47" fmla="*/ 411 h 801"/>
                  <a:gd name="T48" fmla="*/ 213 w 303"/>
                  <a:gd name="T49" fmla="*/ 408 h 801"/>
                  <a:gd name="T50" fmla="*/ 213 w 303"/>
                  <a:gd name="T51" fmla="*/ 400 h 801"/>
                  <a:gd name="T52" fmla="*/ 198 w 303"/>
                  <a:gd name="T53" fmla="*/ 392 h 801"/>
                  <a:gd name="T54" fmla="*/ 181 w 303"/>
                  <a:gd name="T55" fmla="*/ 366 h 801"/>
                  <a:gd name="T56" fmla="*/ 207 w 303"/>
                  <a:gd name="T57" fmla="*/ 358 h 801"/>
                  <a:gd name="T58" fmla="*/ 222 w 303"/>
                  <a:gd name="T59" fmla="*/ 351 h 801"/>
                  <a:gd name="T60" fmla="*/ 223 w 303"/>
                  <a:gd name="T61" fmla="*/ 343 h 801"/>
                  <a:gd name="T62" fmla="*/ 218 w 303"/>
                  <a:gd name="T63" fmla="*/ 306 h 801"/>
                  <a:gd name="T64" fmla="*/ 213 w 303"/>
                  <a:gd name="T65" fmla="*/ 290 h 801"/>
                  <a:gd name="T66" fmla="*/ 206 w 303"/>
                  <a:gd name="T67" fmla="*/ 269 h 801"/>
                  <a:gd name="T68" fmla="*/ 210 w 303"/>
                  <a:gd name="T69" fmla="*/ 245 h 801"/>
                  <a:gd name="T70" fmla="*/ 217 w 303"/>
                  <a:gd name="T71" fmla="*/ 231 h 801"/>
                  <a:gd name="T72" fmla="*/ 202 w 303"/>
                  <a:gd name="T73" fmla="*/ 226 h 801"/>
                  <a:gd name="T74" fmla="*/ 184 w 303"/>
                  <a:gd name="T75" fmla="*/ 201 h 801"/>
                  <a:gd name="T76" fmla="*/ 159 w 303"/>
                  <a:gd name="T77" fmla="*/ 131 h 801"/>
                  <a:gd name="T78" fmla="*/ 130 w 303"/>
                  <a:gd name="T79" fmla="*/ 106 h 801"/>
                  <a:gd name="T80" fmla="*/ 102 w 303"/>
                  <a:gd name="T81" fmla="*/ 78 h 801"/>
                  <a:gd name="T82" fmla="*/ 98 w 303"/>
                  <a:gd name="T83" fmla="*/ 62 h 801"/>
                  <a:gd name="T84" fmla="*/ 98 w 303"/>
                  <a:gd name="T85" fmla="*/ 37 h 801"/>
                  <a:gd name="T86" fmla="*/ 96 w 303"/>
                  <a:gd name="T87" fmla="*/ 24 h 801"/>
                  <a:gd name="T88" fmla="*/ 69 w 303"/>
                  <a:gd name="T89" fmla="*/ 22 h 801"/>
                  <a:gd name="T90" fmla="*/ 42 w 303"/>
                  <a:gd name="T91" fmla="*/ 4 h 801"/>
                  <a:gd name="T92" fmla="*/ 34 w 303"/>
                  <a:gd name="T93" fmla="*/ 3 h 801"/>
                  <a:gd name="T94" fmla="*/ 11 w 303"/>
                  <a:gd name="T95" fmla="*/ 1 h 801"/>
                  <a:gd name="T96" fmla="*/ 0 w 303"/>
                  <a:gd name="T97" fmla="*/ 17 h 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3" h="801">
                    <a:moveTo>
                      <a:pt x="301" y="801"/>
                    </a:moveTo>
                    <a:lnTo>
                      <a:pt x="303" y="794"/>
                    </a:lnTo>
                    <a:lnTo>
                      <a:pt x="303" y="789"/>
                    </a:lnTo>
                    <a:lnTo>
                      <a:pt x="299" y="784"/>
                    </a:lnTo>
                    <a:lnTo>
                      <a:pt x="295" y="782"/>
                    </a:lnTo>
                    <a:lnTo>
                      <a:pt x="287" y="780"/>
                    </a:lnTo>
                    <a:lnTo>
                      <a:pt x="279" y="777"/>
                    </a:lnTo>
                    <a:lnTo>
                      <a:pt x="269" y="775"/>
                    </a:lnTo>
                    <a:lnTo>
                      <a:pt x="258" y="772"/>
                    </a:lnTo>
                    <a:lnTo>
                      <a:pt x="251" y="768"/>
                    </a:lnTo>
                    <a:lnTo>
                      <a:pt x="250" y="765"/>
                    </a:lnTo>
                    <a:lnTo>
                      <a:pt x="248" y="755"/>
                    </a:lnTo>
                    <a:lnTo>
                      <a:pt x="247" y="751"/>
                    </a:lnTo>
                    <a:lnTo>
                      <a:pt x="247" y="747"/>
                    </a:lnTo>
                    <a:lnTo>
                      <a:pt x="244" y="740"/>
                    </a:lnTo>
                    <a:lnTo>
                      <a:pt x="240" y="735"/>
                    </a:lnTo>
                    <a:lnTo>
                      <a:pt x="231" y="729"/>
                    </a:lnTo>
                    <a:lnTo>
                      <a:pt x="227" y="724"/>
                    </a:lnTo>
                    <a:lnTo>
                      <a:pt x="225" y="720"/>
                    </a:lnTo>
                    <a:lnTo>
                      <a:pt x="227" y="715"/>
                    </a:lnTo>
                    <a:lnTo>
                      <a:pt x="233" y="712"/>
                    </a:lnTo>
                    <a:lnTo>
                      <a:pt x="238" y="704"/>
                    </a:lnTo>
                    <a:lnTo>
                      <a:pt x="240" y="700"/>
                    </a:lnTo>
                    <a:lnTo>
                      <a:pt x="238" y="695"/>
                    </a:lnTo>
                    <a:lnTo>
                      <a:pt x="233" y="692"/>
                    </a:lnTo>
                    <a:lnTo>
                      <a:pt x="227" y="690"/>
                    </a:lnTo>
                    <a:lnTo>
                      <a:pt x="224" y="688"/>
                    </a:lnTo>
                    <a:lnTo>
                      <a:pt x="222" y="683"/>
                    </a:lnTo>
                    <a:lnTo>
                      <a:pt x="223" y="678"/>
                    </a:lnTo>
                    <a:lnTo>
                      <a:pt x="222" y="671"/>
                    </a:lnTo>
                    <a:lnTo>
                      <a:pt x="219" y="667"/>
                    </a:lnTo>
                    <a:lnTo>
                      <a:pt x="216" y="663"/>
                    </a:lnTo>
                    <a:lnTo>
                      <a:pt x="211" y="662"/>
                    </a:lnTo>
                    <a:lnTo>
                      <a:pt x="202" y="661"/>
                    </a:lnTo>
                    <a:lnTo>
                      <a:pt x="200" y="658"/>
                    </a:lnTo>
                    <a:lnTo>
                      <a:pt x="201" y="654"/>
                    </a:lnTo>
                    <a:lnTo>
                      <a:pt x="207" y="648"/>
                    </a:lnTo>
                    <a:lnTo>
                      <a:pt x="211" y="641"/>
                    </a:lnTo>
                    <a:lnTo>
                      <a:pt x="212" y="639"/>
                    </a:lnTo>
                    <a:lnTo>
                      <a:pt x="208" y="629"/>
                    </a:lnTo>
                    <a:lnTo>
                      <a:pt x="213" y="621"/>
                    </a:lnTo>
                    <a:lnTo>
                      <a:pt x="216" y="616"/>
                    </a:lnTo>
                    <a:lnTo>
                      <a:pt x="217" y="614"/>
                    </a:lnTo>
                    <a:lnTo>
                      <a:pt x="217" y="609"/>
                    </a:lnTo>
                    <a:lnTo>
                      <a:pt x="216" y="606"/>
                    </a:lnTo>
                    <a:lnTo>
                      <a:pt x="213" y="601"/>
                    </a:lnTo>
                    <a:lnTo>
                      <a:pt x="215" y="598"/>
                    </a:lnTo>
                    <a:lnTo>
                      <a:pt x="223" y="591"/>
                    </a:lnTo>
                    <a:lnTo>
                      <a:pt x="224" y="588"/>
                    </a:lnTo>
                    <a:lnTo>
                      <a:pt x="227" y="587"/>
                    </a:lnTo>
                    <a:lnTo>
                      <a:pt x="229" y="581"/>
                    </a:lnTo>
                    <a:lnTo>
                      <a:pt x="228" y="576"/>
                    </a:lnTo>
                    <a:lnTo>
                      <a:pt x="227" y="574"/>
                    </a:lnTo>
                    <a:lnTo>
                      <a:pt x="221" y="570"/>
                    </a:lnTo>
                    <a:lnTo>
                      <a:pt x="217" y="568"/>
                    </a:lnTo>
                    <a:lnTo>
                      <a:pt x="215" y="565"/>
                    </a:lnTo>
                    <a:lnTo>
                      <a:pt x="210" y="559"/>
                    </a:lnTo>
                    <a:lnTo>
                      <a:pt x="207" y="555"/>
                    </a:lnTo>
                    <a:lnTo>
                      <a:pt x="206" y="553"/>
                    </a:lnTo>
                    <a:lnTo>
                      <a:pt x="204" y="548"/>
                    </a:lnTo>
                    <a:lnTo>
                      <a:pt x="199" y="535"/>
                    </a:lnTo>
                    <a:lnTo>
                      <a:pt x="193" y="523"/>
                    </a:lnTo>
                    <a:lnTo>
                      <a:pt x="189" y="514"/>
                    </a:lnTo>
                    <a:lnTo>
                      <a:pt x="188" y="506"/>
                    </a:lnTo>
                    <a:lnTo>
                      <a:pt x="191" y="501"/>
                    </a:lnTo>
                    <a:lnTo>
                      <a:pt x="204" y="496"/>
                    </a:lnTo>
                    <a:lnTo>
                      <a:pt x="204" y="494"/>
                    </a:lnTo>
                    <a:lnTo>
                      <a:pt x="204" y="492"/>
                    </a:lnTo>
                    <a:lnTo>
                      <a:pt x="205" y="492"/>
                    </a:lnTo>
                    <a:lnTo>
                      <a:pt x="205" y="489"/>
                    </a:lnTo>
                    <a:lnTo>
                      <a:pt x="204" y="484"/>
                    </a:lnTo>
                    <a:lnTo>
                      <a:pt x="200" y="479"/>
                    </a:lnTo>
                    <a:lnTo>
                      <a:pt x="196" y="475"/>
                    </a:lnTo>
                    <a:lnTo>
                      <a:pt x="198" y="473"/>
                    </a:lnTo>
                    <a:lnTo>
                      <a:pt x="199" y="468"/>
                    </a:lnTo>
                    <a:lnTo>
                      <a:pt x="205" y="466"/>
                    </a:lnTo>
                    <a:lnTo>
                      <a:pt x="205" y="463"/>
                    </a:lnTo>
                    <a:lnTo>
                      <a:pt x="205" y="462"/>
                    </a:lnTo>
                    <a:lnTo>
                      <a:pt x="206" y="462"/>
                    </a:lnTo>
                    <a:lnTo>
                      <a:pt x="208" y="460"/>
                    </a:lnTo>
                    <a:lnTo>
                      <a:pt x="211" y="455"/>
                    </a:lnTo>
                    <a:lnTo>
                      <a:pt x="212" y="450"/>
                    </a:lnTo>
                    <a:lnTo>
                      <a:pt x="212" y="445"/>
                    </a:lnTo>
                    <a:lnTo>
                      <a:pt x="208" y="440"/>
                    </a:lnTo>
                    <a:lnTo>
                      <a:pt x="205" y="438"/>
                    </a:lnTo>
                    <a:lnTo>
                      <a:pt x="199" y="435"/>
                    </a:lnTo>
                    <a:lnTo>
                      <a:pt x="191" y="434"/>
                    </a:lnTo>
                    <a:lnTo>
                      <a:pt x="187" y="432"/>
                    </a:lnTo>
                    <a:lnTo>
                      <a:pt x="185" y="428"/>
                    </a:lnTo>
                    <a:lnTo>
                      <a:pt x="187" y="422"/>
                    </a:lnTo>
                    <a:lnTo>
                      <a:pt x="188" y="417"/>
                    </a:lnTo>
                    <a:lnTo>
                      <a:pt x="191" y="414"/>
                    </a:lnTo>
                    <a:lnTo>
                      <a:pt x="196" y="412"/>
                    </a:lnTo>
                    <a:lnTo>
                      <a:pt x="201" y="412"/>
                    </a:lnTo>
                    <a:lnTo>
                      <a:pt x="201" y="411"/>
                    </a:lnTo>
                    <a:lnTo>
                      <a:pt x="202" y="411"/>
                    </a:lnTo>
                    <a:lnTo>
                      <a:pt x="205" y="411"/>
                    </a:lnTo>
                    <a:lnTo>
                      <a:pt x="210" y="411"/>
                    </a:lnTo>
                    <a:lnTo>
                      <a:pt x="211" y="409"/>
                    </a:lnTo>
                    <a:lnTo>
                      <a:pt x="213" y="408"/>
                    </a:lnTo>
                    <a:lnTo>
                      <a:pt x="215" y="405"/>
                    </a:lnTo>
                    <a:lnTo>
                      <a:pt x="215" y="404"/>
                    </a:lnTo>
                    <a:lnTo>
                      <a:pt x="216" y="404"/>
                    </a:lnTo>
                    <a:lnTo>
                      <a:pt x="213" y="400"/>
                    </a:lnTo>
                    <a:lnTo>
                      <a:pt x="210" y="398"/>
                    </a:lnTo>
                    <a:lnTo>
                      <a:pt x="206" y="395"/>
                    </a:lnTo>
                    <a:lnTo>
                      <a:pt x="204" y="394"/>
                    </a:lnTo>
                    <a:lnTo>
                      <a:pt x="198" y="392"/>
                    </a:lnTo>
                    <a:lnTo>
                      <a:pt x="189" y="387"/>
                    </a:lnTo>
                    <a:lnTo>
                      <a:pt x="184" y="383"/>
                    </a:lnTo>
                    <a:lnTo>
                      <a:pt x="181" y="374"/>
                    </a:lnTo>
                    <a:lnTo>
                      <a:pt x="181" y="366"/>
                    </a:lnTo>
                    <a:lnTo>
                      <a:pt x="184" y="363"/>
                    </a:lnTo>
                    <a:lnTo>
                      <a:pt x="188" y="360"/>
                    </a:lnTo>
                    <a:lnTo>
                      <a:pt x="195" y="360"/>
                    </a:lnTo>
                    <a:lnTo>
                      <a:pt x="207" y="358"/>
                    </a:lnTo>
                    <a:lnTo>
                      <a:pt x="212" y="357"/>
                    </a:lnTo>
                    <a:lnTo>
                      <a:pt x="217" y="357"/>
                    </a:lnTo>
                    <a:lnTo>
                      <a:pt x="219" y="353"/>
                    </a:lnTo>
                    <a:lnTo>
                      <a:pt x="222" y="351"/>
                    </a:lnTo>
                    <a:lnTo>
                      <a:pt x="222" y="347"/>
                    </a:lnTo>
                    <a:lnTo>
                      <a:pt x="222" y="344"/>
                    </a:lnTo>
                    <a:lnTo>
                      <a:pt x="222" y="343"/>
                    </a:lnTo>
                    <a:lnTo>
                      <a:pt x="223" y="343"/>
                    </a:lnTo>
                    <a:lnTo>
                      <a:pt x="222" y="329"/>
                    </a:lnTo>
                    <a:lnTo>
                      <a:pt x="221" y="321"/>
                    </a:lnTo>
                    <a:lnTo>
                      <a:pt x="221" y="314"/>
                    </a:lnTo>
                    <a:lnTo>
                      <a:pt x="218" y="306"/>
                    </a:lnTo>
                    <a:lnTo>
                      <a:pt x="217" y="298"/>
                    </a:lnTo>
                    <a:lnTo>
                      <a:pt x="216" y="296"/>
                    </a:lnTo>
                    <a:lnTo>
                      <a:pt x="216" y="295"/>
                    </a:lnTo>
                    <a:lnTo>
                      <a:pt x="213" y="290"/>
                    </a:lnTo>
                    <a:lnTo>
                      <a:pt x="211" y="285"/>
                    </a:lnTo>
                    <a:lnTo>
                      <a:pt x="210" y="280"/>
                    </a:lnTo>
                    <a:lnTo>
                      <a:pt x="207" y="274"/>
                    </a:lnTo>
                    <a:lnTo>
                      <a:pt x="206" y="269"/>
                    </a:lnTo>
                    <a:lnTo>
                      <a:pt x="202" y="260"/>
                    </a:lnTo>
                    <a:lnTo>
                      <a:pt x="202" y="254"/>
                    </a:lnTo>
                    <a:lnTo>
                      <a:pt x="204" y="248"/>
                    </a:lnTo>
                    <a:lnTo>
                      <a:pt x="210" y="245"/>
                    </a:lnTo>
                    <a:lnTo>
                      <a:pt x="213" y="240"/>
                    </a:lnTo>
                    <a:lnTo>
                      <a:pt x="216" y="238"/>
                    </a:lnTo>
                    <a:lnTo>
                      <a:pt x="217" y="233"/>
                    </a:lnTo>
                    <a:lnTo>
                      <a:pt x="217" y="231"/>
                    </a:lnTo>
                    <a:lnTo>
                      <a:pt x="216" y="227"/>
                    </a:lnTo>
                    <a:lnTo>
                      <a:pt x="213" y="226"/>
                    </a:lnTo>
                    <a:lnTo>
                      <a:pt x="208" y="224"/>
                    </a:lnTo>
                    <a:lnTo>
                      <a:pt x="202" y="226"/>
                    </a:lnTo>
                    <a:lnTo>
                      <a:pt x="196" y="223"/>
                    </a:lnTo>
                    <a:lnTo>
                      <a:pt x="191" y="220"/>
                    </a:lnTo>
                    <a:lnTo>
                      <a:pt x="187" y="211"/>
                    </a:lnTo>
                    <a:lnTo>
                      <a:pt x="184" y="201"/>
                    </a:lnTo>
                    <a:lnTo>
                      <a:pt x="181" y="183"/>
                    </a:lnTo>
                    <a:lnTo>
                      <a:pt x="178" y="175"/>
                    </a:lnTo>
                    <a:lnTo>
                      <a:pt x="176" y="169"/>
                    </a:lnTo>
                    <a:lnTo>
                      <a:pt x="159" y="131"/>
                    </a:lnTo>
                    <a:lnTo>
                      <a:pt x="152" y="120"/>
                    </a:lnTo>
                    <a:lnTo>
                      <a:pt x="144" y="115"/>
                    </a:lnTo>
                    <a:lnTo>
                      <a:pt x="136" y="112"/>
                    </a:lnTo>
                    <a:lnTo>
                      <a:pt x="130" y="106"/>
                    </a:lnTo>
                    <a:lnTo>
                      <a:pt x="113" y="92"/>
                    </a:lnTo>
                    <a:lnTo>
                      <a:pt x="107" y="88"/>
                    </a:lnTo>
                    <a:lnTo>
                      <a:pt x="104" y="84"/>
                    </a:lnTo>
                    <a:lnTo>
                      <a:pt x="102" y="78"/>
                    </a:lnTo>
                    <a:lnTo>
                      <a:pt x="102" y="73"/>
                    </a:lnTo>
                    <a:lnTo>
                      <a:pt x="101" y="72"/>
                    </a:lnTo>
                    <a:lnTo>
                      <a:pt x="101" y="68"/>
                    </a:lnTo>
                    <a:lnTo>
                      <a:pt x="98" y="62"/>
                    </a:lnTo>
                    <a:lnTo>
                      <a:pt x="98" y="56"/>
                    </a:lnTo>
                    <a:lnTo>
                      <a:pt x="96" y="48"/>
                    </a:lnTo>
                    <a:lnTo>
                      <a:pt x="97" y="41"/>
                    </a:lnTo>
                    <a:lnTo>
                      <a:pt x="98" y="37"/>
                    </a:lnTo>
                    <a:lnTo>
                      <a:pt x="103" y="34"/>
                    </a:lnTo>
                    <a:lnTo>
                      <a:pt x="105" y="29"/>
                    </a:lnTo>
                    <a:lnTo>
                      <a:pt x="103" y="26"/>
                    </a:lnTo>
                    <a:lnTo>
                      <a:pt x="96" y="24"/>
                    </a:lnTo>
                    <a:lnTo>
                      <a:pt x="88" y="26"/>
                    </a:lnTo>
                    <a:lnTo>
                      <a:pt x="81" y="27"/>
                    </a:lnTo>
                    <a:lnTo>
                      <a:pt x="75" y="26"/>
                    </a:lnTo>
                    <a:lnTo>
                      <a:pt x="69" y="22"/>
                    </a:lnTo>
                    <a:lnTo>
                      <a:pt x="64" y="16"/>
                    </a:lnTo>
                    <a:lnTo>
                      <a:pt x="55" y="6"/>
                    </a:lnTo>
                    <a:lnTo>
                      <a:pt x="45" y="5"/>
                    </a:lnTo>
                    <a:lnTo>
                      <a:pt x="42" y="4"/>
                    </a:lnTo>
                    <a:lnTo>
                      <a:pt x="41" y="4"/>
                    </a:lnTo>
                    <a:lnTo>
                      <a:pt x="38" y="4"/>
                    </a:lnTo>
                    <a:lnTo>
                      <a:pt x="35" y="3"/>
                    </a:lnTo>
                    <a:lnTo>
                      <a:pt x="34" y="3"/>
                    </a:lnTo>
                    <a:lnTo>
                      <a:pt x="32" y="3"/>
                    </a:lnTo>
                    <a:lnTo>
                      <a:pt x="24" y="1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4" y="12"/>
                    </a:lnTo>
                    <a:lnTo>
                      <a:pt x="1" y="15"/>
                    </a:lnTo>
                    <a:lnTo>
                      <a:pt x="0" y="1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704">
                <a:extLst>
                  <a:ext uri="{FF2B5EF4-FFF2-40B4-BE49-F238E27FC236}">
                    <a16:creationId xmlns:a16="http://schemas.microsoft.com/office/drawing/2014/main" id="{DB2A9B20-3B86-4392-C7F9-CF0C7CB1E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961"/>
                <a:ext cx="245" cy="111"/>
              </a:xfrm>
              <a:custGeom>
                <a:avLst/>
                <a:gdLst>
                  <a:gd name="T0" fmla="*/ 26 w 1227"/>
                  <a:gd name="T1" fmla="*/ 165 h 556"/>
                  <a:gd name="T2" fmla="*/ 54 w 1227"/>
                  <a:gd name="T3" fmla="*/ 173 h 556"/>
                  <a:gd name="T4" fmla="*/ 107 w 1227"/>
                  <a:gd name="T5" fmla="*/ 182 h 556"/>
                  <a:gd name="T6" fmla="*/ 148 w 1227"/>
                  <a:gd name="T7" fmla="*/ 186 h 556"/>
                  <a:gd name="T8" fmla="*/ 174 w 1227"/>
                  <a:gd name="T9" fmla="*/ 193 h 556"/>
                  <a:gd name="T10" fmla="*/ 209 w 1227"/>
                  <a:gd name="T11" fmla="*/ 193 h 556"/>
                  <a:gd name="T12" fmla="*/ 237 w 1227"/>
                  <a:gd name="T13" fmla="*/ 206 h 556"/>
                  <a:gd name="T14" fmla="*/ 244 w 1227"/>
                  <a:gd name="T15" fmla="*/ 200 h 556"/>
                  <a:gd name="T16" fmla="*/ 262 w 1227"/>
                  <a:gd name="T17" fmla="*/ 200 h 556"/>
                  <a:gd name="T18" fmla="*/ 269 w 1227"/>
                  <a:gd name="T19" fmla="*/ 195 h 556"/>
                  <a:gd name="T20" fmla="*/ 284 w 1227"/>
                  <a:gd name="T21" fmla="*/ 171 h 556"/>
                  <a:gd name="T22" fmla="*/ 324 w 1227"/>
                  <a:gd name="T23" fmla="*/ 167 h 556"/>
                  <a:gd name="T24" fmla="*/ 365 w 1227"/>
                  <a:gd name="T25" fmla="*/ 169 h 556"/>
                  <a:gd name="T26" fmla="*/ 394 w 1227"/>
                  <a:gd name="T27" fmla="*/ 144 h 556"/>
                  <a:gd name="T28" fmla="*/ 438 w 1227"/>
                  <a:gd name="T29" fmla="*/ 138 h 556"/>
                  <a:gd name="T30" fmla="*/ 461 w 1227"/>
                  <a:gd name="T31" fmla="*/ 153 h 556"/>
                  <a:gd name="T32" fmla="*/ 473 w 1227"/>
                  <a:gd name="T33" fmla="*/ 131 h 556"/>
                  <a:gd name="T34" fmla="*/ 497 w 1227"/>
                  <a:gd name="T35" fmla="*/ 109 h 556"/>
                  <a:gd name="T36" fmla="*/ 517 w 1227"/>
                  <a:gd name="T37" fmla="*/ 113 h 556"/>
                  <a:gd name="T38" fmla="*/ 520 w 1227"/>
                  <a:gd name="T39" fmla="*/ 101 h 556"/>
                  <a:gd name="T40" fmla="*/ 529 w 1227"/>
                  <a:gd name="T41" fmla="*/ 84 h 556"/>
                  <a:gd name="T42" fmla="*/ 543 w 1227"/>
                  <a:gd name="T43" fmla="*/ 70 h 556"/>
                  <a:gd name="T44" fmla="*/ 575 w 1227"/>
                  <a:gd name="T45" fmla="*/ 55 h 556"/>
                  <a:gd name="T46" fmla="*/ 584 w 1227"/>
                  <a:gd name="T47" fmla="*/ 46 h 556"/>
                  <a:gd name="T48" fmla="*/ 612 w 1227"/>
                  <a:gd name="T49" fmla="*/ 28 h 556"/>
                  <a:gd name="T50" fmla="*/ 624 w 1227"/>
                  <a:gd name="T51" fmla="*/ 22 h 556"/>
                  <a:gd name="T52" fmla="*/ 638 w 1227"/>
                  <a:gd name="T53" fmla="*/ 2 h 556"/>
                  <a:gd name="T54" fmla="*/ 695 w 1227"/>
                  <a:gd name="T55" fmla="*/ 5 h 556"/>
                  <a:gd name="T56" fmla="*/ 713 w 1227"/>
                  <a:gd name="T57" fmla="*/ 16 h 556"/>
                  <a:gd name="T58" fmla="*/ 749 w 1227"/>
                  <a:gd name="T59" fmla="*/ 21 h 556"/>
                  <a:gd name="T60" fmla="*/ 777 w 1227"/>
                  <a:gd name="T61" fmla="*/ 38 h 556"/>
                  <a:gd name="T62" fmla="*/ 806 w 1227"/>
                  <a:gd name="T63" fmla="*/ 45 h 556"/>
                  <a:gd name="T64" fmla="*/ 829 w 1227"/>
                  <a:gd name="T65" fmla="*/ 50 h 556"/>
                  <a:gd name="T66" fmla="*/ 860 w 1227"/>
                  <a:gd name="T67" fmla="*/ 52 h 556"/>
                  <a:gd name="T68" fmla="*/ 895 w 1227"/>
                  <a:gd name="T69" fmla="*/ 30 h 556"/>
                  <a:gd name="T70" fmla="*/ 929 w 1227"/>
                  <a:gd name="T71" fmla="*/ 50 h 556"/>
                  <a:gd name="T72" fmla="*/ 971 w 1227"/>
                  <a:gd name="T73" fmla="*/ 59 h 556"/>
                  <a:gd name="T74" fmla="*/ 998 w 1227"/>
                  <a:gd name="T75" fmla="*/ 41 h 556"/>
                  <a:gd name="T76" fmla="*/ 1006 w 1227"/>
                  <a:gd name="T77" fmla="*/ 72 h 556"/>
                  <a:gd name="T78" fmla="*/ 1033 w 1227"/>
                  <a:gd name="T79" fmla="*/ 91 h 556"/>
                  <a:gd name="T80" fmla="*/ 1041 w 1227"/>
                  <a:gd name="T81" fmla="*/ 110 h 556"/>
                  <a:gd name="T82" fmla="*/ 1058 w 1227"/>
                  <a:gd name="T83" fmla="*/ 156 h 556"/>
                  <a:gd name="T84" fmla="*/ 1076 w 1227"/>
                  <a:gd name="T85" fmla="*/ 198 h 556"/>
                  <a:gd name="T86" fmla="*/ 1087 w 1227"/>
                  <a:gd name="T87" fmla="*/ 215 h 556"/>
                  <a:gd name="T88" fmla="*/ 1109 w 1227"/>
                  <a:gd name="T89" fmla="*/ 246 h 556"/>
                  <a:gd name="T90" fmla="*/ 1112 w 1227"/>
                  <a:gd name="T91" fmla="*/ 279 h 556"/>
                  <a:gd name="T92" fmla="*/ 1146 w 1227"/>
                  <a:gd name="T93" fmla="*/ 284 h 556"/>
                  <a:gd name="T94" fmla="*/ 1200 w 1227"/>
                  <a:gd name="T95" fmla="*/ 296 h 556"/>
                  <a:gd name="T96" fmla="*/ 1186 w 1227"/>
                  <a:gd name="T97" fmla="*/ 341 h 556"/>
                  <a:gd name="T98" fmla="*/ 1181 w 1227"/>
                  <a:gd name="T99" fmla="*/ 370 h 556"/>
                  <a:gd name="T100" fmla="*/ 1167 w 1227"/>
                  <a:gd name="T101" fmla="*/ 386 h 556"/>
                  <a:gd name="T102" fmla="*/ 1187 w 1227"/>
                  <a:gd name="T103" fmla="*/ 430 h 556"/>
                  <a:gd name="T104" fmla="*/ 1200 w 1227"/>
                  <a:gd name="T105" fmla="*/ 458 h 556"/>
                  <a:gd name="T106" fmla="*/ 1209 w 1227"/>
                  <a:gd name="T107" fmla="*/ 489 h 556"/>
                  <a:gd name="T108" fmla="*/ 1204 w 1227"/>
                  <a:gd name="T109" fmla="*/ 514 h 556"/>
                  <a:gd name="T110" fmla="*/ 1193 w 1227"/>
                  <a:gd name="T111" fmla="*/ 526 h 556"/>
                  <a:gd name="T112" fmla="*/ 1207 w 1227"/>
                  <a:gd name="T113" fmla="*/ 556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27" h="556">
                    <a:moveTo>
                      <a:pt x="0" y="176"/>
                    </a:moveTo>
                    <a:lnTo>
                      <a:pt x="4" y="171"/>
                    </a:lnTo>
                    <a:lnTo>
                      <a:pt x="8" y="169"/>
                    </a:lnTo>
                    <a:lnTo>
                      <a:pt x="12" y="165"/>
                    </a:lnTo>
                    <a:lnTo>
                      <a:pt x="21" y="164"/>
                    </a:lnTo>
                    <a:lnTo>
                      <a:pt x="26" y="165"/>
                    </a:lnTo>
                    <a:lnTo>
                      <a:pt x="31" y="171"/>
                    </a:lnTo>
                    <a:lnTo>
                      <a:pt x="38" y="173"/>
                    </a:lnTo>
                    <a:lnTo>
                      <a:pt x="42" y="173"/>
                    </a:lnTo>
                    <a:lnTo>
                      <a:pt x="46" y="173"/>
                    </a:lnTo>
                    <a:lnTo>
                      <a:pt x="48" y="173"/>
                    </a:lnTo>
                    <a:lnTo>
                      <a:pt x="54" y="173"/>
                    </a:lnTo>
                    <a:lnTo>
                      <a:pt x="69" y="173"/>
                    </a:lnTo>
                    <a:lnTo>
                      <a:pt x="75" y="172"/>
                    </a:lnTo>
                    <a:lnTo>
                      <a:pt x="81" y="173"/>
                    </a:lnTo>
                    <a:lnTo>
                      <a:pt x="92" y="179"/>
                    </a:lnTo>
                    <a:lnTo>
                      <a:pt x="98" y="182"/>
                    </a:lnTo>
                    <a:lnTo>
                      <a:pt x="107" y="182"/>
                    </a:lnTo>
                    <a:lnTo>
                      <a:pt x="114" y="178"/>
                    </a:lnTo>
                    <a:lnTo>
                      <a:pt x="123" y="178"/>
                    </a:lnTo>
                    <a:lnTo>
                      <a:pt x="130" y="179"/>
                    </a:lnTo>
                    <a:lnTo>
                      <a:pt x="138" y="183"/>
                    </a:lnTo>
                    <a:lnTo>
                      <a:pt x="146" y="186"/>
                    </a:lnTo>
                    <a:lnTo>
                      <a:pt x="148" y="186"/>
                    </a:lnTo>
                    <a:lnTo>
                      <a:pt x="153" y="184"/>
                    </a:lnTo>
                    <a:lnTo>
                      <a:pt x="158" y="183"/>
                    </a:lnTo>
                    <a:lnTo>
                      <a:pt x="161" y="184"/>
                    </a:lnTo>
                    <a:lnTo>
                      <a:pt x="168" y="188"/>
                    </a:lnTo>
                    <a:lnTo>
                      <a:pt x="170" y="190"/>
                    </a:lnTo>
                    <a:lnTo>
                      <a:pt x="174" y="193"/>
                    </a:lnTo>
                    <a:lnTo>
                      <a:pt x="175" y="194"/>
                    </a:lnTo>
                    <a:lnTo>
                      <a:pt x="177" y="195"/>
                    </a:lnTo>
                    <a:lnTo>
                      <a:pt x="185" y="192"/>
                    </a:lnTo>
                    <a:lnTo>
                      <a:pt x="194" y="193"/>
                    </a:lnTo>
                    <a:lnTo>
                      <a:pt x="201" y="195"/>
                    </a:lnTo>
                    <a:lnTo>
                      <a:pt x="209" y="193"/>
                    </a:lnTo>
                    <a:lnTo>
                      <a:pt x="211" y="189"/>
                    </a:lnTo>
                    <a:lnTo>
                      <a:pt x="214" y="190"/>
                    </a:lnTo>
                    <a:lnTo>
                      <a:pt x="216" y="193"/>
                    </a:lnTo>
                    <a:lnTo>
                      <a:pt x="220" y="199"/>
                    </a:lnTo>
                    <a:lnTo>
                      <a:pt x="223" y="201"/>
                    </a:lnTo>
                    <a:lnTo>
                      <a:pt x="237" y="206"/>
                    </a:lnTo>
                    <a:lnTo>
                      <a:pt x="239" y="206"/>
                    </a:lnTo>
                    <a:lnTo>
                      <a:pt x="239" y="205"/>
                    </a:lnTo>
                    <a:lnTo>
                      <a:pt x="240" y="205"/>
                    </a:lnTo>
                    <a:lnTo>
                      <a:pt x="243" y="205"/>
                    </a:lnTo>
                    <a:lnTo>
                      <a:pt x="244" y="202"/>
                    </a:lnTo>
                    <a:lnTo>
                      <a:pt x="244" y="200"/>
                    </a:lnTo>
                    <a:lnTo>
                      <a:pt x="244" y="199"/>
                    </a:lnTo>
                    <a:lnTo>
                      <a:pt x="245" y="199"/>
                    </a:lnTo>
                    <a:lnTo>
                      <a:pt x="244" y="196"/>
                    </a:lnTo>
                    <a:lnTo>
                      <a:pt x="248" y="196"/>
                    </a:lnTo>
                    <a:lnTo>
                      <a:pt x="254" y="198"/>
                    </a:lnTo>
                    <a:lnTo>
                      <a:pt x="262" y="200"/>
                    </a:lnTo>
                    <a:lnTo>
                      <a:pt x="262" y="199"/>
                    </a:lnTo>
                    <a:lnTo>
                      <a:pt x="263" y="199"/>
                    </a:lnTo>
                    <a:lnTo>
                      <a:pt x="266" y="199"/>
                    </a:lnTo>
                    <a:lnTo>
                      <a:pt x="268" y="199"/>
                    </a:lnTo>
                    <a:lnTo>
                      <a:pt x="269" y="196"/>
                    </a:lnTo>
                    <a:lnTo>
                      <a:pt x="269" y="195"/>
                    </a:lnTo>
                    <a:lnTo>
                      <a:pt x="267" y="193"/>
                    </a:lnTo>
                    <a:lnTo>
                      <a:pt x="267" y="192"/>
                    </a:lnTo>
                    <a:lnTo>
                      <a:pt x="272" y="187"/>
                    </a:lnTo>
                    <a:lnTo>
                      <a:pt x="277" y="179"/>
                    </a:lnTo>
                    <a:lnTo>
                      <a:pt x="281" y="175"/>
                    </a:lnTo>
                    <a:lnTo>
                      <a:pt x="284" y="171"/>
                    </a:lnTo>
                    <a:lnTo>
                      <a:pt x="288" y="171"/>
                    </a:lnTo>
                    <a:lnTo>
                      <a:pt x="302" y="169"/>
                    </a:lnTo>
                    <a:lnTo>
                      <a:pt x="306" y="166"/>
                    </a:lnTo>
                    <a:lnTo>
                      <a:pt x="311" y="166"/>
                    </a:lnTo>
                    <a:lnTo>
                      <a:pt x="318" y="167"/>
                    </a:lnTo>
                    <a:lnTo>
                      <a:pt x="324" y="167"/>
                    </a:lnTo>
                    <a:lnTo>
                      <a:pt x="328" y="166"/>
                    </a:lnTo>
                    <a:lnTo>
                      <a:pt x="334" y="166"/>
                    </a:lnTo>
                    <a:lnTo>
                      <a:pt x="342" y="165"/>
                    </a:lnTo>
                    <a:lnTo>
                      <a:pt x="354" y="170"/>
                    </a:lnTo>
                    <a:lnTo>
                      <a:pt x="360" y="170"/>
                    </a:lnTo>
                    <a:lnTo>
                      <a:pt x="365" y="169"/>
                    </a:lnTo>
                    <a:lnTo>
                      <a:pt x="372" y="169"/>
                    </a:lnTo>
                    <a:lnTo>
                      <a:pt x="375" y="166"/>
                    </a:lnTo>
                    <a:lnTo>
                      <a:pt x="378" y="164"/>
                    </a:lnTo>
                    <a:lnTo>
                      <a:pt x="383" y="156"/>
                    </a:lnTo>
                    <a:lnTo>
                      <a:pt x="386" y="149"/>
                    </a:lnTo>
                    <a:lnTo>
                      <a:pt x="394" y="144"/>
                    </a:lnTo>
                    <a:lnTo>
                      <a:pt x="399" y="138"/>
                    </a:lnTo>
                    <a:lnTo>
                      <a:pt x="405" y="135"/>
                    </a:lnTo>
                    <a:lnTo>
                      <a:pt x="415" y="131"/>
                    </a:lnTo>
                    <a:lnTo>
                      <a:pt x="424" y="130"/>
                    </a:lnTo>
                    <a:lnTo>
                      <a:pt x="437" y="138"/>
                    </a:lnTo>
                    <a:lnTo>
                      <a:pt x="438" y="138"/>
                    </a:lnTo>
                    <a:lnTo>
                      <a:pt x="440" y="139"/>
                    </a:lnTo>
                    <a:lnTo>
                      <a:pt x="445" y="142"/>
                    </a:lnTo>
                    <a:lnTo>
                      <a:pt x="452" y="147"/>
                    </a:lnTo>
                    <a:lnTo>
                      <a:pt x="457" y="149"/>
                    </a:lnTo>
                    <a:lnTo>
                      <a:pt x="458" y="150"/>
                    </a:lnTo>
                    <a:lnTo>
                      <a:pt x="461" y="153"/>
                    </a:lnTo>
                    <a:lnTo>
                      <a:pt x="462" y="153"/>
                    </a:lnTo>
                    <a:lnTo>
                      <a:pt x="464" y="153"/>
                    </a:lnTo>
                    <a:lnTo>
                      <a:pt x="466" y="150"/>
                    </a:lnTo>
                    <a:lnTo>
                      <a:pt x="467" y="148"/>
                    </a:lnTo>
                    <a:lnTo>
                      <a:pt x="471" y="138"/>
                    </a:lnTo>
                    <a:lnTo>
                      <a:pt x="473" y="131"/>
                    </a:lnTo>
                    <a:lnTo>
                      <a:pt x="477" y="126"/>
                    </a:lnTo>
                    <a:lnTo>
                      <a:pt x="478" y="121"/>
                    </a:lnTo>
                    <a:lnTo>
                      <a:pt x="480" y="119"/>
                    </a:lnTo>
                    <a:lnTo>
                      <a:pt x="484" y="114"/>
                    </a:lnTo>
                    <a:lnTo>
                      <a:pt x="492" y="110"/>
                    </a:lnTo>
                    <a:lnTo>
                      <a:pt x="497" y="109"/>
                    </a:lnTo>
                    <a:lnTo>
                      <a:pt x="509" y="113"/>
                    </a:lnTo>
                    <a:lnTo>
                      <a:pt x="512" y="113"/>
                    </a:lnTo>
                    <a:lnTo>
                      <a:pt x="513" y="113"/>
                    </a:lnTo>
                    <a:lnTo>
                      <a:pt x="515" y="114"/>
                    </a:lnTo>
                    <a:lnTo>
                      <a:pt x="515" y="113"/>
                    </a:lnTo>
                    <a:lnTo>
                      <a:pt x="517" y="113"/>
                    </a:lnTo>
                    <a:lnTo>
                      <a:pt x="519" y="113"/>
                    </a:lnTo>
                    <a:lnTo>
                      <a:pt x="520" y="110"/>
                    </a:lnTo>
                    <a:lnTo>
                      <a:pt x="520" y="108"/>
                    </a:lnTo>
                    <a:lnTo>
                      <a:pt x="520" y="107"/>
                    </a:lnTo>
                    <a:lnTo>
                      <a:pt x="521" y="107"/>
                    </a:lnTo>
                    <a:lnTo>
                      <a:pt x="520" y="101"/>
                    </a:lnTo>
                    <a:lnTo>
                      <a:pt x="523" y="97"/>
                    </a:lnTo>
                    <a:lnTo>
                      <a:pt x="526" y="90"/>
                    </a:lnTo>
                    <a:lnTo>
                      <a:pt x="526" y="87"/>
                    </a:lnTo>
                    <a:lnTo>
                      <a:pt x="526" y="86"/>
                    </a:lnTo>
                    <a:lnTo>
                      <a:pt x="527" y="86"/>
                    </a:lnTo>
                    <a:lnTo>
                      <a:pt x="529" y="84"/>
                    </a:lnTo>
                    <a:lnTo>
                      <a:pt x="527" y="74"/>
                    </a:lnTo>
                    <a:lnTo>
                      <a:pt x="529" y="69"/>
                    </a:lnTo>
                    <a:lnTo>
                      <a:pt x="532" y="68"/>
                    </a:lnTo>
                    <a:lnTo>
                      <a:pt x="540" y="73"/>
                    </a:lnTo>
                    <a:lnTo>
                      <a:pt x="541" y="72"/>
                    </a:lnTo>
                    <a:lnTo>
                      <a:pt x="543" y="70"/>
                    </a:lnTo>
                    <a:lnTo>
                      <a:pt x="547" y="67"/>
                    </a:lnTo>
                    <a:lnTo>
                      <a:pt x="552" y="61"/>
                    </a:lnTo>
                    <a:lnTo>
                      <a:pt x="558" y="57"/>
                    </a:lnTo>
                    <a:lnTo>
                      <a:pt x="564" y="56"/>
                    </a:lnTo>
                    <a:lnTo>
                      <a:pt x="572" y="56"/>
                    </a:lnTo>
                    <a:lnTo>
                      <a:pt x="575" y="55"/>
                    </a:lnTo>
                    <a:lnTo>
                      <a:pt x="575" y="53"/>
                    </a:lnTo>
                    <a:lnTo>
                      <a:pt x="576" y="53"/>
                    </a:lnTo>
                    <a:lnTo>
                      <a:pt x="578" y="53"/>
                    </a:lnTo>
                    <a:lnTo>
                      <a:pt x="581" y="50"/>
                    </a:lnTo>
                    <a:lnTo>
                      <a:pt x="582" y="47"/>
                    </a:lnTo>
                    <a:lnTo>
                      <a:pt x="584" y="46"/>
                    </a:lnTo>
                    <a:lnTo>
                      <a:pt x="588" y="39"/>
                    </a:lnTo>
                    <a:lnTo>
                      <a:pt x="597" y="38"/>
                    </a:lnTo>
                    <a:lnTo>
                      <a:pt x="599" y="36"/>
                    </a:lnTo>
                    <a:lnTo>
                      <a:pt x="603" y="36"/>
                    </a:lnTo>
                    <a:lnTo>
                      <a:pt x="607" y="34"/>
                    </a:lnTo>
                    <a:lnTo>
                      <a:pt x="612" y="28"/>
                    </a:lnTo>
                    <a:lnTo>
                      <a:pt x="615" y="26"/>
                    </a:lnTo>
                    <a:lnTo>
                      <a:pt x="618" y="26"/>
                    </a:lnTo>
                    <a:lnTo>
                      <a:pt x="621" y="23"/>
                    </a:lnTo>
                    <a:lnTo>
                      <a:pt x="621" y="22"/>
                    </a:lnTo>
                    <a:lnTo>
                      <a:pt x="622" y="22"/>
                    </a:lnTo>
                    <a:lnTo>
                      <a:pt x="624" y="22"/>
                    </a:lnTo>
                    <a:lnTo>
                      <a:pt x="624" y="19"/>
                    </a:lnTo>
                    <a:lnTo>
                      <a:pt x="624" y="18"/>
                    </a:lnTo>
                    <a:lnTo>
                      <a:pt x="626" y="18"/>
                    </a:lnTo>
                    <a:lnTo>
                      <a:pt x="628" y="16"/>
                    </a:lnTo>
                    <a:lnTo>
                      <a:pt x="637" y="6"/>
                    </a:lnTo>
                    <a:lnTo>
                      <a:pt x="638" y="2"/>
                    </a:lnTo>
                    <a:lnTo>
                      <a:pt x="641" y="1"/>
                    </a:lnTo>
                    <a:lnTo>
                      <a:pt x="646" y="0"/>
                    </a:lnTo>
                    <a:lnTo>
                      <a:pt x="654" y="1"/>
                    </a:lnTo>
                    <a:lnTo>
                      <a:pt x="677" y="2"/>
                    </a:lnTo>
                    <a:lnTo>
                      <a:pt x="685" y="1"/>
                    </a:lnTo>
                    <a:lnTo>
                      <a:pt x="695" y="5"/>
                    </a:lnTo>
                    <a:lnTo>
                      <a:pt x="698" y="7"/>
                    </a:lnTo>
                    <a:lnTo>
                      <a:pt x="700" y="9"/>
                    </a:lnTo>
                    <a:lnTo>
                      <a:pt x="702" y="11"/>
                    </a:lnTo>
                    <a:lnTo>
                      <a:pt x="704" y="12"/>
                    </a:lnTo>
                    <a:lnTo>
                      <a:pt x="707" y="15"/>
                    </a:lnTo>
                    <a:lnTo>
                      <a:pt x="713" y="16"/>
                    </a:lnTo>
                    <a:lnTo>
                      <a:pt x="724" y="22"/>
                    </a:lnTo>
                    <a:lnTo>
                      <a:pt x="729" y="24"/>
                    </a:lnTo>
                    <a:lnTo>
                      <a:pt x="734" y="26"/>
                    </a:lnTo>
                    <a:lnTo>
                      <a:pt x="740" y="24"/>
                    </a:lnTo>
                    <a:lnTo>
                      <a:pt x="747" y="22"/>
                    </a:lnTo>
                    <a:lnTo>
                      <a:pt x="749" y="21"/>
                    </a:lnTo>
                    <a:lnTo>
                      <a:pt x="754" y="23"/>
                    </a:lnTo>
                    <a:lnTo>
                      <a:pt x="760" y="27"/>
                    </a:lnTo>
                    <a:lnTo>
                      <a:pt x="769" y="33"/>
                    </a:lnTo>
                    <a:lnTo>
                      <a:pt x="771" y="34"/>
                    </a:lnTo>
                    <a:lnTo>
                      <a:pt x="775" y="36"/>
                    </a:lnTo>
                    <a:lnTo>
                      <a:pt x="777" y="38"/>
                    </a:lnTo>
                    <a:lnTo>
                      <a:pt x="781" y="40"/>
                    </a:lnTo>
                    <a:lnTo>
                      <a:pt x="786" y="41"/>
                    </a:lnTo>
                    <a:lnTo>
                      <a:pt x="792" y="44"/>
                    </a:lnTo>
                    <a:lnTo>
                      <a:pt x="801" y="44"/>
                    </a:lnTo>
                    <a:lnTo>
                      <a:pt x="804" y="44"/>
                    </a:lnTo>
                    <a:lnTo>
                      <a:pt x="806" y="45"/>
                    </a:lnTo>
                    <a:lnTo>
                      <a:pt x="811" y="40"/>
                    </a:lnTo>
                    <a:lnTo>
                      <a:pt x="816" y="39"/>
                    </a:lnTo>
                    <a:lnTo>
                      <a:pt x="820" y="40"/>
                    </a:lnTo>
                    <a:lnTo>
                      <a:pt x="824" y="46"/>
                    </a:lnTo>
                    <a:lnTo>
                      <a:pt x="826" y="49"/>
                    </a:lnTo>
                    <a:lnTo>
                      <a:pt x="829" y="50"/>
                    </a:lnTo>
                    <a:lnTo>
                      <a:pt x="834" y="50"/>
                    </a:lnTo>
                    <a:lnTo>
                      <a:pt x="841" y="49"/>
                    </a:lnTo>
                    <a:lnTo>
                      <a:pt x="847" y="49"/>
                    </a:lnTo>
                    <a:lnTo>
                      <a:pt x="856" y="55"/>
                    </a:lnTo>
                    <a:lnTo>
                      <a:pt x="857" y="53"/>
                    </a:lnTo>
                    <a:lnTo>
                      <a:pt x="860" y="52"/>
                    </a:lnTo>
                    <a:lnTo>
                      <a:pt x="862" y="47"/>
                    </a:lnTo>
                    <a:lnTo>
                      <a:pt x="867" y="41"/>
                    </a:lnTo>
                    <a:lnTo>
                      <a:pt x="872" y="35"/>
                    </a:lnTo>
                    <a:lnTo>
                      <a:pt x="884" y="32"/>
                    </a:lnTo>
                    <a:lnTo>
                      <a:pt x="889" y="29"/>
                    </a:lnTo>
                    <a:lnTo>
                      <a:pt x="895" y="30"/>
                    </a:lnTo>
                    <a:lnTo>
                      <a:pt x="898" y="32"/>
                    </a:lnTo>
                    <a:lnTo>
                      <a:pt x="903" y="35"/>
                    </a:lnTo>
                    <a:lnTo>
                      <a:pt x="907" y="39"/>
                    </a:lnTo>
                    <a:lnTo>
                      <a:pt x="915" y="41"/>
                    </a:lnTo>
                    <a:lnTo>
                      <a:pt x="923" y="44"/>
                    </a:lnTo>
                    <a:lnTo>
                      <a:pt x="929" y="50"/>
                    </a:lnTo>
                    <a:lnTo>
                      <a:pt x="942" y="59"/>
                    </a:lnTo>
                    <a:lnTo>
                      <a:pt x="946" y="62"/>
                    </a:lnTo>
                    <a:lnTo>
                      <a:pt x="953" y="61"/>
                    </a:lnTo>
                    <a:lnTo>
                      <a:pt x="958" y="58"/>
                    </a:lnTo>
                    <a:lnTo>
                      <a:pt x="969" y="59"/>
                    </a:lnTo>
                    <a:lnTo>
                      <a:pt x="971" y="59"/>
                    </a:lnTo>
                    <a:lnTo>
                      <a:pt x="976" y="58"/>
                    </a:lnTo>
                    <a:lnTo>
                      <a:pt x="978" y="55"/>
                    </a:lnTo>
                    <a:lnTo>
                      <a:pt x="982" y="50"/>
                    </a:lnTo>
                    <a:lnTo>
                      <a:pt x="983" y="44"/>
                    </a:lnTo>
                    <a:lnTo>
                      <a:pt x="987" y="40"/>
                    </a:lnTo>
                    <a:lnTo>
                      <a:pt x="998" y="41"/>
                    </a:lnTo>
                    <a:lnTo>
                      <a:pt x="1010" y="46"/>
                    </a:lnTo>
                    <a:lnTo>
                      <a:pt x="1011" y="49"/>
                    </a:lnTo>
                    <a:lnTo>
                      <a:pt x="1011" y="53"/>
                    </a:lnTo>
                    <a:lnTo>
                      <a:pt x="1009" y="63"/>
                    </a:lnTo>
                    <a:lnTo>
                      <a:pt x="1005" y="67"/>
                    </a:lnTo>
                    <a:lnTo>
                      <a:pt x="1006" y="72"/>
                    </a:lnTo>
                    <a:lnTo>
                      <a:pt x="1009" y="74"/>
                    </a:lnTo>
                    <a:lnTo>
                      <a:pt x="1015" y="76"/>
                    </a:lnTo>
                    <a:lnTo>
                      <a:pt x="1022" y="84"/>
                    </a:lnTo>
                    <a:lnTo>
                      <a:pt x="1024" y="85"/>
                    </a:lnTo>
                    <a:lnTo>
                      <a:pt x="1028" y="87"/>
                    </a:lnTo>
                    <a:lnTo>
                      <a:pt x="1033" y="91"/>
                    </a:lnTo>
                    <a:lnTo>
                      <a:pt x="1033" y="99"/>
                    </a:lnTo>
                    <a:lnTo>
                      <a:pt x="1032" y="103"/>
                    </a:lnTo>
                    <a:lnTo>
                      <a:pt x="1033" y="107"/>
                    </a:lnTo>
                    <a:lnTo>
                      <a:pt x="1034" y="108"/>
                    </a:lnTo>
                    <a:lnTo>
                      <a:pt x="1039" y="109"/>
                    </a:lnTo>
                    <a:lnTo>
                      <a:pt x="1041" y="110"/>
                    </a:lnTo>
                    <a:lnTo>
                      <a:pt x="1043" y="113"/>
                    </a:lnTo>
                    <a:lnTo>
                      <a:pt x="1045" y="119"/>
                    </a:lnTo>
                    <a:lnTo>
                      <a:pt x="1049" y="125"/>
                    </a:lnTo>
                    <a:lnTo>
                      <a:pt x="1058" y="135"/>
                    </a:lnTo>
                    <a:lnTo>
                      <a:pt x="1061" y="143"/>
                    </a:lnTo>
                    <a:lnTo>
                      <a:pt x="1058" y="156"/>
                    </a:lnTo>
                    <a:lnTo>
                      <a:pt x="1057" y="162"/>
                    </a:lnTo>
                    <a:lnTo>
                      <a:pt x="1058" y="169"/>
                    </a:lnTo>
                    <a:lnTo>
                      <a:pt x="1061" y="173"/>
                    </a:lnTo>
                    <a:lnTo>
                      <a:pt x="1067" y="178"/>
                    </a:lnTo>
                    <a:lnTo>
                      <a:pt x="1072" y="184"/>
                    </a:lnTo>
                    <a:lnTo>
                      <a:pt x="1076" y="198"/>
                    </a:lnTo>
                    <a:lnTo>
                      <a:pt x="1076" y="202"/>
                    </a:lnTo>
                    <a:lnTo>
                      <a:pt x="1078" y="207"/>
                    </a:lnTo>
                    <a:lnTo>
                      <a:pt x="1078" y="210"/>
                    </a:lnTo>
                    <a:lnTo>
                      <a:pt x="1080" y="211"/>
                    </a:lnTo>
                    <a:lnTo>
                      <a:pt x="1084" y="212"/>
                    </a:lnTo>
                    <a:lnTo>
                      <a:pt x="1087" y="215"/>
                    </a:lnTo>
                    <a:lnTo>
                      <a:pt x="1093" y="221"/>
                    </a:lnTo>
                    <a:lnTo>
                      <a:pt x="1096" y="223"/>
                    </a:lnTo>
                    <a:lnTo>
                      <a:pt x="1098" y="227"/>
                    </a:lnTo>
                    <a:lnTo>
                      <a:pt x="1102" y="234"/>
                    </a:lnTo>
                    <a:lnTo>
                      <a:pt x="1104" y="241"/>
                    </a:lnTo>
                    <a:lnTo>
                      <a:pt x="1109" y="246"/>
                    </a:lnTo>
                    <a:lnTo>
                      <a:pt x="1114" y="251"/>
                    </a:lnTo>
                    <a:lnTo>
                      <a:pt x="1118" y="256"/>
                    </a:lnTo>
                    <a:lnTo>
                      <a:pt x="1116" y="262"/>
                    </a:lnTo>
                    <a:lnTo>
                      <a:pt x="1114" y="269"/>
                    </a:lnTo>
                    <a:lnTo>
                      <a:pt x="1110" y="275"/>
                    </a:lnTo>
                    <a:lnTo>
                      <a:pt x="1112" y="279"/>
                    </a:lnTo>
                    <a:lnTo>
                      <a:pt x="1115" y="284"/>
                    </a:lnTo>
                    <a:lnTo>
                      <a:pt x="1119" y="284"/>
                    </a:lnTo>
                    <a:lnTo>
                      <a:pt x="1125" y="285"/>
                    </a:lnTo>
                    <a:lnTo>
                      <a:pt x="1133" y="284"/>
                    </a:lnTo>
                    <a:lnTo>
                      <a:pt x="1144" y="284"/>
                    </a:lnTo>
                    <a:lnTo>
                      <a:pt x="1146" y="284"/>
                    </a:lnTo>
                    <a:lnTo>
                      <a:pt x="1152" y="284"/>
                    </a:lnTo>
                    <a:lnTo>
                      <a:pt x="1160" y="284"/>
                    </a:lnTo>
                    <a:lnTo>
                      <a:pt x="1171" y="286"/>
                    </a:lnTo>
                    <a:lnTo>
                      <a:pt x="1173" y="286"/>
                    </a:lnTo>
                    <a:lnTo>
                      <a:pt x="1187" y="290"/>
                    </a:lnTo>
                    <a:lnTo>
                      <a:pt x="1200" y="296"/>
                    </a:lnTo>
                    <a:lnTo>
                      <a:pt x="1204" y="301"/>
                    </a:lnTo>
                    <a:lnTo>
                      <a:pt x="1206" y="308"/>
                    </a:lnTo>
                    <a:lnTo>
                      <a:pt x="1205" y="315"/>
                    </a:lnTo>
                    <a:lnTo>
                      <a:pt x="1203" y="324"/>
                    </a:lnTo>
                    <a:lnTo>
                      <a:pt x="1193" y="335"/>
                    </a:lnTo>
                    <a:lnTo>
                      <a:pt x="1186" y="341"/>
                    </a:lnTo>
                    <a:lnTo>
                      <a:pt x="1177" y="349"/>
                    </a:lnTo>
                    <a:lnTo>
                      <a:pt x="1173" y="352"/>
                    </a:lnTo>
                    <a:lnTo>
                      <a:pt x="1173" y="356"/>
                    </a:lnTo>
                    <a:lnTo>
                      <a:pt x="1175" y="361"/>
                    </a:lnTo>
                    <a:lnTo>
                      <a:pt x="1179" y="369"/>
                    </a:lnTo>
                    <a:lnTo>
                      <a:pt x="1181" y="370"/>
                    </a:lnTo>
                    <a:lnTo>
                      <a:pt x="1182" y="372"/>
                    </a:lnTo>
                    <a:lnTo>
                      <a:pt x="1182" y="377"/>
                    </a:lnTo>
                    <a:lnTo>
                      <a:pt x="1178" y="379"/>
                    </a:lnTo>
                    <a:lnTo>
                      <a:pt x="1172" y="382"/>
                    </a:lnTo>
                    <a:lnTo>
                      <a:pt x="1169" y="382"/>
                    </a:lnTo>
                    <a:lnTo>
                      <a:pt x="1167" y="386"/>
                    </a:lnTo>
                    <a:lnTo>
                      <a:pt x="1166" y="389"/>
                    </a:lnTo>
                    <a:lnTo>
                      <a:pt x="1167" y="395"/>
                    </a:lnTo>
                    <a:lnTo>
                      <a:pt x="1169" y="398"/>
                    </a:lnTo>
                    <a:lnTo>
                      <a:pt x="1172" y="405"/>
                    </a:lnTo>
                    <a:lnTo>
                      <a:pt x="1178" y="415"/>
                    </a:lnTo>
                    <a:lnTo>
                      <a:pt x="1187" y="430"/>
                    </a:lnTo>
                    <a:lnTo>
                      <a:pt x="1189" y="435"/>
                    </a:lnTo>
                    <a:lnTo>
                      <a:pt x="1190" y="438"/>
                    </a:lnTo>
                    <a:lnTo>
                      <a:pt x="1193" y="441"/>
                    </a:lnTo>
                    <a:lnTo>
                      <a:pt x="1198" y="450"/>
                    </a:lnTo>
                    <a:lnTo>
                      <a:pt x="1200" y="456"/>
                    </a:lnTo>
                    <a:lnTo>
                      <a:pt x="1200" y="458"/>
                    </a:lnTo>
                    <a:lnTo>
                      <a:pt x="1200" y="459"/>
                    </a:lnTo>
                    <a:lnTo>
                      <a:pt x="1201" y="462"/>
                    </a:lnTo>
                    <a:lnTo>
                      <a:pt x="1200" y="472"/>
                    </a:lnTo>
                    <a:lnTo>
                      <a:pt x="1204" y="478"/>
                    </a:lnTo>
                    <a:lnTo>
                      <a:pt x="1207" y="482"/>
                    </a:lnTo>
                    <a:lnTo>
                      <a:pt x="1209" y="489"/>
                    </a:lnTo>
                    <a:lnTo>
                      <a:pt x="1206" y="509"/>
                    </a:lnTo>
                    <a:lnTo>
                      <a:pt x="1205" y="509"/>
                    </a:lnTo>
                    <a:lnTo>
                      <a:pt x="1205" y="510"/>
                    </a:lnTo>
                    <a:lnTo>
                      <a:pt x="1205" y="513"/>
                    </a:lnTo>
                    <a:lnTo>
                      <a:pt x="1204" y="513"/>
                    </a:lnTo>
                    <a:lnTo>
                      <a:pt x="1204" y="514"/>
                    </a:lnTo>
                    <a:lnTo>
                      <a:pt x="1204" y="516"/>
                    </a:lnTo>
                    <a:lnTo>
                      <a:pt x="1201" y="518"/>
                    </a:lnTo>
                    <a:lnTo>
                      <a:pt x="1200" y="518"/>
                    </a:lnTo>
                    <a:lnTo>
                      <a:pt x="1193" y="516"/>
                    </a:lnTo>
                    <a:lnTo>
                      <a:pt x="1190" y="520"/>
                    </a:lnTo>
                    <a:lnTo>
                      <a:pt x="1193" y="526"/>
                    </a:lnTo>
                    <a:lnTo>
                      <a:pt x="1200" y="533"/>
                    </a:lnTo>
                    <a:lnTo>
                      <a:pt x="1205" y="541"/>
                    </a:lnTo>
                    <a:lnTo>
                      <a:pt x="1206" y="543"/>
                    </a:lnTo>
                    <a:lnTo>
                      <a:pt x="1206" y="548"/>
                    </a:lnTo>
                    <a:lnTo>
                      <a:pt x="1205" y="554"/>
                    </a:lnTo>
                    <a:lnTo>
                      <a:pt x="1207" y="556"/>
                    </a:lnTo>
                    <a:lnTo>
                      <a:pt x="1211" y="555"/>
                    </a:lnTo>
                    <a:lnTo>
                      <a:pt x="1217" y="552"/>
                    </a:lnTo>
                    <a:lnTo>
                      <a:pt x="1221" y="548"/>
                    </a:lnTo>
                    <a:lnTo>
                      <a:pt x="1227" y="55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705">
                <a:extLst>
                  <a:ext uri="{FF2B5EF4-FFF2-40B4-BE49-F238E27FC236}">
                    <a16:creationId xmlns:a16="http://schemas.microsoft.com/office/drawing/2014/main" id="{DABDB3DB-C18F-72D2-A306-45FBD8EB1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1071"/>
                <a:ext cx="6" cy="8"/>
              </a:xfrm>
              <a:custGeom>
                <a:avLst/>
                <a:gdLst>
                  <a:gd name="T0" fmla="*/ 0 w 29"/>
                  <a:gd name="T1" fmla="*/ 0 h 39"/>
                  <a:gd name="T2" fmla="*/ 1 w 29"/>
                  <a:gd name="T3" fmla="*/ 2 h 39"/>
                  <a:gd name="T4" fmla="*/ 3 w 29"/>
                  <a:gd name="T5" fmla="*/ 5 h 39"/>
                  <a:gd name="T6" fmla="*/ 5 w 29"/>
                  <a:gd name="T7" fmla="*/ 14 h 39"/>
                  <a:gd name="T8" fmla="*/ 3 w 29"/>
                  <a:gd name="T9" fmla="*/ 21 h 39"/>
                  <a:gd name="T10" fmla="*/ 8 w 29"/>
                  <a:gd name="T11" fmla="*/ 28 h 39"/>
                  <a:gd name="T12" fmla="*/ 13 w 29"/>
                  <a:gd name="T13" fmla="*/ 31 h 39"/>
                  <a:gd name="T14" fmla="*/ 18 w 29"/>
                  <a:gd name="T15" fmla="*/ 31 h 39"/>
                  <a:gd name="T16" fmla="*/ 25 w 29"/>
                  <a:gd name="T17" fmla="*/ 27 h 39"/>
                  <a:gd name="T18" fmla="*/ 26 w 29"/>
                  <a:gd name="T19" fmla="*/ 26 h 39"/>
                  <a:gd name="T20" fmla="*/ 29 w 29"/>
                  <a:gd name="T21" fmla="*/ 27 h 39"/>
                  <a:gd name="T22" fmla="*/ 29 w 29"/>
                  <a:gd name="T23" fmla="*/ 31 h 39"/>
                  <a:gd name="T24" fmla="*/ 25 w 29"/>
                  <a:gd name="T2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" h="39">
                    <a:moveTo>
                      <a:pt x="0" y="0"/>
                    </a:moveTo>
                    <a:lnTo>
                      <a:pt x="1" y="2"/>
                    </a:lnTo>
                    <a:lnTo>
                      <a:pt x="3" y="5"/>
                    </a:lnTo>
                    <a:lnTo>
                      <a:pt x="5" y="14"/>
                    </a:lnTo>
                    <a:lnTo>
                      <a:pt x="3" y="21"/>
                    </a:lnTo>
                    <a:lnTo>
                      <a:pt x="8" y="28"/>
                    </a:lnTo>
                    <a:lnTo>
                      <a:pt x="13" y="31"/>
                    </a:lnTo>
                    <a:lnTo>
                      <a:pt x="18" y="31"/>
                    </a:lnTo>
                    <a:lnTo>
                      <a:pt x="25" y="27"/>
                    </a:lnTo>
                    <a:lnTo>
                      <a:pt x="26" y="26"/>
                    </a:lnTo>
                    <a:lnTo>
                      <a:pt x="29" y="27"/>
                    </a:lnTo>
                    <a:lnTo>
                      <a:pt x="29" y="31"/>
                    </a:lnTo>
                    <a:lnTo>
                      <a:pt x="25" y="3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706">
                <a:extLst>
                  <a:ext uri="{FF2B5EF4-FFF2-40B4-BE49-F238E27FC236}">
                    <a16:creationId xmlns:a16="http://schemas.microsoft.com/office/drawing/2014/main" id="{8A5E070A-F11C-F284-344F-3B94ED0E61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839"/>
                <a:ext cx="117" cy="32"/>
              </a:xfrm>
              <a:custGeom>
                <a:avLst/>
                <a:gdLst>
                  <a:gd name="T0" fmla="*/ 0 w 584"/>
                  <a:gd name="T1" fmla="*/ 155 h 159"/>
                  <a:gd name="T2" fmla="*/ 3 w 584"/>
                  <a:gd name="T3" fmla="*/ 148 h 159"/>
                  <a:gd name="T4" fmla="*/ 7 w 584"/>
                  <a:gd name="T5" fmla="*/ 136 h 159"/>
                  <a:gd name="T6" fmla="*/ 16 w 584"/>
                  <a:gd name="T7" fmla="*/ 123 h 159"/>
                  <a:gd name="T8" fmla="*/ 18 w 584"/>
                  <a:gd name="T9" fmla="*/ 114 h 159"/>
                  <a:gd name="T10" fmla="*/ 29 w 584"/>
                  <a:gd name="T11" fmla="*/ 87 h 159"/>
                  <a:gd name="T12" fmla="*/ 43 w 584"/>
                  <a:gd name="T13" fmla="*/ 86 h 159"/>
                  <a:gd name="T14" fmla="*/ 61 w 584"/>
                  <a:gd name="T15" fmla="*/ 80 h 159"/>
                  <a:gd name="T16" fmla="*/ 72 w 584"/>
                  <a:gd name="T17" fmla="*/ 85 h 159"/>
                  <a:gd name="T18" fmla="*/ 67 w 584"/>
                  <a:gd name="T19" fmla="*/ 102 h 159"/>
                  <a:gd name="T20" fmla="*/ 75 w 584"/>
                  <a:gd name="T21" fmla="*/ 115 h 159"/>
                  <a:gd name="T22" fmla="*/ 83 w 584"/>
                  <a:gd name="T23" fmla="*/ 121 h 159"/>
                  <a:gd name="T24" fmla="*/ 92 w 584"/>
                  <a:gd name="T25" fmla="*/ 121 h 159"/>
                  <a:gd name="T26" fmla="*/ 106 w 584"/>
                  <a:gd name="T27" fmla="*/ 132 h 159"/>
                  <a:gd name="T28" fmla="*/ 128 w 584"/>
                  <a:gd name="T29" fmla="*/ 129 h 159"/>
                  <a:gd name="T30" fmla="*/ 132 w 584"/>
                  <a:gd name="T31" fmla="*/ 127 h 159"/>
                  <a:gd name="T32" fmla="*/ 140 w 584"/>
                  <a:gd name="T33" fmla="*/ 124 h 159"/>
                  <a:gd name="T34" fmla="*/ 145 w 584"/>
                  <a:gd name="T35" fmla="*/ 121 h 159"/>
                  <a:gd name="T36" fmla="*/ 163 w 584"/>
                  <a:gd name="T37" fmla="*/ 121 h 159"/>
                  <a:gd name="T38" fmla="*/ 190 w 584"/>
                  <a:gd name="T39" fmla="*/ 115 h 159"/>
                  <a:gd name="T40" fmla="*/ 206 w 584"/>
                  <a:gd name="T41" fmla="*/ 104 h 159"/>
                  <a:gd name="T42" fmla="*/ 219 w 584"/>
                  <a:gd name="T43" fmla="*/ 102 h 159"/>
                  <a:gd name="T44" fmla="*/ 224 w 584"/>
                  <a:gd name="T45" fmla="*/ 109 h 159"/>
                  <a:gd name="T46" fmla="*/ 247 w 584"/>
                  <a:gd name="T47" fmla="*/ 107 h 159"/>
                  <a:gd name="T48" fmla="*/ 279 w 584"/>
                  <a:gd name="T49" fmla="*/ 109 h 159"/>
                  <a:gd name="T50" fmla="*/ 312 w 584"/>
                  <a:gd name="T51" fmla="*/ 112 h 159"/>
                  <a:gd name="T52" fmla="*/ 333 w 584"/>
                  <a:gd name="T53" fmla="*/ 110 h 159"/>
                  <a:gd name="T54" fmla="*/ 355 w 584"/>
                  <a:gd name="T55" fmla="*/ 95 h 159"/>
                  <a:gd name="T56" fmla="*/ 358 w 584"/>
                  <a:gd name="T57" fmla="*/ 91 h 159"/>
                  <a:gd name="T58" fmla="*/ 373 w 584"/>
                  <a:gd name="T59" fmla="*/ 80 h 159"/>
                  <a:gd name="T60" fmla="*/ 395 w 584"/>
                  <a:gd name="T61" fmla="*/ 83 h 159"/>
                  <a:gd name="T62" fmla="*/ 401 w 584"/>
                  <a:gd name="T63" fmla="*/ 84 h 159"/>
                  <a:gd name="T64" fmla="*/ 408 w 584"/>
                  <a:gd name="T65" fmla="*/ 80 h 159"/>
                  <a:gd name="T66" fmla="*/ 414 w 584"/>
                  <a:gd name="T67" fmla="*/ 69 h 159"/>
                  <a:gd name="T68" fmla="*/ 425 w 584"/>
                  <a:gd name="T69" fmla="*/ 72 h 159"/>
                  <a:gd name="T70" fmla="*/ 430 w 584"/>
                  <a:gd name="T71" fmla="*/ 75 h 159"/>
                  <a:gd name="T72" fmla="*/ 432 w 584"/>
                  <a:gd name="T73" fmla="*/ 73 h 159"/>
                  <a:gd name="T74" fmla="*/ 436 w 584"/>
                  <a:gd name="T75" fmla="*/ 62 h 159"/>
                  <a:gd name="T76" fmla="*/ 447 w 584"/>
                  <a:gd name="T77" fmla="*/ 67 h 159"/>
                  <a:gd name="T78" fmla="*/ 448 w 584"/>
                  <a:gd name="T79" fmla="*/ 81 h 159"/>
                  <a:gd name="T80" fmla="*/ 455 w 584"/>
                  <a:gd name="T81" fmla="*/ 83 h 159"/>
                  <a:gd name="T82" fmla="*/ 460 w 584"/>
                  <a:gd name="T83" fmla="*/ 80 h 159"/>
                  <a:gd name="T84" fmla="*/ 461 w 584"/>
                  <a:gd name="T85" fmla="*/ 77 h 159"/>
                  <a:gd name="T86" fmla="*/ 477 w 584"/>
                  <a:gd name="T87" fmla="*/ 66 h 159"/>
                  <a:gd name="T88" fmla="*/ 481 w 584"/>
                  <a:gd name="T89" fmla="*/ 64 h 159"/>
                  <a:gd name="T90" fmla="*/ 487 w 584"/>
                  <a:gd name="T91" fmla="*/ 53 h 159"/>
                  <a:gd name="T92" fmla="*/ 490 w 584"/>
                  <a:gd name="T93" fmla="*/ 27 h 159"/>
                  <a:gd name="T94" fmla="*/ 505 w 584"/>
                  <a:gd name="T95" fmla="*/ 13 h 159"/>
                  <a:gd name="T96" fmla="*/ 522 w 584"/>
                  <a:gd name="T97" fmla="*/ 13 h 159"/>
                  <a:gd name="T98" fmla="*/ 547 w 584"/>
                  <a:gd name="T99" fmla="*/ 11 h 159"/>
                  <a:gd name="T100" fmla="*/ 572 w 584"/>
                  <a:gd name="T101" fmla="*/ 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84" h="159">
                    <a:moveTo>
                      <a:pt x="0" y="159"/>
                    </a:moveTo>
                    <a:lnTo>
                      <a:pt x="0" y="157"/>
                    </a:lnTo>
                    <a:lnTo>
                      <a:pt x="0" y="155"/>
                    </a:lnTo>
                    <a:lnTo>
                      <a:pt x="1" y="155"/>
                    </a:lnTo>
                    <a:lnTo>
                      <a:pt x="3" y="152"/>
                    </a:lnTo>
                    <a:lnTo>
                      <a:pt x="3" y="148"/>
                    </a:lnTo>
                    <a:lnTo>
                      <a:pt x="4" y="146"/>
                    </a:lnTo>
                    <a:lnTo>
                      <a:pt x="7" y="138"/>
                    </a:lnTo>
                    <a:lnTo>
                      <a:pt x="7" y="136"/>
                    </a:lnTo>
                    <a:lnTo>
                      <a:pt x="9" y="133"/>
                    </a:lnTo>
                    <a:lnTo>
                      <a:pt x="12" y="129"/>
                    </a:lnTo>
                    <a:lnTo>
                      <a:pt x="16" y="123"/>
                    </a:lnTo>
                    <a:lnTo>
                      <a:pt x="16" y="120"/>
                    </a:lnTo>
                    <a:lnTo>
                      <a:pt x="18" y="118"/>
                    </a:lnTo>
                    <a:lnTo>
                      <a:pt x="18" y="114"/>
                    </a:lnTo>
                    <a:lnTo>
                      <a:pt x="19" y="112"/>
                    </a:lnTo>
                    <a:lnTo>
                      <a:pt x="21" y="98"/>
                    </a:lnTo>
                    <a:lnTo>
                      <a:pt x="29" y="87"/>
                    </a:lnTo>
                    <a:lnTo>
                      <a:pt x="32" y="84"/>
                    </a:lnTo>
                    <a:lnTo>
                      <a:pt x="41" y="86"/>
                    </a:lnTo>
                    <a:lnTo>
                      <a:pt x="43" y="86"/>
                    </a:lnTo>
                    <a:lnTo>
                      <a:pt x="48" y="86"/>
                    </a:lnTo>
                    <a:lnTo>
                      <a:pt x="54" y="84"/>
                    </a:lnTo>
                    <a:lnTo>
                      <a:pt x="61" y="80"/>
                    </a:lnTo>
                    <a:lnTo>
                      <a:pt x="64" y="78"/>
                    </a:lnTo>
                    <a:lnTo>
                      <a:pt x="67" y="79"/>
                    </a:lnTo>
                    <a:lnTo>
                      <a:pt x="72" y="85"/>
                    </a:lnTo>
                    <a:lnTo>
                      <a:pt x="71" y="89"/>
                    </a:lnTo>
                    <a:lnTo>
                      <a:pt x="70" y="97"/>
                    </a:lnTo>
                    <a:lnTo>
                      <a:pt x="67" y="102"/>
                    </a:lnTo>
                    <a:lnTo>
                      <a:pt x="71" y="109"/>
                    </a:lnTo>
                    <a:lnTo>
                      <a:pt x="72" y="112"/>
                    </a:lnTo>
                    <a:lnTo>
                      <a:pt x="75" y="115"/>
                    </a:lnTo>
                    <a:lnTo>
                      <a:pt x="79" y="120"/>
                    </a:lnTo>
                    <a:lnTo>
                      <a:pt x="82" y="121"/>
                    </a:lnTo>
                    <a:lnTo>
                      <a:pt x="83" y="121"/>
                    </a:lnTo>
                    <a:lnTo>
                      <a:pt x="86" y="123"/>
                    </a:lnTo>
                    <a:lnTo>
                      <a:pt x="88" y="120"/>
                    </a:lnTo>
                    <a:lnTo>
                      <a:pt x="92" y="121"/>
                    </a:lnTo>
                    <a:lnTo>
                      <a:pt x="99" y="130"/>
                    </a:lnTo>
                    <a:lnTo>
                      <a:pt x="101" y="131"/>
                    </a:lnTo>
                    <a:lnTo>
                      <a:pt x="106" y="132"/>
                    </a:lnTo>
                    <a:lnTo>
                      <a:pt x="110" y="131"/>
                    </a:lnTo>
                    <a:lnTo>
                      <a:pt x="115" y="129"/>
                    </a:lnTo>
                    <a:lnTo>
                      <a:pt x="128" y="129"/>
                    </a:lnTo>
                    <a:lnTo>
                      <a:pt x="128" y="127"/>
                    </a:lnTo>
                    <a:lnTo>
                      <a:pt x="129" y="127"/>
                    </a:lnTo>
                    <a:lnTo>
                      <a:pt x="132" y="127"/>
                    </a:lnTo>
                    <a:lnTo>
                      <a:pt x="136" y="127"/>
                    </a:lnTo>
                    <a:lnTo>
                      <a:pt x="140" y="125"/>
                    </a:lnTo>
                    <a:lnTo>
                      <a:pt x="140" y="124"/>
                    </a:lnTo>
                    <a:lnTo>
                      <a:pt x="141" y="124"/>
                    </a:lnTo>
                    <a:lnTo>
                      <a:pt x="144" y="124"/>
                    </a:lnTo>
                    <a:lnTo>
                      <a:pt x="145" y="121"/>
                    </a:lnTo>
                    <a:lnTo>
                      <a:pt x="149" y="120"/>
                    </a:lnTo>
                    <a:lnTo>
                      <a:pt x="155" y="120"/>
                    </a:lnTo>
                    <a:lnTo>
                      <a:pt x="163" y="121"/>
                    </a:lnTo>
                    <a:lnTo>
                      <a:pt x="173" y="120"/>
                    </a:lnTo>
                    <a:lnTo>
                      <a:pt x="183" y="119"/>
                    </a:lnTo>
                    <a:lnTo>
                      <a:pt x="190" y="115"/>
                    </a:lnTo>
                    <a:lnTo>
                      <a:pt x="197" y="112"/>
                    </a:lnTo>
                    <a:lnTo>
                      <a:pt x="201" y="107"/>
                    </a:lnTo>
                    <a:lnTo>
                      <a:pt x="206" y="104"/>
                    </a:lnTo>
                    <a:lnTo>
                      <a:pt x="213" y="102"/>
                    </a:lnTo>
                    <a:lnTo>
                      <a:pt x="215" y="101"/>
                    </a:lnTo>
                    <a:lnTo>
                      <a:pt x="219" y="102"/>
                    </a:lnTo>
                    <a:lnTo>
                      <a:pt x="220" y="103"/>
                    </a:lnTo>
                    <a:lnTo>
                      <a:pt x="222" y="107"/>
                    </a:lnTo>
                    <a:lnTo>
                      <a:pt x="224" y="109"/>
                    </a:lnTo>
                    <a:lnTo>
                      <a:pt x="230" y="110"/>
                    </a:lnTo>
                    <a:lnTo>
                      <a:pt x="236" y="109"/>
                    </a:lnTo>
                    <a:lnTo>
                      <a:pt x="247" y="107"/>
                    </a:lnTo>
                    <a:lnTo>
                      <a:pt x="259" y="104"/>
                    </a:lnTo>
                    <a:lnTo>
                      <a:pt x="271" y="108"/>
                    </a:lnTo>
                    <a:lnTo>
                      <a:pt x="279" y="109"/>
                    </a:lnTo>
                    <a:lnTo>
                      <a:pt x="293" y="109"/>
                    </a:lnTo>
                    <a:lnTo>
                      <a:pt x="301" y="109"/>
                    </a:lnTo>
                    <a:lnTo>
                      <a:pt x="312" y="112"/>
                    </a:lnTo>
                    <a:lnTo>
                      <a:pt x="319" y="113"/>
                    </a:lnTo>
                    <a:lnTo>
                      <a:pt x="327" y="113"/>
                    </a:lnTo>
                    <a:lnTo>
                      <a:pt x="333" y="110"/>
                    </a:lnTo>
                    <a:lnTo>
                      <a:pt x="339" y="108"/>
                    </a:lnTo>
                    <a:lnTo>
                      <a:pt x="344" y="100"/>
                    </a:lnTo>
                    <a:lnTo>
                      <a:pt x="355" y="95"/>
                    </a:lnTo>
                    <a:lnTo>
                      <a:pt x="357" y="92"/>
                    </a:lnTo>
                    <a:lnTo>
                      <a:pt x="357" y="91"/>
                    </a:lnTo>
                    <a:lnTo>
                      <a:pt x="358" y="91"/>
                    </a:lnTo>
                    <a:lnTo>
                      <a:pt x="361" y="91"/>
                    </a:lnTo>
                    <a:lnTo>
                      <a:pt x="368" y="86"/>
                    </a:lnTo>
                    <a:lnTo>
                      <a:pt x="373" y="80"/>
                    </a:lnTo>
                    <a:lnTo>
                      <a:pt x="379" y="79"/>
                    </a:lnTo>
                    <a:lnTo>
                      <a:pt x="392" y="83"/>
                    </a:lnTo>
                    <a:lnTo>
                      <a:pt x="395" y="83"/>
                    </a:lnTo>
                    <a:lnTo>
                      <a:pt x="396" y="83"/>
                    </a:lnTo>
                    <a:lnTo>
                      <a:pt x="398" y="84"/>
                    </a:lnTo>
                    <a:lnTo>
                      <a:pt x="401" y="84"/>
                    </a:lnTo>
                    <a:lnTo>
                      <a:pt x="404" y="84"/>
                    </a:lnTo>
                    <a:lnTo>
                      <a:pt x="405" y="81"/>
                    </a:lnTo>
                    <a:lnTo>
                      <a:pt x="408" y="80"/>
                    </a:lnTo>
                    <a:lnTo>
                      <a:pt x="409" y="78"/>
                    </a:lnTo>
                    <a:lnTo>
                      <a:pt x="412" y="75"/>
                    </a:lnTo>
                    <a:lnTo>
                      <a:pt x="414" y="69"/>
                    </a:lnTo>
                    <a:lnTo>
                      <a:pt x="416" y="67"/>
                    </a:lnTo>
                    <a:lnTo>
                      <a:pt x="420" y="67"/>
                    </a:lnTo>
                    <a:lnTo>
                      <a:pt x="425" y="72"/>
                    </a:lnTo>
                    <a:lnTo>
                      <a:pt x="426" y="73"/>
                    </a:lnTo>
                    <a:lnTo>
                      <a:pt x="429" y="75"/>
                    </a:lnTo>
                    <a:lnTo>
                      <a:pt x="430" y="75"/>
                    </a:lnTo>
                    <a:lnTo>
                      <a:pt x="432" y="77"/>
                    </a:lnTo>
                    <a:lnTo>
                      <a:pt x="432" y="74"/>
                    </a:lnTo>
                    <a:lnTo>
                      <a:pt x="432" y="73"/>
                    </a:lnTo>
                    <a:lnTo>
                      <a:pt x="433" y="73"/>
                    </a:lnTo>
                    <a:lnTo>
                      <a:pt x="436" y="66"/>
                    </a:lnTo>
                    <a:lnTo>
                      <a:pt x="436" y="62"/>
                    </a:lnTo>
                    <a:lnTo>
                      <a:pt x="438" y="62"/>
                    </a:lnTo>
                    <a:lnTo>
                      <a:pt x="441" y="63"/>
                    </a:lnTo>
                    <a:lnTo>
                      <a:pt x="447" y="67"/>
                    </a:lnTo>
                    <a:lnTo>
                      <a:pt x="445" y="73"/>
                    </a:lnTo>
                    <a:lnTo>
                      <a:pt x="447" y="78"/>
                    </a:lnTo>
                    <a:lnTo>
                      <a:pt x="448" y="81"/>
                    </a:lnTo>
                    <a:lnTo>
                      <a:pt x="452" y="84"/>
                    </a:lnTo>
                    <a:lnTo>
                      <a:pt x="455" y="84"/>
                    </a:lnTo>
                    <a:lnTo>
                      <a:pt x="455" y="83"/>
                    </a:lnTo>
                    <a:lnTo>
                      <a:pt x="456" y="83"/>
                    </a:lnTo>
                    <a:lnTo>
                      <a:pt x="459" y="83"/>
                    </a:lnTo>
                    <a:lnTo>
                      <a:pt x="460" y="80"/>
                    </a:lnTo>
                    <a:lnTo>
                      <a:pt x="460" y="78"/>
                    </a:lnTo>
                    <a:lnTo>
                      <a:pt x="460" y="77"/>
                    </a:lnTo>
                    <a:lnTo>
                      <a:pt x="461" y="77"/>
                    </a:lnTo>
                    <a:lnTo>
                      <a:pt x="465" y="69"/>
                    </a:lnTo>
                    <a:lnTo>
                      <a:pt x="469" y="67"/>
                    </a:lnTo>
                    <a:lnTo>
                      <a:pt x="477" y="66"/>
                    </a:lnTo>
                    <a:lnTo>
                      <a:pt x="477" y="64"/>
                    </a:lnTo>
                    <a:lnTo>
                      <a:pt x="478" y="64"/>
                    </a:lnTo>
                    <a:lnTo>
                      <a:pt x="481" y="64"/>
                    </a:lnTo>
                    <a:lnTo>
                      <a:pt x="484" y="62"/>
                    </a:lnTo>
                    <a:lnTo>
                      <a:pt x="487" y="57"/>
                    </a:lnTo>
                    <a:lnTo>
                      <a:pt x="487" y="53"/>
                    </a:lnTo>
                    <a:lnTo>
                      <a:pt x="488" y="51"/>
                    </a:lnTo>
                    <a:lnTo>
                      <a:pt x="488" y="37"/>
                    </a:lnTo>
                    <a:lnTo>
                      <a:pt x="490" y="27"/>
                    </a:lnTo>
                    <a:lnTo>
                      <a:pt x="493" y="20"/>
                    </a:lnTo>
                    <a:lnTo>
                      <a:pt x="499" y="17"/>
                    </a:lnTo>
                    <a:lnTo>
                      <a:pt x="505" y="13"/>
                    </a:lnTo>
                    <a:lnTo>
                      <a:pt x="512" y="12"/>
                    </a:lnTo>
                    <a:lnTo>
                      <a:pt x="517" y="11"/>
                    </a:lnTo>
                    <a:lnTo>
                      <a:pt x="522" y="13"/>
                    </a:lnTo>
                    <a:lnTo>
                      <a:pt x="528" y="13"/>
                    </a:lnTo>
                    <a:lnTo>
                      <a:pt x="535" y="13"/>
                    </a:lnTo>
                    <a:lnTo>
                      <a:pt x="547" y="11"/>
                    </a:lnTo>
                    <a:lnTo>
                      <a:pt x="558" y="9"/>
                    </a:lnTo>
                    <a:lnTo>
                      <a:pt x="568" y="6"/>
                    </a:lnTo>
                    <a:lnTo>
                      <a:pt x="572" y="4"/>
                    </a:lnTo>
                    <a:lnTo>
                      <a:pt x="576" y="3"/>
                    </a:lnTo>
                    <a:lnTo>
                      <a:pt x="584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707">
                <a:extLst>
                  <a:ext uri="{FF2B5EF4-FFF2-40B4-BE49-F238E27FC236}">
                    <a16:creationId xmlns:a16="http://schemas.microsoft.com/office/drawing/2014/main" id="{DAFD2B92-60D0-1F96-9581-A234DE4CD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2290"/>
                <a:ext cx="71" cy="19"/>
              </a:xfrm>
              <a:custGeom>
                <a:avLst/>
                <a:gdLst>
                  <a:gd name="T0" fmla="*/ 353 w 359"/>
                  <a:gd name="T1" fmla="*/ 25 h 97"/>
                  <a:gd name="T2" fmla="*/ 346 w 359"/>
                  <a:gd name="T3" fmla="*/ 25 h 97"/>
                  <a:gd name="T4" fmla="*/ 342 w 359"/>
                  <a:gd name="T5" fmla="*/ 23 h 97"/>
                  <a:gd name="T6" fmla="*/ 338 w 359"/>
                  <a:gd name="T7" fmla="*/ 25 h 97"/>
                  <a:gd name="T8" fmla="*/ 332 w 359"/>
                  <a:gd name="T9" fmla="*/ 24 h 97"/>
                  <a:gd name="T10" fmla="*/ 329 w 359"/>
                  <a:gd name="T11" fmla="*/ 20 h 97"/>
                  <a:gd name="T12" fmla="*/ 325 w 359"/>
                  <a:gd name="T13" fmla="*/ 17 h 97"/>
                  <a:gd name="T14" fmla="*/ 313 w 359"/>
                  <a:gd name="T15" fmla="*/ 14 h 97"/>
                  <a:gd name="T16" fmla="*/ 305 w 359"/>
                  <a:gd name="T17" fmla="*/ 11 h 97"/>
                  <a:gd name="T18" fmla="*/ 300 w 359"/>
                  <a:gd name="T19" fmla="*/ 9 h 97"/>
                  <a:gd name="T20" fmla="*/ 294 w 359"/>
                  <a:gd name="T21" fmla="*/ 13 h 97"/>
                  <a:gd name="T22" fmla="*/ 273 w 359"/>
                  <a:gd name="T23" fmla="*/ 14 h 97"/>
                  <a:gd name="T24" fmla="*/ 267 w 359"/>
                  <a:gd name="T25" fmla="*/ 13 h 97"/>
                  <a:gd name="T26" fmla="*/ 262 w 359"/>
                  <a:gd name="T27" fmla="*/ 0 h 97"/>
                  <a:gd name="T28" fmla="*/ 255 w 359"/>
                  <a:gd name="T29" fmla="*/ 3 h 97"/>
                  <a:gd name="T30" fmla="*/ 250 w 359"/>
                  <a:gd name="T31" fmla="*/ 13 h 97"/>
                  <a:gd name="T32" fmla="*/ 249 w 359"/>
                  <a:gd name="T33" fmla="*/ 14 h 97"/>
                  <a:gd name="T34" fmla="*/ 244 w 359"/>
                  <a:gd name="T35" fmla="*/ 15 h 97"/>
                  <a:gd name="T36" fmla="*/ 233 w 359"/>
                  <a:gd name="T37" fmla="*/ 18 h 97"/>
                  <a:gd name="T38" fmla="*/ 221 w 359"/>
                  <a:gd name="T39" fmla="*/ 24 h 97"/>
                  <a:gd name="T40" fmla="*/ 210 w 359"/>
                  <a:gd name="T41" fmla="*/ 35 h 97"/>
                  <a:gd name="T42" fmla="*/ 204 w 359"/>
                  <a:gd name="T43" fmla="*/ 35 h 97"/>
                  <a:gd name="T44" fmla="*/ 203 w 359"/>
                  <a:gd name="T45" fmla="*/ 36 h 97"/>
                  <a:gd name="T46" fmla="*/ 188 w 359"/>
                  <a:gd name="T47" fmla="*/ 40 h 97"/>
                  <a:gd name="T48" fmla="*/ 194 w 359"/>
                  <a:gd name="T49" fmla="*/ 54 h 97"/>
                  <a:gd name="T50" fmla="*/ 191 w 359"/>
                  <a:gd name="T51" fmla="*/ 68 h 97"/>
                  <a:gd name="T52" fmla="*/ 192 w 359"/>
                  <a:gd name="T53" fmla="*/ 78 h 97"/>
                  <a:gd name="T54" fmla="*/ 177 w 359"/>
                  <a:gd name="T55" fmla="*/ 83 h 97"/>
                  <a:gd name="T56" fmla="*/ 174 w 359"/>
                  <a:gd name="T57" fmla="*/ 83 h 97"/>
                  <a:gd name="T58" fmla="*/ 164 w 359"/>
                  <a:gd name="T59" fmla="*/ 85 h 97"/>
                  <a:gd name="T60" fmla="*/ 157 w 359"/>
                  <a:gd name="T61" fmla="*/ 78 h 97"/>
                  <a:gd name="T62" fmla="*/ 153 w 359"/>
                  <a:gd name="T63" fmla="*/ 74 h 97"/>
                  <a:gd name="T64" fmla="*/ 143 w 359"/>
                  <a:gd name="T65" fmla="*/ 63 h 97"/>
                  <a:gd name="T66" fmla="*/ 139 w 359"/>
                  <a:gd name="T67" fmla="*/ 59 h 97"/>
                  <a:gd name="T68" fmla="*/ 130 w 359"/>
                  <a:gd name="T69" fmla="*/ 66 h 97"/>
                  <a:gd name="T70" fmla="*/ 125 w 359"/>
                  <a:gd name="T71" fmla="*/ 70 h 97"/>
                  <a:gd name="T72" fmla="*/ 115 w 359"/>
                  <a:gd name="T73" fmla="*/ 69 h 97"/>
                  <a:gd name="T74" fmla="*/ 109 w 359"/>
                  <a:gd name="T75" fmla="*/ 71 h 97"/>
                  <a:gd name="T76" fmla="*/ 103 w 359"/>
                  <a:gd name="T77" fmla="*/ 74 h 97"/>
                  <a:gd name="T78" fmla="*/ 91 w 359"/>
                  <a:gd name="T79" fmla="*/ 86 h 97"/>
                  <a:gd name="T80" fmla="*/ 79 w 359"/>
                  <a:gd name="T81" fmla="*/ 95 h 97"/>
                  <a:gd name="T82" fmla="*/ 74 w 359"/>
                  <a:gd name="T83" fmla="*/ 95 h 97"/>
                  <a:gd name="T84" fmla="*/ 69 w 359"/>
                  <a:gd name="T85" fmla="*/ 89 h 97"/>
                  <a:gd name="T86" fmla="*/ 59 w 359"/>
                  <a:gd name="T87" fmla="*/ 86 h 97"/>
                  <a:gd name="T88" fmla="*/ 52 w 359"/>
                  <a:gd name="T89" fmla="*/ 82 h 97"/>
                  <a:gd name="T90" fmla="*/ 49 w 359"/>
                  <a:gd name="T91" fmla="*/ 80 h 97"/>
                  <a:gd name="T92" fmla="*/ 39 w 359"/>
                  <a:gd name="T93" fmla="*/ 80 h 97"/>
                  <a:gd name="T94" fmla="*/ 28 w 359"/>
                  <a:gd name="T95" fmla="*/ 80 h 97"/>
                  <a:gd name="T96" fmla="*/ 16 w 359"/>
                  <a:gd name="T97" fmla="*/ 78 h 97"/>
                  <a:gd name="T98" fmla="*/ 11 w 359"/>
                  <a:gd name="T99" fmla="*/ 72 h 97"/>
                  <a:gd name="T100" fmla="*/ 8 w 359"/>
                  <a:gd name="T101" fmla="*/ 63 h 97"/>
                  <a:gd name="T102" fmla="*/ 3 w 359"/>
                  <a:gd name="T103" fmla="*/ 5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59" h="97">
                    <a:moveTo>
                      <a:pt x="359" y="14"/>
                    </a:moveTo>
                    <a:lnTo>
                      <a:pt x="353" y="25"/>
                    </a:lnTo>
                    <a:lnTo>
                      <a:pt x="348" y="28"/>
                    </a:lnTo>
                    <a:lnTo>
                      <a:pt x="346" y="25"/>
                    </a:lnTo>
                    <a:lnTo>
                      <a:pt x="343" y="23"/>
                    </a:lnTo>
                    <a:lnTo>
                      <a:pt x="342" y="23"/>
                    </a:lnTo>
                    <a:lnTo>
                      <a:pt x="340" y="23"/>
                    </a:lnTo>
                    <a:lnTo>
                      <a:pt x="338" y="25"/>
                    </a:lnTo>
                    <a:lnTo>
                      <a:pt x="335" y="25"/>
                    </a:lnTo>
                    <a:lnTo>
                      <a:pt x="332" y="24"/>
                    </a:lnTo>
                    <a:lnTo>
                      <a:pt x="330" y="22"/>
                    </a:lnTo>
                    <a:lnTo>
                      <a:pt x="329" y="20"/>
                    </a:lnTo>
                    <a:lnTo>
                      <a:pt x="326" y="18"/>
                    </a:lnTo>
                    <a:lnTo>
                      <a:pt x="325" y="17"/>
                    </a:lnTo>
                    <a:lnTo>
                      <a:pt x="317" y="14"/>
                    </a:lnTo>
                    <a:lnTo>
                      <a:pt x="313" y="14"/>
                    </a:lnTo>
                    <a:lnTo>
                      <a:pt x="308" y="13"/>
                    </a:lnTo>
                    <a:lnTo>
                      <a:pt x="305" y="11"/>
                    </a:lnTo>
                    <a:lnTo>
                      <a:pt x="302" y="8"/>
                    </a:lnTo>
                    <a:lnTo>
                      <a:pt x="300" y="9"/>
                    </a:lnTo>
                    <a:lnTo>
                      <a:pt x="297" y="11"/>
                    </a:lnTo>
                    <a:lnTo>
                      <a:pt x="294" y="13"/>
                    </a:lnTo>
                    <a:lnTo>
                      <a:pt x="280" y="12"/>
                    </a:lnTo>
                    <a:lnTo>
                      <a:pt x="273" y="14"/>
                    </a:lnTo>
                    <a:lnTo>
                      <a:pt x="269" y="14"/>
                    </a:lnTo>
                    <a:lnTo>
                      <a:pt x="267" y="13"/>
                    </a:lnTo>
                    <a:lnTo>
                      <a:pt x="265" y="6"/>
                    </a:lnTo>
                    <a:lnTo>
                      <a:pt x="262" y="0"/>
                    </a:lnTo>
                    <a:lnTo>
                      <a:pt x="260" y="0"/>
                    </a:lnTo>
                    <a:lnTo>
                      <a:pt x="255" y="3"/>
                    </a:lnTo>
                    <a:lnTo>
                      <a:pt x="252" y="13"/>
                    </a:lnTo>
                    <a:lnTo>
                      <a:pt x="250" y="13"/>
                    </a:lnTo>
                    <a:lnTo>
                      <a:pt x="249" y="13"/>
                    </a:lnTo>
                    <a:lnTo>
                      <a:pt x="249" y="14"/>
                    </a:lnTo>
                    <a:lnTo>
                      <a:pt x="246" y="14"/>
                    </a:lnTo>
                    <a:lnTo>
                      <a:pt x="244" y="15"/>
                    </a:lnTo>
                    <a:lnTo>
                      <a:pt x="237" y="15"/>
                    </a:lnTo>
                    <a:lnTo>
                      <a:pt x="233" y="18"/>
                    </a:lnTo>
                    <a:lnTo>
                      <a:pt x="226" y="19"/>
                    </a:lnTo>
                    <a:lnTo>
                      <a:pt x="221" y="24"/>
                    </a:lnTo>
                    <a:lnTo>
                      <a:pt x="215" y="28"/>
                    </a:lnTo>
                    <a:lnTo>
                      <a:pt x="210" y="35"/>
                    </a:lnTo>
                    <a:lnTo>
                      <a:pt x="206" y="35"/>
                    </a:lnTo>
                    <a:lnTo>
                      <a:pt x="204" y="35"/>
                    </a:lnTo>
                    <a:lnTo>
                      <a:pt x="203" y="35"/>
                    </a:lnTo>
                    <a:lnTo>
                      <a:pt x="203" y="36"/>
                    </a:lnTo>
                    <a:lnTo>
                      <a:pt x="193" y="36"/>
                    </a:lnTo>
                    <a:lnTo>
                      <a:pt x="188" y="40"/>
                    </a:lnTo>
                    <a:lnTo>
                      <a:pt x="189" y="46"/>
                    </a:lnTo>
                    <a:lnTo>
                      <a:pt x="194" y="54"/>
                    </a:lnTo>
                    <a:lnTo>
                      <a:pt x="193" y="58"/>
                    </a:lnTo>
                    <a:lnTo>
                      <a:pt x="191" y="68"/>
                    </a:lnTo>
                    <a:lnTo>
                      <a:pt x="189" y="72"/>
                    </a:lnTo>
                    <a:lnTo>
                      <a:pt x="192" y="78"/>
                    </a:lnTo>
                    <a:lnTo>
                      <a:pt x="182" y="83"/>
                    </a:lnTo>
                    <a:lnTo>
                      <a:pt x="177" y="83"/>
                    </a:lnTo>
                    <a:lnTo>
                      <a:pt x="175" y="83"/>
                    </a:lnTo>
                    <a:lnTo>
                      <a:pt x="174" y="83"/>
                    </a:lnTo>
                    <a:lnTo>
                      <a:pt x="174" y="85"/>
                    </a:lnTo>
                    <a:lnTo>
                      <a:pt x="164" y="85"/>
                    </a:lnTo>
                    <a:lnTo>
                      <a:pt x="159" y="81"/>
                    </a:lnTo>
                    <a:lnTo>
                      <a:pt x="157" y="78"/>
                    </a:lnTo>
                    <a:lnTo>
                      <a:pt x="155" y="77"/>
                    </a:lnTo>
                    <a:lnTo>
                      <a:pt x="153" y="74"/>
                    </a:lnTo>
                    <a:lnTo>
                      <a:pt x="146" y="66"/>
                    </a:lnTo>
                    <a:lnTo>
                      <a:pt x="143" y="63"/>
                    </a:lnTo>
                    <a:lnTo>
                      <a:pt x="141" y="58"/>
                    </a:lnTo>
                    <a:lnTo>
                      <a:pt x="139" y="59"/>
                    </a:lnTo>
                    <a:lnTo>
                      <a:pt x="132" y="62"/>
                    </a:lnTo>
                    <a:lnTo>
                      <a:pt x="130" y="66"/>
                    </a:lnTo>
                    <a:lnTo>
                      <a:pt x="128" y="69"/>
                    </a:lnTo>
                    <a:lnTo>
                      <a:pt x="125" y="70"/>
                    </a:lnTo>
                    <a:lnTo>
                      <a:pt x="120" y="70"/>
                    </a:lnTo>
                    <a:lnTo>
                      <a:pt x="115" y="69"/>
                    </a:lnTo>
                    <a:lnTo>
                      <a:pt x="112" y="69"/>
                    </a:lnTo>
                    <a:lnTo>
                      <a:pt x="109" y="71"/>
                    </a:lnTo>
                    <a:lnTo>
                      <a:pt x="106" y="71"/>
                    </a:lnTo>
                    <a:lnTo>
                      <a:pt x="103" y="74"/>
                    </a:lnTo>
                    <a:lnTo>
                      <a:pt x="96" y="82"/>
                    </a:lnTo>
                    <a:lnTo>
                      <a:pt x="91" y="86"/>
                    </a:lnTo>
                    <a:lnTo>
                      <a:pt x="84" y="92"/>
                    </a:lnTo>
                    <a:lnTo>
                      <a:pt x="79" y="95"/>
                    </a:lnTo>
                    <a:lnTo>
                      <a:pt x="77" y="97"/>
                    </a:lnTo>
                    <a:lnTo>
                      <a:pt x="74" y="95"/>
                    </a:lnTo>
                    <a:lnTo>
                      <a:pt x="73" y="94"/>
                    </a:lnTo>
                    <a:lnTo>
                      <a:pt x="69" y="89"/>
                    </a:lnTo>
                    <a:lnTo>
                      <a:pt x="66" y="88"/>
                    </a:lnTo>
                    <a:lnTo>
                      <a:pt x="59" y="86"/>
                    </a:lnTo>
                    <a:lnTo>
                      <a:pt x="55" y="83"/>
                    </a:lnTo>
                    <a:lnTo>
                      <a:pt x="52" y="82"/>
                    </a:lnTo>
                    <a:lnTo>
                      <a:pt x="50" y="80"/>
                    </a:lnTo>
                    <a:lnTo>
                      <a:pt x="49" y="80"/>
                    </a:lnTo>
                    <a:lnTo>
                      <a:pt x="44" y="81"/>
                    </a:lnTo>
                    <a:lnTo>
                      <a:pt x="39" y="80"/>
                    </a:lnTo>
                    <a:lnTo>
                      <a:pt x="34" y="80"/>
                    </a:lnTo>
                    <a:lnTo>
                      <a:pt x="28" y="80"/>
                    </a:lnTo>
                    <a:lnTo>
                      <a:pt x="21" y="80"/>
                    </a:lnTo>
                    <a:lnTo>
                      <a:pt x="16" y="78"/>
                    </a:lnTo>
                    <a:lnTo>
                      <a:pt x="14" y="76"/>
                    </a:lnTo>
                    <a:lnTo>
                      <a:pt x="11" y="72"/>
                    </a:lnTo>
                    <a:lnTo>
                      <a:pt x="10" y="68"/>
                    </a:lnTo>
                    <a:lnTo>
                      <a:pt x="8" y="63"/>
                    </a:lnTo>
                    <a:lnTo>
                      <a:pt x="6" y="60"/>
                    </a:lnTo>
                    <a:lnTo>
                      <a:pt x="3" y="58"/>
                    </a:lnTo>
                    <a:lnTo>
                      <a:pt x="0" y="5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708">
                <a:extLst>
                  <a:ext uri="{FF2B5EF4-FFF2-40B4-BE49-F238E27FC236}">
                    <a16:creationId xmlns:a16="http://schemas.microsoft.com/office/drawing/2014/main" id="{3F030D75-6CB1-168A-9294-C7A1282EE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5" y="965"/>
                <a:ext cx="33" cy="89"/>
              </a:xfrm>
              <a:custGeom>
                <a:avLst/>
                <a:gdLst>
                  <a:gd name="T0" fmla="*/ 60 w 168"/>
                  <a:gd name="T1" fmla="*/ 431 h 445"/>
                  <a:gd name="T2" fmla="*/ 64 w 168"/>
                  <a:gd name="T3" fmla="*/ 417 h 445"/>
                  <a:gd name="T4" fmla="*/ 63 w 168"/>
                  <a:gd name="T5" fmla="*/ 407 h 445"/>
                  <a:gd name="T6" fmla="*/ 59 w 168"/>
                  <a:gd name="T7" fmla="*/ 398 h 445"/>
                  <a:gd name="T8" fmla="*/ 47 w 168"/>
                  <a:gd name="T9" fmla="*/ 391 h 445"/>
                  <a:gd name="T10" fmla="*/ 48 w 168"/>
                  <a:gd name="T11" fmla="*/ 378 h 445"/>
                  <a:gd name="T12" fmla="*/ 51 w 168"/>
                  <a:gd name="T13" fmla="*/ 360 h 445"/>
                  <a:gd name="T14" fmla="*/ 43 w 168"/>
                  <a:gd name="T15" fmla="*/ 337 h 445"/>
                  <a:gd name="T16" fmla="*/ 40 w 168"/>
                  <a:gd name="T17" fmla="*/ 321 h 445"/>
                  <a:gd name="T18" fmla="*/ 39 w 168"/>
                  <a:gd name="T19" fmla="*/ 316 h 445"/>
                  <a:gd name="T20" fmla="*/ 37 w 168"/>
                  <a:gd name="T21" fmla="*/ 306 h 445"/>
                  <a:gd name="T22" fmla="*/ 40 w 168"/>
                  <a:gd name="T23" fmla="*/ 293 h 445"/>
                  <a:gd name="T24" fmla="*/ 40 w 168"/>
                  <a:gd name="T25" fmla="*/ 280 h 445"/>
                  <a:gd name="T26" fmla="*/ 34 w 168"/>
                  <a:gd name="T27" fmla="*/ 266 h 445"/>
                  <a:gd name="T28" fmla="*/ 31 w 168"/>
                  <a:gd name="T29" fmla="*/ 261 h 445"/>
                  <a:gd name="T30" fmla="*/ 28 w 168"/>
                  <a:gd name="T31" fmla="*/ 258 h 445"/>
                  <a:gd name="T32" fmla="*/ 18 w 168"/>
                  <a:gd name="T33" fmla="*/ 242 h 445"/>
                  <a:gd name="T34" fmla="*/ 12 w 168"/>
                  <a:gd name="T35" fmla="*/ 235 h 445"/>
                  <a:gd name="T36" fmla="*/ 13 w 168"/>
                  <a:gd name="T37" fmla="*/ 224 h 445"/>
                  <a:gd name="T38" fmla="*/ 8 w 168"/>
                  <a:gd name="T39" fmla="*/ 189 h 445"/>
                  <a:gd name="T40" fmla="*/ 5 w 168"/>
                  <a:gd name="T41" fmla="*/ 179 h 445"/>
                  <a:gd name="T42" fmla="*/ 0 w 168"/>
                  <a:gd name="T43" fmla="*/ 172 h 445"/>
                  <a:gd name="T44" fmla="*/ 9 w 168"/>
                  <a:gd name="T45" fmla="*/ 162 h 445"/>
                  <a:gd name="T46" fmla="*/ 22 w 168"/>
                  <a:gd name="T47" fmla="*/ 151 h 445"/>
                  <a:gd name="T48" fmla="*/ 28 w 168"/>
                  <a:gd name="T49" fmla="*/ 148 h 445"/>
                  <a:gd name="T50" fmla="*/ 39 w 168"/>
                  <a:gd name="T51" fmla="*/ 143 h 445"/>
                  <a:gd name="T52" fmla="*/ 39 w 168"/>
                  <a:gd name="T53" fmla="*/ 139 h 445"/>
                  <a:gd name="T54" fmla="*/ 37 w 168"/>
                  <a:gd name="T55" fmla="*/ 135 h 445"/>
                  <a:gd name="T56" fmla="*/ 34 w 168"/>
                  <a:gd name="T57" fmla="*/ 126 h 445"/>
                  <a:gd name="T58" fmla="*/ 45 w 168"/>
                  <a:gd name="T59" fmla="*/ 123 h 445"/>
                  <a:gd name="T60" fmla="*/ 56 w 168"/>
                  <a:gd name="T61" fmla="*/ 122 h 445"/>
                  <a:gd name="T62" fmla="*/ 63 w 168"/>
                  <a:gd name="T63" fmla="*/ 120 h 445"/>
                  <a:gd name="T64" fmla="*/ 81 w 168"/>
                  <a:gd name="T65" fmla="*/ 111 h 445"/>
                  <a:gd name="T66" fmla="*/ 98 w 168"/>
                  <a:gd name="T67" fmla="*/ 98 h 445"/>
                  <a:gd name="T68" fmla="*/ 98 w 168"/>
                  <a:gd name="T69" fmla="*/ 85 h 445"/>
                  <a:gd name="T70" fmla="*/ 108 w 168"/>
                  <a:gd name="T71" fmla="*/ 76 h 445"/>
                  <a:gd name="T72" fmla="*/ 111 w 168"/>
                  <a:gd name="T73" fmla="*/ 72 h 445"/>
                  <a:gd name="T74" fmla="*/ 116 w 168"/>
                  <a:gd name="T75" fmla="*/ 63 h 445"/>
                  <a:gd name="T76" fmla="*/ 121 w 168"/>
                  <a:gd name="T77" fmla="*/ 70 h 445"/>
                  <a:gd name="T78" fmla="*/ 126 w 168"/>
                  <a:gd name="T79" fmla="*/ 70 h 445"/>
                  <a:gd name="T80" fmla="*/ 127 w 168"/>
                  <a:gd name="T81" fmla="*/ 69 h 445"/>
                  <a:gd name="T82" fmla="*/ 128 w 168"/>
                  <a:gd name="T83" fmla="*/ 65 h 445"/>
                  <a:gd name="T84" fmla="*/ 127 w 168"/>
                  <a:gd name="T85" fmla="*/ 57 h 445"/>
                  <a:gd name="T86" fmla="*/ 131 w 168"/>
                  <a:gd name="T87" fmla="*/ 48 h 445"/>
                  <a:gd name="T88" fmla="*/ 139 w 168"/>
                  <a:gd name="T89" fmla="*/ 37 h 445"/>
                  <a:gd name="T90" fmla="*/ 148 w 168"/>
                  <a:gd name="T91" fmla="*/ 35 h 445"/>
                  <a:gd name="T92" fmla="*/ 155 w 168"/>
                  <a:gd name="T93" fmla="*/ 41 h 445"/>
                  <a:gd name="T94" fmla="*/ 159 w 168"/>
                  <a:gd name="T95" fmla="*/ 42 h 445"/>
                  <a:gd name="T96" fmla="*/ 166 w 168"/>
                  <a:gd name="T97" fmla="*/ 41 h 445"/>
                  <a:gd name="T98" fmla="*/ 168 w 168"/>
                  <a:gd name="T99" fmla="*/ 28 h 445"/>
                  <a:gd name="T100" fmla="*/ 163 w 168"/>
                  <a:gd name="T101" fmla="*/ 6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8" h="445">
                    <a:moveTo>
                      <a:pt x="59" y="445"/>
                    </a:moveTo>
                    <a:lnTo>
                      <a:pt x="60" y="431"/>
                    </a:lnTo>
                    <a:lnTo>
                      <a:pt x="63" y="423"/>
                    </a:lnTo>
                    <a:lnTo>
                      <a:pt x="64" y="417"/>
                    </a:lnTo>
                    <a:lnTo>
                      <a:pt x="65" y="415"/>
                    </a:lnTo>
                    <a:lnTo>
                      <a:pt x="63" y="407"/>
                    </a:lnTo>
                    <a:lnTo>
                      <a:pt x="62" y="402"/>
                    </a:lnTo>
                    <a:lnTo>
                      <a:pt x="59" y="398"/>
                    </a:lnTo>
                    <a:lnTo>
                      <a:pt x="58" y="398"/>
                    </a:lnTo>
                    <a:lnTo>
                      <a:pt x="47" y="391"/>
                    </a:lnTo>
                    <a:lnTo>
                      <a:pt x="46" y="385"/>
                    </a:lnTo>
                    <a:lnTo>
                      <a:pt x="48" y="378"/>
                    </a:lnTo>
                    <a:lnTo>
                      <a:pt x="51" y="372"/>
                    </a:lnTo>
                    <a:lnTo>
                      <a:pt x="51" y="360"/>
                    </a:lnTo>
                    <a:lnTo>
                      <a:pt x="48" y="346"/>
                    </a:lnTo>
                    <a:lnTo>
                      <a:pt x="43" y="337"/>
                    </a:lnTo>
                    <a:lnTo>
                      <a:pt x="40" y="328"/>
                    </a:lnTo>
                    <a:lnTo>
                      <a:pt x="40" y="321"/>
                    </a:lnTo>
                    <a:lnTo>
                      <a:pt x="39" y="318"/>
                    </a:lnTo>
                    <a:lnTo>
                      <a:pt x="39" y="316"/>
                    </a:lnTo>
                    <a:lnTo>
                      <a:pt x="37" y="311"/>
                    </a:lnTo>
                    <a:lnTo>
                      <a:pt x="37" y="306"/>
                    </a:lnTo>
                    <a:lnTo>
                      <a:pt x="36" y="299"/>
                    </a:lnTo>
                    <a:lnTo>
                      <a:pt x="40" y="293"/>
                    </a:lnTo>
                    <a:lnTo>
                      <a:pt x="42" y="285"/>
                    </a:lnTo>
                    <a:lnTo>
                      <a:pt x="40" y="280"/>
                    </a:lnTo>
                    <a:lnTo>
                      <a:pt x="34" y="272"/>
                    </a:lnTo>
                    <a:lnTo>
                      <a:pt x="34" y="266"/>
                    </a:lnTo>
                    <a:lnTo>
                      <a:pt x="32" y="264"/>
                    </a:lnTo>
                    <a:lnTo>
                      <a:pt x="31" y="261"/>
                    </a:lnTo>
                    <a:lnTo>
                      <a:pt x="29" y="259"/>
                    </a:lnTo>
                    <a:lnTo>
                      <a:pt x="28" y="258"/>
                    </a:lnTo>
                    <a:lnTo>
                      <a:pt x="25" y="254"/>
                    </a:lnTo>
                    <a:lnTo>
                      <a:pt x="18" y="242"/>
                    </a:lnTo>
                    <a:lnTo>
                      <a:pt x="13" y="238"/>
                    </a:lnTo>
                    <a:lnTo>
                      <a:pt x="12" y="235"/>
                    </a:lnTo>
                    <a:lnTo>
                      <a:pt x="11" y="229"/>
                    </a:lnTo>
                    <a:lnTo>
                      <a:pt x="13" y="224"/>
                    </a:lnTo>
                    <a:lnTo>
                      <a:pt x="11" y="196"/>
                    </a:lnTo>
                    <a:lnTo>
                      <a:pt x="8" y="189"/>
                    </a:lnTo>
                    <a:lnTo>
                      <a:pt x="7" y="184"/>
                    </a:lnTo>
                    <a:lnTo>
                      <a:pt x="5" y="179"/>
                    </a:lnTo>
                    <a:lnTo>
                      <a:pt x="3" y="177"/>
                    </a:lnTo>
                    <a:lnTo>
                      <a:pt x="0" y="172"/>
                    </a:lnTo>
                    <a:lnTo>
                      <a:pt x="1" y="169"/>
                    </a:lnTo>
                    <a:lnTo>
                      <a:pt x="9" y="162"/>
                    </a:lnTo>
                    <a:lnTo>
                      <a:pt x="16" y="155"/>
                    </a:lnTo>
                    <a:lnTo>
                      <a:pt x="22" y="151"/>
                    </a:lnTo>
                    <a:lnTo>
                      <a:pt x="25" y="148"/>
                    </a:lnTo>
                    <a:lnTo>
                      <a:pt x="28" y="148"/>
                    </a:lnTo>
                    <a:lnTo>
                      <a:pt x="34" y="145"/>
                    </a:lnTo>
                    <a:lnTo>
                      <a:pt x="39" y="143"/>
                    </a:lnTo>
                    <a:lnTo>
                      <a:pt x="39" y="140"/>
                    </a:lnTo>
                    <a:lnTo>
                      <a:pt x="39" y="139"/>
                    </a:lnTo>
                    <a:lnTo>
                      <a:pt x="37" y="137"/>
                    </a:lnTo>
                    <a:lnTo>
                      <a:pt x="37" y="135"/>
                    </a:lnTo>
                    <a:lnTo>
                      <a:pt x="34" y="129"/>
                    </a:lnTo>
                    <a:lnTo>
                      <a:pt x="34" y="126"/>
                    </a:lnTo>
                    <a:lnTo>
                      <a:pt x="37" y="123"/>
                    </a:lnTo>
                    <a:lnTo>
                      <a:pt x="45" y="123"/>
                    </a:lnTo>
                    <a:lnTo>
                      <a:pt x="49" y="122"/>
                    </a:lnTo>
                    <a:lnTo>
                      <a:pt x="56" y="122"/>
                    </a:lnTo>
                    <a:lnTo>
                      <a:pt x="60" y="121"/>
                    </a:lnTo>
                    <a:lnTo>
                      <a:pt x="63" y="120"/>
                    </a:lnTo>
                    <a:lnTo>
                      <a:pt x="66" y="120"/>
                    </a:lnTo>
                    <a:lnTo>
                      <a:pt x="81" y="111"/>
                    </a:lnTo>
                    <a:lnTo>
                      <a:pt x="93" y="105"/>
                    </a:lnTo>
                    <a:lnTo>
                      <a:pt x="98" y="98"/>
                    </a:lnTo>
                    <a:lnTo>
                      <a:pt x="98" y="93"/>
                    </a:lnTo>
                    <a:lnTo>
                      <a:pt x="98" y="85"/>
                    </a:lnTo>
                    <a:lnTo>
                      <a:pt x="103" y="81"/>
                    </a:lnTo>
                    <a:lnTo>
                      <a:pt x="108" y="76"/>
                    </a:lnTo>
                    <a:lnTo>
                      <a:pt x="109" y="74"/>
                    </a:lnTo>
                    <a:lnTo>
                      <a:pt x="111" y="72"/>
                    </a:lnTo>
                    <a:lnTo>
                      <a:pt x="114" y="64"/>
                    </a:lnTo>
                    <a:lnTo>
                      <a:pt x="116" y="63"/>
                    </a:lnTo>
                    <a:lnTo>
                      <a:pt x="119" y="66"/>
                    </a:lnTo>
                    <a:lnTo>
                      <a:pt x="121" y="70"/>
                    </a:lnTo>
                    <a:lnTo>
                      <a:pt x="126" y="71"/>
                    </a:lnTo>
                    <a:lnTo>
                      <a:pt x="126" y="70"/>
                    </a:lnTo>
                    <a:lnTo>
                      <a:pt x="127" y="70"/>
                    </a:lnTo>
                    <a:lnTo>
                      <a:pt x="127" y="69"/>
                    </a:lnTo>
                    <a:lnTo>
                      <a:pt x="128" y="69"/>
                    </a:lnTo>
                    <a:lnTo>
                      <a:pt x="128" y="65"/>
                    </a:lnTo>
                    <a:lnTo>
                      <a:pt x="128" y="61"/>
                    </a:lnTo>
                    <a:lnTo>
                      <a:pt x="127" y="57"/>
                    </a:lnTo>
                    <a:lnTo>
                      <a:pt x="128" y="53"/>
                    </a:lnTo>
                    <a:lnTo>
                      <a:pt x="131" y="48"/>
                    </a:lnTo>
                    <a:lnTo>
                      <a:pt x="136" y="43"/>
                    </a:lnTo>
                    <a:lnTo>
                      <a:pt x="139" y="37"/>
                    </a:lnTo>
                    <a:lnTo>
                      <a:pt x="144" y="36"/>
                    </a:lnTo>
                    <a:lnTo>
                      <a:pt x="148" y="35"/>
                    </a:lnTo>
                    <a:lnTo>
                      <a:pt x="152" y="38"/>
                    </a:lnTo>
                    <a:lnTo>
                      <a:pt x="155" y="41"/>
                    </a:lnTo>
                    <a:lnTo>
                      <a:pt x="156" y="41"/>
                    </a:lnTo>
                    <a:lnTo>
                      <a:pt x="159" y="42"/>
                    </a:lnTo>
                    <a:lnTo>
                      <a:pt x="161" y="42"/>
                    </a:lnTo>
                    <a:lnTo>
                      <a:pt x="166" y="41"/>
                    </a:lnTo>
                    <a:lnTo>
                      <a:pt x="168" y="34"/>
                    </a:lnTo>
                    <a:lnTo>
                      <a:pt x="168" y="28"/>
                    </a:lnTo>
                    <a:lnTo>
                      <a:pt x="165" y="14"/>
                    </a:lnTo>
                    <a:lnTo>
                      <a:pt x="163" y="6"/>
                    </a:lnTo>
                    <a:lnTo>
                      <a:pt x="16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709">
                <a:extLst>
                  <a:ext uri="{FF2B5EF4-FFF2-40B4-BE49-F238E27FC236}">
                    <a16:creationId xmlns:a16="http://schemas.microsoft.com/office/drawing/2014/main" id="{8340F83E-63DC-EF23-F9E3-309AF3E1D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1076"/>
                <a:ext cx="318" cy="124"/>
              </a:xfrm>
              <a:custGeom>
                <a:avLst/>
                <a:gdLst>
                  <a:gd name="T0" fmla="*/ 1567 w 1588"/>
                  <a:gd name="T1" fmla="*/ 614 h 619"/>
                  <a:gd name="T2" fmla="*/ 1535 w 1588"/>
                  <a:gd name="T3" fmla="*/ 608 h 619"/>
                  <a:gd name="T4" fmla="*/ 1495 w 1588"/>
                  <a:gd name="T5" fmla="*/ 586 h 619"/>
                  <a:gd name="T6" fmla="*/ 1463 w 1588"/>
                  <a:gd name="T7" fmla="*/ 590 h 619"/>
                  <a:gd name="T8" fmla="*/ 1426 w 1588"/>
                  <a:gd name="T9" fmla="*/ 608 h 619"/>
                  <a:gd name="T10" fmla="*/ 1371 w 1588"/>
                  <a:gd name="T11" fmla="*/ 596 h 619"/>
                  <a:gd name="T12" fmla="*/ 1337 w 1588"/>
                  <a:gd name="T13" fmla="*/ 579 h 619"/>
                  <a:gd name="T14" fmla="*/ 1308 w 1588"/>
                  <a:gd name="T15" fmla="*/ 557 h 619"/>
                  <a:gd name="T16" fmla="*/ 1298 w 1588"/>
                  <a:gd name="T17" fmla="*/ 536 h 619"/>
                  <a:gd name="T18" fmla="*/ 1275 w 1588"/>
                  <a:gd name="T19" fmla="*/ 510 h 619"/>
                  <a:gd name="T20" fmla="*/ 1279 w 1588"/>
                  <a:gd name="T21" fmla="*/ 476 h 619"/>
                  <a:gd name="T22" fmla="*/ 1257 w 1588"/>
                  <a:gd name="T23" fmla="*/ 431 h 619"/>
                  <a:gd name="T24" fmla="*/ 1234 w 1588"/>
                  <a:gd name="T25" fmla="*/ 411 h 619"/>
                  <a:gd name="T26" fmla="*/ 1227 w 1588"/>
                  <a:gd name="T27" fmla="*/ 379 h 619"/>
                  <a:gd name="T28" fmla="*/ 1214 w 1588"/>
                  <a:gd name="T29" fmla="*/ 337 h 619"/>
                  <a:gd name="T30" fmla="*/ 1197 w 1588"/>
                  <a:gd name="T31" fmla="*/ 319 h 619"/>
                  <a:gd name="T32" fmla="*/ 1171 w 1588"/>
                  <a:gd name="T33" fmla="*/ 296 h 619"/>
                  <a:gd name="T34" fmla="*/ 1149 w 1588"/>
                  <a:gd name="T35" fmla="*/ 291 h 619"/>
                  <a:gd name="T36" fmla="*/ 1097 w 1588"/>
                  <a:gd name="T37" fmla="*/ 225 h 619"/>
                  <a:gd name="T38" fmla="*/ 1086 w 1588"/>
                  <a:gd name="T39" fmla="*/ 179 h 619"/>
                  <a:gd name="T40" fmla="*/ 1051 w 1588"/>
                  <a:gd name="T41" fmla="*/ 137 h 619"/>
                  <a:gd name="T42" fmla="*/ 1009 w 1588"/>
                  <a:gd name="T43" fmla="*/ 131 h 619"/>
                  <a:gd name="T44" fmla="*/ 974 w 1588"/>
                  <a:gd name="T45" fmla="*/ 120 h 619"/>
                  <a:gd name="T46" fmla="*/ 952 w 1588"/>
                  <a:gd name="T47" fmla="*/ 102 h 619"/>
                  <a:gd name="T48" fmla="*/ 935 w 1588"/>
                  <a:gd name="T49" fmla="*/ 80 h 619"/>
                  <a:gd name="T50" fmla="*/ 903 w 1588"/>
                  <a:gd name="T51" fmla="*/ 73 h 619"/>
                  <a:gd name="T52" fmla="*/ 845 w 1588"/>
                  <a:gd name="T53" fmla="*/ 76 h 619"/>
                  <a:gd name="T54" fmla="*/ 816 w 1588"/>
                  <a:gd name="T55" fmla="*/ 73 h 619"/>
                  <a:gd name="T56" fmla="*/ 783 w 1588"/>
                  <a:gd name="T57" fmla="*/ 68 h 619"/>
                  <a:gd name="T58" fmla="*/ 740 w 1588"/>
                  <a:gd name="T59" fmla="*/ 60 h 619"/>
                  <a:gd name="T60" fmla="*/ 712 w 1588"/>
                  <a:gd name="T61" fmla="*/ 36 h 619"/>
                  <a:gd name="T62" fmla="*/ 684 w 1588"/>
                  <a:gd name="T63" fmla="*/ 46 h 619"/>
                  <a:gd name="T64" fmla="*/ 645 w 1588"/>
                  <a:gd name="T65" fmla="*/ 39 h 619"/>
                  <a:gd name="T66" fmla="*/ 616 w 1588"/>
                  <a:gd name="T67" fmla="*/ 31 h 619"/>
                  <a:gd name="T68" fmla="*/ 574 w 1588"/>
                  <a:gd name="T69" fmla="*/ 19 h 619"/>
                  <a:gd name="T70" fmla="*/ 554 w 1588"/>
                  <a:gd name="T71" fmla="*/ 12 h 619"/>
                  <a:gd name="T72" fmla="*/ 523 w 1588"/>
                  <a:gd name="T73" fmla="*/ 1 h 619"/>
                  <a:gd name="T74" fmla="*/ 484 w 1588"/>
                  <a:gd name="T75" fmla="*/ 11 h 619"/>
                  <a:gd name="T76" fmla="*/ 449 w 1588"/>
                  <a:gd name="T77" fmla="*/ 29 h 619"/>
                  <a:gd name="T78" fmla="*/ 417 w 1588"/>
                  <a:gd name="T79" fmla="*/ 39 h 619"/>
                  <a:gd name="T80" fmla="*/ 387 w 1588"/>
                  <a:gd name="T81" fmla="*/ 40 h 619"/>
                  <a:gd name="T82" fmla="*/ 364 w 1588"/>
                  <a:gd name="T83" fmla="*/ 16 h 619"/>
                  <a:gd name="T84" fmla="*/ 340 w 1588"/>
                  <a:gd name="T85" fmla="*/ 36 h 619"/>
                  <a:gd name="T86" fmla="*/ 306 w 1588"/>
                  <a:gd name="T87" fmla="*/ 59 h 619"/>
                  <a:gd name="T88" fmla="*/ 291 w 1588"/>
                  <a:gd name="T89" fmla="*/ 70 h 619"/>
                  <a:gd name="T90" fmla="*/ 256 w 1588"/>
                  <a:gd name="T91" fmla="*/ 74 h 619"/>
                  <a:gd name="T92" fmla="*/ 226 w 1588"/>
                  <a:gd name="T93" fmla="*/ 120 h 619"/>
                  <a:gd name="T94" fmla="*/ 219 w 1588"/>
                  <a:gd name="T95" fmla="*/ 133 h 619"/>
                  <a:gd name="T96" fmla="*/ 198 w 1588"/>
                  <a:gd name="T97" fmla="*/ 150 h 619"/>
                  <a:gd name="T98" fmla="*/ 151 w 1588"/>
                  <a:gd name="T99" fmla="*/ 172 h 619"/>
                  <a:gd name="T100" fmla="*/ 134 w 1588"/>
                  <a:gd name="T101" fmla="*/ 190 h 619"/>
                  <a:gd name="T102" fmla="*/ 124 w 1588"/>
                  <a:gd name="T103" fmla="*/ 188 h 619"/>
                  <a:gd name="T104" fmla="*/ 100 w 1588"/>
                  <a:gd name="T105" fmla="*/ 159 h 619"/>
                  <a:gd name="T106" fmla="*/ 77 w 1588"/>
                  <a:gd name="T107" fmla="*/ 177 h 619"/>
                  <a:gd name="T108" fmla="*/ 56 w 1588"/>
                  <a:gd name="T109" fmla="*/ 185 h 619"/>
                  <a:gd name="T110" fmla="*/ 66 w 1588"/>
                  <a:gd name="T111" fmla="*/ 160 h 619"/>
                  <a:gd name="T112" fmla="*/ 59 w 1588"/>
                  <a:gd name="T113" fmla="*/ 139 h 619"/>
                  <a:gd name="T114" fmla="*/ 39 w 1588"/>
                  <a:gd name="T115" fmla="*/ 173 h 619"/>
                  <a:gd name="T116" fmla="*/ 31 w 1588"/>
                  <a:gd name="T117" fmla="*/ 183 h 619"/>
                  <a:gd name="T118" fmla="*/ 2 w 1588"/>
                  <a:gd name="T119" fmla="*/ 207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88" h="619">
                    <a:moveTo>
                      <a:pt x="1588" y="618"/>
                    </a:moveTo>
                    <a:lnTo>
                      <a:pt x="1581" y="619"/>
                    </a:lnTo>
                    <a:lnTo>
                      <a:pt x="1578" y="618"/>
                    </a:lnTo>
                    <a:lnTo>
                      <a:pt x="1577" y="618"/>
                    </a:lnTo>
                    <a:lnTo>
                      <a:pt x="1575" y="618"/>
                    </a:lnTo>
                    <a:lnTo>
                      <a:pt x="1567" y="614"/>
                    </a:lnTo>
                    <a:lnTo>
                      <a:pt x="1563" y="613"/>
                    </a:lnTo>
                    <a:lnTo>
                      <a:pt x="1554" y="612"/>
                    </a:lnTo>
                    <a:lnTo>
                      <a:pt x="1547" y="611"/>
                    </a:lnTo>
                    <a:lnTo>
                      <a:pt x="1542" y="611"/>
                    </a:lnTo>
                    <a:lnTo>
                      <a:pt x="1537" y="610"/>
                    </a:lnTo>
                    <a:lnTo>
                      <a:pt x="1535" y="608"/>
                    </a:lnTo>
                    <a:lnTo>
                      <a:pt x="1526" y="601"/>
                    </a:lnTo>
                    <a:lnTo>
                      <a:pt x="1520" y="600"/>
                    </a:lnTo>
                    <a:lnTo>
                      <a:pt x="1512" y="597"/>
                    </a:lnTo>
                    <a:lnTo>
                      <a:pt x="1504" y="591"/>
                    </a:lnTo>
                    <a:lnTo>
                      <a:pt x="1500" y="588"/>
                    </a:lnTo>
                    <a:lnTo>
                      <a:pt x="1495" y="586"/>
                    </a:lnTo>
                    <a:lnTo>
                      <a:pt x="1489" y="588"/>
                    </a:lnTo>
                    <a:lnTo>
                      <a:pt x="1481" y="591"/>
                    </a:lnTo>
                    <a:lnTo>
                      <a:pt x="1477" y="593"/>
                    </a:lnTo>
                    <a:lnTo>
                      <a:pt x="1472" y="594"/>
                    </a:lnTo>
                    <a:lnTo>
                      <a:pt x="1467" y="593"/>
                    </a:lnTo>
                    <a:lnTo>
                      <a:pt x="1463" y="590"/>
                    </a:lnTo>
                    <a:lnTo>
                      <a:pt x="1460" y="588"/>
                    </a:lnTo>
                    <a:lnTo>
                      <a:pt x="1457" y="588"/>
                    </a:lnTo>
                    <a:lnTo>
                      <a:pt x="1453" y="589"/>
                    </a:lnTo>
                    <a:lnTo>
                      <a:pt x="1451" y="593"/>
                    </a:lnTo>
                    <a:lnTo>
                      <a:pt x="1433" y="606"/>
                    </a:lnTo>
                    <a:lnTo>
                      <a:pt x="1426" y="608"/>
                    </a:lnTo>
                    <a:lnTo>
                      <a:pt x="1418" y="608"/>
                    </a:lnTo>
                    <a:lnTo>
                      <a:pt x="1407" y="607"/>
                    </a:lnTo>
                    <a:lnTo>
                      <a:pt x="1399" y="608"/>
                    </a:lnTo>
                    <a:lnTo>
                      <a:pt x="1389" y="608"/>
                    </a:lnTo>
                    <a:lnTo>
                      <a:pt x="1381" y="603"/>
                    </a:lnTo>
                    <a:lnTo>
                      <a:pt x="1371" y="596"/>
                    </a:lnTo>
                    <a:lnTo>
                      <a:pt x="1364" y="596"/>
                    </a:lnTo>
                    <a:lnTo>
                      <a:pt x="1355" y="595"/>
                    </a:lnTo>
                    <a:lnTo>
                      <a:pt x="1349" y="591"/>
                    </a:lnTo>
                    <a:lnTo>
                      <a:pt x="1344" y="586"/>
                    </a:lnTo>
                    <a:lnTo>
                      <a:pt x="1340" y="582"/>
                    </a:lnTo>
                    <a:lnTo>
                      <a:pt x="1337" y="579"/>
                    </a:lnTo>
                    <a:lnTo>
                      <a:pt x="1336" y="578"/>
                    </a:lnTo>
                    <a:lnTo>
                      <a:pt x="1334" y="576"/>
                    </a:lnTo>
                    <a:lnTo>
                      <a:pt x="1329" y="568"/>
                    </a:lnTo>
                    <a:lnTo>
                      <a:pt x="1319" y="561"/>
                    </a:lnTo>
                    <a:lnTo>
                      <a:pt x="1313" y="559"/>
                    </a:lnTo>
                    <a:lnTo>
                      <a:pt x="1308" y="557"/>
                    </a:lnTo>
                    <a:lnTo>
                      <a:pt x="1306" y="555"/>
                    </a:lnTo>
                    <a:lnTo>
                      <a:pt x="1303" y="551"/>
                    </a:lnTo>
                    <a:lnTo>
                      <a:pt x="1304" y="546"/>
                    </a:lnTo>
                    <a:lnTo>
                      <a:pt x="1304" y="542"/>
                    </a:lnTo>
                    <a:lnTo>
                      <a:pt x="1303" y="539"/>
                    </a:lnTo>
                    <a:lnTo>
                      <a:pt x="1298" y="536"/>
                    </a:lnTo>
                    <a:lnTo>
                      <a:pt x="1292" y="532"/>
                    </a:lnTo>
                    <a:lnTo>
                      <a:pt x="1290" y="528"/>
                    </a:lnTo>
                    <a:lnTo>
                      <a:pt x="1287" y="523"/>
                    </a:lnTo>
                    <a:lnTo>
                      <a:pt x="1286" y="521"/>
                    </a:lnTo>
                    <a:lnTo>
                      <a:pt x="1283" y="517"/>
                    </a:lnTo>
                    <a:lnTo>
                      <a:pt x="1275" y="510"/>
                    </a:lnTo>
                    <a:lnTo>
                      <a:pt x="1277" y="505"/>
                    </a:lnTo>
                    <a:lnTo>
                      <a:pt x="1277" y="502"/>
                    </a:lnTo>
                    <a:lnTo>
                      <a:pt x="1278" y="499"/>
                    </a:lnTo>
                    <a:lnTo>
                      <a:pt x="1279" y="494"/>
                    </a:lnTo>
                    <a:lnTo>
                      <a:pt x="1278" y="482"/>
                    </a:lnTo>
                    <a:lnTo>
                      <a:pt x="1279" y="476"/>
                    </a:lnTo>
                    <a:lnTo>
                      <a:pt x="1279" y="465"/>
                    </a:lnTo>
                    <a:lnTo>
                      <a:pt x="1274" y="458"/>
                    </a:lnTo>
                    <a:lnTo>
                      <a:pt x="1266" y="450"/>
                    </a:lnTo>
                    <a:lnTo>
                      <a:pt x="1262" y="445"/>
                    </a:lnTo>
                    <a:lnTo>
                      <a:pt x="1261" y="440"/>
                    </a:lnTo>
                    <a:lnTo>
                      <a:pt x="1257" y="431"/>
                    </a:lnTo>
                    <a:lnTo>
                      <a:pt x="1254" y="426"/>
                    </a:lnTo>
                    <a:lnTo>
                      <a:pt x="1247" y="422"/>
                    </a:lnTo>
                    <a:lnTo>
                      <a:pt x="1241" y="419"/>
                    </a:lnTo>
                    <a:lnTo>
                      <a:pt x="1237" y="417"/>
                    </a:lnTo>
                    <a:lnTo>
                      <a:pt x="1235" y="414"/>
                    </a:lnTo>
                    <a:lnTo>
                      <a:pt x="1234" y="411"/>
                    </a:lnTo>
                    <a:lnTo>
                      <a:pt x="1235" y="407"/>
                    </a:lnTo>
                    <a:lnTo>
                      <a:pt x="1234" y="397"/>
                    </a:lnTo>
                    <a:lnTo>
                      <a:pt x="1232" y="393"/>
                    </a:lnTo>
                    <a:lnTo>
                      <a:pt x="1229" y="389"/>
                    </a:lnTo>
                    <a:lnTo>
                      <a:pt x="1227" y="385"/>
                    </a:lnTo>
                    <a:lnTo>
                      <a:pt x="1227" y="379"/>
                    </a:lnTo>
                    <a:lnTo>
                      <a:pt x="1224" y="371"/>
                    </a:lnTo>
                    <a:lnTo>
                      <a:pt x="1223" y="366"/>
                    </a:lnTo>
                    <a:lnTo>
                      <a:pt x="1223" y="362"/>
                    </a:lnTo>
                    <a:lnTo>
                      <a:pt x="1221" y="354"/>
                    </a:lnTo>
                    <a:lnTo>
                      <a:pt x="1220" y="348"/>
                    </a:lnTo>
                    <a:lnTo>
                      <a:pt x="1214" y="337"/>
                    </a:lnTo>
                    <a:lnTo>
                      <a:pt x="1210" y="332"/>
                    </a:lnTo>
                    <a:lnTo>
                      <a:pt x="1207" y="330"/>
                    </a:lnTo>
                    <a:lnTo>
                      <a:pt x="1206" y="328"/>
                    </a:lnTo>
                    <a:lnTo>
                      <a:pt x="1204" y="326"/>
                    </a:lnTo>
                    <a:lnTo>
                      <a:pt x="1199" y="321"/>
                    </a:lnTo>
                    <a:lnTo>
                      <a:pt x="1197" y="319"/>
                    </a:lnTo>
                    <a:lnTo>
                      <a:pt x="1195" y="317"/>
                    </a:lnTo>
                    <a:lnTo>
                      <a:pt x="1191" y="311"/>
                    </a:lnTo>
                    <a:lnTo>
                      <a:pt x="1187" y="306"/>
                    </a:lnTo>
                    <a:lnTo>
                      <a:pt x="1181" y="300"/>
                    </a:lnTo>
                    <a:lnTo>
                      <a:pt x="1176" y="297"/>
                    </a:lnTo>
                    <a:lnTo>
                      <a:pt x="1171" y="296"/>
                    </a:lnTo>
                    <a:lnTo>
                      <a:pt x="1167" y="299"/>
                    </a:lnTo>
                    <a:lnTo>
                      <a:pt x="1164" y="299"/>
                    </a:lnTo>
                    <a:lnTo>
                      <a:pt x="1161" y="299"/>
                    </a:lnTo>
                    <a:lnTo>
                      <a:pt x="1154" y="298"/>
                    </a:lnTo>
                    <a:lnTo>
                      <a:pt x="1152" y="294"/>
                    </a:lnTo>
                    <a:lnTo>
                      <a:pt x="1149" y="291"/>
                    </a:lnTo>
                    <a:lnTo>
                      <a:pt x="1147" y="287"/>
                    </a:lnTo>
                    <a:lnTo>
                      <a:pt x="1146" y="285"/>
                    </a:lnTo>
                    <a:lnTo>
                      <a:pt x="1143" y="276"/>
                    </a:lnTo>
                    <a:lnTo>
                      <a:pt x="1135" y="262"/>
                    </a:lnTo>
                    <a:lnTo>
                      <a:pt x="1124" y="250"/>
                    </a:lnTo>
                    <a:lnTo>
                      <a:pt x="1097" y="225"/>
                    </a:lnTo>
                    <a:lnTo>
                      <a:pt x="1092" y="219"/>
                    </a:lnTo>
                    <a:lnTo>
                      <a:pt x="1090" y="212"/>
                    </a:lnTo>
                    <a:lnTo>
                      <a:pt x="1089" y="203"/>
                    </a:lnTo>
                    <a:lnTo>
                      <a:pt x="1090" y="194"/>
                    </a:lnTo>
                    <a:lnTo>
                      <a:pt x="1089" y="186"/>
                    </a:lnTo>
                    <a:lnTo>
                      <a:pt x="1086" y="179"/>
                    </a:lnTo>
                    <a:lnTo>
                      <a:pt x="1081" y="171"/>
                    </a:lnTo>
                    <a:lnTo>
                      <a:pt x="1078" y="166"/>
                    </a:lnTo>
                    <a:lnTo>
                      <a:pt x="1075" y="162"/>
                    </a:lnTo>
                    <a:lnTo>
                      <a:pt x="1066" y="151"/>
                    </a:lnTo>
                    <a:lnTo>
                      <a:pt x="1058" y="143"/>
                    </a:lnTo>
                    <a:lnTo>
                      <a:pt x="1051" y="137"/>
                    </a:lnTo>
                    <a:lnTo>
                      <a:pt x="1046" y="136"/>
                    </a:lnTo>
                    <a:lnTo>
                      <a:pt x="1029" y="127"/>
                    </a:lnTo>
                    <a:lnTo>
                      <a:pt x="1026" y="125"/>
                    </a:lnTo>
                    <a:lnTo>
                      <a:pt x="1023" y="125"/>
                    </a:lnTo>
                    <a:lnTo>
                      <a:pt x="1018" y="128"/>
                    </a:lnTo>
                    <a:lnTo>
                      <a:pt x="1009" y="131"/>
                    </a:lnTo>
                    <a:lnTo>
                      <a:pt x="1003" y="132"/>
                    </a:lnTo>
                    <a:lnTo>
                      <a:pt x="995" y="131"/>
                    </a:lnTo>
                    <a:lnTo>
                      <a:pt x="992" y="128"/>
                    </a:lnTo>
                    <a:lnTo>
                      <a:pt x="989" y="127"/>
                    </a:lnTo>
                    <a:lnTo>
                      <a:pt x="980" y="122"/>
                    </a:lnTo>
                    <a:lnTo>
                      <a:pt x="974" y="120"/>
                    </a:lnTo>
                    <a:lnTo>
                      <a:pt x="966" y="120"/>
                    </a:lnTo>
                    <a:lnTo>
                      <a:pt x="959" y="117"/>
                    </a:lnTo>
                    <a:lnTo>
                      <a:pt x="955" y="115"/>
                    </a:lnTo>
                    <a:lnTo>
                      <a:pt x="953" y="111"/>
                    </a:lnTo>
                    <a:lnTo>
                      <a:pt x="953" y="108"/>
                    </a:lnTo>
                    <a:lnTo>
                      <a:pt x="952" y="102"/>
                    </a:lnTo>
                    <a:lnTo>
                      <a:pt x="949" y="98"/>
                    </a:lnTo>
                    <a:lnTo>
                      <a:pt x="944" y="96"/>
                    </a:lnTo>
                    <a:lnTo>
                      <a:pt x="942" y="94"/>
                    </a:lnTo>
                    <a:lnTo>
                      <a:pt x="941" y="92"/>
                    </a:lnTo>
                    <a:lnTo>
                      <a:pt x="938" y="85"/>
                    </a:lnTo>
                    <a:lnTo>
                      <a:pt x="935" y="80"/>
                    </a:lnTo>
                    <a:lnTo>
                      <a:pt x="925" y="74"/>
                    </a:lnTo>
                    <a:lnTo>
                      <a:pt x="919" y="73"/>
                    </a:lnTo>
                    <a:lnTo>
                      <a:pt x="914" y="75"/>
                    </a:lnTo>
                    <a:lnTo>
                      <a:pt x="909" y="74"/>
                    </a:lnTo>
                    <a:lnTo>
                      <a:pt x="906" y="74"/>
                    </a:lnTo>
                    <a:lnTo>
                      <a:pt x="903" y="73"/>
                    </a:lnTo>
                    <a:lnTo>
                      <a:pt x="902" y="73"/>
                    </a:lnTo>
                    <a:lnTo>
                      <a:pt x="900" y="73"/>
                    </a:lnTo>
                    <a:lnTo>
                      <a:pt x="895" y="71"/>
                    </a:lnTo>
                    <a:lnTo>
                      <a:pt x="881" y="66"/>
                    </a:lnTo>
                    <a:lnTo>
                      <a:pt x="869" y="69"/>
                    </a:lnTo>
                    <a:lnTo>
                      <a:pt x="845" y="76"/>
                    </a:lnTo>
                    <a:lnTo>
                      <a:pt x="837" y="77"/>
                    </a:lnTo>
                    <a:lnTo>
                      <a:pt x="833" y="76"/>
                    </a:lnTo>
                    <a:lnTo>
                      <a:pt x="832" y="75"/>
                    </a:lnTo>
                    <a:lnTo>
                      <a:pt x="825" y="69"/>
                    </a:lnTo>
                    <a:lnTo>
                      <a:pt x="820" y="69"/>
                    </a:lnTo>
                    <a:lnTo>
                      <a:pt x="816" y="73"/>
                    </a:lnTo>
                    <a:lnTo>
                      <a:pt x="812" y="73"/>
                    </a:lnTo>
                    <a:lnTo>
                      <a:pt x="808" y="73"/>
                    </a:lnTo>
                    <a:lnTo>
                      <a:pt x="800" y="71"/>
                    </a:lnTo>
                    <a:lnTo>
                      <a:pt x="795" y="70"/>
                    </a:lnTo>
                    <a:lnTo>
                      <a:pt x="792" y="70"/>
                    </a:lnTo>
                    <a:lnTo>
                      <a:pt x="783" y="68"/>
                    </a:lnTo>
                    <a:lnTo>
                      <a:pt x="777" y="71"/>
                    </a:lnTo>
                    <a:lnTo>
                      <a:pt x="771" y="74"/>
                    </a:lnTo>
                    <a:lnTo>
                      <a:pt x="766" y="75"/>
                    </a:lnTo>
                    <a:lnTo>
                      <a:pt x="759" y="74"/>
                    </a:lnTo>
                    <a:lnTo>
                      <a:pt x="754" y="71"/>
                    </a:lnTo>
                    <a:lnTo>
                      <a:pt x="740" y="60"/>
                    </a:lnTo>
                    <a:lnTo>
                      <a:pt x="732" y="51"/>
                    </a:lnTo>
                    <a:lnTo>
                      <a:pt x="726" y="47"/>
                    </a:lnTo>
                    <a:lnTo>
                      <a:pt x="720" y="43"/>
                    </a:lnTo>
                    <a:lnTo>
                      <a:pt x="718" y="40"/>
                    </a:lnTo>
                    <a:lnTo>
                      <a:pt x="715" y="36"/>
                    </a:lnTo>
                    <a:lnTo>
                      <a:pt x="712" y="36"/>
                    </a:lnTo>
                    <a:lnTo>
                      <a:pt x="706" y="37"/>
                    </a:lnTo>
                    <a:lnTo>
                      <a:pt x="698" y="41"/>
                    </a:lnTo>
                    <a:lnTo>
                      <a:pt x="692" y="42"/>
                    </a:lnTo>
                    <a:lnTo>
                      <a:pt x="689" y="45"/>
                    </a:lnTo>
                    <a:lnTo>
                      <a:pt x="685" y="45"/>
                    </a:lnTo>
                    <a:lnTo>
                      <a:pt x="684" y="46"/>
                    </a:lnTo>
                    <a:lnTo>
                      <a:pt x="661" y="35"/>
                    </a:lnTo>
                    <a:lnTo>
                      <a:pt x="652" y="33"/>
                    </a:lnTo>
                    <a:lnTo>
                      <a:pt x="650" y="34"/>
                    </a:lnTo>
                    <a:lnTo>
                      <a:pt x="650" y="37"/>
                    </a:lnTo>
                    <a:lnTo>
                      <a:pt x="648" y="39"/>
                    </a:lnTo>
                    <a:lnTo>
                      <a:pt x="645" y="39"/>
                    </a:lnTo>
                    <a:lnTo>
                      <a:pt x="643" y="37"/>
                    </a:lnTo>
                    <a:lnTo>
                      <a:pt x="642" y="37"/>
                    </a:lnTo>
                    <a:lnTo>
                      <a:pt x="638" y="35"/>
                    </a:lnTo>
                    <a:lnTo>
                      <a:pt x="631" y="30"/>
                    </a:lnTo>
                    <a:lnTo>
                      <a:pt x="623" y="31"/>
                    </a:lnTo>
                    <a:lnTo>
                      <a:pt x="616" y="31"/>
                    </a:lnTo>
                    <a:lnTo>
                      <a:pt x="610" y="31"/>
                    </a:lnTo>
                    <a:lnTo>
                      <a:pt x="600" y="26"/>
                    </a:lnTo>
                    <a:lnTo>
                      <a:pt x="594" y="23"/>
                    </a:lnTo>
                    <a:lnTo>
                      <a:pt x="588" y="19"/>
                    </a:lnTo>
                    <a:lnTo>
                      <a:pt x="583" y="18"/>
                    </a:lnTo>
                    <a:lnTo>
                      <a:pt x="574" y="19"/>
                    </a:lnTo>
                    <a:lnTo>
                      <a:pt x="571" y="18"/>
                    </a:lnTo>
                    <a:lnTo>
                      <a:pt x="570" y="18"/>
                    </a:lnTo>
                    <a:lnTo>
                      <a:pt x="568" y="18"/>
                    </a:lnTo>
                    <a:lnTo>
                      <a:pt x="560" y="16"/>
                    </a:lnTo>
                    <a:lnTo>
                      <a:pt x="557" y="13"/>
                    </a:lnTo>
                    <a:lnTo>
                      <a:pt x="554" y="12"/>
                    </a:lnTo>
                    <a:lnTo>
                      <a:pt x="549" y="10"/>
                    </a:lnTo>
                    <a:lnTo>
                      <a:pt x="546" y="7"/>
                    </a:lnTo>
                    <a:lnTo>
                      <a:pt x="543" y="6"/>
                    </a:lnTo>
                    <a:lnTo>
                      <a:pt x="537" y="3"/>
                    </a:lnTo>
                    <a:lnTo>
                      <a:pt x="530" y="0"/>
                    </a:lnTo>
                    <a:lnTo>
                      <a:pt x="523" y="1"/>
                    </a:lnTo>
                    <a:lnTo>
                      <a:pt x="514" y="2"/>
                    </a:lnTo>
                    <a:lnTo>
                      <a:pt x="506" y="7"/>
                    </a:lnTo>
                    <a:lnTo>
                      <a:pt x="499" y="10"/>
                    </a:lnTo>
                    <a:lnTo>
                      <a:pt x="495" y="10"/>
                    </a:lnTo>
                    <a:lnTo>
                      <a:pt x="492" y="11"/>
                    </a:lnTo>
                    <a:lnTo>
                      <a:pt x="484" y="11"/>
                    </a:lnTo>
                    <a:lnTo>
                      <a:pt x="477" y="10"/>
                    </a:lnTo>
                    <a:lnTo>
                      <a:pt x="467" y="8"/>
                    </a:lnTo>
                    <a:lnTo>
                      <a:pt x="461" y="10"/>
                    </a:lnTo>
                    <a:lnTo>
                      <a:pt x="455" y="13"/>
                    </a:lnTo>
                    <a:lnTo>
                      <a:pt x="454" y="19"/>
                    </a:lnTo>
                    <a:lnTo>
                      <a:pt x="449" y="29"/>
                    </a:lnTo>
                    <a:lnTo>
                      <a:pt x="445" y="31"/>
                    </a:lnTo>
                    <a:lnTo>
                      <a:pt x="443" y="35"/>
                    </a:lnTo>
                    <a:lnTo>
                      <a:pt x="435" y="36"/>
                    </a:lnTo>
                    <a:lnTo>
                      <a:pt x="428" y="34"/>
                    </a:lnTo>
                    <a:lnTo>
                      <a:pt x="421" y="35"/>
                    </a:lnTo>
                    <a:lnTo>
                      <a:pt x="417" y="39"/>
                    </a:lnTo>
                    <a:lnTo>
                      <a:pt x="415" y="47"/>
                    </a:lnTo>
                    <a:lnTo>
                      <a:pt x="405" y="52"/>
                    </a:lnTo>
                    <a:lnTo>
                      <a:pt x="397" y="53"/>
                    </a:lnTo>
                    <a:lnTo>
                      <a:pt x="392" y="50"/>
                    </a:lnTo>
                    <a:lnTo>
                      <a:pt x="389" y="46"/>
                    </a:lnTo>
                    <a:lnTo>
                      <a:pt x="387" y="40"/>
                    </a:lnTo>
                    <a:lnTo>
                      <a:pt x="386" y="31"/>
                    </a:lnTo>
                    <a:lnTo>
                      <a:pt x="382" y="24"/>
                    </a:lnTo>
                    <a:lnTo>
                      <a:pt x="380" y="20"/>
                    </a:lnTo>
                    <a:lnTo>
                      <a:pt x="375" y="17"/>
                    </a:lnTo>
                    <a:lnTo>
                      <a:pt x="370" y="17"/>
                    </a:lnTo>
                    <a:lnTo>
                      <a:pt x="364" y="16"/>
                    </a:lnTo>
                    <a:lnTo>
                      <a:pt x="360" y="18"/>
                    </a:lnTo>
                    <a:lnTo>
                      <a:pt x="354" y="29"/>
                    </a:lnTo>
                    <a:lnTo>
                      <a:pt x="351" y="31"/>
                    </a:lnTo>
                    <a:lnTo>
                      <a:pt x="346" y="35"/>
                    </a:lnTo>
                    <a:lnTo>
                      <a:pt x="342" y="35"/>
                    </a:lnTo>
                    <a:lnTo>
                      <a:pt x="340" y="36"/>
                    </a:lnTo>
                    <a:lnTo>
                      <a:pt x="332" y="37"/>
                    </a:lnTo>
                    <a:lnTo>
                      <a:pt x="324" y="39"/>
                    </a:lnTo>
                    <a:lnTo>
                      <a:pt x="318" y="42"/>
                    </a:lnTo>
                    <a:lnTo>
                      <a:pt x="312" y="48"/>
                    </a:lnTo>
                    <a:lnTo>
                      <a:pt x="308" y="57"/>
                    </a:lnTo>
                    <a:lnTo>
                      <a:pt x="306" y="59"/>
                    </a:lnTo>
                    <a:lnTo>
                      <a:pt x="305" y="59"/>
                    </a:lnTo>
                    <a:lnTo>
                      <a:pt x="305" y="60"/>
                    </a:lnTo>
                    <a:lnTo>
                      <a:pt x="305" y="63"/>
                    </a:lnTo>
                    <a:lnTo>
                      <a:pt x="301" y="68"/>
                    </a:lnTo>
                    <a:lnTo>
                      <a:pt x="295" y="70"/>
                    </a:lnTo>
                    <a:lnTo>
                      <a:pt x="291" y="70"/>
                    </a:lnTo>
                    <a:lnTo>
                      <a:pt x="289" y="71"/>
                    </a:lnTo>
                    <a:lnTo>
                      <a:pt x="277" y="69"/>
                    </a:lnTo>
                    <a:lnTo>
                      <a:pt x="271" y="70"/>
                    </a:lnTo>
                    <a:lnTo>
                      <a:pt x="263" y="71"/>
                    </a:lnTo>
                    <a:lnTo>
                      <a:pt x="260" y="74"/>
                    </a:lnTo>
                    <a:lnTo>
                      <a:pt x="256" y="74"/>
                    </a:lnTo>
                    <a:lnTo>
                      <a:pt x="255" y="75"/>
                    </a:lnTo>
                    <a:lnTo>
                      <a:pt x="249" y="74"/>
                    </a:lnTo>
                    <a:lnTo>
                      <a:pt x="239" y="77"/>
                    </a:lnTo>
                    <a:lnTo>
                      <a:pt x="233" y="82"/>
                    </a:lnTo>
                    <a:lnTo>
                      <a:pt x="231" y="93"/>
                    </a:lnTo>
                    <a:lnTo>
                      <a:pt x="226" y="120"/>
                    </a:lnTo>
                    <a:lnTo>
                      <a:pt x="223" y="125"/>
                    </a:lnTo>
                    <a:lnTo>
                      <a:pt x="222" y="125"/>
                    </a:lnTo>
                    <a:lnTo>
                      <a:pt x="222" y="126"/>
                    </a:lnTo>
                    <a:lnTo>
                      <a:pt x="222" y="128"/>
                    </a:lnTo>
                    <a:lnTo>
                      <a:pt x="220" y="131"/>
                    </a:lnTo>
                    <a:lnTo>
                      <a:pt x="219" y="133"/>
                    </a:lnTo>
                    <a:lnTo>
                      <a:pt x="202" y="134"/>
                    </a:lnTo>
                    <a:lnTo>
                      <a:pt x="198" y="134"/>
                    </a:lnTo>
                    <a:lnTo>
                      <a:pt x="197" y="137"/>
                    </a:lnTo>
                    <a:lnTo>
                      <a:pt x="196" y="140"/>
                    </a:lnTo>
                    <a:lnTo>
                      <a:pt x="198" y="146"/>
                    </a:lnTo>
                    <a:lnTo>
                      <a:pt x="198" y="150"/>
                    </a:lnTo>
                    <a:lnTo>
                      <a:pt x="198" y="155"/>
                    </a:lnTo>
                    <a:lnTo>
                      <a:pt x="196" y="159"/>
                    </a:lnTo>
                    <a:lnTo>
                      <a:pt x="193" y="163"/>
                    </a:lnTo>
                    <a:lnTo>
                      <a:pt x="186" y="168"/>
                    </a:lnTo>
                    <a:lnTo>
                      <a:pt x="181" y="171"/>
                    </a:lnTo>
                    <a:lnTo>
                      <a:pt x="151" y="172"/>
                    </a:lnTo>
                    <a:lnTo>
                      <a:pt x="145" y="173"/>
                    </a:lnTo>
                    <a:lnTo>
                      <a:pt x="140" y="177"/>
                    </a:lnTo>
                    <a:lnTo>
                      <a:pt x="135" y="180"/>
                    </a:lnTo>
                    <a:lnTo>
                      <a:pt x="135" y="189"/>
                    </a:lnTo>
                    <a:lnTo>
                      <a:pt x="134" y="189"/>
                    </a:lnTo>
                    <a:lnTo>
                      <a:pt x="134" y="190"/>
                    </a:lnTo>
                    <a:lnTo>
                      <a:pt x="134" y="193"/>
                    </a:lnTo>
                    <a:lnTo>
                      <a:pt x="133" y="195"/>
                    </a:lnTo>
                    <a:lnTo>
                      <a:pt x="130" y="195"/>
                    </a:lnTo>
                    <a:lnTo>
                      <a:pt x="129" y="194"/>
                    </a:lnTo>
                    <a:lnTo>
                      <a:pt x="126" y="191"/>
                    </a:lnTo>
                    <a:lnTo>
                      <a:pt x="124" y="188"/>
                    </a:lnTo>
                    <a:lnTo>
                      <a:pt x="122" y="183"/>
                    </a:lnTo>
                    <a:lnTo>
                      <a:pt x="122" y="177"/>
                    </a:lnTo>
                    <a:lnTo>
                      <a:pt x="117" y="168"/>
                    </a:lnTo>
                    <a:lnTo>
                      <a:pt x="112" y="162"/>
                    </a:lnTo>
                    <a:lnTo>
                      <a:pt x="106" y="159"/>
                    </a:lnTo>
                    <a:lnTo>
                      <a:pt x="100" y="159"/>
                    </a:lnTo>
                    <a:lnTo>
                      <a:pt x="97" y="159"/>
                    </a:lnTo>
                    <a:lnTo>
                      <a:pt x="94" y="161"/>
                    </a:lnTo>
                    <a:lnTo>
                      <a:pt x="88" y="165"/>
                    </a:lnTo>
                    <a:lnTo>
                      <a:pt x="80" y="172"/>
                    </a:lnTo>
                    <a:lnTo>
                      <a:pt x="78" y="173"/>
                    </a:lnTo>
                    <a:lnTo>
                      <a:pt x="77" y="177"/>
                    </a:lnTo>
                    <a:lnTo>
                      <a:pt x="72" y="190"/>
                    </a:lnTo>
                    <a:lnTo>
                      <a:pt x="66" y="196"/>
                    </a:lnTo>
                    <a:lnTo>
                      <a:pt x="62" y="199"/>
                    </a:lnTo>
                    <a:lnTo>
                      <a:pt x="60" y="196"/>
                    </a:lnTo>
                    <a:lnTo>
                      <a:pt x="59" y="190"/>
                    </a:lnTo>
                    <a:lnTo>
                      <a:pt x="56" y="185"/>
                    </a:lnTo>
                    <a:lnTo>
                      <a:pt x="57" y="182"/>
                    </a:lnTo>
                    <a:lnTo>
                      <a:pt x="59" y="176"/>
                    </a:lnTo>
                    <a:lnTo>
                      <a:pt x="63" y="171"/>
                    </a:lnTo>
                    <a:lnTo>
                      <a:pt x="63" y="167"/>
                    </a:lnTo>
                    <a:lnTo>
                      <a:pt x="65" y="165"/>
                    </a:lnTo>
                    <a:lnTo>
                      <a:pt x="66" y="160"/>
                    </a:lnTo>
                    <a:lnTo>
                      <a:pt x="66" y="154"/>
                    </a:lnTo>
                    <a:lnTo>
                      <a:pt x="66" y="149"/>
                    </a:lnTo>
                    <a:lnTo>
                      <a:pt x="63" y="144"/>
                    </a:lnTo>
                    <a:lnTo>
                      <a:pt x="62" y="142"/>
                    </a:lnTo>
                    <a:lnTo>
                      <a:pt x="60" y="139"/>
                    </a:lnTo>
                    <a:lnTo>
                      <a:pt x="59" y="139"/>
                    </a:lnTo>
                    <a:lnTo>
                      <a:pt x="54" y="139"/>
                    </a:lnTo>
                    <a:lnTo>
                      <a:pt x="51" y="140"/>
                    </a:lnTo>
                    <a:lnTo>
                      <a:pt x="50" y="144"/>
                    </a:lnTo>
                    <a:lnTo>
                      <a:pt x="42" y="149"/>
                    </a:lnTo>
                    <a:lnTo>
                      <a:pt x="39" y="156"/>
                    </a:lnTo>
                    <a:lnTo>
                      <a:pt x="39" y="173"/>
                    </a:lnTo>
                    <a:lnTo>
                      <a:pt x="37" y="176"/>
                    </a:lnTo>
                    <a:lnTo>
                      <a:pt x="36" y="176"/>
                    </a:lnTo>
                    <a:lnTo>
                      <a:pt x="36" y="177"/>
                    </a:lnTo>
                    <a:lnTo>
                      <a:pt x="36" y="179"/>
                    </a:lnTo>
                    <a:lnTo>
                      <a:pt x="33" y="180"/>
                    </a:lnTo>
                    <a:lnTo>
                      <a:pt x="31" y="183"/>
                    </a:lnTo>
                    <a:lnTo>
                      <a:pt x="27" y="184"/>
                    </a:lnTo>
                    <a:lnTo>
                      <a:pt x="23" y="190"/>
                    </a:lnTo>
                    <a:lnTo>
                      <a:pt x="16" y="203"/>
                    </a:lnTo>
                    <a:lnTo>
                      <a:pt x="9" y="208"/>
                    </a:lnTo>
                    <a:lnTo>
                      <a:pt x="4" y="208"/>
                    </a:lnTo>
                    <a:lnTo>
                      <a:pt x="2" y="207"/>
                    </a:lnTo>
                    <a:lnTo>
                      <a:pt x="0" y="20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710">
                <a:extLst>
                  <a:ext uri="{FF2B5EF4-FFF2-40B4-BE49-F238E27FC236}">
                    <a16:creationId xmlns:a16="http://schemas.microsoft.com/office/drawing/2014/main" id="{17F7F36D-8770-69F8-F986-EE16E713B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2" y="1099"/>
                <a:ext cx="78" cy="38"/>
              </a:xfrm>
              <a:custGeom>
                <a:avLst/>
                <a:gdLst>
                  <a:gd name="T0" fmla="*/ 341 w 389"/>
                  <a:gd name="T1" fmla="*/ 84 h 189"/>
                  <a:gd name="T2" fmla="*/ 318 w 389"/>
                  <a:gd name="T3" fmla="*/ 82 h 189"/>
                  <a:gd name="T4" fmla="*/ 303 w 389"/>
                  <a:gd name="T5" fmla="*/ 78 h 189"/>
                  <a:gd name="T6" fmla="*/ 291 w 389"/>
                  <a:gd name="T7" fmla="*/ 64 h 189"/>
                  <a:gd name="T8" fmla="*/ 302 w 389"/>
                  <a:gd name="T9" fmla="*/ 50 h 189"/>
                  <a:gd name="T10" fmla="*/ 314 w 389"/>
                  <a:gd name="T11" fmla="*/ 52 h 189"/>
                  <a:gd name="T12" fmla="*/ 323 w 389"/>
                  <a:gd name="T13" fmla="*/ 47 h 189"/>
                  <a:gd name="T14" fmla="*/ 324 w 389"/>
                  <a:gd name="T15" fmla="*/ 27 h 189"/>
                  <a:gd name="T16" fmla="*/ 308 w 389"/>
                  <a:gd name="T17" fmla="*/ 5 h 189"/>
                  <a:gd name="T18" fmla="*/ 291 w 389"/>
                  <a:gd name="T19" fmla="*/ 4 h 189"/>
                  <a:gd name="T20" fmla="*/ 271 w 389"/>
                  <a:gd name="T21" fmla="*/ 25 h 189"/>
                  <a:gd name="T22" fmla="*/ 262 w 389"/>
                  <a:gd name="T23" fmla="*/ 29 h 189"/>
                  <a:gd name="T24" fmla="*/ 255 w 389"/>
                  <a:gd name="T25" fmla="*/ 25 h 189"/>
                  <a:gd name="T26" fmla="*/ 245 w 389"/>
                  <a:gd name="T27" fmla="*/ 6 h 189"/>
                  <a:gd name="T28" fmla="*/ 239 w 389"/>
                  <a:gd name="T29" fmla="*/ 7 h 189"/>
                  <a:gd name="T30" fmla="*/ 236 w 389"/>
                  <a:gd name="T31" fmla="*/ 23 h 189"/>
                  <a:gd name="T32" fmla="*/ 223 w 389"/>
                  <a:gd name="T33" fmla="*/ 28 h 189"/>
                  <a:gd name="T34" fmla="*/ 216 w 389"/>
                  <a:gd name="T35" fmla="*/ 36 h 189"/>
                  <a:gd name="T36" fmla="*/ 234 w 389"/>
                  <a:gd name="T37" fmla="*/ 64 h 189"/>
                  <a:gd name="T38" fmla="*/ 229 w 389"/>
                  <a:gd name="T39" fmla="*/ 81 h 189"/>
                  <a:gd name="T40" fmla="*/ 228 w 389"/>
                  <a:gd name="T41" fmla="*/ 85 h 189"/>
                  <a:gd name="T42" fmla="*/ 193 w 389"/>
                  <a:gd name="T43" fmla="*/ 103 h 189"/>
                  <a:gd name="T44" fmla="*/ 187 w 389"/>
                  <a:gd name="T45" fmla="*/ 86 h 189"/>
                  <a:gd name="T46" fmla="*/ 185 w 389"/>
                  <a:gd name="T47" fmla="*/ 75 h 189"/>
                  <a:gd name="T48" fmla="*/ 181 w 389"/>
                  <a:gd name="T49" fmla="*/ 79 h 189"/>
                  <a:gd name="T50" fmla="*/ 172 w 389"/>
                  <a:gd name="T51" fmla="*/ 98 h 189"/>
                  <a:gd name="T52" fmla="*/ 160 w 389"/>
                  <a:gd name="T53" fmla="*/ 115 h 189"/>
                  <a:gd name="T54" fmla="*/ 153 w 389"/>
                  <a:gd name="T55" fmla="*/ 143 h 189"/>
                  <a:gd name="T56" fmla="*/ 134 w 389"/>
                  <a:gd name="T57" fmla="*/ 154 h 189"/>
                  <a:gd name="T58" fmla="*/ 137 w 389"/>
                  <a:gd name="T59" fmla="*/ 147 h 189"/>
                  <a:gd name="T60" fmla="*/ 134 w 389"/>
                  <a:gd name="T61" fmla="*/ 138 h 189"/>
                  <a:gd name="T62" fmla="*/ 112 w 389"/>
                  <a:gd name="T63" fmla="*/ 125 h 189"/>
                  <a:gd name="T64" fmla="*/ 107 w 389"/>
                  <a:gd name="T65" fmla="*/ 87 h 189"/>
                  <a:gd name="T66" fmla="*/ 91 w 389"/>
                  <a:gd name="T67" fmla="*/ 92 h 189"/>
                  <a:gd name="T68" fmla="*/ 91 w 389"/>
                  <a:gd name="T69" fmla="*/ 108 h 189"/>
                  <a:gd name="T70" fmla="*/ 84 w 389"/>
                  <a:gd name="T71" fmla="*/ 119 h 189"/>
                  <a:gd name="T72" fmla="*/ 77 w 389"/>
                  <a:gd name="T73" fmla="*/ 124 h 189"/>
                  <a:gd name="T74" fmla="*/ 57 w 389"/>
                  <a:gd name="T75" fmla="*/ 125 h 189"/>
                  <a:gd name="T76" fmla="*/ 38 w 389"/>
                  <a:gd name="T77" fmla="*/ 127 h 189"/>
                  <a:gd name="T78" fmla="*/ 34 w 389"/>
                  <a:gd name="T79" fmla="*/ 142 h 189"/>
                  <a:gd name="T80" fmla="*/ 48 w 389"/>
                  <a:gd name="T81" fmla="*/ 149 h 189"/>
                  <a:gd name="T82" fmla="*/ 73 w 389"/>
                  <a:gd name="T83" fmla="*/ 150 h 189"/>
                  <a:gd name="T84" fmla="*/ 77 w 389"/>
                  <a:gd name="T85" fmla="*/ 165 h 189"/>
                  <a:gd name="T86" fmla="*/ 68 w 389"/>
                  <a:gd name="T87" fmla="*/ 17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89" h="189">
                    <a:moveTo>
                      <a:pt x="389" y="92"/>
                    </a:moveTo>
                    <a:lnTo>
                      <a:pt x="352" y="85"/>
                    </a:lnTo>
                    <a:lnTo>
                      <a:pt x="341" y="84"/>
                    </a:lnTo>
                    <a:lnTo>
                      <a:pt x="332" y="85"/>
                    </a:lnTo>
                    <a:lnTo>
                      <a:pt x="322" y="84"/>
                    </a:lnTo>
                    <a:lnTo>
                      <a:pt x="318" y="82"/>
                    </a:lnTo>
                    <a:lnTo>
                      <a:pt x="317" y="82"/>
                    </a:lnTo>
                    <a:lnTo>
                      <a:pt x="309" y="79"/>
                    </a:lnTo>
                    <a:lnTo>
                      <a:pt x="303" y="78"/>
                    </a:lnTo>
                    <a:lnTo>
                      <a:pt x="299" y="79"/>
                    </a:lnTo>
                    <a:lnTo>
                      <a:pt x="292" y="69"/>
                    </a:lnTo>
                    <a:lnTo>
                      <a:pt x="291" y="64"/>
                    </a:lnTo>
                    <a:lnTo>
                      <a:pt x="295" y="59"/>
                    </a:lnTo>
                    <a:lnTo>
                      <a:pt x="297" y="53"/>
                    </a:lnTo>
                    <a:lnTo>
                      <a:pt x="302" y="50"/>
                    </a:lnTo>
                    <a:lnTo>
                      <a:pt x="305" y="48"/>
                    </a:lnTo>
                    <a:lnTo>
                      <a:pt x="309" y="51"/>
                    </a:lnTo>
                    <a:lnTo>
                      <a:pt x="314" y="52"/>
                    </a:lnTo>
                    <a:lnTo>
                      <a:pt x="317" y="51"/>
                    </a:lnTo>
                    <a:lnTo>
                      <a:pt x="320" y="51"/>
                    </a:lnTo>
                    <a:lnTo>
                      <a:pt x="323" y="47"/>
                    </a:lnTo>
                    <a:lnTo>
                      <a:pt x="324" y="42"/>
                    </a:lnTo>
                    <a:lnTo>
                      <a:pt x="324" y="35"/>
                    </a:lnTo>
                    <a:lnTo>
                      <a:pt x="324" y="27"/>
                    </a:lnTo>
                    <a:lnTo>
                      <a:pt x="322" y="19"/>
                    </a:lnTo>
                    <a:lnTo>
                      <a:pt x="318" y="13"/>
                    </a:lnTo>
                    <a:lnTo>
                      <a:pt x="308" y="5"/>
                    </a:lnTo>
                    <a:lnTo>
                      <a:pt x="302" y="1"/>
                    </a:lnTo>
                    <a:lnTo>
                      <a:pt x="297" y="0"/>
                    </a:lnTo>
                    <a:lnTo>
                      <a:pt x="291" y="4"/>
                    </a:lnTo>
                    <a:lnTo>
                      <a:pt x="278" y="21"/>
                    </a:lnTo>
                    <a:lnTo>
                      <a:pt x="273" y="24"/>
                    </a:lnTo>
                    <a:lnTo>
                      <a:pt x="271" y="25"/>
                    </a:lnTo>
                    <a:lnTo>
                      <a:pt x="269" y="28"/>
                    </a:lnTo>
                    <a:lnTo>
                      <a:pt x="265" y="29"/>
                    </a:lnTo>
                    <a:lnTo>
                      <a:pt x="262" y="29"/>
                    </a:lnTo>
                    <a:lnTo>
                      <a:pt x="261" y="29"/>
                    </a:lnTo>
                    <a:lnTo>
                      <a:pt x="261" y="30"/>
                    </a:lnTo>
                    <a:lnTo>
                      <a:pt x="255" y="25"/>
                    </a:lnTo>
                    <a:lnTo>
                      <a:pt x="252" y="22"/>
                    </a:lnTo>
                    <a:lnTo>
                      <a:pt x="251" y="17"/>
                    </a:lnTo>
                    <a:lnTo>
                      <a:pt x="245" y="6"/>
                    </a:lnTo>
                    <a:lnTo>
                      <a:pt x="243" y="2"/>
                    </a:lnTo>
                    <a:lnTo>
                      <a:pt x="243" y="4"/>
                    </a:lnTo>
                    <a:lnTo>
                      <a:pt x="239" y="7"/>
                    </a:lnTo>
                    <a:lnTo>
                      <a:pt x="238" y="11"/>
                    </a:lnTo>
                    <a:lnTo>
                      <a:pt x="238" y="19"/>
                    </a:lnTo>
                    <a:lnTo>
                      <a:pt x="236" y="23"/>
                    </a:lnTo>
                    <a:lnTo>
                      <a:pt x="233" y="25"/>
                    </a:lnTo>
                    <a:lnTo>
                      <a:pt x="231" y="28"/>
                    </a:lnTo>
                    <a:lnTo>
                      <a:pt x="223" y="28"/>
                    </a:lnTo>
                    <a:lnTo>
                      <a:pt x="220" y="29"/>
                    </a:lnTo>
                    <a:lnTo>
                      <a:pt x="217" y="33"/>
                    </a:lnTo>
                    <a:lnTo>
                      <a:pt x="216" y="36"/>
                    </a:lnTo>
                    <a:lnTo>
                      <a:pt x="225" y="45"/>
                    </a:lnTo>
                    <a:lnTo>
                      <a:pt x="229" y="52"/>
                    </a:lnTo>
                    <a:lnTo>
                      <a:pt x="234" y="64"/>
                    </a:lnTo>
                    <a:lnTo>
                      <a:pt x="234" y="74"/>
                    </a:lnTo>
                    <a:lnTo>
                      <a:pt x="232" y="79"/>
                    </a:lnTo>
                    <a:lnTo>
                      <a:pt x="229" y="81"/>
                    </a:lnTo>
                    <a:lnTo>
                      <a:pt x="228" y="81"/>
                    </a:lnTo>
                    <a:lnTo>
                      <a:pt x="228" y="82"/>
                    </a:lnTo>
                    <a:lnTo>
                      <a:pt x="228" y="85"/>
                    </a:lnTo>
                    <a:lnTo>
                      <a:pt x="208" y="102"/>
                    </a:lnTo>
                    <a:lnTo>
                      <a:pt x="198" y="104"/>
                    </a:lnTo>
                    <a:lnTo>
                      <a:pt x="193" y="103"/>
                    </a:lnTo>
                    <a:lnTo>
                      <a:pt x="191" y="101"/>
                    </a:lnTo>
                    <a:lnTo>
                      <a:pt x="187" y="95"/>
                    </a:lnTo>
                    <a:lnTo>
                      <a:pt x="187" y="86"/>
                    </a:lnTo>
                    <a:lnTo>
                      <a:pt x="186" y="80"/>
                    </a:lnTo>
                    <a:lnTo>
                      <a:pt x="186" y="78"/>
                    </a:lnTo>
                    <a:lnTo>
                      <a:pt x="185" y="75"/>
                    </a:lnTo>
                    <a:lnTo>
                      <a:pt x="185" y="76"/>
                    </a:lnTo>
                    <a:lnTo>
                      <a:pt x="182" y="76"/>
                    </a:lnTo>
                    <a:lnTo>
                      <a:pt x="181" y="79"/>
                    </a:lnTo>
                    <a:lnTo>
                      <a:pt x="179" y="87"/>
                    </a:lnTo>
                    <a:lnTo>
                      <a:pt x="176" y="93"/>
                    </a:lnTo>
                    <a:lnTo>
                      <a:pt x="172" y="98"/>
                    </a:lnTo>
                    <a:lnTo>
                      <a:pt x="169" y="105"/>
                    </a:lnTo>
                    <a:lnTo>
                      <a:pt x="163" y="113"/>
                    </a:lnTo>
                    <a:lnTo>
                      <a:pt x="160" y="115"/>
                    </a:lnTo>
                    <a:lnTo>
                      <a:pt x="160" y="119"/>
                    </a:lnTo>
                    <a:lnTo>
                      <a:pt x="157" y="138"/>
                    </a:lnTo>
                    <a:lnTo>
                      <a:pt x="153" y="143"/>
                    </a:lnTo>
                    <a:lnTo>
                      <a:pt x="146" y="150"/>
                    </a:lnTo>
                    <a:lnTo>
                      <a:pt x="137" y="153"/>
                    </a:lnTo>
                    <a:lnTo>
                      <a:pt x="134" y="154"/>
                    </a:lnTo>
                    <a:lnTo>
                      <a:pt x="132" y="153"/>
                    </a:lnTo>
                    <a:lnTo>
                      <a:pt x="134" y="151"/>
                    </a:lnTo>
                    <a:lnTo>
                      <a:pt x="137" y="147"/>
                    </a:lnTo>
                    <a:lnTo>
                      <a:pt x="137" y="141"/>
                    </a:lnTo>
                    <a:lnTo>
                      <a:pt x="135" y="138"/>
                    </a:lnTo>
                    <a:lnTo>
                      <a:pt x="134" y="138"/>
                    </a:lnTo>
                    <a:lnTo>
                      <a:pt x="119" y="135"/>
                    </a:lnTo>
                    <a:lnTo>
                      <a:pt x="113" y="131"/>
                    </a:lnTo>
                    <a:lnTo>
                      <a:pt x="112" y="125"/>
                    </a:lnTo>
                    <a:lnTo>
                      <a:pt x="112" y="93"/>
                    </a:lnTo>
                    <a:lnTo>
                      <a:pt x="111" y="88"/>
                    </a:lnTo>
                    <a:lnTo>
                      <a:pt x="107" y="87"/>
                    </a:lnTo>
                    <a:lnTo>
                      <a:pt x="102" y="86"/>
                    </a:lnTo>
                    <a:lnTo>
                      <a:pt x="96" y="88"/>
                    </a:lnTo>
                    <a:lnTo>
                      <a:pt x="91" y="92"/>
                    </a:lnTo>
                    <a:lnTo>
                      <a:pt x="90" y="96"/>
                    </a:lnTo>
                    <a:lnTo>
                      <a:pt x="91" y="102"/>
                    </a:lnTo>
                    <a:lnTo>
                      <a:pt x="91" y="108"/>
                    </a:lnTo>
                    <a:lnTo>
                      <a:pt x="90" y="110"/>
                    </a:lnTo>
                    <a:lnTo>
                      <a:pt x="90" y="114"/>
                    </a:lnTo>
                    <a:lnTo>
                      <a:pt x="84" y="119"/>
                    </a:lnTo>
                    <a:lnTo>
                      <a:pt x="82" y="120"/>
                    </a:lnTo>
                    <a:lnTo>
                      <a:pt x="82" y="121"/>
                    </a:lnTo>
                    <a:lnTo>
                      <a:pt x="77" y="124"/>
                    </a:lnTo>
                    <a:lnTo>
                      <a:pt x="72" y="125"/>
                    </a:lnTo>
                    <a:lnTo>
                      <a:pt x="65" y="125"/>
                    </a:lnTo>
                    <a:lnTo>
                      <a:pt x="57" y="125"/>
                    </a:lnTo>
                    <a:lnTo>
                      <a:pt x="49" y="124"/>
                    </a:lnTo>
                    <a:lnTo>
                      <a:pt x="43" y="125"/>
                    </a:lnTo>
                    <a:lnTo>
                      <a:pt x="38" y="127"/>
                    </a:lnTo>
                    <a:lnTo>
                      <a:pt x="37" y="132"/>
                    </a:lnTo>
                    <a:lnTo>
                      <a:pt x="34" y="137"/>
                    </a:lnTo>
                    <a:lnTo>
                      <a:pt x="34" y="142"/>
                    </a:lnTo>
                    <a:lnTo>
                      <a:pt x="36" y="144"/>
                    </a:lnTo>
                    <a:lnTo>
                      <a:pt x="39" y="147"/>
                    </a:lnTo>
                    <a:lnTo>
                      <a:pt x="48" y="149"/>
                    </a:lnTo>
                    <a:lnTo>
                      <a:pt x="60" y="150"/>
                    </a:lnTo>
                    <a:lnTo>
                      <a:pt x="67" y="149"/>
                    </a:lnTo>
                    <a:lnTo>
                      <a:pt x="73" y="150"/>
                    </a:lnTo>
                    <a:lnTo>
                      <a:pt x="77" y="154"/>
                    </a:lnTo>
                    <a:lnTo>
                      <a:pt x="78" y="162"/>
                    </a:lnTo>
                    <a:lnTo>
                      <a:pt x="77" y="165"/>
                    </a:lnTo>
                    <a:lnTo>
                      <a:pt x="77" y="168"/>
                    </a:lnTo>
                    <a:lnTo>
                      <a:pt x="73" y="173"/>
                    </a:lnTo>
                    <a:lnTo>
                      <a:pt x="68" y="177"/>
                    </a:lnTo>
                    <a:lnTo>
                      <a:pt x="62" y="179"/>
                    </a:lnTo>
                    <a:lnTo>
                      <a:pt x="0" y="18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711">
                <a:extLst>
                  <a:ext uri="{FF2B5EF4-FFF2-40B4-BE49-F238E27FC236}">
                    <a16:creationId xmlns:a16="http://schemas.microsoft.com/office/drawing/2014/main" id="{7D838BF3-88CE-1E8E-05EC-8922CB7B7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137"/>
                <a:ext cx="48" cy="23"/>
              </a:xfrm>
              <a:custGeom>
                <a:avLst/>
                <a:gdLst>
                  <a:gd name="T0" fmla="*/ 228 w 240"/>
                  <a:gd name="T1" fmla="*/ 4 h 115"/>
                  <a:gd name="T2" fmla="*/ 216 w 240"/>
                  <a:gd name="T3" fmla="*/ 11 h 115"/>
                  <a:gd name="T4" fmla="*/ 208 w 240"/>
                  <a:gd name="T5" fmla="*/ 16 h 115"/>
                  <a:gd name="T6" fmla="*/ 200 w 240"/>
                  <a:gd name="T7" fmla="*/ 17 h 115"/>
                  <a:gd name="T8" fmla="*/ 199 w 240"/>
                  <a:gd name="T9" fmla="*/ 18 h 115"/>
                  <a:gd name="T10" fmla="*/ 182 w 240"/>
                  <a:gd name="T11" fmla="*/ 15 h 115"/>
                  <a:gd name="T12" fmla="*/ 160 w 240"/>
                  <a:gd name="T13" fmla="*/ 7 h 115"/>
                  <a:gd name="T14" fmla="*/ 137 w 240"/>
                  <a:gd name="T15" fmla="*/ 12 h 115"/>
                  <a:gd name="T16" fmla="*/ 126 w 240"/>
                  <a:gd name="T17" fmla="*/ 19 h 115"/>
                  <a:gd name="T18" fmla="*/ 113 w 240"/>
                  <a:gd name="T19" fmla="*/ 23 h 115"/>
                  <a:gd name="T20" fmla="*/ 100 w 240"/>
                  <a:gd name="T21" fmla="*/ 23 h 115"/>
                  <a:gd name="T22" fmla="*/ 95 w 240"/>
                  <a:gd name="T23" fmla="*/ 27 h 115"/>
                  <a:gd name="T24" fmla="*/ 94 w 240"/>
                  <a:gd name="T25" fmla="*/ 36 h 115"/>
                  <a:gd name="T26" fmla="*/ 96 w 240"/>
                  <a:gd name="T27" fmla="*/ 45 h 115"/>
                  <a:gd name="T28" fmla="*/ 96 w 240"/>
                  <a:gd name="T29" fmla="*/ 49 h 115"/>
                  <a:gd name="T30" fmla="*/ 95 w 240"/>
                  <a:gd name="T31" fmla="*/ 50 h 115"/>
                  <a:gd name="T32" fmla="*/ 93 w 240"/>
                  <a:gd name="T33" fmla="*/ 52 h 115"/>
                  <a:gd name="T34" fmla="*/ 91 w 240"/>
                  <a:gd name="T35" fmla="*/ 53 h 115"/>
                  <a:gd name="T36" fmla="*/ 66 w 240"/>
                  <a:gd name="T37" fmla="*/ 52 h 115"/>
                  <a:gd name="T38" fmla="*/ 54 w 240"/>
                  <a:gd name="T39" fmla="*/ 55 h 115"/>
                  <a:gd name="T40" fmla="*/ 59 w 240"/>
                  <a:gd name="T41" fmla="*/ 69 h 115"/>
                  <a:gd name="T42" fmla="*/ 68 w 240"/>
                  <a:gd name="T43" fmla="*/ 74 h 115"/>
                  <a:gd name="T44" fmla="*/ 94 w 240"/>
                  <a:gd name="T45" fmla="*/ 80 h 115"/>
                  <a:gd name="T46" fmla="*/ 101 w 240"/>
                  <a:gd name="T47" fmla="*/ 90 h 115"/>
                  <a:gd name="T48" fmla="*/ 101 w 240"/>
                  <a:gd name="T49" fmla="*/ 101 h 115"/>
                  <a:gd name="T50" fmla="*/ 100 w 240"/>
                  <a:gd name="T51" fmla="*/ 102 h 115"/>
                  <a:gd name="T52" fmla="*/ 97 w 240"/>
                  <a:gd name="T53" fmla="*/ 107 h 115"/>
                  <a:gd name="T54" fmla="*/ 96 w 240"/>
                  <a:gd name="T55" fmla="*/ 108 h 115"/>
                  <a:gd name="T56" fmla="*/ 91 w 240"/>
                  <a:gd name="T57" fmla="*/ 112 h 115"/>
                  <a:gd name="T58" fmla="*/ 83 w 240"/>
                  <a:gd name="T59" fmla="*/ 114 h 115"/>
                  <a:gd name="T60" fmla="*/ 70 w 240"/>
                  <a:gd name="T61" fmla="*/ 113 h 115"/>
                  <a:gd name="T62" fmla="*/ 60 w 240"/>
                  <a:gd name="T63" fmla="*/ 106 h 115"/>
                  <a:gd name="T64" fmla="*/ 55 w 240"/>
                  <a:gd name="T65" fmla="*/ 90 h 115"/>
                  <a:gd name="T66" fmla="*/ 40 w 240"/>
                  <a:gd name="T67" fmla="*/ 75 h 115"/>
                  <a:gd name="T68" fmla="*/ 0 w 240"/>
                  <a:gd name="T69" fmla="*/ 7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40" h="115">
                    <a:moveTo>
                      <a:pt x="240" y="0"/>
                    </a:moveTo>
                    <a:lnTo>
                      <a:pt x="228" y="4"/>
                    </a:lnTo>
                    <a:lnTo>
                      <a:pt x="220" y="5"/>
                    </a:lnTo>
                    <a:lnTo>
                      <a:pt x="216" y="11"/>
                    </a:lnTo>
                    <a:lnTo>
                      <a:pt x="211" y="13"/>
                    </a:lnTo>
                    <a:lnTo>
                      <a:pt x="208" y="16"/>
                    </a:lnTo>
                    <a:lnTo>
                      <a:pt x="203" y="17"/>
                    </a:lnTo>
                    <a:lnTo>
                      <a:pt x="200" y="17"/>
                    </a:lnTo>
                    <a:lnTo>
                      <a:pt x="199" y="17"/>
                    </a:lnTo>
                    <a:lnTo>
                      <a:pt x="199" y="18"/>
                    </a:lnTo>
                    <a:lnTo>
                      <a:pt x="188" y="17"/>
                    </a:lnTo>
                    <a:lnTo>
                      <a:pt x="182" y="15"/>
                    </a:lnTo>
                    <a:lnTo>
                      <a:pt x="173" y="10"/>
                    </a:lnTo>
                    <a:lnTo>
                      <a:pt x="160" y="7"/>
                    </a:lnTo>
                    <a:lnTo>
                      <a:pt x="145" y="10"/>
                    </a:lnTo>
                    <a:lnTo>
                      <a:pt x="137" y="12"/>
                    </a:lnTo>
                    <a:lnTo>
                      <a:pt x="133" y="17"/>
                    </a:lnTo>
                    <a:lnTo>
                      <a:pt x="126" y="19"/>
                    </a:lnTo>
                    <a:lnTo>
                      <a:pt x="120" y="22"/>
                    </a:lnTo>
                    <a:lnTo>
                      <a:pt x="113" y="23"/>
                    </a:lnTo>
                    <a:lnTo>
                      <a:pt x="106" y="24"/>
                    </a:lnTo>
                    <a:lnTo>
                      <a:pt x="100" y="23"/>
                    </a:lnTo>
                    <a:lnTo>
                      <a:pt x="97" y="24"/>
                    </a:lnTo>
                    <a:lnTo>
                      <a:pt x="95" y="27"/>
                    </a:lnTo>
                    <a:lnTo>
                      <a:pt x="95" y="32"/>
                    </a:lnTo>
                    <a:lnTo>
                      <a:pt x="94" y="36"/>
                    </a:lnTo>
                    <a:lnTo>
                      <a:pt x="97" y="45"/>
                    </a:lnTo>
                    <a:lnTo>
                      <a:pt x="96" y="45"/>
                    </a:lnTo>
                    <a:lnTo>
                      <a:pt x="96" y="46"/>
                    </a:lnTo>
                    <a:lnTo>
                      <a:pt x="96" y="49"/>
                    </a:lnTo>
                    <a:lnTo>
                      <a:pt x="95" y="49"/>
                    </a:lnTo>
                    <a:lnTo>
                      <a:pt x="95" y="50"/>
                    </a:lnTo>
                    <a:lnTo>
                      <a:pt x="95" y="52"/>
                    </a:lnTo>
                    <a:lnTo>
                      <a:pt x="93" y="52"/>
                    </a:lnTo>
                    <a:lnTo>
                      <a:pt x="91" y="52"/>
                    </a:lnTo>
                    <a:lnTo>
                      <a:pt x="91" y="53"/>
                    </a:lnTo>
                    <a:lnTo>
                      <a:pt x="88" y="53"/>
                    </a:lnTo>
                    <a:lnTo>
                      <a:pt x="66" y="52"/>
                    </a:lnTo>
                    <a:lnTo>
                      <a:pt x="57" y="51"/>
                    </a:lnTo>
                    <a:lnTo>
                      <a:pt x="54" y="55"/>
                    </a:lnTo>
                    <a:lnTo>
                      <a:pt x="54" y="61"/>
                    </a:lnTo>
                    <a:lnTo>
                      <a:pt x="59" y="69"/>
                    </a:lnTo>
                    <a:lnTo>
                      <a:pt x="62" y="72"/>
                    </a:lnTo>
                    <a:lnTo>
                      <a:pt x="68" y="74"/>
                    </a:lnTo>
                    <a:lnTo>
                      <a:pt x="89" y="79"/>
                    </a:lnTo>
                    <a:lnTo>
                      <a:pt x="94" y="80"/>
                    </a:lnTo>
                    <a:lnTo>
                      <a:pt x="99" y="84"/>
                    </a:lnTo>
                    <a:lnTo>
                      <a:pt x="101" y="90"/>
                    </a:lnTo>
                    <a:lnTo>
                      <a:pt x="102" y="98"/>
                    </a:lnTo>
                    <a:lnTo>
                      <a:pt x="101" y="101"/>
                    </a:lnTo>
                    <a:lnTo>
                      <a:pt x="100" y="101"/>
                    </a:lnTo>
                    <a:lnTo>
                      <a:pt x="100" y="102"/>
                    </a:lnTo>
                    <a:lnTo>
                      <a:pt x="100" y="104"/>
                    </a:lnTo>
                    <a:lnTo>
                      <a:pt x="97" y="107"/>
                    </a:lnTo>
                    <a:lnTo>
                      <a:pt x="96" y="107"/>
                    </a:lnTo>
                    <a:lnTo>
                      <a:pt x="96" y="108"/>
                    </a:lnTo>
                    <a:lnTo>
                      <a:pt x="96" y="110"/>
                    </a:lnTo>
                    <a:lnTo>
                      <a:pt x="91" y="112"/>
                    </a:lnTo>
                    <a:lnTo>
                      <a:pt x="88" y="114"/>
                    </a:lnTo>
                    <a:lnTo>
                      <a:pt x="83" y="114"/>
                    </a:lnTo>
                    <a:lnTo>
                      <a:pt x="78" y="115"/>
                    </a:lnTo>
                    <a:lnTo>
                      <a:pt x="70" y="113"/>
                    </a:lnTo>
                    <a:lnTo>
                      <a:pt x="63" y="110"/>
                    </a:lnTo>
                    <a:lnTo>
                      <a:pt x="60" y="106"/>
                    </a:lnTo>
                    <a:lnTo>
                      <a:pt x="59" y="99"/>
                    </a:lnTo>
                    <a:lnTo>
                      <a:pt x="55" y="90"/>
                    </a:lnTo>
                    <a:lnTo>
                      <a:pt x="49" y="81"/>
                    </a:lnTo>
                    <a:lnTo>
                      <a:pt x="40" y="75"/>
                    </a:lnTo>
                    <a:lnTo>
                      <a:pt x="31" y="74"/>
                    </a:lnTo>
                    <a:lnTo>
                      <a:pt x="0" y="7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712">
                <a:extLst>
                  <a:ext uri="{FF2B5EF4-FFF2-40B4-BE49-F238E27FC236}">
                    <a16:creationId xmlns:a16="http://schemas.microsoft.com/office/drawing/2014/main" id="{41E10B9A-B78E-623C-F7B2-0410C5AEF6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357"/>
                <a:ext cx="26" cy="55"/>
              </a:xfrm>
              <a:custGeom>
                <a:avLst/>
                <a:gdLst>
                  <a:gd name="T0" fmla="*/ 114 w 127"/>
                  <a:gd name="T1" fmla="*/ 275 h 275"/>
                  <a:gd name="T2" fmla="*/ 124 w 127"/>
                  <a:gd name="T3" fmla="*/ 271 h 275"/>
                  <a:gd name="T4" fmla="*/ 124 w 127"/>
                  <a:gd name="T5" fmla="*/ 267 h 275"/>
                  <a:gd name="T6" fmla="*/ 125 w 127"/>
                  <a:gd name="T7" fmla="*/ 263 h 275"/>
                  <a:gd name="T8" fmla="*/ 125 w 127"/>
                  <a:gd name="T9" fmla="*/ 257 h 275"/>
                  <a:gd name="T10" fmla="*/ 127 w 127"/>
                  <a:gd name="T11" fmla="*/ 249 h 275"/>
                  <a:gd name="T12" fmla="*/ 127 w 127"/>
                  <a:gd name="T13" fmla="*/ 235 h 275"/>
                  <a:gd name="T14" fmla="*/ 127 w 127"/>
                  <a:gd name="T15" fmla="*/ 227 h 275"/>
                  <a:gd name="T16" fmla="*/ 126 w 127"/>
                  <a:gd name="T17" fmla="*/ 221 h 275"/>
                  <a:gd name="T18" fmla="*/ 126 w 127"/>
                  <a:gd name="T19" fmla="*/ 218 h 275"/>
                  <a:gd name="T20" fmla="*/ 123 w 127"/>
                  <a:gd name="T21" fmla="*/ 211 h 275"/>
                  <a:gd name="T22" fmla="*/ 118 w 127"/>
                  <a:gd name="T23" fmla="*/ 206 h 275"/>
                  <a:gd name="T24" fmla="*/ 112 w 127"/>
                  <a:gd name="T25" fmla="*/ 199 h 275"/>
                  <a:gd name="T26" fmla="*/ 104 w 127"/>
                  <a:gd name="T27" fmla="*/ 194 h 275"/>
                  <a:gd name="T28" fmla="*/ 91 w 127"/>
                  <a:gd name="T29" fmla="*/ 182 h 275"/>
                  <a:gd name="T30" fmla="*/ 85 w 127"/>
                  <a:gd name="T31" fmla="*/ 171 h 275"/>
                  <a:gd name="T32" fmla="*/ 80 w 127"/>
                  <a:gd name="T33" fmla="*/ 161 h 275"/>
                  <a:gd name="T34" fmla="*/ 70 w 127"/>
                  <a:gd name="T35" fmla="*/ 155 h 275"/>
                  <a:gd name="T36" fmla="*/ 64 w 127"/>
                  <a:gd name="T37" fmla="*/ 152 h 275"/>
                  <a:gd name="T38" fmla="*/ 62 w 127"/>
                  <a:gd name="T39" fmla="*/ 149 h 275"/>
                  <a:gd name="T40" fmla="*/ 60 w 127"/>
                  <a:gd name="T41" fmla="*/ 144 h 275"/>
                  <a:gd name="T42" fmla="*/ 61 w 127"/>
                  <a:gd name="T43" fmla="*/ 140 h 275"/>
                  <a:gd name="T44" fmla="*/ 61 w 127"/>
                  <a:gd name="T45" fmla="*/ 128 h 275"/>
                  <a:gd name="T46" fmla="*/ 57 w 127"/>
                  <a:gd name="T47" fmla="*/ 117 h 275"/>
                  <a:gd name="T48" fmla="*/ 50 w 127"/>
                  <a:gd name="T49" fmla="*/ 104 h 275"/>
                  <a:gd name="T50" fmla="*/ 45 w 127"/>
                  <a:gd name="T51" fmla="*/ 96 h 275"/>
                  <a:gd name="T52" fmla="*/ 40 w 127"/>
                  <a:gd name="T53" fmla="*/ 88 h 275"/>
                  <a:gd name="T54" fmla="*/ 39 w 127"/>
                  <a:gd name="T55" fmla="*/ 81 h 275"/>
                  <a:gd name="T56" fmla="*/ 34 w 127"/>
                  <a:gd name="T57" fmla="*/ 67 h 275"/>
                  <a:gd name="T58" fmla="*/ 30 w 127"/>
                  <a:gd name="T59" fmla="*/ 48 h 275"/>
                  <a:gd name="T60" fmla="*/ 28 w 127"/>
                  <a:gd name="T61" fmla="*/ 40 h 275"/>
                  <a:gd name="T62" fmla="*/ 24 w 127"/>
                  <a:gd name="T63" fmla="*/ 34 h 275"/>
                  <a:gd name="T64" fmla="*/ 18 w 127"/>
                  <a:gd name="T65" fmla="*/ 27 h 275"/>
                  <a:gd name="T66" fmla="*/ 11 w 127"/>
                  <a:gd name="T67" fmla="*/ 22 h 275"/>
                  <a:gd name="T68" fmla="*/ 5 w 127"/>
                  <a:gd name="T69" fmla="*/ 15 h 275"/>
                  <a:gd name="T70" fmla="*/ 1 w 127"/>
                  <a:gd name="T71" fmla="*/ 10 h 275"/>
                  <a:gd name="T72" fmla="*/ 0 w 127"/>
                  <a:gd name="T73" fmla="*/ 5 h 275"/>
                  <a:gd name="T74" fmla="*/ 3 w 127"/>
                  <a:gd name="T75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7" h="275">
                    <a:moveTo>
                      <a:pt x="114" y="275"/>
                    </a:moveTo>
                    <a:lnTo>
                      <a:pt x="124" y="271"/>
                    </a:lnTo>
                    <a:lnTo>
                      <a:pt x="124" y="267"/>
                    </a:lnTo>
                    <a:lnTo>
                      <a:pt x="125" y="263"/>
                    </a:lnTo>
                    <a:lnTo>
                      <a:pt x="125" y="257"/>
                    </a:lnTo>
                    <a:lnTo>
                      <a:pt x="127" y="249"/>
                    </a:lnTo>
                    <a:lnTo>
                      <a:pt x="127" y="235"/>
                    </a:lnTo>
                    <a:lnTo>
                      <a:pt x="127" y="227"/>
                    </a:lnTo>
                    <a:lnTo>
                      <a:pt x="126" y="221"/>
                    </a:lnTo>
                    <a:lnTo>
                      <a:pt x="126" y="218"/>
                    </a:lnTo>
                    <a:lnTo>
                      <a:pt x="123" y="211"/>
                    </a:lnTo>
                    <a:lnTo>
                      <a:pt x="118" y="206"/>
                    </a:lnTo>
                    <a:lnTo>
                      <a:pt x="112" y="199"/>
                    </a:lnTo>
                    <a:lnTo>
                      <a:pt x="104" y="194"/>
                    </a:lnTo>
                    <a:lnTo>
                      <a:pt x="91" y="182"/>
                    </a:lnTo>
                    <a:lnTo>
                      <a:pt x="85" y="171"/>
                    </a:lnTo>
                    <a:lnTo>
                      <a:pt x="80" y="161"/>
                    </a:lnTo>
                    <a:lnTo>
                      <a:pt x="70" y="155"/>
                    </a:lnTo>
                    <a:lnTo>
                      <a:pt x="64" y="152"/>
                    </a:lnTo>
                    <a:lnTo>
                      <a:pt x="62" y="149"/>
                    </a:lnTo>
                    <a:lnTo>
                      <a:pt x="60" y="144"/>
                    </a:lnTo>
                    <a:lnTo>
                      <a:pt x="61" y="140"/>
                    </a:lnTo>
                    <a:lnTo>
                      <a:pt x="61" y="128"/>
                    </a:lnTo>
                    <a:lnTo>
                      <a:pt x="57" y="117"/>
                    </a:lnTo>
                    <a:lnTo>
                      <a:pt x="50" y="104"/>
                    </a:lnTo>
                    <a:lnTo>
                      <a:pt x="45" y="96"/>
                    </a:lnTo>
                    <a:lnTo>
                      <a:pt x="40" y="88"/>
                    </a:lnTo>
                    <a:lnTo>
                      <a:pt x="39" y="81"/>
                    </a:lnTo>
                    <a:lnTo>
                      <a:pt x="34" y="67"/>
                    </a:lnTo>
                    <a:lnTo>
                      <a:pt x="30" y="48"/>
                    </a:lnTo>
                    <a:lnTo>
                      <a:pt x="28" y="40"/>
                    </a:lnTo>
                    <a:lnTo>
                      <a:pt x="24" y="34"/>
                    </a:lnTo>
                    <a:lnTo>
                      <a:pt x="18" y="27"/>
                    </a:lnTo>
                    <a:lnTo>
                      <a:pt x="11" y="22"/>
                    </a:lnTo>
                    <a:lnTo>
                      <a:pt x="5" y="15"/>
                    </a:lnTo>
                    <a:lnTo>
                      <a:pt x="1" y="10"/>
                    </a:lnTo>
                    <a:lnTo>
                      <a:pt x="0" y="5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713">
                <a:extLst>
                  <a:ext uri="{FF2B5EF4-FFF2-40B4-BE49-F238E27FC236}">
                    <a16:creationId xmlns:a16="http://schemas.microsoft.com/office/drawing/2014/main" id="{5028D37D-6741-E6B5-86EF-83D2A3F1D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2" y="2280"/>
                <a:ext cx="115" cy="38"/>
              </a:xfrm>
              <a:custGeom>
                <a:avLst/>
                <a:gdLst>
                  <a:gd name="T0" fmla="*/ 563 w 579"/>
                  <a:gd name="T1" fmla="*/ 115 h 188"/>
                  <a:gd name="T2" fmla="*/ 550 w 579"/>
                  <a:gd name="T3" fmla="*/ 113 h 188"/>
                  <a:gd name="T4" fmla="*/ 550 w 579"/>
                  <a:gd name="T5" fmla="*/ 123 h 188"/>
                  <a:gd name="T6" fmla="*/ 544 w 579"/>
                  <a:gd name="T7" fmla="*/ 125 h 188"/>
                  <a:gd name="T8" fmla="*/ 539 w 579"/>
                  <a:gd name="T9" fmla="*/ 130 h 188"/>
                  <a:gd name="T10" fmla="*/ 523 w 579"/>
                  <a:gd name="T11" fmla="*/ 147 h 188"/>
                  <a:gd name="T12" fmla="*/ 521 w 579"/>
                  <a:gd name="T13" fmla="*/ 159 h 188"/>
                  <a:gd name="T14" fmla="*/ 525 w 579"/>
                  <a:gd name="T15" fmla="*/ 181 h 188"/>
                  <a:gd name="T16" fmla="*/ 499 w 579"/>
                  <a:gd name="T17" fmla="*/ 188 h 188"/>
                  <a:gd name="T18" fmla="*/ 485 w 579"/>
                  <a:gd name="T19" fmla="*/ 180 h 188"/>
                  <a:gd name="T20" fmla="*/ 480 w 579"/>
                  <a:gd name="T21" fmla="*/ 186 h 188"/>
                  <a:gd name="T22" fmla="*/ 465 w 579"/>
                  <a:gd name="T23" fmla="*/ 180 h 188"/>
                  <a:gd name="T24" fmla="*/ 428 w 579"/>
                  <a:gd name="T25" fmla="*/ 181 h 188"/>
                  <a:gd name="T26" fmla="*/ 418 w 579"/>
                  <a:gd name="T27" fmla="*/ 175 h 188"/>
                  <a:gd name="T28" fmla="*/ 423 w 579"/>
                  <a:gd name="T29" fmla="*/ 171 h 188"/>
                  <a:gd name="T30" fmla="*/ 424 w 579"/>
                  <a:gd name="T31" fmla="*/ 164 h 188"/>
                  <a:gd name="T32" fmla="*/ 419 w 579"/>
                  <a:gd name="T33" fmla="*/ 153 h 188"/>
                  <a:gd name="T34" fmla="*/ 406 w 579"/>
                  <a:gd name="T35" fmla="*/ 143 h 188"/>
                  <a:gd name="T36" fmla="*/ 360 w 579"/>
                  <a:gd name="T37" fmla="*/ 141 h 188"/>
                  <a:gd name="T38" fmla="*/ 350 w 579"/>
                  <a:gd name="T39" fmla="*/ 132 h 188"/>
                  <a:gd name="T40" fmla="*/ 329 w 579"/>
                  <a:gd name="T41" fmla="*/ 127 h 188"/>
                  <a:gd name="T42" fmla="*/ 311 w 579"/>
                  <a:gd name="T43" fmla="*/ 143 h 188"/>
                  <a:gd name="T44" fmla="*/ 290 w 579"/>
                  <a:gd name="T45" fmla="*/ 152 h 188"/>
                  <a:gd name="T46" fmla="*/ 281 w 579"/>
                  <a:gd name="T47" fmla="*/ 134 h 188"/>
                  <a:gd name="T48" fmla="*/ 273 w 579"/>
                  <a:gd name="T49" fmla="*/ 135 h 188"/>
                  <a:gd name="T50" fmla="*/ 263 w 579"/>
                  <a:gd name="T51" fmla="*/ 137 h 188"/>
                  <a:gd name="T52" fmla="*/ 268 w 579"/>
                  <a:gd name="T53" fmla="*/ 117 h 188"/>
                  <a:gd name="T54" fmla="*/ 265 w 579"/>
                  <a:gd name="T55" fmla="*/ 111 h 188"/>
                  <a:gd name="T56" fmla="*/ 251 w 579"/>
                  <a:gd name="T57" fmla="*/ 114 h 188"/>
                  <a:gd name="T58" fmla="*/ 247 w 579"/>
                  <a:gd name="T59" fmla="*/ 101 h 188"/>
                  <a:gd name="T60" fmla="*/ 245 w 579"/>
                  <a:gd name="T61" fmla="*/ 96 h 188"/>
                  <a:gd name="T62" fmla="*/ 233 w 579"/>
                  <a:gd name="T63" fmla="*/ 106 h 188"/>
                  <a:gd name="T64" fmla="*/ 225 w 579"/>
                  <a:gd name="T65" fmla="*/ 95 h 188"/>
                  <a:gd name="T66" fmla="*/ 213 w 579"/>
                  <a:gd name="T67" fmla="*/ 84 h 188"/>
                  <a:gd name="T68" fmla="*/ 210 w 579"/>
                  <a:gd name="T69" fmla="*/ 84 h 188"/>
                  <a:gd name="T70" fmla="*/ 207 w 579"/>
                  <a:gd name="T71" fmla="*/ 94 h 188"/>
                  <a:gd name="T72" fmla="*/ 197 w 579"/>
                  <a:gd name="T73" fmla="*/ 90 h 188"/>
                  <a:gd name="T74" fmla="*/ 193 w 579"/>
                  <a:gd name="T75" fmla="*/ 85 h 188"/>
                  <a:gd name="T76" fmla="*/ 188 w 579"/>
                  <a:gd name="T77" fmla="*/ 80 h 188"/>
                  <a:gd name="T78" fmla="*/ 167 w 579"/>
                  <a:gd name="T79" fmla="*/ 86 h 188"/>
                  <a:gd name="T80" fmla="*/ 156 w 579"/>
                  <a:gd name="T81" fmla="*/ 81 h 188"/>
                  <a:gd name="T82" fmla="*/ 149 w 579"/>
                  <a:gd name="T83" fmla="*/ 91 h 188"/>
                  <a:gd name="T84" fmla="*/ 132 w 579"/>
                  <a:gd name="T85" fmla="*/ 79 h 188"/>
                  <a:gd name="T86" fmla="*/ 111 w 579"/>
                  <a:gd name="T87" fmla="*/ 72 h 188"/>
                  <a:gd name="T88" fmla="*/ 102 w 579"/>
                  <a:gd name="T89" fmla="*/ 64 h 188"/>
                  <a:gd name="T90" fmla="*/ 83 w 579"/>
                  <a:gd name="T91" fmla="*/ 61 h 188"/>
                  <a:gd name="T92" fmla="*/ 68 w 579"/>
                  <a:gd name="T93" fmla="*/ 45 h 188"/>
                  <a:gd name="T94" fmla="*/ 35 w 579"/>
                  <a:gd name="T95" fmla="*/ 43 h 188"/>
                  <a:gd name="T96" fmla="*/ 29 w 579"/>
                  <a:gd name="T97" fmla="*/ 34 h 188"/>
                  <a:gd name="T98" fmla="*/ 13 w 579"/>
                  <a:gd name="T99" fmla="*/ 27 h 188"/>
                  <a:gd name="T100" fmla="*/ 5 w 579"/>
                  <a:gd name="T101" fmla="*/ 10 h 188"/>
                  <a:gd name="T102" fmla="*/ 0 w 579"/>
                  <a:gd name="T103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79" h="188">
                    <a:moveTo>
                      <a:pt x="579" y="106"/>
                    </a:moveTo>
                    <a:lnTo>
                      <a:pt x="574" y="104"/>
                    </a:lnTo>
                    <a:lnTo>
                      <a:pt x="569" y="108"/>
                    </a:lnTo>
                    <a:lnTo>
                      <a:pt x="563" y="115"/>
                    </a:lnTo>
                    <a:lnTo>
                      <a:pt x="561" y="115"/>
                    </a:lnTo>
                    <a:lnTo>
                      <a:pt x="559" y="113"/>
                    </a:lnTo>
                    <a:lnTo>
                      <a:pt x="554" y="111"/>
                    </a:lnTo>
                    <a:lnTo>
                      <a:pt x="550" y="113"/>
                    </a:lnTo>
                    <a:lnTo>
                      <a:pt x="551" y="119"/>
                    </a:lnTo>
                    <a:lnTo>
                      <a:pt x="550" y="119"/>
                    </a:lnTo>
                    <a:lnTo>
                      <a:pt x="550" y="120"/>
                    </a:lnTo>
                    <a:lnTo>
                      <a:pt x="550" y="123"/>
                    </a:lnTo>
                    <a:lnTo>
                      <a:pt x="549" y="123"/>
                    </a:lnTo>
                    <a:lnTo>
                      <a:pt x="548" y="123"/>
                    </a:lnTo>
                    <a:lnTo>
                      <a:pt x="548" y="124"/>
                    </a:lnTo>
                    <a:lnTo>
                      <a:pt x="544" y="125"/>
                    </a:lnTo>
                    <a:lnTo>
                      <a:pt x="543" y="129"/>
                    </a:lnTo>
                    <a:lnTo>
                      <a:pt x="540" y="129"/>
                    </a:lnTo>
                    <a:lnTo>
                      <a:pt x="539" y="129"/>
                    </a:lnTo>
                    <a:lnTo>
                      <a:pt x="539" y="130"/>
                    </a:lnTo>
                    <a:lnTo>
                      <a:pt x="537" y="131"/>
                    </a:lnTo>
                    <a:lnTo>
                      <a:pt x="532" y="132"/>
                    </a:lnTo>
                    <a:lnTo>
                      <a:pt x="527" y="142"/>
                    </a:lnTo>
                    <a:lnTo>
                      <a:pt x="523" y="147"/>
                    </a:lnTo>
                    <a:lnTo>
                      <a:pt x="525" y="149"/>
                    </a:lnTo>
                    <a:lnTo>
                      <a:pt x="525" y="154"/>
                    </a:lnTo>
                    <a:lnTo>
                      <a:pt x="525" y="157"/>
                    </a:lnTo>
                    <a:lnTo>
                      <a:pt x="521" y="159"/>
                    </a:lnTo>
                    <a:lnTo>
                      <a:pt x="520" y="161"/>
                    </a:lnTo>
                    <a:lnTo>
                      <a:pt x="525" y="174"/>
                    </a:lnTo>
                    <a:lnTo>
                      <a:pt x="525" y="177"/>
                    </a:lnTo>
                    <a:lnTo>
                      <a:pt x="525" y="181"/>
                    </a:lnTo>
                    <a:lnTo>
                      <a:pt x="522" y="183"/>
                    </a:lnTo>
                    <a:lnTo>
                      <a:pt x="520" y="184"/>
                    </a:lnTo>
                    <a:lnTo>
                      <a:pt x="505" y="188"/>
                    </a:lnTo>
                    <a:lnTo>
                      <a:pt x="499" y="188"/>
                    </a:lnTo>
                    <a:lnTo>
                      <a:pt x="494" y="187"/>
                    </a:lnTo>
                    <a:lnTo>
                      <a:pt x="489" y="183"/>
                    </a:lnTo>
                    <a:lnTo>
                      <a:pt x="486" y="180"/>
                    </a:lnTo>
                    <a:lnTo>
                      <a:pt x="485" y="180"/>
                    </a:lnTo>
                    <a:lnTo>
                      <a:pt x="483" y="181"/>
                    </a:lnTo>
                    <a:lnTo>
                      <a:pt x="483" y="184"/>
                    </a:lnTo>
                    <a:lnTo>
                      <a:pt x="481" y="186"/>
                    </a:lnTo>
                    <a:lnTo>
                      <a:pt x="480" y="186"/>
                    </a:lnTo>
                    <a:lnTo>
                      <a:pt x="480" y="187"/>
                    </a:lnTo>
                    <a:lnTo>
                      <a:pt x="476" y="187"/>
                    </a:lnTo>
                    <a:lnTo>
                      <a:pt x="474" y="187"/>
                    </a:lnTo>
                    <a:lnTo>
                      <a:pt x="465" y="180"/>
                    </a:lnTo>
                    <a:lnTo>
                      <a:pt x="451" y="174"/>
                    </a:lnTo>
                    <a:lnTo>
                      <a:pt x="441" y="174"/>
                    </a:lnTo>
                    <a:lnTo>
                      <a:pt x="434" y="177"/>
                    </a:lnTo>
                    <a:lnTo>
                      <a:pt x="428" y="181"/>
                    </a:lnTo>
                    <a:lnTo>
                      <a:pt x="424" y="182"/>
                    </a:lnTo>
                    <a:lnTo>
                      <a:pt x="418" y="180"/>
                    </a:lnTo>
                    <a:lnTo>
                      <a:pt x="417" y="177"/>
                    </a:lnTo>
                    <a:lnTo>
                      <a:pt x="418" y="175"/>
                    </a:lnTo>
                    <a:lnTo>
                      <a:pt x="419" y="174"/>
                    </a:lnTo>
                    <a:lnTo>
                      <a:pt x="423" y="174"/>
                    </a:lnTo>
                    <a:lnTo>
                      <a:pt x="423" y="172"/>
                    </a:lnTo>
                    <a:lnTo>
                      <a:pt x="423" y="171"/>
                    </a:lnTo>
                    <a:lnTo>
                      <a:pt x="424" y="171"/>
                    </a:lnTo>
                    <a:lnTo>
                      <a:pt x="424" y="167"/>
                    </a:lnTo>
                    <a:lnTo>
                      <a:pt x="424" y="165"/>
                    </a:lnTo>
                    <a:lnTo>
                      <a:pt x="424" y="164"/>
                    </a:lnTo>
                    <a:lnTo>
                      <a:pt x="425" y="164"/>
                    </a:lnTo>
                    <a:lnTo>
                      <a:pt x="424" y="158"/>
                    </a:lnTo>
                    <a:lnTo>
                      <a:pt x="423" y="154"/>
                    </a:lnTo>
                    <a:lnTo>
                      <a:pt x="419" y="153"/>
                    </a:lnTo>
                    <a:lnTo>
                      <a:pt x="417" y="154"/>
                    </a:lnTo>
                    <a:lnTo>
                      <a:pt x="412" y="153"/>
                    </a:lnTo>
                    <a:lnTo>
                      <a:pt x="409" y="149"/>
                    </a:lnTo>
                    <a:lnTo>
                      <a:pt x="406" y="143"/>
                    </a:lnTo>
                    <a:lnTo>
                      <a:pt x="401" y="142"/>
                    </a:lnTo>
                    <a:lnTo>
                      <a:pt x="385" y="142"/>
                    </a:lnTo>
                    <a:lnTo>
                      <a:pt x="366" y="142"/>
                    </a:lnTo>
                    <a:lnTo>
                      <a:pt x="360" y="141"/>
                    </a:lnTo>
                    <a:lnTo>
                      <a:pt x="357" y="138"/>
                    </a:lnTo>
                    <a:lnTo>
                      <a:pt x="357" y="137"/>
                    </a:lnTo>
                    <a:lnTo>
                      <a:pt x="353" y="134"/>
                    </a:lnTo>
                    <a:lnTo>
                      <a:pt x="350" y="132"/>
                    </a:lnTo>
                    <a:lnTo>
                      <a:pt x="344" y="130"/>
                    </a:lnTo>
                    <a:lnTo>
                      <a:pt x="339" y="127"/>
                    </a:lnTo>
                    <a:lnTo>
                      <a:pt x="334" y="126"/>
                    </a:lnTo>
                    <a:lnTo>
                      <a:pt x="329" y="127"/>
                    </a:lnTo>
                    <a:lnTo>
                      <a:pt x="320" y="130"/>
                    </a:lnTo>
                    <a:lnTo>
                      <a:pt x="317" y="131"/>
                    </a:lnTo>
                    <a:lnTo>
                      <a:pt x="317" y="134"/>
                    </a:lnTo>
                    <a:lnTo>
                      <a:pt x="311" y="143"/>
                    </a:lnTo>
                    <a:lnTo>
                      <a:pt x="306" y="148"/>
                    </a:lnTo>
                    <a:lnTo>
                      <a:pt x="303" y="151"/>
                    </a:lnTo>
                    <a:lnTo>
                      <a:pt x="298" y="154"/>
                    </a:lnTo>
                    <a:lnTo>
                      <a:pt x="290" y="152"/>
                    </a:lnTo>
                    <a:lnTo>
                      <a:pt x="286" y="149"/>
                    </a:lnTo>
                    <a:lnTo>
                      <a:pt x="283" y="146"/>
                    </a:lnTo>
                    <a:lnTo>
                      <a:pt x="281" y="140"/>
                    </a:lnTo>
                    <a:lnTo>
                      <a:pt x="281" y="134"/>
                    </a:lnTo>
                    <a:lnTo>
                      <a:pt x="275" y="131"/>
                    </a:lnTo>
                    <a:lnTo>
                      <a:pt x="274" y="134"/>
                    </a:lnTo>
                    <a:lnTo>
                      <a:pt x="273" y="134"/>
                    </a:lnTo>
                    <a:lnTo>
                      <a:pt x="273" y="135"/>
                    </a:lnTo>
                    <a:lnTo>
                      <a:pt x="273" y="137"/>
                    </a:lnTo>
                    <a:lnTo>
                      <a:pt x="270" y="138"/>
                    </a:lnTo>
                    <a:lnTo>
                      <a:pt x="268" y="140"/>
                    </a:lnTo>
                    <a:lnTo>
                      <a:pt x="263" y="137"/>
                    </a:lnTo>
                    <a:lnTo>
                      <a:pt x="262" y="134"/>
                    </a:lnTo>
                    <a:lnTo>
                      <a:pt x="263" y="127"/>
                    </a:lnTo>
                    <a:lnTo>
                      <a:pt x="266" y="121"/>
                    </a:lnTo>
                    <a:lnTo>
                      <a:pt x="268" y="117"/>
                    </a:lnTo>
                    <a:lnTo>
                      <a:pt x="269" y="114"/>
                    </a:lnTo>
                    <a:lnTo>
                      <a:pt x="269" y="111"/>
                    </a:lnTo>
                    <a:lnTo>
                      <a:pt x="266" y="109"/>
                    </a:lnTo>
                    <a:lnTo>
                      <a:pt x="265" y="111"/>
                    </a:lnTo>
                    <a:lnTo>
                      <a:pt x="263" y="112"/>
                    </a:lnTo>
                    <a:lnTo>
                      <a:pt x="260" y="115"/>
                    </a:lnTo>
                    <a:lnTo>
                      <a:pt x="256" y="115"/>
                    </a:lnTo>
                    <a:lnTo>
                      <a:pt x="251" y="114"/>
                    </a:lnTo>
                    <a:lnTo>
                      <a:pt x="245" y="111"/>
                    </a:lnTo>
                    <a:lnTo>
                      <a:pt x="243" y="108"/>
                    </a:lnTo>
                    <a:lnTo>
                      <a:pt x="243" y="104"/>
                    </a:lnTo>
                    <a:lnTo>
                      <a:pt x="247" y="101"/>
                    </a:lnTo>
                    <a:lnTo>
                      <a:pt x="248" y="98"/>
                    </a:lnTo>
                    <a:lnTo>
                      <a:pt x="248" y="97"/>
                    </a:lnTo>
                    <a:lnTo>
                      <a:pt x="247" y="96"/>
                    </a:lnTo>
                    <a:lnTo>
                      <a:pt x="245" y="96"/>
                    </a:lnTo>
                    <a:lnTo>
                      <a:pt x="240" y="97"/>
                    </a:lnTo>
                    <a:lnTo>
                      <a:pt x="236" y="104"/>
                    </a:lnTo>
                    <a:lnTo>
                      <a:pt x="234" y="106"/>
                    </a:lnTo>
                    <a:lnTo>
                      <a:pt x="233" y="106"/>
                    </a:lnTo>
                    <a:lnTo>
                      <a:pt x="230" y="103"/>
                    </a:lnTo>
                    <a:lnTo>
                      <a:pt x="229" y="101"/>
                    </a:lnTo>
                    <a:lnTo>
                      <a:pt x="229" y="100"/>
                    </a:lnTo>
                    <a:lnTo>
                      <a:pt x="225" y="95"/>
                    </a:lnTo>
                    <a:lnTo>
                      <a:pt x="223" y="92"/>
                    </a:lnTo>
                    <a:lnTo>
                      <a:pt x="222" y="91"/>
                    </a:lnTo>
                    <a:lnTo>
                      <a:pt x="218" y="89"/>
                    </a:lnTo>
                    <a:lnTo>
                      <a:pt x="213" y="84"/>
                    </a:lnTo>
                    <a:lnTo>
                      <a:pt x="211" y="81"/>
                    </a:lnTo>
                    <a:lnTo>
                      <a:pt x="208" y="80"/>
                    </a:lnTo>
                    <a:lnTo>
                      <a:pt x="208" y="81"/>
                    </a:lnTo>
                    <a:lnTo>
                      <a:pt x="210" y="84"/>
                    </a:lnTo>
                    <a:lnTo>
                      <a:pt x="211" y="87"/>
                    </a:lnTo>
                    <a:lnTo>
                      <a:pt x="214" y="94"/>
                    </a:lnTo>
                    <a:lnTo>
                      <a:pt x="208" y="96"/>
                    </a:lnTo>
                    <a:lnTo>
                      <a:pt x="207" y="94"/>
                    </a:lnTo>
                    <a:lnTo>
                      <a:pt x="205" y="90"/>
                    </a:lnTo>
                    <a:lnTo>
                      <a:pt x="203" y="89"/>
                    </a:lnTo>
                    <a:lnTo>
                      <a:pt x="200" y="87"/>
                    </a:lnTo>
                    <a:lnTo>
                      <a:pt x="197" y="90"/>
                    </a:lnTo>
                    <a:lnTo>
                      <a:pt x="193" y="91"/>
                    </a:lnTo>
                    <a:lnTo>
                      <a:pt x="191" y="91"/>
                    </a:lnTo>
                    <a:lnTo>
                      <a:pt x="190" y="89"/>
                    </a:lnTo>
                    <a:lnTo>
                      <a:pt x="193" y="85"/>
                    </a:lnTo>
                    <a:lnTo>
                      <a:pt x="194" y="83"/>
                    </a:lnTo>
                    <a:lnTo>
                      <a:pt x="194" y="81"/>
                    </a:lnTo>
                    <a:lnTo>
                      <a:pt x="191" y="80"/>
                    </a:lnTo>
                    <a:lnTo>
                      <a:pt x="188" y="80"/>
                    </a:lnTo>
                    <a:lnTo>
                      <a:pt x="182" y="81"/>
                    </a:lnTo>
                    <a:lnTo>
                      <a:pt x="177" y="87"/>
                    </a:lnTo>
                    <a:lnTo>
                      <a:pt x="170" y="87"/>
                    </a:lnTo>
                    <a:lnTo>
                      <a:pt x="167" y="86"/>
                    </a:lnTo>
                    <a:lnTo>
                      <a:pt x="166" y="86"/>
                    </a:lnTo>
                    <a:lnTo>
                      <a:pt x="163" y="85"/>
                    </a:lnTo>
                    <a:lnTo>
                      <a:pt x="159" y="81"/>
                    </a:lnTo>
                    <a:lnTo>
                      <a:pt x="156" y="81"/>
                    </a:lnTo>
                    <a:lnTo>
                      <a:pt x="153" y="87"/>
                    </a:lnTo>
                    <a:lnTo>
                      <a:pt x="150" y="90"/>
                    </a:lnTo>
                    <a:lnTo>
                      <a:pt x="149" y="90"/>
                    </a:lnTo>
                    <a:lnTo>
                      <a:pt x="149" y="91"/>
                    </a:lnTo>
                    <a:lnTo>
                      <a:pt x="147" y="90"/>
                    </a:lnTo>
                    <a:lnTo>
                      <a:pt x="145" y="89"/>
                    </a:lnTo>
                    <a:lnTo>
                      <a:pt x="143" y="85"/>
                    </a:lnTo>
                    <a:lnTo>
                      <a:pt x="132" y="79"/>
                    </a:lnTo>
                    <a:lnTo>
                      <a:pt x="126" y="75"/>
                    </a:lnTo>
                    <a:lnTo>
                      <a:pt x="119" y="72"/>
                    </a:lnTo>
                    <a:lnTo>
                      <a:pt x="116" y="72"/>
                    </a:lnTo>
                    <a:lnTo>
                      <a:pt x="111" y="72"/>
                    </a:lnTo>
                    <a:lnTo>
                      <a:pt x="107" y="67"/>
                    </a:lnTo>
                    <a:lnTo>
                      <a:pt x="105" y="66"/>
                    </a:lnTo>
                    <a:lnTo>
                      <a:pt x="104" y="66"/>
                    </a:lnTo>
                    <a:lnTo>
                      <a:pt x="102" y="64"/>
                    </a:lnTo>
                    <a:lnTo>
                      <a:pt x="100" y="64"/>
                    </a:lnTo>
                    <a:lnTo>
                      <a:pt x="92" y="62"/>
                    </a:lnTo>
                    <a:lnTo>
                      <a:pt x="87" y="61"/>
                    </a:lnTo>
                    <a:lnTo>
                      <a:pt x="83" y="61"/>
                    </a:lnTo>
                    <a:lnTo>
                      <a:pt x="80" y="58"/>
                    </a:lnTo>
                    <a:lnTo>
                      <a:pt x="77" y="56"/>
                    </a:lnTo>
                    <a:lnTo>
                      <a:pt x="70" y="49"/>
                    </a:lnTo>
                    <a:lnTo>
                      <a:pt x="68" y="45"/>
                    </a:lnTo>
                    <a:lnTo>
                      <a:pt x="65" y="44"/>
                    </a:lnTo>
                    <a:lnTo>
                      <a:pt x="58" y="43"/>
                    </a:lnTo>
                    <a:lnTo>
                      <a:pt x="42" y="45"/>
                    </a:lnTo>
                    <a:lnTo>
                      <a:pt x="35" y="43"/>
                    </a:lnTo>
                    <a:lnTo>
                      <a:pt x="35" y="40"/>
                    </a:lnTo>
                    <a:lnTo>
                      <a:pt x="35" y="37"/>
                    </a:lnTo>
                    <a:lnTo>
                      <a:pt x="34" y="35"/>
                    </a:lnTo>
                    <a:lnTo>
                      <a:pt x="29" y="34"/>
                    </a:lnTo>
                    <a:lnTo>
                      <a:pt x="23" y="34"/>
                    </a:lnTo>
                    <a:lnTo>
                      <a:pt x="18" y="34"/>
                    </a:lnTo>
                    <a:lnTo>
                      <a:pt x="16" y="33"/>
                    </a:lnTo>
                    <a:lnTo>
                      <a:pt x="13" y="27"/>
                    </a:lnTo>
                    <a:lnTo>
                      <a:pt x="12" y="21"/>
                    </a:lnTo>
                    <a:lnTo>
                      <a:pt x="10" y="14"/>
                    </a:lnTo>
                    <a:lnTo>
                      <a:pt x="7" y="12"/>
                    </a:lnTo>
                    <a:lnTo>
                      <a:pt x="5" y="10"/>
                    </a:lnTo>
                    <a:lnTo>
                      <a:pt x="3" y="7"/>
                    </a:lnTo>
                    <a:lnTo>
                      <a:pt x="1" y="4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714">
                <a:extLst>
                  <a:ext uri="{FF2B5EF4-FFF2-40B4-BE49-F238E27FC236}">
                    <a16:creationId xmlns:a16="http://schemas.microsoft.com/office/drawing/2014/main" id="{B90809A6-C3ED-92ED-29FF-378758ADD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2260"/>
                <a:ext cx="141" cy="38"/>
              </a:xfrm>
              <a:custGeom>
                <a:avLst/>
                <a:gdLst>
                  <a:gd name="T0" fmla="*/ 690 w 701"/>
                  <a:gd name="T1" fmla="*/ 97 h 191"/>
                  <a:gd name="T2" fmla="*/ 660 w 701"/>
                  <a:gd name="T3" fmla="*/ 60 h 191"/>
                  <a:gd name="T4" fmla="*/ 650 w 701"/>
                  <a:gd name="T5" fmla="*/ 49 h 191"/>
                  <a:gd name="T6" fmla="*/ 633 w 701"/>
                  <a:gd name="T7" fmla="*/ 28 h 191"/>
                  <a:gd name="T8" fmla="*/ 615 w 701"/>
                  <a:gd name="T9" fmla="*/ 13 h 191"/>
                  <a:gd name="T10" fmla="*/ 606 w 701"/>
                  <a:gd name="T11" fmla="*/ 11 h 191"/>
                  <a:gd name="T12" fmla="*/ 575 w 701"/>
                  <a:gd name="T13" fmla="*/ 8 h 191"/>
                  <a:gd name="T14" fmla="*/ 531 w 701"/>
                  <a:gd name="T15" fmla="*/ 15 h 191"/>
                  <a:gd name="T16" fmla="*/ 507 w 701"/>
                  <a:gd name="T17" fmla="*/ 13 h 191"/>
                  <a:gd name="T18" fmla="*/ 488 w 701"/>
                  <a:gd name="T19" fmla="*/ 10 h 191"/>
                  <a:gd name="T20" fmla="*/ 458 w 701"/>
                  <a:gd name="T21" fmla="*/ 10 h 191"/>
                  <a:gd name="T22" fmla="*/ 449 w 701"/>
                  <a:gd name="T23" fmla="*/ 0 h 191"/>
                  <a:gd name="T24" fmla="*/ 428 w 701"/>
                  <a:gd name="T25" fmla="*/ 13 h 191"/>
                  <a:gd name="T26" fmla="*/ 417 w 701"/>
                  <a:gd name="T27" fmla="*/ 22 h 191"/>
                  <a:gd name="T28" fmla="*/ 409 w 701"/>
                  <a:gd name="T29" fmla="*/ 17 h 191"/>
                  <a:gd name="T30" fmla="*/ 393 w 701"/>
                  <a:gd name="T31" fmla="*/ 22 h 191"/>
                  <a:gd name="T32" fmla="*/ 381 w 701"/>
                  <a:gd name="T33" fmla="*/ 16 h 191"/>
                  <a:gd name="T34" fmla="*/ 389 w 701"/>
                  <a:gd name="T35" fmla="*/ 29 h 191"/>
                  <a:gd name="T36" fmla="*/ 387 w 701"/>
                  <a:gd name="T37" fmla="*/ 36 h 191"/>
                  <a:gd name="T38" fmla="*/ 368 w 701"/>
                  <a:gd name="T39" fmla="*/ 32 h 191"/>
                  <a:gd name="T40" fmla="*/ 357 w 701"/>
                  <a:gd name="T41" fmla="*/ 38 h 191"/>
                  <a:gd name="T42" fmla="*/ 339 w 701"/>
                  <a:gd name="T43" fmla="*/ 36 h 191"/>
                  <a:gd name="T44" fmla="*/ 328 w 701"/>
                  <a:gd name="T45" fmla="*/ 46 h 191"/>
                  <a:gd name="T46" fmla="*/ 305 w 701"/>
                  <a:gd name="T47" fmla="*/ 60 h 191"/>
                  <a:gd name="T48" fmla="*/ 319 w 701"/>
                  <a:gd name="T49" fmla="*/ 80 h 191"/>
                  <a:gd name="T50" fmla="*/ 309 w 701"/>
                  <a:gd name="T51" fmla="*/ 85 h 191"/>
                  <a:gd name="T52" fmla="*/ 299 w 701"/>
                  <a:gd name="T53" fmla="*/ 83 h 191"/>
                  <a:gd name="T54" fmla="*/ 279 w 701"/>
                  <a:gd name="T55" fmla="*/ 73 h 191"/>
                  <a:gd name="T56" fmla="*/ 274 w 701"/>
                  <a:gd name="T57" fmla="*/ 82 h 191"/>
                  <a:gd name="T58" fmla="*/ 271 w 701"/>
                  <a:gd name="T59" fmla="*/ 84 h 191"/>
                  <a:gd name="T60" fmla="*/ 248 w 701"/>
                  <a:gd name="T61" fmla="*/ 96 h 191"/>
                  <a:gd name="T62" fmla="*/ 214 w 701"/>
                  <a:gd name="T63" fmla="*/ 95 h 191"/>
                  <a:gd name="T64" fmla="*/ 203 w 701"/>
                  <a:gd name="T65" fmla="*/ 86 h 191"/>
                  <a:gd name="T66" fmla="*/ 188 w 701"/>
                  <a:gd name="T67" fmla="*/ 95 h 191"/>
                  <a:gd name="T68" fmla="*/ 170 w 701"/>
                  <a:gd name="T69" fmla="*/ 83 h 191"/>
                  <a:gd name="T70" fmla="*/ 152 w 701"/>
                  <a:gd name="T71" fmla="*/ 91 h 191"/>
                  <a:gd name="T72" fmla="*/ 146 w 701"/>
                  <a:gd name="T73" fmla="*/ 116 h 191"/>
                  <a:gd name="T74" fmla="*/ 140 w 701"/>
                  <a:gd name="T75" fmla="*/ 117 h 191"/>
                  <a:gd name="T76" fmla="*/ 142 w 701"/>
                  <a:gd name="T77" fmla="*/ 106 h 191"/>
                  <a:gd name="T78" fmla="*/ 146 w 701"/>
                  <a:gd name="T79" fmla="*/ 97 h 191"/>
                  <a:gd name="T80" fmla="*/ 137 w 701"/>
                  <a:gd name="T81" fmla="*/ 91 h 191"/>
                  <a:gd name="T82" fmla="*/ 126 w 701"/>
                  <a:gd name="T83" fmla="*/ 102 h 191"/>
                  <a:gd name="T84" fmla="*/ 107 w 701"/>
                  <a:gd name="T85" fmla="*/ 120 h 191"/>
                  <a:gd name="T86" fmla="*/ 89 w 701"/>
                  <a:gd name="T87" fmla="*/ 120 h 191"/>
                  <a:gd name="T88" fmla="*/ 59 w 701"/>
                  <a:gd name="T89" fmla="*/ 152 h 191"/>
                  <a:gd name="T90" fmla="*/ 46 w 701"/>
                  <a:gd name="T91" fmla="*/ 170 h 191"/>
                  <a:gd name="T92" fmla="*/ 27 w 701"/>
                  <a:gd name="T93" fmla="*/ 174 h 191"/>
                  <a:gd name="T94" fmla="*/ 15 w 701"/>
                  <a:gd name="T95" fmla="*/ 187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01" h="191">
                    <a:moveTo>
                      <a:pt x="701" y="102"/>
                    </a:moveTo>
                    <a:lnTo>
                      <a:pt x="698" y="101"/>
                    </a:lnTo>
                    <a:lnTo>
                      <a:pt x="695" y="101"/>
                    </a:lnTo>
                    <a:lnTo>
                      <a:pt x="690" y="97"/>
                    </a:lnTo>
                    <a:lnTo>
                      <a:pt x="686" y="93"/>
                    </a:lnTo>
                    <a:lnTo>
                      <a:pt x="667" y="69"/>
                    </a:lnTo>
                    <a:lnTo>
                      <a:pt x="663" y="63"/>
                    </a:lnTo>
                    <a:lnTo>
                      <a:pt x="660" y="60"/>
                    </a:lnTo>
                    <a:lnTo>
                      <a:pt x="655" y="57"/>
                    </a:lnTo>
                    <a:lnTo>
                      <a:pt x="652" y="55"/>
                    </a:lnTo>
                    <a:lnTo>
                      <a:pt x="650" y="51"/>
                    </a:lnTo>
                    <a:lnTo>
                      <a:pt x="650" y="49"/>
                    </a:lnTo>
                    <a:lnTo>
                      <a:pt x="641" y="44"/>
                    </a:lnTo>
                    <a:lnTo>
                      <a:pt x="638" y="40"/>
                    </a:lnTo>
                    <a:lnTo>
                      <a:pt x="634" y="32"/>
                    </a:lnTo>
                    <a:lnTo>
                      <a:pt x="633" y="28"/>
                    </a:lnTo>
                    <a:lnTo>
                      <a:pt x="629" y="20"/>
                    </a:lnTo>
                    <a:lnTo>
                      <a:pt x="622" y="13"/>
                    </a:lnTo>
                    <a:lnTo>
                      <a:pt x="617" y="14"/>
                    </a:lnTo>
                    <a:lnTo>
                      <a:pt x="615" y="13"/>
                    </a:lnTo>
                    <a:lnTo>
                      <a:pt x="612" y="13"/>
                    </a:lnTo>
                    <a:lnTo>
                      <a:pt x="610" y="11"/>
                    </a:lnTo>
                    <a:lnTo>
                      <a:pt x="609" y="11"/>
                    </a:lnTo>
                    <a:lnTo>
                      <a:pt x="606" y="11"/>
                    </a:lnTo>
                    <a:lnTo>
                      <a:pt x="600" y="9"/>
                    </a:lnTo>
                    <a:lnTo>
                      <a:pt x="593" y="8"/>
                    </a:lnTo>
                    <a:lnTo>
                      <a:pt x="585" y="6"/>
                    </a:lnTo>
                    <a:lnTo>
                      <a:pt x="575" y="8"/>
                    </a:lnTo>
                    <a:lnTo>
                      <a:pt x="558" y="10"/>
                    </a:lnTo>
                    <a:lnTo>
                      <a:pt x="546" y="15"/>
                    </a:lnTo>
                    <a:lnTo>
                      <a:pt x="537" y="15"/>
                    </a:lnTo>
                    <a:lnTo>
                      <a:pt x="531" y="15"/>
                    </a:lnTo>
                    <a:lnTo>
                      <a:pt x="523" y="10"/>
                    </a:lnTo>
                    <a:lnTo>
                      <a:pt x="515" y="8"/>
                    </a:lnTo>
                    <a:lnTo>
                      <a:pt x="511" y="9"/>
                    </a:lnTo>
                    <a:lnTo>
                      <a:pt x="507" y="13"/>
                    </a:lnTo>
                    <a:lnTo>
                      <a:pt x="498" y="15"/>
                    </a:lnTo>
                    <a:lnTo>
                      <a:pt x="495" y="14"/>
                    </a:lnTo>
                    <a:lnTo>
                      <a:pt x="494" y="14"/>
                    </a:lnTo>
                    <a:lnTo>
                      <a:pt x="488" y="10"/>
                    </a:lnTo>
                    <a:lnTo>
                      <a:pt x="486" y="10"/>
                    </a:lnTo>
                    <a:lnTo>
                      <a:pt x="473" y="6"/>
                    </a:lnTo>
                    <a:lnTo>
                      <a:pt x="466" y="6"/>
                    </a:lnTo>
                    <a:lnTo>
                      <a:pt x="458" y="10"/>
                    </a:lnTo>
                    <a:lnTo>
                      <a:pt x="456" y="10"/>
                    </a:lnTo>
                    <a:lnTo>
                      <a:pt x="454" y="9"/>
                    </a:lnTo>
                    <a:lnTo>
                      <a:pt x="451" y="5"/>
                    </a:lnTo>
                    <a:lnTo>
                      <a:pt x="449" y="0"/>
                    </a:lnTo>
                    <a:lnTo>
                      <a:pt x="444" y="2"/>
                    </a:lnTo>
                    <a:lnTo>
                      <a:pt x="443" y="8"/>
                    </a:lnTo>
                    <a:lnTo>
                      <a:pt x="435" y="11"/>
                    </a:lnTo>
                    <a:lnTo>
                      <a:pt x="428" y="13"/>
                    </a:lnTo>
                    <a:lnTo>
                      <a:pt x="422" y="14"/>
                    </a:lnTo>
                    <a:lnTo>
                      <a:pt x="420" y="16"/>
                    </a:lnTo>
                    <a:lnTo>
                      <a:pt x="420" y="22"/>
                    </a:lnTo>
                    <a:lnTo>
                      <a:pt x="417" y="22"/>
                    </a:lnTo>
                    <a:lnTo>
                      <a:pt x="416" y="22"/>
                    </a:lnTo>
                    <a:lnTo>
                      <a:pt x="414" y="21"/>
                    </a:lnTo>
                    <a:lnTo>
                      <a:pt x="412" y="20"/>
                    </a:lnTo>
                    <a:lnTo>
                      <a:pt x="409" y="17"/>
                    </a:lnTo>
                    <a:lnTo>
                      <a:pt x="405" y="19"/>
                    </a:lnTo>
                    <a:lnTo>
                      <a:pt x="400" y="20"/>
                    </a:lnTo>
                    <a:lnTo>
                      <a:pt x="395" y="23"/>
                    </a:lnTo>
                    <a:lnTo>
                      <a:pt x="393" y="22"/>
                    </a:lnTo>
                    <a:lnTo>
                      <a:pt x="391" y="20"/>
                    </a:lnTo>
                    <a:lnTo>
                      <a:pt x="387" y="14"/>
                    </a:lnTo>
                    <a:lnTo>
                      <a:pt x="385" y="14"/>
                    </a:lnTo>
                    <a:lnTo>
                      <a:pt x="381" y="16"/>
                    </a:lnTo>
                    <a:lnTo>
                      <a:pt x="381" y="19"/>
                    </a:lnTo>
                    <a:lnTo>
                      <a:pt x="382" y="22"/>
                    </a:lnTo>
                    <a:lnTo>
                      <a:pt x="388" y="27"/>
                    </a:lnTo>
                    <a:lnTo>
                      <a:pt x="389" y="29"/>
                    </a:lnTo>
                    <a:lnTo>
                      <a:pt x="389" y="32"/>
                    </a:lnTo>
                    <a:lnTo>
                      <a:pt x="388" y="34"/>
                    </a:lnTo>
                    <a:lnTo>
                      <a:pt x="387" y="34"/>
                    </a:lnTo>
                    <a:lnTo>
                      <a:pt x="387" y="36"/>
                    </a:lnTo>
                    <a:lnTo>
                      <a:pt x="387" y="38"/>
                    </a:lnTo>
                    <a:lnTo>
                      <a:pt x="380" y="36"/>
                    </a:lnTo>
                    <a:lnTo>
                      <a:pt x="372" y="28"/>
                    </a:lnTo>
                    <a:lnTo>
                      <a:pt x="368" y="32"/>
                    </a:lnTo>
                    <a:lnTo>
                      <a:pt x="365" y="38"/>
                    </a:lnTo>
                    <a:lnTo>
                      <a:pt x="360" y="38"/>
                    </a:lnTo>
                    <a:lnTo>
                      <a:pt x="358" y="38"/>
                    </a:lnTo>
                    <a:lnTo>
                      <a:pt x="357" y="38"/>
                    </a:lnTo>
                    <a:lnTo>
                      <a:pt x="357" y="39"/>
                    </a:lnTo>
                    <a:lnTo>
                      <a:pt x="349" y="38"/>
                    </a:lnTo>
                    <a:lnTo>
                      <a:pt x="343" y="34"/>
                    </a:lnTo>
                    <a:lnTo>
                      <a:pt x="339" y="36"/>
                    </a:lnTo>
                    <a:lnTo>
                      <a:pt x="335" y="39"/>
                    </a:lnTo>
                    <a:lnTo>
                      <a:pt x="334" y="45"/>
                    </a:lnTo>
                    <a:lnTo>
                      <a:pt x="331" y="45"/>
                    </a:lnTo>
                    <a:lnTo>
                      <a:pt x="328" y="46"/>
                    </a:lnTo>
                    <a:lnTo>
                      <a:pt x="322" y="49"/>
                    </a:lnTo>
                    <a:lnTo>
                      <a:pt x="313" y="51"/>
                    </a:lnTo>
                    <a:lnTo>
                      <a:pt x="307" y="53"/>
                    </a:lnTo>
                    <a:lnTo>
                      <a:pt x="305" y="60"/>
                    </a:lnTo>
                    <a:lnTo>
                      <a:pt x="306" y="63"/>
                    </a:lnTo>
                    <a:lnTo>
                      <a:pt x="317" y="68"/>
                    </a:lnTo>
                    <a:lnTo>
                      <a:pt x="319" y="72"/>
                    </a:lnTo>
                    <a:lnTo>
                      <a:pt x="319" y="80"/>
                    </a:lnTo>
                    <a:lnTo>
                      <a:pt x="315" y="83"/>
                    </a:lnTo>
                    <a:lnTo>
                      <a:pt x="313" y="85"/>
                    </a:lnTo>
                    <a:lnTo>
                      <a:pt x="311" y="85"/>
                    </a:lnTo>
                    <a:lnTo>
                      <a:pt x="309" y="85"/>
                    </a:lnTo>
                    <a:lnTo>
                      <a:pt x="309" y="86"/>
                    </a:lnTo>
                    <a:lnTo>
                      <a:pt x="307" y="88"/>
                    </a:lnTo>
                    <a:lnTo>
                      <a:pt x="303" y="85"/>
                    </a:lnTo>
                    <a:lnTo>
                      <a:pt x="299" y="83"/>
                    </a:lnTo>
                    <a:lnTo>
                      <a:pt x="292" y="78"/>
                    </a:lnTo>
                    <a:lnTo>
                      <a:pt x="286" y="73"/>
                    </a:lnTo>
                    <a:lnTo>
                      <a:pt x="282" y="72"/>
                    </a:lnTo>
                    <a:lnTo>
                      <a:pt x="279" y="73"/>
                    </a:lnTo>
                    <a:lnTo>
                      <a:pt x="277" y="76"/>
                    </a:lnTo>
                    <a:lnTo>
                      <a:pt x="277" y="82"/>
                    </a:lnTo>
                    <a:lnTo>
                      <a:pt x="275" y="82"/>
                    </a:lnTo>
                    <a:lnTo>
                      <a:pt x="274" y="82"/>
                    </a:lnTo>
                    <a:lnTo>
                      <a:pt x="274" y="83"/>
                    </a:lnTo>
                    <a:lnTo>
                      <a:pt x="272" y="83"/>
                    </a:lnTo>
                    <a:lnTo>
                      <a:pt x="271" y="83"/>
                    </a:lnTo>
                    <a:lnTo>
                      <a:pt x="271" y="84"/>
                    </a:lnTo>
                    <a:lnTo>
                      <a:pt x="261" y="84"/>
                    </a:lnTo>
                    <a:lnTo>
                      <a:pt x="255" y="85"/>
                    </a:lnTo>
                    <a:lnTo>
                      <a:pt x="252" y="91"/>
                    </a:lnTo>
                    <a:lnTo>
                      <a:pt x="248" y="96"/>
                    </a:lnTo>
                    <a:lnTo>
                      <a:pt x="231" y="97"/>
                    </a:lnTo>
                    <a:lnTo>
                      <a:pt x="222" y="96"/>
                    </a:lnTo>
                    <a:lnTo>
                      <a:pt x="217" y="96"/>
                    </a:lnTo>
                    <a:lnTo>
                      <a:pt x="214" y="95"/>
                    </a:lnTo>
                    <a:lnTo>
                      <a:pt x="212" y="94"/>
                    </a:lnTo>
                    <a:lnTo>
                      <a:pt x="208" y="88"/>
                    </a:lnTo>
                    <a:lnTo>
                      <a:pt x="205" y="85"/>
                    </a:lnTo>
                    <a:lnTo>
                      <a:pt x="203" y="86"/>
                    </a:lnTo>
                    <a:lnTo>
                      <a:pt x="200" y="88"/>
                    </a:lnTo>
                    <a:lnTo>
                      <a:pt x="198" y="91"/>
                    </a:lnTo>
                    <a:lnTo>
                      <a:pt x="193" y="95"/>
                    </a:lnTo>
                    <a:lnTo>
                      <a:pt x="188" y="95"/>
                    </a:lnTo>
                    <a:lnTo>
                      <a:pt x="183" y="93"/>
                    </a:lnTo>
                    <a:lnTo>
                      <a:pt x="180" y="90"/>
                    </a:lnTo>
                    <a:lnTo>
                      <a:pt x="177" y="88"/>
                    </a:lnTo>
                    <a:lnTo>
                      <a:pt x="170" y="83"/>
                    </a:lnTo>
                    <a:lnTo>
                      <a:pt x="166" y="82"/>
                    </a:lnTo>
                    <a:lnTo>
                      <a:pt x="164" y="83"/>
                    </a:lnTo>
                    <a:lnTo>
                      <a:pt x="156" y="84"/>
                    </a:lnTo>
                    <a:lnTo>
                      <a:pt x="152" y="91"/>
                    </a:lnTo>
                    <a:lnTo>
                      <a:pt x="151" y="97"/>
                    </a:lnTo>
                    <a:lnTo>
                      <a:pt x="151" y="109"/>
                    </a:lnTo>
                    <a:lnTo>
                      <a:pt x="148" y="113"/>
                    </a:lnTo>
                    <a:lnTo>
                      <a:pt x="146" y="116"/>
                    </a:lnTo>
                    <a:lnTo>
                      <a:pt x="143" y="116"/>
                    </a:lnTo>
                    <a:lnTo>
                      <a:pt x="142" y="116"/>
                    </a:lnTo>
                    <a:lnTo>
                      <a:pt x="142" y="117"/>
                    </a:lnTo>
                    <a:lnTo>
                      <a:pt x="140" y="117"/>
                    </a:lnTo>
                    <a:lnTo>
                      <a:pt x="135" y="112"/>
                    </a:lnTo>
                    <a:lnTo>
                      <a:pt x="134" y="109"/>
                    </a:lnTo>
                    <a:lnTo>
                      <a:pt x="136" y="107"/>
                    </a:lnTo>
                    <a:lnTo>
                      <a:pt x="142" y="106"/>
                    </a:lnTo>
                    <a:lnTo>
                      <a:pt x="146" y="103"/>
                    </a:lnTo>
                    <a:lnTo>
                      <a:pt x="147" y="101"/>
                    </a:lnTo>
                    <a:lnTo>
                      <a:pt x="146" y="99"/>
                    </a:lnTo>
                    <a:lnTo>
                      <a:pt x="146" y="97"/>
                    </a:lnTo>
                    <a:lnTo>
                      <a:pt x="145" y="95"/>
                    </a:lnTo>
                    <a:lnTo>
                      <a:pt x="142" y="91"/>
                    </a:lnTo>
                    <a:lnTo>
                      <a:pt x="140" y="90"/>
                    </a:lnTo>
                    <a:lnTo>
                      <a:pt x="137" y="91"/>
                    </a:lnTo>
                    <a:lnTo>
                      <a:pt x="135" y="97"/>
                    </a:lnTo>
                    <a:lnTo>
                      <a:pt x="132" y="100"/>
                    </a:lnTo>
                    <a:lnTo>
                      <a:pt x="130" y="102"/>
                    </a:lnTo>
                    <a:lnTo>
                      <a:pt x="126" y="102"/>
                    </a:lnTo>
                    <a:lnTo>
                      <a:pt x="123" y="102"/>
                    </a:lnTo>
                    <a:lnTo>
                      <a:pt x="117" y="108"/>
                    </a:lnTo>
                    <a:lnTo>
                      <a:pt x="117" y="117"/>
                    </a:lnTo>
                    <a:lnTo>
                      <a:pt x="107" y="120"/>
                    </a:lnTo>
                    <a:lnTo>
                      <a:pt x="101" y="120"/>
                    </a:lnTo>
                    <a:lnTo>
                      <a:pt x="96" y="120"/>
                    </a:lnTo>
                    <a:lnTo>
                      <a:pt x="92" y="119"/>
                    </a:lnTo>
                    <a:lnTo>
                      <a:pt x="89" y="120"/>
                    </a:lnTo>
                    <a:lnTo>
                      <a:pt x="77" y="126"/>
                    </a:lnTo>
                    <a:lnTo>
                      <a:pt x="68" y="139"/>
                    </a:lnTo>
                    <a:lnTo>
                      <a:pt x="62" y="146"/>
                    </a:lnTo>
                    <a:lnTo>
                      <a:pt x="59" y="152"/>
                    </a:lnTo>
                    <a:lnTo>
                      <a:pt x="56" y="157"/>
                    </a:lnTo>
                    <a:lnTo>
                      <a:pt x="56" y="162"/>
                    </a:lnTo>
                    <a:lnTo>
                      <a:pt x="51" y="166"/>
                    </a:lnTo>
                    <a:lnTo>
                      <a:pt x="46" y="170"/>
                    </a:lnTo>
                    <a:lnTo>
                      <a:pt x="39" y="171"/>
                    </a:lnTo>
                    <a:lnTo>
                      <a:pt x="36" y="171"/>
                    </a:lnTo>
                    <a:lnTo>
                      <a:pt x="33" y="173"/>
                    </a:lnTo>
                    <a:lnTo>
                      <a:pt x="27" y="174"/>
                    </a:lnTo>
                    <a:lnTo>
                      <a:pt x="21" y="180"/>
                    </a:lnTo>
                    <a:lnTo>
                      <a:pt x="19" y="181"/>
                    </a:lnTo>
                    <a:lnTo>
                      <a:pt x="17" y="183"/>
                    </a:lnTo>
                    <a:lnTo>
                      <a:pt x="15" y="187"/>
                    </a:lnTo>
                    <a:lnTo>
                      <a:pt x="10" y="189"/>
                    </a:lnTo>
                    <a:lnTo>
                      <a:pt x="3" y="189"/>
                    </a:lnTo>
                    <a:lnTo>
                      <a:pt x="0" y="19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715">
                <a:extLst>
                  <a:ext uri="{FF2B5EF4-FFF2-40B4-BE49-F238E27FC236}">
                    <a16:creationId xmlns:a16="http://schemas.microsoft.com/office/drawing/2014/main" id="{02BEB2BE-13BE-A151-0E55-D1E8E4084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2296"/>
                <a:ext cx="131" cy="17"/>
              </a:xfrm>
              <a:custGeom>
                <a:avLst/>
                <a:gdLst>
                  <a:gd name="T0" fmla="*/ 654 w 655"/>
                  <a:gd name="T1" fmla="*/ 22 h 84"/>
                  <a:gd name="T2" fmla="*/ 654 w 655"/>
                  <a:gd name="T3" fmla="*/ 31 h 84"/>
                  <a:gd name="T4" fmla="*/ 647 w 655"/>
                  <a:gd name="T5" fmla="*/ 31 h 84"/>
                  <a:gd name="T6" fmla="*/ 636 w 655"/>
                  <a:gd name="T7" fmla="*/ 6 h 84"/>
                  <a:gd name="T8" fmla="*/ 620 w 655"/>
                  <a:gd name="T9" fmla="*/ 14 h 84"/>
                  <a:gd name="T10" fmla="*/ 620 w 655"/>
                  <a:gd name="T11" fmla="*/ 34 h 84"/>
                  <a:gd name="T12" fmla="*/ 611 w 655"/>
                  <a:gd name="T13" fmla="*/ 33 h 84"/>
                  <a:gd name="T14" fmla="*/ 584 w 655"/>
                  <a:gd name="T15" fmla="*/ 33 h 84"/>
                  <a:gd name="T16" fmla="*/ 588 w 655"/>
                  <a:gd name="T17" fmla="*/ 56 h 84"/>
                  <a:gd name="T18" fmla="*/ 575 w 655"/>
                  <a:gd name="T19" fmla="*/ 63 h 84"/>
                  <a:gd name="T20" fmla="*/ 571 w 655"/>
                  <a:gd name="T21" fmla="*/ 45 h 84"/>
                  <a:gd name="T22" fmla="*/ 558 w 655"/>
                  <a:gd name="T23" fmla="*/ 55 h 84"/>
                  <a:gd name="T24" fmla="*/ 546 w 655"/>
                  <a:gd name="T25" fmla="*/ 52 h 84"/>
                  <a:gd name="T26" fmla="*/ 539 w 655"/>
                  <a:gd name="T27" fmla="*/ 40 h 84"/>
                  <a:gd name="T28" fmla="*/ 533 w 655"/>
                  <a:gd name="T29" fmla="*/ 56 h 84"/>
                  <a:gd name="T30" fmla="*/ 521 w 655"/>
                  <a:gd name="T31" fmla="*/ 60 h 84"/>
                  <a:gd name="T32" fmla="*/ 515 w 655"/>
                  <a:gd name="T33" fmla="*/ 47 h 84"/>
                  <a:gd name="T34" fmla="*/ 505 w 655"/>
                  <a:gd name="T35" fmla="*/ 63 h 84"/>
                  <a:gd name="T36" fmla="*/ 492 w 655"/>
                  <a:gd name="T37" fmla="*/ 52 h 84"/>
                  <a:gd name="T38" fmla="*/ 485 w 655"/>
                  <a:gd name="T39" fmla="*/ 61 h 84"/>
                  <a:gd name="T40" fmla="*/ 470 w 655"/>
                  <a:gd name="T41" fmla="*/ 54 h 84"/>
                  <a:gd name="T42" fmla="*/ 453 w 655"/>
                  <a:gd name="T43" fmla="*/ 58 h 84"/>
                  <a:gd name="T44" fmla="*/ 436 w 655"/>
                  <a:gd name="T45" fmla="*/ 62 h 84"/>
                  <a:gd name="T46" fmla="*/ 422 w 655"/>
                  <a:gd name="T47" fmla="*/ 51 h 84"/>
                  <a:gd name="T48" fmla="*/ 402 w 655"/>
                  <a:gd name="T49" fmla="*/ 44 h 84"/>
                  <a:gd name="T50" fmla="*/ 395 w 655"/>
                  <a:gd name="T51" fmla="*/ 35 h 84"/>
                  <a:gd name="T52" fmla="*/ 367 w 655"/>
                  <a:gd name="T53" fmla="*/ 24 h 84"/>
                  <a:gd name="T54" fmla="*/ 352 w 655"/>
                  <a:gd name="T55" fmla="*/ 54 h 84"/>
                  <a:gd name="T56" fmla="*/ 338 w 655"/>
                  <a:gd name="T57" fmla="*/ 54 h 84"/>
                  <a:gd name="T58" fmla="*/ 326 w 655"/>
                  <a:gd name="T59" fmla="*/ 35 h 84"/>
                  <a:gd name="T60" fmla="*/ 319 w 655"/>
                  <a:gd name="T61" fmla="*/ 51 h 84"/>
                  <a:gd name="T62" fmla="*/ 315 w 655"/>
                  <a:gd name="T63" fmla="*/ 37 h 84"/>
                  <a:gd name="T64" fmla="*/ 306 w 655"/>
                  <a:gd name="T65" fmla="*/ 27 h 84"/>
                  <a:gd name="T66" fmla="*/ 303 w 655"/>
                  <a:gd name="T67" fmla="*/ 45 h 84"/>
                  <a:gd name="T68" fmla="*/ 297 w 655"/>
                  <a:gd name="T69" fmla="*/ 52 h 84"/>
                  <a:gd name="T70" fmla="*/ 288 w 655"/>
                  <a:gd name="T71" fmla="*/ 49 h 84"/>
                  <a:gd name="T72" fmla="*/ 260 w 655"/>
                  <a:gd name="T73" fmla="*/ 61 h 84"/>
                  <a:gd name="T74" fmla="*/ 240 w 655"/>
                  <a:gd name="T75" fmla="*/ 56 h 84"/>
                  <a:gd name="T76" fmla="*/ 222 w 655"/>
                  <a:gd name="T77" fmla="*/ 40 h 84"/>
                  <a:gd name="T78" fmla="*/ 197 w 655"/>
                  <a:gd name="T79" fmla="*/ 58 h 84"/>
                  <a:gd name="T80" fmla="*/ 201 w 655"/>
                  <a:gd name="T81" fmla="*/ 79 h 84"/>
                  <a:gd name="T82" fmla="*/ 183 w 655"/>
                  <a:gd name="T83" fmla="*/ 83 h 84"/>
                  <a:gd name="T84" fmla="*/ 174 w 655"/>
                  <a:gd name="T85" fmla="*/ 49 h 84"/>
                  <a:gd name="T86" fmla="*/ 160 w 655"/>
                  <a:gd name="T87" fmla="*/ 38 h 84"/>
                  <a:gd name="T88" fmla="*/ 146 w 655"/>
                  <a:gd name="T89" fmla="*/ 16 h 84"/>
                  <a:gd name="T90" fmla="*/ 143 w 655"/>
                  <a:gd name="T91" fmla="*/ 33 h 84"/>
                  <a:gd name="T92" fmla="*/ 129 w 655"/>
                  <a:gd name="T93" fmla="*/ 35 h 84"/>
                  <a:gd name="T94" fmla="*/ 136 w 655"/>
                  <a:gd name="T95" fmla="*/ 44 h 84"/>
                  <a:gd name="T96" fmla="*/ 123 w 655"/>
                  <a:gd name="T97" fmla="*/ 43 h 84"/>
                  <a:gd name="T98" fmla="*/ 111 w 655"/>
                  <a:gd name="T99" fmla="*/ 34 h 84"/>
                  <a:gd name="T100" fmla="*/ 88 w 655"/>
                  <a:gd name="T101" fmla="*/ 24 h 84"/>
                  <a:gd name="T102" fmla="*/ 91 w 655"/>
                  <a:gd name="T103" fmla="*/ 3 h 84"/>
                  <a:gd name="T104" fmla="*/ 76 w 655"/>
                  <a:gd name="T105" fmla="*/ 4 h 84"/>
                  <a:gd name="T106" fmla="*/ 59 w 655"/>
                  <a:gd name="T107" fmla="*/ 20 h 84"/>
                  <a:gd name="T108" fmla="*/ 54 w 655"/>
                  <a:gd name="T109" fmla="*/ 29 h 84"/>
                  <a:gd name="T110" fmla="*/ 62 w 655"/>
                  <a:gd name="T111" fmla="*/ 50 h 84"/>
                  <a:gd name="T112" fmla="*/ 56 w 655"/>
                  <a:gd name="T113" fmla="*/ 52 h 84"/>
                  <a:gd name="T114" fmla="*/ 48 w 655"/>
                  <a:gd name="T115" fmla="*/ 46 h 84"/>
                  <a:gd name="T116" fmla="*/ 42 w 655"/>
                  <a:gd name="T117" fmla="*/ 26 h 84"/>
                  <a:gd name="T118" fmla="*/ 11 w 655"/>
                  <a:gd name="T119" fmla="*/ 33 h 84"/>
                  <a:gd name="T120" fmla="*/ 3 w 655"/>
                  <a:gd name="T121" fmla="*/ 4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55" h="84">
                    <a:moveTo>
                      <a:pt x="649" y="9"/>
                    </a:moveTo>
                    <a:lnTo>
                      <a:pt x="647" y="12"/>
                    </a:lnTo>
                    <a:lnTo>
                      <a:pt x="653" y="20"/>
                    </a:lnTo>
                    <a:lnTo>
                      <a:pt x="654" y="22"/>
                    </a:lnTo>
                    <a:lnTo>
                      <a:pt x="655" y="27"/>
                    </a:lnTo>
                    <a:lnTo>
                      <a:pt x="654" y="27"/>
                    </a:lnTo>
                    <a:lnTo>
                      <a:pt x="654" y="28"/>
                    </a:lnTo>
                    <a:lnTo>
                      <a:pt x="654" y="31"/>
                    </a:lnTo>
                    <a:lnTo>
                      <a:pt x="653" y="31"/>
                    </a:lnTo>
                    <a:lnTo>
                      <a:pt x="653" y="32"/>
                    </a:lnTo>
                    <a:lnTo>
                      <a:pt x="649" y="32"/>
                    </a:lnTo>
                    <a:lnTo>
                      <a:pt x="647" y="31"/>
                    </a:lnTo>
                    <a:lnTo>
                      <a:pt x="646" y="31"/>
                    </a:lnTo>
                    <a:lnTo>
                      <a:pt x="643" y="20"/>
                    </a:lnTo>
                    <a:lnTo>
                      <a:pt x="640" y="10"/>
                    </a:lnTo>
                    <a:lnTo>
                      <a:pt x="636" y="6"/>
                    </a:lnTo>
                    <a:lnTo>
                      <a:pt x="632" y="5"/>
                    </a:lnTo>
                    <a:lnTo>
                      <a:pt x="628" y="6"/>
                    </a:lnTo>
                    <a:lnTo>
                      <a:pt x="623" y="11"/>
                    </a:lnTo>
                    <a:lnTo>
                      <a:pt x="620" y="14"/>
                    </a:lnTo>
                    <a:lnTo>
                      <a:pt x="620" y="18"/>
                    </a:lnTo>
                    <a:lnTo>
                      <a:pt x="620" y="24"/>
                    </a:lnTo>
                    <a:lnTo>
                      <a:pt x="623" y="33"/>
                    </a:lnTo>
                    <a:lnTo>
                      <a:pt x="620" y="34"/>
                    </a:lnTo>
                    <a:lnTo>
                      <a:pt x="617" y="34"/>
                    </a:lnTo>
                    <a:lnTo>
                      <a:pt x="614" y="33"/>
                    </a:lnTo>
                    <a:lnTo>
                      <a:pt x="613" y="33"/>
                    </a:lnTo>
                    <a:lnTo>
                      <a:pt x="611" y="33"/>
                    </a:lnTo>
                    <a:lnTo>
                      <a:pt x="602" y="31"/>
                    </a:lnTo>
                    <a:lnTo>
                      <a:pt x="594" y="28"/>
                    </a:lnTo>
                    <a:lnTo>
                      <a:pt x="589" y="29"/>
                    </a:lnTo>
                    <a:lnTo>
                      <a:pt x="584" y="33"/>
                    </a:lnTo>
                    <a:lnTo>
                      <a:pt x="582" y="40"/>
                    </a:lnTo>
                    <a:lnTo>
                      <a:pt x="582" y="45"/>
                    </a:lnTo>
                    <a:lnTo>
                      <a:pt x="588" y="52"/>
                    </a:lnTo>
                    <a:lnTo>
                      <a:pt x="588" y="56"/>
                    </a:lnTo>
                    <a:lnTo>
                      <a:pt x="586" y="62"/>
                    </a:lnTo>
                    <a:lnTo>
                      <a:pt x="583" y="64"/>
                    </a:lnTo>
                    <a:lnTo>
                      <a:pt x="578" y="66"/>
                    </a:lnTo>
                    <a:lnTo>
                      <a:pt x="575" y="63"/>
                    </a:lnTo>
                    <a:lnTo>
                      <a:pt x="574" y="60"/>
                    </a:lnTo>
                    <a:lnTo>
                      <a:pt x="573" y="50"/>
                    </a:lnTo>
                    <a:lnTo>
                      <a:pt x="572" y="46"/>
                    </a:lnTo>
                    <a:lnTo>
                      <a:pt x="571" y="45"/>
                    </a:lnTo>
                    <a:lnTo>
                      <a:pt x="566" y="44"/>
                    </a:lnTo>
                    <a:lnTo>
                      <a:pt x="563" y="46"/>
                    </a:lnTo>
                    <a:lnTo>
                      <a:pt x="561" y="54"/>
                    </a:lnTo>
                    <a:lnTo>
                      <a:pt x="558" y="55"/>
                    </a:lnTo>
                    <a:lnTo>
                      <a:pt x="557" y="57"/>
                    </a:lnTo>
                    <a:lnTo>
                      <a:pt x="555" y="60"/>
                    </a:lnTo>
                    <a:lnTo>
                      <a:pt x="550" y="57"/>
                    </a:lnTo>
                    <a:lnTo>
                      <a:pt x="546" y="52"/>
                    </a:lnTo>
                    <a:lnTo>
                      <a:pt x="544" y="45"/>
                    </a:lnTo>
                    <a:lnTo>
                      <a:pt x="543" y="41"/>
                    </a:lnTo>
                    <a:lnTo>
                      <a:pt x="540" y="39"/>
                    </a:lnTo>
                    <a:lnTo>
                      <a:pt x="539" y="40"/>
                    </a:lnTo>
                    <a:lnTo>
                      <a:pt x="535" y="43"/>
                    </a:lnTo>
                    <a:lnTo>
                      <a:pt x="534" y="50"/>
                    </a:lnTo>
                    <a:lnTo>
                      <a:pt x="533" y="52"/>
                    </a:lnTo>
                    <a:lnTo>
                      <a:pt x="533" y="56"/>
                    </a:lnTo>
                    <a:lnTo>
                      <a:pt x="533" y="58"/>
                    </a:lnTo>
                    <a:lnTo>
                      <a:pt x="529" y="61"/>
                    </a:lnTo>
                    <a:lnTo>
                      <a:pt x="525" y="62"/>
                    </a:lnTo>
                    <a:lnTo>
                      <a:pt x="521" y="60"/>
                    </a:lnTo>
                    <a:lnTo>
                      <a:pt x="518" y="56"/>
                    </a:lnTo>
                    <a:lnTo>
                      <a:pt x="517" y="51"/>
                    </a:lnTo>
                    <a:lnTo>
                      <a:pt x="518" y="46"/>
                    </a:lnTo>
                    <a:lnTo>
                      <a:pt x="515" y="47"/>
                    </a:lnTo>
                    <a:lnTo>
                      <a:pt x="515" y="55"/>
                    </a:lnTo>
                    <a:lnTo>
                      <a:pt x="512" y="58"/>
                    </a:lnTo>
                    <a:lnTo>
                      <a:pt x="508" y="63"/>
                    </a:lnTo>
                    <a:lnTo>
                      <a:pt x="505" y="63"/>
                    </a:lnTo>
                    <a:lnTo>
                      <a:pt x="503" y="62"/>
                    </a:lnTo>
                    <a:lnTo>
                      <a:pt x="499" y="57"/>
                    </a:lnTo>
                    <a:lnTo>
                      <a:pt x="494" y="54"/>
                    </a:lnTo>
                    <a:lnTo>
                      <a:pt x="492" y="52"/>
                    </a:lnTo>
                    <a:lnTo>
                      <a:pt x="489" y="54"/>
                    </a:lnTo>
                    <a:lnTo>
                      <a:pt x="488" y="57"/>
                    </a:lnTo>
                    <a:lnTo>
                      <a:pt x="486" y="58"/>
                    </a:lnTo>
                    <a:lnTo>
                      <a:pt x="485" y="61"/>
                    </a:lnTo>
                    <a:lnTo>
                      <a:pt x="482" y="62"/>
                    </a:lnTo>
                    <a:lnTo>
                      <a:pt x="477" y="61"/>
                    </a:lnTo>
                    <a:lnTo>
                      <a:pt x="475" y="60"/>
                    </a:lnTo>
                    <a:lnTo>
                      <a:pt x="470" y="54"/>
                    </a:lnTo>
                    <a:lnTo>
                      <a:pt x="465" y="52"/>
                    </a:lnTo>
                    <a:lnTo>
                      <a:pt x="460" y="54"/>
                    </a:lnTo>
                    <a:lnTo>
                      <a:pt x="458" y="57"/>
                    </a:lnTo>
                    <a:lnTo>
                      <a:pt x="453" y="58"/>
                    </a:lnTo>
                    <a:lnTo>
                      <a:pt x="449" y="61"/>
                    </a:lnTo>
                    <a:lnTo>
                      <a:pt x="445" y="62"/>
                    </a:lnTo>
                    <a:lnTo>
                      <a:pt x="441" y="64"/>
                    </a:lnTo>
                    <a:lnTo>
                      <a:pt x="436" y="62"/>
                    </a:lnTo>
                    <a:lnTo>
                      <a:pt x="431" y="55"/>
                    </a:lnTo>
                    <a:lnTo>
                      <a:pt x="426" y="49"/>
                    </a:lnTo>
                    <a:lnTo>
                      <a:pt x="424" y="47"/>
                    </a:lnTo>
                    <a:lnTo>
                      <a:pt x="422" y="51"/>
                    </a:lnTo>
                    <a:lnTo>
                      <a:pt x="417" y="52"/>
                    </a:lnTo>
                    <a:lnTo>
                      <a:pt x="412" y="50"/>
                    </a:lnTo>
                    <a:lnTo>
                      <a:pt x="407" y="44"/>
                    </a:lnTo>
                    <a:lnTo>
                      <a:pt x="402" y="44"/>
                    </a:lnTo>
                    <a:lnTo>
                      <a:pt x="396" y="44"/>
                    </a:lnTo>
                    <a:lnTo>
                      <a:pt x="394" y="43"/>
                    </a:lnTo>
                    <a:lnTo>
                      <a:pt x="392" y="39"/>
                    </a:lnTo>
                    <a:lnTo>
                      <a:pt x="395" y="35"/>
                    </a:lnTo>
                    <a:lnTo>
                      <a:pt x="392" y="31"/>
                    </a:lnTo>
                    <a:lnTo>
                      <a:pt x="388" y="27"/>
                    </a:lnTo>
                    <a:lnTo>
                      <a:pt x="377" y="23"/>
                    </a:lnTo>
                    <a:lnTo>
                      <a:pt x="367" y="24"/>
                    </a:lnTo>
                    <a:lnTo>
                      <a:pt x="361" y="28"/>
                    </a:lnTo>
                    <a:lnTo>
                      <a:pt x="360" y="34"/>
                    </a:lnTo>
                    <a:lnTo>
                      <a:pt x="355" y="51"/>
                    </a:lnTo>
                    <a:lnTo>
                      <a:pt x="352" y="54"/>
                    </a:lnTo>
                    <a:lnTo>
                      <a:pt x="350" y="56"/>
                    </a:lnTo>
                    <a:lnTo>
                      <a:pt x="346" y="56"/>
                    </a:lnTo>
                    <a:lnTo>
                      <a:pt x="343" y="56"/>
                    </a:lnTo>
                    <a:lnTo>
                      <a:pt x="338" y="54"/>
                    </a:lnTo>
                    <a:lnTo>
                      <a:pt x="335" y="52"/>
                    </a:lnTo>
                    <a:lnTo>
                      <a:pt x="334" y="47"/>
                    </a:lnTo>
                    <a:lnTo>
                      <a:pt x="329" y="38"/>
                    </a:lnTo>
                    <a:lnTo>
                      <a:pt x="326" y="35"/>
                    </a:lnTo>
                    <a:lnTo>
                      <a:pt x="323" y="38"/>
                    </a:lnTo>
                    <a:lnTo>
                      <a:pt x="322" y="46"/>
                    </a:lnTo>
                    <a:lnTo>
                      <a:pt x="320" y="49"/>
                    </a:lnTo>
                    <a:lnTo>
                      <a:pt x="319" y="51"/>
                    </a:lnTo>
                    <a:lnTo>
                      <a:pt x="316" y="51"/>
                    </a:lnTo>
                    <a:lnTo>
                      <a:pt x="315" y="51"/>
                    </a:lnTo>
                    <a:lnTo>
                      <a:pt x="311" y="44"/>
                    </a:lnTo>
                    <a:lnTo>
                      <a:pt x="315" y="37"/>
                    </a:lnTo>
                    <a:lnTo>
                      <a:pt x="316" y="31"/>
                    </a:lnTo>
                    <a:lnTo>
                      <a:pt x="314" y="27"/>
                    </a:lnTo>
                    <a:lnTo>
                      <a:pt x="309" y="26"/>
                    </a:lnTo>
                    <a:lnTo>
                      <a:pt x="306" y="27"/>
                    </a:lnTo>
                    <a:lnTo>
                      <a:pt x="304" y="31"/>
                    </a:lnTo>
                    <a:lnTo>
                      <a:pt x="304" y="39"/>
                    </a:lnTo>
                    <a:lnTo>
                      <a:pt x="303" y="41"/>
                    </a:lnTo>
                    <a:lnTo>
                      <a:pt x="303" y="45"/>
                    </a:lnTo>
                    <a:lnTo>
                      <a:pt x="300" y="51"/>
                    </a:lnTo>
                    <a:lnTo>
                      <a:pt x="298" y="51"/>
                    </a:lnTo>
                    <a:lnTo>
                      <a:pt x="297" y="51"/>
                    </a:lnTo>
                    <a:lnTo>
                      <a:pt x="297" y="52"/>
                    </a:lnTo>
                    <a:lnTo>
                      <a:pt x="294" y="52"/>
                    </a:lnTo>
                    <a:lnTo>
                      <a:pt x="293" y="52"/>
                    </a:lnTo>
                    <a:lnTo>
                      <a:pt x="293" y="54"/>
                    </a:lnTo>
                    <a:lnTo>
                      <a:pt x="288" y="49"/>
                    </a:lnTo>
                    <a:lnTo>
                      <a:pt x="283" y="51"/>
                    </a:lnTo>
                    <a:lnTo>
                      <a:pt x="279" y="55"/>
                    </a:lnTo>
                    <a:lnTo>
                      <a:pt x="275" y="57"/>
                    </a:lnTo>
                    <a:lnTo>
                      <a:pt x="260" y="61"/>
                    </a:lnTo>
                    <a:lnTo>
                      <a:pt x="248" y="62"/>
                    </a:lnTo>
                    <a:lnTo>
                      <a:pt x="243" y="60"/>
                    </a:lnTo>
                    <a:lnTo>
                      <a:pt x="241" y="57"/>
                    </a:lnTo>
                    <a:lnTo>
                      <a:pt x="240" y="56"/>
                    </a:lnTo>
                    <a:lnTo>
                      <a:pt x="235" y="51"/>
                    </a:lnTo>
                    <a:lnTo>
                      <a:pt x="232" y="47"/>
                    </a:lnTo>
                    <a:lnTo>
                      <a:pt x="231" y="45"/>
                    </a:lnTo>
                    <a:lnTo>
                      <a:pt x="222" y="40"/>
                    </a:lnTo>
                    <a:lnTo>
                      <a:pt x="214" y="40"/>
                    </a:lnTo>
                    <a:lnTo>
                      <a:pt x="207" y="43"/>
                    </a:lnTo>
                    <a:lnTo>
                      <a:pt x="201" y="50"/>
                    </a:lnTo>
                    <a:lnTo>
                      <a:pt x="197" y="58"/>
                    </a:lnTo>
                    <a:lnTo>
                      <a:pt x="197" y="64"/>
                    </a:lnTo>
                    <a:lnTo>
                      <a:pt x="200" y="73"/>
                    </a:lnTo>
                    <a:lnTo>
                      <a:pt x="201" y="75"/>
                    </a:lnTo>
                    <a:lnTo>
                      <a:pt x="201" y="79"/>
                    </a:lnTo>
                    <a:lnTo>
                      <a:pt x="199" y="81"/>
                    </a:lnTo>
                    <a:lnTo>
                      <a:pt x="196" y="84"/>
                    </a:lnTo>
                    <a:lnTo>
                      <a:pt x="185" y="83"/>
                    </a:lnTo>
                    <a:lnTo>
                      <a:pt x="183" y="83"/>
                    </a:lnTo>
                    <a:lnTo>
                      <a:pt x="179" y="69"/>
                    </a:lnTo>
                    <a:lnTo>
                      <a:pt x="177" y="60"/>
                    </a:lnTo>
                    <a:lnTo>
                      <a:pt x="174" y="52"/>
                    </a:lnTo>
                    <a:lnTo>
                      <a:pt x="174" y="49"/>
                    </a:lnTo>
                    <a:lnTo>
                      <a:pt x="169" y="44"/>
                    </a:lnTo>
                    <a:lnTo>
                      <a:pt x="166" y="41"/>
                    </a:lnTo>
                    <a:lnTo>
                      <a:pt x="163" y="40"/>
                    </a:lnTo>
                    <a:lnTo>
                      <a:pt x="160" y="38"/>
                    </a:lnTo>
                    <a:lnTo>
                      <a:pt x="160" y="33"/>
                    </a:lnTo>
                    <a:lnTo>
                      <a:pt x="154" y="21"/>
                    </a:lnTo>
                    <a:lnTo>
                      <a:pt x="148" y="16"/>
                    </a:lnTo>
                    <a:lnTo>
                      <a:pt x="146" y="16"/>
                    </a:lnTo>
                    <a:lnTo>
                      <a:pt x="144" y="20"/>
                    </a:lnTo>
                    <a:lnTo>
                      <a:pt x="148" y="28"/>
                    </a:lnTo>
                    <a:lnTo>
                      <a:pt x="145" y="33"/>
                    </a:lnTo>
                    <a:lnTo>
                      <a:pt x="143" y="33"/>
                    </a:lnTo>
                    <a:lnTo>
                      <a:pt x="142" y="33"/>
                    </a:lnTo>
                    <a:lnTo>
                      <a:pt x="134" y="31"/>
                    </a:lnTo>
                    <a:lnTo>
                      <a:pt x="132" y="32"/>
                    </a:lnTo>
                    <a:lnTo>
                      <a:pt x="129" y="35"/>
                    </a:lnTo>
                    <a:lnTo>
                      <a:pt x="134" y="40"/>
                    </a:lnTo>
                    <a:lnTo>
                      <a:pt x="136" y="41"/>
                    </a:lnTo>
                    <a:lnTo>
                      <a:pt x="137" y="44"/>
                    </a:lnTo>
                    <a:lnTo>
                      <a:pt x="136" y="44"/>
                    </a:lnTo>
                    <a:lnTo>
                      <a:pt x="136" y="45"/>
                    </a:lnTo>
                    <a:lnTo>
                      <a:pt x="134" y="47"/>
                    </a:lnTo>
                    <a:lnTo>
                      <a:pt x="127" y="47"/>
                    </a:lnTo>
                    <a:lnTo>
                      <a:pt x="123" y="43"/>
                    </a:lnTo>
                    <a:lnTo>
                      <a:pt x="121" y="38"/>
                    </a:lnTo>
                    <a:lnTo>
                      <a:pt x="121" y="32"/>
                    </a:lnTo>
                    <a:lnTo>
                      <a:pt x="116" y="31"/>
                    </a:lnTo>
                    <a:lnTo>
                      <a:pt x="111" y="34"/>
                    </a:lnTo>
                    <a:lnTo>
                      <a:pt x="103" y="35"/>
                    </a:lnTo>
                    <a:lnTo>
                      <a:pt x="97" y="34"/>
                    </a:lnTo>
                    <a:lnTo>
                      <a:pt x="92" y="31"/>
                    </a:lnTo>
                    <a:lnTo>
                      <a:pt x="88" y="24"/>
                    </a:lnTo>
                    <a:lnTo>
                      <a:pt x="91" y="14"/>
                    </a:lnTo>
                    <a:lnTo>
                      <a:pt x="91" y="9"/>
                    </a:lnTo>
                    <a:lnTo>
                      <a:pt x="92" y="6"/>
                    </a:lnTo>
                    <a:lnTo>
                      <a:pt x="91" y="3"/>
                    </a:lnTo>
                    <a:lnTo>
                      <a:pt x="88" y="1"/>
                    </a:lnTo>
                    <a:lnTo>
                      <a:pt x="85" y="0"/>
                    </a:lnTo>
                    <a:lnTo>
                      <a:pt x="81" y="1"/>
                    </a:lnTo>
                    <a:lnTo>
                      <a:pt x="76" y="4"/>
                    </a:lnTo>
                    <a:lnTo>
                      <a:pt x="74" y="12"/>
                    </a:lnTo>
                    <a:lnTo>
                      <a:pt x="68" y="26"/>
                    </a:lnTo>
                    <a:lnTo>
                      <a:pt x="62" y="23"/>
                    </a:lnTo>
                    <a:lnTo>
                      <a:pt x="59" y="20"/>
                    </a:lnTo>
                    <a:lnTo>
                      <a:pt x="59" y="15"/>
                    </a:lnTo>
                    <a:lnTo>
                      <a:pt x="54" y="16"/>
                    </a:lnTo>
                    <a:lnTo>
                      <a:pt x="53" y="23"/>
                    </a:lnTo>
                    <a:lnTo>
                      <a:pt x="54" y="29"/>
                    </a:lnTo>
                    <a:lnTo>
                      <a:pt x="59" y="37"/>
                    </a:lnTo>
                    <a:lnTo>
                      <a:pt x="59" y="38"/>
                    </a:lnTo>
                    <a:lnTo>
                      <a:pt x="60" y="41"/>
                    </a:lnTo>
                    <a:lnTo>
                      <a:pt x="62" y="50"/>
                    </a:lnTo>
                    <a:lnTo>
                      <a:pt x="59" y="50"/>
                    </a:lnTo>
                    <a:lnTo>
                      <a:pt x="58" y="50"/>
                    </a:lnTo>
                    <a:lnTo>
                      <a:pt x="58" y="51"/>
                    </a:lnTo>
                    <a:lnTo>
                      <a:pt x="56" y="52"/>
                    </a:lnTo>
                    <a:lnTo>
                      <a:pt x="52" y="52"/>
                    </a:lnTo>
                    <a:lnTo>
                      <a:pt x="49" y="52"/>
                    </a:lnTo>
                    <a:lnTo>
                      <a:pt x="48" y="50"/>
                    </a:lnTo>
                    <a:lnTo>
                      <a:pt x="48" y="46"/>
                    </a:lnTo>
                    <a:lnTo>
                      <a:pt x="47" y="41"/>
                    </a:lnTo>
                    <a:lnTo>
                      <a:pt x="47" y="35"/>
                    </a:lnTo>
                    <a:lnTo>
                      <a:pt x="45" y="29"/>
                    </a:lnTo>
                    <a:lnTo>
                      <a:pt x="42" y="26"/>
                    </a:lnTo>
                    <a:lnTo>
                      <a:pt x="35" y="20"/>
                    </a:lnTo>
                    <a:lnTo>
                      <a:pt x="24" y="18"/>
                    </a:lnTo>
                    <a:lnTo>
                      <a:pt x="16" y="27"/>
                    </a:lnTo>
                    <a:lnTo>
                      <a:pt x="11" y="33"/>
                    </a:lnTo>
                    <a:lnTo>
                      <a:pt x="8" y="39"/>
                    </a:lnTo>
                    <a:lnTo>
                      <a:pt x="7" y="43"/>
                    </a:lnTo>
                    <a:lnTo>
                      <a:pt x="7" y="44"/>
                    </a:lnTo>
                    <a:lnTo>
                      <a:pt x="3" y="41"/>
                    </a:lnTo>
                    <a:lnTo>
                      <a:pt x="1" y="38"/>
                    </a:lnTo>
                    <a:lnTo>
                      <a:pt x="0" y="29"/>
                    </a:lnTo>
                    <a:lnTo>
                      <a:pt x="0" y="2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716">
                <a:extLst>
                  <a:ext uri="{FF2B5EF4-FFF2-40B4-BE49-F238E27FC236}">
                    <a16:creationId xmlns:a16="http://schemas.microsoft.com/office/drawing/2014/main" id="{7C9526E7-A4BB-E8C6-68AA-86D8FC986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2292"/>
                <a:ext cx="175" cy="52"/>
              </a:xfrm>
              <a:custGeom>
                <a:avLst/>
                <a:gdLst>
                  <a:gd name="T0" fmla="*/ 873 w 874"/>
                  <a:gd name="T1" fmla="*/ 34 h 260"/>
                  <a:gd name="T2" fmla="*/ 856 w 874"/>
                  <a:gd name="T3" fmla="*/ 20 h 260"/>
                  <a:gd name="T4" fmla="*/ 835 w 874"/>
                  <a:gd name="T5" fmla="*/ 45 h 260"/>
                  <a:gd name="T6" fmla="*/ 833 w 874"/>
                  <a:gd name="T7" fmla="*/ 63 h 260"/>
                  <a:gd name="T8" fmla="*/ 824 w 874"/>
                  <a:gd name="T9" fmla="*/ 51 h 260"/>
                  <a:gd name="T10" fmla="*/ 822 w 874"/>
                  <a:gd name="T11" fmla="*/ 22 h 260"/>
                  <a:gd name="T12" fmla="*/ 804 w 874"/>
                  <a:gd name="T13" fmla="*/ 6 h 260"/>
                  <a:gd name="T14" fmla="*/ 791 w 874"/>
                  <a:gd name="T15" fmla="*/ 24 h 260"/>
                  <a:gd name="T16" fmla="*/ 791 w 874"/>
                  <a:gd name="T17" fmla="*/ 43 h 260"/>
                  <a:gd name="T18" fmla="*/ 782 w 874"/>
                  <a:gd name="T19" fmla="*/ 46 h 260"/>
                  <a:gd name="T20" fmla="*/ 782 w 874"/>
                  <a:gd name="T21" fmla="*/ 24 h 260"/>
                  <a:gd name="T22" fmla="*/ 770 w 874"/>
                  <a:gd name="T23" fmla="*/ 5 h 260"/>
                  <a:gd name="T24" fmla="*/ 744 w 874"/>
                  <a:gd name="T25" fmla="*/ 18 h 260"/>
                  <a:gd name="T26" fmla="*/ 730 w 874"/>
                  <a:gd name="T27" fmla="*/ 24 h 260"/>
                  <a:gd name="T28" fmla="*/ 716 w 874"/>
                  <a:gd name="T29" fmla="*/ 5 h 260"/>
                  <a:gd name="T30" fmla="*/ 704 w 874"/>
                  <a:gd name="T31" fmla="*/ 1 h 260"/>
                  <a:gd name="T32" fmla="*/ 698 w 874"/>
                  <a:gd name="T33" fmla="*/ 29 h 260"/>
                  <a:gd name="T34" fmla="*/ 686 w 874"/>
                  <a:gd name="T35" fmla="*/ 47 h 260"/>
                  <a:gd name="T36" fmla="*/ 677 w 874"/>
                  <a:gd name="T37" fmla="*/ 48 h 260"/>
                  <a:gd name="T38" fmla="*/ 656 w 874"/>
                  <a:gd name="T39" fmla="*/ 36 h 260"/>
                  <a:gd name="T40" fmla="*/ 646 w 874"/>
                  <a:gd name="T41" fmla="*/ 29 h 260"/>
                  <a:gd name="T42" fmla="*/ 633 w 874"/>
                  <a:gd name="T43" fmla="*/ 20 h 260"/>
                  <a:gd name="T44" fmla="*/ 611 w 874"/>
                  <a:gd name="T45" fmla="*/ 40 h 260"/>
                  <a:gd name="T46" fmla="*/ 564 w 874"/>
                  <a:gd name="T47" fmla="*/ 69 h 260"/>
                  <a:gd name="T48" fmla="*/ 553 w 874"/>
                  <a:gd name="T49" fmla="*/ 96 h 260"/>
                  <a:gd name="T50" fmla="*/ 530 w 874"/>
                  <a:gd name="T51" fmla="*/ 102 h 260"/>
                  <a:gd name="T52" fmla="*/ 501 w 874"/>
                  <a:gd name="T53" fmla="*/ 117 h 260"/>
                  <a:gd name="T54" fmla="*/ 485 w 874"/>
                  <a:gd name="T55" fmla="*/ 138 h 260"/>
                  <a:gd name="T56" fmla="*/ 441 w 874"/>
                  <a:gd name="T57" fmla="*/ 149 h 260"/>
                  <a:gd name="T58" fmla="*/ 424 w 874"/>
                  <a:gd name="T59" fmla="*/ 139 h 260"/>
                  <a:gd name="T60" fmla="*/ 387 w 874"/>
                  <a:gd name="T61" fmla="*/ 134 h 260"/>
                  <a:gd name="T62" fmla="*/ 371 w 874"/>
                  <a:gd name="T63" fmla="*/ 133 h 260"/>
                  <a:gd name="T64" fmla="*/ 362 w 874"/>
                  <a:gd name="T65" fmla="*/ 113 h 260"/>
                  <a:gd name="T66" fmla="*/ 354 w 874"/>
                  <a:gd name="T67" fmla="*/ 99 h 260"/>
                  <a:gd name="T68" fmla="*/ 331 w 874"/>
                  <a:gd name="T69" fmla="*/ 105 h 260"/>
                  <a:gd name="T70" fmla="*/ 319 w 874"/>
                  <a:gd name="T71" fmla="*/ 113 h 260"/>
                  <a:gd name="T72" fmla="*/ 308 w 874"/>
                  <a:gd name="T73" fmla="*/ 105 h 260"/>
                  <a:gd name="T74" fmla="*/ 286 w 874"/>
                  <a:gd name="T75" fmla="*/ 79 h 260"/>
                  <a:gd name="T76" fmla="*/ 274 w 874"/>
                  <a:gd name="T77" fmla="*/ 83 h 260"/>
                  <a:gd name="T78" fmla="*/ 252 w 874"/>
                  <a:gd name="T79" fmla="*/ 96 h 260"/>
                  <a:gd name="T80" fmla="*/ 256 w 874"/>
                  <a:gd name="T81" fmla="*/ 126 h 260"/>
                  <a:gd name="T82" fmla="*/ 253 w 874"/>
                  <a:gd name="T83" fmla="*/ 133 h 260"/>
                  <a:gd name="T84" fmla="*/ 244 w 874"/>
                  <a:gd name="T85" fmla="*/ 138 h 260"/>
                  <a:gd name="T86" fmla="*/ 224 w 874"/>
                  <a:gd name="T87" fmla="*/ 142 h 260"/>
                  <a:gd name="T88" fmla="*/ 199 w 874"/>
                  <a:gd name="T89" fmla="*/ 154 h 260"/>
                  <a:gd name="T90" fmla="*/ 190 w 874"/>
                  <a:gd name="T91" fmla="*/ 157 h 260"/>
                  <a:gd name="T92" fmla="*/ 179 w 874"/>
                  <a:gd name="T93" fmla="*/ 155 h 260"/>
                  <a:gd name="T94" fmla="*/ 159 w 874"/>
                  <a:gd name="T95" fmla="*/ 140 h 260"/>
                  <a:gd name="T96" fmla="*/ 149 w 874"/>
                  <a:gd name="T97" fmla="*/ 161 h 260"/>
                  <a:gd name="T98" fmla="*/ 138 w 874"/>
                  <a:gd name="T99" fmla="*/ 161 h 260"/>
                  <a:gd name="T100" fmla="*/ 101 w 874"/>
                  <a:gd name="T101" fmla="*/ 179 h 260"/>
                  <a:gd name="T102" fmla="*/ 85 w 874"/>
                  <a:gd name="T103" fmla="*/ 185 h 260"/>
                  <a:gd name="T104" fmla="*/ 55 w 874"/>
                  <a:gd name="T105" fmla="*/ 185 h 260"/>
                  <a:gd name="T106" fmla="*/ 41 w 874"/>
                  <a:gd name="T107" fmla="*/ 206 h 260"/>
                  <a:gd name="T108" fmla="*/ 33 w 874"/>
                  <a:gd name="T109" fmla="*/ 231 h 260"/>
                  <a:gd name="T110" fmla="*/ 35 w 874"/>
                  <a:gd name="T111" fmla="*/ 245 h 260"/>
                  <a:gd name="T112" fmla="*/ 25 w 874"/>
                  <a:gd name="T113" fmla="*/ 256 h 260"/>
                  <a:gd name="T114" fmla="*/ 7 w 874"/>
                  <a:gd name="T115" fmla="*/ 259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74" h="260">
                    <a:moveTo>
                      <a:pt x="874" y="40"/>
                    </a:moveTo>
                    <a:lnTo>
                      <a:pt x="873" y="37"/>
                    </a:lnTo>
                    <a:lnTo>
                      <a:pt x="873" y="36"/>
                    </a:lnTo>
                    <a:lnTo>
                      <a:pt x="873" y="34"/>
                    </a:lnTo>
                    <a:lnTo>
                      <a:pt x="870" y="30"/>
                    </a:lnTo>
                    <a:lnTo>
                      <a:pt x="868" y="28"/>
                    </a:lnTo>
                    <a:lnTo>
                      <a:pt x="860" y="22"/>
                    </a:lnTo>
                    <a:lnTo>
                      <a:pt x="856" y="20"/>
                    </a:lnTo>
                    <a:lnTo>
                      <a:pt x="845" y="24"/>
                    </a:lnTo>
                    <a:lnTo>
                      <a:pt x="840" y="28"/>
                    </a:lnTo>
                    <a:lnTo>
                      <a:pt x="837" y="36"/>
                    </a:lnTo>
                    <a:lnTo>
                      <a:pt x="835" y="45"/>
                    </a:lnTo>
                    <a:lnTo>
                      <a:pt x="839" y="58"/>
                    </a:lnTo>
                    <a:lnTo>
                      <a:pt x="836" y="59"/>
                    </a:lnTo>
                    <a:lnTo>
                      <a:pt x="835" y="62"/>
                    </a:lnTo>
                    <a:lnTo>
                      <a:pt x="833" y="63"/>
                    </a:lnTo>
                    <a:lnTo>
                      <a:pt x="828" y="60"/>
                    </a:lnTo>
                    <a:lnTo>
                      <a:pt x="825" y="57"/>
                    </a:lnTo>
                    <a:lnTo>
                      <a:pt x="824" y="54"/>
                    </a:lnTo>
                    <a:lnTo>
                      <a:pt x="824" y="51"/>
                    </a:lnTo>
                    <a:lnTo>
                      <a:pt x="824" y="45"/>
                    </a:lnTo>
                    <a:lnTo>
                      <a:pt x="824" y="37"/>
                    </a:lnTo>
                    <a:lnTo>
                      <a:pt x="824" y="28"/>
                    </a:lnTo>
                    <a:lnTo>
                      <a:pt x="822" y="22"/>
                    </a:lnTo>
                    <a:lnTo>
                      <a:pt x="819" y="17"/>
                    </a:lnTo>
                    <a:lnTo>
                      <a:pt x="812" y="10"/>
                    </a:lnTo>
                    <a:lnTo>
                      <a:pt x="807" y="7"/>
                    </a:lnTo>
                    <a:lnTo>
                      <a:pt x="804" y="6"/>
                    </a:lnTo>
                    <a:lnTo>
                      <a:pt x="801" y="7"/>
                    </a:lnTo>
                    <a:lnTo>
                      <a:pt x="796" y="13"/>
                    </a:lnTo>
                    <a:lnTo>
                      <a:pt x="793" y="18"/>
                    </a:lnTo>
                    <a:lnTo>
                      <a:pt x="791" y="24"/>
                    </a:lnTo>
                    <a:lnTo>
                      <a:pt x="797" y="39"/>
                    </a:lnTo>
                    <a:lnTo>
                      <a:pt x="795" y="40"/>
                    </a:lnTo>
                    <a:lnTo>
                      <a:pt x="794" y="42"/>
                    </a:lnTo>
                    <a:lnTo>
                      <a:pt x="791" y="43"/>
                    </a:lnTo>
                    <a:lnTo>
                      <a:pt x="790" y="46"/>
                    </a:lnTo>
                    <a:lnTo>
                      <a:pt x="785" y="47"/>
                    </a:lnTo>
                    <a:lnTo>
                      <a:pt x="783" y="46"/>
                    </a:lnTo>
                    <a:lnTo>
                      <a:pt x="782" y="46"/>
                    </a:lnTo>
                    <a:lnTo>
                      <a:pt x="779" y="42"/>
                    </a:lnTo>
                    <a:lnTo>
                      <a:pt x="779" y="37"/>
                    </a:lnTo>
                    <a:lnTo>
                      <a:pt x="779" y="31"/>
                    </a:lnTo>
                    <a:lnTo>
                      <a:pt x="782" y="24"/>
                    </a:lnTo>
                    <a:lnTo>
                      <a:pt x="782" y="16"/>
                    </a:lnTo>
                    <a:lnTo>
                      <a:pt x="780" y="10"/>
                    </a:lnTo>
                    <a:lnTo>
                      <a:pt x="776" y="6"/>
                    </a:lnTo>
                    <a:lnTo>
                      <a:pt x="770" y="5"/>
                    </a:lnTo>
                    <a:lnTo>
                      <a:pt x="761" y="3"/>
                    </a:lnTo>
                    <a:lnTo>
                      <a:pt x="755" y="6"/>
                    </a:lnTo>
                    <a:lnTo>
                      <a:pt x="749" y="10"/>
                    </a:lnTo>
                    <a:lnTo>
                      <a:pt x="744" y="18"/>
                    </a:lnTo>
                    <a:lnTo>
                      <a:pt x="739" y="20"/>
                    </a:lnTo>
                    <a:lnTo>
                      <a:pt x="736" y="23"/>
                    </a:lnTo>
                    <a:lnTo>
                      <a:pt x="732" y="23"/>
                    </a:lnTo>
                    <a:lnTo>
                      <a:pt x="730" y="24"/>
                    </a:lnTo>
                    <a:lnTo>
                      <a:pt x="725" y="24"/>
                    </a:lnTo>
                    <a:lnTo>
                      <a:pt x="719" y="19"/>
                    </a:lnTo>
                    <a:lnTo>
                      <a:pt x="717" y="10"/>
                    </a:lnTo>
                    <a:lnTo>
                      <a:pt x="716" y="5"/>
                    </a:lnTo>
                    <a:lnTo>
                      <a:pt x="715" y="2"/>
                    </a:lnTo>
                    <a:lnTo>
                      <a:pt x="711" y="0"/>
                    </a:lnTo>
                    <a:lnTo>
                      <a:pt x="709" y="0"/>
                    </a:lnTo>
                    <a:lnTo>
                      <a:pt x="704" y="1"/>
                    </a:lnTo>
                    <a:lnTo>
                      <a:pt x="702" y="5"/>
                    </a:lnTo>
                    <a:lnTo>
                      <a:pt x="699" y="11"/>
                    </a:lnTo>
                    <a:lnTo>
                      <a:pt x="699" y="20"/>
                    </a:lnTo>
                    <a:lnTo>
                      <a:pt x="698" y="29"/>
                    </a:lnTo>
                    <a:lnTo>
                      <a:pt x="700" y="42"/>
                    </a:lnTo>
                    <a:lnTo>
                      <a:pt x="697" y="45"/>
                    </a:lnTo>
                    <a:lnTo>
                      <a:pt x="693" y="47"/>
                    </a:lnTo>
                    <a:lnTo>
                      <a:pt x="686" y="47"/>
                    </a:lnTo>
                    <a:lnTo>
                      <a:pt x="681" y="47"/>
                    </a:lnTo>
                    <a:lnTo>
                      <a:pt x="679" y="47"/>
                    </a:lnTo>
                    <a:lnTo>
                      <a:pt x="677" y="47"/>
                    </a:lnTo>
                    <a:lnTo>
                      <a:pt x="677" y="48"/>
                    </a:lnTo>
                    <a:lnTo>
                      <a:pt x="671" y="46"/>
                    </a:lnTo>
                    <a:lnTo>
                      <a:pt x="667" y="43"/>
                    </a:lnTo>
                    <a:lnTo>
                      <a:pt x="659" y="39"/>
                    </a:lnTo>
                    <a:lnTo>
                      <a:pt x="656" y="36"/>
                    </a:lnTo>
                    <a:lnTo>
                      <a:pt x="653" y="35"/>
                    </a:lnTo>
                    <a:lnTo>
                      <a:pt x="651" y="33"/>
                    </a:lnTo>
                    <a:lnTo>
                      <a:pt x="650" y="31"/>
                    </a:lnTo>
                    <a:lnTo>
                      <a:pt x="646" y="29"/>
                    </a:lnTo>
                    <a:lnTo>
                      <a:pt x="641" y="24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3" y="20"/>
                    </a:lnTo>
                    <a:lnTo>
                      <a:pt x="629" y="24"/>
                    </a:lnTo>
                    <a:lnTo>
                      <a:pt x="623" y="28"/>
                    </a:lnTo>
                    <a:lnTo>
                      <a:pt x="618" y="36"/>
                    </a:lnTo>
                    <a:lnTo>
                      <a:pt x="611" y="40"/>
                    </a:lnTo>
                    <a:lnTo>
                      <a:pt x="601" y="48"/>
                    </a:lnTo>
                    <a:lnTo>
                      <a:pt x="582" y="54"/>
                    </a:lnTo>
                    <a:lnTo>
                      <a:pt x="571" y="59"/>
                    </a:lnTo>
                    <a:lnTo>
                      <a:pt x="564" y="69"/>
                    </a:lnTo>
                    <a:lnTo>
                      <a:pt x="559" y="77"/>
                    </a:lnTo>
                    <a:lnTo>
                      <a:pt x="559" y="88"/>
                    </a:lnTo>
                    <a:lnTo>
                      <a:pt x="556" y="93"/>
                    </a:lnTo>
                    <a:lnTo>
                      <a:pt x="553" y="96"/>
                    </a:lnTo>
                    <a:lnTo>
                      <a:pt x="550" y="97"/>
                    </a:lnTo>
                    <a:lnTo>
                      <a:pt x="549" y="99"/>
                    </a:lnTo>
                    <a:lnTo>
                      <a:pt x="539" y="102"/>
                    </a:lnTo>
                    <a:lnTo>
                      <a:pt x="530" y="102"/>
                    </a:lnTo>
                    <a:lnTo>
                      <a:pt x="525" y="100"/>
                    </a:lnTo>
                    <a:lnTo>
                      <a:pt x="519" y="104"/>
                    </a:lnTo>
                    <a:lnTo>
                      <a:pt x="510" y="109"/>
                    </a:lnTo>
                    <a:lnTo>
                      <a:pt x="501" y="117"/>
                    </a:lnTo>
                    <a:lnTo>
                      <a:pt x="497" y="119"/>
                    </a:lnTo>
                    <a:lnTo>
                      <a:pt x="493" y="123"/>
                    </a:lnTo>
                    <a:lnTo>
                      <a:pt x="488" y="130"/>
                    </a:lnTo>
                    <a:lnTo>
                      <a:pt x="485" y="138"/>
                    </a:lnTo>
                    <a:lnTo>
                      <a:pt x="476" y="143"/>
                    </a:lnTo>
                    <a:lnTo>
                      <a:pt x="469" y="146"/>
                    </a:lnTo>
                    <a:lnTo>
                      <a:pt x="447" y="149"/>
                    </a:lnTo>
                    <a:lnTo>
                      <a:pt x="441" y="149"/>
                    </a:lnTo>
                    <a:lnTo>
                      <a:pt x="436" y="148"/>
                    </a:lnTo>
                    <a:lnTo>
                      <a:pt x="431" y="145"/>
                    </a:lnTo>
                    <a:lnTo>
                      <a:pt x="429" y="142"/>
                    </a:lnTo>
                    <a:lnTo>
                      <a:pt x="424" y="139"/>
                    </a:lnTo>
                    <a:lnTo>
                      <a:pt x="418" y="137"/>
                    </a:lnTo>
                    <a:lnTo>
                      <a:pt x="408" y="134"/>
                    </a:lnTo>
                    <a:lnTo>
                      <a:pt x="398" y="134"/>
                    </a:lnTo>
                    <a:lnTo>
                      <a:pt x="387" y="134"/>
                    </a:lnTo>
                    <a:lnTo>
                      <a:pt x="377" y="138"/>
                    </a:lnTo>
                    <a:lnTo>
                      <a:pt x="374" y="137"/>
                    </a:lnTo>
                    <a:lnTo>
                      <a:pt x="373" y="137"/>
                    </a:lnTo>
                    <a:lnTo>
                      <a:pt x="371" y="133"/>
                    </a:lnTo>
                    <a:lnTo>
                      <a:pt x="366" y="128"/>
                    </a:lnTo>
                    <a:lnTo>
                      <a:pt x="364" y="125"/>
                    </a:lnTo>
                    <a:lnTo>
                      <a:pt x="362" y="122"/>
                    </a:lnTo>
                    <a:lnTo>
                      <a:pt x="362" y="113"/>
                    </a:lnTo>
                    <a:lnTo>
                      <a:pt x="364" y="108"/>
                    </a:lnTo>
                    <a:lnTo>
                      <a:pt x="361" y="103"/>
                    </a:lnTo>
                    <a:lnTo>
                      <a:pt x="359" y="100"/>
                    </a:lnTo>
                    <a:lnTo>
                      <a:pt x="354" y="99"/>
                    </a:lnTo>
                    <a:lnTo>
                      <a:pt x="350" y="100"/>
                    </a:lnTo>
                    <a:lnTo>
                      <a:pt x="342" y="102"/>
                    </a:lnTo>
                    <a:lnTo>
                      <a:pt x="336" y="104"/>
                    </a:lnTo>
                    <a:lnTo>
                      <a:pt x="331" y="105"/>
                    </a:lnTo>
                    <a:lnTo>
                      <a:pt x="330" y="108"/>
                    </a:lnTo>
                    <a:lnTo>
                      <a:pt x="326" y="110"/>
                    </a:lnTo>
                    <a:lnTo>
                      <a:pt x="324" y="113"/>
                    </a:lnTo>
                    <a:lnTo>
                      <a:pt x="319" y="113"/>
                    </a:lnTo>
                    <a:lnTo>
                      <a:pt x="316" y="111"/>
                    </a:lnTo>
                    <a:lnTo>
                      <a:pt x="315" y="111"/>
                    </a:lnTo>
                    <a:lnTo>
                      <a:pt x="313" y="109"/>
                    </a:lnTo>
                    <a:lnTo>
                      <a:pt x="308" y="105"/>
                    </a:lnTo>
                    <a:lnTo>
                      <a:pt x="305" y="103"/>
                    </a:lnTo>
                    <a:lnTo>
                      <a:pt x="304" y="102"/>
                    </a:lnTo>
                    <a:lnTo>
                      <a:pt x="288" y="81"/>
                    </a:lnTo>
                    <a:lnTo>
                      <a:pt x="286" y="79"/>
                    </a:lnTo>
                    <a:lnTo>
                      <a:pt x="285" y="79"/>
                    </a:lnTo>
                    <a:lnTo>
                      <a:pt x="282" y="79"/>
                    </a:lnTo>
                    <a:lnTo>
                      <a:pt x="280" y="81"/>
                    </a:lnTo>
                    <a:lnTo>
                      <a:pt x="274" y="83"/>
                    </a:lnTo>
                    <a:lnTo>
                      <a:pt x="270" y="85"/>
                    </a:lnTo>
                    <a:lnTo>
                      <a:pt x="262" y="85"/>
                    </a:lnTo>
                    <a:lnTo>
                      <a:pt x="255" y="90"/>
                    </a:lnTo>
                    <a:lnTo>
                      <a:pt x="252" y="96"/>
                    </a:lnTo>
                    <a:lnTo>
                      <a:pt x="252" y="100"/>
                    </a:lnTo>
                    <a:lnTo>
                      <a:pt x="256" y="108"/>
                    </a:lnTo>
                    <a:lnTo>
                      <a:pt x="256" y="122"/>
                    </a:lnTo>
                    <a:lnTo>
                      <a:pt x="256" y="126"/>
                    </a:lnTo>
                    <a:lnTo>
                      <a:pt x="256" y="130"/>
                    </a:lnTo>
                    <a:lnTo>
                      <a:pt x="255" y="132"/>
                    </a:lnTo>
                    <a:lnTo>
                      <a:pt x="253" y="132"/>
                    </a:lnTo>
                    <a:lnTo>
                      <a:pt x="253" y="133"/>
                    </a:lnTo>
                    <a:lnTo>
                      <a:pt x="253" y="136"/>
                    </a:lnTo>
                    <a:lnTo>
                      <a:pt x="247" y="138"/>
                    </a:lnTo>
                    <a:lnTo>
                      <a:pt x="245" y="138"/>
                    </a:lnTo>
                    <a:lnTo>
                      <a:pt x="244" y="138"/>
                    </a:lnTo>
                    <a:lnTo>
                      <a:pt x="244" y="139"/>
                    </a:lnTo>
                    <a:lnTo>
                      <a:pt x="241" y="142"/>
                    </a:lnTo>
                    <a:lnTo>
                      <a:pt x="230" y="144"/>
                    </a:lnTo>
                    <a:lnTo>
                      <a:pt x="224" y="142"/>
                    </a:lnTo>
                    <a:lnTo>
                      <a:pt x="217" y="139"/>
                    </a:lnTo>
                    <a:lnTo>
                      <a:pt x="212" y="142"/>
                    </a:lnTo>
                    <a:lnTo>
                      <a:pt x="205" y="145"/>
                    </a:lnTo>
                    <a:lnTo>
                      <a:pt x="199" y="154"/>
                    </a:lnTo>
                    <a:lnTo>
                      <a:pt x="194" y="156"/>
                    </a:lnTo>
                    <a:lnTo>
                      <a:pt x="191" y="156"/>
                    </a:lnTo>
                    <a:lnTo>
                      <a:pt x="190" y="156"/>
                    </a:lnTo>
                    <a:lnTo>
                      <a:pt x="190" y="157"/>
                    </a:lnTo>
                    <a:lnTo>
                      <a:pt x="188" y="156"/>
                    </a:lnTo>
                    <a:lnTo>
                      <a:pt x="187" y="156"/>
                    </a:lnTo>
                    <a:lnTo>
                      <a:pt x="184" y="156"/>
                    </a:lnTo>
                    <a:lnTo>
                      <a:pt x="179" y="155"/>
                    </a:lnTo>
                    <a:lnTo>
                      <a:pt x="175" y="153"/>
                    </a:lnTo>
                    <a:lnTo>
                      <a:pt x="172" y="149"/>
                    </a:lnTo>
                    <a:lnTo>
                      <a:pt x="165" y="139"/>
                    </a:lnTo>
                    <a:lnTo>
                      <a:pt x="159" y="140"/>
                    </a:lnTo>
                    <a:lnTo>
                      <a:pt x="158" y="151"/>
                    </a:lnTo>
                    <a:lnTo>
                      <a:pt x="155" y="155"/>
                    </a:lnTo>
                    <a:lnTo>
                      <a:pt x="153" y="159"/>
                    </a:lnTo>
                    <a:lnTo>
                      <a:pt x="149" y="161"/>
                    </a:lnTo>
                    <a:lnTo>
                      <a:pt x="147" y="161"/>
                    </a:lnTo>
                    <a:lnTo>
                      <a:pt x="145" y="161"/>
                    </a:lnTo>
                    <a:lnTo>
                      <a:pt x="145" y="162"/>
                    </a:lnTo>
                    <a:lnTo>
                      <a:pt x="138" y="161"/>
                    </a:lnTo>
                    <a:lnTo>
                      <a:pt x="131" y="159"/>
                    </a:lnTo>
                    <a:lnTo>
                      <a:pt x="124" y="157"/>
                    </a:lnTo>
                    <a:lnTo>
                      <a:pt x="118" y="162"/>
                    </a:lnTo>
                    <a:lnTo>
                      <a:pt x="101" y="179"/>
                    </a:lnTo>
                    <a:lnTo>
                      <a:pt x="96" y="182"/>
                    </a:lnTo>
                    <a:lnTo>
                      <a:pt x="91" y="184"/>
                    </a:lnTo>
                    <a:lnTo>
                      <a:pt x="87" y="184"/>
                    </a:lnTo>
                    <a:lnTo>
                      <a:pt x="85" y="185"/>
                    </a:lnTo>
                    <a:lnTo>
                      <a:pt x="81" y="185"/>
                    </a:lnTo>
                    <a:lnTo>
                      <a:pt x="79" y="186"/>
                    </a:lnTo>
                    <a:lnTo>
                      <a:pt x="61" y="185"/>
                    </a:lnTo>
                    <a:lnTo>
                      <a:pt x="55" y="185"/>
                    </a:lnTo>
                    <a:lnTo>
                      <a:pt x="51" y="188"/>
                    </a:lnTo>
                    <a:lnTo>
                      <a:pt x="47" y="191"/>
                    </a:lnTo>
                    <a:lnTo>
                      <a:pt x="46" y="197"/>
                    </a:lnTo>
                    <a:lnTo>
                      <a:pt x="41" y="206"/>
                    </a:lnTo>
                    <a:lnTo>
                      <a:pt x="34" y="217"/>
                    </a:lnTo>
                    <a:lnTo>
                      <a:pt x="29" y="222"/>
                    </a:lnTo>
                    <a:lnTo>
                      <a:pt x="32" y="226"/>
                    </a:lnTo>
                    <a:lnTo>
                      <a:pt x="33" y="231"/>
                    </a:lnTo>
                    <a:lnTo>
                      <a:pt x="35" y="236"/>
                    </a:lnTo>
                    <a:lnTo>
                      <a:pt x="36" y="239"/>
                    </a:lnTo>
                    <a:lnTo>
                      <a:pt x="38" y="241"/>
                    </a:lnTo>
                    <a:lnTo>
                      <a:pt x="35" y="245"/>
                    </a:lnTo>
                    <a:lnTo>
                      <a:pt x="34" y="250"/>
                    </a:lnTo>
                    <a:lnTo>
                      <a:pt x="29" y="256"/>
                    </a:lnTo>
                    <a:lnTo>
                      <a:pt x="27" y="256"/>
                    </a:lnTo>
                    <a:lnTo>
                      <a:pt x="25" y="256"/>
                    </a:lnTo>
                    <a:lnTo>
                      <a:pt x="25" y="257"/>
                    </a:lnTo>
                    <a:lnTo>
                      <a:pt x="23" y="259"/>
                    </a:lnTo>
                    <a:lnTo>
                      <a:pt x="16" y="260"/>
                    </a:lnTo>
                    <a:lnTo>
                      <a:pt x="7" y="259"/>
                    </a:lnTo>
                    <a:lnTo>
                      <a:pt x="4" y="258"/>
                    </a:lnTo>
                    <a:lnTo>
                      <a:pt x="0" y="254"/>
                    </a:lnTo>
                    <a:lnTo>
                      <a:pt x="1" y="25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717">
                <a:extLst>
                  <a:ext uri="{FF2B5EF4-FFF2-40B4-BE49-F238E27FC236}">
                    <a16:creationId xmlns:a16="http://schemas.microsoft.com/office/drawing/2014/main" id="{BD87E870-5A04-0805-BA0B-06AD86721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9" y="2287"/>
                <a:ext cx="19" cy="6"/>
              </a:xfrm>
              <a:custGeom>
                <a:avLst/>
                <a:gdLst>
                  <a:gd name="T0" fmla="*/ 94 w 94"/>
                  <a:gd name="T1" fmla="*/ 15 h 28"/>
                  <a:gd name="T2" fmla="*/ 90 w 94"/>
                  <a:gd name="T3" fmla="*/ 6 h 28"/>
                  <a:gd name="T4" fmla="*/ 87 w 94"/>
                  <a:gd name="T5" fmla="*/ 3 h 28"/>
                  <a:gd name="T6" fmla="*/ 86 w 94"/>
                  <a:gd name="T7" fmla="*/ 2 h 28"/>
                  <a:gd name="T8" fmla="*/ 81 w 94"/>
                  <a:gd name="T9" fmla="*/ 0 h 28"/>
                  <a:gd name="T10" fmla="*/ 79 w 94"/>
                  <a:gd name="T11" fmla="*/ 2 h 28"/>
                  <a:gd name="T12" fmla="*/ 70 w 94"/>
                  <a:gd name="T13" fmla="*/ 2 h 28"/>
                  <a:gd name="T14" fmla="*/ 64 w 94"/>
                  <a:gd name="T15" fmla="*/ 2 h 28"/>
                  <a:gd name="T16" fmla="*/ 59 w 94"/>
                  <a:gd name="T17" fmla="*/ 3 h 28"/>
                  <a:gd name="T18" fmla="*/ 46 w 94"/>
                  <a:gd name="T19" fmla="*/ 4 h 28"/>
                  <a:gd name="T20" fmla="*/ 35 w 94"/>
                  <a:gd name="T21" fmla="*/ 10 h 28"/>
                  <a:gd name="T22" fmla="*/ 25 w 94"/>
                  <a:gd name="T23" fmla="*/ 14 h 28"/>
                  <a:gd name="T24" fmla="*/ 17 w 94"/>
                  <a:gd name="T25" fmla="*/ 15 h 28"/>
                  <a:gd name="T26" fmla="*/ 7 w 94"/>
                  <a:gd name="T27" fmla="*/ 17 h 28"/>
                  <a:gd name="T28" fmla="*/ 0 w 94"/>
                  <a:gd name="T2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" h="28">
                    <a:moveTo>
                      <a:pt x="94" y="15"/>
                    </a:moveTo>
                    <a:lnTo>
                      <a:pt x="90" y="6"/>
                    </a:lnTo>
                    <a:lnTo>
                      <a:pt x="87" y="3"/>
                    </a:lnTo>
                    <a:lnTo>
                      <a:pt x="86" y="2"/>
                    </a:lnTo>
                    <a:lnTo>
                      <a:pt x="81" y="0"/>
                    </a:lnTo>
                    <a:lnTo>
                      <a:pt x="79" y="2"/>
                    </a:lnTo>
                    <a:lnTo>
                      <a:pt x="70" y="2"/>
                    </a:lnTo>
                    <a:lnTo>
                      <a:pt x="64" y="2"/>
                    </a:lnTo>
                    <a:lnTo>
                      <a:pt x="59" y="3"/>
                    </a:lnTo>
                    <a:lnTo>
                      <a:pt x="46" y="4"/>
                    </a:lnTo>
                    <a:lnTo>
                      <a:pt x="35" y="10"/>
                    </a:lnTo>
                    <a:lnTo>
                      <a:pt x="25" y="14"/>
                    </a:lnTo>
                    <a:lnTo>
                      <a:pt x="17" y="15"/>
                    </a:lnTo>
                    <a:lnTo>
                      <a:pt x="7" y="17"/>
                    </a:lnTo>
                    <a:lnTo>
                      <a:pt x="0" y="2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718">
                <a:extLst>
                  <a:ext uri="{FF2B5EF4-FFF2-40B4-BE49-F238E27FC236}">
                    <a16:creationId xmlns:a16="http://schemas.microsoft.com/office/drawing/2014/main" id="{E46DED89-238B-92B0-D3EB-58161D23A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9" y="1541"/>
                <a:ext cx="26" cy="59"/>
              </a:xfrm>
              <a:custGeom>
                <a:avLst/>
                <a:gdLst>
                  <a:gd name="T0" fmla="*/ 122 w 134"/>
                  <a:gd name="T1" fmla="*/ 5 h 299"/>
                  <a:gd name="T2" fmla="*/ 110 w 134"/>
                  <a:gd name="T3" fmla="*/ 10 h 299"/>
                  <a:gd name="T4" fmla="*/ 104 w 134"/>
                  <a:gd name="T5" fmla="*/ 11 h 299"/>
                  <a:gd name="T6" fmla="*/ 95 w 134"/>
                  <a:gd name="T7" fmla="*/ 11 h 299"/>
                  <a:gd name="T8" fmla="*/ 97 w 134"/>
                  <a:gd name="T9" fmla="*/ 19 h 299"/>
                  <a:gd name="T10" fmla="*/ 95 w 134"/>
                  <a:gd name="T11" fmla="*/ 28 h 299"/>
                  <a:gd name="T12" fmla="*/ 89 w 134"/>
                  <a:gd name="T13" fmla="*/ 42 h 299"/>
                  <a:gd name="T14" fmla="*/ 82 w 134"/>
                  <a:gd name="T15" fmla="*/ 53 h 299"/>
                  <a:gd name="T16" fmla="*/ 81 w 134"/>
                  <a:gd name="T17" fmla="*/ 65 h 299"/>
                  <a:gd name="T18" fmla="*/ 75 w 134"/>
                  <a:gd name="T19" fmla="*/ 72 h 299"/>
                  <a:gd name="T20" fmla="*/ 71 w 134"/>
                  <a:gd name="T21" fmla="*/ 75 h 299"/>
                  <a:gd name="T22" fmla="*/ 64 w 134"/>
                  <a:gd name="T23" fmla="*/ 82 h 299"/>
                  <a:gd name="T24" fmla="*/ 72 w 134"/>
                  <a:gd name="T25" fmla="*/ 96 h 299"/>
                  <a:gd name="T26" fmla="*/ 77 w 134"/>
                  <a:gd name="T27" fmla="*/ 105 h 299"/>
                  <a:gd name="T28" fmla="*/ 78 w 134"/>
                  <a:gd name="T29" fmla="*/ 114 h 299"/>
                  <a:gd name="T30" fmla="*/ 66 w 134"/>
                  <a:gd name="T31" fmla="*/ 124 h 299"/>
                  <a:gd name="T32" fmla="*/ 64 w 134"/>
                  <a:gd name="T33" fmla="*/ 131 h 299"/>
                  <a:gd name="T34" fmla="*/ 74 w 134"/>
                  <a:gd name="T35" fmla="*/ 133 h 299"/>
                  <a:gd name="T36" fmla="*/ 77 w 134"/>
                  <a:gd name="T37" fmla="*/ 139 h 299"/>
                  <a:gd name="T38" fmla="*/ 76 w 134"/>
                  <a:gd name="T39" fmla="*/ 152 h 299"/>
                  <a:gd name="T40" fmla="*/ 71 w 134"/>
                  <a:gd name="T41" fmla="*/ 155 h 299"/>
                  <a:gd name="T42" fmla="*/ 70 w 134"/>
                  <a:gd name="T43" fmla="*/ 156 h 299"/>
                  <a:gd name="T44" fmla="*/ 61 w 134"/>
                  <a:gd name="T45" fmla="*/ 153 h 299"/>
                  <a:gd name="T46" fmla="*/ 57 w 134"/>
                  <a:gd name="T47" fmla="*/ 159 h 299"/>
                  <a:gd name="T48" fmla="*/ 58 w 134"/>
                  <a:gd name="T49" fmla="*/ 171 h 299"/>
                  <a:gd name="T50" fmla="*/ 57 w 134"/>
                  <a:gd name="T51" fmla="*/ 176 h 299"/>
                  <a:gd name="T52" fmla="*/ 57 w 134"/>
                  <a:gd name="T53" fmla="*/ 179 h 299"/>
                  <a:gd name="T54" fmla="*/ 54 w 134"/>
                  <a:gd name="T55" fmla="*/ 185 h 299"/>
                  <a:gd name="T56" fmla="*/ 50 w 134"/>
                  <a:gd name="T57" fmla="*/ 188 h 299"/>
                  <a:gd name="T58" fmla="*/ 49 w 134"/>
                  <a:gd name="T59" fmla="*/ 189 h 299"/>
                  <a:gd name="T60" fmla="*/ 41 w 134"/>
                  <a:gd name="T61" fmla="*/ 192 h 299"/>
                  <a:gd name="T62" fmla="*/ 35 w 134"/>
                  <a:gd name="T63" fmla="*/ 200 h 299"/>
                  <a:gd name="T64" fmla="*/ 35 w 134"/>
                  <a:gd name="T65" fmla="*/ 215 h 299"/>
                  <a:gd name="T66" fmla="*/ 42 w 134"/>
                  <a:gd name="T67" fmla="*/ 235 h 299"/>
                  <a:gd name="T68" fmla="*/ 49 w 134"/>
                  <a:gd name="T69" fmla="*/ 258 h 299"/>
                  <a:gd name="T70" fmla="*/ 48 w 134"/>
                  <a:gd name="T71" fmla="*/ 259 h 299"/>
                  <a:gd name="T72" fmla="*/ 47 w 134"/>
                  <a:gd name="T73" fmla="*/ 267 h 299"/>
                  <a:gd name="T74" fmla="*/ 41 w 134"/>
                  <a:gd name="T75" fmla="*/ 270 h 299"/>
                  <a:gd name="T76" fmla="*/ 35 w 134"/>
                  <a:gd name="T77" fmla="*/ 274 h 299"/>
                  <a:gd name="T78" fmla="*/ 24 w 134"/>
                  <a:gd name="T79" fmla="*/ 276 h 299"/>
                  <a:gd name="T80" fmla="*/ 7 w 134"/>
                  <a:gd name="T81" fmla="*/ 293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4" h="299">
                    <a:moveTo>
                      <a:pt x="134" y="0"/>
                    </a:moveTo>
                    <a:lnTo>
                      <a:pt x="122" y="5"/>
                    </a:lnTo>
                    <a:lnTo>
                      <a:pt x="115" y="7"/>
                    </a:lnTo>
                    <a:lnTo>
                      <a:pt x="110" y="10"/>
                    </a:lnTo>
                    <a:lnTo>
                      <a:pt x="105" y="10"/>
                    </a:lnTo>
                    <a:lnTo>
                      <a:pt x="104" y="11"/>
                    </a:lnTo>
                    <a:lnTo>
                      <a:pt x="98" y="10"/>
                    </a:lnTo>
                    <a:lnTo>
                      <a:pt x="95" y="11"/>
                    </a:lnTo>
                    <a:lnTo>
                      <a:pt x="94" y="13"/>
                    </a:lnTo>
                    <a:lnTo>
                      <a:pt x="97" y="19"/>
                    </a:lnTo>
                    <a:lnTo>
                      <a:pt x="97" y="23"/>
                    </a:lnTo>
                    <a:lnTo>
                      <a:pt x="95" y="28"/>
                    </a:lnTo>
                    <a:lnTo>
                      <a:pt x="93" y="34"/>
                    </a:lnTo>
                    <a:lnTo>
                      <a:pt x="89" y="42"/>
                    </a:lnTo>
                    <a:lnTo>
                      <a:pt x="84" y="47"/>
                    </a:lnTo>
                    <a:lnTo>
                      <a:pt x="82" y="53"/>
                    </a:lnTo>
                    <a:lnTo>
                      <a:pt x="82" y="63"/>
                    </a:lnTo>
                    <a:lnTo>
                      <a:pt x="81" y="65"/>
                    </a:lnTo>
                    <a:lnTo>
                      <a:pt x="78" y="69"/>
                    </a:lnTo>
                    <a:lnTo>
                      <a:pt x="75" y="72"/>
                    </a:lnTo>
                    <a:lnTo>
                      <a:pt x="72" y="73"/>
                    </a:lnTo>
                    <a:lnTo>
                      <a:pt x="71" y="75"/>
                    </a:lnTo>
                    <a:lnTo>
                      <a:pt x="65" y="78"/>
                    </a:lnTo>
                    <a:lnTo>
                      <a:pt x="64" y="82"/>
                    </a:lnTo>
                    <a:lnTo>
                      <a:pt x="66" y="87"/>
                    </a:lnTo>
                    <a:lnTo>
                      <a:pt x="72" y="96"/>
                    </a:lnTo>
                    <a:lnTo>
                      <a:pt x="76" y="103"/>
                    </a:lnTo>
                    <a:lnTo>
                      <a:pt x="77" y="105"/>
                    </a:lnTo>
                    <a:lnTo>
                      <a:pt x="80" y="109"/>
                    </a:lnTo>
                    <a:lnTo>
                      <a:pt x="78" y="114"/>
                    </a:lnTo>
                    <a:lnTo>
                      <a:pt x="76" y="119"/>
                    </a:lnTo>
                    <a:lnTo>
                      <a:pt x="66" y="124"/>
                    </a:lnTo>
                    <a:lnTo>
                      <a:pt x="63" y="129"/>
                    </a:lnTo>
                    <a:lnTo>
                      <a:pt x="64" y="131"/>
                    </a:lnTo>
                    <a:lnTo>
                      <a:pt x="71" y="133"/>
                    </a:lnTo>
                    <a:lnTo>
                      <a:pt x="74" y="133"/>
                    </a:lnTo>
                    <a:lnTo>
                      <a:pt x="76" y="136"/>
                    </a:lnTo>
                    <a:lnTo>
                      <a:pt x="77" y="139"/>
                    </a:lnTo>
                    <a:lnTo>
                      <a:pt x="78" y="145"/>
                    </a:lnTo>
                    <a:lnTo>
                      <a:pt x="76" y="152"/>
                    </a:lnTo>
                    <a:lnTo>
                      <a:pt x="74" y="155"/>
                    </a:lnTo>
                    <a:lnTo>
                      <a:pt x="71" y="155"/>
                    </a:lnTo>
                    <a:lnTo>
                      <a:pt x="70" y="155"/>
                    </a:lnTo>
                    <a:lnTo>
                      <a:pt x="70" y="156"/>
                    </a:lnTo>
                    <a:lnTo>
                      <a:pt x="67" y="155"/>
                    </a:lnTo>
                    <a:lnTo>
                      <a:pt x="61" y="153"/>
                    </a:lnTo>
                    <a:lnTo>
                      <a:pt x="58" y="154"/>
                    </a:lnTo>
                    <a:lnTo>
                      <a:pt x="57" y="159"/>
                    </a:lnTo>
                    <a:lnTo>
                      <a:pt x="58" y="167"/>
                    </a:lnTo>
                    <a:lnTo>
                      <a:pt x="58" y="171"/>
                    </a:lnTo>
                    <a:lnTo>
                      <a:pt x="58" y="176"/>
                    </a:lnTo>
                    <a:lnTo>
                      <a:pt x="57" y="176"/>
                    </a:lnTo>
                    <a:lnTo>
                      <a:pt x="57" y="177"/>
                    </a:lnTo>
                    <a:lnTo>
                      <a:pt x="57" y="179"/>
                    </a:lnTo>
                    <a:lnTo>
                      <a:pt x="57" y="184"/>
                    </a:lnTo>
                    <a:lnTo>
                      <a:pt x="54" y="185"/>
                    </a:lnTo>
                    <a:lnTo>
                      <a:pt x="53" y="188"/>
                    </a:lnTo>
                    <a:lnTo>
                      <a:pt x="50" y="188"/>
                    </a:lnTo>
                    <a:lnTo>
                      <a:pt x="49" y="188"/>
                    </a:lnTo>
                    <a:lnTo>
                      <a:pt x="49" y="189"/>
                    </a:lnTo>
                    <a:lnTo>
                      <a:pt x="47" y="192"/>
                    </a:lnTo>
                    <a:lnTo>
                      <a:pt x="41" y="192"/>
                    </a:lnTo>
                    <a:lnTo>
                      <a:pt x="37" y="195"/>
                    </a:lnTo>
                    <a:lnTo>
                      <a:pt x="35" y="200"/>
                    </a:lnTo>
                    <a:lnTo>
                      <a:pt x="35" y="209"/>
                    </a:lnTo>
                    <a:lnTo>
                      <a:pt x="35" y="215"/>
                    </a:lnTo>
                    <a:lnTo>
                      <a:pt x="38" y="224"/>
                    </a:lnTo>
                    <a:lnTo>
                      <a:pt x="42" y="235"/>
                    </a:lnTo>
                    <a:lnTo>
                      <a:pt x="49" y="249"/>
                    </a:lnTo>
                    <a:lnTo>
                      <a:pt x="49" y="258"/>
                    </a:lnTo>
                    <a:lnTo>
                      <a:pt x="48" y="258"/>
                    </a:lnTo>
                    <a:lnTo>
                      <a:pt x="48" y="259"/>
                    </a:lnTo>
                    <a:lnTo>
                      <a:pt x="48" y="262"/>
                    </a:lnTo>
                    <a:lnTo>
                      <a:pt x="47" y="267"/>
                    </a:lnTo>
                    <a:lnTo>
                      <a:pt x="43" y="269"/>
                    </a:lnTo>
                    <a:lnTo>
                      <a:pt x="41" y="270"/>
                    </a:lnTo>
                    <a:lnTo>
                      <a:pt x="40" y="273"/>
                    </a:lnTo>
                    <a:lnTo>
                      <a:pt x="35" y="274"/>
                    </a:lnTo>
                    <a:lnTo>
                      <a:pt x="30" y="276"/>
                    </a:lnTo>
                    <a:lnTo>
                      <a:pt x="24" y="276"/>
                    </a:lnTo>
                    <a:lnTo>
                      <a:pt x="19" y="280"/>
                    </a:lnTo>
                    <a:lnTo>
                      <a:pt x="7" y="293"/>
                    </a:lnTo>
                    <a:lnTo>
                      <a:pt x="0" y="29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719">
                <a:extLst>
                  <a:ext uri="{FF2B5EF4-FFF2-40B4-BE49-F238E27FC236}">
                    <a16:creationId xmlns:a16="http://schemas.microsoft.com/office/drawing/2014/main" id="{974F7981-4752-E99F-C5E4-EA43D2E37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9" y="1812"/>
                <a:ext cx="20" cy="103"/>
              </a:xfrm>
              <a:custGeom>
                <a:avLst/>
                <a:gdLst>
                  <a:gd name="T0" fmla="*/ 25 w 99"/>
                  <a:gd name="T1" fmla="*/ 515 h 515"/>
                  <a:gd name="T2" fmla="*/ 22 w 99"/>
                  <a:gd name="T3" fmla="*/ 514 h 515"/>
                  <a:gd name="T4" fmla="*/ 15 w 99"/>
                  <a:gd name="T5" fmla="*/ 511 h 515"/>
                  <a:gd name="T6" fmla="*/ 5 w 99"/>
                  <a:gd name="T7" fmla="*/ 509 h 515"/>
                  <a:gd name="T8" fmla="*/ 0 w 99"/>
                  <a:gd name="T9" fmla="*/ 496 h 515"/>
                  <a:gd name="T10" fmla="*/ 20 w 99"/>
                  <a:gd name="T11" fmla="*/ 475 h 515"/>
                  <a:gd name="T12" fmla="*/ 22 w 99"/>
                  <a:gd name="T13" fmla="*/ 463 h 515"/>
                  <a:gd name="T14" fmla="*/ 22 w 99"/>
                  <a:gd name="T15" fmla="*/ 459 h 515"/>
                  <a:gd name="T16" fmla="*/ 20 w 99"/>
                  <a:gd name="T17" fmla="*/ 456 h 515"/>
                  <a:gd name="T18" fmla="*/ 18 w 99"/>
                  <a:gd name="T19" fmla="*/ 447 h 515"/>
                  <a:gd name="T20" fmla="*/ 18 w 99"/>
                  <a:gd name="T21" fmla="*/ 435 h 515"/>
                  <a:gd name="T22" fmla="*/ 14 w 99"/>
                  <a:gd name="T23" fmla="*/ 408 h 515"/>
                  <a:gd name="T24" fmla="*/ 14 w 99"/>
                  <a:gd name="T25" fmla="*/ 391 h 515"/>
                  <a:gd name="T26" fmla="*/ 7 w 99"/>
                  <a:gd name="T27" fmla="*/ 370 h 515"/>
                  <a:gd name="T28" fmla="*/ 11 w 99"/>
                  <a:gd name="T29" fmla="*/ 361 h 515"/>
                  <a:gd name="T30" fmla="*/ 22 w 99"/>
                  <a:gd name="T31" fmla="*/ 349 h 515"/>
                  <a:gd name="T32" fmla="*/ 26 w 99"/>
                  <a:gd name="T33" fmla="*/ 340 h 515"/>
                  <a:gd name="T34" fmla="*/ 26 w 99"/>
                  <a:gd name="T35" fmla="*/ 337 h 515"/>
                  <a:gd name="T36" fmla="*/ 23 w 99"/>
                  <a:gd name="T37" fmla="*/ 327 h 515"/>
                  <a:gd name="T38" fmla="*/ 14 w 99"/>
                  <a:gd name="T39" fmla="*/ 313 h 515"/>
                  <a:gd name="T40" fmla="*/ 24 w 99"/>
                  <a:gd name="T41" fmla="*/ 294 h 515"/>
                  <a:gd name="T42" fmla="*/ 32 w 99"/>
                  <a:gd name="T43" fmla="*/ 281 h 515"/>
                  <a:gd name="T44" fmla="*/ 34 w 99"/>
                  <a:gd name="T45" fmla="*/ 275 h 515"/>
                  <a:gd name="T46" fmla="*/ 58 w 99"/>
                  <a:gd name="T47" fmla="*/ 242 h 515"/>
                  <a:gd name="T48" fmla="*/ 57 w 99"/>
                  <a:gd name="T49" fmla="*/ 216 h 515"/>
                  <a:gd name="T50" fmla="*/ 49 w 99"/>
                  <a:gd name="T51" fmla="*/ 210 h 515"/>
                  <a:gd name="T52" fmla="*/ 42 w 99"/>
                  <a:gd name="T53" fmla="*/ 197 h 515"/>
                  <a:gd name="T54" fmla="*/ 41 w 99"/>
                  <a:gd name="T55" fmla="*/ 174 h 515"/>
                  <a:gd name="T56" fmla="*/ 48 w 99"/>
                  <a:gd name="T57" fmla="*/ 163 h 515"/>
                  <a:gd name="T58" fmla="*/ 48 w 99"/>
                  <a:gd name="T59" fmla="*/ 160 h 515"/>
                  <a:gd name="T60" fmla="*/ 51 w 99"/>
                  <a:gd name="T61" fmla="*/ 157 h 515"/>
                  <a:gd name="T62" fmla="*/ 59 w 99"/>
                  <a:gd name="T63" fmla="*/ 117 h 515"/>
                  <a:gd name="T64" fmla="*/ 68 w 99"/>
                  <a:gd name="T65" fmla="*/ 85 h 515"/>
                  <a:gd name="T66" fmla="*/ 83 w 99"/>
                  <a:gd name="T67" fmla="*/ 47 h 515"/>
                  <a:gd name="T68" fmla="*/ 89 w 99"/>
                  <a:gd name="T69" fmla="*/ 18 h 515"/>
                  <a:gd name="T70" fmla="*/ 99 w 99"/>
                  <a:gd name="T7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9" h="515">
                    <a:moveTo>
                      <a:pt x="32" y="514"/>
                    </a:moveTo>
                    <a:lnTo>
                      <a:pt x="25" y="515"/>
                    </a:lnTo>
                    <a:lnTo>
                      <a:pt x="23" y="514"/>
                    </a:lnTo>
                    <a:lnTo>
                      <a:pt x="22" y="514"/>
                    </a:lnTo>
                    <a:lnTo>
                      <a:pt x="19" y="513"/>
                    </a:lnTo>
                    <a:lnTo>
                      <a:pt x="15" y="511"/>
                    </a:lnTo>
                    <a:lnTo>
                      <a:pt x="11" y="511"/>
                    </a:lnTo>
                    <a:lnTo>
                      <a:pt x="5" y="509"/>
                    </a:lnTo>
                    <a:lnTo>
                      <a:pt x="0" y="500"/>
                    </a:lnTo>
                    <a:lnTo>
                      <a:pt x="0" y="496"/>
                    </a:lnTo>
                    <a:lnTo>
                      <a:pt x="5" y="491"/>
                    </a:lnTo>
                    <a:lnTo>
                      <a:pt x="20" y="475"/>
                    </a:lnTo>
                    <a:lnTo>
                      <a:pt x="23" y="465"/>
                    </a:lnTo>
                    <a:lnTo>
                      <a:pt x="22" y="463"/>
                    </a:lnTo>
                    <a:lnTo>
                      <a:pt x="22" y="462"/>
                    </a:lnTo>
                    <a:lnTo>
                      <a:pt x="22" y="459"/>
                    </a:lnTo>
                    <a:lnTo>
                      <a:pt x="20" y="457"/>
                    </a:lnTo>
                    <a:lnTo>
                      <a:pt x="20" y="456"/>
                    </a:lnTo>
                    <a:lnTo>
                      <a:pt x="20" y="453"/>
                    </a:lnTo>
                    <a:lnTo>
                      <a:pt x="18" y="447"/>
                    </a:lnTo>
                    <a:lnTo>
                      <a:pt x="19" y="442"/>
                    </a:lnTo>
                    <a:lnTo>
                      <a:pt x="18" y="435"/>
                    </a:lnTo>
                    <a:lnTo>
                      <a:pt x="18" y="426"/>
                    </a:lnTo>
                    <a:lnTo>
                      <a:pt x="14" y="408"/>
                    </a:lnTo>
                    <a:lnTo>
                      <a:pt x="12" y="402"/>
                    </a:lnTo>
                    <a:lnTo>
                      <a:pt x="14" y="391"/>
                    </a:lnTo>
                    <a:lnTo>
                      <a:pt x="14" y="383"/>
                    </a:lnTo>
                    <a:lnTo>
                      <a:pt x="7" y="370"/>
                    </a:lnTo>
                    <a:lnTo>
                      <a:pt x="6" y="363"/>
                    </a:lnTo>
                    <a:lnTo>
                      <a:pt x="11" y="361"/>
                    </a:lnTo>
                    <a:lnTo>
                      <a:pt x="17" y="355"/>
                    </a:lnTo>
                    <a:lnTo>
                      <a:pt x="22" y="349"/>
                    </a:lnTo>
                    <a:lnTo>
                      <a:pt x="25" y="345"/>
                    </a:lnTo>
                    <a:lnTo>
                      <a:pt x="26" y="340"/>
                    </a:lnTo>
                    <a:lnTo>
                      <a:pt x="26" y="338"/>
                    </a:lnTo>
                    <a:lnTo>
                      <a:pt x="26" y="337"/>
                    </a:lnTo>
                    <a:lnTo>
                      <a:pt x="25" y="332"/>
                    </a:lnTo>
                    <a:lnTo>
                      <a:pt x="23" y="327"/>
                    </a:lnTo>
                    <a:lnTo>
                      <a:pt x="18" y="320"/>
                    </a:lnTo>
                    <a:lnTo>
                      <a:pt x="14" y="313"/>
                    </a:lnTo>
                    <a:lnTo>
                      <a:pt x="17" y="305"/>
                    </a:lnTo>
                    <a:lnTo>
                      <a:pt x="24" y="294"/>
                    </a:lnTo>
                    <a:lnTo>
                      <a:pt x="32" y="285"/>
                    </a:lnTo>
                    <a:lnTo>
                      <a:pt x="32" y="281"/>
                    </a:lnTo>
                    <a:lnTo>
                      <a:pt x="32" y="277"/>
                    </a:lnTo>
                    <a:lnTo>
                      <a:pt x="34" y="275"/>
                    </a:lnTo>
                    <a:lnTo>
                      <a:pt x="37" y="266"/>
                    </a:lnTo>
                    <a:lnTo>
                      <a:pt x="58" y="242"/>
                    </a:lnTo>
                    <a:lnTo>
                      <a:pt x="62" y="222"/>
                    </a:lnTo>
                    <a:lnTo>
                      <a:pt x="57" y="216"/>
                    </a:lnTo>
                    <a:lnTo>
                      <a:pt x="53" y="211"/>
                    </a:lnTo>
                    <a:lnTo>
                      <a:pt x="49" y="210"/>
                    </a:lnTo>
                    <a:lnTo>
                      <a:pt x="45" y="205"/>
                    </a:lnTo>
                    <a:lnTo>
                      <a:pt x="42" y="197"/>
                    </a:lnTo>
                    <a:lnTo>
                      <a:pt x="38" y="180"/>
                    </a:lnTo>
                    <a:lnTo>
                      <a:pt x="41" y="174"/>
                    </a:lnTo>
                    <a:lnTo>
                      <a:pt x="43" y="167"/>
                    </a:lnTo>
                    <a:lnTo>
                      <a:pt x="48" y="163"/>
                    </a:lnTo>
                    <a:lnTo>
                      <a:pt x="48" y="161"/>
                    </a:lnTo>
                    <a:lnTo>
                      <a:pt x="48" y="160"/>
                    </a:lnTo>
                    <a:lnTo>
                      <a:pt x="49" y="160"/>
                    </a:lnTo>
                    <a:lnTo>
                      <a:pt x="51" y="157"/>
                    </a:lnTo>
                    <a:lnTo>
                      <a:pt x="51" y="139"/>
                    </a:lnTo>
                    <a:lnTo>
                      <a:pt x="59" y="117"/>
                    </a:lnTo>
                    <a:lnTo>
                      <a:pt x="65" y="110"/>
                    </a:lnTo>
                    <a:lnTo>
                      <a:pt x="68" y="85"/>
                    </a:lnTo>
                    <a:lnTo>
                      <a:pt x="80" y="59"/>
                    </a:lnTo>
                    <a:lnTo>
                      <a:pt x="83" y="47"/>
                    </a:lnTo>
                    <a:lnTo>
                      <a:pt x="86" y="35"/>
                    </a:lnTo>
                    <a:lnTo>
                      <a:pt x="89" y="18"/>
                    </a:lnTo>
                    <a:lnTo>
                      <a:pt x="93" y="8"/>
                    </a:lnTo>
                    <a:lnTo>
                      <a:pt x="99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720">
                <a:extLst>
                  <a:ext uri="{FF2B5EF4-FFF2-40B4-BE49-F238E27FC236}">
                    <a16:creationId xmlns:a16="http://schemas.microsoft.com/office/drawing/2014/main" id="{E286B637-24BD-8B8F-B141-03DC1E69E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1" y="1601"/>
                <a:ext cx="48" cy="50"/>
              </a:xfrm>
              <a:custGeom>
                <a:avLst/>
                <a:gdLst>
                  <a:gd name="T0" fmla="*/ 228 w 237"/>
                  <a:gd name="T1" fmla="*/ 2 h 249"/>
                  <a:gd name="T2" fmla="*/ 218 w 237"/>
                  <a:gd name="T3" fmla="*/ 6 h 249"/>
                  <a:gd name="T4" fmla="*/ 181 w 237"/>
                  <a:gd name="T5" fmla="*/ 12 h 249"/>
                  <a:gd name="T6" fmla="*/ 176 w 237"/>
                  <a:gd name="T7" fmla="*/ 21 h 249"/>
                  <a:gd name="T8" fmla="*/ 172 w 237"/>
                  <a:gd name="T9" fmla="*/ 25 h 249"/>
                  <a:gd name="T10" fmla="*/ 167 w 237"/>
                  <a:gd name="T11" fmla="*/ 29 h 249"/>
                  <a:gd name="T12" fmla="*/ 166 w 237"/>
                  <a:gd name="T13" fmla="*/ 30 h 249"/>
                  <a:gd name="T14" fmla="*/ 158 w 237"/>
                  <a:gd name="T15" fmla="*/ 30 h 249"/>
                  <a:gd name="T16" fmla="*/ 147 w 237"/>
                  <a:gd name="T17" fmla="*/ 36 h 249"/>
                  <a:gd name="T18" fmla="*/ 132 w 237"/>
                  <a:gd name="T19" fmla="*/ 52 h 249"/>
                  <a:gd name="T20" fmla="*/ 119 w 237"/>
                  <a:gd name="T21" fmla="*/ 58 h 249"/>
                  <a:gd name="T22" fmla="*/ 108 w 237"/>
                  <a:gd name="T23" fmla="*/ 53 h 249"/>
                  <a:gd name="T24" fmla="*/ 101 w 237"/>
                  <a:gd name="T25" fmla="*/ 49 h 249"/>
                  <a:gd name="T26" fmla="*/ 89 w 237"/>
                  <a:gd name="T27" fmla="*/ 53 h 249"/>
                  <a:gd name="T28" fmla="*/ 85 w 237"/>
                  <a:gd name="T29" fmla="*/ 57 h 249"/>
                  <a:gd name="T30" fmla="*/ 79 w 237"/>
                  <a:gd name="T31" fmla="*/ 70 h 249"/>
                  <a:gd name="T32" fmla="*/ 72 w 237"/>
                  <a:gd name="T33" fmla="*/ 76 h 249"/>
                  <a:gd name="T34" fmla="*/ 66 w 237"/>
                  <a:gd name="T35" fmla="*/ 81 h 249"/>
                  <a:gd name="T36" fmla="*/ 62 w 237"/>
                  <a:gd name="T37" fmla="*/ 81 h 249"/>
                  <a:gd name="T38" fmla="*/ 57 w 237"/>
                  <a:gd name="T39" fmla="*/ 81 h 249"/>
                  <a:gd name="T40" fmla="*/ 55 w 237"/>
                  <a:gd name="T41" fmla="*/ 89 h 249"/>
                  <a:gd name="T42" fmla="*/ 60 w 237"/>
                  <a:gd name="T43" fmla="*/ 108 h 249"/>
                  <a:gd name="T44" fmla="*/ 69 w 237"/>
                  <a:gd name="T45" fmla="*/ 124 h 249"/>
                  <a:gd name="T46" fmla="*/ 77 w 237"/>
                  <a:gd name="T47" fmla="*/ 140 h 249"/>
                  <a:gd name="T48" fmla="*/ 85 w 237"/>
                  <a:gd name="T49" fmla="*/ 154 h 249"/>
                  <a:gd name="T50" fmla="*/ 81 w 237"/>
                  <a:gd name="T51" fmla="*/ 160 h 249"/>
                  <a:gd name="T52" fmla="*/ 77 w 237"/>
                  <a:gd name="T53" fmla="*/ 167 h 249"/>
                  <a:gd name="T54" fmla="*/ 73 w 237"/>
                  <a:gd name="T55" fmla="*/ 184 h 249"/>
                  <a:gd name="T56" fmla="*/ 71 w 237"/>
                  <a:gd name="T57" fmla="*/ 186 h 249"/>
                  <a:gd name="T58" fmla="*/ 71 w 237"/>
                  <a:gd name="T59" fmla="*/ 190 h 249"/>
                  <a:gd name="T60" fmla="*/ 62 w 237"/>
                  <a:gd name="T61" fmla="*/ 195 h 249"/>
                  <a:gd name="T62" fmla="*/ 56 w 237"/>
                  <a:gd name="T63" fmla="*/ 197 h 249"/>
                  <a:gd name="T64" fmla="*/ 55 w 237"/>
                  <a:gd name="T65" fmla="*/ 208 h 249"/>
                  <a:gd name="T66" fmla="*/ 39 w 237"/>
                  <a:gd name="T67" fmla="*/ 229 h 249"/>
                  <a:gd name="T68" fmla="*/ 31 w 237"/>
                  <a:gd name="T69" fmla="*/ 232 h 249"/>
                  <a:gd name="T70" fmla="*/ 24 w 237"/>
                  <a:gd name="T71" fmla="*/ 231 h 249"/>
                  <a:gd name="T72" fmla="*/ 14 w 237"/>
                  <a:gd name="T73" fmla="*/ 226 h 249"/>
                  <a:gd name="T74" fmla="*/ 0 w 237"/>
                  <a:gd name="T75" fmla="*/ 24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7" h="249">
                    <a:moveTo>
                      <a:pt x="237" y="0"/>
                    </a:moveTo>
                    <a:lnTo>
                      <a:pt x="228" y="2"/>
                    </a:lnTo>
                    <a:lnTo>
                      <a:pt x="223" y="3"/>
                    </a:lnTo>
                    <a:lnTo>
                      <a:pt x="218" y="6"/>
                    </a:lnTo>
                    <a:lnTo>
                      <a:pt x="192" y="9"/>
                    </a:lnTo>
                    <a:lnTo>
                      <a:pt x="181" y="12"/>
                    </a:lnTo>
                    <a:lnTo>
                      <a:pt x="177" y="15"/>
                    </a:lnTo>
                    <a:lnTo>
                      <a:pt x="176" y="21"/>
                    </a:lnTo>
                    <a:lnTo>
                      <a:pt x="174" y="23"/>
                    </a:lnTo>
                    <a:lnTo>
                      <a:pt x="172" y="25"/>
                    </a:lnTo>
                    <a:lnTo>
                      <a:pt x="170" y="29"/>
                    </a:lnTo>
                    <a:lnTo>
                      <a:pt x="167" y="29"/>
                    </a:lnTo>
                    <a:lnTo>
                      <a:pt x="166" y="29"/>
                    </a:lnTo>
                    <a:lnTo>
                      <a:pt x="166" y="30"/>
                    </a:lnTo>
                    <a:lnTo>
                      <a:pt x="164" y="31"/>
                    </a:lnTo>
                    <a:lnTo>
                      <a:pt x="158" y="30"/>
                    </a:lnTo>
                    <a:lnTo>
                      <a:pt x="153" y="32"/>
                    </a:lnTo>
                    <a:lnTo>
                      <a:pt x="147" y="36"/>
                    </a:lnTo>
                    <a:lnTo>
                      <a:pt x="142" y="42"/>
                    </a:lnTo>
                    <a:lnTo>
                      <a:pt x="132" y="52"/>
                    </a:lnTo>
                    <a:lnTo>
                      <a:pt x="124" y="58"/>
                    </a:lnTo>
                    <a:lnTo>
                      <a:pt x="119" y="58"/>
                    </a:lnTo>
                    <a:lnTo>
                      <a:pt x="115" y="58"/>
                    </a:lnTo>
                    <a:lnTo>
                      <a:pt x="108" y="53"/>
                    </a:lnTo>
                    <a:lnTo>
                      <a:pt x="104" y="49"/>
                    </a:lnTo>
                    <a:lnTo>
                      <a:pt x="101" y="49"/>
                    </a:lnTo>
                    <a:lnTo>
                      <a:pt x="95" y="49"/>
                    </a:lnTo>
                    <a:lnTo>
                      <a:pt x="89" y="53"/>
                    </a:lnTo>
                    <a:lnTo>
                      <a:pt x="86" y="53"/>
                    </a:lnTo>
                    <a:lnTo>
                      <a:pt x="85" y="57"/>
                    </a:lnTo>
                    <a:lnTo>
                      <a:pt x="81" y="61"/>
                    </a:lnTo>
                    <a:lnTo>
                      <a:pt x="79" y="70"/>
                    </a:lnTo>
                    <a:lnTo>
                      <a:pt x="74" y="75"/>
                    </a:lnTo>
                    <a:lnTo>
                      <a:pt x="72" y="76"/>
                    </a:lnTo>
                    <a:lnTo>
                      <a:pt x="71" y="78"/>
                    </a:lnTo>
                    <a:lnTo>
                      <a:pt x="66" y="81"/>
                    </a:lnTo>
                    <a:lnTo>
                      <a:pt x="63" y="81"/>
                    </a:lnTo>
                    <a:lnTo>
                      <a:pt x="62" y="81"/>
                    </a:lnTo>
                    <a:lnTo>
                      <a:pt x="62" y="82"/>
                    </a:lnTo>
                    <a:lnTo>
                      <a:pt x="57" y="81"/>
                    </a:lnTo>
                    <a:lnTo>
                      <a:pt x="56" y="84"/>
                    </a:lnTo>
                    <a:lnTo>
                      <a:pt x="55" y="89"/>
                    </a:lnTo>
                    <a:lnTo>
                      <a:pt x="57" y="98"/>
                    </a:lnTo>
                    <a:lnTo>
                      <a:pt x="60" y="108"/>
                    </a:lnTo>
                    <a:lnTo>
                      <a:pt x="68" y="121"/>
                    </a:lnTo>
                    <a:lnTo>
                      <a:pt x="69" y="124"/>
                    </a:lnTo>
                    <a:lnTo>
                      <a:pt x="73" y="132"/>
                    </a:lnTo>
                    <a:lnTo>
                      <a:pt x="77" y="140"/>
                    </a:lnTo>
                    <a:lnTo>
                      <a:pt x="84" y="151"/>
                    </a:lnTo>
                    <a:lnTo>
                      <a:pt x="85" y="154"/>
                    </a:lnTo>
                    <a:lnTo>
                      <a:pt x="84" y="158"/>
                    </a:lnTo>
                    <a:lnTo>
                      <a:pt x="81" y="160"/>
                    </a:lnTo>
                    <a:lnTo>
                      <a:pt x="80" y="162"/>
                    </a:lnTo>
                    <a:lnTo>
                      <a:pt x="77" y="167"/>
                    </a:lnTo>
                    <a:lnTo>
                      <a:pt x="72" y="173"/>
                    </a:lnTo>
                    <a:lnTo>
                      <a:pt x="73" y="184"/>
                    </a:lnTo>
                    <a:lnTo>
                      <a:pt x="72" y="186"/>
                    </a:lnTo>
                    <a:lnTo>
                      <a:pt x="71" y="186"/>
                    </a:lnTo>
                    <a:lnTo>
                      <a:pt x="71" y="188"/>
                    </a:lnTo>
                    <a:lnTo>
                      <a:pt x="71" y="190"/>
                    </a:lnTo>
                    <a:lnTo>
                      <a:pt x="67" y="192"/>
                    </a:lnTo>
                    <a:lnTo>
                      <a:pt x="62" y="195"/>
                    </a:lnTo>
                    <a:lnTo>
                      <a:pt x="57" y="195"/>
                    </a:lnTo>
                    <a:lnTo>
                      <a:pt x="56" y="197"/>
                    </a:lnTo>
                    <a:lnTo>
                      <a:pt x="57" y="206"/>
                    </a:lnTo>
                    <a:lnTo>
                      <a:pt x="55" y="208"/>
                    </a:lnTo>
                    <a:lnTo>
                      <a:pt x="52" y="215"/>
                    </a:lnTo>
                    <a:lnTo>
                      <a:pt x="39" y="229"/>
                    </a:lnTo>
                    <a:lnTo>
                      <a:pt x="34" y="231"/>
                    </a:lnTo>
                    <a:lnTo>
                      <a:pt x="31" y="232"/>
                    </a:lnTo>
                    <a:lnTo>
                      <a:pt x="27" y="232"/>
                    </a:lnTo>
                    <a:lnTo>
                      <a:pt x="24" y="231"/>
                    </a:lnTo>
                    <a:lnTo>
                      <a:pt x="18" y="228"/>
                    </a:lnTo>
                    <a:lnTo>
                      <a:pt x="14" y="226"/>
                    </a:lnTo>
                    <a:lnTo>
                      <a:pt x="5" y="232"/>
                    </a:lnTo>
                    <a:lnTo>
                      <a:pt x="0" y="240"/>
                    </a:lnTo>
                    <a:lnTo>
                      <a:pt x="3" y="24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721">
                <a:extLst>
                  <a:ext uri="{FF2B5EF4-FFF2-40B4-BE49-F238E27FC236}">
                    <a16:creationId xmlns:a16="http://schemas.microsoft.com/office/drawing/2014/main" id="{CFC6EE83-74E6-B1AF-7F6F-46F043A1A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1914"/>
                <a:ext cx="17" cy="55"/>
              </a:xfrm>
              <a:custGeom>
                <a:avLst/>
                <a:gdLst>
                  <a:gd name="T0" fmla="*/ 65 w 89"/>
                  <a:gd name="T1" fmla="*/ 276 h 276"/>
                  <a:gd name="T2" fmla="*/ 51 w 89"/>
                  <a:gd name="T3" fmla="*/ 271 h 276"/>
                  <a:gd name="T4" fmla="*/ 46 w 89"/>
                  <a:gd name="T5" fmla="*/ 269 h 276"/>
                  <a:gd name="T6" fmla="*/ 44 w 89"/>
                  <a:gd name="T7" fmla="*/ 268 h 276"/>
                  <a:gd name="T8" fmla="*/ 42 w 89"/>
                  <a:gd name="T9" fmla="*/ 263 h 276"/>
                  <a:gd name="T10" fmla="*/ 45 w 89"/>
                  <a:gd name="T11" fmla="*/ 258 h 276"/>
                  <a:gd name="T12" fmla="*/ 62 w 89"/>
                  <a:gd name="T13" fmla="*/ 240 h 276"/>
                  <a:gd name="T14" fmla="*/ 63 w 89"/>
                  <a:gd name="T15" fmla="*/ 234 h 276"/>
                  <a:gd name="T16" fmla="*/ 65 w 89"/>
                  <a:gd name="T17" fmla="*/ 229 h 276"/>
                  <a:gd name="T18" fmla="*/ 61 w 89"/>
                  <a:gd name="T19" fmla="*/ 225 h 276"/>
                  <a:gd name="T20" fmla="*/ 59 w 89"/>
                  <a:gd name="T21" fmla="*/ 225 h 276"/>
                  <a:gd name="T22" fmla="*/ 55 w 89"/>
                  <a:gd name="T23" fmla="*/ 225 h 276"/>
                  <a:gd name="T24" fmla="*/ 53 w 89"/>
                  <a:gd name="T25" fmla="*/ 224 h 276"/>
                  <a:gd name="T26" fmla="*/ 51 w 89"/>
                  <a:gd name="T27" fmla="*/ 222 h 276"/>
                  <a:gd name="T28" fmla="*/ 51 w 89"/>
                  <a:gd name="T29" fmla="*/ 218 h 276"/>
                  <a:gd name="T30" fmla="*/ 55 w 89"/>
                  <a:gd name="T31" fmla="*/ 207 h 276"/>
                  <a:gd name="T32" fmla="*/ 60 w 89"/>
                  <a:gd name="T33" fmla="*/ 200 h 276"/>
                  <a:gd name="T34" fmla="*/ 65 w 89"/>
                  <a:gd name="T35" fmla="*/ 196 h 276"/>
                  <a:gd name="T36" fmla="*/ 67 w 89"/>
                  <a:gd name="T37" fmla="*/ 193 h 276"/>
                  <a:gd name="T38" fmla="*/ 69 w 89"/>
                  <a:gd name="T39" fmla="*/ 191 h 276"/>
                  <a:gd name="T40" fmla="*/ 76 w 89"/>
                  <a:gd name="T41" fmla="*/ 184 h 276"/>
                  <a:gd name="T42" fmla="*/ 79 w 89"/>
                  <a:gd name="T43" fmla="*/ 177 h 276"/>
                  <a:gd name="T44" fmla="*/ 80 w 89"/>
                  <a:gd name="T45" fmla="*/ 170 h 276"/>
                  <a:gd name="T46" fmla="*/ 86 w 89"/>
                  <a:gd name="T47" fmla="*/ 164 h 276"/>
                  <a:gd name="T48" fmla="*/ 86 w 89"/>
                  <a:gd name="T49" fmla="*/ 161 h 276"/>
                  <a:gd name="T50" fmla="*/ 86 w 89"/>
                  <a:gd name="T51" fmla="*/ 160 h 276"/>
                  <a:gd name="T52" fmla="*/ 88 w 89"/>
                  <a:gd name="T53" fmla="*/ 160 h 276"/>
                  <a:gd name="T54" fmla="*/ 89 w 89"/>
                  <a:gd name="T55" fmla="*/ 157 h 276"/>
                  <a:gd name="T56" fmla="*/ 89 w 89"/>
                  <a:gd name="T57" fmla="*/ 150 h 276"/>
                  <a:gd name="T58" fmla="*/ 84 w 89"/>
                  <a:gd name="T59" fmla="*/ 143 h 276"/>
                  <a:gd name="T60" fmla="*/ 76 w 89"/>
                  <a:gd name="T61" fmla="*/ 136 h 276"/>
                  <a:gd name="T62" fmla="*/ 72 w 89"/>
                  <a:gd name="T63" fmla="*/ 132 h 276"/>
                  <a:gd name="T64" fmla="*/ 71 w 89"/>
                  <a:gd name="T65" fmla="*/ 127 h 276"/>
                  <a:gd name="T66" fmla="*/ 69 w 89"/>
                  <a:gd name="T67" fmla="*/ 121 h 276"/>
                  <a:gd name="T68" fmla="*/ 72 w 89"/>
                  <a:gd name="T69" fmla="*/ 114 h 276"/>
                  <a:gd name="T70" fmla="*/ 72 w 89"/>
                  <a:gd name="T71" fmla="*/ 104 h 276"/>
                  <a:gd name="T72" fmla="*/ 73 w 89"/>
                  <a:gd name="T73" fmla="*/ 97 h 276"/>
                  <a:gd name="T74" fmla="*/ 72 w 89"/>
                  <a:gd name="T75" fmla="*/ 91 h 276"/>
                  <a:gd name="T76" fmla="*/ 72 w 89"/>
                  <a:gd name="T77" fmla="*/ 87 h 276"/>
                  <a:gd name="T78" fmla="*/ 69 w 89"/>
                  <a:gd name="T79" fmla="*/ 81 h 276"/>
                  <a:gd name="T80" fmla="*/ 66 w 89"/>
                  <a:gd name="T81" fmla="*/ 77 h 276"/>
                  <a:gd name="T82" fmla="*/ 56 w 89"/>
                  <a:gd name="T83" fmla="*/ 71 h 276"/>
                  <a:gd name="T84" fmla="*/ 50 w 89"/>
                  <a:gd name="T85" fmla="*/ 65 h 276"/>
                  <a:gd name="T86" fmla="*/ 46 w 89"/>
                  <a:gd name="T87" fmla="*/ 62 h 276"/>
                  <a:gd name="T88" fmla="*/ 43 w 89"/>
                  <a:gd name="T89" fmla="*/ 57 h 276"/>
                  <a:gd name="T90" fmla="*/ 39 w 89"/>
                  <a:gd name="T91" fmla="*/ 51 h 276"/>
                  <a:gd name="T92" fmla="*/ 40 w 89"/>
                  <a:gd name="T93" fmla="*/ 46 h 276"/>
                  <a:gd name="T94" fmla="*/ 43 w 89"/>
                  <a:gd name="T95" fmla="*/ 40 h 276"/>
                  <a:gd name="T96" fmla="*/ 44 w 89"/>
                  <a:gd name="T97" fmla="*/ 35 h 276"/>
                  <a:gd name="T98" fmla="*/ 44 w 89"/>
                  <a:gd name="T99" fmla="*/ 27 h 276"/>
                  <a:gd name="T100" fmla="*/ 40 w 89"/>
                  <a:gd name="T101" fmla="*/ 23 h 276"/>
                  <a:gd name="T102" fmla="*/ 33 w 89"/>
                  <a:gd name="T103" fmla="*/ 23 h 276"/>
                  <a:gd name="T104" fmla="*/ 27 w 89"/>
                  <a:gd name="T105" fmla="*/ 21 h 276"/>
                  <a:gd name="T106" fmla="*/ 25 w 89"/>
                  <a:gd name="T107" fmla="*/ 19 h 276"/>
                  <a:gd name="T108" fmla="*/ 19 w 89"/>
                  <a:gd name="T109" fmla="*/ 8 h 276"/>
                  <a:gd name="T110" fmla="*/ 15 w 89"/>
                  <a:gd name="T111" fmla="*/ 2 h 276"/>
                  <a:gd name="T112" fmla="*/ 11 w 89"/>
                  <a:gd name="T113" fmla="*/ 1 h 276"/>
                  <a:gd name="T114" fmla="*/ 8 w 89"/>
                  <a:gd name="T115" fmla="*/ 0 h 276"/>
                  <a:gd name="T116" fmla="*/ 5 w 89"/>
                  <a:gd name="T117" fmla="*/ 1 h 276"/>
                  <a:gd name="T118" fmla="*/ 0 w 89"/>
                  <a:gd name="T119" fmla="*/ 5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9" h="276">
                    <a:moveTo>
                      <a:pt x="65" y="276"/>
                    </a:moveTo>
                    <a:lnTo>
                      <a:pt x="51" y="271"/>
                    </a:lnTo>
                    <a:lnTo>
                      <a:pt x="46" y="269"/>
                    </a:lnTo>
                    <a:lnTo>
                      <a:pt x="44" y="268"/>
                    </a:lnTo>
                    <a:lnTo>
                      <a:pt x="42" y="263"/>
                    </a:lnTo>
                    <a:lnTo>
                      <a:pt x="45" y="258"/>
                    </a:lnTo>
                    <a:lnTo>
                      <a:pt x="62" y="240"/>
                    </a:lnTo>
                    <a:lnTo>
                      <a:pt x="63" y="234"/>
                    </a:lnTo>
                    <a:lnTo>
                      <a:pt x="65" y="229"/>
                    </a:lnTo>
                    <a:lnTo>
                      <a:pt x="61" y="225"/>
                    </a:lnTo>
                    <a:lnTo>
                      <a:pt x="59" y="225"/>
                    </a:lnTo>
                    <a:lnTo>
                      <a:pt x="55" y="225"/>
                    </a:lnTo>
                    <a:lnTo>
                      <a:pt x="53" y="224"/>
                    </a:lnTo>
                    <a:lnTo>
                      <a:pt x="51" y="222"/>
                    </a:lnTo>
                    <a:lnTo>
                      <a:pt x="51" y="218"/>
                    </a:lnTo>
                    <a:lnTo>
                      <a:pt x="55" y="207"/>
                    </a:lnTo>
                    <a:lnTo>
                      <a:pt x="60" y="200"/>
                    </a:lnTo>
                    <a:lnTo>
                      <a:pt x="65" y="196"/>
                    </a:lnTo>
                    <a:lnTo>
                      <a:pt x="67" y="193"/>
                    </a:lnTo>
                    <a:lnTo>
                      <a:pt x="69" y="191"/>
                    </a:lnTo>
                    <a:lnTo>
                      <a:pt x="76" y="184"/>
                    </a:lnTo>
                    <a:lnTo>
                      <a:pt x="79" y="177"/>
                    </a:lnTo>
                    <a:lnTo>
                      <a:pt x="80" y="170"/>
                    </a:lnTo>
                    <a:lnTo>
                      <a:pt x="86" y="164"/>
                    </a:lnTo>
                    <a:lnTo>
                      <a:pt x="86" y="161"/>
                    </a:lnTo>
                    <a:lnTo>
                      <a:pt x="86" y="160"/>
                    </a:lnTo>
                    <a:lnTo>
                      <a:pt x="88" y="160"/>
                    </a:lnTo>
                    <a:lnTo>
                      <a:pt x="89" y="157"/>
                    </a:lnTo>
                    <a:lnTo>
                      <a:pt x="89" y="150"/>
                    </a:lnTo>
                    <a:lnTo>
                      <a:pt x="84" y="143"/>
                    </a:lnTo>
                    <a:lnTo>
                      <a:pt x="76" y="136"/>
                    </a:lnTo>
                    <a:lnTo>
                      <a:pt x="72" y="132"/>
                    </a:lnTo>
                    <a:lnTo>
                      <a:pt x="71" y="127"/>
                    </a:lnTo>
                    <a:lnTo>
                      <a:pt x="69" y="121"/>
                    </a:lnTo>
                    <a:lnTo>
                      <a:pt x="72" y="114"/>
                    </a:lnTo>
                    <a:lnTo>
                      <a:pt x="72" y="104"/>
                    </a:lnTo>
                    <a:lnTo>
                      <a:pt x="73" y="97"/>
                    </a:lnTo>
                    <a:lnTo>
                      <a:pt x="72" y="91"/>
                    </a:lnTo>
                    <a:lnTo>
                      <a:pt x="72" y="87"/>
                    </a:lnTo>
                    <a:lnTo>
                      <a:pt x="69" y="81"/>
                    </a:lnTo>
                    <a:lnTo>
                      <a:pt x="66" y="77"/>
                    </a:lnTo>
                    <a:lnTo>
                      <a:pt x="56" y="71"/>
                    </a:lnTo>
                    <a:lnTo>
                      <a:pt x="50" y="65"/>
                    </a:lnTo>
                    <a:lnTo>
                      <a:pt x="46" y="62"/>
                    </a:lnTo>
                    <a:lnTo>
                      <a:pt x="43" y="57"/>
                    </a:lnTo>
                    <a:lnTo>
                      <a:pt x="39" y="51"/>
                    </a:lnTo>
                    <a:lnTo>
                      <a:pt x="40" y="46"/>
                    </a:lnTo>
                    <a:lnTo>
                      <a:pt x="43" y="40"/>
                    </a:lnTo>
                    <a:lnTo>
                      <a:pt x="44" y="35"/>
                    </a:lnTo>
                    <a:lnTo>
                      <a:pt x="44" y="27"/>
                    </a:lnTo>
                    <a:lnTo>
                      <a:pt x="40" y="23"/>
                    </a:lnTo>
                    <a:lnTo>
                      <a:pt x="33" y="23"/>
                    </a:lnTo>
                    <a:lnTo>
                      <a:pt x="27" y="21"/>
                    </a:lnTo>
                    <a:lnTo>
                      <a:pt x="25" y="19"/>
                    </a:lnTo>
                    <a:lnTo>
                      <a:pt x="19" y="8"/>
                    </a:lnTo>
                    <a:lnTo>
                      <a:pt x="15" y="2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5" y="1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722">
                <a:extLst>
                  <a:ext uri="{FF2B5EF4-FFF2-40B4-BE49-F238E27FC236}">
                    <a16:creationId xmlns:a16="http://schemas.microsoft.com/office/drawing/2014/main" id="{F30BB61B-DA84-AE9C-10BB-186741203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" y="1651"/>
                <a:ext cx="32" cy="37"/>
              </a:xfrm>
              <a:custGeom>
                <a:avLst/>
                <a:gdLst>
                  <a:gd name="T0" fmla="*/ 2 w 162"/>
                  <a:gd name="T1" fmla="*/ 186 h 189"/>
                  <a:gd name="T2" fmla="*/ 6 w 162"/>
                  <a:gd name="T3" fmla="*/ 181 h 189"/>
                  <a:gd name="T4" fmla="*/ 7 w 162"/>
                  <a:gd name="T5" fmla="*/ 180 h 189"/>
                  <a:gd name="T6" fmla="*/ 8 w 162"/>
                  <a:gd name="T7" fmla="*/ 172 h 189"/>
                  <a:gd name="T8" fmla="*/ 16 w 162"/>
                  <a:gd name="T9" fmla="*/ 166 h 189"/>
                  <a:gd name="T10" fmla="*/ 27 w 162"/>
                  <a:gd name="T11" fmla="*/ 172 h 189"/>
                  <a:gd name="T12" fmla="*/ 36 w 162"/>
                  <a:gd name="T13" fmla="*/ 171 h 189"/>
                  <a:gd name="T14" fmla="*/ 45 w 162"/>
                  <a:gd name="T15" fmla="*/ 160 h 189"/>
                  <a:gd name="T16" fmla="*/ 57 w 162"/>
                  <a:gd name="T17" fmla="*/ 152 h 189"/>
                  <a:gd name="T18" fmla="*/ 61 w 162"/>
                  <a:gd name="T19" fmla="*/ 146 h 189"/>
                  <a:gd name="T20" fmla="*/ 63 w 162"/>
                  <a:gd name="T21" fmla="*/ 136 h 189"/>
                  <a:gd name="T22" fmla="*/ 79 w 162"/>
                  <a:gd name="T23" fmla="*/ 122 h 189"/>
                  <a:gd name="T24" fmla="*/ 81 w 162"/>
                  <a:gd name="T25" fmla="*/ 115 h 189"/>
                  <a:gd name="T26" fmla="*/ 84 w 162"/>
                  <a:gd name="T27" fmla="*/ 102 h 189"/>
                  <a:gd name="T28" fmla="*/ 80 w 162"/>
                  <a:gd name="T29" fmla="*/ 94 h 189"/>
                  <a:gd name="T30" fmla="*/ 75 w 162"/>
                  <a:gd name="T31" fmla="*/ 84 h 189"/>
                  <a:gd name="T32" fmla="*/ 80 w 162"/>
                  <a:gd name="T33" fmla="*/ 74 h 189"/>
                  <a:gd name="T34" fmla="*/ 80 w 162"/>
                  <a:gd name="T35" fmla="*/ 67 h 189"/>
                  <a:gd name="T36" fmla="*/ 71 w 162"/>
                  <a:gd name="T37" fmla="*/ 60 h 189"/>
                  <a:gd name="T38" fmla="*/ 73 w 162"/>
                  <a:gd name="T39" fmla="*/ 50 h 189"/>
                  <a:gd name="T40" fmla="*/ 87 w 162"/>
                  <a:gd name="T41" fmla="*/ 42 h 189"/>
                  <a:gd name="T42" fmla="*/ 96 w 162"/>
                  <a:gd name="T43" fmla="*/ 38 h 189"/>
                  <a:gd name="T44" fmla="*/ 102 w 162"/>
                  <a:gd name="T45" fmla="*/ 39 h 189"/>
                  <a:gd name="T46" fmla="*/ 109 w 162"/>
                  <a:gd name="T47" fmla="*/ 35 h 189"/>
                  <a:gd name="T48" fmla="*/ 116 w 162"/>
                  <a:gd name="T49" fmla="*/ 27 h 189"/>
                  <a:gd name="T50" fmla="*/ 126 w 162"/>
                  <a:gd name="T51" fmla="*/ 23 h 189"/>
                  <a:gd name="T52" fmla="*/ 139 w 162"/>
                  <a:gd name="T53" fmla="*/ 31 h 189"/>
                  <a:gd name="T54" fmla="*/ 148 w 162"/>
                  <a:gd name="T55" fmla="*/ 32 h 189"/>
                  <a:gd name="T56" fmla="*/ 154 w 162"/>
                  <a:gd name="T57" fmla="*/ 31 h 189"/>
                  <a:gd name="T58" fmla="*/ 156 w 162"/>
                  <a:gd name="T59" fmla="*/ 28 h 189"/>
                  <a:gd name="T60" fmla="*/ 160 w 162"/>
                  <a:gd name="T61" fmla="*/ 28 h 189"/>
                  <a:gd name="T62" fmla="*/ 161 w 162"/>
                  <a:gd name="T63" fmla="*/ 20 h 189"/>
                  <a:gd name="T64" fmla="*/ 161 w 162"/>
                  <a:gd name="T65" fmla="*/ 12 h 189"/>
                  <a:gd name="T66" fmla="*/ 159 w 162"/>
                  <a:gd name="T67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2" h="189">
                    <a:moveTo>
                      <a:pt x="0" y="189"/>
                    </a:moveTo>
                    <a:lnTo>
                      <a:pt x="2" y="186"/>
                    </a:lnTo>
                    <a:lnTo>
                      <a:pt x="6" y="183"/>
                    </a:lnTo>
                    <a:lnTo>
                      <a:pt x="6" y="181"/>
                    </a:lnTo>
                    <a:lnTo>
                      <a:pt x="6" y="180"/>
                    </a:lnTo>
                    <a:lnTo>
                      <a:pt x="7" y="180"/>
                    </a:lnTo>
                    <a:lnTo>
                      <a:pt x="8" y="177"/>
                    </a:lnTo>
                    <a:lnTo>
                      <a:pt x="8" y="172"/>
                    </a:lnTo>
                    <a:lnTo>
                      <a:pt x="13" y="168"/>
                    </a:lnTo>
                    <a:lnTo>
                      <a:pt x="16" y="166"/>
                    </a:lnTo>
                    <a:lnTo>
                      <a:pt x="22" y="170"/>
                    </a:lnTo>
                    <a:lnTo>
                      <a:pt x="27" y="172"/>
                    </a:lnTo>
                    <a:lnTo>
                      <a:pt x="31" y="175"/>
                    </a:lnTo>
                    <a:lnTo>
                      <a:pt x="36" y="171"/>
                    </a:lnTo>
                    <a:lnTo>
                      <a:pt x="44" y="164"/>
                    </a:lnTo>
                    <a:lnTo>
                      <a:pt x="45" y="160"/>
                    </a:lnTo>
                    <a:lnTo>
                      <a:pt x="47" y="159"/>
                    </a:lnTo>
                    <a:lnTo>
                      <a:pt x="57" y="152"/>
                    </a:lnTo>
                    <a:lnTo>
                      <a:pt x="57" y="149"/>
                    </a:lnTo>
                    <a:lnTo>
                      <a:pt x="61" y="146"/>
                    </a:lnTo>
                    <a:lnTo>
                      <a:pt x="62" y="141"/>
                    </a:lnTo>
                    <a:lnTo>
                      <a:pt x="63" y="136"/>
                    </a:lnTo>
                    <a:lnTo>
                      <a:pt x="67" y="132"/>
                    </a:lnTo>
                    <a:lnTo>
                      <a:pt x="79" y="122"/>
                    </a:lnTo>
                    <a:lnTo>
                      <a:pt x="79" y="119"/>
                    </a:lnTo>
                    <a:lnTo>
                      <a:pt x="81" y="115"/>
                    </a:lnTo>
                    <a:lnTo>
                      <a:pt x="81" y="109"/>
                    </a:lnTo>
                    <a:lnTo>
                      <a:pt x="84" y="102"/>
                    </a:lnTo>
                    <a:lnTo>
                      <a:pt x="82" y="97"/>
                    </a:lnTo>
                    <a:lnTo>
                      <a:pt x="80" y="94"/>
                    </a:lnTo>
                    <a:lnTo>
                      <a:pt x="79" y="91"/>
                    </a:lnTo>
                    <a:lnTo>
                      <a:pt x="75" y="84"/>
                    </a:lnTo>
                    <a:lnTo>
                      <a:pt x="77" y="79"/>
                    </a:lnTo>
                    <a:lnTo>
                      <a:pt x="80" y="74"/>
                    </a:lnTo>
                    <a:lnTo>
                      <a:pt x="81" y="71"/>
                    </a:lnTo>
                    <a:lnTo>
                      <a:pt x="80" y="67"/>
                    </a:lnTo>
                    <a:lnTo>
                      <a:pt x="77" y="65"/>
                    </a:lnTo>
                    <a:lnTo>
                      <a:pt x="71" y="60"/>
                    </a:lnTo>
                    <a:lnTo>
                      <a:pt x="70" y="55"/>
                    </a:lnTo>
                    <a:lnTo>
                      <a:pt x="73" y="50"/>
                    </a:lnTo>
                    <a:lnTo>
                      <a:pt x="81" y="45"/>
                    </a:lnTo>
                    <a:lnTo>
                      <a:pt x="87" y="42"/>
                    </a:lnTo>
                    <a:lnTo>
                      <a:pt x="92" y="39"/>
                    </a:lnTo>
                    <a:lnTo>
                      <a:pt x="96" y="38"/>
                    </a:lnTo>
                    <a:lnTo>
                      <a:pt x="99" y="39"/>
                    </a:lnTo>
                    <a:lnTo>
                      <a:pt x="102" y="39"/>
                    </a:lnTo>
                    <a:lnTo>
                      <a:pt x="107" y="38"/>
                    </a:lnTo>
                    <a:lnTo>
                      <a:pt x="109" y="35"/>
                    </a:lnTo>
                    <a:lnTo>
                      <a:pt x="113" y="33"/>
                    </a:lnTo>
                    <a:lnTo>
                      <a:pt x="116" y="27"/>
                    </a:lnTo>
                    <a:lnTo>
                      <a:pt x="121" y="25"/>
                    </a:lnTo>
                    <a:lnTo>
                      <a:pt x="126" y="23"/>
                    </a:lnTo>
                    <a:lnTo>
                      <a:pt x="132" y="27"/>
                    </a:lnTo>
                    <a:lnTo>
                      <a:pt x="139" y="31"/>
                    </a:lnTo>
                    <a:lnTo>
                      <a:pt x="143" y="31"/>
                    </a:lnTo>
                    <a:lnTo>
                      <a:pt x="148" y="32"/>
                    </a:lnTo>
                    <a:lnTo>
                      <a:pt x="150" y="31"/>
                    </a:lnTo>
                    <a:lnTo>
                      <a:pt x="154" y="31"/>
                    </a:lnTo>
                    <a:lnTo>
                      <a:pt x="156" y="29"/>
                    </a:lnTo>
                    <a:lnTo>
                      <a:pt x="156" y="28"/>
                    </a:lnTo>
                    <a:lnTo>
                      <a:pt x="157" y="28"/>
                    </a:lnTo>
                    <a:lnTo>
                      <a:pt x="160" y="28"/>
                    </a:lnTo>
                    <a:lnTo>
                      <a:pt x="161" y="23"/>
                    </a:lnTo>
                    <a:lnTo>
                      <a:pt x="161" y="20"/>
                    </a:lnTo>
                    <a:lnTo>
                      <a:pt x="162" y="17"/>
                    </a:lnTo>
                    <a:lnTo>
                      <a:pt x="161" y="12"/>
                    </a:lnTo>
                    <a:lnTo>
                      <a:pt x="161" y="9"/>
                    </a:lnTo>
                    <a:lnTo>
                      <a:pt x="159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723">
                <a:extLst>
                  <a:ext uri="{FF2B5EF4-FFF2-40B4-BE49-F238E27FC236}">
                    <a16:creationId xmlns:a16="http://schemas.microsoft.com/office/drawing/2014/main" id="{CC75BAB8-2FA9-B478-47D1-058A441D28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7" y="1689"/>
                <a:ext cx="5" cy="8"/>
              </a:xfrm>
              <a:custGeom>
                <a:avLst/>
                <a:gdLst>
                  <a:gd name="T0" fmla="*/ 28 w 28"/>
                  <a:gd name="T1" fmla="*/ 40 h 40"/>
                  <a:gd name="T2" fmla="*/ 27 w 28"/>
                  <a:gd name="T3" fmla="*/ 29 h 40"/>
                  <a:gd name="T4" fmla="*/ 24 w 28"/>
                  <a:gd name="T5" fmla="*/ 23 h 40"/>
                  <a:gd name="T6" fmla="*/ 23 w 28"/>
                  <a:gd name="T7" fmla="*/ 20 h 40"/>
                  <a:gd name="T8" fmla="*/ 23 w 28"/>
                  <a:gd name="T9" fmla="*/ 19 h 40"/>
                  <a:gd name="T10" fmla="*/ 23 w 28"/>
                  <a:gd name="T11" fmla="*/ 17 h 40"/>
                  <a:gd name="T12" fmla="*/ 21 w 28"/>
                  <a:gd name="T13" fmla="*/ 12 h 40"/>
                  <a:gd name="T14" fmla="*/ 19 w 28"/>
                  <a:gd name="T15" fmla="*/ 9 h 40"/>
                  <a:gd name="T16" fmla="*/ 19 w 28"/>
                  <a:gd name="T17" fmla="*/ 8 h 40"/>
                  <a:gd name="T18" fmla="*/ 17 w 28"/>
                  <a:gd name="T19" fmla="*/ 0 h 40"/>
                  <a:gd name="T20" fmla="*/ 16 w 28"/>
                  <a:gd name="T21" fmla="*/ 0 h 40"/>
                  <a:gd name="T22" fmla="*/ 7 w 28"/>
                  <a:gd name="T23" fmla="*/ 6 h 40"/>
                  <a:gd name="T24" fmla="*/ 4 w 28"/>
                  <a:gd name="T25" fmla="*/ 12 h 40"/>
                  <a:gd name="T26" fmla="*/ 0 w 28"/>
                  <a:gd name="T27" fmla="*/ 14 h 40"/>
                  <a:gd name="T28" fmla="*/ 1 w 28"/>
                  <a:gd name="T29" fmla="*/ 19 h 40"/>
                  <a:gd name="T30" fmla="*/ 1 w 28"/>
                  <a:gd name="T31" fmla="*/ 25 h 40"/>
                  <a:gd name="T32" fmla="*/ 4 w 28"/>
                  <a:gd name="T33" fmla="*/ 29 h 40"/>
                  <a:gd name="T34" fmla="*/ 14 w 28"/>
                  <a:gd name="T35" fmla="*/ 37 h 40"/>
                  <a:gd name="T36" fmla="*/ 28 w 28"/>
                  <a:gd name="T3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40">
                    <a:moveTo>
                      <a:pt x="28" y="40"/>
                    </a:moveTo>
                    <a:lnTo>
                      <a:pt x="27" y="29"/>
                    </a:lnTo>
                    <a:lnTo>
                      <a:pt x="24" y="23"/>
                    </a:lnTo>
                    <a:lnTo>
                      <a:pt x="23" y="20"/>
                    </a:lnTo>
                    <a:lnTo>
                      <a:pt x="23" y="19"/>
                    </a:lnTo>
                    <a:lnTo>
                      <a:pt x="23" y="17"/>
                    </a:lnTo>
                    <a:lnTo>
                      <a:pt x="21" y="12"/>
                    </a:lnTo>
                    <a:lnTo>
                      <a:pt x="19" y="9"/>
                    </a:lnTo>
                    <a:lnTo>
                      <a:pt x="19" y="8"/>
                    </a:lnTo>
                    <a:lnTo>
                      <a:pt x="17" y="0"/>
                    </a:lnTo>
                    <a:lnTo>
                      <a:pt x="16" y="0"/>
                    </a:lnTo>
                    <a:lnTo>
                      <a:pt x="7" y="6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1" y="19"/>
                    </a:lnTo>
                    <a:lnTo>
                      <a:pt x="1" y="25"/>
                    </a:lnTo>
                    <a:lnTo>
                      <a:pt x="4" y="29"/>
                    </a:lnTo>
                    <a:lnTo>
                      <a:pt x="14" y="37"/>
                    </a:lnTo>
                    <a:lnTo>
                      <a:pt x="28" y="4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724">
                <a:extLst>
                  <a:ext uri="{FF2B5EF4-FFF2-40B4-BE49-F238E27FC236}">
                    <a16:creationId xmlns:a16="http://schemas.microsoft.com/office/drawing/2014/main" id="{981A8520-CF3C-2C55-042C-C7CBEE892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1697"/>
                <a:ext cx="17" cy="115"/>
              </a:xfrm>
              <a:custGeom>
                <a:avLst/>
                <a:gdLst>
                  <a:gd name="T0" fmla="*/ 4 w 87"/>
                  <a:gd name="T1" fmla="*/ 566 h 578"/>
                  <a:gd name="T2" fmla="*/ 5 w 87"/>
                  <a:gd name="T3" fmla="*/ 538 h 578"/>
                  <a:gd name="T4" fmla="*/ 19 w 87"/>
                  <a:gd name="T5" fmla="*/ 498 h 578"/>
                  <a:gd name="T6" fmla="*/ 34 w 87"/>
                  <a:gd name="T7" fmla="*/ 465 h 578"/>
                  <a:gd name="T8" fmla="*/ 38 w 87"/>
                  <a:gd name="T9" fmla="*/ 419 h 578"/>
                  <a:gd name="T10" fmla="*/ 42 w 87"/>
                  <a:gd name="T11" fmla="*/ 407 h 578"/>
                  <a:gd name="T12" fmla="*/ 52 w 87"/>
                  <a:gd name="T13" fmla="*/ 397 h 578"/>
                  <a:gd name="T14" fmla="*/ 52 w 87"/>
                  <a:gd name="T15" fmla="*/ 394 h 578"/>
                  <a:gd name="T16" fmla="*/ 56 w 87"/>
                  <a:gd name="T17" fmla="*/ 391 h 578"/>
                  <a:gd name="T18" fmla="*/ 56 w 87"/>
                  <a:gd name="T19" fmla="*/ 384 h 578"/>
                  <a:gd name="T20" fmla="*/ 57 w 87"/>
                  <a:gd name="T21" fmla="*/ 383 h 578"/>
                  <a:gd name="T22" fmla="*/ 57 w 87"/>
                  <a:gd name="T23" fmla="*/ 357 h 578"/>
                  <a:gd name="T24" fmla="*/ 62 w 87"/>
                  <a:gd name="T25" fmla="*/ 348 h 578"/>
                  <a:gd name="T26" fmla="*/ 68 w 87"/>
                  <a:gd name="T27" fmla="*/ 340 h 578"/>
                  <a:gd name="T28" fmla="*/ 73 w 87"/>
                  <a:gd name="T29" fmla="*/ 323 h 578"/>
                  <a:gd name="T30" fmla="*/ 76 w 87"/>
                  <a:gd name="T31" fmla="*/ 314 h 578"/>
                  <a:gd name="T32" fmla="*/ 76 w 87"/>
                  <a:gd name="T33" fmla="*/ 303 h 578"/>
                  <a:gd name="T34" fmla="*/ 72 w 87"/>
                  <a:gd name="T35" fmla="*/ 280 h 578"/>
                  <a:gd name="T36" fmla="*/ 62 w 87"/>
                  <a:gd name="T37" fmla="*/ 259 h 578"/>
                  <a:gd name="T38" fmla="*/ 57 w 87"/>
                  <a:gd name="T39" fmla="*/ 247 h 578"/>
                  <a:gd name="T40" fmla="*/ 55 w 87"/>
                  <a:gd name="T41" fmla="*/ 235 h 578"/>
                  <a:gd name="T42" fmla="*/ 63 w 87"/>
                  <a:gd name="T43" fmla="*/ 208 h 578"/>
                  <a:gd name="T44" fmla="*/ 69 w 87"/>
                  <a:gd name="T45" fmla="*/ 197 h 578"/>
                  <a:gd name="T46" fmla="*/ 85 w 87"/>
                  <a:gd name="T47" fmla="*/ 168 h 578"/>
                  <a:gd name="T48" fmla="*/ 86 w 87"/>
                  <a:gd name="T49" fmla="*/ 162 h 578"/>
                  <a:gd name="T50" fmla="*/ 86 w 87"/>
                  <a:gd name="T51" fmla="*/ 156 h 578"/>
                  <a:gd name="T52" fmla="*/ 87 w 87"/>
                  <a:gd name="T53" fmla="*/ 155 h 578"/>
                  <a:gd name="T54" fmla="*/ 73 w 87"/>
                  <a:gd name="T55" fmla="*/ 81 h 578"/>
                  <a:gd name="T56" fmla="*/ 70 w 87"/>
                  <a:gd name="T57" fmla="*/ 76 h 578"/>
                  <a:gd name="T58" fmla="*/ 67 w 87"/>
                  <a:gd name="T59" fmla="*/ 66 h 578"/>
                  <a:gd name="T60" fmla="*/ 61 w 87"/>
                  <a:gd name="T61" fmla="*/ 57 h 578"/>
                  <a:gd name="T62" fmla="*/ 50 w 87"/>
                  <a:gd name="T63" fmla="*/ 51 h 578"/>
                  <a:gd name="T64" fmla="*/ 39 w 87"/>
                  <a:gd name="T65" fmla="*/ 40 h 578"/>
                  <a:gd name="T66" fmla="*/ 27 w 87"/>
                  <a:gd name="T67" fmla="*/ 32 h 578"/>
                  <a:gd name="T68" fmla="*/ 18 w 87"/>
                  <a:gd name="T69" fmla="*/ 31 h 578"/>
                  <a:gd name="T70" fmla="*/ 16 w 87"/>
                  <a:gd name="T71" fmla="*/ 24 h 578"/>
                  <a:gd name="T72" fmla="*/ 16 w 87"/>
                  <a:gd name="T73" fmla="*/ 4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7" h="578">
                    <a:moveTo>
                      <a:pt x="0" y="578"/>
                    </a:moveTo>
                    <a:lnTo>
                      <a:pt x="4" y="566"/>
                    </a:lnTo>
                    <a:lnTo>
                      <a:pt x="5" y="555"/>
                    </a:lnTo>
                    <a:lnTo>
                      <a:pt x="5" y="538"/>
                    </a:lnTo>
                    <a:lnTo>
                      <a:pt x="9" y="522"/>
                    </a:lnTo>
                    <a:lnTo>
                      <a:pt x="19" y="498"/>
                    </a:lnTo>
                    <a:lnTo>
                      <a:pt x="27" y="482"/>
                    </a:lnTo>
                    <a:lnTo>
                      <a:pt x="34" y="465"/>
                    </a:lnTo>
                    <a:lnTo>
                      <a:pt x="38" y="429"/>
                    </a:lnTo>
                    <a:lnTo>
                      <a:pt x="38" y="419"/>
                    </a:lnTo>
                    <a:lnTo>
                      <a:pt x="40" y="413"/>
                    </a:lnTo>
                    <a:lnTo>
                      <a:pt x="42" y="407"/>
                    </a:lnTo>
                    <a:lnTo>
                      <a:pt x="47" y="403"/>
                    </a:lnTo>
                    <a:lnTo>
                      <a:pt x="52" y="397"/>
                    </a:lnTo>
                    <a:lnTo>
                      <a:pt x="52" y="395"/>
                    </a:lnTo>
                    <a:lnTo>
                      <a:pt x="52" y="394"/>
                    </a:lnTo>
                    <a:lnTo>
                      <a:pt x="53" y="394"/>
                    </a:lnTo>
                    <a:lnTo>
                      <a:pt x="56" y="391"/>
                    </a:lnTo>
                    <a:lnTo>
                      <a:pt x="56" y="386"/>
                    </a:lnTo>
                    <a:lnTo>
                      <a:pt x="56" y="384"/>
                    </a:lnTo>
                    <a:lnTo>
                      <a:pt x="56" y="383"/>
                    </a:lnTo>
                    <a:lnTo>
                      <a:pt x="57" y="383"/>
                    </a:lnTo>
                    <a:lnTo>
                      <a:pt x="57" y="373"/>
                    </a:lnTo>
                    <a:lnTo>
                      <a:pt x="57" y="357"/>
                    </a:lnTo>
                    <a:lnTo>
                      <a:pt x="58" y="351"/>
                    </a:lnTo>
                    <a:lnTo>
                      <a:pt x="62" y="348"/>
                    </a:lnTo>
                    <a:lnTo>
                      <a:pt x="66" y="343"/>
                    </a:lnTo>
                    <a:lnTo>
                      <a:pt x="68" y="340"/>
                    </a:lnTo>
                    <a:lnTo>
                      <a:pt x="69" y="329"/>
                    </a:lnTo>
                    <a:lnTo>
                      <a:pt x="73" y="323"/>
                    </a:lnTo>
                    <a:lnTo>
                      <a:pt x="75" y="318"/>
                    </a:lnTo>
                    <a:lnTo>
                      <a:pt x="76" y="314"/>
                    </a:lnTo>
                    <a:lnTo>
                      <a:pt x="76" y="308"/>
                    </a:lnTo>
                    <a:lnTo>
                      <a:pt x="76" y="303"/>
                    </a:lnTo>
                    <a:lnTo>
                      <a:pt x="74" y="288"/>
                    </a:lnTo>
                    <a:lnTo>
                      <a:pt x="72" y="280"/>
                    </a:lnTo>
                    <a:lnTo>
                      <a:pt x="67" y="269"/>
                    </a:lnTo>
                    <a:lnTo>
                      <a:pt x="62" y="259"/>
                    </a:lnTo>
                    <a:lnTo>
                      <a:pt x="58" y="252"/>
                    </a:lnTo>
                    <a:lnTo>
                      <a:pt x="57" y="247"/>
                    </a:lnTo>
                    <a:lnTo>
                      <a:pt x="55" y="241"/>
                    </a:lnTo>
                    <a:lnTo>
                      <a:pt x="55" y="235"/>
                    </a:lnTo>
                    <a:lnTo>
                      <a:pt x="59" y="217"/>
                    </a:lnTo>
                    <a:lnTo>
                      <a:pt x="63" y="208"/>
                    </a:lnTo>
                    <a:lnTo>
                      <a:pt x="67" y="202"/>
                    </a:lnTo>
                    <a:lnTo>
                      <a:pt x="69" y="197"/>
                    </a:lnTo>
                    <a:lnTo>
                      <a:pt x="73" y="196"/>
                    </a:lnTo>
                    <a:lnTo>
                      <a:pt x="85" y="168"/>
                    </a:lnTo>
                    <a:lnTo>
                      <a:pt x="85" y="164"/>
                    </a:lnTo>
                    <a:lnTo>
                      <a:pt x="86" y="162"/>
                    </a:lnTo>
                    <a:lnTo>
                      <a:pt x="86" y="158"/>
                    </a:lnTo>
                    <a:lnTo>
                      <a:pt x="86" y="156"/>
                    </a:lnTo>
                    <a:lnTo>
                      <a:pt x="86" y="155"/>
                    </a:lnTo>
                    <a:lnTo>
                      <a:pt x="87" y="155"/>
                    </a:lnTo>
                    <a:lnTo>
                      <a:pt x="75" y="91"/>
                    </a:lnTo>
                    <a:lnTo>
                      <a:pt x="73" y="81"/>
                    </a:lnTo>
                    <a:lnTo>
                      <a:pt x="73" y="77"/>
                    </a:lnTo>
                    <a:lnTo>
                      <a:pt x="70" y="76"/>
                    </a:lnTo>
                    <a:lnTo>
                      <a:pt x="69" y="74"/>
                    </a:lnTo>
                    <a:lnTo>
                      <a:pt x="67" y="66"/>
                    </a:lnTo>
                    <a:lnTo>
                      <a:pt x="64" y="61"/>
                    </a:lnTo>
                    <a:lnTo>
                      <a:pt x="61" y="57"/>
                    </a:lnTo>
                    <a:lnTo>
                      <a:pt x="56" y="53"/>
                    </a:lnTo>
                    <a:lnTo>
                      <a:pt x="50" y="51"/>
                    </a:lnTo>
                    <a:lnTo>
                      <a:pt x="44" y="46"/>
                    </a:lnTo>
                    <a:lnTo>
                      <a:pt x="39" y="40"/>
                    </a:lnTo>
                    <a:lnTo>
                      <a:pt x="32" y="34"/>
                    </a:lnTo>
                    <a:lnTo>
                      <a:pt x="27" y="32"/>
                    </a:lnTo>
                    <a:lnTo>
                      <a:pt x="23" y="34"/>
                    </a:lnTo>
                    <a:lnTo>
                      <a:pt x="18" y="31"/>
                    </a:lnTo>
                    <a:lnTo>
                      <a:pt x="17" y="29"/>
                    </a:lnTo>
                    <a:lnTo>
                      <a:pt x="16" y="24"/>
                    </a:lnTo>
                    <a:lnTo>
                      <a:pt x="18" y="18"/>
                    </a:lnTo>
                    <a:lnTo>
                      <a:pt x="16" y="4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725">
                <a:extLst>
                  <a:ext uri="{FF2B5EF4-FFF2-40B4-BE49-F238E27FC236}">
                    <a16:creationId xmlns:a16="http://schemas.microsoft.com/office/drawing/2014/main" id="{B4A3F254-72BC-2FE3-548A-F085D79DB7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6" y="1333"/>
                <a:ext cx="48" cy="31"/>
              </a:xfrm>
              <a:custGeom>
                <a:avLst/>
                <a:gdLst>
                  <a:gd name="T0" fmla="*/ 234 w 240"/>
                  <a:gd name="T1" fmla="*/ 11 h 156"/>
                  <a:gd name="T2" fmla="*/ 230 w 240"/>
                  <a:gd name="T3" fmla="*/ 16 h 156"/>
                  <a:gd name="T4" fmla="*/ 225 w 240"/>
                  <a:gd name="T5" fmla="*/ 18 h 156"/>
                  <a:gd name="T6" fmla="*/ 224 w 240"/>
                  <a:gd name="T7" fmla="*/ 19 h 156"/>
                  <a:gd name="T8" fmla="*/ 208 w 240"/>
                  <a:gd name="T9" fmla="*/ 22 h 156"/>
                  <a:gd name="T10" fmla="*/ 185 w 240"/>
                  <a:gd name="T11" fmla="*/ 24 h 156"/>
                  <a:gd name="T12" fmla="*/ 179 w 240"/>
                  <a:gd name="T13" fmla="*/ 18 h 156"/>
                  <a:gd name="T14" fmla="*/ 162 w 240"/>
                  <a:gd name="T15" fmla="*/ 4 h 156"/>
                  <a:gd name="T16" fmla="*/ 148 w 240"/>
                  <a:gd name="T17" fmla="*/ 1 h 156"/>
                  <a:gd name="T18" fmla="*/ 144 w 240"/>
                  <a:gd name="T19" fmla="*/ 1 h 156"/>
                  <a:gd name="T20" fmla="*/ 133 w 240"/>
                  <a:gd name="T21" fmla="*/ 0 h 156"/>
                  <a:gd name="T22" fmla="*/ 126 w 240"/>
                  <a:gd name="T23" fmla="*/ 4 h 156"/>
                  <a:gd name="T24" fmla="*/ 125 w 240"/>
                  <a:gd name="T25" fmla="*/ 16 h 156"/>
                  <a:gd name="T26" fmla="*/ 124 w 240"/>
                  <a:gd name="T27" fmla="*/ 35 h 156"/>
                  <a:gd name="T28" fmla="*/ 113 w 240"/>
                  <a:gd name="T29" fmla="*/ 51 h 156"/>
                  <a:gd name="T30" fmla="*/ 107 w 240"/>
                  <a:gd name="T31" fmla="*/ 64 h 156"/>
                  <a:gd name="T32" fmla="*/ 96 w 240"/>
                  <a:gd name="T33" fmla="*/ 75 h 156"/>
                  <a:gd name="T34" fmla="*/ 85 w 240"/>
                  <a:gd name="T35" fmla="*/ 80 h 156"/>
                  <a:gd name="T36" fmla="*/ 78 w 240"/>
                  <a:gd name="T37" fmla="*/ 82 h 156"/>
                  <a:gd name="T38" fmla="*/ 67 w 240"/>
                  <a:gd name="T39" fmla="*/ 84 h 156"/>
                  <a:gd name="T40" fmla="*/ 59 w 240"/>
                  <a:gd name="T41" fmla="*/ 84 h 156"/>
                  <a:gd name="T42" fmla="*/ 62 w 240"/>
                  <a:gd name="T43" fmla="*/ 90 h 156"/>
                  <a:gd name="T44" fmla="*/ 71 w 240"/>
                  <a:gd name="T45" fmla="*/ 95 h 156"/>
                  <a:gd name="T46" fmla="*/ 69 w 240"/>
                  <a:gd name="T47" fmla="*/ 95 h 156"/>
                  <a:gd name="T48" fmla="*/ 65 w 240"/>
                  <a:gd name="T49" fmla="*/ 96 h 156"/>
                  <a:gd name="T50" fmla="*/ 62 w 240"/>
                  <a:gd name="T51" fmla="*/ 96 h 156"/>
                  <a:gd name="T52" fmla="*/ 56 w 240"/>
                  <a:gd name="T53" fmla="*/ 97 h 156"/>
                  <a:gd name="T54" fmla="*/ 48 w 240"/>
                  <a:gd name="T55" fmla="*/ 102 h 156"/>
                  <a:gd name="T56" fmla="*/ 44 w 240"/>
                  <a:gd name="T57" fmla="*/ 109 h 156"/>
                  <a:gd name="T58" fmla="*/ 33 w 240"/>
                  <a:gd name="T59" fmla="*/ 112 h 156"/>
                  <a:gd name="T60" fmla="*/ 29 w 240"/>
                  <a:gd name="T61" fmla="*/ 112 h 156"/>
                  <a:gd name="T62" fmla="*/ 21 w 240"/>
                  <a:gd name="T63" fmla="*/ 113 h 156"/>
                  <a:gd name="T64" fmla="*/ 13 w 240"/>
                  <a:gd name="T65" fmla="*/ 115 h 156"/>
                  <a:gd name="T66" fmla="*/ 11 w 240"/>
                  <a:gd name="T67" fmla="*/ 131 h 156"/>
                  <a:gd name="T68" fmla="*/ 7 w 240"/>
                  <a:gd name="T69" fmla="*/ 14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40" h="156">
                    <a:moveTo>
                      <a:pt x="240" y="7"/>
                    </a:moveTo>
                    <a:lnTo>
                      <a:pt x="234" y="11"/>
                    </a:lnTo>
                    <a:lnTo>
                      <a:pt x="233" y="15"/>
                    </a:lnTo>
                    <a:lnTo>
                      <a:pt x="230" y="16"/>
                    </a:lnTo>
                    <a:lnTo>
                      <a:pt x="228" y="18"/>
                    </a:lnTo>
                    <a:lnTo>
                      <a:pt x="225" y="18"/>
                    </a:lnTo>
                    <a:lnTo>
                      <a:pt x="224" y="18"/>
                    </a:lnTo>
                    <a:lnTo>
                      <a:pt x="224" y="19"/>
                    </a:lnTo>
                    <a:lnTo>
                      <a:pt x="219" y="21"/>
                    </a:lnTo>
                    <a:lnTo>
                      <a:pt x="208" y="22"/>
                    </a:lnTo>
                    <a:lnTo>
                      <a:pt x="194" y="24"/>
                    </a:lnTo>
                    <a:lnTo>
                      <a:pt x="185" y="24"/>
                    </a:lnTo>
                    <a:lnTo>
                      <a:pt x="182" y="22"/>
                    </a:lnTo>
                    <a:lnTo>
                      <a:pt x="179" y="18"/>
                    </a:lnTo>
                    <a:lnTo>
                      <a:pt x="170" y="7"/>
                    </a:lnTo>
                    <a:lnTo>
                      <a:pt x="162" y="4"/>
                    </a:lnTo>
                    <a:lnTo>
                      <a:pt x="150" y="2"/>
                    </a:lnTo>
                    <a:lnTo>
                      <a:pt x="148" y="1"/>
                    </a:lnTo>
                    <a:lnTo>
                      <a:pt x="147" y="1"/>
                    </a:lnTo>
                    <a:lnTo>
                      <a:pt x="144" y="1"/>
                    </a:lnTo>
                    <a:lnTo>
                      <a:pt x="139" y="1"/>
                    </a:lnTo>
                    <a:lnTo>
                      <a:pt x="133" y="0"/>
                    </a:lnTo>
                    <a:lnTo>
                      <a:pt x="130" y="1"/>
                    </a:lnTo>
                    <a:lnTo>
                      <a:pt x="126" y="4"/>
                    </a:lnTo>
                    <a:lnTo>
                      <a:pt x="126" y="9"/>
                    </a:lnTo>
                    <a:lnTo>
                      <a:pt x="125" y="16"/>
                    </a:lnTo>
                    <a:lnTo>
                      <a:pt x="127" y="28"/>
                    </a:lnTo>
                    <a:lnTo>
                      <a:pt x="124" y="35"/>
                    </a:lnTo>
                    <a:lnTo>
                      <a:pt x="118" y="46"/>
                    </a:lnTo>
                    <a:lnTo>
                      <a:pt x="113" y="51"/>
                    </a:lnTo>
                    <a:lnTo>
                      <a:pt x="110" y="59"/>
                    </a:lnTo>
                    <a:lnTo>
                      <a:pt x="107" y="64"/>
                    </a:lnTo>
                    <a:lnTo>
                      <a:pt x="102" y="70"/>
                    </a:lnTo>
                    <a:lnTo>
                      <a:pt x="96" y="75"/>
                    </a:lnTo>
                    <a:lnTo>
                      <a:pt x="88" y="80"/>
                    </a:lnTo>
                    <a:lnTo>
                      <a:pt x="85" y="80"/>
                    </a:lnTo>
                    <a:lnTo>
                      <a:pt x="82" y="81"/>
                    </a:lnTo>
                    <a:lnTo>
                      <a:pt x="78" y="82"/>
                    </a:lnTo>
                    <a:lnTo>
                      <a:pt x="71" y="82"/>
                    </a:lnTo>
                    <a:lnTo>
                      <a:pt x="67" y="84"/>
                    </a:lnTo>
                    <a:lnTo>
                      <a:pt x="61" y="82"/>
                    </a:lnTo>
                    <a:lnTo>
                      <a:pt x="59" y="84"/>
                    </a:lnTo>
                    <a:lnTo>
                      <a:pt x="58" y="85"/>
                    </a:lnTo>
                    <a:lnTo>
                      <a:pt x="62" y="90"/>
                    </a:lnTo>
                    <a:lnTo>
                      <a:pt x="69" y="92"/>
                    </a:lnTo>
                    <a:lnTo>
                      <a:pt x="71" y="95"/>
                    </a:lnTo>
                    <a:lnTo>
                      <a:pt x="70" y="95"/>
                    </a:lnTo>
                    <a:lnTo>
                      <a:pt x="69" y="95"/>
                    </a:lnTo>
                    <a:lnTo>
                      <a:pt x="69" y="96"/>
                    </a:lnTo>
                    <a:lnTo>
                      <a:pt x="65" y="96"/>
                    </a:lnTo>
                    <a:lnTo>
                      <a:pt x="63" y="96"/>
                    </a:lnTo>
                    <a:lnTo>
                      <a:pt x="62" y="96"/>
                    </a:lnTo>
                    <a:lnTo>
                      <a:pt x="62" y="97"/>
                    </a:lnTo>
                    <a:lnTo>
                      <a:pt x="56" y="97"/>
                    </a:lnTo>
                    <a:lnTo>
                      <a:pt x="52" y="99"/>
                    </a:lnTo>
                    <a:lnTo>
                      <a:pt x="48" y="102"/>
                    </a:lnTo>
                    <a:lnTo>
                      <a:pt x="47" y="107"/>
                    </a:lnTo>
                    <a:lnTo>
                      <a:pt x="44" y="109"/>
                    </a:lnTo>
                    <a:lnTo>
                      <a:pt x="38" y="112"/>
                    </a:lnTo>
                    <a:lnTo>
                      <a:pt x="33" y="112"/>
                    </a:lnTo>
                    <a:lnTo>
                      <a:pt x="30" y="112"/>
                    </a:lnTo>
                    <a:lnTo>
                      <a:pt x="29" y="112"/>
                    </a:lnTo>
                    <a:lnTo>
                      <a:pt x="29" y="113"/>
                    </a:lnTo>
                    <a:lnTo>
                      <a:pt x="21" y="113"/>
                    </a:lnTo>
                    <a:lnTo>
                      <a:pt x="16" y="112"/>
                    </a:lnTo>
                    <a:lnTo>
                      <a:pt x="13" y="115"/>
                    </a:lnTo>
                    <a:lnTo>
                      <a:pt x="11" y="121"/>
                    </a:lnTo>
                    <a:lnTo>
                      <a:pt x="11" y="131"/>
                    </a:lnTo>
                    <a:lnTo>
                      <a:pt x="10" y="136"/>
                    </a:lnTo>
                    <a:lnTo>
                      <a:pt x="7" y="143"/>
                    </a:lnTo>
                    <a:lnTo>
                      <a:pt x="0" y="15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726">
                <a:extLst>
                  <a:ext uri="{FF2B5EF4-FFF2-40B4-BE49-F238E27FC236}">
                    <a16:creationId xmlns:a16="http://schemas.microsoft.com/office/drawing/2014/main" id="{F83BA64F-662C-745F-A851-7E44F219D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1488"/>
                <a:ext cx="240" cy="119"/>
              </a:xfrm>
              <a:custGeom>
                <a:avLst/>
                <a:gdLst>
                  <a:gd name="T0" fmla="*/ 27 w 1202"/>
                  <a:gd name="T1" fmla="*/ 590 h 591"/>
                  <a:gd name="T2" fmla="*/ 47 w 1202"/>
                  <a:gd name="T3" fmla="*/ 569 h 591"/>
                  <a:gd name="T4" fmla="*/ 76 w 1202"/>
                  <a:gd name="T5" fmla="*/ 524 h 591"/>
                  <a:gd name="T6" fmla="*/ 100 w 1202"/>
                  <a:gd name="T7" fmla="*/ 513 h 591"/>
                  <a:gd name="T8" fmla="*/ 123 w 1202"/>
                  <a:gd name="T9" fmla="*/ 514 h 591"/>
                  <a:gd name="T10" fmla="*/ 141 w 1202"/>
                  <a:gd name="T11" fmla="*/ 502 h 591"/>
                  <a:gd name="T12" fmla="*/ 184 w 1202"/>
                  <a:gd name="T13" fmla="*/ 497 h 591"/>
                  <a:gd name="T14" fmla="*/ 199 w 1202"/>
                  <a:gd name="T15" fmla="*/ 499 h 591"/>
                  <a:gd name="T16" fmla="*/ 212 w 1202"/>
                  <a:gd name="T17" fmla="*/ 505 h 591"/>
                  <a:gd name="T18" fmla="*/ 241 w 1202"/>
                  <a:gd name="T19" fmla="*/ 490 h 591"/>
                  <a:gd name="T20" fmla="*/ 274 w 1202"/>
                  <a:gd name="T21" fmla="*/ 460 h 591"/>
                  <a:gd name="T22" fmla="*/ 307 w 1202"/>
                  <a:gd name="T23" fmla="*/ 467 h 591"/>
                  <a:gd name="T24" fmla="*/ 332 w 1202"/>
                  <a:gd name="T25" fmla="*/ 483 h 591"/>
                  <a:gd name="T26" fmla="*/ 316 w 1202"/>
                  <a:gd name="T27" fmla="*/ 507 h 591"/>
                  <a:gd name="T28" fmla="*/ 348 w 1202"/>
                  <a:gd name="T29" fmla="*/ 505 h 591"/>
                  <a:gd name="T30" fmla="*/ 371 w 1202"/>
                  <a:gd name="T31" fmla="*/ 467 h 591"/>
                  <a:gd name="T32" fmla="*/ 364 w 1202"/>
                  <a:gd name="T33" fmla="*/ 443 h 591"/>
                  <a:gd name="T34" fmla="*/ 398 w 1202"/>
                  <a:gd name="T35" fmla="*/ 459 h 591"/>
                  <a:gd name="T36" fmla="*/ 438 w 1202"/>
                  <a:gd name="T37" fmla="*/ 428 h 591"/>
                  <a:gd name="T38" fmla="*/ 415 w 1202"/>
                  <a:gd name="T39" fmla="*/ 428 h 591"/>
                  <a:gd name="T40" fmla="*/ 439 w 1202"/>
                  <a:gd name="T41" fmla="*/ 414 h 591"/>
                  <a:gd name="T42" fmla="*/ 453 w 1202"/>
                  <a:gd name="T43" fmla="*/ 410 h 591"/>
                  <a:gd name="T44" fmla="*/ 476 w 1202"/>
                  <a:gd name="T45" fmla="*/ 391 h 591"/>
                  <a:gd name="T46" fmla="*/ 469 w 1202"/>
                  <a:gd name="T47" fmla="*/ 374 h 591"/>
                  <a:gd name="T48" fmla="*/ 485 w 1202"/>
                  <a:gd name="T49" fmla="*/ 365 h 591"/>
                  <a:gd name="T50" fmla="*/ 510 w 1202"/>
                  <a:gd name="T51" fmla="*/ 376 h 591"/>
                  <a:gd name="T52" fmla="*/ 535 w 1202"/>
                  <a:gd name="T53" fmla="*/ 345 h 591"/>
                  <a:gd name="T54" fmla="*/ 537 w 1202"/>
                  <a:gd name="T55" fmla="*/ 325 h 591"/>
                  <a:gd name="T56" fmla="*/ 565 w 1202"/>
                  <a:gd name="T57" fmla="*/ 320 h 591"/>
                  <a:gd name="T58" fmla="*/ 605 w 1202"/>
                  <a:gd name="T59" fmla="*/ 296 h 591"/>
                  <a:gd name="T60" fmla="*/ 640 w 1202"/>
                  <a:gd name="T61" fmla="*/ 290 h 591"/>
                  <a:gd name="T62" fmla="*/ 652 w 1202"/>
                  <a:gd name="T63" fmla="*/ 277 h 591"/>
                  <a:gd name="T64" fmla="*/ 686 w 1202"/>
                  <a:gd name="T65" fmla="*/ 263 h 591"/>
                  <a:gd name="T66" fmla="*/ 733 w 1202"/>
                  <a:gd name="T67" fmla="*/ 226 h 591"/>
                  <a:gd name="T68" fmla="*/ 778 w 1202"/>
                  <a:gd name="T69" fmla="*/ 221 h 591"/>
                  <a:gd name="T70" fmla="*/ 796 w 1202"/>
                  <a:gd name="T71" fmla="*/ 203 h 591"/>
                  <a:gd name="T72" fmla="*/ 825 w 1202"/>
                  <a:gd name="T73" fmla="*/ 190 h 591"/>
                  <a:gd name="T74" fmla="*/ 851 w 1202"/>
                  <a:gd name="T75" fmla="*/ 179 h 591"/>
                  <a:gd name="T76" fmla="*/ 881 w 1202"/>
                  <a:gd name="T77" fmla="*/ 175 h 591"/>
                  <a:gd name="T78" fmla="*/ 901 w 1202"/>
                  <a:gd name="T79" fmla="*/ 152 h 591"/>
                  <a:gd name="T80" fmla="*/ 911 w 1202"/>
                  <a:gd name="T81" fmla="*/ 122 h 591"/>
                  <a:gd name="T82" fmla="*/ 942 w 1202"/>
                  <a:gd name="T83" fmla="*/ 112 h 591"/>
                  <a:gd name="T84" fmla="*/ 951 w 1202"/>
                  <a:gd name="T85" fmla="*/ 103 h 591"/>
                  <a:gd name="T86" fmla="*/ 920 w 1202"/>
                  <a:gd name="T87" fmla="*/ 80 h 591"/>
                  <a:gd name="T88" fmla="*/ 959 w 1202"/>
                  <a:gd name="T89" fmla="*/ 74 h 591"/>
                  <a:gd name="T90" fmla="*/ 978 w 1202"/>
                  <a:gd name="T91" fmla="*/ 54 h 591"/>
                  <a:gd name="T92" fmla="*/ 1000 w 1202"/>
                  <a:gd name="T93" fmla="*/ 90 h 591"/>
                  <a:gd name="T94" fmla="*/ 1012 w 1202"/>
                  <a:gd name="T95" fmla="*/ 79 h 591"/>
                  <a:gd name="T96" fmla="*/ 1047 w 1202"/>
                  <a:gd name="T97" fmla="*/ 53 h 591"/>
                  <a:gd name="T98" fmla="*/ 1068 w 1202"/>
                  <a:gd name="T99" fmla="*/ 42 h 591"/>
                  <a:gd name="T100" fmla="*/ 1087 w 1202"/>
                  <a:gd name="T101" fmla="*/ 26 h 591"/>
                  <a:gd name="T102" fmla="*/ 1133 w 1202"/>
                  <a:gd name="T103" fmla="*/ 11 h 591"/>
                  <a:gd name="T104" fmla="*/ 1147 w 1202"/>
                  <a:gd name="T105" fmla="*/ 10 h 591"/>
                  <a:gd name="T106" fmla="*/ 1171 w 1202"/>
                  <a:gd name="T107" fmla="*/ 8 h 591"/>
                  <a:gd name="T108" fmla="*/ 1199 w 1202"/>
                  <a:gd name="T109" fmla="*/ 11 h 591"/>
                  <a:gd name="T110" fmla="*/ 1200 w 1202"/>
                  <a:gd name="T111" fmla="*/ 46 h 591"/>
                  <a:gd name="T112" fmla="*/ 1178 w 1202"/>
                  <a:gd name="T113" fmla="*/ 51 h 591"/>
                  <a:gd name="T114" fmla="*/ 1156 w 1202"/>
                  <a:gd name="T115" fmla="*/ 66 h 591"/>
                  <a:gd name="T116" fmla="*/ 1159 w 1202"/>
                  <a:gd name="T117" fmla="*/ 94 h 591"/>
                  <a:gd name="T118" fmla="*/ 1145 w 1202"/>
                  <a:gd name="T119" fmla="*/ 113 h 591"/>
                  <a:gd name="T120" fmla="*/ 1148 w 1202"/>
                  <a:gd name="T121" fmla="*/ 143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02" h="591">
                    <a:moveTo>
                      <a:pt x="0" y="591"/>
                    </a:moveTo>
                    <a:lnTo>
                      <a:pt x="6" y="583"/>
                    </a:lnTo>
                    <a:lnTo>
                      <a:pt x="9" y="581"/>
                    </a:lnTo>
                    <a:lnTo>
                      <a:pt x="13" y="582"/>
                    </a:lnTo>
                    <a:lnTo>
                      <a:pt x="18" y="583"/>
                    </a:lnTo>
                    <a:lnTo>
                      <a:pt x="27" y="590"/>
                    </a:lnTo>
                    <a:lnTo>
                      <a:pt x="29" y="591"/>
                    </a:lnTo>
                    <a:lnTo>
                      <a:pt x="34" y="590"/>
                    </a:lnTo>
                    <a:lnTo>
                      <a:pt x="35" y="587"/>
                    </a:lnTo>
                    <a:lnTo>
                      <a:pt x="38" y="586"/>
                    </a:lnTo>
                    <a:lnTo>
                      <a:pt x="43" y="582"/>
                    </a:lnTo>
                    <a:lnTo>
                      <a:pt x="47" y="569"/>
                    </a:lnTo>
                    <a:lnTo>
                      <a:pt x="52" y="560"/>
                    </a:lnTo>
                    <a:lnTo>
                      <a:pt x="56" y="553"/>
                    </a:lnTo>
                    <a:lnTo>
                      <a:pt x="60" y="550"/>
                    </a:lnTo>
                    <a:lnTo>
                      <a:pt x="66" y="537"/>
                    </a:lnTo>
                    <a:lnTo>
                      <a:pt x="74" y="529"/>
                    </a:lnTo>
                    <a:lnTo>
                      <a:pt x="76" y="524"/>
                    </a:lnTo>
                    <a:lnTo>
                      <a:pt x="80" y="522"/>
                    </a:lnTo>
                    <a:lnTo>
                      <a:pt x="83" y="520"/>
                    </a:lnTo>
                    <a:lnTo>
                      <a:pt x="86" y="523"/>
                    </a:lnTo>
                    <a:lnTo>
                      <a:pt x="91" y="523"/>
                    </a:lnTo>
                    <a:lnTo>
                      <a:pt x="97" y="518"/>
                    </a:lnTo>
                    <a:lnTo>
                      <a:pt x="100" y="513"/>
                    </a:lnTo>
                    <a:lnTo>
                      <a:pt x="104" y="512"/>
                    </a:lnTo>
                    <a:lnTo>
                      <a:pt x="109" y="511"/>
                    </a:lnTo>
                    <a:lnTo>
                      <a:pt x="116" y="513"/>
                    </a:lnTo>
                    <a:lnTo>
                      <a:pt x="119" y="513"/>
                    </a:lnTo>
                    <a:lnTo>
                      <a:pt x="120" y="513"/>
                    </a:lnTo>
                    <a:lnTo>
                      <a:pt x="123" y="514"/>
                    </a:lnTo>
                    <a:lnTo>
                      <a:pt x="129" y="514"/>
                    </a:lnTo>
                    <a:lnTo>
                      <a:pt x="129" y="513"/>
                    </a:lnTo>
                    <a:lnTo>
                      <a:pt x="130" y="513"/>
                    </a:lnTo>
                    <a:lnTo>
                      <a:pt x="131" y="511"/>
                    </a:lnTo>
                    <a:lnTo>
                      <a:pt x="132" y="506"/>
                    </a:lnTo>
                    <a:lnTo>
                      <a:pt x="141" y="502"/>
                    </a:lnTo>
                    <a:lnTo>
                      <a:pt x="148" y="502"/>
                    </a:lnTo>
                    <a:lnTo>
                      <a:pt x="155" y="506"/>
                    </a:lnTo>
                    <a:lnTo>
                      <a:pt x="161" y="508"/>
                    </a:lnTo>
                    <a:lnTo>
                      <a:pt x="171" y="506"/>
                    </a:lnTo>
                    <a:lnTo>
                      <a:pt x="178" y="500"/>
                    </a:lnTo>
                    <a:lnTo>
                      <a:pt x="184" y="497"/>
                    </a:lnTo>
                    <a:lnTo>
                      <a:pt x="188" y="495"/>
                    </a:lnTo>
                    <a:lnTo>
                      <a:pt x="192" y="495"/>
                    </a:lnTo>
                    <a:lnTo>
                      <a:pt x="195" y="493"/>
                    </a:lnTo>
                    <a:lnTo>
                      <a:pt x="198" y="494"/>
                    </a:lnTo>
                    <a:lnTo>
                      <a:pt x="199" y="495"/>
                    </a:lnTo>
                    <a:lnTo>
                      <a:pt x="199" y="499"/>
                    </a:lnTo>
                    <a:lnTo>
                      <a:pt x="198" y="503"/>
                    </a:lnTo>
                    <a:lnTo>
                      <a:pt x="199" y="508"/>
                    </a:lnTo>
                    <a:lnTo>
                      <a:pt x="200" y="508"/>
                    </a:lnTo>
                    <a:lnTo>
                      <a:pt x="204" y="508"/>
                    </a:lnTo>
                    <a:lnTo>
                      <a:pt x="207" y="507"/>
                    </a:lnTo>
                    <a:lnTo>
                      <a:pt x="212" y="505"/>
                    </a:lnTo>
                    <a:lnTo>
                      <a:pt x="217" y="499"/>
                    </a:lnTo>
                    <a:lnTo>
                      <a:pt x="223" y="496"/>
                    </a:lnTo>
                    <a:lnTo>
                      <a:pt x="228" y="494"/>
                    </a:lnTo>
                    <a:lnTo>
                      <a:pt x="234" y="494"/>
                    </a:lnTo>
                    <a:lnTo>
                      <a:pt x="239" y="491"/>
                    </a:lnTo>
                    <a:lnTo>
                      <a:pt x="241" y="490"/>
                    </a:lnTo>
                    <a:lnTo>
                      <a:pt x="245" y="490"/>
                    </a:lnTo>
                    <a:lnTo>
                      <a:pt x="246" y="488"/>
                    </a:lnTo>
                    <a:lnTo>
                      <a:pt x="249" y="486"/>
                    </a:lnTo>
                    <a:lnTo>
                      <a:pt x="252" y="484"/>
                    </a:lnTo>
                    <a:lnTo>
                      <a:pt x="269" y="466"/>
                    </a:lnTo>
                    <a:lnTo>
                      <a:pt x="274" y="460"/>
                    </a:lnTo>
                    <a:lnTo>
                      <a:pt x="279" y="459"/>
                    </a:lnTo>
                    <a:lnTo>
                      <a:pt x="284" y="460"/>
                    </a:lnTo>
                    <a:lnTo>
                      <a:pt x="291" y="466"/>
                    </a:lnTo>
                    <a:lnTo>
                      <a:pt x="292" y="466"/>
                    </a:lnTo>
                    <a:lnTo>
                      <a:pt x="298" y="466"/>
                    </a:lnTo>
                    <a:lnTo>
                      <a:pt x="307" y="467"/>
                    </a:lnTo>
                    <a:lnTo>
                      <a:pt x="319" y="470"/>
                    </a:lnTo>
                    <a:lnTo>
                      <a:pt x="329" y="471"/>
                    </a:lnTo>
                    <a:lnTo>
                      <a:pt x="331" y="472"/>
                    </a:lnTo>
                    <a:lnTo>
                      <a:pt x="333" y="476"/>
                    </a:lnTo>
                    <a:lnTo>
                      <a:pt x="333" y="478"/>
                    </a:lnTo>
                    <a:lnTo>
                      <a:pt x="332" y="483"/>
                    </a:lnTo>
                    <a:lnTo>
                      <a:pt x="330" y="488"/>
                    </a:lnTo>
                    <a:lnTo>
                      <a:pt x="326" y="494"/>
                    </a:lnTo>
                    <a:lnTo>
                      <a:pt x="320" y="500"/>
                    </a:lnTo>
                    <a:lnTo>
                      <a:pt x="318" y="502"/>
                    </a:lnTo>
                    <a:lnTo>
                      <a:pt x="318" y="506"/>
                    </a:lnTo>
                    <a:lnTo>
                      <a:pt x="316" y="507"/>
                    </a:lnTo>
                    <a:lnTo>
                      <a:pt x="318" y="510"/>
                    </a:lnTo>
                    <a:lnTo>
                      <a:pt x="321" y="513"/>
                    </a:lnTo>
                    <a:lnTo>
                      <a:pt x="327" y="513"/>
                    </a:lnTo>
                    <a:lnTo>
                      <a:pt x="332" y="511"/>
                    </a:lnTo>
                    <a:lnTo>
                      <a:pt x="339" y="510"/>
                    </a:lnTo>
                    <a:lnTo>
                      <a:pt x="348" y="505"/>
                    </a:lnTo>
                    <a:lnTo>
                      <a:pt x="354" y="501"/>
                    </a:lnTo>
                    <a:lnTo>
                      <a:pt x="358" y="497"/>
                    </a:lnTo>
                    <a:lnTo>
                      <a:pt x="361" y="495"/>
                    </a:lnTo>
                    <a:lnTo>
                      <a:pt x="371" y="477"/>
                    </a:lnTo>
                    <a:lnTo>
                      <a:pt x="371" y="471"/>
                    </a:lnTo>
                    <a:lnTo>
                      <a:pt x="371" y="467"/>
                    </a:lnTo>
                    <a:lnTo>
                      <a:pt x="370" y="463"/>
                    </a:lnTo>
                    <a:lnTo>
                      <a:pt x="367" y="462"/>
                    </a:lnTo>
                    <a:lnTo>
                      <a:pt x="359" y="455"/>
                    </a:lnTo>
                    <a:lnTo>
                      <a:pt x="359" y="448"/>
                    </a:lnTo>
                    <a:lnTo>
                      <a:pt x="360" y="443"/>
                    </a:lnTo>
                    <a:lnTo>
                      <a:pt x="364" y="443"/>
                    </a:lnTo>
                    <a:lnTo>
                      <a:pt x="369" y="445"/>
                    </a:lnTo>
                    <a:lnTo>
                      <a:pt x="376" y="453"/>
                    </a:lnTo>
                    <a:lnTo>
                      <a:pt x="379" y="456"/>
                    </a:lnTo>
                    <a:lnTo>
                      <a:pt x="384" y="459"/>
                    </a:lnTo>
                    <a:lnTo>
                      <a:pt x="390" y="460"/>
                    </a:lnTo>
                    <a:lnTo>
                      <a:pt x="398" y="459"/>
                    </a:lnTo>
                    <a:lnTo>
                      <a:pt x="411" y="448"/>
                    </a:lnTo>
                    <a:lnTo>
                      <a:pt x="422" y="442"/>
                    </a:lnTo>
                    <a:lnTo>
                      <a:pt x="428" y="436"/>
                    </a:lnTo>
                    <a:lnTo>
                      <a:pt x="433" y="432"/>
                    </a:lnTo>
                    <a:lnTo>
                      <a:pt x="436" y="430"/>
                    </a:lnTo>
                    <a:lnTo>
                      <a:pt x="438" y="428"/>
                    </a:lnTo>
                    <a:lnTo>
                      <a:pt x="436" y="427"/>
                    </a:lnTo>
                    <a:lnTo>
                      <a:pt x="433" y="427"/>
                    </a:lnTo>
                    <a:lnTo>
                      <a:pt x="428" y="428"/>
                    </a:lnTo>
                    <a:lnTo>
                      <a:pt x="422" y="431"/>
                    </a:lnTo>
                    <a:lnTo>
                      <a:pt x="416" y="431"/>
                    </a:lnTo>
                    <a:lnTo>
                      <a:pt x="415" y="428"/>
                    </a:lnTo>
                    <a:lnTo>
                      <a:pt x="413" y="423"/>
                    </a:lnTo>
                    <a:lnTo>
                      <a:pt x="417" y="421"/>
                    </a:lnTo>
                    <a:lnTo>
                      <a:pt x="421" y="419"/>
                    </a:lnTo>
                    <a:lnTo>
                      <a:pt x="429" y="417"/>
                    </a:lnTo>
                    <a:lnTo>
                      <a:pt x="439" y="415"/>
                    </a:lnTo>
                    <a:lnTo>
                      <a:pt x="439" y="414"/>
                    </a:lnTo>
                    <a:lnTo>
                      <a:pt x="440" y="414"/>
                    </a:lnTo>
                    <a:lnTo>
                      <a:pt x="442" y="414"/>
                    </a:lnTo>
                    <a:lnTo>
                      <a:pt x="447" y="414"/>
                    </a:lnTo>
                    <a:lnTo>
                      <a:pt x="452" y="411"/>
                    </a:lnTo>
                    <a:lnTo>
                      <a:pt x="452" y="410"/>
                    </a:lnTo>
                    <a:lnTo>
                      <a:pt x="453" y="410"/>
                    </a:lnTo>
                    <a:lnTo>
                      <a:pt x="455" y="410"/>
                    </a:lnTo>
                    <a:lnTo>
                      <a:pt x="461" y="399"/>
                    </a:lnTo>
                    <a:lnTo>
                      <a:pt x="472" y="394"/>
                    </a:lnTo>
                    <a:lnTo>
                      <a:pt x="475" y="392"/>
                    </a:lnTo>
                    <a:lnTo>
                      <a:pt x="475" y="391"/>
                    </a:lnTo>
                    <a:lnTo>
                      <a:pt x="476" y="391"/>
                    </a:lnTo>
                    <a:lnTo>
                      <a:pt x="479" y="391"/>
                    </a:lnTo>
                    <a:lnTo>
                      <a:pt x="484" y="388"/>
                    </a:lnTo>
                    <a:lnTo>
                      <a:pt x="484" y="383"/>
                    </a:lnTo>
                    <a:lnTo>
                      <a:pt x="479" y="381"/>
                    </a:lnTo>
                    <a:lnTo>
                      <a:pt x="472" y="376"/>
                    </a:lnTo>
                    <a:lnTo>
                      <a:pt x="469" y="374"/>
                    </a:lnTo>
                    <a:lnTo>
                      <a:pt x="469" y="373"/>
                    </a:lnTo>
                    <a:lnTo>
                      <a:pt x="470" y="368"/>
                    </a:lnTo>
                    <a:lnTo>
                      <a:pt x="473" y="365"/>
                    </a:lnTo>
                    <a:lnTo>
                      <a:pt x="478" y="364"/>
                    </a:lnTo>
                    <a:lnTo>
                      <a:pt x="480" y="363"/>
                    </a:lnTo>
                    <a:lnTo>
                      <a:pt x="485" y="365"/>
                    </a:lnTo>
                    <a:lnTo>
                      <a:pt x="490" y="369"/>
                    </a:lnTo>
                    <a:lnTo>
                      <a:pt x="495" y="377"/>
                    </a:lnTo>
                    <a:lnTo>
                      <a:pt x="498" y="381"/>
                    </a:lnTo>
                    <a:lnTo>
                      <a:pt x="504" y="382"/>
                    </a:lnTo>
                    <a:lnTo>
                      <a:pt x="509" y="379"/>
                    </a:lnTo>
                    <a:lnTo>
                      <a:pt x="510" y="376"/>
                    </a:lnTo>
                    <a:lnTo>
                      <a:pt x="513" y="375"/>
                    </a:lnTo>
                    <a:lnTo>
                      <a:pt x="516" y="360"/>
                    </a:lnTo>
                    <a:lnTo>
                      <a:pt x="520" y="354"/>
                    </a:lnTo>
                    <a:lnTo>
                      <a:pt x="526" y="352"/>
                    </a:lnTo>
                    <a:lnTo>
                      <a:pt x="531" y="347"/>
                    </a:lnTo>
                    <a:lnTo>
                      <a:pt x="535" y="345"/>
                    </a:lnTo>
                    <a:lnTo>
                      <a:pt x="533" y="342"/>
                    </a:lnTo>
                    <a:lnTo>
                      <a:pt x="531" y="340"/>
                    </a:lnTo>
                    <a:lnTo>
                      <a:pt x="527" y="336"/>
                    </a:lnTo>
                    <a:lnTo>
                      <a:pt x="526" y="334"/>
                    </a:lnTo>
                    <a:lnTo>
                      <a:pt x="530" y="329"/>
                    </a:lnTo>
                    <a:lnTo>
                      <a:pt x="537" y="325"/>
                    </a:lnTo>
                    <a:lnTo>
                      <a:pt x="549" y="324"/>
                    </a:lnTo>
                    <a:lnTo>
                      <a:pt x="555" y="324"/>
                    </a:lnTo>
                    <a:lnTo>
                      <a:pt x="560" y="324"/>
                    </a:lnTo>
                    <a:lnTo>
                      <a:pt x="564" y="322"/>
                    </a:lnTo>
                    <a:lnTo>
                      <a:pt x="564" y="320"/>
                    </a:lnTo>
                    <a:lnTo>
                      <a:pt x="565" y="320"/>
                    </a:lnTo>
                    <a:lnTo>
                      <a:pt x="567" y="320"/>
                    </a:lnTo>
                    <a:lnTo>
                      <a:pt x="569" y="314"/>
                    </a:lnTo>
                    <a:lnTo>
                      <a:pt x="572" y="311"/>
                    </a:lnTo>
                    <a:lnTo>
                      <a:pt x="582" y="305"/>
                    </a:lnTo>
                    <a:lnTo>
                      <a:pt x="594" y="299"/>
                    </a:lnTo>
                    <a:lnTo>
                      <a:pt x="605" y="296"/>
                    </a:lnTo>
                    <a:lnTo>
                      <a:pt x="613" y="294"/>
                    </a:lnTo>
                    <a:lnTo>
                      <a:pt x="621" y="295"/>
                    </a:lnTo>
                    <a:lnTo>
                      <a:pt x="629" y="295"/>
                    </a:lnTo>
                    <a:lnTo>
                      <a:pt x="632" y="294"/>
                    </a:lnTo>
                    <a:lnTo>
                      <a:pt x="635" y="294"/>
                    </a:lnTo>
                    <a:lnTo>
                      <a:pt x="640" y="290"/>
                    </a:lnTo>
                    <a:lnTo>
                      <a:pt x="641" y="288"/>
                    </a:lnTo>
                    <a:lnTo>
                      <a:pt x="644" y="286"/>
                    </a:lnTo>
                    <a:lnTo>
                      <a:pt x="644" y="280"/>
                    </a:lnTo>
                    <a:lnTo>
                      <a:pt x="646" y="277"/>
                    </a:lnTo>
                    <a:lnTo>
                      <a:pt x="648" y="276"/>
                    </a:lnTo>
                    <a:lnTo>
                      <a:pt x="652" y="277"/>
                    </a:lnTo>
                    <a:lnTo>
                      <a:pt x="657" y="279"/>
                    </a:lnTo>
                    <a:lnTo>
                      <a:pt x="662" y="282"/>
                    </a:lnTo>
                    <a:lnTo>
                      <a:pt x="664" y="282"/>
                    </a:lnTo>
                    <a:lnTo>
                      <a:pt x="667" y="282"/>
                    </a:lnTo>
                    <a:lnTo>
                      <a:pt x="678" y="272"/>
                    </a:lnTo>
                    <a:lnTo>
                      <a:pt x="686" y="263"/>
                    </a:lnTo>
                    <a:lnTo>
                      <a:pt x="696" y="253"/>
                    </a:lnTo>
                    <a:lnTo>
                      <a:pt x="705" y="249"/>
                    </a:lnTo>
                    <a:lnTo>
                      <a:pt x="713" y="245"/>
                    </a:lnTo>
                    <a:lnTo>
                      <a:pt x="724" y="240"/>
                    </a:lnTo>
                    <a:lnTo>
                      <a:pt x="728" y="232"/>
                    </a:lnTo>
                    <a:lnTo>
                      <a:pt x="733" y="226"/>
                    </a:lnTo>
                    <a:lnTo>
                      <a:pt x="737" y="221"/>
                    </a:lnTo>
                    <a:lnTo>
                      <a:pt x="742" y="220"/>
                    </a:lnTo>
                    <a:lnTo>
                      <a:pt x="752" y="216"/>
                    </a:lnTo>
                    <a:lnTo>
                      <a:pt x="764" y="221"/>
                    </a:lnTo>
                    <a:lnTo>
                      <a:pt x="771" y="223"/>
                    </a:lnTo>
                    <a:lnTo>
                      <a:pt x="778" y="221"/>
                    </a:lnTo>
                    <a:lnTo>
                      <a:pt x="785" y="213"/>
                    </a:lnTo>
                    <a:lnTo>
                      <a:pt x="788" y="209"/>
                    </a:lnTo>
                    <a:lnTo>
                      <a:pt x="787" y="204"/>
                    </a:lnTo>
                    <a:lnTo>
                      <a:pt x="788" y="203"/>
                    </a:lnTo>
                    <a:lnTo>
                      <a:pt x="790" y="202"/>
                    </a:lnTo>
                    <a:lnTo>
                      <a:pt x="796" y="203"/>
                    </a:lnTo>
                    <a:lnTo>
                      <a:pt x="798" y="202"/>
                    </a:lnTo>
                    <a:lnTo>
                      <a:pt x="804" y="200"/>
                    </a:lnTo>
                    <a:lnTo>
                      <a:pt x="810" y="198"/>
                    </a:lnTo>
                    <a:lnTo>
                      <a:pt x="821" y="196"/>
                    </a:lnTo>
                    <a:lnTo>
                      <a:pt x="823" y="193"/>
                    </a:lnTo>
                    <a:lnTo>
                      <a:pt x="825" y="190"/>
                    </a:lnTo>
                    <a:lnTo>
                      <a:pt x="831" y="180"/>
                    </a:lnTo>
                    <a:lnTo>
                      <a:pt x="833" y="176"/>
                    </a:lnTo>
                    <a:lnTo>
                      <a:pt x="836" y="175"/>
                    </a:lnTo>
                    <a:lnTo>
                      <a:pt x="841" y="175"/>
                    </a:lnTo>
                    <a:lnTo>
                      <a:pt x="848" y="179"/>
                    </a:lnTo>
                    <a:lnTo>
                      <a:pt x="851" y="179"/>
                    </a:lnTo>
                    <a:lnTo>
                      <a:pt x="855" y="179"/>
                    </a:lnTo>
                    <a:lnTo>
                      <a:pt x="862" y="175"/>
                    </a:lnTo>
                    <a:lnTo>
                      <a:pt x="863" y="173"/>
                    </a:lnTo>
                    <a:lnTo>
                      <a:pt x="868" y="173"/>
                    </a:lnTo>
                    <a:lnTo>
                      <a:pt x="873" y="173"/>
                    </a:lnTo>
                    <a:lnTo>
                      <a:pt x="881" y="175"/>
                    </a:lnTo>
                    <a:lnTo>
                      <a:pt x="891" y="175"/>
                    </a:lnTo>
                    <a:lnTo>
                      <a:pt x="901" y="170"/>
                    </a:lnTo>
                    <a:lnTo>
                      <a:pt x="904" y="164"/>
                    </a:lnTo>
                    <a:lnTo>
                      <a:pt x="905" y="159"/>
                    </a:lnTo>
                    <a:lnTo>
                      <a:pt x="904" y="154"/>
                    </a:lnTo>
                    <a:lnTo>
                      <a:pt x="901" y="152"/>
                    </a:lnTo>
                    <a:lnTo>
                      <a:pt x="897" y="145"/>
                    </a:lnTo>
                    <a:lnTo>
                      <a:pt x="902" y="139"/>
                    </a:lnTo>
                    <a:lnTo>
                      <a:pt x="905" y="131"/>
                    </a:lnTo>
                    <a:lnTo>
                      <a:pt x="909" y="126"/>
                    </a:lnTo>
                    <a:lnTo>
                      <a:pt x="910" y="123"/>
                    </a:lnTo>
                    <a:lnTo>
                      <a:pt x="911" y="122"/>
                    </a:lnTo>
                    <a:lnTo>
                      <a:pt x="911" y="117"/>
                    </a:lnTo>
                    <a:lnTo>
                      <a:pt x="914" y="114"/>
                    </a:lnTo>
                    <a:lnTo>
                      <a:pt x="922" y="113"/>
                    </a:lnTo>
                    <a:lnTo>
                      <a:pt x="928" y="113"/>
                    </a:lnTo>
                    <a:lnTo>
                      <a:pt x="933" y="112"/>
                    </a:lnTo>
                    <a:lnTo>
                      <a:pt x="942" y="112"/>
                    </a:lnTo>
                    <a:lnTo>
                      <a:pt x="945" y="110"/>
                    </a:lnTo>
                    <a:lnTo>
                      <a:pt x="945" y="108"/>
                    </a:lnTo>
                    <a:lnTo>
                      <a:pt x="947" y="108"/>
                    </a:lnTo>
                    <a:lnTo>
                      <a:pt x="949" y="108"/>
                    </a:lnTo>
                    <a:lnTo>
                      <a:pt x="950" y="106"/>
                    </a:lnTo>
                    <a:lnTo>
                      <a:pt x="951" y="103"/>
                    </a:lnTo>
                    <a:lnTo>
                      <a:pt x="950" y="99"/>
                    </a:lnTo>
                    <a:lnTo>
                      <a:pt x="947" y="96"/>
                    </a:lnTo>
                    <a:lnTo>
                      <a:pt x="941" y="91"/>
                    </a:lnTo>
                    <a:lnTo>
                      <a:pt x="935" y="89"/>
                    </a:lnTo>
                    <a:lnTo>
                      <a:pt x="924" y="84"/>
                    </a:lnTo>
                    <a:lnTo>
                      <a:pt x="920" y="80"/>
                    </a:lnTo>
                    <a:lnTo>
                      <a:pt x="922" y="77"/>
                    </a:lnTo>
                    <a:lnTo>
                      <a:pt x="933" y="76"/>
                    </a:lnTo>
                    <a:lnTo>
                      <a:pt x="943" y="76"/>
                    </a:lnTo>
                    <a:lnTo>
                      <a:pt x="951" y="77"/>
                    </a:lnTo>
                    <a:lnTo>
                      <a:pt x="954" y="76"/>
                    </a:lnTo>
                    <a:lnTo>
                      <a:pt x="959" y="74"/>
                    </a:lnTo>
                    <a:lnTo>
                      <a:pt x="960" y="72"/>
                    </a:lnTo>
                    <a:lnTo>
                      <a:pt x="962" y="71"/>
                    </a:lnTo>
                    <a:lnTo>
                      <a:pt x="967" y="65"/>
                    </a:lnTo>
                    <a:lnTo>
                      <a:pt x="970" y="59"/>
                    </a:lnTo>
                    <a:lnTo>
                      <a:pt x="973" y="55"/>
                    </a:lnTo>
                    <a:lnTo>
                      <a:pt x="978" y="54"/>
                    </a:lnTo>
                    <a:lnTo>
                      <a:pt x="983" y="57"/>
                    </a:lnTo>
                    <a:lnTo>
                      <a:pt x="985" y="63"/>
                    </a:lnTo>
                    <a:lnTo>
                      <a:pt x="988" y="77"/>
                    </a:lnTo>
                    <a:lnTo>
                      <a:pt x="989" y="83"/>
                    </a:lnTo>
                    <a:lnTo>
                      <a:pt x="994" y="88"/>
                    </a:lnTo>
                    <a:lnTo>
                      <a:pt x="1000" y="90"/>
                    </a:lnTo>
                    <a:lnTo>
                      <a:pt x="1011" y="93"/>
                    </a:lnTo>
                    <a:lnTo>
                      <a:pt x="1013" y="91"/>
                    </a:lnTo>
                    <a:lnTo>
                      <a:pt x="1016" y="91"/>
                    </a:lnTo>
                    <a:lnTo>
                      <a:pt x="1018" y="89"/>
                    </a:lnTo>
                    <a:lnTo>
                      <a:pt x="1016" y="84"/>
                    </a:lnTo>
                    <a:lnTo>
                      <a:pt x="1012" y="79"/>
                    </a:lnTo>
                    <a:lnTo>
                      <a:pt x="1007" y="71"/>
                    </a:lnTo>
                    <a:lnTo>
                      <a:pt x="1008" y="63"/>
                    </a:lnTo>
                    <a:lnTo>
                      <a:pt x="1013" y="61"/>
                    </a:lnTo>
                    <a:lnTo>
                      <a:pt x="1024" y="59"/>
                    </a:lnTo>
                    <a:lnTo>
                      <a:pt x="1045" y="54"/>
                    </a:lnTo>
                    <a:lnTo>
                      <a:pt x="1047" y="53"/>
                    </a:lnTo>
                    <a:lnTo>
                      <a:pt x="1051" y="53"/>
                    </a:lnTo>
                    <a:lnTo>
                      <a:pt x="1053" y="51"/>
                    </a:lnTo>
                    <a:lnTo>
                      <a:pt x="1057" y="51"/>
                    </a:lnTo>
                    <a:lnTo>
                      <a:pt x="1061" y="49"/>
                    </a:lnTo>
                    <a:lnTo>
                      <a:pt x="1065" y="48"/>
                    </a:lnTo>
                    <a:lnTo>
                      <a:pt x="1068" y="42"/>
                    </a:lnTo>
                    <a:lnTo>
                      <a:pt x="1071" y="38"/>
                    </a:lnTo>
                    <a:lnTo>
                      <a:pt x="1073" y="36"/>
                    </a:lnTo>
                    <a:lnTo>
                      <a:pt x="1075" y="37"/>
                    </a:lnTo>
                    <a:lnTo>
                      <a:pt x="1081" y="32"/>
                    </a:lnTo>
                    <a:lnTo>
                      <a:pt x="1084" y="28"/>
                    </a:lnTo>
                    <a:lnTo>
                      <a:pt x="1087" y="26"/>
                    </a:lnTo>
                    <a:lnTo>
                      <a:pt x="1093" y="20"/>
                    </a:lnTo>
                    <a:lnTo>
                      <a:pt x="1104" y="19"/>
                    </a:lnTo>
                    <a:lnTo>
                      <a:pt x="1125" y="20"/>
                    </a:lnTo>
                    <a:lnTo>
                      <a:pt x="1127" y="17"/>
                    </a:lnTo>
                    <a:lnTo>
                      <a:pt x="1131" y="15"/>
                    </a:lnTo>
                    <a:lnTo>
                      <a:pt x="1133" y="11"/>
                    </a:lnTo>
                    <a:lnTo>
                      <a:pt x="1134" y="9"/>
                    </a:lnTo>
                    <a:lnTo>
                      <a:pt x="1137" y="8"/>
                    </a:lnTo>
                    <a:lnTo>
                      <a:pt x="1138" y="2"/>
                    </a:lnTo>
                    <a:lnTo>
                      <a:pt x="1141" y="0"/>
                    </a:lnTo>
                    <a:lnTo>
                      <a:pt x="1143" y="3"/>
                    </a:lnTo>
                    <a:lnTo>
                      <a:pt x="1147" y="10"/>
                    </a:lnTo>
                    <a:lnTo>
                      <a:pt x="1149" y="14"/>
                    </a:lnTo>
                    <a:lnTo>
                      <a:pt x="1151" y="15"/>
                    </a:lnTo>
                    <a:lnTo>
                      <a:pt x="1154" y="15"/>
                    </a:lnTo>
                    <a:lnTo>
                      <a:pt x="1156" y="14"/>
                    </a:lnTo>
                    <a:lnTo>
                      <a:pt x="1164" y="8"/>
                    </a:lnTo>
                    <a:lnTo>
                      <a:pt x="1171" y="8"/>
                    </a:lnTo>
                    <a:lnTo>
                      <a:pt x="1178" y="9"/>
                    </a:lnTo>
                    <a:lnTo>
                      <a:pt x="1188" y="8"/>
                    </a:lnTo>
                    <a:lnTo>
                      <a:pt x="1191" y="5"/>
                    </a:lnTo>
                    <a:lnTo>
                      <a:pt x="1195" y="5"/>
                    </a:lnTo>
                    <a:lnTo>
                      <a:pt x="1197" y="6"/>
                    </a:lnTo>
                    <a:lnTo>
                      <a:pt x="1199" y="11"/>
                    </a:lnTo>
                    <a:lnTo>
                      <a:pt x="1199" y="20"/>
                    </a:lnTo>
                    <a:lnTo>
                      <a:pt x="1202" y="34"/>
                    </a:lnTo>
                    <a:lnTo>
                      <a:pt x="1201" y="37"/>
                    </a:lnTo>
                    <a:lnTo>
                      <a:pt x="1201" y="40"/>
                    </a:lnTo>
                    <a:lnTo>
                      <a:pt x="1200" y="43"/>
                    </a:lnTo>
                    <a:lnTo>
                      <a:pt x="1200" y="46"/>
                    </a:lnTo>
                    <a:lnTo>
                      <a:pt x="1196" y="51"/>
                    </a:lnTo>
                    <a:lnTo>
                      <a:pt x="1193" y="56"/>
                    </a:lnTo>
                    <a:lnTo>
                      <a:pt x="1187" y="57"/>
                    </a:lnTo>
                    <a:lnTo>
                      <a:pt x="1183" y="57"/>
                    </a:lnTo>
                    <a:lnTo>
                      <a:pt x="1179" y="55"/>
                    </a:lnTo>
                    <a:lnTo>
                      <a:pt x="1178" y="51"/>
                    </a:lnTo>
                    <a:lnTo>
                      <a:pt x="1173" y="43"/>
                    </a:lnTo>
                    <a:lnTo>
                      <a:pt x="1170" y="42"/>
                    </a:lnTo>
                    <a:lnTo>
                      <a:pt x="1167" y="44"/>
                    </a:lnTo>
                    <a:lnTo>
                      <a:pt x="1161" y="48"/>
                    </a:lnTo>
                    <a:lnTo>
                      <a:pt x="1159" y="56"/>
                    </a:lnTo>
                    <a:lnTo>
                      <a:pt x="1156" y="66"/>
                    </a:lnTo>
                    <a:lnTo>
                      <a:pt x="1157" y="71"/>
                    </a:lnTo>
                    <a:lnTo>
                      <a:pt x="1160" y="76"/>
                    </a:lnTo>
                    <a:lnTo>
                      <a:pt x="1160" y="82"/>
                    </a:lnTo>
                    <a:lnTo>
                      <a:pt x="1159" y="85"/>
                    </a:lnTo>
                    <a:lnTo>
                      <a:pt x="1160" y="94"/>
                    </a:lnTo>
                    <a:lnTo>
                      <a:pt x="1159" y="94"/>
                    </a:lnTo>
                    <a:lnTo>
                      <a:pt x="1159" y="95"/>
                    </a:lnTo>
                    <a:lnTo>
                      <a:pt x="1159" y="97"/>
                    </a:lnTo>
                    <a:lnTo>
                      <a:pt x="1157" y="102"/>
                    </a:lnTo>
                    <a:lnTo>
                      <a:pt x="1155" y="105"/>
                    </a:lnTo>
                    <a:lnTo>
                      <a:pt x="1151" y="110"/>
                    </a:lnTo>
                    <a:lnTo>
                      <a:pt x="1145" y="113"/>
                    </a:lnTo>
                    <a:lnTo>
                      <a:pt x="1142" y="118"/>
                    </a:lnTo>
                    <a:lnTo>
                      <a:pt x="1141" y="123"/>
                    </a:lnTo>
                    <a:lnTo>
                      <a:pt x="1144" y="128"/>
                    </a:lnTo>
                    <a:lnTo>
                      <a:pt x="1144" y="129"/>
                    </a:lnTo>
                    <a:lnTo>
                      <a:pt x="1145" y="133"/>
                    </a:lnTo>
                    <a:lnTo>
                      <a:pt x="1148" y="143"/>
                    </a:lnTo>
                    <a:lnTo>
                      <a:pt x="1145" y="151"/>
                    </a:lnTo>
                    <a:lnTo>
                      <a:pt x="1138" y="15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727">
                <a:extLst>
                  <a:ext uri="{FF2B5EF4-FFF2-40B4-BE49-F238E27FC236}">
                    <a16:creationId xmlns:a16="http://schemas.microsoft.com/office/drawing/2014/main" id="{D6362A7F-6A11-1EED-467E-413F8AB5E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7" y="1518"/>
                <a:ext cx="74" cy="68"/>
              </a:xfrm>
              <a:custGeom>
                <a:avLst/>
                <a:gdLst>
                  <a:gd name="T0" fmla="*/ 0 w 372"/>
                  <a:gd name="T1" fmla="*/ 22 h 341"/>
                  <a:gd name="T2" fmla="*/ 4 w 372"/>
                  <a:gd name="T3" fmla="*/ 42 h 341"/>
                  <a:gd name="T4" fmla="*/ 3 w 372"/>
                  <a:gd name="T5" fmla="*/ 58 h 341"/>
                  <a:gd name="T6" fmla="*/ 23 w 372"/>
                  <a:gd name="T7" fmla="*/ 71 h 341"/>
                  <a:gd name="T8" fmla="*/ 41 w 372"/>
                  <a:gd name="T9" fmla="*/ 77 h 341"/>
                  <a:gd name="T10" fmla="*/ 55 w 372"/>
                  <a:gd name="T11" fmla="*/ 79 h 341"/>
                  <a:gd name="T12" fmla="*/ 67 w 372"/>
                  <a:gd name="T13" fmla="*/ 73 h 341"/>
                  <a:gd name="T14" fmla="*/ 84 w 372"/>
                  <a:gd name="T15" fmla="*/ 71 h 341"/>
                  <a:gd name="T16" fmla="*/ 94 w 372"/>
                  <a:gd name="T17" fmla="*/ 69 h 341"/>
                  <a:gd name="T18" fmla="*/ 106 w 372"/>
                  <a:gd name="T19" fmla="*/ 68 h 341"/>
                  <a:gd name="T20" fmla="*/ 106 w 372"/>
                  <a:gd name="T21" fmla="*/ 63 h 341"/>
                  <a:gd name="T22" fmla="*/ 117 w 372"/>
                  <a:gd name="T23" fmla="*/ 44 h 341"/>
                  <a:gd name="T24" fmla="*/ 132 w 372"/>
                  <a:gd name="T25" fmla="*/ 38 h 341"/>
                  <a:gd name="T26" fmla="*/ 144 w 372"/>
                  <a:gd name="T27" fmla="*/ 37 h 341"/>
                  <a:gd name="T28" fmla="*/ 164 w 372"/>
                  <a:gd name="T29" fmla="*/ 48 h 341"/>
                  <a:gd name="T30" fmla="*/ 191 w 372"/>
                  <a:gd name="T31" fmla="*/ 42 h 341"/>
                  <a:gd name="T32" fmla="*/ 199 w 372"/>
                  <a:gd name="T33" fmla="*/ 37 h 341"/>
                  <a:gd name="T34" fmla="*/ 216 w 372"/>
                  <a:gd name="T35" fmla="*/ 40 h 341"/>
                  <a:gd name="T36" fmla="*/ 240 w 372"/>
                  <a:gd name="T37" fmla="*/ 39 h 341"/>
                  <a:gd name="T38" fmla="*/ 255 w 372"/>
                  <a:gd name="T39" fmla="*/ 27 h 341"/>
                  <a:gd name="T40" fmla="*/ 273 w 372"/>
                  <a:gd name="T41" fmla="*/ 33 h 341"/>
                  <a:gd name="T42" fmla="*/ 281 w 372"/>
                  <a:gd name="T43" fmla="*/ 26 h 341"/>
                  <a:gd name="T44" fmla="*/ 292 w 372"/>
                  <a:gd name="T45" fmla="*/ 27 h 341"/>
                  <a:gd name="T46" fmla="*/ 302 w 372"/>
                  <a:gd name="T47" fmla="*/ 23 h 341"/>
                  <a:gd name="T48" fmla="*/ 318 w 372"/>
                  <a:gd name="T49" fmla="*/ 16 h 341"/>
                  <a:gd name="T50" fmla="*/ 347 w 372"/>
                  <a:gd name="T51" fmla="*/ 12 h 341"/>
                  <a:gd name="T52" fmla="*/ 369 w 372"/>
                  <a:gd name="T53" fmla="*/ 2 h 341"/>
                  <a:gd name="T54" fmla="*/ 372 w 372"/>
                  <a:gd name="T55" fmla="*/ 22 h 341"/>
                  <a:gd name="T56" fmla="*/ 363 w 372"/>
                  <a:gd name="T57" fmla="*/ 27 h 341"/>
                  <a:gd name="T58" fmla="*/ 355 w 372"/>
                  <a:gd name="T59" fmla="*/ 44 h 341"/>
                  <a:gd name="T60" fmla="*/ 344 w 372"/>
                  <a:gd name="T61" fmla="*/ 42 h 341"/>
                  <a:gd name="T62" fmla="*/ 344 w 372"/>
                  <a:gd name="T63" fmla="*/ 50 h 341"/>
                  <a:gd name="T64" fmla="*/ 332 w 372"/>
                  <a:gd name="T65" fmla="*/ 56 h 341"/>
                  <a:gd name="T66" fmla="*/ 318 w 372"/>
                  <a:gd name="T67" fmla="*/ 67 h 341"/>
                  <a:gd name="T68" fmla="*/ 300 w 372"/>
                  <a:gd name="T69" fmla="*/ 69 h 341"/>
                  <a:gd name="T70" fmla="*/ 271 w 372"/>
                  <a:gd name="T71" fmla="*/ 86 h 341"/>
                  <a:gd name="T72" fmla="*/ 255 w 372"/>
                  <a:gd name="T73" fmla="*/ 74 h 341"/>
                  <a:gd name="T74" fmla="*/ 252 w 372"/>
                  <a:gd name="T75" fmla="*/ 84 h 341"/>
                  <a:gd name="T76" fmla="*/ 247 w 372"/>
                  <a:gd name="T77" fmla="*/ 89 h 341"/>
                  <a:gd name="T78" fmla="*/ 232 w 372"/>
                  <a:gd name="T79" fmla="*/ 95 h 341"/>
                  <a:gd name="T80" fmla="*/ 205 w 372"/>
                  <a:gd name="T81" fmla="*/ 105 h 341"/>
                  <a:gd name="T82" fmla="*/ 176 w 372"/>
                  <a:gd name="T83" fmla="*/ 112 h 341"/>
                  <a:gd name="T84" fmla="*/ 180 w 372"/>
                  <a:gd name="T85" fmla="*/ 138 h 341"/>
                  <a:gd name="T86" fmla="*/ 183 w 372"/>
                  <a:gd name="T87" fmla="*/ 149 h 341"/>
                  <a:gd name="T88" fmla="*/ 184 w 372"/>
                  <a:gd name="T89" fmla="*/ 170 h 341"/>
                  <a:gd name="T90" fmla="*/ 172 w 372"/>
                  <a:gd name="T91" fmla="*/ 191 h 341"/>
                  <a:gd name="T92" fmla="*/ 161 w 372"/>
                  <a:gd name="T93" fmla="*/ 199 h 341"/>
                  <a:gd name="T94" fmla="*/ 158 w 372"/>
                  <a:gd name="T95" fmla="*/ 205 h 341"/>
                  <a:gd name="T96" fmla="*/ 148 w 372"/>
                  <a:gd name="T97" fmla="*/ 212 h 341"/>
                  <a:gd name="T98" fmla="*/ 123 w 372"/>
                  <a:gd name="T99" fmla="*/ 244 h 341"/>
                  <a:gd name="T100" fmla="*/ 120 w 372"/>
                  <a:gd name="T101" fmla="*/ 250 h 341"/>
                  <a:gd name="T102" fmla="*/ 90 w 372"/>
                  <a:gd name="T103" fmla="*/ 275 h 341"/>
                  <a:gd name="T104" fmla="*/ 101 w 372"/>
                  <a:gd name="T105" fmla="*/ 280 h 341"/>
                  <a:gd name="T106" fmla="*/ 98 w 372"/>
                  <a:gd name="T107" fmla="*/ 291 h 341"/>
                  <a:gd name="T108" fmla="*/ 43 w 372"/>
                  <a:gd name="T109" fmla="*/ 337 h 341"/>
                  <a:gd name="T110" fmla="*/ 37 w 372"/>
                  <a:gd name="T111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72" h="341">
                    <a:moveTo>
                      <a:pt x="5" y="11"/>
                    </a:moveTo>
                    <a:lnTo>
                      <a:pt x="1" y="12"/>
                    </a:lnTo>
                    <a:lnTo>
                      <a:pt x="0" y="17"/>
                    </a:lnTo>
                    <a:lnTo>
                      <a:pt x="0" y="22"/>
                    </a:lnTo>
                    <a:lnTo>
                      <a:pt x="3" y="31"/>
                    </a:lnTo>
                    <a:lnTo>
                      <a:pt x="4" y="38"/>
                    </a:lnTo>
                    <a:lnTo>
                      <a:pt x="4" y="40"/>
                    </a:lnTo>
                    <a:lnTo>
                      <a:pt x="4" y="42"/>
                    </a:lnTo>
                    <a:lnTo>
                      <a:pt x="5" y="44"/>
                    </a:lnTo>
                    <a:lnTo>
                      <a:pt x="4" y="49"/>
                    </a:lnTo>
                    <a:lnTo>
                      <a:pt x="4" y="52"/>
                    </a:lnTo>
                    <a:lnTo>
                      <a:pt x="3" y="58"/>
                    </a:lnTo>
                    <a:lnTo>
                      <a:pt x="6" y="66"/>
                    </a:lnTo>
                    <a:lnTo>
                      <a:pt x="11" y="69"/>
                    </a:lnTo>
                    <a:lnTo>
                      <a:pt x="18" y="71"/>
                    </a:lnTo>
                    <a:lnTo>
                      <a:pt x="23" y="71"/>
                    </a:lnTo>
                    <a:lnTo>
                      <a:pt x="31" y="74"/>
                    </a:lnTo>
                    <a:lnTo>
                      <a:pt x="34" y="77"/>
                    </a:lnTo>
                    <a:lnTo>
                      <a:pt x="39" y="78"/>
                    </a:lnTo>
                    <a:lnTo>
                      <a:pt x="41" y="77"/>
                    </a:lnTo>
                    <a:lnTo>
                      <a:pt x="46" y="74"/>
                    </a:lnTo>
                    <a:lnTo>
                      <a:pt x="48" y="72"/>
                    </a:lnTo>
                    <a:lnTo>
                      <a:pt x="50" y="73"/>
                    </a:lnTo>
                    <a:lnTo>
                      <a:pt x="55" y="79"/>
                    </a:lnTo>
                    <a:lnTo>
                      <a:pt x="55" y="80"/>
                    </a:lnTo>
                    <a:lnTo>
                      <a:pt x="57" y="79"/>
                    </a:lnTo>
                    <a:lnTo>
                      <a:pt x="61" y="77"/>
                    </a:lnTo>
                    <a:lnTo>
                      <a:pt x="67" y="73"/>
                    </a:lnTo>
                    <a:lnTo>
                      <a:pt x="72" y="68"/>
                    </a:lnTo>
                    <a:lnTo>
                      <a:pt x="80" y="71"/>
                    </a:lnTo>
                    <a:lnTo>
                      <a:pt x="83" y="71"/>
                    </a:lnTo>
                    <a:lnTo>
                      <a:pt x="84" y="71"/>
                    </a:lnTo>
                    <a:lnTo>
                      <a:pt x="86" y="72"/>
                    </a:lnTo>
                    <a:lnTo>
                      <a:pt x="89" y="71"/>
                    </a:lnTo>
                    <a:lnTo>
                      <a:pt x="91" y="71"/>
                    </a:lnTo>
                    <a:lnTo>
                      <a:pt x="94" y="69"/>
                    </a:lnTo>
                    <a:lnTo>
                      <a:pt x="102" y="69"/>
                    </a:lnTo>
                    <a:lnTo>
                      <a:pt x="102" y="68"/>
                    </a:lnTo>
                    <a:lnTo>
                      <a:pt x="103" y="68"/>
                    </a:lnTo>
                    <a:lnTo>
                      <a:pt x="106" y="68"/>
                    </a:lnTo>
                    <a:lnTo>
                      <a:pt x="106" y="67"/>
                    </a:lnTo>
                    <a:lnTo>
                      <a:pt x="107" y="67"/>
                    </a:lnTo>
                    <a:lnTo>
                      <a:pt x="107" y="65"/>
                    </a:lnTo>
                    <a:lnTo>
                      <a:pt x="106" y="63"/>
                    </a:lnTo>
                    <a:lnTo>
                      <a:pt x="103" y="56"/>
                    </a:lnTo>
                    <a:lnTo>
                      <a:pt x="108" y="51"/>
                    </a:lnTo>
                    <a:lnTo>
                      <a:pt x="112" y="46"/>
                    </a:lnTo>
                    <a:lnTo>
                      <a:pt x="117" y="44"/>
                    </a:lnTo>
                    <a:lnTo>
                      <a:pt x="119" y="42"/>
                    </a:lnTo>
                    <a:lnTo>
                      <a:pt x="121" y="42"/>
                    </a:lnTo>
                    <a:lnTo>
                      <a:pt x="132" y="39"/>
                    </a:lnTo>
                    <a:lnTo>
                      <a:pt x="132" y="38"/>
                    </a:lnTo>
                    <a:lnTo>
                      <a:pt x="134" y="38"/>
                    </a:lnTo>
                    <a:lnTo>
                      <a:pt x="136" y="38"/>
                    </a:lnTo>
                    <a:lnTo>
                      <a:pt x="141" y="38"/>
                    </a:lnTo>
                    <a:lnTo>
                      <a:pt x="144" y="37"/>
                    </a:lnTo>
                    <a:lnTo>
                      <a:pt x="149" y="38"/>
                    </a:lnTo>
                    <a:lnTo>
                      <a:pt x="159" y="46"/>
                    </a:lnTo>
                    <a:lnTo>
                      <a:pt x="160" y="46"/>
                    </a:lnTo>
                    <a:lnTo>
                      <a:pt x="164" y="48"/>
                    </a:lnTo>
                    <a:lnTo>
                      <a:pt x="170" y="46"/>
                    </a:lnTo>
                    <a:lnTo>
                      <a:pt x="180" y="46"/>
                    </a:lnTo>
                    <a:lnTo>
                      <a:pt x="188" y="44"/>
                    </a:lnTo>
                    <a:lnTo>
                      <a:pt x="191" y="42"/>
                    </a:lnTo>
                    <a:lnTo>
                      <a:pt x="191" y="40"/>
                    </a:lnTo>
                    <a:lnTo>
                      <a:pt x="192" y="40"/>
                    </a:lnTo>
                    <a:lnTo>
                      <a:pt x="194" y="40"/>
                    </a:lnTo>
                    <a:lnTo>
                      <a:pt x="199" y="37"/>
                    </a:lnTo>
                    <a:lnTo>
                      <a:pt x="206" y="42"/>
                    </a:lnTo>
                    <a:lnTo>
                      <a:pt x="210" y="44"/>
                    </a:lnTo>
                    <a:lnTo>
                      <a:pt x="212" y="43"/>
                    </a:lnTo>
                    <a:lnTo>
                      <a:pt x="216" y="40"/>
                    </a:lnTo>
                    <a:lnTo>
                      <a:pt x="220" y="37"/>
                    </a:lnTo>
                    <a:lnTo>
                      <a:pt x="227" y="39"/>
                    </a:lnTo>
                    <a:lnTo>
                      <a:pt x="232" y="40"/>
                    </a:lnTo>
                    <a:lnTo>
                      <a:pt x="240" y="39"/>
                    </a:lnTo>
                    <a:lnTo>
                      <a:pt x="244" y="37"/>
                    </a:lnTo>
                    <a:lnTo>
                      <a:pt x="249" y="35"/>
                    </a:lnTo>
                    <a:lnTo>
                      <a:pt x="254" y="31"/>
                    </a:lnTo>
                    <a:lnTo>
                      <a:pt x="255" y="27"/>
                    </a:lnTo>
                    <a:lnTo>
                      <a:pt x="258" y="27"/>
                    </a:lnTo>
                    <a:lnTo>
                      <a:pt x="263" y="28"/>
                    </a:lnTo>
                    <a:lnTo>
                      <a:pt x="271" y="32"/>
                    </a:lnTo>
                    <a:lnTo>
                      <a:pt x="273" y="33"/>
                    </a:lnTo>
                    <a:lnTo>
                      <a:pt x="277" y="33"/>
                    </a:lnTo>
                    <a:lnTo>
                      <a:pt x="279" y="32"/>
                    </a:lnTo>
                    <a:lnTo>
                      <a:pt x="281" y="29"/>
                    </a:lnTo>
                    <a:lnTo>
                      <a:pt x="281" y="26"/>
                    </a:lnTo>
                    <a:lnTo>
                      <a:pt x="284" y="25"/>
                    </a:lnTo>
                    <a:lnTo>
                      <a:pt x="286" y="25"/>
                    </a:lnTo>
                    <a:lnTo>
                      <a:pt x="291" y="27"/>
                    </a:lnTo>
                    <a:lnTo>
                      <a:pt x="292" y="27"/>
                    </a:lnTo>
                    <a:lnTo>
                      <a:pt x="295" y="28"/>
                    </a:lnTo>
                    <a:lnTo>
                      <a:pt x="298" y="28"/>
                    </a:lnTo>
                    <a:lnTo>
                      <a:pt x="301" y="26"/>
                    </a:lnTo>
                    <a:lnTo>
                      <a:pt x="302" y="23"/>
                    </a:lnTo>
                    <a:lnTo>
                      <a:pt x="304" y="22"/>
                    </a:lnTo>
                    <a:lnTo>
                      <a:pt x="304" y="20"/>
                    </a:lnTo>
                    <a:lnTo>
                      <a:pt x="308" y="18"/>
                    </a:lnTo>
                    <a:lnTo>
                      <a:pt x="318" y="16"/>
                    </a:lnTo>
                    <a:lnTo>
                      <a:pt x="329" y="12"/>
                    </a:lnTo>
                    <a:lnTo>
                      <a:pt x="340" y="14"/>
                    </a:lnTo>
                    <a:lnTo>
                      <a:pt x="344" y="14"/>
                    </a:lnTo>
                    <a:lnTo>
                      <a:pt x="347" y="12"/>
                    </a:lnTo>
                    <a:lnTo>
                      <a:pt x="350" y="12"/>
                    </a:lnTo>
                    <a:lnTo>
                      <a:pt x="363" y="5"/>
                    </a:lnTo>
                    <a:lnTo>
                      <a:pt x="365" y="0"/>
                    </a:lnTo>
                    <a:lnTo>
                      <a:pt x="369" y="2"/>
                    </a:lnTo>
                    <a:lnTo>
                      <a:pt x="370" y="5"/>
                    </a:lnTo>
                    <a:lnTo>
                      <a:pt x="372" y="14"/>
                    </a:lnTo>
                    <a:lnTo>
                      <a:pt x="372" y="18"/>
                    </a:lnTo>
                    <a:lnTo>
                      <a:pt x="372" y="22"/>
                    </a:lnTo>
                    <a:lnTo>
                      <a:pt x="370" y="23"/>
                    </a:lnTo>
                    <a:lnTo>
                      <a:pt x="369" y="23"/>
                    </a:lnTo>
                    <a:lnTo>
                      <a:pt x="369" y="25"/>
                    </a:lnTo>
                    <a:lnTo>
                      <a:pt x="363" y="27"/>
                    </a:lnTo>
                    <a:lnTo>
                      <a:pt x="361" y="35"/>
                    </a:lnTo>
                    <a:lnTo>
                      <a:pt x="360" y="40"/>
                    </a:lnTo>
                    <a:lnTo>
                      <a:pt x="358" y="44"/>
                    </a:lnTo>
                    <a:lnTo>
                      <a:pt x="355" y="44"/>
                    </a:lnTo>
                    <a:lnTo>
                      <a:pt x="354" y="44"/>
                    </a:lnTo>
                    <a:lnTo>
                      <a:pt x="354" y="45"/>
                    </a:lnTo>
                    <a:lnTo>
                      <a:pt x="350" y="45"/>
                    </a:lnTo>
                    <a:lnTo>
                      <a:pt x="344" y="42"/>
                    </a:lnTo>
                    <a:lnTo>
                      <a:pt x="342" y="42"/>
                    </a:lnTo>
                    <a:lnTo>
                      <a:pt x="341" y="43"/>
                    </a:lnTo>
                    <a:lnTo>
                      <a:pt x="344" y="49"/>
                    </a:lnTo>
                    <a:lnTo>
                      <a:pt x="344" y="50"/>
                    </a:lnTo>
                    <a:lnTo>
                      <a:pt x="343" y="52"/>
                    </a:lnTo>
                    <a:lnTo>
                      <a:pt x="341" y="52"/>
                    </a:lnTo>
                    <a:lnTo>
                      <a:pt x="338" y="54"/>
                    </a:lnTo>
                    <a:lnTo>
                      <a:pt x="332" y="56"/>
                    </a:lnTo>
                    <a:lnTo>
                      <a:pt x="324" y="58"/>
                    </a:lnTo>
                    <a:lnTo>
                      <a:pt x="321" y="63"/>
                    </a:lnTo>
                    <a:lnTo>
                      <a:pt x="319" y="65"/>
                    </a:lnTo>
                    <a:lnTo>
                      <a:pt x="318" y="67"/>
                    </a:lnTo>
                    <a:lnTo>
                      <a:pt x="315" y="67"/>
                    </a:lnTo>
                    <a:lnTo>
                      <a:pt x="314" y="67"/>
                    </a:lnTo>
                    <a:lnTo>
                      <a:pt x="309" y="66"/>
                    </a:lnTo>
                    <a:lnTo>
                      <a:pt x="300" y="69"/>
                    </a:lnTo>
                    <a:lnTo>
                      <a:pt x="289" y="73"/>
                    </a:lnTo>
                    <a:lnTo>
                      <a:pt x="280" y="82"/>
                    </a:lnTo>
                    <a:lnTo>
                      <a:pt x="274" y="85"/>
                    </a:lnTo>
                    <a:lnTo>
                      <a:pt x="271" y="86"/>
                    </a:lnTo>
                    <a:lnTo>
                      <a:pt x="267" y="84"/>
                    </a:lnTo>
                    <a:lnTo>
                      <a:pt x="266" y="80"/>
                    </a:lnTo>
                    <a:lnTo>
                      <a:pt x="258" y="74"/>
                    </a:lnTo>
                    <a:lnTo>
                      <a:pt x="255" y="74"/>
                    </a:lnTo>
                    <a:lnTo>
                      <a:pt x="254" y="77"/>
                    </a:lnTo>
                    <a:lnTo>
                      <a:pt x="252" y="79"/>
                    </a:lnTo>
                    <a:lnTo>
                      <a:pt x="254" y="84"/>
                    </a:lnTo>
                    <a:lnTo>
                      <a:pt x="252" y="84"/>
                    </a:lnTo>
                    <a:lnTo>
                      <a:pt x="252" y="85"/>
                    </a:lnTo>
                    <a:lnTo>
                      <a:pt x="251" y="88"/>
                    </a:lnTo>
                    <a:lnTo>
                      <a:pt x="249" y="89"/>
                    </a:lnTo>
                    <a:lnTo>
                      <a:pt x="247" y="89"/>
                    </a:lnTo>
                    <a:lnTo>
                      <a:pt x="247" y="90"/>
                    </a:lnTo>
                    <a:lnTo>
                      <a:pt x="240" y="90"/>
                    </a:lnTo>
                    <a:lnTo>
                      <a:pt x="235" y="91"/>
                    </a:lnTo>
                    <a:lnTo>
                      <a:pt x="232" y="95"/>
                    </a:lnTo>
                    <a:lnTo>
                      <a:pt x="227" y="97"/>
                    </a:lnTo>
                    <a:lnTo>
                      <a:pt x="220" y="102"/>
                    </a:lnTo>
                    <a:lnTo>
                      <a:pt x="214" y="102"/>
                    </a:lnTo>
                    <a:lnTo>
                      <a:pt x="205" y="105"/>
                    </a:lnTo>
                    <a:lnTo>
                      <a:pt x="198" y="107"/>
                    </a:lnTo>
                    <a:lnTo>
                      <a:pt x="187" y="109"/>
                    </a:lnTo>
                    <a:lnTo>
                      <a:pt x="180" y="109"/>
                    </a:lnTo>
                    <a:lnTo>
                      <a:pt x="176" y="112"/>
                    </a:lnTo>
                    <a:lnTo>
                      <a:pt x="174" y="115"/>
                    </a:lnTo>
                    <a:lnTo>
                      <a:pt x="174" y="122"/>
                    </a:lnTo>
                    <a:lnTo>
                      <a:pt x="175" y="128"/>
                    </a:lnTo>
                    <a:lnTo>
                      <a:pt x="180" y="138"/>
                    </a:lnTo>
                    <a:lnTo>
                      <a:pt x="182" y="143"/>
                    </a:lnTo>
                    <a:lnTo>
                      <a:pt x="182" y="146"/>
                    </a:lnTo>
                    <a:lnTo>
                      <a:pt x="182" y="147"/>
                    </a:lnTo>
                    <a:lnTo>
                      <a:pt x="183" y="149"/>
                    </a:lnTo>
                    <a:lnTo>
                      <a:pt x="183" y="154"/>
                    </a:lnTo>
                    <a:lnTo>
                      <a:pt x="182" y="159"/>
                    </a:lnTo>
                    <a:lnTo>
                      <a:pt x="181" y="164"/>
                    </a:lnTo>
                    <a:lnTo>
                      <a:pt x="184" y="170"/>
                    </a:lnTo>
                    <a:lnTo>
                      <a:pt x="184" y="175"/>
                    </a:lnTo>
                    <a:lnTo>
                      <a:pt x="183" y="182"/>
                    </a:lnTo>
                    <a:lnTo>
                      <a:pt x="175" y="189"/>
                    </a:lnTo>
                    <a:lnTo>
                      <a:pt x="172" y="191"/>
                    </a:lnTo>
                    <a:lnTo>
                      <a:pt x="172" y="192"/>
                    </a:lnTo>
                    <a:lnTo>
                      <a:pt x="166" y="193"/>
                    </a:lnTo>
                    <a:lnTo>
                      <a:pt x="164" y="195"/>
                    </a:lnTo>
                    <a:lnTo>
                      <a:pt x="161" y="199"/>
                    </a:lnTo>
                    <a:lnTo>
                      <a:pt x="160" y="199"/>
                    </a:lnTo>
                    <a:lnTo>
                      <a:pt x="160" y="200"/>
                    </a:lnTo>
                    <a:lnTo>
                      <a:pt x="160" y="203"/>
                    </a:lnTo>
                    <a:lnTo>
                      <a:pt x="158" y="205"/>
                    </a:lnTo>
                    <a:lnTo>
                      <a:pt x="153" y="206"/>
                    </a:lnTo>
                    <a:lnTo>
                      <a:pt x="151" y="209"/>
                    </a:lnTo>
                    <a:lnTo>
                      <a:pt x="148" y="210"/>
                    </a:lnTo>
                    <a:lnTo>
                      <a:pt x="148" y="212"/>
                    </a:lnTo>
                    <a:lnTo>
                      <a:pt x="141" y="218"/>
                    </a:lnTo>
                    <a:lnTo>
                      <a:pt x="131" y="227"/>
                    </a:lnTo>
                    <a:lnTo>
                      <a:pt x="124" y="233"/>
                    </a:lnTo>
                    <a:lnTo>
                      <a:pt x="123" y="244"/>
                    </a:lnTo>
                    <a:lnTo>
                      <a:pt x="121" y="246"/>
                    </a:lnTo>
                    <a:lnTo>
                      <a:pt x="120" y="246"/>
                    </a:lnTo>
                    <a:lnTo>
                      <a:pt x="120" y="248"/>
                    </a:lnTo>
                    <a:lnTo>
                      <a:pt x="120" y="250"/>
                    </a:lnTo>
                    <a:lnTo>
                      <a:pt x="114" y="257"/>
                    </a:lnTo>
                    <a:lnTo>
                      <a:pt x="96" y="272"/>
                    </a:lnTo>
                    <a:lnTo>
                      <a:pt x="91" y="274"/>
                    </a:lnTo>
                    <a:lnTo>
                      <a:pt x="90" y="275"/>
                    </a:lnTo>
                    <a:lnTo>
                      <a:pt x="91" y="278"/>
                    </a:lnTo>
                    <a:lnTo>
                      <a:pt x="94" y="279"/>
                    </a:lnTo>
                    <a:lnTo>
                      <a:pt x="96" y="279"/>
                    </a:lnTo>
                    <a:lnTo>
                      <a:pt x="101" y="280"/>
                    </a:lnTo>
                    <a:lnTo>
                      <a:pt x="102" y="280"/>
                    </a:lnTo>
                    <a:lnTo>
                      <a:pt x="102" y="283"/>
                    </a:lnTo>
                    <a:lnTo>
                      <a:pt x="101" y="286"/>
                    </a:lnTo>
                    <a:lnTo>
                      <a:pt x="98" y="291"/>
                    </a:lnTo>
                    <a:lnTo>
                      <a:pt x="63" y="325"/>
                    </a:lnTo>
                    <a:lnTo>
                      <a:pt x="56" y="330"/>
                    </a:lnTo>
                    <a:lnTo>
                      <a:pt x="50" y="335"/>
                    </a:lnTo>
                    <a:lnTo>
                      <a:pt x="43" y="337"/>
                    </a:lnTo>
                    <a:lnTo>
                      <a:pt x="40" y="337"/>
                    </a:lnTo>
                    <a:lnTo>
                      <a:pt x="39" y="337"/>
                    </a:lnTo>
                    <a:lnTo>
                      <a:pt x="39" y="338"/>
                    </a:lnTo>
                    <a:lnTo>
                      <a:pt x="37" y="34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728">
                <a:extLst>
                  <a:ext uri="{FF2B5EF4-FFF2-40B4-BE49-F238E27FC236}">
                    <a16:creationId xmlns:a16="http://schemas.microsoft.com/office/drawing/2014/main" id="{ADD33EB7-D1D6-5950-917A-CAFF24B0C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606"/>
                <a:ext cx="68" cy="46"/>
              </a:xfrm>
              <a:custGeom>
                <a:avLst/>
                <a:gdLst>
                  <a:gd name="T0" fmla="*/ 0 w 340"/>
                  <a:gd name="T1" fmla="*/ 212 h 227"/>
                  <a:gd name="T2" fmla="*/ 10 w 340"/>
                  <a:gd name="T3" fmla="*/ 203 h 227"/>
                  <a:gd name="T4" fmla="*/ 31 w 340"/>
                  <a:gd name="T5" fmla="*/ 197 h 227"/>
                  <a:gd name="T6" fmla="*/ 40 w 340"/>
                  <a:gd name="T7" fmla="*/ 200 h 227"/>
                  <a:gd name="T8" fmla="*/ 46 w 340"/>
                  <a:gd name="T9" fmla="*/ 207 h 227"/>
                  <a:gd name="T10" fmla="*/ 54 w 340"/>
                  <a:gd name="T11" fmla="*/ 215 h 227"/>
                  <a:gd name="T12" fmla="*/ 69 w 340"/>
                  <a:gd name="T13" fmla="*/ 209 h 227"/>
                  <a:gd name="T14" fmla="*/ 75 w 340"/>
                  <a:gd name="T15" fmla="*/ 209 h 227"/>
                  <a:gd name="T16" fmla="*/ 82 w 340"/>
                  <a:gd name="T17" fmla="*/ 220 h 227"/>
                  <a:gd name="T18" fmla="*/ 86 w 340"/>
                  <a:gd name="T19" fmla="*/ 226 h 227"/>
                  <a:gd name="T20" fmla="*/ 89 w 340"/>
                  <a:gd name="T21" fmla="*/ 226 h 227"/>
                  <a:gd name="T22" fmla="*/ 101 w 340"/>
                  <a:gd name="T23" fmla="*/ 220 h 227"/>
                  <a:gd name="T24" fmla="*/ 110 w 340"/>
                  <a:gd name="T25" fmla="*/ 220 h 227"/>
                  <a:gd name="T26" fmla="*/ 123 w 340"/>
                  <a:gd name="T27" fmla="*/ 210 h 227"/>
                  <a:gd name="T28" fmla="*/ 135 w 340"/>
                  <a:gd name="T29" fmla="*/ 210 h 227"/>
                  <a:gd name="T30" fmla="*/ 141 w 340"/>
                  <a:gd name="T31" fmla="*/ 209 h 227"/>
                  <a:gd name="T32" fmla="*/ 156 w 340"/>
                  <a:gd name="T33" fmla="*/ 204 h 227"/>
                  <a:gd name="T34" fmla="*/ 164 w 340"/>
                  <a:gd name="T35" fmla="*/ 196 h 227"/>
                  <a:gd name="T36" fmla="*/ 172 w 340"/>
                  <a:gd name="T37" fmla="*/ 195 h 227"/>
                  <a:gd name="T38" fmla="*/ 178 w 340"/>
                  <a:gd name="T39" fmla="*/ 207 h 227"/>
                  <a:gd name="T40" fmla="*/ 184 w 340"/>
                  <a:gd name="T41" fmla="*/ 215 h 227"/>
                  <a:gd name="T42" fmla="*/ 223 w 340"/>
                  <a:gd name="T43" fmla="*/ 216 h 227"/>
                  <a:gd name="T44" fmla="*/ 231 w 340"/>
                  <a:gd name="T45" fmla="*/ 212 h 227"/>
                  <a:gd name="T46" fmla="*/ 233 w 340"/>
                  <a:gd name="T47" fmla="*/ 207 h 227"/>
                  <a:gd name="T48" fmla="*/ 233 w 340"/>
                  <a:gd name="T49" fmla="*/ 200 h 227"/>
                  <a:gd name="T50" fmla="*/ 232 w 340"/>
                  <a:gd name="T51" fmla="*/ 190 h 227"/>
                  <a:gd name="T52" fmla="*/ 240 w 340"/>
                  <a:gd name="T53" fmla="*/ 180 h 227"/>
                  <a:gd name="T54" fmla="*/ 248 w 340"/>
                  <a:gd name="T55" fmla="*/ 174 h 227"/>
                  <a:gd name="T56" fmla="*/ 249 w 340"/>
                  <a:gd name="T57" fmla="*/ 173 h 227"/>
                  <a:gd name="T58" fmla="*/ 252 w 340"/>
                  <a:gd name="T59" fmla="*/ 164 h 227"/>
                  <a:gd name="T60" fmla="*/ 244 w 340"/>
                  <a:gd name="T61" fmla="*/ 122 h 227"/>
                  <a:gd name="T62" fmla="*/ 243 w 340"/>
                  <a:gd name="T63" fmla="*/ 111 h 227"/>
                  <a:gd name="T64" fmla="*/ 252 w 340"/>
                  <a:gd name="T65" fmla="*/ 109 h 227"/>
                  <a:gd name="T66" fmla="*/ 253 w 340"/>
                  <a:gd name="T67" fmla="*/ 107 h 227"/>
                  <a:gd name="T68" fmla="*/ 259 w 340"/>
                  <a:gd name="T69" fmla="*/ 107 h 227"/>
                  <a:gd name="T70" fmla="*/ 264 w 340"/>
                  <a:gd name="T71" fmla="*/ 104 h 227"/>
                  <a:gd name="T72" fmla="*/ 276 w 340"/>
                  <a:gd name="T73" fmla="*/ 94 h 227"/>
                  <a:gd name="T74" fmla="*/ 290 w 340"/>
                  <a:gd name="T75" fmla="*/ 103 h 227"/>
                  <a:gd name="T76" fmla="*/ 300 w 340"/>
                  <a:gd name="T77" fmla="*/ 105 h 227"/>
                  <a:gd name="T78" fmla="*/ 301 w 340"/>
                  <a:gd name="T79" fmla="*/ 101 h 227"/>
                  <a:gd name="T80" fmla="*/ 301 w 340"/>
                  <a:gd name="T81" fmla="*/ 99 h 227"/>
                  <a:gd name="T82" fmla="*/ 301 w 340"/>
                  <a:gd name="T83" fmla="*/ 95 h 227"/>
                  <a:gd name="T84" fmla="*/ 304 w 340"/>
                  <a:gd name="T85" fmla="*/ 80 h 227"/>
                  <a:gd name="T86" fmla="*/ 311 w 340"/>
                  <a:gd name="T87" fmla="*/ 66 h 227"/>
                  <a:gd name="T88" fmla="*/ 307 w 340"/>
                  <a:gd name="T89" fmla="*/ 52 h 227"/>
                  <a:gd name="T90" fmla="*/ 310 w 340"/>
                  <a:gd name="T91" fmla="*/ 47 h 227"/>
                  <a:gd name="T92" fmla="*/ 323 w 340"/>
                  <a:gd name="T93" fmla="*/ 40 h 227"/>
                  <a:gd name="T94" fmla="*/ 324 w 340"/>
                  <a:gd name="T95" fmla="*/ 38 h 227"/>
                  <a:gd name="T96" fmla="*/ 329 w 340"/>
                  <a:gd name="T97" fmla="*/ 37 h 227"/>
                  <a:gd name="T98" fmla="*/ 330 w 340"/>
                  <a:gd name="T99" fmla="*/ 31 h 227"/>
                  <a:gd name="T100" fmla="*/ 328 w 340"/>
                  <a:gd name="T101" fmla="*/ 21 h 227"/>
                  <a:gd name="T102" fmla="*/ 334 w 340"/>
                  <a:gd name="T103" fmla="*/ 14 h 227"/>
                  <a:gd name="T104" fmla="*/ 340 w 340"/>
                  <a:gd name="T105" fmla="*/ 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0" h="227">
                    <a:moveTo>
                      <a:pt x="0" y="214"/>
                    </a:moveTo>
                    <a:lnTo>
                      <a:pt x="0" y="212"/>
                    </a:lnTo>
                    <a:lnTo>
                      <a:pt x="2" y="210"/>
                    </a:lnTo>
                    <a:lnTo>
                      <a:pt x="10" y="203"/>
                    </a:lnTo>
                    <a:lnTo>
                      <a:pt x="18" y="197"/>
                    </a:lnTo>
                    <a:lnTo>
                      <a:pt x="31" y="197"/>
                    </a:lnTo>
                    <a:lnTo>
                      <a:pt x="35" y="197"/>
                    </a:lnTo>
                    <a:lnTo>
                      <a:pt x="40" y="200"/>
                    </a:lnTo>
                    <a:lnTo>
                      <a:pt x="42" y="202"/>
                    </a:lnTo>
                    <a:lnTo>
                      <a:pt x="46" y="207"/>
                    </a:lnTo>
                    <a:lnTo>
                      <a:pt x="48" y="213"/>
                    </a:lnTo>
                    <a:lnTo>
                      <a:pt x="54" y="215"/>
                    </a:lnTo>
                    <a:lnTo>
                      <a:pt x="60" y="214"/>
                    </a:lnTo>
                    <a:lnTo>
                      <a:pt x="69" y="209"/>
                    </a:lnTo>
                    <a:lnTo>
                      <a:pt x="71" y="208"/>
                    </a:lnTo>
                    <a:lnTo>
                      <a:pt x="75" y="209"/>
                    </a:lnTo>
                    <a:lnTo>
                      <a:pt x="82" y="218"/>
                    </a:lnTo>
                    <a:lnTo>
                      <a:pt x="82" y="220"/>
                    </a:lnTo>
                    <a:lnTo>
                      <a:pt x="83" y="223"/>
                    </a:lnTo>
                    <a:lnTo>
                      <a:pt x="86" y="226"/>
                    </a:lnTo>
                    <a:lnTo>
                      <a:pt x="87" y="227"/>
                    </a:lnTo>
                    <a:lnTo>
                      <a:pt x="89" y="226"/>
                    </a:lnTo>
                    <a:lnTo>
                      <a:pt x="93" y="220"/>
                    </a:lnTo>
                    <a:lnTo>
                      <a:pt x="101" y="220"/>
                    </a:lnTo>
                    <a:lnTo>
                      <a:pt x="105" y="220"/>
                    </a:lnTo>
                    <a:lnTo>
                      <a:pt x="110" y="220"/>
                    </a:lnTo>
                    <a:lnTo>
                      <a:pt x="117" y="216"/>
                    </a:lnTo>
                    <a:lnTo>
                      <a:pt x="123" y="210"/>
                    </a:lnTo>
                    <a:lnTo>
                      <a:pt x="128" y="209"/>
                    </a:lnTo>
                    <a:lnTo>
                      <a:pt x="135" y="210"/>
                    </a:lnTo>
                    <a:lnTo>
                      <a:pt x="138" y="209"/>
                    </a:lnTo>
                    <a:lnTo>
                      <a:pt x="141" y="209"/>
                    </a:lnTo>
                    <a:lnTo>
                      <a:pt x="149" y="208"/>
                    </a:lnTo>
                    <a:lnTo>
                      <a:pt x="156" y="204"/>
                    </a:lnTo>
                    <a:lnTo>
                      <a:pt x="163" y="200"/>
                    </a:lnTo>
                    <a:lnTo>
                      <a:pt x="164" y="196"/>
                    </a:lnTo>
                    <a:lnTo>
                      <a:pt x="167" y="195"/>
                    </a:lnTo>
                    <a:lnTo>
                      <a:pt x="172" y="195"/>
                    </a:lnTo>
                    <a:lnTo>
                      <a:pt x="174" y="198"/>
                    </a:lnTo>
                    <a:lnTo>
                      <a:pt x="178" y="207"/>
                    </a:lnTo>
                    <a:lnTo>
                      <a:pt x="181" y="214"/>
                    </a:lnTo>
                    <a:lnTo>
                      <a:pt x="184" y="215"/>
                    </a:lnTo>
                    <a:lnTo>
                      <a:pt x="189" y="216"/>
                    </a:lnTo>
                    <a:lnTo>
                      <a:pt x="223" y="216"/>
                    </a:lnTo>
                    <a:lnTo>
                      <a:pt x="229" y="214"/>
                    </a:lnTo>
                    <a:lnTo>
                      <a:pt x="231" y="212"/>
                    </a:lnTo>
                    <a:lnTo>
                      <a:pt x="233" y="210"/>
                    </a:lnTo>
                    <a:lnTo>
                      <a:pt x="233" y="207"/>
                    </a:lnTo>
                    <a:lnTo>
                      <a:pt x="235" y="204"/>
                    </a:lnTo>
                    <a:lnTo>
                      <a:pt x="233" y="200"/>
                    </a:lnTo>
                    <a:lnTo>
                      <a:pt x="233" y="196"/>
                    </a:lnTo>
                    <a:lnTo>
                      <a:pt x="232" y="190"/>
                    </a:lnTo>
                    <a:lnTo>
                      <a:pt x="236" y="185"/>
                    </a:lnTo>
                    <a:lnTo>
                      <a:pt x="240" y="180"/>
                    </a:lnTo>
                    <a:lnTo>
                      <a:pt x="248" y="176"/>
                    </a:lnTo>
                    <a:lnTo>
                      <a:pt x="248" y="174"/>
                    </a:lnTo>
                    <a:lnTo>
                      <a:pt x="248" y="173"/>
                    </a:lnTo>
                    <a:lnTo>
                      <a:pt x="249" y="173"/>
                    </a:lnTo>
                    <a:lnTo>
                      <a:pt x="252" y="169"/>
                    </a:lnTo>
                    <a:lnTo>
                      <a:pt x="252" y="164"/>
                    </a:lnTo>
                    <a:lnTo>
                      <a:pt x="252" y="158"/>
                    </a:lnTo>
                    <a:lnTo>
                      <a:pt x="244" y="122"/>
                    </a:lnTo>
                    <a:lnTo>
                      <a:pt x="242" y="115"/>
                    </a:lnTo>
                    <a:lnTo>
                      <a:pt x="243" y="111"/>
                    </a:lnTo>
                    <a:lnTo>
                      <a:pt x="246" y="107"/>
                    </a:lnTo>
                    <a:lnTo>
                      <a:pt x="252" y="109"/>
                    </a:lnTo>
                    <a:lnTo>
                      <a:pt x="252" y="107"/>
                    </a:lnTo>
                    <a:lnTo>
                      <a:pt x="253" y="107"/>
                    </a:lnTo>
                    <a:lnTo>
                      <a:pt x="255" y="107"/>
                    </a:lnTo>
                    <a:lnTo>
                      <a:pt x="259" y="107"/>
                    </a:lnTo>
                    <a:lnTo>
                      <a:pt x="261" y="105"/>
                    </a:lnTo>
                    <a:lnTo>
                      <a:pt x="264" y="104"/>
                    </a:lnTo>
                    <a:lnTo>
                      <a:pt x="269" y="95"/>
                    </a:lnTo>
                    <a:lnTo>
                      <a:pt x="276" y="94"/>
                    </a:lnTo>
                    <a:lnTo>
                      <a:pt x="283" y="96"/>
                    </a:lnTo>
                    <a:lnTo>
                      <a:pt x="290" y="103"/>
                    </a:lnTo>
                    <a:lnTo>
                      <a:pt x="295" y="105"/>
                    </a:lnTo>
                    <a:lnTo>
                      <a:pt x="300" y="105"/>
                    </a:lnTo>
                    <a:lnTo>
                      <a:pt x="301" y="103"/>
                    </a:lnTo>
                    <a:lnTo>
                      <a:pt x="301" y="101"/>
                    </a:lnTo>
                    <a:lnTo>
                      <a:pt x="303" y="101"/>
                    </a:lnTo>
                    <a:lnTo>
                      <a:pt x="301" y="99"/>
                    </a:lnTo>
                    <a:lnTo>
                      <a:pt x="301" y="98"/>
                    </a:lnTo>
                    <a:lnTo>
                      <a:pt x="301" y="95"/>
                    </a:lnTo>
                    <a:lnTo>
                      <a:pt x="301" y="86"/>
                    </a:lnTo>
                    <a:lnTo>
                      <a:pt x="304" y="80"/>
                    </a:lnTo>
                    <a:lnTo>
                      <a:pt x="309" y="75"/>
                    </a:lnTo>
                    <a:lnTo>
                      <a:pt x="311" y="66"/>
                    </a:lnTo>
                    <a:lnTo>
                      <a:pt x="311" y="60"/>
                    </a:lnTo>
                    <a:lnTo>
                      <a:pt x="307" y="52"/>
                    </a:lnTo>
                    <a:lnTo>
                      <a:pt x="307" y="48"/>
                    </a:lnTo>
                    <a:lnTo>
                      <a:pt x="310" y="47"/>
                    </a:lnTo>
                    <a:lnTo>
                      <a:pt x="317" y="41"/>
                    </a:lnTo>
                    <a:lnTo>
                      <a:pt x="323" y="40"/>
                    </a:lnTo>
                    <a:lnTo>
                      <a:pt x="323" y="38"/>
                    </a:lnTo>
                    <a:lnTo>
                      <a:pt x="324" y="38"/>
                    </a:lnTo>
                    <a:lnTo>
                      <a:pt x="327" y="38"/>
                    </a:lnTo>
                    <a:lnTo>
                      <a:pt x="329" y="37"/>
                    </a:lnTo>
                    <a:lnTo>
                      <a:pt x="330" y="35"/>
                    </a:lnTo>
                    <a:lnTo>
                      <a:pt x="330" y="31"/>
                    </a:lnTo>
                    <a:lnTo>
                      <a:pt x="328" y="25"/>
                    </a:lnTo>
                    <a:lnTo>
                      <a:pt x="328" y="21"/>
                    </a:lnTo>
                    <a:lnTo>
                      <a:pt x="332" y="18"/>
                    </a:lnTo>
                    <a:lnTo>
                      <a:pt x="334" y="14"/>
                    </a:lnTo>
                    <a:lnTo>
                      <a:pt x="336" y="12"/>
                    </a:lnTo>
                    <a:lnTo>
                      <a:pt x="340" y="7"/>
                    </a:lnTo>
                    <a:lnTo>
                      <a:pt x="34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729">
                <a:extLst>
                  <a:ext uri="{FF2B5EF4-FFF2-40B4-BE49-F238E27FC236}">
                    <a16:creationId xmlns:a16="http://schemas.microsoft.com/office/drawing/2014/main" id="{B50C3351-762C-6286-D5A2-4CF0797CC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1649"/>
                <a:ext cx="15" cy="10"/>
              </a:xfrm>
              <a:custGeom>
                <a:avLst/>
                <a:gdLst>
                  <a:gd name="T0" fmla="*/ 73 w 73"/>
                  <a:gd name="T1" fmla="*/ 0 h 49"/>
                  <a:gd name="T2" fmla="*/ 70 w 73"/>
                  <a:gd name="T3" fmla="*/ 1 h 49"/>
                  <a:gd name="T4" fmla="*/ 69 w 73"/>
                  <a:gd name="T5" fmla="*/ 4 h 49"/>
                  <a:gd name="T6" fmla="*/ 64 w 73"/>
                  <a:gd name="T7" fmla="*/ 9 h 49"/>
                  <a:gd name="T8" fmla="*/ 58 w 73"/>
                  <a:gd name="T9" fmla="*/ 15 h 49"/>
                  <a:gd name="T10" fmla="*/ 56 w 73"/>
                  <a:gd name="T11" fmla="*/ 29 h 49"/>
                  <a:gd name="T12" fmla="*/ 53 w 73"/>
                  <a:gd name="T13" fmla="*/ 34 h 49"/>
                  <a:gd name="T14" fmla="*/ 52 w 73"/>
                  <a:gd name="T15" fmla="*/ 34 h 49"/>
                  <a:gd name="T16" fmla="*/ 52 w 73"/>
                  <a:gd name="T17" fmla="*/ 35 h 49"/>
                  <a:gd name="T18" fmla="*/ 52 w 73"/>
                  <a:gd name="T19" fmla="*/ 38 h 49"/>
                  <a:gd name="T20" fmla="*/ 45 w 73"/>
                  <a:gd name="T21" fmla="*/ 46 h 49"/>
                  <a:gd name="T22" fmla="*/ 42 w 73"/>
                  <a:gd name="T23" fmla="*/ 46 h 49"/>
                  <a:gd name="T24" fmla="*/ 41 w 73"/>
                  <a:gd name="T25" fmla="*/ 46 h 49"/>
                  <a:gd name="T26" fmla="*/ 41 w 73"/>
                  <a:gd name="T27" fmla="*/ 47 h 49"/>
                  <a:gd name="T28" fmla="*/ 39 w 73"/>
                  <a:gd name="T29" fmla="*/ 49 h 49"/>
                  <a:gd name="T30" fmla="*/ 34 w 73"/>
                  <a:gd name="T31" fmla="*/ 49 h 49"/>
                  <a:gd name="T32" fmla="*/ 30 w 73"/>
                  <a:gd name="T33" fmla="*/ 49 h 49"/>
                  <a:gd name="T34" fmla="*/ 18 w 73"/>
                  <a:gd name="T35" fmla="*/ 47 h 49"/>
                  <a:gd name="T36" fmla="*/ 10 w 73"/>
                  <a:gd name="T37" fmla="*/ 49 h 49"/>
                  <a:gd name="T38" fmla="*/ 5 w 73"/>
                  <a:gd name="T39" fmla="*/ 49 h 49"/>
                  <a:gd name="T40" fmla="*/ 2 w 73"/>
                  <a:gd name="T41" fmla="*/ 47 h 49"/>
                  <a:gd name="T42" fmla="*/ 0 w 73"/>
                  <a:gd name="T43" fmla="*/ 44 h 49"/>
                  <a:gd name="T44" fmla="*/ 0 w 73"/>
                  <a:gd name="T45" fmla="*/ 3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3" h="49">
                    <a:moveTo>
                      <a:pt x="73" y="0"/>
                    </a:moveTo>
                    <a:lnTo>
                      <a:pt x="70" y="1"/>
                    </a:lnTo>
                    <a:lnTo>
                      <a:pt x="69" y="4"/>
                    </a:lnTo>
                    <a:lnTo>
                      <a:pt x="64" y="9"/>
                    </a:lnTo>
                    <a:lnTo>
                      <a:pt x="58" y="15"/>
                    </a:lnTo>
                    <a:lnTo>
                      <a:pt x="56" y="29"/>
                    </a:lnTo>
                    <a:lnTo>
                      <a:pt x="53" y="34"/>
                    </a:lnTo>
                    <a:lnTo>
                      <a:pt x="52" y="34"/>
                    </a:lnTo>
                    <a:lnTo>
                      <a:pt x="52" y="35"/>
                    </a:lnTo>
                    <a:lnTo>
                      <a:pt x="52" y="38"/>
                    </a:lnTo>
                    <a:lnTo>
                      <a:pt x="45" y="46"/>
                    </a:lnTo>
                    <a:lnTo>
                      <a:pt x="42" y="46"/>
                    </a:lnTo>
                    <a:lnTo>
                      <a:pt x="41" y="46"/>
                    </a:lnTo>
                    <a:lnTo>
                      <a:pt x="41" y="47"/>
                    </a:lnTo>
                    <a:lnTo>
                      <a:pt x="39" y="49"/>
                    </a:lnTo>
                    <a:lnTo>
                      <a:pt x="34" y="49"/>
                    </a:lnTo>
                    <a:lnTo>
                      <a:pt x="30" y="49"/>
                    </a:lnTo>
                    <a:lnTo>
                      <a:pt x="18" y="47"/>
                    </a:lnTo>
                    <a:lnTo>
                      <a:pt x="10" y="49"/>
                    </a:lnTo>
                    <a:lnTo>
                      <a:pt x="5" y="49"/>
                    </a:lnTo>
                    <a:lnTo>
                      <a:pt x="2" y="47"/>
                    </a:lnTo>
                    <a:lnTo>
                      <a:pt x="0" y="44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730">
                <a:extLst>
                  <a:ext uri="{FF2B5EF4-FFF2-40B4-BE49-F238E27FC236}">
                    <a16:creationId xmlns:a16="http://schemas.microsoft.com/office/drawing/2014/main" id="{6CBFB09B-3939-C29F-E1F7-07E53CFA9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645"/>
                <a:ext cx="47" cy="7"/>
              </a:xfrm>
              <a:custGeom>
                <a:avLst/>
                <a:gdLst>
                  <a:gd name="T0" fmla="*/ 0 w 235"/>
                  <a:gd name="T1" fmla="*/ 20 h 34"/>
                  <a:gd name="T2" fmla="*/ 0 w 235"/>
                  <a:gd name="T3" fmla="*/ 18 h 34"/>
                  <a:gd name="T4" fmla="*/ 2 w 235"/>
                  <a:gd name="T5" fmla="*/ 15 h 34"/>
                  <a:gd name="T6" fmla="*/ 5 w 235"/>
                  <a:gd name="T7" fmla="*/ 12 h 34"/>
                  <a:gd name="T8" fmla="*/ 9 w 235"/>
                  <a:gd name="T9" fmla="*/ 8 h 34"/>
                  <a:gd name="T10" fmla="*/ 18 w 235"/>
                  <a:gd name="T11" fmla="*/ 2 h 34"/>
                  <a:gd name="T12" fmla="*/ 23 w 235"/>
                  <a:gd name="T13" fmla="*/ 1 h 34"/>
                  <a:gd name="T14" fmla="*/ 30 w 235"/>
                  <a:gd name="T15" fmla="*/ 2 h 34"/>
                  <a:gd name="T16" fmla="*/ 34 w 235"/>
                  <a:gd name="T17" fmla="*/ 2 h 34"/>
                  <a:gd name="T18" fmla="*/ 39 w 235"/>
                  <a:gd name="T19" fmla="*/ 5 h 34"/>
                  <a:gd name="T20" fmla="*/ 46 w 235"/>
                  <a:gd name="T21" fmla="*/ 13 h 34"/>
                  <a:gd name="T22" fmla="*/ 48 w 235"/>
                  <a:gd name="T23" fmla="*/ 19 h 34"/>
                  <a:gd name="T24" fmla="*/ 54 w 235"/>
                  <a:gd name="T25" fmla="*/ 21 h 34"/>
                  <a:gd name="T26" fmla="*/ 60 w 235"/>
                  <a:gd name="T27" fmla="*/ 20 h 34"/>
                  <a:gd name="T28" fmla="*/ 69 w 235"/>
                  <a:gd name="T29" fmla="*/ 15 h 34"/>
                  <a:gd name="T30" fmla="*/ 75 w 235"/>
                  <a:gd name="T31" fmla="*/ 14 h 34"/>
                  <a:gd name="T32" fmla="*/ 77 w 235"/>
                  <a:gd name="T33" fmla="*/ 18 h 34"/>
                  <a:gd name="T34" fmla="*/ 82 w 235"/>
                  <a:gd name="T35" fmla="*/ 24 h 34"/>
                  <a:gd name="T36" fmla="*/ 82 w 235"/>
                  <a:gd name="T37" fmla="*/ 26 h 34"/>
                  <a:gd name="T38" fmla="*/ 83 w 235"/>
                  <a:gd name="T39" fmla="*/ 29 h 34"/>
                  <a:gd name="T40" fmla="*/ 86 w 235"/>
                  <a:gd name="T41" fmla="*/ 32 h 34"/>
                  <a:gd name="T42" fmla="*/ 87 w 235"/>
                  <a:gd name="T43" fmla="*/ 34 h 34"/>
                  <a:gd name="T44" fmla="*/ 89 w 235"/>
                  <a:gd name="T45" fmla="*/ 32 h 34"/>
                  <a:gd name="T46" fmla="*/ 93 w 235"/>
                  <a:gd name="T47" fmla="*/ 25 h 34"/>
                  <a:gd name="T48" fmla="*/ 96 w 235"/>
                  <a:gd name="T49" fmla="*/ 24 h 34"/>
                  <a:gd name="T50" fmla="*/ 100 w 235"/>
                  <a:gd name="T51" fmla="*/ 26 h 34"/>
                  <a:gd name="T52" fmla="*/ 104 w 235"/>
                  <a:gd name="T53" fmla="*/ 26 h 34"/>
                  <a:gd name="T54" fmla="*/ 109 w 235"/>
                  <a:gd name="T55" fmla="*/ 26 h 34"/>
                  <a:gd name="T56" fmla="*/ 112 w 235"/>
                  <a:gd name="T57" fmla="*/ 24 h 34"/>
                  <a:gd name="T58" fmla="*/ 117 w 235"/>
                  <a:gd name="T59" fmla="*/ 23 h 34"/>
                  <a:gd name="T60" fmla="*/ 123 w 235"/>
                  <a:gd name="T61" fmla="*/ 17 h 34"/>
                  <a:gd name="T62" fmla="*/ 128 w 235"/>
                  <a:gd name="T63" fmla="*/ 15 h 34"/>
                  <a:gd name="T64" fmla="*/ 136 w 235"/>
                  <a:gd name="T65" fmla="*/ 17 h 34"/>
                  <a:gd name="T66" fmla="*/ 138 w 235"/>
                  <a:gd name="T67" fmla="*/ 15 h 34"/>
                  <a:gd name="T68" fmla="*/ 142 w 235"/>
                  <a:gd name="T69" fmla="*/ 15 h 34"/>
                  <a:gd name="T70" fmla="*/ 149 w 235"/>
                  <a:gd name="T71" fmla="*/ 13 h 34"/>
                  <a:gd name="T72" fmla="*/ 151 w 235"/>
                  <a:gd name="T73" fmla="*/ 11 h 34"/>
                  <a:gd name="T74" fmla="*/ 151 w 235"/>
                  <a:gd name="T75" fmla="*/ 9 h 34"/>
                  <a:gd name="T76" fmla="*/ 152 w 235"/>
                  <a:gd name="T77" fmla="*/ 9 h 34"/>
                  <a:gd name="T78" fmla="*/ 155 w 235"/>
                  <a:gd name="T79" fmla="*/ 9 h 34"/>
                  <a:gd name="T80" fmla="*/ 162 w 235"/>
                  <a:gd name="T81" fmla="*/ 5 h 34"/>
                  <a:gd name="T82" fmla="*/ 163 w 235"/>
                  <a:gd name="T83" fmla="*/ 1 h 34"/>
                  <a:gd name="T84" fmla="*/ 166 w 235"/>
                  <a:gd name="T85" fmla="*/ 0 h 34"/>
                  <a:gd name="T86" fmla="*/ 171 w 235"/>
                  <a:gd name="T87" fmla="*/ 0 h 34"/>
                  <a:gd name="T88" fmla="*/ 173 w 235"/>
                  <a:gd name="T89" fmla="*/ 3 h 34"/>
                  <a:gd name="T90" fmla="*/ 178 w 235"/>
                  <a:gd name="T91" fmla="*/ 12 h 34"/>
                  <a:gd name="T92" fmla="*/ 182 w 235"/>
                  <a:gd name="T93" fmla="*/ 19 h 34"/>
                  <a:gd name="T94" fmla="*/ 184 w 235"/>
                  <a:gd name="T95" fmla="*/ 21 h 34"/>
                  <a:gd name="T96" fmla="*/ 189 w 235"/>
                  <a:gd name="T97" fmla="*/ 24 h 34"/>
                  <a:gd name="T98" fmla="*/ 223 w 235"/>
                  <a:gd name="T99" fmla="*/ 23 h 34"/>
                  <a:gd name="T100" fmla="*/ 229 w 235"/>
                  <a:gd name="T101" fmla="*/ 20 h 34"/>
                  <a:gd name="T102" fmla="*/ 231 w 235"/>
                  <a:gd name="T103" fmla="*/ 18 h 34"/>
                  <a:gd name="T104" fmla="*/ 234 w 235"/>
                  <a:gd name="T105" fmla="*/ 17 h 34"/>
                  <a:gd name="T106" fmla="*/ 234 w 235"/>
                  <a:gd name="T107" fmla="*/ 13 h 34"/>
                  <a:gd name="T108" fmla="*/ 235 w 235"/>
                  <a:gd name="T109" fmla="*/ 11 h 34"/>
                  <a:gd name="T110" fmla="*/ 234 w 235"/>
                  <a:gd name="T111" fmla="*/ 6 h 34"/>
                  <a:gd name="T112" fmla="*/ 234 w 235"/>
                  <a:gd name="T113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5" h="34">
                    <a:moveTo>
                      <a:pt x="0" y="20"/>
                    </a:moveTo>
                    <a:lnTo>
                      <a:pt x="0" y="18"/>
                    </a:lnTo>
                    <a:lnTo>
                      <a:pt x="2" y="15"/>
                    </a:lnTo>
                    <a:lnTo>
                      <a:pt x="5" y="12"/>
                    </a:lnTo>
                    <a:lnTo>
                      <a:pt x="9" y="8"/>
                    </a:lnTo>
                    <a:lnTo>
                      <a:pt x="18" y="2"/>
                    </a:lnTo>
                    <a:lnTo>
                      <a:pt x="23" y="1"/>
                    </a:lnTo>
                    <a:lnTo>
                      <a:pt x="30" y="2"/>
                    </a:lnTo>
                    <a:lnTo>
                      <a:pt x="34" y="2"/>
                    </a:lnTo>
                    <a:lnTo>
                      <a:pt x="39" y="5"/>
                    </a:lnTo>
                    <a:lnTo>
                      <a:pt x="46" y="13"/>
                    </a:lnTo>
                    <a:lnTo>
                      <a:pt x="48" y="19"/>
                    </a:lnTo>
                    <a:lnTo>
                      <a:pt x="54" y="21"/>
                    </a:lnTo>
                    <a:lnTo>
                      <a:pt x="60" y="20"/>
                    </a:lnTo>
                    <a:lnTo>
                      <a:pt x="69" y="15"/>
                    </a:lnTo>
                    <a:lnTo>
                      <a:pt x="75" y="14"/>
                    </a:lnTo>
                    <a:lnTo>
                      <a:pt x="77" y="18"/>
                    </a:lnTo>
                    <a:lnTo>
                      <a:pt x="82" y="24"/>
                    </a:lnTo>
                    <a:lnTo>
                      <a:pt x="82" y="26"/>
                    </a:lnTo>
                    <a:lnTo>
                      <a:pt x="83" y="29"/>
                    </a:lnTo>
                    <a:lnTo>
                      <a:pt x="86" y="32"/>
                    </a:lnTo>
                    <a:lnTo>
                      <a:pt x="87" y="34"/>
                    </a:lnTo>
                    <a:lnTo>
                      <a:pt x="89" y="32"/>
                    </a:lnTo>
                    <a:lnTo>
                      <a:pt x="93" y="25"/>
                    </a:lnTo>
                    <a:lnTo>
                      <a:pt x="96" y="24"/>
                    </a:lnTo>
                    <a:lnTo>
                      <a:pt x="100" y="26"/>
                    </a:lnTo>
                    <a:lnTo>
                      <a:pt x="104" y="26"/>
                    </a:lnTo>
                    <a:lnTo>
                      <a:pt x="109" y="26"/>
                    </a:lnTo>
                    <a:lnTo>
                      <a:pt x="112" y="24"/>
                    </a:lnTo>
                    <a:lnTo>
                      <a:pt x="117" y="23"/>
                    </a:lnTo>
                    <a:lnTo>
                      <a:pt x="123" y="17"/>
                    </a:lnTo>
                    <a:lnTo>
                      <a:pt x="128" y="15"/>
                    </a:lnTo>
                    <a:lnTo>
                      <a:pt x="136" y="17"/>
                    </a:lnTo>
                    <a:lnTo>
                      <a:pt x="138" y="15"/>
                    </a:lnTo>
                    <a:lnTo>
                      <a:pt x="142" y="15"/>
                    </a:lnTo>
                    <a:lnTo>
                      <a:pt x="149" y="13"/>
                    </a:lnTo>
                    <a:lnTo>
                      <a:pt x="151" y="11"/>
                    </a:lnTo>
                    <a:lnTo>
                      <a:pt x="151" y="9"/>
                    </a:lnTo>
                    <a:lnTo>
                      <a:pt x="152" y="9"/>
                    </a:lnTo>
                    <a:lnTo>
                      <a:pt x="155" y="9"/>
                    </a:lnTo>
                    <a:lnTo>
                      <a:pt x="162" y="5"/>
                    </a:lnTo>
                    <a:lnTo>
                      <a:pt x="163" y="1"/>
                    </a:lnTo>
                    <a:lnTo>
                      <a:pt x="166" y="0"/>
                    </a:lnTo>
                    <a:lnTo>
                      <a:pt x="171" y="0"/>
                    </a:lnTo>
                    <a:lnTo>
                      <a:pt x="173" y="3"/>
                    </a:lnTo>
                    <a:lnTo>
                      <a:pt x="178" y="12"/>
                    </a:lnTo>
                    <a:lnTo>
                      <a:pt x="182" y="19"/>
                    </a:lnTo>
                    <a:lnTo>
                      <a:pt x="184" y="21"/>
                    </a:lnTo>
                    <a:lnTo>
                      <a:pt x="189" y="24"/>
                    </a:lnTo>
                    <a:lnTo>
                      <a:pt x="223" y="23"/>
                    </a:lnTo>
                    <a:lnTo>
                      <a:pt x="229" y="20"/>
                    </a:lnTo>
                    <a:lnTo>
                      <a:pt x="231" y="18"/>
                    </a:lnTo>
                    <a:lnTo>
                      <a:pt x="234" y="17"/>
                    </a:lnTo>
                    <a:lnTo>
                      <a:pt x="234" y="13"/>
                    </a:lnTo>
                    <a:lnTo>
                      <a:pt x="235" y="11"/>
                    </a:lnTo>
                    <a:lnTo>
                      <a:pt x="234" y="6"/>
                    </a:lnTo>
                    <a:lnTo>
                      <a:pt x="234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731">
                <a:extLst>
                  <a:ext uri="{FF2B5EF4-FFF2-40B4-BE49-F238E27FC236}">
                    <a16:creationId xmlns:a16="http://schemas.microsoft.com/office/drawing/2014/main" id="{A68DA8B2-CB5C-9AA4-4651-39A433333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1634"/>
                <a:ext cx="10" cy="19"/>
              </a:xfrm>
              <a:custGeom>
                <a:avLst/>
                <a:gdLst>
                  <a:gd name="T0" fmla="*/ 52 w 52"/>
                  <a:gd name="T1" fmla="*/ 0 h 95"/>
                  <a:gd name="T2" fmla="*/ 39 w 52"/>
                  <a:gd name="T3" fmla="*/ 8 h 95"/>
                  <a:gd name="T4" fmla="*/ 30 w 52"/>
                  <a:gd name="T5" fmla="*/ 19 h 95"/>
                  <a:gd name="T6" fmla="*/ 26 w 52"/>
                  <a:gd name="T7" fmla="*/ 24 h 95"/>
                  <a:gd name="T8" fmla="*/ 22 w 52"/>
                  <a:gd name="T9" fmla="*/ 26 h 95"/>
                  <a:gd name="T10" fmla="*/ 18 w 52"/>
                  <a:gd name="T11" fmla="*/ 25 h 95"/>
                  <a:gd name="T12" fmla="*/ 16 w 52"/>
                  <a:gd name="T13" fmla="*/ 22 h 95"/>
                  <a:gd name="T14" fmla="*/ 13 w 52"/>
                  <a:gd name="T15" fmla="*/ 17 h 95"/>
                  <a:gd name="T16" fmla="*/ 12 w 52"/>
                  <a:gd name="T17" fmla="*/ 15 h 95"/>
                  <a:gd name="T18" fmla="*/ 9 w 52"/>
                  <a:gd name="T19" fmla="*/ 15 h 95"/>
                  <a:gd name="T20" fmla="*/ 6 w 52"/>
                  <a:gd name="T21" fmla="*/ 19 h 95"/>
                  <a:gd name="T22" fmla="*/ 0 w 52"/>
                  <a:gd name="T23" fmla="*/ 25 h 95"/>
                  <a:gd name="T24" fmla="*/ 0 w 52"/>
                  <a:gd name="T25" fmla="*/ 30 h 95"/>
                  <a:gd name="T26" fmla="*/ 1 w 52"/>
                  <a:gd name="T27" fmla="*/ 32 h 95"/>
                  <a:gd name="T28" fmla="*/ 1 w 52"/>
                  <a:gd name="T29" fmla="*/ 34 h 95"/>
                  <a:gd name="T30" fmla="*/ 2 w 52"/>
                  <a:gd name="T31" fmla="*/ 36 h 95"/>
                  <a:gd name="T32" fmla="*/ 2 w 52"/>
                  <a:gd name="T33" fmla="*/ 38 h 95"/>
                  <a:gd name="T34" fmla="*/ 2 w 52"/>
                  <a:gd name="T35" fmla="*/ 40 h 95"/>
                  <a:gd name="T36" fmla="*/ 4 w 52"/>
                  <a:gd name="T37" fmla="*/ 42 h 95"/>
                  <a:gd name="T38" fmla="*/ 2 w 52"/>
                  <a:gd name="T39" fmla="*/ 54 h 95"/>
                  <a:gd name="T40" fmla="*/ 6 w 52"/>
                  <a:gd name="T41" fmla="*/ 62 h 95"/>
                  <a:gd name="T42" fmla="*/ 10 w 52"/>
                  <a:gd name="T43" fmla="*/ 65 h 95"/>
                  <a:gd name="T44" fmla="*/ 13 w 52"/>
                  <a:gd name="T45" fmla="*/ 72 h 95"/>
                  <a:gd name="T46" fmla="*/ 19 w 52"/>
                  <a:gd name="T4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2" h="95">
                    <a:moveTo>
                      <a:pt x="52" y="0"/>
                    </a:moveTo>
                    <a:lnTo>
                      <a:pt x="39" y="8"/>
                    </a:lnTo>
                    <a:lnTo>
                      <a:pt x="30" y="19"/>
                    </a:lnTo>
                    <a:lnTo>
                      <a:pt x="26" y="24"/>
                    </a:lnTo>
                    <a:lnTo>
                      <a:pt x="22" y="26"/>
                    </a:lnTo>
                    <a:lnTo>
                      <a:pt x="18" y="25"/>
                    </a:lnTo>
                    <a:lnTo>
                      <a:pt x="16" y="22"/>
                    </a:lnTo>
                    <a:lnTo>
                      <a:pt x="13" y="17"/>
                    </a:lnTo>
                    <a:lnTo>
                      <a:pt x="12" y="15"/>
                    </a:lnTo>
                    <a:lnTo>
                      <a:pt x="9" y="15"/>
                    </a:lnTo>
                    <a:lnTo>
                      <a:pt x="6" y="19"/>
                    </a:lnTo>
                    <a:lnTo>
                      <a:pt x="0" y="25"/>
                    </a:lnTo>
                    <a:lnTo>
                      <a:pt x="0" y="30"/>
                    </a:lnTo>
                    <a:lnTo>
                      <a:pt x="1" y="32"/>
                    </a:lnTo>
                    <a:lnTo>
                      <a:pt x="1" y="34"/>
                    </a:lnTo>
                    <a:lnTo>
                      <a:pt x="2" y="36"/>
                    </a:lnTo>
                    <a:lnTo>
                      <a:pt x="2" y="38"/>
                    </a:lnTo>
                    <a:lnTo>
                      <a:pt x="2" y="40"/>
                    </a:lnTo>
                    <a:lnTo>
                      <a:pt x="4" y="42"/>
                    </a:lnTo>
                    <a:lnTo>
                      <a:pt x="2" y="54"/>
                    </a:lnTo>
                    <a:lnTo>
                      <a:pt x="6" y="62"/>
                    </a:lnTo>
                    <a:lnTo>
                      <a:pt x="10" y="65"/>
                    </a:lnTo>
                    <a:lnTo>
                      <a:pt x="13" y="72"/>
                    </a:lnTo>
                    <a:lnTo>
                      <a:pt x="19" y="9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732">
                <a:extLst>
                  <a:ext uri="{FF2B5EF4-FFF2-40B4-BE49-F238E27FC236}">
                    <a16:creationId xmlns:a16="http://schemas.microsoft.com/office/drawing/2014/main" id="{77004489-4E10-705F-1355-154AC9ED39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1867"/>
                <a:ext cx="51" cy="179"/>
              </a:xfrm>
              <a:custGeom>
                <a:avLst/>
                <a:gdLst>
                  <a:gd name="T0" fmla="*/ 92 w 259"/>
                  <a:gd name="T1" fmla="*/ 883 h 897"/>
                  <a:gd name="T2" fmla="*/ 71 w 259"/>
                  <a:gd name="T3" fmla="*/ 865 h 897"/>
                  <a:gd name="T4" fmla="*/ 74 w 259"/>
                  <a:gd name="T5" fmla="*/ 837 h 897"/>
                  <a:gd name="T6" fmla="*/ 85 w 259"/>
                  <a:gd name="T7" fmla="*/ 811 h 897"/>
                  <a:gd name="T8" fmla="*/ 81 w 259"/>
                  <a:gd name="T9" fmla="*/ 795 h 897"/>
                  <a:gd name="T10" fmla="*/ 77 w 259"/>
                  <a:gd name="T11" fmla="*/ 764 h 897"/>
                  <a:gd name="T12" fmla="*/ 48 w 259"/>
                  <a:gd name="T13" fmla="*/ 753 h 897"/>
                  <a:gd name="T14" fmla="*/ 37 w 259"/>
                  <a:gd name="T15" fmla="*/ 720 h 897"/>
                  <a:gd name="T16" fmla="*/ 14 w 259"/>
                  <a:gd name="T17" fmla="*/ 706 h 897"/>
                  <a:gd name="T18" fmla="*/ 16 w 259"/>
                  <a:gd name="T19" fmla="*/ 694 h 897"/>
                  <a:gd name="T20" fmla="*/ 18 w 259"/>
                  <a:gd name="T21" fmla="*/ 674 h 897"/>
                  <a:gd name="T22" fmla="*/ 7 w 259"/>
                  <a:gd name="T23" fmla="*/ 654 h 897"/>
                  <a:gd name="T24" fmla="*/ 4 w 259"/>
                  <a:gd name="T25" fmla="*/ 631 h 897"/>
                  <a:gd name="T26" fmla="*/ 2 w 259"/>
                  <a:gd name="T27" fmla="*/ 622 h 897"/>
                  <a:gd name="T28" fmla="*/ 19 w 259"/>
                  <a:gd name="T29" fmla="*/ 608 h 897"/>
                  <a:gd name="T30" fmla="*/ 30 w 259"/>
                  <a:gd name="T31" fmla="*/ 622 h 897"/>
                  <a:gd name="T32" fmla="*/ 23 w 259"/>
                  <a:gd name="T33" fmla="*/ 598 h 897"/>
                  <a:gd name="T34" fmla="*/ 12 w 259"/>
                  <a:gd name="T35" fmla="*/ 587 h 897"/>
                  <a:gd name="T36" fmla="*/ 13 w 259"/>
                  <a:gd name="T37" fmla="*/ 575 h 897"/>
                  <a:gd name="T38" fmla="*/ 21 w 259"/>
                  <a:gd name="T39" fmla="*/ 557 h 897"/>
                  <a:gd name="T40" fmla="*/ 14 w 259"/>
                  <a:gd name="T41" fmla="*/ 546 h 897"/>
                  <a:gd name="T42" fmla="*/ 27 w 259"/>
                  <a:gd name="T43" fmla="*/ 520 h 897"/>
                  <a:gd name="T44" fmla="*/ 21 w 259"/>
                  <a:gd name="T45" fmla="*/ 497 h 897"/>
                  <a:gd name="T46" fmla="*/ 35 w 259"/>
                  <a:gd name="T47" fmla="*/ 491 h 897"/>
                  <a:gd name="T48" fmla="*/ 34 w 259"/>
                  <a:gd name="T49" fmla="*/ 478 h 897"/>
                  <a:gd name="T50" fmla="*/ 47 w 259"/>
                  <a:gd name="T51" fmla="*/ 463 h 897"/>
                  <a:gd name="T52" fmla="*/ 65 w 259"/>
                  <a:gd name="T53" fmla="*/ 444 h 897"/>
                  <a:gd name="T54" fmla="*/ 82 w 259"/>
                  <a:gd name="T55" fmla="*/ 450 h 897"/>
                  <a:gd name="T56" fmla="*/ 82 w 259"/>
                  <a:gd name="T57" fmla="*/ 443 h 897"/>
                  <a:gd name="T58" fmla="*/ 81 w 259"/>
                  <a:gd name="T59" fmla="*/ 410 h 897"/>
                  <a:gd name="T60" fmla="*/ 86 w 259"/>
                  <a:gd name="T61" fmla="*/ 399 h 897"/>
                  <a:gd name="T62" fmla="*/ 104 w 259"/>
                  <a:gd name="T63" fmla="*/ 353 h 897"/>
                  <a:gd name="T64" fmla="*/ 121 w 259"/>
                  <a:gd name="T65" fmla="*/ 329 h 897"/>
                  <a:gd name="T66" fmla="*/ 132 w 259"/>
                  <a:gd name="T67" fmla="*/ 319 h 897"/>
                  <a:gd name="T68" fmla="*/ 139 w 259"/>
                  <a:gd name="T69" fmla="*/ 315 h 897"/>
                  <a:gd name="T70" fmla="*/ 145 w 259"/>
                  <a:gd name="T71" fmla="*/ 307 h 897"/>
                  <a:gd name="T72" fmla="*/ 157 w 259"/>
                  <a:gd name="T73" fmla="*/ 284 h 897"/>
                  <a:gd name="T74" fmla="*/ 178 w 259"/>
                  <a:gd name="T75" fmla="*/ 255 h 897"/>
                  <a:gd name="T76" fmla="*/ 210 w 259"/>
                  <a:gd name="T77" fmla="*/ 244 h 897"/>
                  <a:gd name="T78" fmla="*/ 210 w 259"/>
                  <a:gd name="T79" fmla="*/ 234 h 897"/>
                  <a:gd name="T80" fmla="*/ 222 w 259"/>
                  <a:gd name="T81" fmla="*/ 235 h 897"/>
                  <a:gd name="T82" fmla="*/ 231 w 259"/>
                  <a:gd name="T83" fmla="*/ 232 h 897"/>
                  <a:gd name="T84" fmla="*/ 242 w 259"/>
                  <a:gd name="T85" fmla="*/ 203 h 897"/>
                  <a:gd name="T86" fmla="*/ 239 w 259"/>
                  <a:gd name="T87" fmla="*/ 198 h 897"/>
                  <a:gd name="T88" fmla="*/ 254 w 259"/>
                  <a:gd name="T89" fmla="*/ 165 h 897"/>
                  <a:gd name="T90" fmla="*/ 253 w 259"/>
                  <a:gd name="T91" fmla="*/ 146 h 897"/>
                  <a:gd name="T92" fmla="*/ 242 w 259"/>
                  <a:gd name="T93" fmla="*/ 130 h 897"/>
                  <a:gd name="T94" fmla="*/ 251 w 259"/>
                  <a:gd name="T95" fmla="*/ 126 h 897"/>
                  <a:gd name="T96" fmla="*/ 251 w 259"/>
                  <a:gd name="T97" fmla="*/ 118 h 897"/>
                  <a:gd name="T98" fmla="*/ 244 w 259"/>
                  <a:gd name="T99" fmla="*/ 95 h 897"/>
                  <a:gd name="T100" fmla="*/ 234 w 259"/>
                  <a:gd name="T101" fmla="*/ 77 h 897"/>
                  <a:gd name="T102" fmla="*/ 239 w 259"/>
                  <a:gd name="T103" fmla="*/ 68 h 897"/>
                  <a:gd name="T104" fmla="*/ 228 w 259"/>
                  <a:gd name="T105" fmla="*/ 51 h 897"/>
                  <a:gd name="T106" fmla="*/ 220 w 259"/>
                  <a:gd name="T107" fmla="*/ 42 h 897"/>
                  <a:gd name="T108" fmla="*/ 210 w 259"/>
                  <a:gd name="T109" fmla="*/ 27 h 897"/>
                  <a:gd name="T110" fmla="*/ 218 w 259"/>
                  <a:gd name="T111" fmla="*/ 20 h 897"/>
                  <a:gd name="T112" fmla="*/ 204 w 259"/>
                  <a:gd name="T113" fmla="*/ 9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9" h="897">
                    <a:moveTo>
                      <a:pt x="110" y="897"/>
                    </a:moveTo>
                    <a:lnTo>
                      <a:pt x="103" y="892"/>
                    </a:lnTo>
                    <a:lnTo>
                      <a:pt x="101" y="890"/>
                    </a:lnTo>
                    <a:lnTo>
                      <a:pt x="97" y="884"/>
                    </a:lnTo>
                    <a:lnTo>
                      <a:pt x="92" y="883"/>
                    </a:lnTo>
                    <a:lnTo>
                      <a:pt x="84" y="882"/>
                    </a:lnTo>
                    <a:lnTo>
                      <a:pt x="79" y="883"/>
                    </a:lnTo>
                    <a:lnTo>
                      <a:pt x="74" y="882"/>
                    </a:lnTo>
                    <a:lnTo>
                      <a:pt x="71" y="877"/>
                    </a:lnTo>
                    <a:lnTo>
                      <a:pt x="71" y="865"/>
                    </a:lnTo>
                    <a:lnTo>
                      <a:pt x="76" y="854"/>
                    </a:lnTo>
                    <a:lnTo>
                      <a:pt x="76" y="850"/>
                    </a:lnTo>
                    <a:lnTo>
                      <a:pt x="77" y="848"/>
                    </a:lnTo>
                    <a:lnTo>
                      <a:pt x="75" y="843"/>
                    </a:lnTo>
                    <a:lnTo>
                      <a:pt x="74" y="837"/>
                    </a:lnTo>
                    <a:lnTo>
                      <a:pt x="77" y="832"/>
                    </a:lnTo>
                    <a:lnTo>
                      <a:pt x="80" y="828"/>
                    </a:lnTo>
                    <a:lnTo>
                      <a:pt x="85" y="823"/>
                    </a:lnTo>
                    <a:lnTo>
                      <a:pt x="85" y="817"/>
                    </a:lnTo>
                    <a:lnTo>
                      <a:pt x="85" y="811"/>
                    </a:lnTo>
                    <a:lnTo>
                      <a:pt x="82" y="808"/>
                    </a:lnTo>
                    <a:lnTo>
                      <a:pt x="82" y="802"/>
                    </a:lnTo>
                    <a:lnTo>
                      <a:pt x="81" y="799"/>
                    </a:lnTo>
                    <a:lnTo>
                      <a:pt x="81" y="798"/>
                    </a:lnTo>
                    <a:lnTo>
                      <a:pt x="81" y="795"/>
                    </a:lnTo>
                    <a:lnTo>
                      <a:pt x="80" y="788"/>
                    </a:lnTo>
                    <a:lnTo>
                      <a:pt x="77" y="785"/>
                    </a:lnTo>
                    <a:lnTo>
                      <a:pt x="77" y="781"/>
                    </a:lnTo>
                    <a:lnTo>
                      <a:pt x="79" y="771"/>
                    </a:lnTo>
                    <a:lnTo>
                      <a:pt x="77" y="764"/>
                    </a:lnTo>
                    <a:lnTo>
                      <a:pt x="74" y="760"/>
                    </a:lnTo>
                    <a:lnTo>
                      <a:pt x="68" y="757"/>
                    </a:lnTo>
                    <a:lnTo>
                      <a:pt x="61" y="757"/>
                    </a:lnTo>
                    <a:lnTo>
                      <a:pt x="53" y="754"/>
                    </a:lnTo>
                    <a:lnTo>
                      <a:pt x="48" y="753"/>
                    </a:lnTo>
                    <a:lnTo>
                      <a:pt x="44" y="751"/>
                    </a:lnTo>
                    <a:lnTo>
                      <a:pt x="40" y="739"/>
                    </a:lnTo>
                    <a:lnTo>
                      <a:pt x="41" y="726"/>
                    </a:lnTo>
                    <a:lnTo>
                      <a:pt x="40" y="723"/>
                    </a:lnTo>
                    <a:lnTo>
                      <a:pt x="37" y="720"/>
                    </a:lnTo>
                    <a:lnTo>
                      <a:pt x="31" y="718"/>
                    </a:lnTo>
                    <a:lnTo>
                      <a:pt x="25" y="718"/>
                    </a:lnTo>
                    <a:lnTo>
                      <a:pt x="19" y="714"/>
                    </a:lnTo>
                    <a:lnTo>
                      <a:pt x="16" y="711"/>
                    </a:lnTo>
                    <a:lnTo>
                      <a:pt x="14" y="706"/>
                    </a:lnTo>
                    <a:lnTo>
                      <a:pt x="14" y="703"/>
                    </a:lnTo>
                    <a:lnTo>
                      <a:pt x="17" y="702"/>
                    </a:lnTo>
                    <a:lnTo>
                      <a:pt x="18" y="697"/>
                    </a:lnTo>
                    <a:lnTo>
                      <a:pt x="18" y="695"/>
                    </a:lnTo>
                    <a:lnTo>
                      <a:pt x="16" y="694"/>
                    </a:lnTo>
                    <a:lnTo>
                      <a:pt x="14" y="692"/>
                    </a:lnTo>
                    <a:lnTo>
                      <a:pt x="14" y="690"/>
                    </a:lnTo>
                    <a:lnTo>
                      <a:pt x="14" y="686"/>
                    </a:lnTo>
                    <a:lnTo>
                      <a:pt x="14" y="682"/>
                    </a:lnTo>
                    <a:lnTo>
                      <a:pt x="18" y="674"/>
                    </a:lnTo>
                    <a:lnTo>
                      <a:pt x="19" y="671"/>
                    </a:lnTo>
                    <a:lnTo>
                      <a:pt x="19" y="668"/>
                    </a:lnTo>
                    <a:lnTo>
                      <a:pt x="17" y="666"/>
                    </a:lnTo>
                    <a:lnTo>
                      <a:pt x="11" y="661"/>
                    </a:lnTo>
                    <a:lnTo>
                      <a:pt x="7" y="654"/>
                    </a:lnTo>
                    <a:lnTo>
                      <a:pt x="5" y="646"/>
                    </a:lnTo>
                    <a:lnTo>
                      <a:pt x="2" y="643"/>
                    </a:lnTo>
                    <a:lnTo>
                      <a:pt x="0" y="638"/>
                    </a:lnTo>
                    <a:lnTo>
                      <a:pt x="4" y="633"/>
                    </a:lnTo>
                    <a:lnTo>
                      <a:pt x="4" y="631"/>
                    </a:lnTo>
                    <a:lnTo>
                      <a:pt x="4" y="629"/>
                    </a:lnTo>
                    <a:lnTo>
                      <a:pt x="2" y="627"/>
                    </a:lnTo>
                    <a:lnTo>
                      <a:pt x="2" y="626"/>
                    </a:lnTo>
                    <a:lnTo>
                      <a:pt x="1" y="623"/>
                    </a:lnTo>
                    <a:lnTo>
                      <a:pt x="2" y="622"/>
                    </a:lnTo>
                    <a:lnTo>
                      <a:pt x="6" y="616"/>
                    </a:lnTo>
                    <a:lnTo>
                      <a:pt x="7" y="611"/>
                    </a:lnTo>
                    <a:lnTo>
                      <a:pt x="10" y="609"/>
                    </a:lnTo>
                    <a:lnTo>
                      <a:pt x="14" y="606"/>
                    </a:lnTo>
                    <a:lnTo>
                      <a:pt x="19" y="608"/>
                    </a:lnTo>
                    <a:lnTo>
                      <a:pt x="24" y="614"/>
                    </a:lnTo>
                    <a:lnTo>
                      <a:pt x="25" y="621"/>
                    </a:lnTo>
                    <a:lnTo>
                      <a:pt x="29" y="623"/>
                    </a:lnTo>
                    <a:lnTo>
                      <a:pt x="29" y="622"/>
                    </a:lnTo>
                    <a:lnTo>
                      <a:pt x="30" y="622"/>
                    </a:lnTo>
                    <a:lnTo>
                      <a:pt x="33" y="620"/>
                    </a:lnTo>
                    <a:lnTo>
                      <a:pt x="33" y="608"/>
                    </a:lnTo>
                    <a:lnTo>
                      <a:pt x="30" y="603"/>
                    </a:lnTo>
                    <a:lnTo>
                      <a:pt x="28" y="600"/>
                    </a:lnTo>
                    <a:lnTo>
                      <a:pt x="23" y="598"/>
                    </a:lnTo>
                    <a:lnTo>
                      <a:pt x="18" y="598"/>
                    </a:lnTo>
                    <a:lnTo>
                      <a:pt x="13" y="597"/>
                    </a:lnTo>
                    <a:lnTo>
                      <a:pt x="12" y="594"/>
                    </a:lnTo>
                    <a:lnTo>
                      <a:pt x="11" y="591"/>
                    </a:lnTo>
                    <a:lnTo>
                      <a:pt x="12" y="587"/>
                    </a:lnTo>
                    <a:lnTo>
                      <a:pt x="12" y="582"/>
                    </a:lnTo>
                    <a:lnTo>
                      <a:pt x="12" y="579"/>
                    </a:lnTo>
                    <a:lnTo>
                      <a:pt x="12" y="576"/>
                    </a:lnTo>
                    <a:lnTo>
                      <a:pt x="12" y="575"/>
                    </a:lnTo>
                    <a:lnTo>
                      <a:pt x="13" y="575"/>
                    </a:lnTo>
                    <a:lnTo>
                      <a:pt x="14" y="568"/>
                    </a:lnTo>
                    <a:lnTo>
                      <a:pt x="18" y="564"/>
                    </a:lnTo>
                    <a:lnTo>
                      <a:pt x="21" y="560"/>
                    </a:lnTo>
                    <a:lnTo>
                      <a:pt x="21" y="558"/>
                    </a:lnTo>
                    <a:lnTo>
                      <a:pt x="21" y="557"/>
                    </a:lnTo>
                    <a:lnTo>
                      <a:pt x="22" y="557"/>
                    </a:lnTo>
                    <a:lnTo>
                      <a:pt x="23" y="553"/>
                    </a:lnTo>
                    <a:lnTo>
                      <a:pt x="22" y="552"/>
                    </a:lnTo>
                    <a:lnTo>
                      <a:pt x="17" y="548"/>
                    </a:lnTo>
                    <a:lnTo>
                      <a:pt x="14" y="546"/>
                    </a:lnTo>
                    <a:lnTo>
                      <a:pt x="13" y="543"/>
                    </a:lnTo>
                    <a:lnTo>
                      <a:pt x="14" y="535"/>
                    </a:lnTo>
                    <a:lnTo>
                      <a:pt x="19" y="526"/>
                    </a:lnTo>
                    <a:lnTo>
                      <a:pt x="25" y="523"/>
                    </a:lnTo>
                    <a:lnTo>
                      <a:pt x="27" y="520"/>
                    </a:lnTo>
                    <a:lnTo>
                      <a:pt x="27" y="518"/>
                    </a:lnTo>
                    <a:lnTo>
                      <a:pt x="24" y="513"/>
                    </a:lnTo>
                    <a:lnTo>
                      <a:pt x="21" y="509"/>
                    </a:lnTo>
                    <a:lnTo>
                      <a:pt x="22" y="502"/>
                    </a:lnTo>
                    <a:lnTo>
                      <a:pt x="21" y="497"/>
                    </a:lnTo>
                    <a:lnTo>
                      <a:pt x="22" y="495"/>
                    </a:lnTo>
                    <a:lnTo>
                      <a:pt x="25" y="496"/>
                    </a:lnTo>
                    <a:lnTo>
                      <a:pt x="30" y="496"/>
                    </a:lnTo>
                    <a:lnTo>
                      <a:pt x="33" y="496"/>
                    </a:lnTo>
                    <a:lnTo>
                      <a:pt x="35" y="491"/>
                    </a:lnTo>
                    <a:lnTo>
                      <a:pt x="35" y="489"/>
                    </a:lnTo>
                    <a:lnTo>
                      <a:pt x="35" y="488"/>
                    </a:lnTo>
                    <a:lnTo>
                      <a:pt x="31" y="484"/>
                    </a:lnTo>
                    <a:lnTo>
                      <a:pt x="33" y="482"/>
                    </a:lnTo>
                    <a:lnTo>
                      <a:pt x="34" y="478"/>
                    </a:lnTo>
                    <a:lnTo>
                      <a:pt x="41" y="475"/>
                    </a:lnTo>
                    <a:lnTo>
                      <a:pt x="44" y="473"/>
                    </a:lnTo>
                    <a:lnTo>
                      <a:pt x="47" y="471"/>
                    </a:lnTo>
                    <a:lnTo>
                      <a:pt x="47" y="465"/>
                    </a:lnTo>
                    <a:lnTo>
                      <a:pt x="47" y="463"/>
                    </a:lnTo>
                    <a:lnTo>
                      <a:pt x="44" y="456"/>
                    </a:lnTo>
                    <a:lnTo>
                      <a:pt x="45" y="452"/>
                    </a:lnTo>
                    <a:lnTo>
                      <a:pt x="48" y="450"/>
                    </a:lnTo>
                    <a:lnTo>
                      <a:pt x="54" y="445"/>
                    </a:lnTo>
                    <a:lnTo>
                      <a:pt x="65" y="444"/>
                    </a:lnTo>
                    <a:lnTo>
                      <a:pt x="71" y="443"/>
                    </a:lnTo>
                    <a:lnTo>
                      <a:pt x="76" y="448"/>
                    </a:lnTo>
                    <a:lnTo>
                      <a:pt x="77" y="448"/>
                    </a:lnTo>
                    <a:lnTo>
                      <a:pt x="80" y="449"/>
                    </a:lnTo>
                    <a:lnTo>
                      <a:pt x="82" y="450"/>
                    </a:lnTo>
                    <a:lnTo>
                      <a:pt x="82" y="448"/>
                    </a:lnTo>
                    <a:lnTo>
                      <a:pt x="82" y="446"/>
                    </a:lnTo>
                    <a:lnTo>
                      <a:pt x="84" y="446"/>
                    </a:lnTo>
                    <a:lnTo>
                      <a:pt x="82" y="444"/>
                    </a:lnTo>
                    <a:lnTo>
                      <a:pt x="82" y="443"/>
                    </a:lnTo>
                    <a:lnTo>
                      <a:pt x="74" y="423"/>
                    </a:lnTo>
                    <a:lnTo>
                      <a:pt x="73" y="419"/>
                    </a:lnTo>
                    <a:lnTo>
                      <a:pt x="74" y="416"/>
                    </a:lnTo>
                    <a:lnTo>
                      <a:pt x="79" y="412"/>
                    </a:lnTo>
                    <a:lnTo>
                      <a:pt x="81" y="410"/>
                    </a:lnTo>
                    <a:lnTo>
                      <a:pt x="84" y="408"/>
                    </a:lnTo>
                    <a:lnTo>
                      <a:pt x="85" y="403"/>
                    </a:lnTo>
                    <a:lnTo>
                      <a:pt x="85" y="400"/>
                    </a:lnTo>
                    <a:lnTo>
                      <a:pt x="85" y="399"/>
                    </a:lnTo>
                    <a:lnTo>
                      <a:pt x="86" y="399"/>
                    </a:lnTo>
                    <a:lnTo>
                      <a:pt x="92" y="391"/>
                    </a:lnTo>
                    <a:lnTo>
                      <a:pt x="96" y="385"/>
                    </a:lnTo>
                    <a:lnTo>
                      <a:pt x="99" y="381"/>
                    </a:lnTo>
                    <a:lnTo>
                      <a:pt x="102" y="364"/>
                    </a:lnTo>
                    <a:lnTo>
                      <a:pt x="104" y="353"/>
                    </a:lnTo>
                    <a:lnTo>
                      <a:pt x="104" y="348"/>
                    </a:lnTo>
                    <a:lnTo>
                      <a:pt x="105" y="346"/>
                    </a:lnTo>
                    <a:lnTo>
                      <a:pt x="108" y="345"/>
                    </a:lnTo>
                    <a:lnTo>
                      <a:pt x="116" y="332"/>
                    </a:lnTo>
                    <a:lnTo>
                      <a:pt x="121" y="329"/>
                    </a:lnTo>
                    <a:lnTo>
                      <a:pt x="128" y="328"/>
                    </a:lnTo>
                    <a:lnTo>
                      <a:pt x="132" y="325"/>
                    </a:lnTo>
                    <a:lnTo>
                      <a:pt x="134" y="324"/>
                    </a:lnTo>
                    <a:lnTo>
                      <a:pt x="133" y="322"/>
                    </a:lnTo>
                    <a:lnTo>
                      <a:pt x="132" y="319"/>
                    </a:lnTo>
                    <a:lnTo>
                      <a:pt x="128" y="313"/>
                    </a:lnTo>
                    <a:lnTo>
                      <a:pt x="128" y="312"/>
                    </a:lnTo>
                    <a:lnTo>
                      <a:pt x="132" y="312"/>
                    </a:lnTo>
                    <a:lnTo>
                      <a:pt x="138" y="315"/>
                    </a:lnTo>
                    <a:lnTo>
                      <a:pt x="139" y="315"/>
                    </a:lnTo>
                    <a:lnTo>
                      <a:pt x="142" y="314"/>
                    </a:lnTo>
                    <a:lnTo>
                      <a:pt x="142" y="312"/>
                    </a:lnTo>
                    <a:lnTo>
                      <a:pt x="142" y="311"/>
                    </a:lnTo>
                    <a:lnTo>
                      <a:pt x="143" y="311"/>
                    </a:lnTo>
                    <a:lnTo>
                      <a:pt x="145" y="307"/>
                    </a:lnTo>
                    <a:lnTo>
                      <a:pt x="147" y="300"/>
                    </a:lnTo>
                    <a:lnTo>
                      <a:pt x="153" y="297"/>
                    </a:lnTo>
                    <a:lnTo>
                      <a:pt x="157" y="292"/>
                    </a:lnTo>
                    <a:lnTo>
                      <a:pt x="157" y="290"/>
                    </a:lnTo>
                    <a:lnTo>
                      <a:pt x="157" y="284"/>
                    </a:lnTo>
                    <a:lnTo>
                      <a:pt x="170" y="278"/>
                    </a:lnTo>
                    <a:lnTo>
                      <a:pt x="173" y="266"/>
                    </a:lnTo>
                    <a:lnTo>
                      <a:pt x="173" y="262"/>
                    </a:lnTo>
                    <a:lnTo>
                      <a:pt x="176" y="260"/>
                    </a:lnTo>
                    <a:lnTo>
                      <a:pt x="178" y="255"/>
                    </a:lnTo>
                    <a:lnTo>
                      <a:pt x="183" y="251"/>
                    </a:lnTo>
                    <a:lnTo>
                      <a:pt x="187" y="246"/>
                    </a:lnTo>
                    <a:lnTo>
                      <a:pt x="190" y="245"/>
                    </a:lnTo>
                    <a:lnTo>
                      <a:pt x="207" y="245"/>
                    </a:lnTo>
                    <a:lnTo>
                      <a:pt x="210" y="244"/>
                    </a:lnTo>
                    <a:lnTo>
                      <a:pt x="210" y="243"/>
                    </a:lnTo>
                    <a:lnTo>
                      <a:pt x="211" y="243"/>
                    </a:lnTo>
                    <a:lnTo>
                      <a:pt x="211" y="240"/>
                    </a:lnTo>
                    <a:lnTo>
                      <a:pt x="210" y="238"/>
                    </a:lnTo>
                    <a:lnTo>
                      <a:pt x="210" y="234"/>
                    </a:lnTo>
                    <a:lnTo>
                      <a:pt x="211" y="233"/>
                    </a:lnTo>
                    <a:lnTo>
                      <a:pt x="214" y="234"/>
                    </a:lnTo>
                    <a:lnTo>
                      <a:pt x="218" y="234"/>
                    </a:lnTo>
                    <a:lnTo>
                      <a:pt x="219" y="234"/>
                    </a:lnTo>
                    <a:lnTo>
                      <a:pt x="222" y="235"/>
                    </a:lnTo>
                    <a:lnTo>
                      <a:pt x="223" y="235"/>
                    </a:lnTo>
                    <a:lnTo>
                      <a:pt x="225" y="237"/>
                    </a:lnTo>
                    <a:lnTo>
                      <a:pt x="228" y="235"/>
                    </a:lnTo>
                    <a:lnTo>
                      <a:pt x="229" y="233"/>
                    </a:lnTo>
                    <a:lnTo>
                      <a:pt x="231" y="232"/>
                    </a:lnTo>
                    <a:lnTo>
                      <a:pt x="234" y="220"/>
                    </a:lnTo>
                    <a:lnTo>
                      <a:pt x="234" y="214"/>
                    </a:lnTo>
                    <a:lnTo>
                      <a:pt x="239" y="211"/>
                    </a:lnTo>
                    <a:lnTo>
                      <a:pt x="244" y="206"/>
                    </a:lnTo>
                    <a:lnTo>
                      <a:pt x="242" y="203"/>
                    </a:lnTo>
                    <a:lnTo>
                      <a:pt x="241" y="203"/>
                    </a:lnTo>
                    <a:lnTo>
                      <a:pt x="237" y="202"/>
                    </a:lnTo>
                    <a:lnTo>
                      <a:pt x="236" y="202"/>
                    </a:lnTo>
                    <a:lnTo>
                      <a:pt x="236" y="199"/>
                    </a:lnTo>
                    <a:lnTo>
                      <a:pt x="239" y="198"/>
                    </a:lnTo>
                    <a:lnTo>
                      <a:pt x="245" y="188"/>
                    </a:lnTo>
                    <a:lnTo>
                      <a:pt x="247" y="180"/>
                    </a:lnTo>
                    <a:lnTo>
                      <a:pt x="250" y="176"/>
                    </a:lnTo>
                    <a:lnTo>
                      <a:pt x="251" y="170"/>
                    </a:lnTo>
                    <a:lnTo>
                      <a:pt x="254" y="165"/>
                    </a:lnTo>
                    <a:lnTo>
                      <a:pt x="259" y="159"/>
                    </a:lnTo>
                    <a:lnTo>
                      <a:pt x="259" y="152"/>
                    </a:lnTo>
                    <a:lnTo>
                      <a:pt x="258" y="148"/>
                    </a:lnTo>
                    <a:lnTo>
                      <a:pt x="257" y="147"/>
                    </a:lnTo>
                    <a:lnTo>
                      <a:pt x="253" y="146"/>
                    </a:lnTo>
                    <a:lnTo>
                      <a:pt x="252" y="146"/>
                    </a:lnTo>
                    <a:lnTo>
                      <a:pt x="254" y="143"/>
                    </a:lnTo>
                    <a:lnTo>
                      <a:pt x="254" y="137"/>
                    </a:lnTo>
                    <a:lnTo>
                      <a:pt x="250" y="134"/>
                    </a:lnTo>
                    <a:lnTo>
                      <a:pt x="242" y="130"/>
                    </a:lnTo>
                    <a:lnTo>
                      <a:pt x="241" y="129"/>
                    </a:lnTo>
                    <a:lnTo>
                      <a:pt x="242" y="128"/>
                    </a:lnTo>
                    <a:lnTo>
                      <a:pt x="250" y="128"/>
                    </a:lnTo>
                    <a:lnTo>
                      <a:pt x="250" y="126"/>
                    </a:lnTo>
                    <a:lnTo>
                      <a:pt x="251" y="126"/>
                    </a:lnTo>
                    <a:lnTo>
                      <a:pt x="251" y="125"/>
                    </a:lnTo>
                    <a:lnTo>
                      <a:pt x="252" y="125"/>
                    </a:lnTo>
                    <a:lnTo>
                      <a:pt x="251" y="123"/>
                    </a:lnTo>
                    <a:lnTo>
                      <a:pt x="251" y="122"/>
                    </a:lnTo>
                    <a:lnTo>
                      <a:pt x="251" y="118"/>
                    </a:lnTo>
                    <a:lnTo>
                      <a:pt x="250" y="114"/>
                    </a:lnTo>
                    <a:lnTo>
                      <a:pt x="246" y="108"/>
                    </a:lnTo>
                    <a:lnTo>
                      <a:pt x="242" y="103"/>
                    </a:lnTo>
                    <a:lnTo>
                      <a:pt x="244" y="100"/>
                    </a:lnTo>
                    <a:lnTo>
                      <a:pt x="244" y="95"/>
                    </a:lnTo>
                    <a:lnTo>
                      <a:pt x="242" y="91"/>
                    </a:lnTo>
                    <a:lnTo>
                      <a:pt x="235" y="86"/>
                    </a:lnTo>
                    <a:lnTo>
                      <a:pt x="233" y="83"/>
                    </a:lnTo>
                    <a:lnTo>
                      <a:pt x="233" y="80"/>
                    </a:lnTo>
                    <a:lnTo>
                      <a:pt x="234" y="77"/>
                    </a:lnTo>
                    <a:lnTo>
                      <a:pt x="237" y="74"/>
                    </a:lnTo>
                    <a:lnTo>
                      <a:pt x="237" y="72"/>
                    </a:lnTo>
                    <a:lnTo>
                      <a:pt x="237" y="71"/>
                    </a:lnTo>
                    <a:lnTo>
                      <a:pt x="239" y="71"/>
                    </a:lnTo>
                    <a:lnTo>
                      <a:pt x="239" y="68"/>
                    </a:lnTo>
                    <a:lnTo>
                      <a:pt x="237" y="66"/>
                    </a:lnTo>
                    <a:lnTo>
                      <a:pt x="237" y="65"/>
                    </a:lnTo>
                    <a:lnTo>
                      <a:pt x="235" y="62"/>
                    </a:lnTo>
                    <a:lnTo>
                      <a:pt x="230" y="54"/>
                    </a:lnTo>
                    <a:lnTo>
                      <a:pt x="228" y="51"/>
                    </a:lnTo>
                    <a:lnTo>
                      <a:pt x="227" y="51"/>
                    </a:lnTo>
                    <a:lnTo>
                      <a:pt x="224" y="49"/>
                    </a:lnTo>
                    <a:lnTo>
                      <a:pt x="222" y="45"/>
                    </a:lnTo>
                    <a:lnTo>
                      <a:pt x="220" y="43"/>
                    </a:lnTo>
                    <a:lnTo>
                      <a:pt x="220" y="42"/>
                    </a:lnTo>
                    <a:lnTo>
                      <a:pt x="218" y="35"/>
                    </a:lnTo>
                    <a:lnTo>
                      <a:pt x="216" y="34"/>
                    </a:lnTo>
                    <a:lnTo>
                      <a:pt x="212" y="32"/>
                    </a:lnTo>
                    <a:lnTo>
                      <a:pt x="211" y="32"/>
                    </a:lnTo>
                    <a:lnTo>
                      <a:pt x="210" y="27"/>
                    </a:lnTo>
                    <a:lnTo>
                      <a:pt x="214" y="26"/>
                    </a:lnTo>
                    <a:lnTo>
                      <a:pt x="218" y="23"/>
                    </a:lnTo>
                    <a:lnTo>
                      <a:pt x="218" y="22"/>
                    </a:lnTo>
                    <a:lnTo>
                      <a:pt x="219" y="22"/>
                    </a:lnTo>
                    <a:lnTo>
                      <a:pt x="218" y="20"/>
                    </a:lnTo>
                    <a:lnTo>
                      <a:pt x="216" y="20"/>
                    </a:lnTo>
                    <a:lnTo>
                      <a:pt x="212" y="17"/>
                    </a:lnTo>
                    <a:lnTo>
                      <a:pt x="211" y="17"/>
                    </a:lnTo>
                    <a:lnTo>
                      <a:pt x="206" y="14"/>
                    </a:lnTo>
                    <a:lnTo>
                      <a:pt x="204" y="9"/>
                    </a:lnTo>
                    <a:lnTo>
                      <a:pt x="201" y="5"/>
                    </a:lnTo>
                    <a:lnTo>
                      <a:pt x="20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733">
                <a:extLst>
                  <a:ext uri="{FF2B5EF4-FFF2-40B4-BE49-F238E27FC236}">
                    <a16:creationId xmlns:a16="http://schemas.microsoft.com/office/drawing/2014/main" id="{C07BDAA5-AC84-E6C7-700A-F4FC001AC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2046"/>
                <a:ext cx="18" cy="42"/>
              </a:xfrm>
              <a:custGeom>
                <a:avLst/>
                <a:gdLst>
                  <a:gd name="T0" fmla="*/ 94 w 94"/>
                  <a:gd name="T1" fmla="*/ 210 h 210"/>
                  <a:gd name="T2" fmla="*/ 91 w 94"/>
                  <a:gd name="T3" fmla="*/ 200 h 210"/>
                  <a:gd name="T4" fmla="*/ 90 w 94"/>
                  <a:gd name="T5" fmla="*/ 194 h 210"/>
                  <a:gd name="T6" fmla="*/ 84 w 94"/>
                  <a:gd name="T7" fmla="*/ 185 h 210"/>
                  <a:gd name="T8" fmla="*/ 83 w 94"/>
                  <a:gd name="T9" fmla="*/ 181 h 210"/>
                  <a:gd name="T10" fmla="*/ 80 w 94"/>
                  <a:gd name="T11" fmla="*/ 175 h 210"/>
                  <a:gd name="T12" fmla="*/ 80 w 94"/>
                  <a:gd name="T13" fmla="*/ 166 h 210"/>
                  <a:gd name="T14" fmla="*/ 78 w 94"/>
                  <a:gd name="T15" fmla="*/ 162 h 210"/>
                  <a:gd name="T16" fmla="*/ 75 w 94"/>
                  <a:gd name="T17" fmla="*/ 158 h 210"/>
                  <a:gd name="T18" fmla="*/ 73 w 94"/>
                  <a:gd name="T19" fmla="*/ 155 h 210"/>
                  <a:gd name="T20" fmla="*/ 61 w 94"/>
                  <a:gd name="T21" fmla="*/ 138 h 210"/>
                  <a:gd name="T22" fmla="*/ 57 w 94"/>
                  <a:gd name="T23" fmla="*/ 131 h 210"/>
                  <a:gd name="T24" fmla="*/ 60 w 94"/>
                  <a:gd name="T25" fmla="*/ 130 h 210"/>
                  <a:gd name="T26" fmla="*/ 61 w 94"/>
                  <a:gd name="T27" fmla="*/ 126 h 210"/>
                  <a:gd name="T28" fmla="*/ 61 w 94"/>
                  <a:gd name="T29" fmla="*/ 124 h 210"/>
                  <a:gd name="T30" fmla="*/ 58 w 94"/>
                  <a:gd name="T31" fmla="*/ 122 h 210"/>
                  <a:gd name="T32" fmla="*/ 52 w 94"/>
                  <a:gd name="T33" fmla="*/ 119 h 210"/>
                  <a:gd name="T34" fmla="*/ 50 w 94"/>
                  <a:gd name="T35" fmla="*/ 115 h 210"/>
                  <a:gd name="T36" fmla="*/ 50 w 94"/>
                  <a:gd name="T37" fmla="*/ 108 h 210"/>
                  <a:gd name="T38" fmla="*/ 49 w 94"/>
                  <a:gd name="T39" fmla="*/ 106 h 210"/>
                  <a:gd name="T40" fmla="*/ 49 w 94"/>
                  <a:gd name="T41" fmla="*/ 105 h 210"/>
                  <a:gd name="T42" fmla="*/ 49 w 94"/>
                  <a:gd name="T43" fmla="*/ 101 h 210"/>
                  <a:gd name="T44" fmla="*/ 46 w 94"/>
                  <a:gd name="T45" fmla="*/ 96 h 210"/>
                  <a:gd name="T46" fmla="*/ 45 w 94"/>
                  <a:gd name="T47" fmla="*/ 94 h 210"/>
                  <a:gd name="T48" fmla="*/ 45 w 94"/>
                  <a:gd name="T49" fmla="*/ 92 h 210"/>
                  <a:gd name="T50" fmla="*/ 40 w 94"/>
                  <a:gd name="T51" fmla="*/ 90 h 210"/>
                  <a:gd name="T52" fmla="*/ 33 w 94"/>
                  <a:gd name="T53" fmla="*/ 88 h 210"/>
                  <a:gd name="T54" fmla="*/ 31 w 94"/>
                  <a:gd name="T55" fmla="*/ 85 h 210"/>
                  <a:gd name="T56" fmla="*/ 29 w 94"/>
                  <a:gd name="T57" fmla="*/ 83 h 210"/>
                  <a:gd name="T58" fmla="*/ 27 w 94"/>
                  <a:gd name="T59" fmla="*/ 79 h 210"/>
                  <a:gd name="T60" fmla="*/ 26 w 94"/>
                  <a:gd name="T61" fmla="*/ 77 h 210"/>
                  <a:gd name="T62" fmla="*/ 26 w 94"/>
                  <a:gd name="T63" fmla="*/ 75 h 210"/>
                  <a:gd name="T64" fmla="*/ 23 w 94"/>
                  <a:gd name="T65" fmla="*/ 72 h 210"/>
                  <a:gd name="T66" fmla="*/ 24 w 94"/>
                  <a:gd name="T67" fmla="*/ 68 h 210"/>
                  <a:gd name="T68" fmla="*/ 26 w 94"/>
                  <a:gd name="T69" fmla="*/ 62 h 210"/>
                  <a:gd name="T70" fmla="*/ 31 w 94"/>
                  <a:gd name="T71" fmla="*/ 56 h 210"/>
                  <a:gd name="T72" fmla="*/ 33 w 94"/>
                  <a:gd name="T73" fmla="*/ 48 h 210"/>
                  <a:gd name="T74" fmla="*/ 32 w 94"/>
                  <a:gd name="T75" fmla="*/ 45 h 210"/>
                  <a:gd name="T76" fmla="*/ 29 w 94"/>
                  <a:gd name="T77" fmla="*/ 43 h 210"/>
                  <a:gd name="T78" fmla="*/ 27 w 94"/>
                  <a:gd name="T79" fmla="*/ 38 h 210"/>
                  <a:gd name="T80" fmla="*/ 28 w 94"/>
                  <a:gd name="T81" fmla="*/ 33 h 210"/>
                  <a:gd name="T82" fmla="*/ 27 w 94"/>
                  <a:gd name="T83" fmla="*/ 31 h 210"/>
                  <a:gd name="T84" fmla="*/ 27 w 94"/>
                  <a:gd name="T85" fmla="*/ 29 h 210"/>
                  <a:gd name="T86" fmla="*/ 24 w 94"/>
                  <a:gd name="T87" fmla="*/ 26 h 210"/>
                  <a:gd name="T88" fmla="*/ 22 w 94"/>
                  <a:gd name="T89" fmla="*/ 23 h 210"/>
                  <a:gd name="T90" fmla="*/ 9 w 94"/>
                  <a:gd name="T91" fmla="*/ 11 h 210"/>
                  <a:gd name="T92" fmla="*/ 3 w 94"/>
                  <a:gd name="T93" fmla="*/ 3 h 210"/>
                  <a:gd name="T94" fmla="*/ 0 w 94"/>
                  <a:gd name="T95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4" h="210">
                    <a:moveTo>
                      <a:pt x="94" y="210"/>
                    </a:moveTo>
                    <a:lnTo>
                      <a:pt x="91" y="200"/>
                    </a:lnTo>
                    <a:lnTo>
                      <a:pt x="90" y="194"/>
                    </a:lnTo>
                    <a:lnTo>
                      <a:pt x="84" y="185"/>
                    </a:lnTo>
                    <a:lnTo>
                      <a:pt x="83" y="181"/>
                    </a:lnTo>
                    <a:lnTo>
                      <a:pt x="80" y="175"/>
                    </a:lnTo>
                    <a:lnTo>
                      <a:pt x="80" y="166"/>
                    </a:lnTo>
                    <a:lnTo>
                      <a:pt x="78" y="162"/>
                    </a:lnTo>
                    <a:lnTo>
                      <a:pt x="75" y="158"/>
                    </a:lnTo>
                    <a:lnTo>
                      <a:pt x="73" y="155"/>
                    </a:lnTo>
                    <a:lnTo>
                      <a:pt x="61" y="138"/>
                    </a:lnTo>
                    <a:lnTo>
                      <a:pt x="57" y="131"/>
                    </a:lnTo>
                    <a:lnTo>
                      <a:pt x="60" y="130"/>
                    </a:lnTo>
                    <a:lnTo>
                      <a:pt x="61" y="126"/>
                    </a:lnTo>
                    <a:lnTo>
                      <a:pt x="61" y="124"/>
                    </a:lnTo>
                    <a:lnTo>
                      <a:pt x="58" y="122"/>
                    </a:lnTo>
                    <a:lnTo>
                      <a:pt x="52" y="119"/>
                    </a:lnTo>
                    <a:lnTo>
                      <a:pt x="50" y="115"/>
                    </a:lnTo>
                    <a:lnTo>
                      <a:pt x="50" y="108"/>
                    </a:lnTo>
                    <a:lnTo>
                      <a:pt x="49" y="106"/>
                    </a:lnTo>
                    <a:lnTo>
                      <a:pt x="49" y="105"/>
                    </a:lnTo>
                    <a:lnTo>
                      <a:pt x="49" y="101"/>
                    </a:lnTo>
                    <a:lnTo>
                      <a:pt x="46" y="96"/>
                    </a:lnTo>
                    <a:lnTo>
                      <a:pt x="45" y="94"/>
                    </a:lnTo>
                    <a:lnTo>
                      <a:pt x="45" y="92"/>
                    </a:lnTo>
                    <a:lnTo>
                      <a:pt x="40" y="90"/>
                    </a:lnTo>
                    <a:lnTo>
                      <a:pt x="33" y="88"/>
                    </a:lnTo>
                    <a:lnTo>
                      <a:pt x="31" y="85"/>
                    </a:lnTo>
                    <a:lnTo>
                      <a:pt x="29" y="83"/>
                    </a:lnTo>
                    <a:lnTo>
                      <a:pt x="27" y="79"/>
                    </a:lnTo>
                    <a:lnTo>
                      <a:pt x="26" y="77"/>
                    </a:lnTo>
                    <a:lnTo>
                      <a:pt x="26" y="75"/>
                    </a:lnTo>
                    <a:lnTo>
                      <a:pt x="23" y="72"/>
                    </a:lnTo>
                    <a:lnTo>
                      <a:pt x="24" y="68"/>
                    </a:lnTo>
                    <a:lnTo>
                      <a:pt x="26" y="62"/>
                    </a:lnTo>
                    <a:lnTo>
                      <a:pt x="31" y="56"/>
                    </a:lnTo>
                    <a:lnTo>
                      <a:pt x="33" y="48"/>
                    </a:lnTo>
                    <a:lnTo>
                      <a:pt x="32" y="45"/>
                    </a:lnTo>
                    <a:lnTo>
                      <a:pt x="29" y="43"/>
                    </a:lnTo>
                    <a:lnTo>
                      <a:pt x="27" y="38"/>
                    </a:lnTo>
                    <a:lnTo>
                      <a:pt x="28" y="33"/>
                    </a:lnTo>
                    <a:lnTo>
                      <a:pt x="27" y="31"/>
                    </a:lnTo>
                    <a:lnTo>
                      <a:pt x="27" y="29"/>
                    </a:lnTo>
                    <a:lnTo>
                      <a:pt x="24" y="26"/>
                    </a:lnTo>
                    <a:lnTo>
                      <a:pt x="22" y="23"/>
                    </a:lnTo>
                    <a:lnTo>
                      <a:pt x="9" y="11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734">
                <a:extLst>
                  <a:ext uri="{FF2B5EF4-FFF2-40B4-BE49-F238E27FC236}">
                    <a16:creationId xmlns:a16="http://schemas.microsoft.com/office/drawing/2014/main" id="{28246B5D-08B2-C549-1CA4-A2579DC86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8" y="1804"/>
                <a:ext cx="18" cy="62"/>
              </a:xfrm>
              <a:custGeom>
                <a:avLst/>
                <a:gdLst>
                  <a:gd name="T0" fmla="*/ 81 w 87"/>
                  <a:gd name="T1" fmla="*/ 303 h 310"/>
                  <a:gd name="T2" fmla="*/ 77 w 87"/>
                  <a:gd name="T3" fmla="*/ 292 h 310"/>
                  <a:gd name="T4" fmla="*/ 76 w 87"/>
                  <a:gd name="T5" fmla="*/ 280 h 310"/>
                  <a:gd name="T6" fmla="*/ 75 w 87"/>
                  <a:gd name="T7" fmla="*/ 276 h 310"/>
                  <a:gd name="T8" fmla="*/ 74 w 87"/>
                  <a:gd name="T9" fmla="*/ 266 h 310"/>
                  <a:gd name="T10" fmla="*/ 81 w 87"/>
                  <a:gd name="T11" fmla="*/ 244 h 310"/>
                  <a:gd name="T12" fmla="*/ 83 w 87"/>
                  <a:gd name="T13" fmla="*/ 235 h 310"/>
                  <a:gd name="T14" fmla="*/ 85 w 87"/>
                  <a:gd name="T15" fmla="*/ 229 h 310"/>
                  <a:gd name="T16" fmla="*/ 82 w 87"/>
                  <a:gd name="T17" fmla="*/ 209 h 310"/>
                  <a:gd name="T18" fmla="*/ 83 w 87"/>
                  <a:gd name="T19" fmla="*/ 191 h 310"/>
                  <a:gd name="T20" fmla="*/ 86 w 87"/>
                  <a:gd name="T21" fmla="*/ 174 h 310"/>
                  <a:gd name="T22" fmla="*/ 85 w 87"/>
                  <a:gd name="T23" fmla="*/ 155 h 310"/>
                  <a:gd name="T24" fmla="*/ 86 w 87"/>
                  <a:gd name="T25" fmla="*/ 146 h 310"/>
                  <a:gd name="T26" fmla="*/ 83 w 87"/>
                  <a:gd name="T27" fmla="*/ 144 h 310"/>
                  <a:gd name="T28" fmla="*/ 78 w 87"/>
                  <a:gd name="T29" fmla="*/ 149 h 310"/>
                  <a:gd name="T30" fmla="*/ 80 w 87"/>
                  <a:gd name="T31" fmla="*/ 145 h 310"/>
                  <a:gd name="T32" fmla="*/ 81 w 87"/>
                  <a:gd name="T33" fmla="*/ 138 h 310"/>
                  <a:gd name="T34" fmla="*/ 78 w 87"/>
                  <a:gd name="T35" fmla="*/ 135 h 310"/>
                  <a:gd name="T36" fmla="*/ 70 w 87"/>
                  <a:gd name="T37" fmla="*/ 137 h 310"/>
                  <a:gd name="T38" fmla="*/ 69 w 87"/>
                  <a:gd name="T39" fmla="*/ 134 h 310"/>
                  <a:gd name="T40" fmla="*/ 72 w 87"/>
                  <a:gd name="T41" fmla="*/ 128 h 310"/>
                  <a:gd name="T42" fmla="*/ 71 w 87"/>
                  <a:gd name="T43" fmla="*/ 124 h 310"/>
                  <a:gd name="T44" fmla="*/ 71 w 87"/>
                  <a:gd name="T45" fmla="*/ 121 h 310"/>
                  <a:gd name="T46" fmla="*/ 72 w 87"/>
                  <a:gd name="T47" fmla="*/ 109 h 310"/>
                  <a:gd name="T48" fmla="*/ 71 w 87"/>
                  <a:gd name="T49" fmla="*/ 101 h 310"/>
                  <a:gd name="T50" fmla="*/ 63 w 87"/>
                  <a:gd name="T51" fmla="*/ 94 h 310"/>
                  <a:gd name="T52" fmla="*/ 55 w 87"/>
                  <a:gd name="T53" fmla="*/ 94 h 310"/>
                  <a:gd name="T54" fmla="*/ 53 w 87"/>
                  <a:gd name="T55" fmla="*/ 92 h 310"/>
                  <a:gd name="T56" fmla="*/ 55 w 87"/>
                  <a:gd name="T57" fmla="*/ 80 h 310"/>
                  <a:gd name="T58" fmla="*/ 53 w 87"/>
                  <a:gd name="T59" fmla="*/ 72 h 310"/>
                  <a:gd name="T60" fmla="*/ 46 w 87"/>
                  <a:gd name="T61" fmla="*/ 66 h 310"/>
                  <a:gd name="T62" fmla="*/ 38 w 87"/>
                  <a:gd name="T63" fmla="*/ 61 h 310"/>
                  <a:gd name="T64" fmla="*/ 30 w 87"/>
                  <a:gd name="T65" fmla="*/ 49 h 310"/>
                  <a:gd name="T66" fmla="*/ 30 w 87"/>
                  <a:gd name="T67" fmla="*/ 40 h 310"/>
                  <a:gd name="T68" fmla="*/ 24 w 87"/>
                  <a:gd name="T69" fmla="*/ 32 h 310"/>
                  <a:gd name="T70" fmla="*/ 24 w 87"/>
                  <a:gd name="T71" fmla="*/ 21 h 310"/>
                  <a:gd name="T72" fmla="*/ 17 w 87"/>
                  <a:gd name="T73" fmla="*/ 18 h 310"/>
                  <a:gd name="T74" fmla="*/ 9 w 87"/>
                  <a:gd name="T75" fmla="*/ 12 h 310"/>
                  <a:gd name="T76" fmla="*/ 6 w 87"/>
                  <a:gd name="T77" fmla="*/ 1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7" h="310">
                    <a:moveTo>
                      <a:pt x="82" y="310"/>
                    </a:moveTo>
                    <a:lnTo>
                      <a:pt x="81" y="303"/>
                    </a:lnTo>
                    <a:lnTo>
                      <a:pt x="80" y="298"/>
                    </a:lnTo>
                    <a:lnTo>
                      <a:pt x="77" y="292"/>
                    </a:lnTo>
                    <a:lnTo>
                      <a:pt x="76" y="283"/>
                    </a:lnTo>
                    <a:lnTo>
                      <a:pt x="76" y="280"/>
                    </a:lnTo>
                    <a:lnTo>
                      <a:pt x="75" y="277"/>
                    </a:lnTo>
                    <a:lnTo>
                      <a:pt x="75" y="276"/>
                    </a:lnTo>
                    <a:lnTo>
                      <a:pt x="75" y="274"/>
                    </a:lnTo>
                    <a:lnTo>
                      <a:pt x="74" y="266"/>
                    </a:lnTo>
                    <a:lnTo>
                      <a:pt x="77" y="258"/>
                    </a:lnTo>
                    <a:lnTo>
                      <a:pt x="81" y="244"/>
                    </a:lnTo>
                    <a:lnTo>
                      <a:pt x="81" y="237"/>
                    </a:lnTo>
                    <a:lnTo>
                      <a:pt x="83" y="235"/>
                    </a:lnTo>
                    <a:lnTo>
                      <a:pt x="83" y="231"/>
                    </a:lnTo>
                    <a:lnTo>
                      <a:pt x="85" y="229"/>
                    </a:lnTo>
                    <a:lnTo>
                      <a:pt x="85" y="221"/>
                    </a:lnTo>
                    <a:lnTo>
                      <a:pt x="82" y="209"/>
                    </a:lnTo>
                    <a:lnTo>
                      <a:pt x="83" y="201"/>
                    </a:lnTo>
                    <a:lnTo>
                      <a:pt x="83" y="191"/>
                    </a:lnTo>
                    <a:lnTo>
                      <a:pt x="85" y="185"/>
                    </a:lnTo>
                    <a:lnTo>
                      <a:pt x="86" y="174"/>
                    </a:lnTo>
                    <a:lnTo>
                      <a:pt x="86" y="160"/>
                    </a:lnTo>
                    <a:lnTo>
                      <a:pt x="85" y="155"/>
                    </a:lnTo>
                    <a:lnTo>
                      <a:pt x="87" y="151"/>
                    </a:lnTo>
                    <a:lnTo>
                      <a:pt x="86" y="146"/>
                    </a:lnTo>
                    <a:lnTo>
                      <a:pt x="86" y="145"/>
                    </a:lnTo>
                    <a:lnTo>
                      <a:pt x="83" y="144"/>
                    </a:lnTo>
                    <a:lnTo>
                      <a:pt x="82" y="147"/>
                    </a:lnTo>
                    <a:lnTo>
                      <a:pt x="78" y="149"/>
                    </a:lnTo>
                    <a:lnTo>
                      <a:pt x="78" y="147"/>
                    </a:lnTo>
                    <a:lnTo>
                      <a:pt x="80" y="145"/>
                    </a:lnTo>
                    <a:lnTo>
                      <a:pt x="81" y="143"/>
                    </a:lnTo>
                    <a:lnTo>
                      <a:pt x="81" y="138"/>
                    </a:lnTo>
                    <a:lnTo>
                      <a:pt x="81" y="137"/>
                    </a:lnTo>
                    <a:lnTo>
                      <a:pt x="78" y="135"/>
                    </a:lnTo>
                    <a:lnTo>
                      <a:pt x="76" y="137"/>
                    </a:lnTo>
                    <a:lnTo>
                      <a:pt x="70" y="137"/>
                    </a:lnTo>
                    <a:lnTo>
                      <a:pt x="69" y="137"/>
                    </a:lnTo>
                    <a:lnTo>
                      <a:pt x="69" y="134"/>
                    </a:lnTo>
                    <a:lnTo>
                      <a:pt x="72" y="131"/>
                    </a:lnTo>
                    <a:lnTo>
                      <a:pt x="72" y="128"/>
                    </a:lnTo>
                    <a:lnTo>
                      <a:pt x="72" y="127"/>
                    </a:lnTo>
                    <a:lnTo>
                      <a:pt x="71" y="124"/>
                    </a:lnTo>
                    <a:lnTo>
                      <a:pt x="71" y="123"/>
                    </a:lnTo>
                    <a:lnTo>
                      <a:pt x="71" y="121"/>
                    </a:lnTo>
                    <a:lnTo>
                      <a:pt x="70" y="115"/>
                    </a:lnTo>
                    <a:lnTo>
                      <a:pt x="72" y="109"/>
                    </a:lnTo>
                    <a:lnTo>
                      <a:pt x="72" y="104"/>
                    </a:lnTo>
                    <a:lnTo>
                      <a:pt x="71" y="101"/>
                    </a:lnTo>
                    <a:lnTo>
                      <a:pt x="66" y="97"/>
                    </a:lnTo>
                    <a:lnTo>
                      <a:pt x="63" y="94"/>
                    </a:lnTo>
                    <a:lnTo>
                      <a:pt x="59" y="94"/>
                    </a:lnTo>
                    <a:lnTo>
                      <a:pt x="55" y="94"/>
                    </a:lnTo>
                    <a:lnTo>
                      <a:pt x="54" y="94"/>
                    </a:lnTo>
                    <a:lnTo>
                      <a:pt x="53" y="92"/>
                    </a:lnTo>
                    <a:lnTo>
                      <a:pt x="52" y="87"/>
                    </a:lnTo>
                    <a:lnTo>
                      <a:pt x="55" y="80"/>
                    </a:lnTo>
                    <a:lnTo>
                      <a:pt x="54" y="74"/>
                    </a:lnTo>
                    <a:lnTo>
                      <a:pt x="53" y="72"/>
                    </a:lnTo>
                    <a:lnTo>
                      <a:pt x="48" y="67"/>
                    </a:lnTo>
                    <a:lnTo>
                      <a:pt x="46" y="66"/>
                    </a:lnTo>
                    <a:lnTo>
                      <a:pt x="41" y="65"/>
                    </a:lnTo>
                    <a:lnTo>
                      <a:pt x="38" y="61"/>
                    </a:lnTo>
                    <a:lnTo>
                      <a:pt x="32" y="54"/>
                    </a:lnTo>
                    <a:lnTo>
                      <a:pt x="30" y="49"/>
                    </a:lnTo>
                    <a:lnTo>
                      <a:pt x="31" y="44"/>
                    </a:lnTo>
                    <a:lnTo>
                      <a:pt x="30" y="40"/>
                    </a:lnTo>
                    <a:lnTo>
                      <a:pt x="28" y="37"/>
                    </a:lnTo>
                    <a:lnTo>
                      <a:pt x="24" y="32"/>
                    </a:lnTo>
                    <a:lnTo>
                      <a:pt x="25" y="27"/>
                    </a:lnTo>
                    <a:lnTo>
                      <a:pt x="24" y="21"/>
                    </a:lnTo>
                    <a:lnTo>
                      <a:pt x="20" y="20"/>
                    </a:lnTo>
                    <a:lnTo>
                      <a:pt x="17" y="18"/>
                    </a:lnTo>
                    <a:lnTo>
                      <a:pt x="14" y="17"/>
                    </a:lnTo>
                    <a:lnTo>
                      <a:pt x="9" y="12"/>
                    </a:lnTo>
                    <a:lnTo>
                      <a:pt x="8" y="4"/>
                    </a:lnTo>
                    <a:lnTo>
                      <a:pt x="6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735">
                <a:extLst>
                  <a:ext uri="{FF2B5EF4-FFF2-40B4-BE49-F238E27FC236}">
                    <a16:creationId xmlns:a16="http://schemas.microsoft.com/office/drawing/2014/main" id="{CE0B75F6-D49A-F512-1B9F-A07525ED8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1645"/>
                <a:ext cx="57" cy="159"/>
              </a:xfrm>
              <a:custGeom>
                <a:avLst/>
                <a:gdLst>
                  <a:gd name="T0" fmla="*/ 264 w 286"/>
                  <a:gd name="T1" fmla="*/ 792 h 795"/>
                  <a:gd name="T2" fmla="*/ 269 w 286"/>
                  <a:gd name="T3" fmla="*/ 774 h 795"/>
                  <a:gd name="T4" fmla="*/ 262 w 286"/>
                  <a:gd name="T5" fmla="*/ 768 h 795"/>
                  <a:gd name="T6" fmla="*/ 257 w 286"/>
                  <a:gd name="T7" fmla="*/ 761 h 795"/>
                  <a:gd name="T8" fmla="*/ 265 w 286"/>
                  <a:gd name="T9" fmla="*/ 742 h 795"/>
                  <a:gd name="T10" fmla="*/ 271 w 286"/>
                  <a:gd name="T11" fmla="*/ 730 h 795"/>
                  <a:gd name="T12" fmla="*/ 280 w 286"/>
                  <a:gd name="T13" fmla="*/ 721 h 795"/>
                  <a:gd name="T14" fmla="*/ 275 w 286"/>
                  <a:gd name="T15" fmla="*/ 720 h 795"/>
                  <a:gd name="T16" fmla="*/ 268 w 286"/>
                  <a:gd name="T17" fmla="*/ 713 h 795"/>
                  <a:gd name="T18" fmla="*/ 271 w 286"/>
                  <a:gd name="T19" fmla="*/ 704 h 795"/>
                  <a:gd name="T20" fmla="*/ 279 w 286"/>
                  <a:gd name="T21" fmla="*/ 698 h 795"/>
                  <a:gd name="T22" fmla="*/ 282 w 286"/>
                  <a:gd name="T23" fmla="*/ 700 h 795"/>
                  <a:gd name="T24" fmla="*/ 286 w 286"/>
                  <a:gd name="T25" fmla="*/ 696 h 795"/>
                  <a:gd name="T26" fmla="*/ 279 w 286"/>
                  <a:gd name="T27" fmla="*/ 690 h 795"/>
                  <a:gd name="T28" fmla="*/ 274 w 286"/>
                  <a:gd name="T29" fmla="*/ 684 h 795"/>
                  <a:gd name="T30" fmla="*/ 279 w 286"/>
                  <a:gd name="T31" fmla="*/ 677 h 795"/>
                  <a:gd name="T32" fmla="*/ 279 w 286"/>
                  <a:gd name="T33" fmla="*/ 673 h 795"/>
                  <a:gd name="T34" fmla="*/ 275 w 286"/>
                  <a:gd name="T35" fmla="*/ 662 h 795"/>
                  <a:gd name="T36" fmla="*/ 274 w 286"/>
                  <a:gd name="T37" fmla="*/ 644 h 795"/>
                  <a:gd name="T38" fmla="*/ 274 w 286"/>
                  <a:gd name="T39" fmla="*/ 631 h 795"/>
                  <a:gd name="T40" fmla="*/ 268 w 286"/>
                  <a:gd name="T41" fmla="*/ 621 h 795"/>
                  <a:gd name="T42" fmla="*/ 276 w 286"/>
                  <a:gd name="T43" fmla="*/ 614 h 795"/>
                  <a:gd name="T44" fmla="*/ 281 w 286"/>
                  <a:gd name="T45" fmla="*/ 610 h 795"/>
                  <a:gd name="T46" fmla="*/ 280 w 286"/>
                  <a:gd name="T47" fmla="*/ 608 h 795"/>
                  <a:gd name="T48" fmla="*/ 273 w 286"/>
                  <a:gd name="T49" fmla="*/ 598 h 795"/>
                  <a:gd name="T50" fmla="*/ 274 w 286"/>
                  <a:gd name="T51" fmla="*/ 580 h 795"/>
                  <a:gd name="T52" fmla="*/ 278 w 286"/>
                  <a:gd name="T53" fmla="*/ 571 h 795"/>
                  <a:gd name="T54" fmla="*/ 273 w 286"/>
                  <a:gd name="T55" fmla="*/ 563 h 795"/>
                  <a:gd name="T56" fmla="*/ 271 w 286"/>
                  <a:gd name="T57" fmla="*/ 540 h 795"/>
                  <a:gd name="T58" fmla="*/ 263 w 286"/>
                  <a:gd name="T59" fmla="*/ 523 h 795"/>
                  <a:gd name="T60" fmla="*/ 251 w 286"/>
                  <a:gd name="T61" fmla="*/ 508 h 795"/>
                  <a:gd name="T62" fmla="*/ 239 w 286"/>
                  <a:gd name="T63" fmla="*/ 488 h 795"/>
                  <a:gd name="T64" fmla="*/ 230 w 286"/>
                  <a:gd name="T65" fmla="*/ 480 h 795"/>
                  <a:gd name="T66" fmla="*/ 231 w 286"/>
                  <a:gd name="T67" fmla="*/ 469 h 795"/>
                  <a:gd name="T68" fmla="*/ 222 w 286"/>
                  <a:gd name="T69" fmla="*/ 469 h 795"/>
                  <a:gd name="T70" fmla="*/ 213 w 286"/>
                  <a:gd name="T71" fmla="*/ 452 h 795"/>
                  <a:gd name="T72" fmla="*/ 198 w 286"/>
                  <a:gd name="T73" fmla="*/ 431 h 795"/>
                  <a:gd name="T74" fmla="*/ 188 w 286"/>
                  <a:gd name="T75" fmla="*/ 416 h 795"/>
                  <a:gd name="T76" fmla="*/ 176 w 286"/>
                  <a:gd name="T77" fmla="*/ 398 h 795"/>
                  <a:gd name="T78" fmla="*/ 147 w 286"/>
                  <a:gd name="T79" fmla="*/ 375 h 795"/>
                  <a:gd name="T80" fmla="*/ 124 w 286"/>
                  <a:gd name="T81" fmla="*/ 361 h 795"/>
                  <a:gd name="T82" fmla="*/ 113 w 286"/>
                  <a:gd name="T83" fmla="*/ 344 h 795"/>
                  <a:gd name="T84" fmla="*/ 85 w 286"/>
                  <a:gd name="T85" fmla="*/ 313 h 795"/>
                  <a:gd name="T86" fmla="*/ 70 w 286"/>
                  <a:gd name="T87" fmla="*/ 307 h 795"/>
                  <a:gd name="T88" fmla="*/ 51 w 286"/>
                  <a:gd name="T89" fmla="*/ 303 h 795"/>
                  <a:gd name="T90" fmla="*/ 41 w 286"/>
                  <a:gd name="T91" fmla="*/ 296 h 795"/>
                  <a:gd name="T92" fmla="*/ 27 w 286"/>
                  <a:gd name="T93" fmla="*/ 284 h 795"/>
                  <a:gd name="T94" fmla="*/ 16 w 286"/>
                  <a:gd name="T95" fmla="*/ 271 h 795"/>
                  <a:gd name="T96" fmla="*/ 4 w 286"/>
                  <a:gd name="T97" fmla="*/ 248 h 795"/>
                  <a:gd name="T98" fmla="*/ 2 w 286"/>
                  <a:gd name="T99" fmla="*/ 228 h 795"/>
                  <a:gd name="T100" fmla="*/ 4 w 286"/>
                  <a:gd name="T101" fmla="*/ 214 h 795"/>
                  <a:gd name="T102" fmla="*/ 27 w 286"/>
                  <a:gd name="T103" fmla="*/ 180 h 795"/>
                  <a:gd name="T104" fmla="*/ 30 w 286"/>
                  <a:gd name="T105" fmla="*/ 159 h 795"/>
                  <a:gd name="T106" fmla="*/ 35 w 286"/>
                  <a:gd name="T107" fmla="*/ 146 h 795"/>
                  <a:gd name="T108" fmla="*/ 35 w 286"/>
                  <a:gd name="T109" fmla="*/ 121 h 795"/>
                  <a:gd name="T110" fmla="*/ 29 w 286"/>
                  <a:gd name="T111" fmla="*/ 95 h 795"/>
                  <a:gd name="T112" fmla="*/ 21 w 286"/>
                  <a:gd name="T113" fmla="*/ 79 h 795"/>
                  <a:gd name="T114" fmla="*/ 24 w 286"/>
                  <a:gd name="T115" fmla="*/ 57 h 795"/>
                  <a:gd name="T116" fmla="*/ 36 w 286"/>
                  <a:gd name="T117" fmla="*/ 22 h 795"/>
                  <a:gd name="T118" fmla="*/ 45 w 286"/>
                  <a:gd name="T119" fmla="*/ 0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6" h="795">
                    <a:moveTo>
                      <a:pt x="269" y="795"/>
                    </a:moveTo>
                    <a:lnTo>
                      <a:pt x="265" y="794"/>
                    </a:lnTo>
                    <a:lnTo>
                      <a:pt x="264" y="792"/>
                    </a:lnTo>
                    <a:lnTo>
                      <a:pt x="265" y="787"/>
                    </a:lnTo>
                    <a:lnTo>
                      <a:pt x="269" y="777"/>
                    </a:lnTo>
                    <a:lnTo>
                      <a:pt x="269" y="774"/>
                    </a:lnTo>
                    <a:lnTo>
                      <a:pt x="268" y="771"/>
                    </a:lnTo>
                    <a:lnTo>
                      <a:pt x="265" y="769"/>
                    </a:lnTo>
                    <a:lnTo>
                      <a:pt x="262" y="768"/>
                    </a:lnTo>
                    <a:lnTo>
                      <a:pt x="258" y="765"/>
                    </a:lnTo>
                    <a:lnTo>
                      <a:pt x="257" y="764"/>
                    </a:lnTo>
                    <a:lnTo>
                      <a:pt x="257" y="761"/>
                    </a:lnTo>
                    <a:lnTo>
                      <a:pt x="259" y="759"/>
                    </a:lnTo>
                    <a:lnTo>
                      <a:pt x="264" y="749"/>
                    </a:lnTo>
                    <a:lnTo>
                      <a:pt x="265" y="742"/>
                    </a:lnTo>
                    <a:lnTo>
                      <a:pt x="265" y="736"/>
                    </a:lnTo>
                    <a:lnTo>
                      <a:pt x="270" y="732"/>
                    </a:lnTo>
                    <a:lnTo>
                      <a:pt x="271" y="730"/>
                    </a:lnTo>
                    <a:lnTo>
                      <a:pt x="274" y="729"/>
                    </a:lnTo>
                    <a:lnTo>
                      <a:pt x="279" y="725"/>
                    </a:lnTo>
                    <a:lnTo>
                      <a:pt x="280" y="721"/>
                    </a:lnTo>
                    <a:lnTo>
                      <a:pt x="280" y="720"/>
                    </a:lnTo>
                    <a:lnTo>
                      <a:pt x="279" y="719"/>
                    </a:lnTo>
                    <a:lnTo>
                      <a:pt x="275" y="720"/>
                    </a:lnTo>
                    <a:lnTo>
                      <a:pt x="270" y="719"/>
                    </a:lnTo>
                    <a:lnTo>
                      <a:pt x="269" y="718"/>
                    </a:lnTo>
                    <a:lnTo>
                      <a:pt x="268" y="713"/>
                    </a:lnTo>
                    <a:lnTo>
                      <a:pt x="270" y="711"/>
                    </a:lnTo>
                    <a:lnTo>
                      <a:pt x="270" y="707"/>
                    </a:lnTo>
                    <a:lnTo>
                      <a:pt x="271" y="704"/>
                    </a:lnTo>
                    <a:lnTo>
                      <a:pt x="271" y="698"/>
                    </a:lnTo>
                    <a:lnTo>
                      <a:pt x="273" y="697"/>
                    </a:lnTo>
                    <a:lnTo>
                      <a:pt x="279" y="698"/>
                    </a:lnTo>
                    <a:lnTo>
                      <a:pt x="280" y="700"/>
                    </a:lnTo>
                    <a:lnTo>
                      <a:pt x="282" y="701"/>
                    </a:lnTo>
                    <a:lnTo>
                      <a:pt x="282" y="700"/>
                    </a:lnTo>
                    <a:lnTo>
                      <a:pt x="284" y="700"/>
                    </a:lnTo>
                    <a:lnTo>
                      <a:pt x="286" y="700"/>
                    </a:lnTo>
                    <a:lnTo>
                      <a:pt x="286" y="696"/>
                    </a:lnTo>
                    <a:lnTo>
                      <a:pt x="285" y="694"/>
                    </a:lnTo>
                    <a:lnTo>
                      <a:pt x="282" y="691"/>
                    </a:lnTo>
                    <a:lnTo>
                      <a:pt x="279" y="690"/>
                    </a:lnTo>
                    <a:lnTo>
                      <a:pt x="274" y="688"/>
                    </a:lnTo>
                    <a:lnTo>
                      <a:pt x="273" y="686"/>
                    </a:lnTo>
                    <a:lnTo>
                      <a:pt x="274" y="684"/>
                    </a:lnTo>
                    <a:lnTo>
                      <a:pt x="278" y="684"/>
                    </a:lnTo>
                    <a:lnTo>
                      <a:pt x="279" y="679"/>
                    </a:lnTo>
                    <a:lnTo>
                      <a:pt x="279" y="677"/>
                    </a:lnTo>
                    <a:lnTo>
                      <a:pt x="279" y="675"/>
                    </a:lnTo>
                    <a:lnTo>
                      <a:pt x="280" y="675"/>
                    </a:lnTo>
                    <a:lnTo>
                      <a:pt x="279" y="673"/>
                    </a:lnTo>
                    <a:lnTo>
                      <a:pt x="279" y="672"/>
                    </a:lnTo>
                    <a:lnTo>
                      <a:pt x="279" y="669"/>
                    </a:lnTo>
                    <a:lnTo>
                      <a:pt x="275" y="662"/>
                    </a:lnTo>
                    <a:lnTo>
                      <a:pt x="274" y="657"/>
                    </a:lnTo>
                    <a:lnTo>
                      <a:pt x="275" y="650"/>
                    </a:lnTo>
                    <a:lnTo>
                      <a:pt x="274" y="644"/>
                    </a:lnTo>
                    <a:lnTo>
                      <a:pt x="271" y="639"/>
                    </a:lnTo>
                    <a:lnTo>
                      <a:pt x="270" y="635"/>
                    </a:lnTo>
                    <a:lnTo>
                      <a:pt x="274" y="631"/>
                    </a:lnTo>
                    <a:lnTo>
                      <a:pt x="273" y="627"/>
                    </a:lnTo>
                    <a:lnTo>
                      <a:pt x="271" y="624"/>
                    </a:lnTo>
                    <a:lnTo>
                      <a:pt x="268" y="621"/>
                    </a:lnTo>
                    <a:lnTo>
                      <a:pt x="268" y="620"/>
                    </a:lnTo>
                    <a:lnTo>
                      <a:pt x="269" y="616"/>
                    </a:lnTo>
                    <a:lnTo>
                      <a:pt x="276" y="614"/>
                    </a:lnTo>
                    <a:lnTo>
                      <a:pt x="280" y="611"/>
                    </a:lnTo>
                    <a:lnTo>
                      <a:pt x="280" y="610"/>
                    </a:lnTo>
                    <a:lnTo>
                      <a:pt x="281" y="610"/>
                    </a:lnTo>
                    <a:lnTo>
                      <a:pt x="284" y="610"/>
                    </a:lnTo>
                    <a:lnTo>
                      <a:pt x="282" y="608"/>
                    </a:lnTo>
                    <a:lnTo>
                      <a:pt x="280" y="608"/>
                    </a:lnTo>
                    <a:lnTo>
                      <a:pt x="273" y="604"/>
                    </a:lnTo>
                    <a:lnTo>
                      <a:pt x="271" y="603"/>
                    </a:lnTo>
                    <a:lnTo>
                      <a:pt x="273" y="598"/>
                    </a:lnTo>
                    <a:lnTo>
                      <a:pt x="276" y="592"/>
                    </a:lnTo>
                    <a:lnTo>
                      <a:pt x="276" y="584"/>
                    </a:lnTo>
                    <a:lnTo>
                      <a:pt x="274" y="580"/>
                    </a:lnTo>
                    <a:lnTo>
                      <a:pt x="273" y="577"/>
                    </a:lnTo>
                    <a:lnTo>
                      <a:pt x="274" y="576"/>
                    </a:lnTo>
                    <a:lnTo>
                      <a:pt x="278" y="571"/>
                    </a:lnTo>
                    <a:lnTo>
                      <a:pt x="276" y="569"/>
                    </a:lnTo>
                    <a:lnTo>
                      <a:pt x="276" y="568"/>
                    </a:lnTo>
                    <a:lnTo>
                      <a:pt x="273" y="563"/>
                    </a:lnTo>
                    <a:lnTo>
                      <a:pt x="269" y="557"/>
                    </a:lnTo>
                    <a:lnTo>
                      <a:pt x="271" y="549"/>
                    </a:lnTo>
                    <a:lnTo>
                      <a:pt x="271" y="540"/>
                    </a:lnTo>
                    <a:lnTo>
                      <a:pt x="269" y="532"/>
                    </a:lnTo>
                    <a:lnTo>
                      <a:pt x="264" y="526"/>
                    </a:lnTo>
                    <a:lnTo>
                      <a:pt x="263" y="523"/>
                    </a:lnTo>
                    <a:lnTo>
                      <a:pt x="256" y="515"/>
                    </a:lnTo>
                    <a:lnTo>
                      <a:pt x="252" y="512"/>
                    </a:lnTo>
                    <a:lnTo>
                      <a:pt x="251" y="508"/>
                    </a:lnTo>
                    <a:lnTo>
                      <a:pt x="245" y="495"/>
                    </a:lnTo>
                    <a:lnTo>
                      <a:pt x="241" y="490"/>
                    </a:lnTo>
                    <a:lnTo>
                      <a:pt x="239" y="488"/>
                    </a:lnTo>
                    <a:lnTo>
                      <a:pt x="234" y="486"/>
                    </a:lnTo>
                    <a:lnTo>
                      <a:pt x="230" y="484"/>
                    </a:lnTo>
                    <a:lnTo>
                      <a:pt x="230" y="480"/>
                    </a:lnTo>
                    <a:lnTo>
                      <a:pt x="231" y="475"/>
                    </a:lnTo>
                    <a:lnTo>
                      <a:pt x="233" y="471"/>
                    </a:lnTo>
                    <a:lnTo>
                      <a:pt x="231" y="469"/>
                    </a:lnTo>
                    <a:lnTo>
                      <a:pt x="229" y="468"/>
                    </a:lnTo>
                    <a:lnTo>
                      <a:pt x="225" y="471"/>
                    </a:lnTo>
                    <a:lnTo>
                      <a:pt x="222" y="469"/>
                    </a:lnTo>
                    <a:lnTo>
                      <a:pt x="219" y="466"/>
                    </a:lnTo>
                    <a:lnTo>
                      <a:pt x="216" y="457"/>
                    </a:lnTo>
                    <a:lnTo>
                      <a:pt x="213" y="452"/>
                    </a:lnTo>
                    <a:lnTo>
                      <a:pt x="202" y="441"/>
                    </a:lnTo>
                    <a:lnTo>
                      <a:pt x="198" y="435"/>
                    </a:lnTo>
                    <a:lnTo>
                      <a:pt x="198" y="431"/>
                    </a:lnTo>
                    <a:lnTo>
                      <a:pt x="195" y="427"/>
                    </a:lnTo>
                    <a:lnTo>
                      <a:pt x="191" y="422"/>
                    </a:lnTo>
                    <a:lnTo>
                      <a:pt x="188" y="416"/>
                    </a:lnTo>
                    <a:lnTo>
                      <a:pt x="187" y="415"/>
                    </a:lnTo>
                    <a:lnTo>
                      <a:pt x="182" y="404"/>
                    </a:lnTo>
                    <a:lnTo>
                      <a:pt x="176" y="398"/>
                    </a:lnTo>
                    <a:lnTo>
                      <a:pt x="159" y="387"/>
                    </a:lnTo>
                    <a:lnTo>
                      <a:pt x="151" y="380"/>
                    </a:lnTo>
                    <a:lnTo>
                      <a:pt x="147" y="375"/>
                    </a:lnTo>
                    <a:lnTo>
                      <a:pt x="139" y="370"/>
                    </a:lnTo>
                    <a:lnTo>
                      <a:pt x="128" y="365"/>
                    </a:lnTo>
                    <a:lnTo>
                      <a:pt x="124" y="361"/>
                    </a:lnTo>
                    <a:lnTo>
                      <a:pt x="119" y="358"/>
                    </a:lnTo>
                    <a:lnTo>
                      <a:pt x="114" y="349"/>
                    </a:lnTo>
                    <a:lnTo>
                      <a:pt x="113" y="344"/>
                    </a:lnTo>
                    <a:lnTo>
                      <a:pt x="95" y="320"/>
                    </a:lnTo>
                    <a:lnTo>
                      <a:pt x="91" y="315"/>
                    </a:lnTo>
                    <a:lnTo>
                      <a:pt x="85" y="313"/>
                    </a:lnTo>
                    <a:lnTo>
                      <a:pt x="81" y="311"/>
                    </a:lnTo>
                    <a:lnTo>
                      <a:pt x="76" y="309"/>
                    </a:lnTo>
                    <a:lnTo>
                      <a:pt x="70" y="307"/>
                    </a:lnTo>
                    <a:lnTo>
                      <a:pt x="63" y="306"/>
                    </a:lnTo>
                    <a:lnTo>
                      <a:pt x="57" y="303"/>
                    </a:lnTo>
                    <a:lnTo>
                      <a:pt x="51" y="303"/>
                    </a:lnTo>
                    <a:lnTo>
                      <a:pt x="45" y="301"/>
                    </a:lnTo>
                    <a:lnTo>
                      <a:pt x="44" y="298"/>
                    </a:lnTo>
                    <a:lnTo>
                      <a:pt x="41" y="296"/>
                    </a:lnTo>
                    <a:lnTo>
                      <a:pt x="40" y="295"/>
                    </a:lnTo>
                    <a:lnTo>
                      <a:pt x="38" y="292"/>
                    </a:lnTo>
                    <a:lnTo>
                      <a:pt x="27" y="284"/>
                    </a:lnTo>
                    <a:lnTo>
                      <a:pt x="22" y="279"/>
                    </a:lnTo>
                    <a:lnTo>
                      <a:pt x="18" y="274"/>
                    </a:lnTo>
                    <a:lnTo>
                      <a:pt x="16" y="271"/>
                    </a:lnTo>
                    <a:lnTo>
                      <a:pt x="8" y="256"/>
                    </a:lnTo>
                    <a:lnTo>
                      <a:pt x="5" y="251"/>
                    </a:lnTo>
                    <a:lnTo>
                      <a:pt x="4" y="248"/>
                    </a:lnTo>
                    <a:lnTo>
                      <a:pt x="6" y="238"/>
                    </a:lnTo>
                    <a:lnTo>
                      <a:pt x="5" y="233"/>
                    </a:lnTo>
                    <a:lnTo>
                      <a:pt x="2" y="228"/>
                    </a:lnTo>
                    <a:lnTo>
                      <a:pt x="0" y="224"/>
                    </a:lnTo>
                    <a:lnTo>
                      <a:pt x="1" y="220"/>
                    </a:lnTo>
                    <a:lnTo>
                      <a:pt x="4" y="214"/>
                    </a:lnTo>
                    <a:lnTo>
                      <a:pt x="8" y="208"/>
                    </a:lnTo>
                    <a:lnTo>
                      <a:pt x="24" y="188"/>
                    </a:lnTo>
                    <a:lnTo>
                      <a:pt x="27" y="180"/>
                    </a:lnTo>
                    <a:lnTo>
                      <a:pt x="27" y="174"/>
                    </a:lnTo>
                    <a:lnTo>
                      <a:pt x="25" y="165"/>
                    </a:lnTo>
                    <a:lnTo>
                      <a:pt x="30" y="159"/>
                    </a:lnTo>
                    <a:lnTo>
                      <a:pt x="33" y="155"/>
                    </a:lnTo>
                    <a:lnTo>
                      <a:pt x="35" y="152"/>
                    </a:lnTo>
                    <a:lnTo>
                      <a:pt x="35" y="146"/>
                    </a:lnTo>
                    <a:lnTo>
                      <a:pt x="36" y="141"/>
                    </a:lnTo>
                    <a:lnTo>
                      <a:pt x="34" y="129"/>
                    </a:lnTo>
                    <a:lnTo>
                      <a:pt x="35" y="121"/>
                    </a:lnTo>
                    <a:lnTo>
                      <a:pt x="33" y="108"/>
                    </a:lnTo>
                    <a:lnTo>
                      <a:pt x="32" y="101"/>
                    </a:lnTo>
                    <a:lnTo>
                      <a:pt x="29" y="95"/>
                    </a:lnTo>
                    <a:lnTo>
                      <a:pt x="28" y="91"/>
                    </a:lnTo>
                    <a:lnTo>
                      <a:pt x="25" y="86"/>
                    </a:lnTo>
                    <a:lnTo>
                      <a:pt x="21" y="79"/>
                    </a:lnTo>
                    <a:lnTo>
                      <a:pt x="21" y="74"/>
                    </a:lnTo>
                    <a:lnTo>
                      <a:pt x="23" y="71"/>
                    </a:lnTo>
                    <a:lnTo>
                      <a:pt x="24" y="57"/>
                    </a:lnTo>
                    <a:lnTo>
                      <a:pt x="27" y="49"/>
                    </a:lnTo>
                    <a:lnTo>
                      <a:pt x="33" y="35"/>
                    </a:lnTo>
                    <a:lnTo>
                      <a:pt x="36" y="22"/>
                    </a:lnTo>
                    <a:lnTo>
                      <a:pt x="40" y="14"/>
                    </a:lnTo>
                    <a:lnTo>
                      <a:pt x="42" y="5"/>
                    </a:lnTo>
                    <a:lnTo>
                      <a:pt x="4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736">
                <a:extLst>
                  <a:ext uri="{FF2B5EF4-FFF2-40B4-BE49-F238E27FC236}">
                    <a16:creationId xmlns:a16="http://schemas.microsoft.com/office/drawing/2014/main" id="{B1941590-BA92-7713-CBA3-1385AF339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2259"/>
                <a:ext cx="24" cy="4"/>
              </a:xfrm>
              <a:custGeom>
                <a:avLst/>
                <a:gdLst>
                  <a:gd name="T0" fmla="*/ 118 w 118"/>
                  <a:gd name="T1" fmla="*/ 21 h 21"/>
                  <a:gd name="T2" fmla="*/ 115 w 118"/>
                  <a:gd name="T3" fmla="*/ 19 h 21"/>
                  <a:gd name="T4" fmla="*/ 112 w 118"/>
                  <a:gd name="T5" fmla="*/ 18 h 21"/>
                  <a:gd name="T6" fmla="*/ 111 w 118"/>
                  <a:gd name="T7" fmla="*/ 18 h 21"/>
                  <a:gd name="T8" fmla="*/ 109 w 118"/>
                  <a:gd name="T9" fmla="*/ 18 h 21"/>
                  <a:gd name="T10" fmla="*/ 104 w 118"/>
                  <a:gd name="T11" fmla="*/ 18 h 21"/>
                  <a:gd name="T12" fmla="*/ 95 w 118"/>
                  <a:gd name="T13" fmla="*/ 18 h 21"/>
                  <a:gd name="T14" fmla="*/ 82 w 118"/>
                  <a:gd name="T15" fmla="*/ 18 h 21"/>
                  <a:gd name="T16" fmla="*/ 65 w 118"/>
                  <a:gd name="T17" fmla="*/ 18 h 21"/>
                  <a:gd name="T18" fmla="*/ 58 w 118"/>
                  <a:gd name="T19" fmla="*/ 18 h 21"/>
                  <a:gd name="T20" fmla="*/ 53 w 118"/>
                  <a:gd name="T21" fmla="*/ 17 h 21"/>
                  <a:gd name="T22" fmla="*/ 48 w 118"/>
                  <a:gd name="T23" fmla="*/ 14 h 21"/>
                  <a:gd name="T24" fmla="*/ 44 w 118"/>
                  <a:gd name="T25" fmla="*/ 10 h 21"/>
                  <a:gd name="T26" fmla="*/ 40 w 118"/>
                  <a:gd name="T27" fmla="*/ 6 h 21"/>
                  <a:gd name="T28" fmla="*/ 36 w 118"/>
                  <a:gd name="T29" fmla="*/ 4 h 21"/>
                  <a:gd name="T30" fmla="*/ 26 w 118"/>
                  <a:gd name="T31" fmla="*/ 4 h 21"/>
                  <a:gd name="T32" fmla="*/ 19 w 118"/>
                  <a:gd name="T33" fmla="*/ 3 h 21"/>
                  <a:gd name="T34" fmla="*/ 15 w 118"/>
                  <a:gd name="T35" fmla="*/ 1 h 21"/>
                  <a:gd name="T36" fmla="*/ 11 w 118"/>
                  <a:gd name="T37" fmla="*/ 0 h 21"/>
                  <a:gd name="T38" fmla="*/ 6 w 118"/>
                  <a:gd name="T39" fmla="*/ 1 h 21"/>
                  <a:gd name="T40" fmla="*/ 0 w 118"/>
                  <a:gd name="T41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8" h="21">
                    <a:moveTo>
                      <a:pt x="118" y="21"/>
                    </a:moveTo>
                    <a:lnTo>
                      <a:pt x="115" y="19"/>
                    </a:lnTo>
                    <a:lnTo>
                      <a:pt x="112" y="18"/>
                    </a:lnTo>
                    <a:lnTo>
                      <a:pt x="111" y="18"/>
                    </a:lnTo>
                    <a:lnTo>
                      <a:pt x="109" y="18"/>
                    </a:lnTo>
                    <a:lnTo>
                      <a:pt x="104" y="18"/>
                    </a:lnTo>
                    <a:lnTo>
                      <a:pt x="95" y="18"/>
                    </a:lnTo>
                    <a:lnTo>
                      <a:pt x="82" y="18"/>
                    </a:lnTo>
                    <a:lnTo>
                      <a:pt x="65" y="18"/>
                    </a:lnTo>
                    <a:lnTo>
                      <a:pt x="58" y="18"/>
                    </a:lnTo>
                    <a:lnTo>
                      <a:pt x="53" y="17"/>
                    </a:lnTo>
                    <a:lnTo>
                      <a:pt x="48" y="14"/>
                    </a:lnTo>
                    <a:lnTo>
                      <a:pt x="44" y="10"/>
                    </a:lnTo>
                    <a:lnTo>
                      <a:pt x="40" y="6"/>
                    </a:lnTo>
                    <a:lnTo>
                      <a:pt x="36" y="4"/>
                    </a:lnTo>
                    <a:lnTo>
                      <a:pt x="26" y="4"/>
                    </a:lnTo>
                    <a:lnTo>
                      <a:pt x="19" y="3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6" y="1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737">
                <a:extLst>
                  <a:ext uri="{FF2B5EF4-FFF2-40B4-BE49-F238E27FC236}">
                    <a16:creationId xmlns:a16="http://schemas.microsoft.com/office/drawing/2014/main" id="{167CDA56-AA9D-1AB4-C6BA-C6C075A7AD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3" y="2398"/>
                <a:ext cx="43" cy="8"/>
              </a:xfrm>
              <a:custGeom>
                <a:avLst/>
                <a:gdLst>
                  <a:gd name="T0" fmla="*/ 218 w 218"/>
                  <a:gd name="T1" fmla="*/ 42 h 42"/>
                  <a:gd name="T2" fmla="*/ 213 w 218"/>
                  <a:gd name="T3" fmla="*/ 40 h 42"/>
                  <a:gd name="T4" fmla="*/ 211 w 218"/>
                  <a:gd name="T5" fmla="*/ 38 h 42"/>
                  <a:gd name="T6" fmla="*/ 206 w 218"/>
                  <a:gd name="T7" fmla="*/ 34 h 42"/>
                  <a:gd name="T8" fmla="*/ 202 w 218"/>
                  <a:gd name="T9" fmla="*/ 29 h 42"/>
                  <a:gd name="T10" fmla="*/ 201 w 218"/>
                  <a:gd name="T11" fmla="*/ 22 h 42"/>
                  <a:gd name="T12" fmla="*/ 201 w 218"/>
                  <a:gd name="T13" fmla="*/ 17 h 42"/>
                  <a:gd name="T14" fmla="*/ 201 w 218"/>
                  <a:gd name="T15" fmla="*/ 11 h 42"/>
                  <a:gd name="T16" fmla="*/ 186 w 218"/>
                  <a:gd name="T17" fmla="*/ 5 h 42"/>
                  <a:gd name="T18" fmla="*/ 177 w 218"/>
                  <a:gd name="T19" fmla="*/ 2 h 42"/>
                  <a:gd name="T20" fmla="*/ 169 w 218"/>
                  <a:gd name="T21" fmla="*/ 0 h 42"/>
                  <a:gd name="T22" fmla="*/ 166 w 218"/>
                  <a:gd name="T23" fmla="*/ 8 h 42"/>
                  <a:gd name="T24" fmla="*/ 162 w 218"/>
                  <a:gd name="T25" fmla="*/ 8 h 42"/>
                  <a:gd name="T26" fmla="*/ 160 w 218"/>
                  <a:gd name="T27" fmla="*/ 11 h 42"/>
                  <a:gd name="T28" fmla="*/ 155 w 218"/>
                  <a:gd name="T29" fmla="*/ 15 h 42"/>
                  <a:gd name="T30" fmla="*/ 151 w 218"/>
                  <a:gd name="T31" fmla="*/ 22 h 42"/>
                  <a:gd name="T32" fmla="*/ 145 w 218"/>
                  <a:gd name="T33" fmla="*/ 26 h 42"/>
                  <a:gd name="T34" fmla="*/ 141 w 218"/>
                  <a:gd name="T35" fmla="*/ 32 h 42"/>
                  <a:gd name="T36" fmla="*/ 139 w 218"/>
                  <a:gd name="T37" fmla="*/ 33 h 42"/>
                  <a:gd name="T38" fmla="*/ 137 w 218"/>
                  <a:gd name="T39" fmla="*/ 32 h 42"/>
                  <a:gd name="T40" fmla="*/ 132 w 218"/>
                  <a:gd name="T41" fmla="*/ 28 h 42"/>
                  <a:gd name="T42" fmla="*/ 127 w 218"/>
                  <a:gd name="T43" fmla="*/ 23 h 42"/>
                  <a:gd name="T44" fmla="*/ 125 w 218"/>
                  <a:gd name="T45" fmla="*/ 20 h 42"/>
                  <a:gd name="T46" fmla="*/ 125 w 218"/>
                  <a:gd name="T47" fmla="*/ 16 h 42"/>
                  <a:gd name="T48" fmla="*/ 126 w 218"/>
                  <a:gd name="T49" fmla="*/ 11 h 42"/>
                  <a:gd name="T50" fmla="*/ 129 w 218"/>
                  <a:gd name="T51" fmla="*/ 6 h 42"/>
                  <a:gd name="T52" fmla="*/ 128 w 218"/>
                  <a:gd name="T53" fmla="*/ 3 h 42"/>
                  <a:gd name="T54" fmla="*/ 126 w 218"/>
                  <a:gd name="T55" fmla="*/ 2 h 42"/>
                  <a:gd name="T56" fmla="*/ 122 w 218"/>
                  <a:gd name="T57" fmla="*/ 2 h 42"/>
                  <a:gd name="T58" fmla="*/ 117 w 218"/>
                  <a:gd name="T59" fmla="*/ 3 h 42"/>
                  <a:gd name="T60" fmla="*/ 111 w 218"/>
                  <a:gd name="T61" fmla="*/ 5 h 42"/>
                  <a:gd name="T62" fmla="*/ 110 w 218"/>
                  <a:gd name="T63" fmla="*/ 12 h 42"/>
                  <a:gd name="T64" fmla="*/ 108 w 218"/>
                  <a:gd name="T65" fmla="*/ 17 h 42"/>
                  <a:gd name="T66" fmla="*/ 105 w 218"/>
                  <a:gd name="T67" fmla="*/ 23 h 42"/>
                  <a:gd name="T68" fmla="*/ 101 w 218"/>
                  <a:gd name="T69" fmla="*/ 23 h 42"/>
                  <a:gd name="T70" fmla="*/ 95 w 218"/>
                  <a:gd name="T71" fmla="*/ 26 h 42"/>
                  <a:gd name="T72" fmla="*/ 86 w 218"/>
                  <a:gd name="T73" fmla="*/ 28 h 42"/>
                  <a:gd name="T74" fmla="*/ 72 w 218"/>
                  <a:gd name="T75" fmla="*/ 32 h 42"/>
                  <a:gd name="T76" fmla="*/ 63 w 218"/>
                  <a:gd name="T77" fmla="*/ 33 h 42"/>
                  <a:gd name="T78" fmla="*/ 57 w 218"/>
                  <a:gd name="T79" fmla="*/ 33 h 42"/>
                  <a:gd name="T80" fmla="*/ 52 w 218"/>
                  <a:gd name="T81" fmla="*/ 31 h 42"/>
                  <a:gd name="T82" fmla="*/ 51 w 218"/>
                  <a:gd name="T83" fmla="*/ 27 h 42"/>
                  <a:gd name="T84" fmla="*/ 42 w 218"/>
                  <a:gd name="T85" fmla="*/ 25 h 42"/>
                  <a:gd name="T86" fmla="*/ 36 w 218"/>
                  <a:gd name="T87" fmla="*/ 22 h 42"/>
                  <a:gd name="T88" fmla="*/ 31 w 218"/>
                  <a:gd name="T89" fmla="*/ 21 h 42"/>
                  <a:gd name="T90" fmla="*/ 26 w 218"/>
                  <a:gd name="T91" fmla="*/ 22 h 42"/>
                  <a:gd name="T92" fmla="*/ 19 w 218"/>
                  <a:gd name="T93" fmla="*/ 26 h 42"/>
                  <a:gd name="T94" fmla="*/ 15 w 218"/>
                  <a:gd name="T95" fmla="*/ 28 h 42"/>
                  <a:gd name="T96" fmla="*/ 13 w 218"/>
                  <a:gd name="T97" fmla="*/ 33 h 42"/>
                  <a:gd name="T98" fmla="*/ 7 w 218"/>
                  <a:gd name="T99" fmla="*/ 37 h 42"/>
                  <a:gd name="T100" fmla="*/ 3 w 218"/>
                  <a:gd name="T101" fmla="*/ 39 h 42"/>
                  <a:gd name="T102" fmla="*/ 1 w 218"/>
                  <a:gd name="T103" fmla="*/ 40 h 42"/>
                  <a:gd name="T104" fmla="*/ 0 w 218"/>
                  <a:gd name="T105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8" h="42">
                    <a:moveTo>
                      <a:pt x="218" y="42"/>
                    </a:moveTo>
                    <a:lnTo>
                      <a:pt x="213" y="40"/>
                    </a:lnTo>
                    <a:lnTo>
                      <a:pt x="211" y="38"/>
                    </a:lnTo>
                    <a:lnTo>
                      <a:pt x="206" y="34"/>
                    </a:lnTo>
                    <a:lnTo>
                      <a:pt x="202" y="29"/>
                    </a:lnTo>
                    <a:lnTo>
                      <a:pt x="201" y="22"/>
                    </a:lnTo>
                    <a:lnTo>
                      <a:pt x="201" y="17"/>
                    </a:lnTo>
                    <a:lnTo>
                      <a:pt x="201" y="11"/>
                    </a:lnTo>
                    <a:lnTo>
                      <a:pt x="186" y="5"/>
                    </a:lnTo>
                    <a:lnTo>
                      <a:pt x="177" y="2"/>
                    </a:lnTo>
                    <a:lnTo>
                      <a:pt x="169" y="0"/>
                    </a:lnTo>
                    <a:lnTo>
                      <a:pt x="166" y="8"/>
                    </a:lnTo>
                    <a:lnTo>
                      <a:pt x="162" y="8"/>
                    </a:lnTo>
                    <a:lnTo>
                      <a:pt x="160" y="11"/>
                    </a:lnTo>
                    <a:lnTo>
                      <a:pt x="155" y="15"/>
                    </a:lnTo>
                    <a:lnTo>
                      <a:pt x="151" y="22"/>
                    </a:lnTo>
                    <a:lnTo>
                      <a:pt x="145" y="26"/>
                    </a:lnTo>
                    <a:lnTo>
                      <a:pt x="141" y="32"/>
                    </a:lnTo>
                    <a:lnTo>
                      <a:pt x="139" y="33"/>
                    </a:lnTo>
                    <a:lnTo>
                      <a:pt x="137" y="32"/>
                    </a:lnTo>
                    <a:lnTo>
                      <a:pt x="132" y="28"/>
                    </a:lnTo>
                    <a:lnTo>
                      <a:pt x="127" y="23"/>
                    </a:lnTo>
                    <a:lnTo>
                      <a:pt x="125" y="20"/>
                    </a:lnTo>
                    <a:lnTo>
                      <a:pt x="125" y="16"/>
                    </a:lnTo>
                    <a:lnTo>
                      <a:pt x="126" y="11"/>
                    </a:lnTo>
                    <a:lnTo>
                      <a:pt x="129" y="6"/>
                    </a:lnTo>
                    <a:lnTo>
                      <a:pt x="128" y="3"/>
                    </a:lnTo>
                    <a:lnTo>
                      <a:pt x="126" y="2"/>
                    </a:lnTo>
                    <a:lnTo>
                      <a:pt x="122" y="2"/>
                    </a:lnTo>
                    <a:lnTo>
                      <a:pt x="117" y="3"/>
                    </a:lnTo>
                    <a:lnTo>
                      <a:pt x="111" y="5"/>
                    </a:lnTo>
                    <a:lnTo>
                      <a:pt x="110" y="12"/>
                    </a:lnTo>
                    <a:lnTo>
                      <a:pt x="108" y="17"/>
                    </a:lnTo>
                    <a:lnTo>
                      <a:pt x="105" y="23"/>
                    </a:lnTo>
                    <a:lnTo>
                      <a:pt x="101" y="23"/>
                    </a:lnTo>
                    <a:lnTo>
                      <a:pt x="95" y="26"/>
                    </a:lnTo>
                    <a:lnTo>
                      <a:pt x="86" y="28"/>
                    </a:lnTo>
                    <a:lnTo>
                      <a:pt x="72" y="32"/>
                    </a:lnTo>
                    <a:lnTo>
                      <a:pt x="63" y="33"/>
                    </a:lnTo>
                    <a:lnTo>
                      <a:pt x="57" y="33"/>
                    </a:lnTo>
                    <a:lnTo>
                      <a:pt x="52" y="31"/>
                    </a:lnTo>
                    <a:lnTo>
                      <a:pt x="51" y="27"/>
                    </a:lnTo>
                    <a:lnTo>
                      <a:pt x="42" y="25"/>
                    </a:lnTo>
                    <a:lnTo>
                      <a:pt x="36" y="22"/>
                    </a:lnTo>
                    <a:lnTo>
                      <a:pt x="31" y="21"/>
                    </a:lnTo>
                    <a:lnTo>
                      <a:pt x="26" y="22"/>
                    </a:lnTo>
                    <a:lnTo>
                      <a:pt x="19" y="26"/>
                    </a:lnTo>
                    <a:lnTo>
                      <a:pt x="15" y="28"/>
                    </a:lnTo>
                    <a:lnTo>
                      <a:pt x="13" y="33"/>
                    </a:lnTo>
                    <a:lnTo>
                      <a:pt x="7" y="37"/>
                    </a:lnTo>
                    <a:lnTo>
                      <a:pt x="3" y="39"/>
                    </a:lnTo>
                    <a:lnTo>
                      <a:pt x="1" y="40"/>
                    </a:lnTo>
                    <a:lnTo>
                      <a:pt x="0" y="4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738">
                <a:extLst>
                  <a:ext uri="{FF2B5EF4-FFF2-40B4-BE49-F238E27FC236}">
                    <a16:creationId xmlns:a16="http://schemas.microsoft.com/office/drawing/2014/main" id="{91060CC9-351D-D6CB-64C3-590E248BE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6" y="2432"/>
                <a:ext cx="44" cy="17"/>
              </a:xfrm>
              <a:custGeom>
                <a:avLst/>
                <a:gdLst>
                  <a:gd name="T0" fmla="*/ 213 w 220"/>
                  <a:gd name="T1" fmla="*/ 24 h 88"/>
                  <a:gd name="T2" fmla="*/ 203 w 220"/>
                  <a:gd name="T3" fmla="*/ 19 h 88"/>
                  <a:gd name="T4" fmla="*/ 191 w 220"/>
                  <a:gd name="T5" fmla="*/ 10 h 88"/>
                  <a:gd name="T6" fmla="*/ 186 w 220"/>
                  <a:gd name="T7" fmla="*/ 2 h 88"/>
                  <a:gd name="T8" fmla="*/ 174 w 220"/>
                  <a:gd name="T9" fmla="*/ 0 h 88"/>
                  <a:gd name="T10" fmla="*/ 157 w 220"/>
                  <a:gd name="T11" fmla="*/ 3 h 88"/>
                  <a:gd name="T12" fmla="*/ 150 w 220"/>
                  <a:gd name="T13" fmla="*/ 6 h 88"/>
                  <a:gd name="T14" fmla="*/ 142 w 220"/>
                  <a:gd name="T15" fmla="*/ 9 h 88"/>
                  <a:gd name="T16" fmla="*/ 139 w 220"/>
                  <a:gd name="T17" fmla="*/ 14 h 88"/>
                  <a:gd name="T18" fmla="*/ 131 w 220"/>
                  <a:gd name="T19" fmla="*/ 14 h 88"/>
                  <a:gd name="T20" fmla="*/ 124 w 220"/>
                  <a:gd name="T21" fmla="*/ 20 h 88"/>
                  <a:gd name="T22" fmla="*/ 123 w 220"/>
                  <a:gd name="T23" fmla="*/ 21 h 88"/>
                  <a:gd name="T24" fmla="*/ 114 w 220"/>
                  <a:gd name="T25" fmla="*/ 26 h 88"/>
                  <a:gd name="T26" fmla="*/ 106 w 220"/>
                  <a:gd name="T27" fmla="*/ 29 h 88"/>
                  <a:gd name="T28" fmla="*/ 106 w 220"/>
                  <a:gd name="T29" fmla="*/ 36 h 88"/>
                  <a:gd name="T30" fmla="*/ 102 w 220"/>
                  <a:gd name="T31" fmla="*/ 48 h 88"/>
                  <a:gd name="T32" fmla="*/ 101 w 220"/>
                  <a:gd name="T33" fmla="*/ 54 h 88"/>
                  <a:gd name="T34" fmla="*/ 96 w 220"/>
                  <a:gd name="T35" fmla="*/ 60 h 88"/>
                  <a:gd name="T36" fmla="*/ 93 w 220"/>
                  <a:gd name="T37" fmla="*/ 64 h 88"/>
                  <a:gd name="T38" fmla="*/ 80 w 220"/>
                  <a:gd name="T39" fmla="*/ 70 h 88"/>
                  <a:gd name="T40" fmla="*/ 78 w 220"/>
                  <a:gd name="T41" fmla="*/ 77 h 88"/>
                  <a:gd name="T42" fmla="*/ 70 w 220"/>
                  <a:gd name="T43" fmla="*/ 88 h 88"/>
                  <a:gd name="T44" fmla="*/ 63 w 220"/>
                  <a:gd name="T45" fmla="*/ 87 h 88"/>
                  <a:gd name="T46" fmla="*/ 60 w 220"/>
                  <a:gd name="T47" fmla="*/ 87 h 88"/>
                  <a:gd name="T48" fmla="*/ 53 w 220"/>
                  <a:gd name="T49" fmla="*/ 83 h 88"/>
                  <a:gd name="T50" fmla="*/ 46 w 220"/>
                  <a:gd name="T51" fmla="*/ 81 h 88"/>
                  <a:gd name="T52" fmla="*/ 43 w 220"/>
                  <a:gd name="T53" fmla="*/ 80 h 88"/>
                  <a:gd name="T54" fmla="*/ 33 w 220"/>
                  <a:gd name="T55" fmla="*/ 78 h 88"/>
                  <a:gd name="T56" fmla="*/ 22 w 220"/>
                  <a:gd name="T57" fmla="*/ 75 h 88"/>
                  <a:gd name="T58" fmla="*/ 19 w 220"/>
                  <a:gd name="T59" fmla="*/ 74 h 88"/>
                  <a:gd name="T60" fmla="*/ 9 w 220"/>
                  <a:gd name="T61" fmla="*/ 72 h 88"/>
                  <a:gd name="T62" fmla="*/ 4 w 220"/>
                  <a:gd name="T63" fmla="*/ 80 h 88"/>
                  <a:gd name="T64" fmla="*/ 0 w 220"/>
                  <a:gd name="T65" fmla="*/ 75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20" h="88">
                    <a:moveTo>
                      <a:pt x="220" y="24"/>
                    </a:moveTo>
                    <a:lnTo>
                      <a:pt x="213" y="24"/>
                    </a:lnTo>
                    <a:lnTo>
                      <a:pt x="208" y="23"/>
                    </a:lnTo>
                    <a:lnTo>
                      <a:pt x="203" y="19"/>
                    </a:lnTo>
                    <a:lnTo>
                      <a:pt x="202" y="15"/>
                    </a:lnTo>
                    <a:lnTo>
                      <a:pt x="191" y="10"/>
                    </a:lnTo>
                    <a:lnTo>
                      <a:pt x="187" y="6"/>
                    </a:lnTo>
                    <a:lnTo>
                      <a:pt x="186" y="2"/>
                    </a:lnTo>
                    <a:lnTo>
                      <a:pt x="177" y="1"/>
                    </a:lnTo>
                    <a:lnTo>
                      <a:pt x="174" y="0"/>
                    </a:lnTo>
                    <a:lnTo>
                      <a:pt x="163" y="1"/>
                    </a:lnTo>
                    <a:lnTo>
                      <a:pt x="157" y="3"/>
                    </a:lnTo>
                    <a:lnTo>
                      <a:pt x="151" y="4"/>
                    </a:lnTo>
                    <a:lnTo>
                      <a:pt x="150" y="6"/>
                    </a:lnTo>
                    <a:lnTo>
                      <a:pt x="143" y="4"/>
                    </a:lnTo>
                    <a:lnTo>
                      <a:pt x="142" y="9"/>
                    </a:lnTo>
                    <a:lnTo>
                      <a:pt x="141" y="12"/>
                    </a:lnTo>
                    <a:lnTo>
                      <a:pt x="139" y="14"/>
                    </a:lnTo>
                    <a:lnTo>
                      <a:pt x="135" y="14"/>
                    </a:lnTo>
                    <a:lnTo>
                      <a:pt x="131" y="14"/>
                    </a:lnTo>
                    <a:lnTo>
                      <a:pt x="125" y="13"/>
                    </a:lnTo>
                    <a:lnTo>
                      <a:pt x="124" y="20"/>
                    </a:lnTo>
                    <a:lnTo>
                      <a:pt x="123" y="20"/>
                    </a:lnTo>
                    <a:lnTo>
                      <a:pt x="123" y="21"/>
                    </a:lnTo>
                    <a:lnTo>
                      <a:pt x="122" y="24"/>
                    </a:lnTo>
                    <a:lnTo>
                      <a:pt x="114" y="26"/>
                    </a:lnTo>
                    <a:lnTo>
                      <a:pt x="108" y="26"/>
                    </a:lnTo>
                    <a:lnTo>
                      <a:pt x="106" y="29"/>
                    </a:lnTo>
                    <a:lnTo>
                      <a:pt x="105" y="31"/>
                    </a:lnTo>
                    <a:lnTo>
                      <a:pt x="106" y="36"/>
                    </a:lnTo>
                    <a:lnTo>
                      <a:pt x="101" y="40"/>
                    </a:lnTo>
                    <a:lnTo>
                      <a:pt x="102" y="48"/>
                    </a:lnTo>
                    <a:lnTo>
                      <a:pt x="101" y="50"/>
                    </a:lnTo>
                    <a:lnTo>
                      <a:pt x="101" y="54"/>
                    </a:lnTo>
                    <a:lnTo>
                      <a:pt x="99" y="59"/>
                    </a:lnTo>
                    <a:lnTo>
                      <a:pt x="96" y="60"/>
                    </a:lnTo>
                    <a:lnTo>
                      <a:pt x="95" y="63"/>
                    </a:lnTo>
                    <a:lnTo>
                      <a:pt x="93" y="64"/>
                    </a:lnTo>
                    <a:lnTo>
                      <a:pt x="91" y="66"/>
                    </a:lnTo>
                    <a:lnTo>
                      <a:pt x="80" y="70"/>
                    </a:lnTo>
                    <a:lnTo>
                      <a:pt x="77" y="72"/>
                    </a:lnTo>
                    <a:lnTo>
                      <a:pt x="78" y="77"/>
                    </a:lnTo>
                    <a:lnTo>
                      <a:pt x="76" y="81"/>
                    </a:lnTo>
                    <a:lnTo>
                      <a:pt x="70" y="88"/>
                    </a:lnTo>
                    <a:lnTo>
                      <a:pt x="66" y="88"/>
                    </a:lnTo>
                    <a:lnTo>
                      <a:pt x="63" y="87"/>
                    </a:lnTo>
                    <a:lnTo>
                      <a:pt x="62" y="87"/>
                    </a:lnTo>
                    <a:lnTo>
                      <a:pt x="60" y="87"/>
                    </a:lnTo>
                    <a:lnTo>
                      <a:pt x="55" y="84"/>
                    </a:lnTo>
                    <a:lnTo>
                      <a:pt x="53" y="83"/>
                    </a:lnTo>
                    <a:lnTo>
                      <a:pt x="51" y="83"/>
                    </a:lnTo>
                    <a:lnTo>
                      <a:pt x="46" y="81"/>
                    </a:lnTo>
                    <a:lnTo>
                      <a:pt x="44" y="80"/>
                    </a:lnTo>
                    <a:lnTo>
                      <a:pt x="43" y="80"/>
                    </a:lnTo>
                    <a:lnTo>
                      <a:pt x="38" y="78"/>
                    </a:lnTo>
                    <a:lnTo>
                      <a:pt x="33" y="78"/>
                    </a:lnTo>
                    <a:lnTo>
                      <a:pt x="27" y="76"/>
                    </a:lnTo>
                    <a:lnTo>
                      <a:pt x="22" y="75"/>
                    </a:lnTo>
                    <a:lnTo>
                      <a:pt x="20" y="74"/>
                    </a:lnTo>
                    <a:lnTo>
                      <a:pt x="19" y="74"/>
                    </a:lnTo>
                    <a:lnTo>
                      <a:pt x="16" y="74"/>
                    </a:lnTo>
                    <a:lnTo>
                      <a:pt x="9" y="72"/>
                    </a:lnTo>
                    <a:lnTo>
                      <a:pt x="7" y="77"/>
                    </a:lnTo>
                    <a:lnTo>
                      <a:pt x="4" y="80"/>
                    </a:lnTo>
                    <a:lnTo>
                      <a:pt x="2" y="78"/>
                    </a:lnTo>
                    <a:lnTo>
                      <a:pt x="0" y="7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739">
                <a:extLst>
                  <a:ext uri="{FF2B5EF4-FFF2-40B4-BE49-F238E27FC236}">
                    <a16:creationId xmlns:a16="http://schemas.microsoft.com/office/drawing/2014/main" id="{FF3DB02C-7E6F-3976-CE20-3092F2066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0" y="2407"/>
                <a:ext cx="86" cy="31"/>
              </a:xfrm>
              <a:custGeom>
                <a:avLst/>
                <a:gdLst>
                  <a:gd name="T0" fmla="*/ 17 w 426"/>
                  <a:gd name="T1" fmla="*/ 151 h 155"/>
                  <a:gd name="T2" fmla="*/ 23 w 426"/>
                  <a:gd name="T3" fmla="*/ 155 h 155"/>
                  <a:gd name="T4" fmla="*/ 19 w 426"/>
                  <a:gd name="T5" fmla="*/ 142 h 155"/>
                  <a:gd name="T6" fmla="*/ 29 w 426"/>
                  <a:gd name="T7" fmla="*/ 139 h 155"/>
                  <a:gd name="T8" fmla="*/ 54 w 426"/>
                  <a:gd name="T9" fmla="*/ 134 h 155"/>
                  <a:gd name="T10" fmla="*/ 65 w 426"/>
                  <a:gd name="T11" fmla="*/ 121 h 155"/>
                  <a:gd name="T12" fmla="*/ 70 w 426"/>
                  <a:gd name="T13" fmla="*/ 98 h 155"/>
                  <a:gd name="T14" fmla="*/ 76 w 426"/>
                  <a:gd name="T15" fmla="*/ 91 h 155"/>
                  <a:gd name="T16" fmla="*/ 87 w 426"/>
                  <a:gd name="T17" fmla="*/ 83 h 155"/>
                  <a:gd name="T18" fmla="*/ 110 w 426"/>
                  <a:gd name="T19" fmla="*/ 70 h 155"/>
                  <a:gd name="T20" fmla="*/ 115 w 426"/>
                  <a:gd name="T21" fmla="*/ 62 h 155"/>
                  <a:gd name="T22" fmla="*/ 128 w 426"/>
                  <a:gd name="T23" fmla="*/ 48 h 155"/>
                  <a:gd name="T24" fmla="*/ 142 w 426"/>
                  <a:gd name="T25" fmla="*/ 54 h 155"/>
                  <a:gd name="T26" fmla="*/ 151 w 426"/>
                  <a:gd name="T27" fmla="*/ 49 h 155"/>
                  <a:gd name="T28" fmla="*/ 156 w 426"/>
                  <a:gd name="T29" fmla="*/ 42 h 155"/>
                  <a:gd name="T30" fmla="*/ 171 w 426"/>
                  <a:gd name="T31" fmla="*/ 45 h 155"/>
                  <a:gd name="T32" fmla="*/ 189 w 426"/>
                  <a:gd name="T33" fmla="*/ 49 h 155"/>
                  <a:gd name="T34" fmla="*/ 209 w 426"/>
                  <a:gd name="T35" fmla="*/ 52 h 155"/>
                  <a:gd name="T36" fmla="*/ 220 w 426"/>
                  <a:gd name="T37" fmla="*/ 60 h 155"/>
                  <a:gd name="T38" fmla="*/ 232 w 426"/>
                  <a:gd name="T39" fmla="*/ 69 h 155"/>
                  <a:gd name="T40" fmla="*/ 242 w 426"/>
                  <a:gd name="T41" fmla="*/ 64 h 155"/>
                  <a:gd name="T42" fmla="*/ 252 w 426"/>
                  <a:gd name="T43" fmla="*/ 60 h 155"/>
                  <a:gd name="T44" fmla="*/ 264 w 426"/>
                  <a:gd name="T45" fmla="*/ 55 h 155"/>
                  <a:gd name="T46" fmla="*/ 265 w 426"/>
                  <a:gd name="T47" fmla="*/ 52 h 155"/>
                  <a:gd name="T48" fmla="*/ 257 w 426"/>
                  <a:gd name="T49" fmla="*/ 37 h 155"/>
                  <a:gd name="T50" fmla="*/ 263 w 426"/>
                  <a:gd name="T51" fmla="*/ 37 h 155"/>
                  <a:gd name="T52" fmla="*/ 268 w 426"/>
                  <a:gd name="T53" fmla="*/ 41 h 155"/>
                  <a:gd name="T54" fmla="*/ 279 w 426"/>
                  <a:gd name="T55" fmla="*/ 32 h 155"/>
                  <a:gd name="T56" fmla="*/ 281 w 426"/>
                  <a:gd name="T57" fmla="*/ 22 h 155"/>
                  <a:gd name="T58" fmla="*/ 291 w 426"/>
                  <a:gd name="T59" fmla="*/ 20 h 155"/>
                  <a:gd name="T60" fmla="*/ 305 w 426"/>
                  <a:gd name="T61" fmla="*/ 26 h 155"/>
                  <a:gd name="T62" fmla="*/ 308 w 426"/>
                  <a:gd name="T63" fmla="*/ 17 h 155"/>
                  <a:gd name="T64" fmla="*/ 310 w 426"/>
                  <a:gd name="T65" fmla="*/ 12 h 155"/>
                  <a:gd name="T66" fmla="*/ 325 w 426"/>
                  <a:gd name="T67" fmla="*/ 13 h 155"/>
                  <a:gd name="T68" fmla="*/ 325 w 426"/>
                  <a:gd name="T69" fmla="*/ 22 h 155"/>
                  <a:gd name="T70" fmla="*/ 335 w 426"/>
                  <a:gd name="T71" fmla="*/ 24 h 155"/>
                  <a:gd name="T72" fmla="*/ 348 w 426"/>
                  <a:gd name="T73" fmla="*/ 24 h 155"/>
                  <a:gd name="T74" fmla="*/ 357 w 426"/>
                  <a:gd name="T75" fmla="*/ 22 h 155"/>
                  <a:gd name="T76" fmla="*/ 373 w 426"/>
                  <a:gd name="T77" fmla="*/ 17 h 155"/>
                  <a:gd name="T78" fmla="*/ 385 w 426"/>
                  <a:gd name="T79" fmla="*/ 13 h 155"/>
                  <a:gd name="T80" fmla="*/ 390 w 426"/>
                  <a:gd name="T81" fmla="*/ 19 h 155"/>
                  <a:gd name="T82" fmla="*/ 395 w 426"/>
                  <a:gd name="T83" fmla="*/ 22 h 155"/>
                  <a:gd name="T84" fmla="*/ 399 w 426"/>
                  <a:gd name="T85" fmla="*/ 20 h 155"/>
                  <a:gd name="T86" fmla="*/ 411 w 426"/>
                  <a:gd name="T87" fmla="*/ 12 h 155"/>
                  <a:gd name="T88" fmla="*/ 420 w 426"/>
                  <a:gd name="T89" fmla="*/ 11 h 155"/>
                  <a:gd name="T90" fmla="*/ 425 w 426"/>
                  <a:gd name="T91" fmla="*/ 7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26" h="155">
                    <a:moveTo>
                      <a:pt x="0" y="149"/>
                    </a:moveTo>
                    <a:lnTo>
                      <a:pt x="7" y="146"/>
                    </a:lnTo>
                    <a:lnTo>
                      <a:pt x="17" y="151"/>
                    </a:lnTo>
                    <a:lnTo>
                      <a:pt x="19" y="154"/>
                    </a:lnTo>
                    <a:lnTo>
                      <a:pt x="20" y="154"/>
                    </a:lnTo>
                    <a:lnTo>
                      <a:pt x="23" y="155"/>
                    </a:lnTo>
                    <a:lnTo>
                      <a:pt x="23" y="150"/>
                    </a:lnTo>
                    <a:lnTo>
                      <a:pt x="20" y="146"/>
                    </a:lnTo>
                    <a:lnTo>
                      <a:pt x="19" y="142"/>
                    </a:lnTo>
                    <a:lnTo>
                      <a:pt x="26" y="140"/>
                    </a:lnTo>
                    <a:lnTo>
                      <a:pt x="26" y="139"/>
                    </a:lnTo>
                    <a:lnTo>
                      <a:pt x="29" y="139"/>
                    </a:lnTo>
                    <a:lnTo>
                      <a:pt x="35" y="138"/>
                    </a:lnTo>
                    <a:lnTo>
                      <a:pt x="43" y="135"/>
                    </a:lnTo>
                    <a:lnTo>
                      <a:pt x="54" y="134"/>
                    </a:lnTo>
                    <a:lnTo>
                      <a:pt x="57" y="132"/>
                    </a:lnTo>
                    <a:lnTo>
                      <a:pt x="62" y="128"/>
                    </a:lnTo>
                    <a:lnTo>
                      <a:pt x="65" y="121"/>
                    </a:lnTo>
                    <a:lnTo>
                      <a:pt x="68" y="108"/>
                    </a:lnTo>
                    <a:lnTo>
                      <a:pt x="68" y="102"/>
                    </a:lnTo>
                    <a:lnTo>
                      <a:pt x="70" y="98"/>
                    </a:lnTo>
                    <a:lnTo>
                      <a:pt x="75" y="92"/>
                    </a:lnTo>
                    <a:lnTo>
                      <a:pt x="75" y="91"/>
                    </a:lnTo>
                    <a:lnTo>
                      <a:pt x="76" y="91"/>
                    </a:lnTo>
                    <a:lnTo>
                      <a:pt x="79" y="91"/>
                    </a:lnTo>
                    <a:lnTo>
                      <a:pt x="82" y="91"/>
                    </a:lnTo>
                    <a:lnTo>
                      <a:pt x="87" y="83"/>
                    </a:lnTo>
                    <a:lnTo>
                      <a:pt x="96" y="75"/>
                    </a:lnTo>
                    <a:lnTo>
                      <a:pt x="100" y="71"/>
                    </a:lnTo>
                    <a:lnTo>
                      <a:pt x="110" y="70"/>
                    </a:lnTo>
                    <a:lnTo>
                      <a:pt x="110" y="69"/>
                    </a:lnTo>
                    <a:lnTo>
                      <a:pt x="113" y="66"/>
                    </a:lnTo>
                    <a:lnTo>
                      <a:pt x="115" y="62"/>
                    </a:lnTo>
                    <a:lnTo>
                      <a:pt x="120" y="57"/>
                    </a:lnTo>
                    <a:lnTo>
                      <a:pt x="122" y="52"/>
                    </a:lnTo>
                    <a:lnTo>
                      <a:pt x="128" y="48"/>
                    </a:lnTo>
                    <a:lnTo>
                      <a:pt x="133" y="48"/>
                    </a:lnTo>
                    <a:lnTo>
                      <a:pt x="138" y="53"/>
                    </a:lnTo>
                    <a:lnTo>
                      <a:pt x="142" y="54"/>
                    </a:lnTo>
                    <a:lnTo>
                      <a:pt x="148" y="53"/>
                    </a:lnTo>
                    <a:lnTo>
                      <a:pt x="149" y="51"/>
                    </a:lnTo>
                    <a:lnTo>
                      <a:pt x="151" y="49"/>
                    </a:lnTo>
                    <a:lnTo>
                      <a:pt x="153" y="47"/>
                    </a:lnTo>
                    <a:lnTo>
                      <a:pt x="153" y="43"/>
                    </a:lnTo>
                    <a:lnTo>
                      <a:pt x="156" y="42"/>
                    </a:lnTo>
                    <a:lnTo>
                      <a:pt x="162" y="42"/>
                    </a:lnTo>
                    <a:lnTo>
                      <a:pt x="165" y="43"/>
                    </a:lnTo>
                    <a:lnTo>
                      <a:pt x="171" y="45"/>
                    </a:lnTo>
                    <a:lnTo>
                      <a:pt x="176" y="46"/>
                    </a:lnTo>
                    <a:lnTo>
                      <a:pt x="185" y="49"/>
                    </a:lnTo>
                    <a:lnTo>
                      <a:pt x="189" y="49"/>
                    </a:lnTo>
                    <a:lnTo>
                      <a:pt x="197" y="48"/>
                    </a:lnTo>
                    <a:lnTo>
                      <a:pt x="202" y="46"/>
                    </a:lnTo>
                    <a:lnTo>
                      <a:pt x="209" y="52"/>
                    </a:lnTo>
                    <a:lnTo>
                      <a:pt x="212" y="54"/>
                    </a:lnTo>
                    <a:lnTo>
                      <a:pt x="216" y="57"/>
                    </a:lnTo>
                    <a:lnTo>
                      <a:pt x="220" y="60"/>
                    </a:lnTo>
                    <a:lnTo>
                      <a:pt x="223" y="63"/>
                    </a:lnTo>
                    <a:lnTo>
                      <a:pt x="229" y="69"/>
                    </a:lnTo>
                    <a:lnTo>
                      <a:pt x="232" y="69"/>
                    </a:lnTo>
                    <a:lnTo>
                      <a:pt x="235" y="68"/>
                    </a:lnTo>
                    <a:lnTo>
                      <a:pt x="240" y="68"/>
                    </a:lnTo>
                    <a:lnTo>
                      <a:pt x="242" y="64"/>
                    </a:lnTo>
                    <a:lnTo>
                      <a:pt x="245" y="60"/>
                    </a:lnTo>
                    <a:lnTo>
                      <a:pt x="246" y="57"/>
                    </a:lnTo>
                    <a:lnTo>
                      <a:pt x="252" y="60"/>
                    </a:lnTo>
                    <a:lnTo>
                      <a:pt x="256" y="62"/>
                    </a:lnTo>
                    <a:lnTo>
                      <a:pt x="260" y="60"/>
                    </a:lnTo>
                    <a:lnTo>
                      <a:pt x="264" y="55"/>
                    </a:lnTo>
                    <a:lnTo>
                      <a:pt x="264" y="53"/>
                    </a:lnTo>
                    <a:lnTo>
                      <a:pt x="264" y="52"/>
                    </a:lnTo>
                    <a:lnTo>
                      <a:pt x="265" y="52"/>
                    </a:lnTo>
                    <a:lnTo>
                      <a:pt x="263" y="47"/>
                    </a:lnTo>
                    <a:lnTo>
                      <a:pt x="259" y="42"/>
                    </a:lnTo>
                    <a:lnTo>
                      <a:pt x="257" y="37"/>
                    </a:lnTo>
                    <a:lnTo>
                      <a:pt x="259" y="35"/>
                    </a:lnTo>
                    <a:lnTo>
                      <a:pt x="260" y="34"/>
                    </a:lnTo>
                    <a:lnTo>
                      <a:pt x="263" y="37"/>
                    </a:lnTo>
                    <a:lnTo>
                      <a:pt x="264" y="39"/>
                    </a:lnTo>
                    <a:lnTo>
                      <a:pt x="266" y="41"/>
                    </a:lnTo>
                    <a:lnTo>
                      <a:pt x="268" y="41"/>
                    </a:lnTo>
                    <a:lnTo>
                      <a:pt x="270" y="42"/>
                    </a:lnTo>
                    <a:lnTo>
                      <a:pt x="274" y="40"/>
                    </a:lnTo>
                    <a:lnTo>
                      <a:pt x="279" y="32"/>
                    </a:lnTo>
                    <a:lnTo>
                      <a:pt x="279" y="29"/>
                    </a:lnTo>
                    <a:lnTo>
                      <a:pt x="280" y="26"/>
                    </a:lnTo>
                    <a:lnTo>
                      <a:pt x="281" y="22"/>
                    </a:lnTo>
                    <a:lnTo>
                      <a:pt x="282" y="17"/>
                    </a:lnTo>
                    <a:lnTo>
                      <a:pt x="287" y="18"/>
                    </a:lnTo>
                    <a:lnTo>
                      <a:pt x="291" y="20"/>
                    </a:lnTo>
                    <a:lnTo>
                      <a:pt x="294" y="23"/>
                    </a:lnTo>
                    <a:lnTo>
                      <a:pt x="299" y="25"/>
                    </a:lnTo>
                    <a:lnTo>
                      <a:pt x="305" y="26"/>
                    </a:lnTo>
                    <a:lnTo>
                      <a:pt x="308" y="23"/>
                    </a:lnTo>
                    <a:lnTo>
                      <a:pt x="308" y="19"/>
                    </a:lnTo>
                    <a:lnTo>
                      <a:pt x="308" y="17"/>
                    </a:lnTo>
                    <a:lnTo>
                      <a:pt x="308" y="15"/>
                    </a:lnTo>
                    <a:lnTo>
                      <a:pt x="309" y="15"/>
                    </a:lnTo>
                    <a:lnTo>
                      <a:pt x="310" y="12"/>
                    </a:lnTo>
                    <a:lnTo>
                      <a:pt x="316" y="11"/>
                    </a:lnTo>
                    <a:lnTo>
                      <a:pt x="322" y="11"/>
                    </a:lnTo>
                    <a:lnTo>
                      <a:pt x="325" y="13"/>
                    </a:lnTo>
                    <a:lnTo>
                      <a:pt x="326" y="18"/>
                    </a:lnTo>
                    <a:lnTo>
                      <a:pt x="323" y="19"/>
                    </a:lnTo>
                    <a:lnTo>
                      <a:pt x="325" y="22"/>
                    </a:lnTo>
                    <a:lnTo>
                      <a:pt x="326" y="23"/>
                    </a:lnTo>
                    <a:lnTo>
                      <a:pt x="331" y="25"/>
                    </a:lnTo>
                    <a:lnTo>
                      <a:pt x="335" y="24"/>
                    </a:lnTo>
                    <a:lnTo>
                      <a:pt x="340" y="22"/>
                    </a:lnTo>
                    <a:lnTo>
                      <a:pt x="342" y="20"/>
                    </a:lnTo>
                    <a:lnTo>
                      <a:pt x="348" y="24"/>
                    </a:lnTo>
                    <a:lnTo>
                      <a:pt x="349" y="23"/>
                    </a:lnTo>
                    <a:lnTo>
                      <a:pt x="352" y="23"/>
                    </a:lnTo>
                    <a:lnTo>
                      <a:pt x="357" y="22"/>
                    </a:lnTo>
                    <a:lnTo>
                      <a:pt x="366" y="22"/>
                    </a:lnTo>
                    <a:lnTo>
                      <a:pt x="369" y="19"/>
                    </a:lnTo>
                    <a:lnTo>
                      <a:pt x="373" y="17"/>
                    </a:lnTo>
                    <a:lnTo>
                      <a:pt x="375" y="14"/>
                    </a:lnTo>
                    <a:lnTo>
                      <a:pt x="383" y="14"/>
                    </a:lnTo>
                    <a:lnTo>
                      <a:pt x="385" y="13"/>
                    </a:lnTo>
                    <a:lnTo>
                      <a:pt x="388" y="14"/>
                    </a:lnTo>
                    <a:lnTo>
                      <a:pt x="389" y="15"/>
                    </a:lnTo>
                    <a:lnTo>
                      <a:pt x="390" y="19"/>
                    </a:lnTo>
                    <a:lnTo>
                      <a:pt x="391" y="22"/>
                    </a:lnTo>
                    <a:lnTo>
                      <a:pt x="395" y="23"/>
                    </a:lnTo>
                    <a:lnTo>
                      <a:pt x="395" y="22"/>
                    </a:lnTo>
                    <a:lnTo>
                      <a:pt x="396" y="22"/>
                    </a:lnTo>
                    <a:lnTo>
                      <a:pt x="399" y="22"/>
                    </a:lnTo>
                    <a:lnTo>
                      <a:pt x="399" y="20"/>
                    </a:lnTo>
                    <a:lnTo>
                      <a:pt x="400" y="20"/>
                    </a:lnTo>
                    <a:lnTo>
                      <a:pt x="402" y="19"/>
                    </a:lnTo>
                    <a:lnTo>
                      <a:pt x="411" y="12"/>
                    </a:lnTo>
                    <a:lnTo>
                      <a:pt x="413" y="8"/>
                    </a:lnTo>
                    <a:lnTo>
                      <a:pt x="418" y="9"/>
                    </a:lnTo>
                    <a:lnTo>
                      <a:pt x="420" y="11"/>
                    </a:lnTo>
                    <a:lnTo>
                      <a:pt x="425" y="11"/>
                    </a:lnTo>
                    <a:lnTo>
                      <a:pt x="425" y="8"/>
                    </a:lnTo>
                    <a:lnTo>
                      <a:pt x="425" y="7"/>
                    </a:lnTo>
                    <a:lnTo>
                      <a:pt x="426" y="7"/>
                    </a:lnTo>
                    <a:lnTo>
                      <a:pt x="42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740">
                <a:extLst>
                  <a:ext uri="{FF2B5EF4-FFF2-40B4-BE49-F238E27FC236}">
                    <a16:creationId xmlns:a16="http://schemas.microsoft.com/office/drawing/2014/main" id="{D0E6E9FA-420A-0F7B-4A8E-0AAA076C0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" y="2323"/>
                <a:ext cx="24" cy="14"/>
              </a:xfrm>
              <a:custGeom>
                <a:avLst/>
                <a:gdLst>
                  <a:gd name="T0" fmla="*/ 0 w 121"/>
                  <a:gd name="T1" fmla="*/ 68 h 73"/>
                  <a:gd name="T2" fmla="*/ 4 w 121"/>
                  <a:gd name="T3" fmla="*/ 68 h 73"/>
                  <a:gd name="T4" fmla="*/ 10 w 121"/>
                  <a:gd name="T5" fmla="*/ 72 h 73"/>
                  <a:gd name="T6" fmla="*/ 16 w 121"/>
                  <a:gd name="T7" fmla="*/ 72 h 73"/>
                  <a:gd name="T8" fmla="*/ 22 w 121"/>
                  <a:gd name="T9" fmla="*/ 72 h 73"/>
                  <a:gd name="T10" fmla="*/ 32 w 121"/>
                  <a:gd name="T11" fmla="*/ 73 h 73"/>
                  <a:gd name="T12" fmla="*/ 32 w 121"/>
                  <a:gd name="T13" fmla="*/ 72 h 73"/>
                  <a:gd name="T14" fmla="*/ 33 w 121"/>
                  <a:gd name="T15" fmla="*/ 72 h 73"/>
                  <a:gd name="T16" fmla="*/ 35 w 121"/>
                  <a:gd name="T17" fmla="*/ 72 h 73"/>
                  <a:gd name="T18" fmla="*/ 38 w 121"/>
                  <a:gd name="T19" fmla="*/ 69 h 73"/>
                  <a:gd name="T20" fmla="*/ 38 w 121"/>
                  <a:gd name="T21" fmla="*/ 66 h 73"/>
                  <a:gd name="T22" fmla="*/ 39 w 121"/>
                  <a:gd name="T23" fmla="*/ 66 h 73"/>
                  <a:gd name="T24" fmla="*/ 44 w 121"/>
                  <a:gd name="T25" fmla="*/ 68 h 73"/>
                  <a:gd name="T26" fmla="*/ 53 w 121"/>
                  <a:gd name="T27" fmla="*/ 71 h 73"/>
                  <a:gd name="T28" fmla="*/ 59 w 121"/>
                  <a:gd name="T29" fmla="*/ 73 h 73"/>
                  <a:gd name="T30" fmla="*/ 59 w 121"/>
                  <a:gd name="T31" fmla="*/ 72 h 73"/>
                  <a:gd name="T32" fmla="*/ 61 w 121"/>
                  <a:gd name="T33" fmla="*/ 72 h 73"/>
                  <a:gd name="T34" fmla="*/ 63 w 121"/>
                  <a:gd name="T35" fmla="*/ 72 h 73"/>
                  <a:gd name="T36" fmla="*/ 64 w 121"/>
                  <a:gd name="T37" fmla="*/ 69 h 73"/>
                  <a:gd name="T38" fmla="*/ 67 w 121"/>
                  <a:gd name="T39" fmla="*/ 68 h 73"/>
                  <a:gd name="T40" fmla="*/ 68 w 121"/>
                  <a:gd name="T41" fmla="*/ 63 h 73"/>
                  <a:gd name="T42" fmla="*/ 72 w 121"/>
                  <a:gd name="T43" fmla="*/ 61 h 73"/>
                  <a:gd name="T44" fmla="*/ 81 w 121"/>
                  <a:gd name="T45" fmla="*/ 60 h 73"/>
                  <a:gd name="T46" fmla="*/ 110 w 121"/>
                  <a:gd name="T47" fmla="*/ 57 h 73"/>
                  <a:gd name="T48" fmla="*/ 114 w 121"/>
                  <a:gd name="T49" fmla="*/ 57 h 73"/>
                  <a:gd name="T50" fmla="*/ 118 w 121"/>
                  <a:gd name="T51" fmla="*/ 57 h 73"/>
                  <a:gd name="T52" fmla="*/ 119 w 121"/>
                  <a:gd name="T53" fmla="*/ 55 h 73"/>
                  <a:gd name="T54" fmla="*/ 121 w 121"/>
                  <a:gd name="T55" fmla="*/ 54 h 73"/>
                  <a:gd name="T56" fmla="*/ 120 w 121"/>
                  <a:gd name="T57" fmla="*/ 46 h 73"/>
                  <a:gd name="T58" fmla="*/ 118 w 121"/>
                  <a:gd name="T59" fmla="*/ 42 h 73"/>
                  <a:gd name="T60" fmla="*/ 115 w 121"/>
                  <a:gd name="T61" fmla="*/ 34 h 73"/>
                  <a:gd name="T62" fmla="*/ 118 w 121"/>
                  <a:gd name="T63" fmla="*/ 28 h 73"/>
                  <a:gd name="T64" fmla="*/ 118 w 121"/>
                  <a:gd name="T65" fmla="*/ 26 h 73"/>
                  <a:gd name="T66" fmla="*/ 118 w 121"/>
                  <a:gd name="T67" fmla="*/ 25 h 73"/>
                  <a:gd name="T68" fmla="*/ 119 w 121"/>
                  <a:gd name="T69" fmla="*/ 25 h 73"/>
                  <a:gd name="T70" fmla="*/ 120 w 121"/>
                  <a:gd name="T71" fmla="*/ 22 h 73"/>
                  <a:gd name="T72" fmla="*/ 120 w 121"/>
                  <a:gd name="T73" fmla="*/ 19 h 73"/>
                  <a:gd name="T74" fmla="*/ 121 w 121"/>
                  <a:gd name="T75" fmla="*/ 16 h 73"/>
                  <a:gd name="T76" fmla="*/ 120 w 121"/>
                  <a:gd name="T77" fmla="*/ 10 h 73"/>
                  <a:gd name="T78" fmla="*/ 120 w 121"/>
                  <a:gd name="T79" fmla="*/ 6 h 73"/>
                  <a:gd name="T80" fmla="*/ 119 w 121"/>
                  <a:gd name="T81" fmla="*/ 3 h 73"/>
                  <a:gd name="T82" fmla="*/ 119 w 121"/>
                  <a:gd name="T83" fmla="*/ 2 h 73"/>
                  <a:gd name="T84" fmla="*/ 112 w 121"/>
                  <a:gd name="T8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1" h="73">
                    <a:moveTo>
                      <a:pt x="0" y="68"/>
                    </a:moveTo>
                    <a:lnTo>
                      <a:pt x="4" y="68"/>
                    </a:lnTo>
                    <a:lnTo>
                      <a:pt x="10" y="72"/>
                    </a:lnTo>
                    <a:lnTo>
                      <a:pt x="16" y="72"/>
                    </a:lnTo>
                    <a:lnTo>
                      <a:pt x="22" y="72"/>
                    </a:lnTo>
                    <a:lnTo>
                      <a:pt x="32" y="73"/>
                    </a:lnTo>
                    <a:lnTo>
                      <a:pt x="32" y="72"/>
                    </a:lnTo>
                    <a:lnTo>
                      <a:pt x="33" y="72"/>
                    </a:lnTo>
                    <a:lnTo>
                      <a:pt x="35" y="72"/>
                    </a:lnTo>
                    <a:lnTo>
                      <a:pt x="38" y="69"/>
                    </a:lnTo>
                    <a:lnTo>
                      <a:pt x="38" y="66"/>
                    </a:lnTo>
                    <a:lnTo>
                      <a:pt x="39" y="66"/>
                    </a:lnTo>
                    <a:lnTo>
                      <a:pt x="44" y="68"/>
                    </a:lnTo>
                    <a:lnTo>
                      <a:pt x="53" y="71"/>
                    </a:lnTo>
                    <a:lnTo>
                      <a:pt x="59" y="73"/>
                    </a:lnTo>
                    <a:lnTo>
                      <a:pt x="59" y="72"/>
                    </a:lnTo>
                    <a:lnTo>
                      <a:pt x="61" y="72"/>
                    </a:lnTo>
                    <a:lnTo>
                      <a:pt x="63" y="72"/>
                    </a:lnTo>
                    <a:lnTo>
                      <a:pt x="64" y="69"/>
                    </a:lnTo>
                    <a:lnTo>
                      <a:pt x="67" y="68"/>
                    </a:lnTo>
                    <a:lnTo>
                      <a:pt x="68" y="63"/>
                    </a:lnTo>
                    <a:lnTo>
                      <a:pt x="72" y="61"/>
                    </a:lnTo>
                    <a:lnTo>
                      <a:pt x="81" y="60"/>
                    </a:lnTo>
                    <a:lnTo>
                      <a:pt x="110" y="57"/>
                    </a:lnTo>
                    <a:lnTo>
                      <a:pt x="114" y="57"/>
                    </a:lnTo>
                    <a:lnTo>
                      <a:pt x="118" y="57"/>
                    </a:lnTo>
                    <a:lnTo>
                      <a:pt x="119" y="55"/>
                    </a:lnTo>
                    <a:lnTo>
                      <a:pt x="121" y="54"/>
                    </a:lnTo>
                    <a:lnTo>
                      <a:pt x="120" y="46"/>
                    </a:lnTo>
                    <a:lnTo>
                      <a:pt x="118" y="42"/>
                    </a:lnTo>
                    <a:lnTo>
                      <a:pt x="115" y="34"/>
                    </a:lnTo>
                    <a:lnTo>
                      <a:pt x="118" y="28"/>
                    </a:lnTo>
                    <a:lnTo>
                      <a:pt x="118" y="26"/>
                    </a:lnTo>
                    <a:lnTo>
                      <a:pt x="118" y="25"/>
                    </a:lnTo>
                    <a:lnTo>
                      <a:pt x="119" y="25"/>
                    </a:lnTo>
                    <a:lnTo>
                      <a:pt x="120" y="22"/>
                    </a:lnTo>
                    <a:lnTo>
                      <a:pt x="120" y="19"/>
                    </a:lnTo>
                    <a:lnTo>
                      <a:pt x="121" y="16"/>
                    </a:lnTo>
                    <a:lnTo>
                      <a:pt x="120" y="10"/>
                    </a:lnTo>
                    <a:lnTo>
                      <a:pt x="120" y="6"/>
                    </a:lnTo>
                    <a:lnTo>
                      <a:pt x="119" y="3"/>
                    </a:lnTo>
                    <a:lnTo>
                      <a:pt x="119" y="2"/>
                    </a:lnTo>
                    <a:lnTo>
                      <a:pt x="11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741">
                <a:extLst>
                  <a:ext uri="{FF2B5EF4-FFF2-40B4-BE49-F238E27FC236}">
                    <a16:creationId xmlns:a16="http://schemas.microsoft.com/office/drawing/2014/main" id="{D6C47262-9156-6EFD-0ED6-A01D002D3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8" y="1568"/>
                <a:ext cx="92" cy="74"/>
              </a:xfrm>
              <a:custGeom>
                <a:avLst/>
                <a:gdLst>
                  <a:gd name="T0" fmla="*/ 11 w 459"/>
                  <a:gd name="T1" fmla="*/ 8 h 370"/>
                  <a:gd name="T2" fmla="*/ 22 w 459"/>
                  <a:gd name="T3" fmla="*/ 22 h 370"/>
                  <a:gd name="T4" fmla="*/ 27 w 459"/>
                  <a:gd name="T5" fmla="*/ 30 h 370"/>
                  <a:gd name="T6" fmla="*/ 39 w 459"/>
                  <a:gd name="T7" fmla="*/ 38 h 370"/>
                  <a:gd name="T8" fmla="*/ 74 w 459"/>
                  <a:gd name="T9" fmla="*/ 47 h 370"/>
                  <a:gd name="T10" fmla="*/ 87 w 459"/>
                  <a:gd name="T11" fmla="*/ 56 h 370"/>
                  <a:gd name="T12" fmla="*/ 91 w 459"/>
                  <a:gd name="T13" fmla="*/ 56 h 370"/>
                  <a:gd name="T14" fmla="*/ 107 w 459"/>
                  <a:gd name="T15" fmla="*/ 58 h 370"/>
                  <a:gd name="T16" fmla="*/ 154 w 459"/>
                  <a:gd name="T17" fmla="*/ 73 h 370"/>
                  <a:gd name="T18" fmla="*/ 160 w 459"/>
                  <a:gd name="T19" fmla="*/ 82 h 370"/>
                  <a:gd name="T20" fmla="*/ 187 w 459"/>
                  <a:gd name="T21" fmla="*/ 96 h 370"/>
                  <a:gd name="T22" fmla="*/ 194 w 459"/>
                  <a:gd name="T23" fmla="*/ 97 h 370"/>
                  <a:gd name="T24" fmla="*/ 206 w 459"/>
                  <a:gd name="T25" fmla="*/ 98 h 370"/>
                  <a:gd name="T26" fmla="*/ 220 w 459"/>
                  <a:gd name="T27" fmla="*/ 101 h 370"/>
                  <a:gd name="T28" fmla="*/ 276 w 459"/>
                  <a:gd name="T29" fmla="*/ 119 h 370"/>
                  <a:gd name="T30" fmla="*/ 292 w 459"/>
                  <a:gd name="T31" fmla="*/ 131 h 370"/>
                  <a:gd name="T32" fmla="*/ 320 w 459"/>
                  <a:gd name="T33" fmla="*/ 137 h 370"/>
                  <a:gd name="T34" fmla="*/ 330 w 459"/>
                  <a:gd name="T35" fmla="*/ 136 h 370"/>
                  <a:gd name="T36" fmla="*/ 338 w 459"/>
                  <a:gd name="T37" fmla="*/ 136 h 370"/>
                  <a:gd name="T38" fmla="*/ 348 w 459"/>
                  <a:gd name="T39" fmla="*/ 142 h 370"/>
                  <a:gd name="T40" fmla="*/ 363 w 459"/>
                  <a:gd name="T41" fmla="*/ 143 h 370"/>
                  <a:gd name="T42" fmla="*/ 372 w 459"/>
                  <a:gd name="T43" fmla="*/ 144 h 370"/>
                  <a:gd name="T44" fmla="*/ 376 w 459"/>
                  <a:gd name="T45" fmla="*/ 154 h 370"/>
                  <a:gd name="T46" fmla="*/ 378 w 459"/>
                  <a:gd name="T47" fmla="*/ 165 h 370"/>
                  <a:gd name="T48" fmla="*/ 396 w 459"/>
                  <a:gd name="T49" fmla="*/ 185 h 370"/>
                  <a:gd name="T50" fmla="*/ 402 w 459"/>
                  <a:gd name="T51" fmla="*/ 189 h 370"/>
                  <a:gd name="T52" fmla="*/ 411 w 459"/>
                  <a:gd name="T53" fmla="*/ 193 h 370"/>
                  <a:gd name="T54" fmla="*/ 418 w 459"/>
                  <a:gd name="T55" fmla="*/ 199 h 370"/>
                  <a:gd name="T56" fmla="*/ 423 w 459"/>
                  <a:gd name="T57" fmla="*/ 215 h 370"/>
                  <a:gd name="T58" fmla="*/ 422 w 459"/>
                  <a:gd name="T59" fmla="*/ 216 h 370"/>
                  <a:gd name="T60" fmla="*/ 422 w 459"/>
                  <a:gd name="T61" fmla="*/ 223 h 370"/>
                  <a:gd name="T62" fmla="*/ 417 w 459"/>
                  <a:gd name="T63" fmla="*/ 245 h 370"/>
                  <a:gd name="T64" fmla="*/ 420 w 459"/>
                  <a:gd name="T65" fmla="*/ 261 h 370"/>
                  <a:gd name="T66" fmla="*/ 433 w 459"/>
                  <a:gd name="T67" fmla="*/ 278 h 370"/>
                  <a:gd name="T68" fmla="*/ 436 w 459"/>
                  <a:gd name="T69" fmla="*/ 284 h 370"/>
                  <a:gd name="T70" fmla="*/ 437 w 459"/>
                  <a:gd name="T71" fmla="*/ 296 h 370"/>
                  <a:gd name="T72" fmla="*/ 442 w 459"/>
                  <a:gd name="T73" fmla="*/ 307 h 370"/>
                  <a:gd name="T74" fmla="*/ 442 w 459"/>
                  <a:gd name="T75" fmla="*/ 318 h 370"/>
                  <a:gd name="T76" fmla="*/ 446 w 459"/>
                  <a:gd name="T77" fmla="*/ 326 h 370"/>
                  <a:gd name="T78" fmla="*/ 453 w 459"/>
                  <a:gd name="T79" fmla="*/ 332 h 370"/>
                  <a:gd name="T80" fmla="*/ 457 w 459"/>
                  <a:gd name="T81" fmla="*/ 336 h 370"/>
                  <a:gd name="T82" fmla="*/ 459 w 459"/>
                  <a:gd name="T83" fmla="*/ 350 h 370"/>
                  <a:gd name="T84" fmla="*/ 459 w 459"/>
                  <a:gd name="T85" fmla="*/ 360 h 370"/>
                  <a:gd name="T86" fmla="*/ 459 w 459"/>
                  <a:gd name="T87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9" h="370">
                    <a:moveTo>
                      <a:pt x="0" y="0"/>
                    </a:moveTo>
                    <a:lnTo>
                      <a:pt x="11" y="8"/>
                    </a:lnTo>
                    <a:lnTo>
                      <a:pt x="16" y="13"/>
                    </a:lnTo>
                    <a:lnTo>
                      <a:pt x="22" y="22"/>
                    </a:lnTo>
                    <a:lnTo>
                      <a:pt x="23" y="25"/>
                    </a:lnTo>
                    <a:lnTo>
                      <a:pt x="27" y="30"/>
                    </a:lnTo>
                    <a:lnTo>
                      <a:pt x="31" y="34"/>
                    </a:lnTo>
                    <a:lnTo>
                      <a:pt x="39" y="38"/>
                    </a:lnTo>
                    <a:lnTo>
                      <a:pt x="68" y="46"/>
                    </a:lnTo>
                    <a:lnTo>
                      <a:pt x="74" y="47"/>
                    </a:lnTo>
                    <a:lnTo>
                      <a:pt x="81" y="53"/>
                    </a:lnTo>
                    <a:lnTo>
                      <a:pt x="87" y="56"/>
                    </a:lnTo>
                    <a:lnTo>
                      <a:pt x="90" y="56"/>
                    </a:lnTo>
                    <a:lnTo>
                      <a:pt x="91" y="56"/>
                    </a:lnTo>
                    <a:lnTo>
                      <a:pt x="93" y="57"/>
                    </a:lnTo>
                    <a:lnTo>
                      <a:pt x="107" y="58"/>
                    </a:lnTo>
                    <a:lnTo>
                      <a:pt x="147" y="69"/>
                    </a:lnTo>
                    <a:lnTo>
                      <a:pt x="154" y="73"/>
                    </a:lnTo>
                    <a:lnTo>
                      <a:pt x="157" y="79"/>
                    </a:lnTo>
                    <a:lnTo>
                      <a:pt x="160" y="82"/>
                    </a:lnTo>
                    <a:lnTo>
                      <a:pt x="165" y="87"/>
                    </a:lnTo>
                    <a:lnTo>
                      <a:pt x="187" y="96"/>
                    </a:lnTo>
                    <a:lnTo>
                      <a:pt x="189" y="96"/>
                    </a:lnTo>
                    <a:lnTo>
                      <a:pt x="194" y="97"/>
                    </a:lnTo>
                    <a:lnTo>
                      <a:pt x="199" y="97"/>
                    </a:lnTo>
                    <a:lnTo>
                      <a:pt x="206" y="98"/>
                    </a:lnTo>
                    <a:lnTo>
                      <a:pt x="210" y="98"/>
                    </a:lnTo>
                    <a:lnTo>
                      <a:pt x="220" y="101"/>
                    </a:lnTo>
                    <a:lnTo>
                      <a:pt x="270" y="118"/>
                    </a:lnTo>
                    <a:lnTo>
                      <a:pt x="276" y="119"/>
                    </a:lnTo>
                    <a:lnTo>
                      <a:pt x="281" y="124"/>
                    </a:lnTo>
                    <a:lnTo>
                      <a:pt x="292" y="131"/>
                    </a:lnTo>
                    <a:lnTo>
                      <a:pt x="314" y="136"/>
                    </a:lnTo>
                    <a:lnTo>
                      <a:pt x="320" y="137"/>
                    </a:lnTo>
                    <a:lnTo>
                      <a:pt x="323" y="136"/>
                    </a:lnTo>
                    <a:lnTo>
                      <a:pt x="330" y="136"/>
                    </a:lnTo>
                    <a:lnTo>
                      <a:pt x="333" y="135"/>
                    </a:lnTo>
                    <a:lnTo>
                      <a:pt x="338" y="136"/>
                    </a:lnTo>
                    <a:lnTo>
                      <a:pt x="345" y="141"/>
                    </a:lnTo>
                    <a:lnTo>
                      <a:pt x="348" y="142"/>
                    </a:lnTo>
                    <a:lnTo>
                      <a:pt x="353" y="143"/>
                    </a:lnTo>
                    <a:lnTo>
                      <a:pt x="363" y="143"/>
                    </a:lnTo>
                    <a:lnTo>
                      <a:pt x="368" y="142"/>
                    </a:lnTo>
                    <a:lnTo>
                      <a:pt x="372" y="144"/>
                    </a:lnTo>
                    <a:lnTo>
                      <a:pt x="374" y="148"/>
                    </a:lnTo>
                    <a:lnTo>
                      <a:pt x="376" y="154"/>
                    </a:lnTo>
                    <a:lnTo>
                      <a:pt x="374" y="159"/>
                    </a:lnTo>
                    <a:lnTo>
                      <a:pt x="378" y="165"/>
                    </a:lnTo>
                    <a:lnTo>
                      <a:pt x="391" y="182"/>
                    </a:lnTo>
                    <a:lnTo>
                      <a:pt x="396" y="185"/>
                    </a:lnTo>
                    <a:lnTo>
                      <a:pt x="399" y="187"/>
                    </a:lnTo>
                    <a:lnTo>
                      <a:pt x="402" y="189"/>
                    </a:lnTo>
                    <a:lnTo>
                      <a:pt x="407" y="190"/>
                    </a:lnTo>
                    <a:lnTo>
                      <a:pt x="411" y="193"/>
                    </a:lnTo>
                    <a:lnTo>
                      <a:pt x="416" y="195"/>
                    </a:lnTo>
                    <a:lnTo>
                      <a:pt x="418" y="199"/>
                    </a:lnTo>
                    <a:lnTo>
                      <a:pt x="423" y="207"/>
                    </a:lnTo>
                    <a:lnTo>
                      <a:pt x="423" y="215"/>
                    </a:lnTo>
                    <a:lnTo>
                      <a:pt x="422" y="215"/>
                    </a:lnTo>
                    <a:lnTo>
                      <a:pt x="422" y="216"/>
                    </a:lnTo>
                    <a:lnTo>
                      <a:pt x="422" y="218"/>
                    </a:lnTo>
                    <a:lnTo>
                      <a:pt x="422" y="223"/>
                    </a:lnTo>
                    <a:lnTo>
                      <a:pt x="418" y="239"/>
                    </a:lnTo>
                    <a:lnTo>
                      <a:pt x="417" y="245"/>
                    </a:lnTo>
                    <a:lnTo>
                      <a:pt x="418" y="256"/>
                    </a:lnTo>
                    <a:lnTo>
                      <a:pt x="420" y="261"/>
                    </a:lnTo>
                    <a:lnTo>
                      <a:pt x="428" y="269"/>
                    </a:lnTo>
                    <a:lnTo>
                      <a:pt x="433" y="278"/>
                    </a:lnTo>
                    <a:lnTo>
                      <a:pt x="434" y="280"/>
                    </a:lnTo>
                    <a:lnTo>
                      <a:pt x="436" y="284"/>
                    </a:lnTo>
                    <a:lnTo>
                      <a:pt x="437" y="288"/>
                    </a:lnTo>
                    <a:lnTo>
                      <a:pt x="437" y="296"/>
                    </a:lnTo>
                    <a:lnTo>
                      <a:pt x="441" y="303"/>
                    </a:lnTo>
                    <a:lnTo>
                      <a:pt x="442" y="307"/>
                    </a:lnTo>
                    <a:lnTo>
                      <a:pt x="443" y="313"/>
                    </a:lnTo>
                    <a:lnTo>
                      <a:pt x="442" y="318"/>
                    </a:lnTo>
                    <a:lnTo>
                      <a:pt x="443" y="324"/>
                    </a:lnTo>
                    <a:lnTo>
                      <a:pt x="446" y="326"/>
                    </a:lnTo>
                    <a:lnTo>
                      <a:pt x="452" y="331"/>
                    </a:lnTo>
                    <a:lnTo>
                      <a:pt x="453" y="332"/>
                    </a:lnTo>
                    <a:lnTo>
                      <a:pt x="456" y="335"/>
                    </a:lnTo>
                    <a:lnTo>
                      <a:pt x="457" y="336"/>
                    </a:lnTo>
                    <a:lnTo>
                      <a:pt x="458" y="338"/>
                    </a:lnTo>
                    <a:lnTo>
                      <a:pt x="459" y="350"/>
                    </a:lnTo>
                    <a:lnTo>
                      <a:pt x="459" y="356"/>
                    </a:lnTo>
                    <a:lnTo>
                      <a:pt x="459" y="360"/>
                    </a:lnTo>
                    <a:lnTo>
                      <a:pt x="458" y="362"/>
                    </a:lnTo>
                    <a:lnTo>
                      <a:pt x="459" y="37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742">
                <a:extLst>
                  <a:ext uri="{FF2B5EF4-FFF2-40B4-BE49-F238E27FC236}">
                    <a16:creationId xmlns:a16="http://schemas.microsoft.com/office/drawing/2014/main" id="{5A38DBD2-1C98-05CD-CFAA-CBC47416C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642"/>
                <a:ext cx="48" cy="288"/>
              </a:xfrm>
              <a:custGeom>
                <a:avLst/>
                <a:gdLst>
                  <a:gd name="T0" fmla="*/ 221 w 241"/>
                  <a:gd name="T1" fmla="*/ 1426 h 1444"/>
                  <a:gd name="T2" fmla="*/ 177 w 241"/>
                  <a:gd name="T3" fmla="*/ 1442 h 1444"/>
                  <a:gd name="T4" fmla="*/ 147 w 241"/>
                  <a:gd name="T5" fmla="*/ 1425 h 1444"/>
                  <a:gd name="T6" fmla="*/ 114 w 241"/>
                  <a:gd name="T7" fmla="*/ 1420 h 1444"/>
                  <a:gd name="T8" fmla="*/ 85 w 241"/>
                  <a:gd name="T9" fmla="*/ 1407 h 1444"/>
                  <a:gd name="T10" fmla="*/ 76 w 241"/>
                  <a:gd name="T11" fmla="*/ 1402 h 1444"/>
                  <a:gd name="T12" fmla="*/ 58 w 241"/>
                  <a:gd name="T13" fmla="*/ 1396 h 1444"/>
                  <a:gd name="T14" fmla="*/ 53 w 241"/>
                  <a:gd name="T15" fmla="*/ 1365 h 1444"/>
                  <a:gd name="T16" fmla="*/ 63 w 241"/>
                  <a:gd name="T17" fmla="*/ 1346 h 1444"/>
                  <a:gd name="T18" fmla="*/ 62 w 241"/>
                  <a:gd name="T19" fmla="*/ 1334 h 1444"/>
                  <a:gd name="T20" fmla="*/ 72 w 241"/>
                  <a:gd name="T21" fmla="*/ 1273 h 1444"/>
                  <a:gd name="T22" fmla="*/ 84 w 241"/>
                  <a:gd name="T23" fmla="*/ 1255 h 1444"/>
                  <a:gd name="T24" fmla="*/ 103 w 241"/>
                  <a:gd name="T25" fmla="*/ 1191 h 1444"/>
                  <a:gd name="T26" fmla="*/ 112 w 241"/>
                  <a:gd name="T27" fmla="*/ 1141 h 1444"/>
                  <a:gd name="T28" fmla="*/ 81 w 241"/>
                  <a:gd name="T29" fmla="*/ 1097 h 1444"/>
                  <a:gd name="T30" fmla="*/ 86 w 241"/>
                  <a:gd name="T31" fmla="*/ 1078 h 1444"/>
                  <a:gd name="T32" fmla="*/ 93 w 241"/>
                  <a:gd name="T33" fmla="*/ 1074 h 1444"/>
                  <a:gd name="T34" fmla="*/ 91 w 241"/>
                  <a:gd name="T35" fmla="*/ 1067 h 1444"/>
                  <a:gd name="T36" fmla="*/ 95 w 241"/>
                  <a:gd name="T37" fmla="*/ 1048 h 1444"/>
                  <a:gd name="T38" fmla="*/ 92 w 241"/>
                  <a:gd name="T39" fmla="*/ 1019 h 1444"/>
                  <a:gd name="T40" fmla="*/ 95 w 241"/>
                  <a:gd name="T41" fmla="*/ 1002 h 1444"/>
                  <a:gd name="T42" fmla="*/ 112 w 241"/>
                  <a:gd name="T43" fmla="*/ 998 h 1444"/>
                  <a:gd name="T44" fmla="*/ 108 w 241"/>
                  <a:gd name="T45" fmla="*/ 962 h 1444"/>
                  <a:gd name="T46" fmla="*/ 110 w 241"/>
                  <a:gd name="T47" fmla="*/ 942 h 1444"/>
                  <a:gd name="T48" fmla="*/ 113 w 241"/>
                  <a:gd name="T49" fmla="*/ 913 h 1444"/>
                  <a:gd name="T50" fmla="*/ 113 w 241"/>
                  <a:gd name="T51" fmla="*/ 889 h 1444"/>
                  <a:gd name="T52" fmla="*/ 118 w 241"/>
                  <a:gd name="T53" fmla="*/ 859 h 1444"/>
                  <a:gd name="T54" fmla="*/ 109 w 241"/>
                  <a:gd name="T55" fmla="*/ 840 h 1444"/>
                  <a:gd name="T56" fmla="*/ 109 w 241"/>
                  <a:gd name="T57" fmla="*/ 822 h 1444"/>
                  <a:gd name="T58" fmla="*/ 118 w 241"/>
                  <a:gd name="T59" fmla="*/ 797 h 1444"/>
                  <a:gd name="T60" fmla="*/ 119 w 241"/>
                  <a:gd name="T61" fmla="*/ 792 h 1444"/>
                  <a:gd name="T62" fmla="*/ 131 w 241"/>
                  <a:gd name="T63" fmla="*/ 769 h 1444"/>
                  <a:gd name="T64" fmla="*/ 136 w 241"/>
                  <a:gd name="T65" fmla="*/ 718 h 1444"/>
                  <a:gd name="T66" fmla="*/ 125 w 241"/>
                  <a:gd name="T67" fmla="*/ 701 h 1444"/>
                  <a:gd name="T68" fmla="*/ 107 w 241"/>
                  <a:gd name="T69" fmla="*/ 664 h 1444"/>
                  <a:gd name="T70" fmla="*/ 92 w 241"/>
                  <a:gd name="T71" fmla="*/ 626 h 1444"/>
                  <a:gd name="T72" fmla="*/ 82 w 241"/>
                  <a:gd name="T73" fmla="*/ 598 h 1444"/>
                  <a:gd name="T74" fmla="*/ 73 w 241"/>
                  <a:gd name="T75" fmla="*/ 592 h 1444"/>
                  <a:gd name="T76" fmla="*/ 86 w 241"/>
                  <a:gd name="T77" fmla="*/ 558 h 1444"/>
                  <a:gd name="T78" fmla="*/ 78 w 241"/>
                  <a:gd name="T79" fmla="*/ 534 h 1444"/>
                  <a:gd name="T80" fmla="*/ 86 w 241"/>
                  <a:gd name="T81" fmla="*/ 507 h 1444"/>
                  <a:gd name="T82" fmla="*/ 61 w 241"/>
                  <a:gd name="T83" fmla="*/ 482 h 1444"/>
                  <a:gd name="T84" fmla="*/ 46 w 241"/>
                  <a:gd name="T85" fmla="*/ 449 h 1444"/>
                  <a:gd name="T86" fmla="*/ 44 w 241"/>
                  <a:gd name="T87" fmla="*/ 424 h 1444"/>
                  <a:gd name="T88" fmla="*/ 33 w 241"/>
                  <a:gd name="T89" fmla="*/ 362 h 1444"/>
                  <a:gd name="T90" fmla="*/ 27 w 241"/>
                  <a:gd name="T91" fmla="*/ 345 h 1444"/>
                  <a:gd name="T92" fmla="*/ 11 w 241"/>
                  <a:gd name="T93" fmla="*/ 311 h 1444"/>
                  <a:gd name="T94" fmla="*/ 6 w 241"/>
                  <a:gd name="T95" fmla="*/ 277 h 1444"/>
                  <a:gd name="T96" fmla="*/ 5 w 241"/>
                  <a:gd name="T97" fmla="*/ 257 h 1444"/>
                  <a:gd name="T98" fmla="*/ 4 w 241"/>
                  <a:gd name="T99" fmla="*/ 210 h 1444"/>
                  <a:gd name="T100" fmla="*/ 2 w 241"/>
                  <a:gd name="T101" fmla="*/ 197 h 1444"/>
                  <a:gd name="T102" fmla="*/ 7 w 241"/>
                  <a:gd name="T103" fmla="*/ 129 h 1444"/>
                  <a:gd name="T104" fmla="*/ 38 w 241"/>
                  <a:gd name="T105" fmla="*/ 50 h 1444"/>
                  <a:gd name="T106" fmla="*/ 53 w 241"/>
                  <a:gd name="T107" fmla="*/ 33 h 1444"/>
                  <a:gd name="T108" fmla="*/ 59 w 241"/>
                  <a:gd name="T109" fmla="*/ 15 h 1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41" h="1444">
                    <a:moveTo>
                      <a:pt x="241" y="1417"/>
                    </a:moveTo>
                    <a:lnTo>
                      <a:pt x="230" y="1420"/>
                    </a:lnTo>
                    <a:lnTo>
                      <a:pt x="225" y="1425"/>
                    </a:lnTo>
                    <a:lnTo>
                      <a:pt x="221" y="1426"/>
                    </a:lnTo>
                    <a:lnTo>
                      <a:pt x="217" y="1430"/>
                    </a:lnTo>
                    <a:lnTo>
                      <a:pt x="208" y="1438"/>
                    </a:lnTo>
                    <a:lnTo>
                      <a:pt x="184" y="1444"/>
                    </a:lnTo>
                    <a:lnTo>
                      <a:pt x="177" y="1442"/>
                    </a:lnTo>
                    <a:lnTo>
                      <a:pt x="170" y="1437"/>
                    </a:lnTo>
                    <a:lnTo>
                      <a:pt x="162" y="1431"/>
                    </a:lnTo>
                    <a:lnTo>
                      <a:pt x="154" y="1426"/>
                    </a:lnTo>
                    <a:lnTo>
                      <a:pt x="147" y="1425"/>
                    </a:lnTo>
                    <a:lnTo>
                      <a:pt x="135" y="1426"/>
                    </a:lnTo>
                    <a:lnTo>
                      <a:pt x="127" y="1425"/>
                    </a:lnTo>
                    <a:lnTo>
                      <a:pt x="122" y="1424"/>
                    </a:lnTo>
                    <a:lnTo>
                      <a:pt x="114" y="1420"/>
                    </a:lnTo>
                    <a:lnTo>
                      <a:pt x="107" y="1414"/>
                    </a:lnTo>
                    <a:lnTo>
                      <a:pt x="99" y="1410"/>
                    </a:lnTo>
                    <a:lnTo>
                      <a:pt x="96" y="1409"/>
                    </a:lnTo>
                    <a:lnTo>
                      <a:pt x="85" y="1407"/>
                    </a:lnTo>
                    <a:lnTo>
                      <a:pt x="82" y="1405"/>
                    </a:lnTo>
                    <a:lnTo>
                      <a:pt x="81" y="1405"/>
                    </a:lnTo>
                    <a:lnTo>
                      <a:pt x="79" y="1404"/>
                    </a:lnTo>
                    <a:lnTo>
                      <a:pt x="76" y="1402"/>
                    </a:lnTo>
                    <a:lnTo>
                      <a:pt x="75" y="1400"/>
                    </a:lnTo>
                    <a:lnTo>
                      <a:pt x="73" y="1398"/>
                    </a:lnTo>
                    <a:lnTo>
                      <a:pt x="62" y="1397"/>
                    </a:lnTo>
                    <a:lnTo>
                      <a:pt x="58" y="1396"/>
                    </a:lnTo>
                    <a:lnTo>
                      <a:pt x="56" y="1393"/>
                    </a:lnTo>
                    <a:lnTo>
                      <a:pt x="53" y="1386"/>
                    </a:lnTo>
                    <a:lnTo>
                      <a:pt x="52" y="1370"/>
                    </a:lnTo>
                    <a:lnTo>
                      <a:pt x="53" y="1365"/>
                    </a:lnTo>
                    <a:lnTo>
                      <a:pt x="57" y="1362"/>
                    </a:lnTo>
                    <a:lnTo>
                      <a:pt x="62" y="1356"/>
                    </a:lnTo>
                    <a:lnTo>
                      <a:pt x="62" y="1351"/>
                    </a:lnTo>
                    <a:lnTo>
                      <a:pt x="63" y="1346"/>
                    </a:lnTo>
                    <a:lnTo>
                      <a:pt x="62" y="1344"/>
                    </a:lnTo>
                    <a:lnTo>
                      <a:pt x="62" y="1342"/>
                    </a:lnTo>
                    <a:lnTo>
                      <a:pt x="62" y="1340"/>
                    </a:lnTo>
                    <a:lnTo>
                      <a:pt x="62" y="1334"/>
                    </a:lnTo>
                    <a:lnTo>
                      <a:pt x="61" y="1323"/>
                    </a:lnTo>
                    <a:lnTo>
                      <a:pt x="62" y="1317"/>
                    </a:lnTo>
                    <a:lnTo>
                      <a:pt x="69" y="1283"/>
                    </a:lnTo>
                    <a:lnTo>
                      <a:pt x="72" y="1273"/>
                    </a:lnTo>
                    <a:lnTo>
                      <a:pt x="74" y="1268"/>
                    </a:lnTo>
                    <a:lnTo>
                      <a:pt x="74" y="1265"/>
                    </a:lnTo>
                    <a:lnTo>
                      <a:pt x="76" y="1262"/>
                    </a:lnTo>
                    <a:lnTo>
                      <a:pt x="84" y="1255"/>
                    </a:lnTo>
                    <a:lnTo>
                      <a:pt x="93" y="1242"/>
                    </a:lnTo>
                    <a:lnTo>
                      <a:pt x="96" y="1226"/>
                    </a:lnTo>
                    <a:lnTo>
                      <a:pt x="103" y="1202"/>
                    </a:lnTo>
                    <a:lnTo>
                      <a:pt x="103" y="1191"/>
                    </a:lnTo>
                    <a:lnTo>
                      <a:pt x="104" y="1184"/>
                    </a:lnTo>
                    <a:lnTo>
                      <a:pt x="105" y="1170"/>
                    </a:lnTo>
                    <a:lnTo>
                      <a:pt x="112" y="1156"/>
                    </a:lnTo>
                    <a:lnTo>
                      <a:pt x="112" y="1141"/>
                    </a:lnTo>
                    <a:lnTo>
                      <a:pt x="110" y="1130"/>
                    </a:lnTo>
                    <a:lnTo>
                      <a:pt x="101" y="1117"/>
                    </a:lnTo>
                    <a:lnTo>
                      <a:pt x="87" y="1105"/>
                    </a:lnTo>
                    <a:lnTo>
                      <a:pt x="81" y="1097"/>
                    </a:lnTo>
                    <a:lnTo>
                      <a:pt x="79" y="1091"/>
                    </a:lnTo>
                    <a:lnTo>
                      <a:pt x="79" y="1084"/>
                    </a:lnTo>
                    <a:lnTo>
                      <a:pt x="84" y="1080"/>
                    </a:lnTo>
                    <a:lnTo>
                      <a:pt x="86" y="1078"/>
                    </a:lnTo>
                    <a:lnTo>
                      <a:pt x="86" y="1077"/>
                    </a:lnTo>
                    <a:lnTo>
                      <a:pt x="87" y="1077"/>
                    </a:lnTo>
                    <a:lnTo>
                      <a:pt x="90" y="1077"/>
                    </a:lnTo>
                    <a:lnTo>
                      <a:pt x="93" y="1074"/>
                    </a:lnTo>
                    <a:lnTo>
                      <a:pt x="92" y="1072"/>
                    </a:lnTo>
                    <a:lnTo>
                      <a:pt x="92" y="1071"/>
                    </a:lnTo>
                    <a:lnTo>
                      <a:pt x="91" y="1068"/>
                    </a:lnTo>
                    <a:lnTo>
                      <a:pt x="91" y="1067"/>
                    </a:lnTo>
                    <a:lnTo>
                      <a:pt x="91" y="1065"/>
                    </a:lnTo>
                    <a:lnTo>
                      <a:pt x="90" y="1059"/>
                    </a:lnTo>
                    <a:lnTo>
                      <a:pt x="93" y="1053"/>
                    </a:lnTo>
                    <a:lnTo>
                      <a:pt x="95" y="1048"/>
                    </a:lnTo>
                    <a:lnTo>
                      <a:pt x="97" y="1044"/>
                    </a:lnTo>
                    <a:lnTo>
                      <a:pt x="99" y="1034"/>
                    </a:lnTo>
                    <a:lnTo>
                      <a:pt x="93" y="1024"/>
                    </a:lnTo>
                    <a:lnTo>
                      <a:pt x="92" y="1019"/>
                    </a:lnTo>
                    <a:lnTo>
                      <a:pt x="91" y="1008"/>
                    </a:lnTo>
                    <a:lnTo>
                      <a:pt x="91" y="1004"/>
                    </a:lnTo>
                    <a:lnTo>
                      <a:pt x="92" y="1003"/>
                    </a:lnTo>
                    <a:lnTo>
                      <a:pt x="95" y="1002"/>
                    </a:lnTo>
                    <a:lnTo>
                      <a:pt x="101" y="1002"/>
                    </a:lnTo>
                    <a:lnTo>
                      <a:pt x="103" y="1002"/>
                    </a:lnTo>
                    <a:lnTo>
                      <a:pt x="105" y="1003"/>
                    </a:lnTo>
                    <a:lnTo>
                      <a:pt x="112" y="998"/>
                    </a:lnTo>
                    <a:lnTo>
                      <a:pt x="112" y="992"/>
                    </a:lnTo>
                    <a:lnTo>
                      <a:pt x="110" y="987"/>
                    </a:lnTo>
                    <a:lnTo>
                      <a:pt x="105" y="977"/>
                    </a:lnTo>
                    <a:lnTo>
                      <a:pt x="108" y="962"/>
                    </a:lnTo>
                    <a:lnTo>
                      <a:pt x="108" y="957"/>
                    </a:lnTo>
                    <a:lnTo>
                      <a:pt x="108" y="951"/>
                    </a:lnTo>
                    <a:lnTo>
                      <a:pt x="107" y="946"/>
                    </a:lnTo>
                    <a:lnTo>
                      <a:pt x="110" y="942"/>
                    </a:lnTo>
                    <a:lnTo>
                      <a:pt x="114" y="934"/>
                    </a:lnTo>
                    <a:lnTo>
                      <a:pt x="116" y="930"/>
                    </a:lnTo>
                    <a:lnTo>
                      <a:pt x="114" y="919"/>
                    </a:lnTo>
                    <a:lnTo>
                      <a:pt x="113" y="913"/>
                    </a:lnTo>
                    <a:lnTo>
                      <a:pt x="114" y="907"/>
                    </a:lnTo>
                    <a:lnTo>
                      <a:pt x="113" y="900"/>
                    </a:lnTo>
                    <a:lnTo>
                      <a:pt x="113" y="891"/>
                    </a:lnTo>
                    <a:lnTo>
                      <a:pt x="113" y="889"/>
                    </a:lnTo>
                    <a:lnTo>
                      <a:pt x="114" y="889"/>
                    </a:lnTo>
                    <a:lnTo>
                      <a:pt x="118" y="876"/>
                    </a:lnTo>
                    <a:lnTo>
                      <a:pt x="119" y="861"/>
                    </a:lnTo>
                    <a:lnTo>
                      <a:pt x="118" y="859"/>
                    </a:lnTo>
                    <a:lnTo>
                      <a:pt x="118" y="857"/>
                    </a:lnTo>
                    <a:lnTo>
                      <a:pt x="116" y="855"/>
                    </a:lnTo>
                    <a:lnTo>
                      <a:pt x="113" y="848"/>
                    </a:lnTo>
                    <a:lnTo>
                      <a:pt x="109" y="840"/>
                    </a:lnTo>
                    <a:lnTo>
                      <a:pt x="109" y="836"/>
                    </a:lnTo>
                    <a:lnTo>
                      <a:pt x="107" y="828"/>
                    </a:lnTo>
                    <a:lnTo>
                      <a:pt x="107" y="825"/>
                    </a:lnTo>
                    <a:lnTo>
                      <a:pt x="109" y="822"/>
                    </a:lnTo>
                    <a:lnTo>
                      <a:pt x="112" y="809"/>
                    </a:lnTo>
                    <a:lnTo>
                      <a:pt x="113" y="802"/>
                    </a:lnTo>
                    <a:lnTo>
                      <a:pt x="116" y="799"/>
                    </a:lnTo>
                    <a:lnTo>
                      <a:pt x="118" y="797"/>
                    </a:lnTo>
                    <a:lnTo>
                      <a:pt x="118" y="796"/>
                    </a:lnTo>
                    <a:lnTo>
                      <a:pt x="119" y="796"/>
                    </a:lnTo>
                    <a:lnTo>
                      <a:pt x="119" y="793"/>
                    </a:lnTo>
                    <a:lnTo>
                      <a:pt x="119" y="792"/>
                    </a:lnTo>
                    <a:lnTo>
                      <a:pt x="120" y="792"/>
                    </a:lnTo>
                    <a:lnTo>
                      <a:pt x="120" y="787"/>
                    </a:lnTo>
                    <a:lnTo>
                      <a:pt x="124" y="785"/>
                    </a:lnTo>
                    <a:lnTo>
                      <a:pt x="131" y="769"/>
                    </a:lnTo>
                    <a:lnTo>
                      <a:pt x="135" y="757"/>
                    </a:lnTo>
                    <a:lnTo>
                      <a:pt x="137" y="745"/>
                    </a:lnTo>
                    <a:lnTo>
                      <a:pt x="136" y="727"/>
                    </a:lnTo>
                    <a:lnTo>
                      <a:pt x="136" y="718"/>
                    </a:lnTo>
                    <a:lnTo>
                      <a:pt x="135" y="714"/>
                    </a:lnTo>
                    <a:lnTo>
                      <a:pt x="130" y="708"/>
                    </a:lnTo>
                    <a:lnTo>
                      <a:pt x="127" y="705"/>
                    </a:lnTo>
                    <a:lnTo>
                      <a:pt x="125" y="701"/>
                    </a:lnTo>
                    <a:lnTo>
                      <a:pt x="115" y="679"/>
                    </a:lnTo>
                    <a:lnTo>
                      <a:pt x="112" y="670"/>
                    </a:lnTo>
                    <a:lnTo>
                      <a:pt x="110" y="667"/>
                    </a:lnTo>
                    <a:lnTo>
                      <a:pt x="107" y="664"/>
                    </a:lnTo>
                    <a:lnTo>
                      <a:pt x="105" y="657"/>
                    </a:lnTo>
                    <a:lnTo>
                      <a:pt x="99" y="645"/>
                    </a:lnTo>
                    <a:lnTo>
                      <a:pt x="96" y="632"/>
                    </a:lnTo>
                    <a:lnTo>
                      <a:pt x="92" y="626"/>
                    </a:lnTo>
                    <a:lnTo>
                      <a:pt x="90" y="614"/>
                    </a:lnTo>
                    <a:lnTo>
                      <a:pt x="89" y="605"/>
                    </a:lnTo>
                    <a:lnTo>
                      <a:pt x="86" y="602"/>
                    </a:lnTo>
                    <a:lnTo>
                      <a:pt x="82" y="598"/>
                    </a:lnTo>
                    <a:lnTo>
                      <a:pt x="80" y="597"/>
                    </a:lnTo>
                    <a:lnTo>
                      <a:pt x="75" y="596"/>
                    </a:lnTo>
                    <a:lnTo>
                      <a:pt x="74" y="594"/>
                    </a:lnTo>
                    <a:lnTo>
                      <a:pt x="73" y="592"/>
                    </a:lnTo>
                    <a:lnTo>
                      <a:pt x="75" y="590"/>
                    </a:lnTo>
                    <a:lnTo>
                      <a:pt x="81" y="575"/>
                    </a:lnTo>
                    <a:lnTo>
                      <a:pt x="85" y="565"/>
                    </a:lnTo>
                    <a:lnTo>
                      <a:pt x="86" y="558"/>
                    </a:lnTo>
                    <a:lnTo>
                      <a:pt x="86" y="552"/>
                    </a:lnTo>
                    <a:lnTo>
                      <a:pt x="85" y="548"/>
                    </a:lnTo>
                    <a:lnTo>
                      <a:pt x="80" y="540"/>
                    </a:lnTo>
                    <a:lnTo>
                      <a:pt x="78" y="534"/>
                    </a:lnTo>
                    <a:lnTo>
                      <a:pt x="76" y="529"/>
                    </a:lnTo>
                    <a:lnTo>
                      <a:pt x="78" y="528"/>
                    </a:lnTo>
                    <a:lnTo>
                      <a:pt x="85" y="512"/>
                    </a:lnTo>
                    <a:lnTo>
                      <a:pt x="86" y="507"/>
                    </a:lnTo>
                    <a:lnTo>
                      <a:pt x="86" y="502"/>
                    </a:lnTo>
                    <a:lnTo>
                      <a:pt x="79" y="496"/>
                    </a:lnTo>
                    <a:lnTo>
                      <a:pt x="70" y="491"/>
                    </a:lnTo>
                    <a:lnTo>
                      <a:pt x="61" y="482"/>
                    </a:lnTo>
                    <a:lnTo>
                      <a:pt x="57" y="476"/>
                    </a:lnTo>
                    <a:lnTo>
                      <a:pt x="56" y="473"/>
                    </a:lnTo>
                    <a:lnTo>
                      <a:pt x="52" y="461"/>
                    </a:lnTo>
                    <a:lnTo>
                      <a:pt x="46" y="449"/>
                    </a:lnTo>
                    <a:lnTo>
                      <a:pt x="44" y="444"/>
                    </a:lnTo>
                    <a:lnTo>
                      <a:pt x="44" y="436"/>
                    </a:lnTo>
                    <a:lnTo>
                      <a:pt x="44" y="428"/>
                    </a:lnTo>
                    <a:lnTo>
                      <a:pt x="44" y="424"/>
                    </a:lnTo>
                    <a:lnTo>
                      <a:pt x="32" y="379"/>
                    </a:lnTo>
                    <a:lnTo>
                      <a:pt x="33" y="369"/>
                    </a:lnTo>
                    <a:lnTo>
                      <a:pt x="34" y="364"/>
                    </a:lnTo>
                    <a:lnTo>
                      <a:pt x="33" y="362"/>
                    </a:lnTo>
                    <a:lnTo>
                      <a:pt x="33" y="360"/>
                    </a:lnTo>
                    <a:lnTo>
                      <a:pt x="30" y="354"/>
                    </a:lnTo>
                    <a:lnTo>
                      <a:pt x="28" y="350"/>
                    </a:lnTo>
                    <a:lnTo>
                      <a:pt x="27" y="345"/>
                    </a:lnTo>
                    <a:lnTo>
                      <a:pt x="18" y="330"/>
                    </a:lnTo>
                    <a:lnTo>
                      <a:pt x="16" y="327"/>
                    </a:lnTo>
                    <a:lnTo>
                      <a:pt x="17" y="320"/>
                    </a:lnTo>
                    <a:lnTo>
                      <a:pt x="11" y="311"/>
                    </a:lnTo>
                    <a:lnTo>
                      <a:pt x="10" y="304"/>
                    </a:lnTo>
                    <a:lnTo>
                      <a:pt x="10" y="293"/>
                    </a:lnTo>
                    <a:lnTo>
                      <a:pt x="7" y="282"/>
                    </a:lnTo>
                    <a:lnTo>
                      <a:pt x="6" y="277"/>
                    </a:lnTo>
                    <a:lnTo>
                      <a:pt x="7" y="272"/>
                    </a:lnTo>
                    <a:lnTo>
                      <a:pt x="12" y="267"/>
                    </a:lnTo>
                    <a:lnTo>
                      <a:pt x="6" y="261"/>
                    </a:lnTo>
                    <a:lnTo>
                      <a:pt x="5" y="257"/>
                    </a:lnTo>
                    <a:lnTo>
                      <a:pt x="5" y="250"/>
                    </a:lnTo>
                    <a:lnTo>
                      <a:pt x="2" y="233"/>
                    </a:lnTo>
                    <a:lnTo>
                      <a:pt x="5" y="213"/>
                    </a:lnTo>
                    <a:lnTo>
                      <a:pt x="4" y="210"/>
                    </a:lnTo>
                    <a:lnTo>
                      <a:pt x="4" y="209"/>
                    </a:lnTo>
                    <a:lnTo>
                      <a:pt x="4" y="205"/>
                    </a:lnTo>
                    <a:lnTo>
                      <a:pt x="2" y="200"/>
                    </a:lnTo>
                    <a:lnTo>
                      <a:pt x="2" y="197"/>
                    </a:lnTo>
                    <a:lnTo>
                      <a:pt x="0" y="182"/>
                    </a:lnTo>
                    <a:lnTo>
                      <a:pt x="2" y="145"/>
                    </a:lnTo>
                    <a:lnTo>
                      <a:pt x="4" y="136"/>
                    </a:lnTo>
                    <a:lnTo>
                      <a:pt x="7" y="129"/>
                    </a:lnTo>
                    <a:lnTo>
                      <a:pt x="29" y="77"/>
                    </a:lnTo>
                    <a:lnTo>
                      <a:pt x="32" y="65"/>
                    </a:lnTo>
                    <a:lnTo>
                      <a:pt x="35" y="56"/>
                    </a:lnTo>
                    <a:lnTo>
                      <a:pt x="38" y="50"/>
                    </a:lnTo>
                    <a:lnTo>
                      <a:pt x="42" y="48"/>
                    </a:lnTo>
                    <a:lnTo>
                      <a:pt x="45" y="44"/>
                    </a:lnTo>
                    <a:lnTo>
                      <a:pt x="49" y="42"/>
                    </a:lnTo>
                    <a:lnTo>
                      <a:pt x="53" y="33"/>
                    </a:lnTo>
                    <a:lnTo>
                      <a:pt x="55" y="26"/>
                    </a:lnTo>
                    <a:lnTo>
                      <a:pt x="57" y="21"/>
                    </a:lnTo>
                    <a:lnTo>
                      <a:pt x="58" y="16"/>
                    </a:lnTo>
                    <a:lnTo>
                      <a:pt x="59" y="15"/>
                    </a:lnTo>
                    <a:lnTo>
                      <a:pt x="59" y="8"/>
                    </a:lnTo>
                    <a:lnTo>
                      <a:pt x="5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743">
                <a:extLst>
                  <a:ext uri="{FF2B5EF4-FFF2-40B4-BE49-F238E27FC236}">
                    <a16:creationId xmlns:a16="http://schemas.microsoft.com/office/drawing/2014/main" id="{C0401D60-FCC6-49BE-5282-515C76DCA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977"/>
                <a:ext cx="46" cy="13"/>
              </a:xfrm>
              <a:custGeom>
                <a:avLst/>
                <a:gdLst>
                  <a:gd name="T0" fmla="*/ 229 w 231"/>
                  <a:gd name="T1" fmla="*/ 59 h 65"/>
                  <a:gd name="T2" fmla="*/ 221 w 231"/>
                  <a:gd name="T3" fmla="*/ 51 h 65"/>
                  <a:gd name="T4" fmla="*/ 214 w 231"/>
                  <a:gd name="T5" fmla="*/ 35 h 65"/>
                  <a:gd name="T6" fmla="*/ 216 w 231"/>
                  <a:gd name="T7" fmla="*/ 25 h 65"/>
                  <a:gd name="T8" fmla="*/ 199 w 231"/>
                  <a:gd name="T9" fmla="*/ 19 h 65"/>
                  <a:gd name="T10" fmla="*/ 191 w 231"/>
                  <a:gd name="T11" fmla="*/ 13 h 65"/>
                  <a:gd name="T12" fmla="*/ 170 w 231"/>
                  <a:gd name="T13" fmla="*/ 13 h 65"/>
                  <a:gd name="T14" fmla="*/ 162 w 231"/>
                  <a:gd name="T15" fmla="*/ 20 h 65"/>
                  <a:gd name="T16" fmla="*/ 154 w 231"/>
                  <a:gd name="T17" fmla="*/ 16 h 65"/>
                  <a:gd name="T18" fmla="*/ 147 w 231"/>
                  <a:gd name="T19" fmla="*/ 10 h 65"/>
                  <a:gd name="T20" fmla="*/ 138 w 231"/>
                  <a:gd name="T21" fmla="*/ 16 h 65"/>
                  <a:gd name="T22" fmla="*/ 130 w 231"/>
                  <a:gd name="T23" fmla="*/ 17 h 65"/>
                  <a:gd name="T24" fmla="*/ 126 w 231"/>
                  <a:gd name="T25" fmla="*/ 16 h 65"/>
                  <a:gd name="T26" fmla="*/ 122 w 231"/>
                  <a:gd name="T27" fmla="*/ 14 h 65"/>
                  <a:gd name="T28" fmla="*/ 118 w 231"/>
                  <a:gd name="T29" fmla="*/ 14 h 65"/>
                  <a:gd name="T30" fmla="*/ 118 w 231"/>
                  <a:gd name="T31" fmla="*/ 22 h 65"/>
                  <a:gd name="T32" fmla="*/ 109 w 231"/>
                  <a:gd name="T33" fmla="*/ 27 h 65"/>
                  <a:gd name="T34" fmla="*/ 103 w 231"/>
                  <a:gd name="T35" fmla="*/ 27 h 65"/>
                  <a:gd name="T36" fmla="*/ 102 w 231"/>
                  <a:gd name="T37" fmla="*/ 28 h 65"/>
                  <a:gd name="T38" fmla="*/ 98 w 231"/>
                  <a:gd name="T39" fmla="*/ 27 h 65"/>
                  <a:gd name="T40" fmla="*/ 91 w 231"/>
                  <a:gd name="T41" fmla="*/ 27 h 65"/>
                  <a:gd name="T42" fmla="*/ 82 w 231"/>
                  <a:gd name="T43" fmla="*/ 19 h 65"/>
                  <a:gd name="T44" fmla="*/ 75 w 231"/>
                  <a:gd name="T45" fmla="*/ 14 h 65"/>
                  <a:gd name="T46" fmla="*/ 68 w 231"/>
                  <a:gd name="T47" fmla="*/ 24 h 65"/>
                  <a:gd name="T48" fmla="*/ 62 w 231"/>
                  <a:gd name="T49" fmla="*/ 33 h 65"/>
                  <a:gd name="T50" fmla="*/ 56 w 231"/>
                  <a:gd name="T51" fmla="*/ 37 h 65"/>
                  <a:gd name="T52" fmla="*/ 48 w 231"/>
                  <a:gd name="T53" fmla="*/ 30 h 65"/>
                  <a:gd name="T54" fmla="*/ 47 w 231"/>
                  <a:gd name="T55" fmla="*/ 22 h 65"/>
                  <a:gd name="T56" fmla="*/ 50 w 231"/>
                  <a:gd name="T57" fmla="*/ 13 h 65"/>
                  <a:gd name="T58" fmla="*/ 41 w 231"/>
                  <a:gd name="T59" fmla="*/ 2 h 65"/>
                  <a:gd name="T60" fmla="*/ 28 w 231"/>
                  <a:gd name="T61" fmla="*/ 1 h 65"/>
                  <a:gd name="T62" fmla="*/ 17 w 231"/>
                  <a:gd name="T63" fmla="*/ 12 h 65"/>
                  <a:gd name="T64" fmla="*/ 13 w 231"/>
                  <a:gd name="T65" fmla="*/ 25 h 65"/>
                  <a:gd name="T66" fmla="*/ 1 w 231"/>
                  <a:gd name="T67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1" h="65">
                    <a:moveTo>
                      <a:pt x="231" y="65"/>
                    </a:moveTo>
                    <a:lnTo>
                      <a:pt x="229" y="59"/>
                    </a:lnTo>
                    <a:lnTo>
                      <a:pt x="224" y="56"/>
                    </a:lnTo>
                    <a:lnTo>
                      <a:pt x="221" y="51"/>
                    </a:lnTo>
                    <a:lnTo>
                      <a:pt x="218" y="43"/>
                    </a:lnTo>
                    <a:lnTo>
                      <a:pt x="214" y="35"/>
                    </a:lnTo>
                    <a:lnTo>
                      <a:pt x="216" y="31"/>
                    </a:lnTo>
                    <a:lnTo>
                      <a:pt x="216" y="25"/>
                    </a:lnTo>
                    <a:lnTo>
                      <a:pt x="212" y="20"/>
                    </a:lnTo>
                    <a:lnTo>
                      <a:pt x="199" y="19"/>
                    </a:lnTo>
                    <a:lnTo>
                      <a:pt x="194" y="17"/>
                    </a:lnTo>
                    <a:lnTo>
                      <a:pt x="191" y="13"/>
                    </a:lnTo>
                    <a:lnTo>
                      <a:pt x="174" y="12"/>
                    </a:lnTo>
                    <a:lnTo>
                      <a:pt x="170" y="13"/>
                    </a:lnTo>
                    <a:lnTo>
                      <a:pt x="166" y="16"/>
                    </a:lnTo>
                    <a:lnTo>
                      <a:pt x="162" y="20"/>
                    </a:lnTo>
                    <a:lnTo>
                      <a:pt x="158" y="18"/>
                    </a:lnTo>
                    <a:lnTo>
                      <a:pt x="154" y="16"/>
                    </a:lnTo>
                    <a:lnTo>
                      <a:pt x="151" y="14"/>
                    </a:lnTo>
                    <a:lnTo>
                      <a:pt x="147" y="10"/>
                    </a:lnTo>
                    <a:lnTo>
                      <a:pt x="144" y="13"/>
                    </a:lnTo>
                    <a:lnTo>
                      <a:pt x="138" y="16"/>
                    </a:lnTo>
                    <a:lnTo>
                      <a:pt x="132" y="18"/>
                    </a:lnTo>
                    <a:lnTo>
                      <a:pt x="130" y="17"/>
                    </a:lnTo>
                    <a:lnTo>
                      <a:pt x="128" y="17"/>
                    </a:lnTo>
                    <a:lnTo>
                      <a:pt x="126" y="16"/>
                    </a:lnTo>
                    <a:lnTo>
                      <a:pt x="125" y="16"/>
                    </a:lnTo>
                    <a:lnTo>
                      <a:pt x="122" y="14"/>
                    </a:lnTo>
                    <a:lnTo>
                      <a:pt x="119" y="13"/>
                    </a:lnTo>
                    <a:lnTo>
                      <a:pt x="118" y="14"/>
                    </a:lnTo>
                    <a:lnTo>
                      <a:pt x="116" y="17"/>
                    </a:lnTo>
                    <a:lnTo>
                      <a:pt x="118" y="22"/>
                    </a:lnTo>
                    <a:lnTo>
                      <a:pt x="114" y="24"/>
                    </a:lnTo>
                    <a:lnTo>
                      <a:pt x="109" y="27"/>
                    </a:lnTo>
                    <a:lnTo>
                      <a:pt x="105" y="27"/>
                    </a:lnTo>
                    <a:lnTo>
                      <a:pt x="103" y="27"/>
                    </a:lnTo>
                    <a:lnTo>
                      <a:pt x="102" y="27"/>
                    </a:lnTo>
                    <a:lnTo>
                      <a:pt x="102" y="28"/>
                    </a:lnTo>
                    <a:lnTo>
                      <a:pt x="99" y="27"/>
                    </a:lnTo>
                    <a:lnTo>
                      <a:pt x="98" y="27"/>
                    </a:lnTo>
                    <a:lnTo>
                      <a:pt x="96" y="27"/>
                    </a:lnTo>
                    <a:lnTo>
                      <a:pt x="91" y="27"/>
                    </a:lnTo>
                    <a:lnTo>
                      <a:pt x="85" y="24"/>
                    </a:lnTo>
                    <a:lnTo>
                      <a:pt x="82" y="19"/>
                    </a:lnTo>
                    <a:lnTo>
                      <a:pt x="79" y="16"/>
                    </a:lnTo>
                    <a:lnTo>
                      <a:pt x="75" y="14"/>
                    </a:lnTo>
                    <a:lnTo>
                      <a:pt x="70" y="17"/>
                    </a:lnTo>
                    <a:lnTo>
                      <a:pt x="68" y="24"/>
                    </a:lnTo>
                    <a:lnTo>
                      <a:pt x="64" y="29"/>
                    </a:lnTo>
                    <a:lnTo>
                      <a:pt x="62" y="33"/>
                    </a:lnTo>
                    <a:lnTo>
                      <a:pt x="58" y="35"/>
                    </a:lnTo>
                    <a:lnTo>
                      <a:pt x="56" y="37"/>
                    </a:lnTo>
                    <a:lnTo>
                      <a:pt x="51" y="35"/>
                    </a:lnTo>
                    <a:lnTo>
                      <a:pt x="48" y="30"/>
                    </a:lnTo>
                    <a:lnTo>
                      <a:pt x="47" y="25"/>
                    </a:lnTo>
                    <a:lnTo>
                      <a:pt x="47" y="22"/>
                    </a:lnTo>
                    <a:lnTo>
                      <a:pt x="50" y="18"/>
                    </a:lnTo>
                    <a:lnTo>
                      <a:pt x="50" y="13"/>
                    </a:lnTo>
                    <a:lnTo>
                      <a:pt x="46" y="8"/>
                    </a:lnTo>
                    <a:lnTo>
                      <a:pt x="41" y="2"/>
                    </a:lnTo>
                    <a:lnTo>
                      <a:pt x="36" y="0"/>
                    </a:lnTo>
                    <a:lnTo>
                      <a:pt x="28" y="1"/>
                    </a:lnTo>
                    <a:lnTo>
                      <a:pt x="21" y="6"/>
                    </a:lnTo>
                    <a:lnTo>
                      <a:pt x="17" y="12"/>
                    </a:lnTo>
                    <a:lnTo>
                      <a:pt x="16" y="20"/>
                    </a:lnTo>
                    <a:lnTo>
                      <a:pt x="13" y="25"/>
                    </a:lnTo>
                    <a:lnTo>
                      <a:pt x="6" y="31"/>
                    </a:lnTo>
                    <a:lnTo>
                      <a:pt x="1" y="33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744">
                <a:extLst>
                  <a:ext uri="{FF2B5EF4-FFF2-40B4-BE49-F238E27FC236}">
                    <a16:creationId xmlns:a16="http://schemas.microsoft.com/office/drawing/2014/main" id="{A41A48F3-F7D3-DE2C-E459-8C7B10FAD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557"/>
                <a:ext cx="135" cy="88"/>
              </a:xfrm>
              <a:custGeom>
                <a:avLst/>
                <a:gdLst>
                  <a:gd name="T0" fmla="*/ 671 w 673"/>
                  <a:gd name="T1" fmla="*/ 415 h 439"/>
                  <a:gd name="T2" fmla="*/ 639 w 673"/>
                  <a:gd name="T3" fmla="*/ 361 h 439"/>
                  <a:gd name="T4" fmla="*/ 644 w 673"/>
                  <a:gd name="T5" fmla="*/ 353 h 439"/>
                  <a:gd name="T6" fmla="*/ 645 w 673"/>
                  <a:gd name="T7" fmla="*/ 349 h 439"/>
                  <a:gd name="T8" fmla="*/ 633 w 673"/>
                  <a:gd name="T9" fmla="*/ 337 h 439"/>
                  <a:gd name="T10" fmla="*/ 631 w 673"/>
                  <a:gd name="T11" fmla="*/ 312 h 439"/>
                  <a:gd name="T12" fmla="*/ 621 w 673"/>
                  <a:gd name="T13" fmla="*/ 275 h 439"/>
                  <a:gd name="T14" fmla="*/ 600 w 673"/>
                  <a:gd name="T15" fmla="*/ 239 h 439"/>
                  <a:gd name="T16" fmla="*/ 594 w 673"/>
                  <a:gd name="T17" fmla="*/ 210 h 439"/>
                  <a:gd name="T18" fmla="*/ 591 w 673"/>
                  <a:gd name="T19" fmla="*/ 189 h 439"/>
                  <a:gd name="T20" fmla="*/ 587 w 673"/>
                  <a:gd name="T21" fmla="*/ 177 h 439"/>
                  <a:gd name="T22" fmla="*/ 584 w 673"/>
                  <a:gd name="T23" fmla="*/ 172 h 439"/>
                  <a:gd name="T24" fmla="*/ 582 w 673"/>
                  <a:gd name="T25" fmla="*/ 164 h 439"/>
                  <a:gd name="T26" fmla="*/ 573 w 673"/>
                  <a:gd name="T27" fmla="*/ 154 h 439"/>
                  <a:gd name="T28" fmla="*/ 564 w 673"/>
                  <a:gd name="T29" fmla="*/ 144 h 439"/>
                  <a:gd name="T30" fmla="*/ 556 w 673"/>
                  <a:gd name="T31" fmla="*/ 136 h 439"/>
                  <a:gd name="T32" fmla="*/ 554 w 673"/>
                  <a:gd name="T33" fmla="*/ 129 h 439"/>
                  <a:gd name="T34" fmla="*/ 543 w 673"/>
                  <a:gd name="T35" fmla="*/ 130 h 439"/>
                  <a:gd name="T36" fmla="*/ 507 w 673"/>
                  <a:gd name="T37" fmla="*/ 98 h 439"/>
                  <a:gd name="T38" fmla="*/ 457 w 673"/>
                  <a:gd name="T39" fmla="*/ 95 h 439"/>
                  <a:gd name="T40" fmla="*/ 450 w 673"/>
                  <a:gd name="T41" fmla="*/ 90 h 439"/>
                  <a:gd name="T42" fmla="*/ 445 w 673"/>
                  <a:gd name="T43" fmla="*/ 84 h 439"/>
                  <a:gd name="T44" fmla="*/ 439 w 673"/>
                  <a:gd name="T45" fmla="*/ 90 h 439"/>
                  <a:gd name="T46" fmla="*/ 433 w 673"/>
                  <a:gd name="T47" fmla="*/ 83 h 439"/>
                  <a:gd name="T48" fmla="*/ 421 w 673"/>
                  <a:gd name="T49" fmla="*/ 83 h 439"/>
                  <a:gd name="T50" fmla="*/ 422 w 673"/>
                  <a:gd name="T51" fmla="*/ 75 h 439"/>
                  <a:gd name="T52" fmla="*/ 412 w 673"/>
                  <a:gd name="T53" fmla="*/ 78 h 439"/>
                  <a:gd name="T54" fmla="*/ 402 w 673"/>
                  <a:gd name="T55" fmla="*/ 68 h 439"/>
                  <a:gd name="T56" fmla="*/ 384 w 673"/>
                  <a:gd name="T57" fmla="*/ 48 h 439"/>
                  <a:gd name="T58" fmla="*/ 377 w 673"/>
                  <a:gd name="T59" fmla="*/ 52 h 439"/>
                  <a:gd name="T60" fmla="*/ 371 w 673"/>
                  <a:gd name="T61" fmla="*/ 44 h 439"/>
                  <a:gd name="T62" fmla="*/ 353 w 673"/>
                  <a:gd name="T63" fmla="*/ 34 h 439"/>
                  <a:gd name="T64" fmla="*/ 335 w 673"/>
                  <a:gd name="T65" fmla="*/ 32 h 439"/>
                  <a:gd name="T66" fmla="*/ 322 w 673"/>
                  <a:gd name="T67" fmla="*/ 29 h 439"/>
                  <a:gd name="T68" fmla="*/ 312 w 673"/>
                  <a:gd name="T69" fmla="*/ 23 h 439"/>
                  <a:gd name="T70" fmla="*/ 304 w 673"/>
                  <a:gd name="T71" fmla="*/ 20 h 439"/>
                  <a:gd name="T72" fmla="*/ 302 w 673"/>
                  <a:gd name="T73" fmla="*/ 24 h 439"/>
                  <a:gd name="T74" fmla="*/ 261 w 673"/>
                  <a:gd name="T75" fmla="*/ 11 h 439"/>
                  <a:gd name="T76" fmla="*/ 251 w 673"/>
                  <a:gd name="T77" fmla="*/ 4 h 439"/>
                  <a:gd name="T78" fmla="*/ 232 w 673"/>
                  <a:gd name="T79" fmla="*/ 6 h 439"/>
                  <a:gd name="T80" fmla="*/ 224 w 673"/>
                  <a:gd name="T81" fmla="*/ 4 h 439"/>
                  <a:gd name="T82" fmla="*/ 194 w 673"/>
                  <a:gd name="T83" fmla="*/ 9 h 439"/>
                  <a:gd name="T84" fmla="*/ 179 w 673"/>
                  <a:gd name="T85" fmla="*/ 26 h 439"/>
                  <a:gd name="T86" fmla="*/ 161 w 673"/>
                  <a:gd name="T87" fmla="*/ 29 h 439"/>
                  <a:gd name="T88" fmla="*/ 152 w 673"/>
                  <a:gd name="T89" fmla="*/ 34 h 439"/>
                  <a:gd name="T90" fmla="*/ 135 w 673"/>
                  <a:gd name="T91" fmla="*/ 33 h 439"/>
                  <a:gd name="T92" fmla="*/ 124 w 673"/>
                  <a:gd name="T93" fmla="*/ 24 h 439"/>
                  <a:gd name="T94" fmla="*/ 121 w 673"/>
                  <a:gd name="T95" fmla="*/ 17 h 439"/>
                  <a:gd name="T96" fmla="*/ 98 w 673"/>
                  <a:gd name="T97" fmla="*/ 21 h 439"/>
                  <a:gd name="T98" fmla="*/ 89 w 673"/>
                  <a:gd name="T99" fmla="*/ 14 h 439"/>
                  <a:gd name="T100" fmla="*/ 70 w 673"/>
                  <a:gd name="T101" fmla="*/ 15 h 439"/>
                  <a:gd name="T102" fmla="*/ 51 w 673"/>
                  <a:gd name="T103" fmla="*/ 20 h 439"/>
                  <a:gd name="T104" fmla="*/ 44 w 673"/>
                  <a:gd name="T105" fmla="*/ 11 h 439"/>
                  <a:gd name="T106" fmla="*/ 28 w 673"/>
                  <a:gd name="T107" fmla="*/ 22 h 439"/>
                  <a:gd name="T108" fmla="*/ 27 w 673"/>
                  <a:gd name="T109" fmla="*/ 15 h 439"/>
                  <a:gd name="T110" fmla="*/ 17 w 673"/>
                  <a:gd name="T111" fmla="*/ 16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73" h="439">
                    <a:moveTo>
                      <a:pt x="671" y="439"/>
                    </a:moveTo>
                    <a:lnTo>
                      <a:pt x="673" y="424"/>
                    </a:lnTo>
                    <a:lnTo>
                      <a:pt x="673" y="420"/>
                    </a:lnTo>
                    <a:lnTo>
                      <a:pt x="671" y="415"/>
                    </a:lnTo>
                    <a:lnTo>
                      <a:pt x="661" y="395"/>
                    </a:lnTo>
                    <a:lnTo>
                      <a:pt x="655" y="389"/>
                    </a:lnTo>
                    <a:lnTo>
                      <a:pt x="650" y="380"/>
                    </a:lnTo>
                    <a:lnTo>
                      <a:pt x="639" y="361"/>
                    </a:lnTo>
                    <a:lnTo>
                      <a:pt x="638" y="357"/>
                    </a:lnTo>
                    <a:lnTo>
                      <a:pt x="639" y="355"/>
                    </a:lnTo>
                    <a:lnTo>
                      <a:pt x="640" y="353"/>
                    </a:lnTo>
                    <a:lnTo>
                      <a:pt x="644" y="353"/>
                    </a:lnTo>
                    <a:lnTo>
                      <a:pt x="644" y="352"/>
                    </a:lnTo>
                    <a:lnTo>
                      <a:pt x="645" y="352"/>
                    </a:lnTo>
                    <a:lnTo>
                      <a:pt x="646" y="352"/>
                    </a:lnTo>
                    <a:lnTo>
                      <a:pt x="645" y="349"/>
                    </a:lnTo>
                    <a:lnTo>
                      <a:pt x="645" y="348"/>
                    </a:lnTo>
                    <a:lnTo>
                      <a:pt x="638" y="346"/>
                    </a:lnTo>
                    <a:lnTo>
                      <a:pt x="634" y="342"/>
                    </a:lnTo>
                    <a:lnTo>
                      <a:pt x="633" y="337"/>
                    </a:lnTo>
                    <a:lnTo>
                      <a:pt x="635" y="319"/>
                    </a:lnTo>
                    <a:lnTo>
                      <a:pt x="633" y="315"/>
                    </a:lnTo>
                    <a:lnTo>
                      <a:pt x="631" y="313"/>
                    </a:lnTo>
                    <a:lnTo>
                      <a:pt x="631" y="312"/>
                    </a:lnTo>
                    <a:lnTo>
                      <a:pt x="624" y="298"/>
                    </a:lnTo>
                    <a:lnTo>
                      <a:pt x="621" y="290"/>
                    </a:lnTo>
                    <a:lnTo>
                      <a:pt x="622" y="283"/>
                    </a:lnTo>
                    <a:lnTo>
                      <a:pt x="621" y="275"/>
                    </a:lnTo>
                    <a:lnTo>
                      <a:pt x="617" y="271"/>
                    </a:lnTo>
                    <a:lnTo>
                      <a:pt x="611" y="263"/>
                    </a:lnTo>
                    <a:lnTo>
                      <a:pt x="607" y="260"/>
                    </a:lnTo>
                    <a:lnTo>
                      <a:pt x="600" y="239"/>
                    </a:lnTo>
                    <a:lnTo>
                      <a:pt x="598" y="231"/>
                    </a:lnTo>
                    <a:lnTo>
                      <a:pt x="599" y="224"/>
                    </a:lnTo>
                    <a:lnTo>
                      <a:pt x="596" y="215"/>
                    </a:lnTo>
                    <a:lnTo>
                      <a:pt x="594" y="210"/>
                    </a:lnTo>
                    <a:lnTo>
                      <a:pt x="593" y="208"/>
                    </a:lnTo>
                    <a:lnTo>
                      <a:pt x="593" y="206"/>
                    </a:lnTo>
                    <a:lnTo>
                      <a:pt x="588" y="197"/>
                    </a:lnTo>
                    <a:lnTo>
                      <a:pt x="591" y="189"/>
                    </a:lnTo>
                    <a:lnTo>
                      <a:pt x="594" y="181"/>
                    </a:lnTo>
                    <a:lnTo>
                      <a:pt x="595" y="177"/>
                    </a:lnTo>
                    <a:lnTo>
                      <a:pt x="591" y="176"/>
                    </a:lnTo>
                    <a:lnTo>
                      <a:pt x="587" y="177"/>
                    </a:lnTo>
                    <a:lnTo>
                      <a:pt x="583" y="176"/>
                    </a:lnTo>
                    <a:lnTo>
                      <a:pt x="582" y="176"/>
                    </a:lnTo>
                    <a:lnTo>
                      <a:pt x="582" y="174"/>
                    </a:lnTo>
                    <a:lnTo>
                      <a:pt x="584" y="172"/>
                    </a:lnTo>
                    <a:lnTo>
                      <a:pt x="583" y="170"/>
                    </a:lnTo>
                    <a:lnTo>
                      <a:pt x="583" y="168"/>
                    </a:lnTo>
                    <a:lnTo>
                      <a:pt x="582" y="165"/>
                    </a:lnTo>
                    <a:lnTo>
                      <a:pt x="582" y="164"/>
                    </a:lnTo>
                    <a:lnTo>
                      <a:pt x="581" y="161"/>
                    </a:lnTo>
                    <a:lnTo>
                      <a:pt x="581" y="160"/>
                    </a:lnTo>
                    <a:lnTo>
                      <a:pt x="575" y="155"/>
                    </a:lnTo>
                    <a:lnTo>
                      <a:pt x="573" y="154"/>
                    </a:lnTo>
                    <a:lnTo>
                      <a:pt x="570" y="152"/>
                    </a:lnTo>
                    <a:lnTo>
                      <a:pt x="568" y="149"/>
                    </a:lnTo>
                    <a:lnTo>
                      <a:pt x="567" y="146"/>
                    </a:lnTo>
                    <a:lnTo>
                      <a:pt x="564" y="144"/>
                    </a:lnTo>
                    <a:lnTo>
                      <a:pt x="559" y="143"/>
                    </a:lnTo>
                    <a:lnTo>
                      <a:pt x="556" y="142"/>
                    </a:lnTo>
                    <a:lnTo>
                      <a:pt x="555" y="138"/>
                    </a:lnTo>
                    <a:lnTo>
                      <a:pt x="556" y="136"/>
                    </a:lnTo>
                    <a:lnTo>
                      <a:pt x="555" y="134"/>
                    </a:lnTo>
                    <a:lnTo>
                      <a:pt x="555" y="132"/>
                    </a:lnTo>
                    <a:lnTo>
                      <a:pt x="554" y="130"/>
                    </a:lnTo>
                    <a:lnTo>
                      <a:pt x="554" y="129"/>
                    </a:lnTo>
                    <a:lnTo>
                      <a:pt x="549" y="128"/>
                    </a:lnTo>
                    <a:lnTo>
                      <a:pt x="548" y="128"/>
                    </a:lnTo>
                    <a:lnTo>
                      <a:pt x="544" y="130"/>
                    </a:lnTo>
                    <a:lnTo>
                      <a:pt x="543" y="130"/>
                    </a:lnTo>
                    <a:lnTo>
                      <a:pt x="521" y="109"/>
                    </a:lnTo>
                    <a:lnTo>
                      <a:pt x="519" y="104"/>
                    </a:lnTo>
                    <a:lnTo>
                      <a:pt x="515" y="102"/>
                    </a:lnTo>
                    <a:lnTo>
                      <a:pt x="507" y="98"/>
                    </a:lnTo>
                    <a:lnTo>
                      <a:pt x="475" y="94"/>
                    </a:lnTo>
                    <a:lnTo>
                      <a:pt x="465" y="92"/>
                    </a:lnTo>
                    <a:lnTo>
                      <a:pt x="461" y="95"/>
                    </a:lnTo>
                    <a:lnTo>
                      <a:pt x="457" y="95"/>
                    </a:lnTo>
                    <a:lnTo>
                      <a:pt x="455" y="96"/>
                    </a:lnTo>
                    <a:lnTo>
                      <a:pt x="450" y="97"/>
                    </a:lnTo>
                    <a:lnTo>
                      <a:pt x="448" y="92"/>
                    </a:lnTo>
                    <a:lnTo>
                      <a:pt x="450" y="90"/>
                    </a:lnTo>
                    <a:lnTo>
                      <a:pt x="450" y="88"/>
                    </a:lnTo>
                    <a:lnTo>
                      <a:pt x="447" y="84"/>
                    </a:lnTo>
                    <a:lnTo>
                      <a:pt x="446" y="83"/>
                    </a:lnTo>
                    <a:lnTo>
                      <a:pt x="445" y="84"/>
                    </a:lnTo>
                    <a:lnTo>
                      <a:pt x="445" y="88"/>
                    </a:lnTo>
                    <a:lnTo>
                      <a:pt x="442" y="90"/>
                    </a:lnTo>
                    <a:lnTo>
                      <a:pt x="440" y="90"/>
                    </a:lnTo>
                    <a:lnTo>
                      <a:pt x="439" y="90"/>
                    </a:lnTo>
                    <a:lnTo>
                      <a:pt x="439" y="91"/>
                    </a:lnTo>
                    <a:lnTo>
                      <a:pt x="435" y="89"/>
                    </a:lnTo>
                    <a:lnTo>
                      <a:pt x="433" y="86"/>
                    </a:lnTo>
                    <a:lnTo>
                      <a:pt x="433" y="83"/>
                    </a:lnTo>
                    <a:lnTo>
                      <a:pt x="429" y="79"/>
                    </a:lnTo>
                    <a:lnTo>
                      <a:pt x="427" y="79"/>
                    </a:lnTo>
                    <a:lnTo>
                      <a:pt x="425" y="81"/>
                    </a:lnTo>
                    <a:lnTo>
                      <a:pt x="421" y="83"/>
                    </a:lnTo>
                    <a:lnTo>
                      <a:pt x="419" y="84"/>
                    </a:lnTo>
                    <a:lnTo>
                      <a:pt x="418" y="81"/>
                    </a:lnTo>
                    <a:lnTo>
                      <a:pt x="421" y="78"/>
                    </a:lnTo>
                    <a:lnTo>
                      <a:pt x="422" y="75"/>
                    </a:lnTo>
                    <a:lnTo>
                      <a:pt x="419" y="74"/>
                    </a:lnTo>
                    <a:lnTo>
                      <a:pt x="417" y="74"/>
                    </a:lnTo>
                    <a:lnTo>
                      <a:pt x="417" y="78"/>
                    </a:lnTo>
                    <a:lnTo>
                      <a:pt x="412" y="78"/>
                    </a:lnTo>
                    <a:lnTo>
                      <a:pt x="410" y="77"/>
                    </a:lnTo>
                    <a:lnTo>
                      <a:pt x="408" y="77"/>
                    </a:lnTo>
                    <a:lnTo>
                      <a:pt x="402" y="72"/>
                    </a:lnTo>
                    <a:lnTo>
                      <a:pt x="402" y="68"/>
                    </a:lnTo>
                    <a:lnTo>
                      <a:pt x="401" y="63"/>
                    </a:lnTo>
                    <a:lnTo>
                      <a:pt x="401" y="61"/>
                    </a:lnTo>
                    <a:lnTo>
                      <a:pt x="390" y="51"/>
                    </a:lnTo>
                    <a:lnTo>
                      <a:pt x="384" y="48"/>
                    </a:lnTo>
                    <a:lnTo>
                      <a:pt x="381" y="51"/>
                    </a:lnTo>
                    <a:lnTo>
                      <a:pt x="378" y="51"/>
                    </a:lnTo>
                    <a:lnTo>
                      <a:pt x="377" y="51"/>
                    </a:lnTo>
                    <a:lnTo>
                      <a:pt x="377" y="52"/>
                    </a:lnTo>
                    <a:lnTo>
                      <a:pt x="375" y="51"/>
                    </a:lnTo>
                    <a:lnTo>
                      <a:pt x="373" y="50"/>
                    </a:lnTo>
                    <a:lnTo>
                      <a:pt x="371" y="46"/>
                    </a:lnTo>
                    <a:lnTo>
                      <a:pt x="371" y="44"/>
                    </a:lnTo>
                    <a:lnTo>
                      <a:pt x="368" y="40"/>
                    </a:lnTo>
                    <a:lnTo>
                      <a:pt x="366" y="39"/>
                    </a:lnTo>
                    <a:lnTo>
                      <a:pt x="360" y="35"/>
                    </a:lnTo>
                    <a:lnTo>
                      <a:pt x="353" y="34"/>
                    </a:lnTo>
                    <a:lnTo>
                      <a:pt x="347" y="33"/>
                    </a:lnTo>
                    <a:lnTo>
                      <a:pt x="339" y="34"/>
                    </a:lnTo>
                    <a:lnTo>
                      <a:pt x="337" y="33"/>
                    </a:lnTo>
                    <a:lnTo>
                      <a:pt x="335" y="32"/>
                    </a:lnTo>
                    <a:lnTo>
                      <a:pt x="330" y="29"/>
                    </a:lnTo>
                    <a:lnTo>
                      <a:pt x="326" y="31"/>
                    </a:lnTo>
                    <a:lnTo>
                      <a:pt x="324" y="29"/>
                    </a:lnTo>
                    <a:lnTo>
                      <a:pt x="322" y="29"/>
                    </a:lnTo>
                    <a:lnTo>
                      <a:pt x="320" y="27"/>
                    </a:lnTo>
                    <a:lnTo>
                      <a:pt x="318" y="24"/>
                    </a:lnTo>
                    <a:lnTo>
                      <a:pt x="315" y="24"/>
                    </a:lnTo>
                    <a:lnTo>
                      <a:pt x="312" y="23"/>
                    </a:lnTo>
                    <a:lnTo>
                      <a:pt x="310" y="22"/>
                    </a:lnTo>
                    <a:lnTo>
                      <a:pt x="309" y="18"/>
                    </a:lnTo>
                    <a:lnTo>
                      <a:pt x="307" y="18"/>
                    </a:lnTo>
                    <a:lnTo>
                      <a:pt x="304" y="20"/>
                    </a:lnTo>
                    <a:lnTo>
                      <a:pt x="304" y="23"/>
                    </a:lnTo>
                    <a:lnTo>
                      <a:pt x="303" y="23"/>
                    </a:lnTo>
                    <a:lnTo>
                      <a:pt x="303" y="24"/>
                    </a:lnTo>
                    <a:lnTo>
                      <a:pt x="302" y="24"/>
                    </a:lnTo>
                    <a:lnTo>
                      <a:pt x="302" y="26"/>
                    </a:lnTo>
                    <a:lnTo>
                      <a:pt x="297" y="23"/>
                    </a:lnTo>
                    <a:lnTo>
                      <a:pt x="291" y="17"/>
                    </a:lnTo>
                    <a:lnTo>
                      <a:pt x="261" y="11"/>
                    </a:lnTo>
                    <a:lnTo>
                      <a:pt x="257" y="9"/>
                    </a:lnTo>
                    <a:lnTo>
                      <a:pt x="256" y="8"/>
                    </a:lnTo>
                    <a:lnTo>
                      <a:pt x="255" y="4"/>
                    </a:lnTo>
                    <a:lnTo>
                      <a:pt x="251" y="4"/>
                    </a:lnTo>
                    <a:lnTo>
                      <a:pt x="242" y="3"/>
                    </a:lnTo>
                    <a:lnTo>
                      <a:pt x="238" y="3"/>
                    </a:lnTo>
                    <a:lnTo>
                      <a:pt x="236" y="5"/>
                    </a:lnTo>
                    <a:lnTo>
                      <a:pt x="232" y="6"/>
                    </a:lnTo>
                    <a:lnTo>
                      <a:pt x="230" y="4"/>
                    </a:lnTo>
                    <a:lnTo>
                      <a:pt x="228" y="0"/>
                    </a:lnTo>
                    <a:lnTo>
                      <a:pt x="227" y="0"/>
                    </a:lnTo>
                    <a:lnTo>
                      <a:pt x="224" y="4"/>
                    </a:lnTo>
                    <a:lnTo>
                      <a:pt x="218" y="5"/>
                    </a:lnTo>
                    <a:lnTo>
                      <a:pt x="206" y="5"/>
                    </a:lnTo>
                    <a:lnTo>
                      <a:pt x="198" y="5"/>
                    </a:lnTo>
                    <a:lnTo>
                      <a:pt x="194" y="9"/>
                    </a:lnTo>
                    <a:lnTo>
                      <a:pt x="184" y="17"/>
                    </a:lnTo>
                    <a:lnTo>
                      <a:pt x="181" y="24"/>
                    </a:lnTo>
                    <a:lnTo>
                      <a:pt x="179" y="24"/>
                    </a:lnTo>
                    <a:lnTo>
                      <a:pt x="179" y="26"/>
                    </a:lnTo>
                    <a:lnTo>
                      <a:pt x="179" y="28"/>
                    </a:lnTo>
                    <a:lnTo>
                      <a:pt x="177" y="31"/>
                    </a:lnTo>
                    <a:lnTo>
                      <a:pt x="165" y="29"/>
                    </a:lnTo>
                    <a:lnTo>
                      <a:pt x="161" y="29"/>
                    </a:lnTo>
                    <a:lnTo>
                      <a:pt x="160" y="33"/>
                    </a:lnTo>
                    <a:lnTo>
                      <a:pt x="155" y="34"/>
                    </a:lnTo>
                    <a:lnTo>
                      <a:pt x="153" y="34"/>
                    </a:lnTo>
                    <a:lnTo>
                      <a:pt x="152" y="34"/>
                    </a:lnTo>
                    <a:lnTo>
                      <a:pt x="152" y="35"/>
                    </a:lnTo>
                    <a:lnTo>
                      <a:pt x="147" y="35"/>
                    </a:lnTo>
                    <a:lnTo>
                      <a:pt x="138" y="35"/>
                    </a:lnTo>
                    <a:lnTo>
                      <a:pt x="135" y="33"/>
                    </a:lnTo>
                    <a:lnTo>
                      <a:pt x="132" y="32"/>
                    </a:lnTo>
                    <a:lnTo>
                      <a:pt x="125" y="29"/>
                    </a:lnTo>
                    <a:lnTo>
                      <a:pt x="122" y="26"/>
                    </a:lnTo>
                    <a:lnTo>
                      <a:pt x="124" y="24"/>
                    </a:lnTo>
                    <a:lnTo>
                      <a:pt x="126" y="21"/>
                    </a:lnTo>
                    <a:lnTo>
                      <a:pt x="127" y="18"/>
                    </a:lnTo>
                    <a:lnTo>
                      <a:pt x="125" y="17"/>
                    </a:lnTo>
                    <a:lnTo>
                      <a:pt x="121" y="17"/>
                    </a:lnTo>
                    <a:lnTo>
                      <a:pt x="109" y="17"/>
                    </a:lnTo>
                    <a:lnTo>
                      <a:pt x="102" y="21"/>
                    </a:lnTo>
                    <a:lnTo>
                      <a:pt x="99" y="21"/>
                    </a:lnTo>
                    <a:lnTo>
                      <a:pt x="98" y="21"/>
                    </a:lnTo>
                    <a:lnTo>
                      <a:pt x="96" y="20"/>
                    </a:lnTo>
                    <a:lnTo>
                      <a:pt x="95" y="18"/>
                    </a:lnTo>
                    <a:lnTo>
                      <a:pt x="91" y="15"/>
                    </a:lnTo>
                    <a:lnTo>
                      <a:pt x="89" y="14"/>
                    </a:lnTo>
                    <a:lnTo>
                      <a:pt x="87" y="15"/>
                    </a:lnTo>
                    <a:lnTo>
                      <a:pt x="82" y="15"/>
                    </a:lnTo>
                    <a:lnTo>
                      <a:pt x="78" y="16"/>
                    </a:lnTo>
                    <a:lnTo>
                      <a:pt x="70" y="15"/>
                    </a:lnTo>
                    <a:lnTo>
                      <a:pt x="64" y="15"/>
                    </a:lnTo>
                    <a:lnTo>
                      <a:pt x="58" y="14"/>
                    </a:lnTo>
                    <a:lnTo>
                      <a:pt x="55" y="17"/>
                    </a:lnTo>
                    <a:lnTo>
                      <a:pt x="51" y="20"/>
                    </a:lnTo>
                    <a:lnTo>
                      <a:pt x="49" y="21"/>
                    </a:lnTo>
                    <a:lnTo>
                      <a:pt x="46" y="20"/>
                    </a:lnTo>
                    <a:lnTo>
                      <a:pt x="46" y="16"/>
                    </a:lnTo>
                    <a:lnTo>
                      <a:pt x="44" y="11"/>
                    </a:lnTo>
                    <a:lnTo>
                      <a:pt x="42" y="10"/>
                    </a:lnTo>
                    <a:lnTo>
                      <a:pt x="39" y="9"/>
                    </a:lnTo>
                    <a:lnTo>
                      <a:pt x="36" y="12"/>
                    </a:lnTo>
                    <a:lnTo>
                      <a:pt x="28" y="22"/>
                    </a:lnTo>
                    <a:lnTo>
                      <a:pt x="24" y="22"/>
                    </a:lnTo>
                    <a:lnTo>
                      <a:pt x="24" y="21"/>
                    </a:lnTo>
                    <a:lnTo>
                      <a:pt x="24" y="18"/>
                    </a:lnTo>
                    <a:lnTo>
                      <a:pt x="27" y="15"/>
                    </a:lnTo>
                    <a:lnTo>
                      <a:pt x="28" y="14"/>
                    </a:lnTo>
                    <a:lnTo>
                      <a:pt x="26" y="12"/>
                    </a:lnTo>
                    <a:lnTo>
                      <a:pt x="22" y="15"/>
                    </a:lnTo>
                    <a:lnTo>
                      <a:pt x="17" y="16"/>
                    </a:lnTo>
                    <a:lnTo>
                      <a:pt x="15" y="16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745">
                <a:extLst>
                  <a:ext uri="{FF2B5EF4-FFF2-40B4-BE49-F238E27FC236}">
                    <a16:creationId xmlns:a16="http://schemas.microsoft.com/office/drawing/2014/main" id="{8A159DD3-FFA4-2DA7-A702-C21C9FCC0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1529"/>
                <a:ext cx="185" cy="34"/>
              </a:xfrm>
              <a:custGeom>
                <a:avLst/>
                <a:gdLst>
                  <a:gd name="T0" fmla="*/ 911 w 927"/>
                  <a:gd name="T1" fmla="*/ 155 h 171"/>
                  <a:gd name="T2" fmla="*/ 869 w 927"/>
                  <a:gd name="T3" fmla="*/ 165 h 171"/>
                  <a:gd name="T4" fmla="*/ 865 w 927"/>
                  <a:gd name="T5" fmla="*/ 166 h 171"/>
                  <a:gd name="T6" fmla="*/ 853 w 927"/>
                  <a:gd name="T7" fmla="*/ 159 h 171"/>
                  <a:gd name="T8" fmla="*/ 845 w 927"/>
                  <a:gd name="T9" fmla="*/ 166 h 171"/>
                  <a:gd name="T10" fmla="*/ 843 w 927"/>
                  <a:gd name="T11" fmla="*/ 170 h 171"/>
                  <a:gd name="T12" fmla="*/ 840 w 927"/>
                  <a:gd name="T13" fmla="*/ 170 h 171"/>
                  <a:gd name="T14" fmla="*/ 835 w 927"/>
                  <a:gd name="T15" fmla="*/ 169 h 171"/>
                  <a:gd name="T16" fmla="*/ 824 w 927"/>
                  <a:gd name="T17" fmla="*/ 156 h 171"/>
                  <a:gd name="T18" fmla="*/ 820 w 927"/>
                  <a:gd name="T19" fmla="*/ 148 h 171"/>
                  <a:gd name="T20" fmla="*/ 817 w 927"/>
                  <a:gd name="T21" fmla="*/ 159 h 171"/>
                  <a:gd name="T22" fmla="*/ 790 w 927"/>
                  <a:gd name="T23" fmla="*/ 132 h 171"/>
                  <a:gd name="T24" fmla="*/ 770 w 927"/>
                  <a:gd name="T25" fmla="*/ 121 h 171"/>
                  <a:gd name="T26" fmla="*/ 759 w 927"/>
                  <a:gd name="T27" fmla="*/ 104 h 171"/>
                  <a:gd name="T28" fmla="*/ 750 w 927"/>
                  <a:gd name="T29" fmla="*/ 90 h 171"/>
                  <a:gd name="T30" fmla="*/ 730 w 927"/>
                  <a:gd name="T31" fmla="*/ 73 h 171"/>
                  <a:gd name="T32" fmla="*/ 704 w 927"/>
                  <a:gd name="T33" fmla="*/ 62 h 171"/>
                  <a:gd name="T34" fmla="*/ 698 w 927"/>
                  <a:gd name="T35" fmla="*/ 61 h 171"/>
                  <a:gd name="T36" fmla="*/ 681 w 927"/>
                  <a:gd name="T37" fmla="*/ 57 h 171"/>
                  <a:gd name="T38" fmla="*/ 641 w 927"/>
                  <a:gd name="T39" fmla="*/ 57 h 171"/>
                  <a:gd name="T40" fmla="*/ 633 w 927"/>
                  <a:gd name="T41" fmla="*/ 59 h 171"/>
                  <a:gd name="T42" fmla="*/ 618 w 927"/>
                  <a:gd name="T43" fmla="*/ 66 h 171"/>
                  <a:gd name="T44" fmla="*/ 601 w 927"/>
                  <a:gd name="T45" fmla="*/ 68 h 171"/>
                  <a:gd name="T46" fmla="*/ 566 w 927"/>
                  <a:gd name="T47" fmla="*/ 70 h 171"/>
                  <a:gd name="T48" fmla="*/ 520 w 927"/>
                  <a:gd name="T49" fmla="*/ 78 h 171"/>
                  <a:gd name="T50" fmla="*/ 494 w 927"/>
                  <a:gd name="T51" fmla="*/ 70 h 171"/>
                  <a:gd name="T52" fmla="*/ 460 w 927"/>
                  <a:gd name="T53" fmla="*/ 66 h 171"/>
                  <a:gd name="T54" fmla="*/ 431 w 927"/>
                  <a:gd name="T55" fmla="*/ 62 h 171"/>
                  <a:gd name="T56" fmla="*/ 383 w 927"/>
                  <a:gd name="T57" fmla="*/ 45 h 171"/>
                  <a:gd name="T58" fmla="*/ 365 w 927"/>
                  <a:gd name="T59" fmla="*/ 39 h 171"/>
                  <a:gd name="T60" fmla="*/ 315 w 927"/>
                  <a:gd name="T61" fmla="*/ 24 h 171"/>
                  <a:gd name="T62" fmla="*/ 299 w 927"/>
                  <a:gd name="T63" fmla="*/ 23 h 171"/>
                  <a:gd name="T64" fmla="*/ 284 w 927"/>
                  <a:gd name="T65" fmla="*/ 10 h 171"/>
                  <a:gd name="T66" fmla="*/ 254 w 927"/>
                  <a:gd name="T67" fmla="*/ 5 h 171"/>
                  <a:gd name="T68" fmla="*/ 242 w 927"/>
                  <a:gd name="T69" fmla="*/ 4 h 171"/>
                  <a:gd name="T70" fmla="*/ 231 w 927"/>
                  <a:gd name="T71" fmla="*/ 6 h 171"/>
                  <a:gd name="T72" fmla="*/ 216 w 927"/>
                  <a:gd name="T73" fmla="*/ 1 h 171"/>
                  <a:gd name="T74" fmla="*/ 191 w 927"/>
                  <a:gd name="T75" fmla="*/ 9 h 171"/>
                  <a:gd name="T76" fmla="*/ 167 w 927"/>
                  <a:gd name="T77" fmla="*/ 1 h 171"/>
                  <a:gd name="T78" fmla="*/ 119 w 927"/>
                  <a:gd name="T79" fmla="*/ 11 h 171"/>
                  <a:gd name="T80" fmla="*/ 115 w 927"/>
                  <a:gd name="T81" fmla="*/ 12 h 171"/>
                  <a:gd name="T82" fmla="*/ 104 w 927"/>
                  <a:gd name="T83" fmla="*/ 13 h 171"/>
                  <a:gd name="T84" fmla="*/ 88 w 927"/>
                  <a:gd name="T85" fmla="*/ 18 h 171"/>
                  <a:gd name="T86" fmla="*/ 75 w 927"/>
                  <a:gd name="T87" fmla="*/ 17 h 171"/>
                  <a:gd name="T88" fmla="*/ 65 w 927"/>
                  <a:gd name="T89" fmla="*/ 28 h 171"/>
                  <a:gd name="T90" fmla="*/ 58 w 927"/>
                  <a:gd name="T91" fmla="*/ 35 h 171"/>
                  <a:gd name="T92" fmla="*/ 52 w 927"/>
                  <a:gd name="T93" fmla="*/ 34 h 171"/>
                  <a:gd name="T94" fmla="*/ 40 w 927"/>
                  <a:gd name="T95" fmla="*/ 36 h 171"/>
                  <a:gd name="T96" fmla="*/ 31 w 927"/>
                  <a:gd name="T97" fmla="*/ 38 h 171"/>
                  <a:gd name="T98" fmla="*/ 10 w 927"/>
                  <a:gd name="T99" fmla="*/ 41 h 171"/>
                  <a:gd name="T100" fmla="*/ 1 w 927"/>
                  <a:gd name="T101" fmla="*/ 3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27" h="171">
                    <a:moveTo>
                      <a:pt x="927" y="152"/>
                    </a:moveTo>
                    <a:lnTo>
                      <a:pt x="921" y="152"/>
                    </a:lnTo>
                    <a:lnTo>
                      <a:pt x="911" y="155"/>
                    </a:lnTo>
                    <a:lnTo>
                      <a:pt x="881" y="164"/>
                    </a:lnTo>
                    <a:lnTo>
                      <a:pt x="874" y="165"/>
                    </a:lnTo>
                    <a:lnTo>
                      <a:pt x="869" y="165"/>
                    </a:lnTo>
                    <a:lnTo>
                      <a:pt x="866" y="165"/>
                    </a:lnTo>
                    <a:lnTo>
                      <a:pt x="865" y="165"/>
                    </a:lnTo>
                    <a:lnTo>
                      <a:pt x="865" y="166"/>
                    </a:lnTo>
                    <a:lnTo>
                      <a:pt x="859" y="165"/>
                    </a:lnTo>
                    <a:lnTo>
                      <a:pt x="858" y="164"/>
                    </a:lnTo>
                    <a:lnTo>
                      <a:pt x="853" y="159"/>
                    </a:lnTo>
                    <a:lnTo>
                      <a:pt x="848" y="159"/>
                    </a:lnTo>
                    <a:lnTo>
                      <a:pt x="845" y="160"/>
                    </a:lnTo>
                    <a:lnTo>
                      <a:pt x="845" y="166"/>
                    </a:lnTo>
                    <a:lnTo>
                      <a:pt x="843" y="166"/>
                    </a:lnTo>
                    <a:lnTo>
                      <a:pt x="843" y="167"/>
                    </a:lnTo>
                    <a:lnTo>
                      <a:pt x="843" y="170"/>
                    </a:lnTo>
                    <a:lnTo>
                      <a:pt x="842" y="170"/>
                    </a:lnTo>
                    <a:lnTo>
                      <a:pt x="842" y="171"/>
                    </a:lnTo>
                    <a:lnTo>
                      <a:pt x="840" y="170"/>
                    </a:lnTo>
                    <a:lnTo>
                      <a:pt x="839" y="170"/>
                    </a:lnTo>
                    <a:lnTo>
                      <a:pt x="836" y="169"/>
                    </a:lnTo>
                    <a:lnTo>
                      <a:pt x="835" y="169"/>
                    </a:lnTo>
                    <a:lnTo>
                      <a:pt x="826" y="160"/>
                    </a:lnTo>
                    <a:lnTo>
                      <a:pt x="824" y="158"/>
                    </a:lnTo>
                    <a:lnTo>
                      <a:pt x="824" y="156"/>
                    </a:lnTo>
                    <a:lnTo>
                      <a:pt x="824" y="154"/>
                    </a:lnTo>
                    <a:lnTo>
                      <a:pt x="826" y="153"/>
                    </a:lnTo>
                    <a:lnTo>
                      <a:pt x="820" y="148"/>
                    </a:lnTo>
                    <a:lnTo>
                      <a:pt x="819" y="152"/>
                    </a:lnTo>
                    <a:lnTo>
                      <a:pt x="818" y="159"/>
                    </a:lnTo>
                    <a:lnTo>
                      <a:pt x="817" y="159"/>
                    </a:lnTo>
                    <a:lnTo>
                      <a:pt x="814" y="158"/>
                    </a:lnTo>
                    <a:lnTo>
                      <a:pt x="813" y="158"/>
                    </a:lnTo>
                    <a:lnTo>
                      <a:pt x="790" y="132"/>
                    </a:lnTo>
                    <a:lnTo>
                      <a:pt x="784" y="126"/>
                    </a:lnTo>
                    <a:lnTo>
                      <a:pt x="779" y="125"/>
                    </a:lnTo>
                    <a:lnTo>
                      <a:pt x="770" y="121"/>
                    </a:lnTo>
                    <a:lnTo>
                      <a:pt x="763" y="116"/>
                    </a:lnTo>
                    <a:lnTo>
                      <a:pt x="759" y="108"/>
                    </a:lnTo>
                    <a:lnTo>
                      <a:pt x="759" y="104"/>
                    </a:lnTo>
                    <a:lnTo>
                      <a:pt x="756" y="97"/>
                    </a:lnTo>
                    <a:lnTo>
                      <a:pt x="753" y="92"/>
                    </a:lnTo>
                    <a:lnTo>
                      <a:pt x="750" y="90"/>
                    </a:lnTo>
                    <a:lnTo>
                      <a:pt x="749" y="89"/>
                    </a:lnTo>
                    <a:lnTo>
                      <a:pt x="739" y="79"/>
                    </a:lnTo>
                    <a:lnTo>
                      <a:pt x="730" y="73"/>
                    </a:lnTo>
                    <a:lnTo>
                      <a:pt x="719" y="67"/>
                    </a:lnTo>
                    <a:lnTo>
                      <a:pt x="709" y="64"/>
                    </a:lnTo>
                    <a:lnTo>
                      <a:pt x="704" y="62"/>
                    </a:lnTo>
                    <a:lnTo>
                      <a:pt x="702" y="61"/>
                    </a:lnTo>
                    <a:lnTo>
                      <a:pt x="700" y="61"/>
                    </a:lnTo>
                    <a:lnTo>
                      <a:pt x="698" y="61"/>
                    </a:lnTo>
                    <a:lnTo>
                      <a:pt x="690" y="58"/>
                    </a:lnTo>
                    <a:lnTo>
                      <a:pt x="685" y="57"/>
                    </a:lnTo>
                    <a:lnTo>
                      <a:pt x="681" y="57"/>
                    </a:lnTo>
                    <a:lnTo>
                      <a:pt x="664" y="56"/>
                    </a:lnTo>
                    <a:lnTo>
                      <a:pt x="647" y="57"/>
                    </a:lnTo>
                    <a:lnTo>
                      <a:pt x="641" y="57"/>
                    </a:lnTo>
                    <a:lnTo>
                      <a:pt x="637" y="58"/>
                    </a:lnTo>
                    <a:lnTo>
                      <a:pt x="634" y="58"/>
                    </a:lnTo>
                    <a:lnTo>
                      <a:pt x="633" y="59"/>
                    </a:lnTo>
                    <a:lnTo>
                      <a:pt x="627" y="62"/>
                    </a:lnTo>
                    <a:lnTo>
                      <a:pt x="622" y="63"/>
                    </a:lnTo>
                    <a:lnTo>
                      <a:pt x="618" y="66"/>
                    </a:lnTo>
                    <a:lnTo>
                      <a:pt x="608" y="68"/>
                    </a:lnTo>
                    <a:lnTo>
                      <a:pt x="603" y="68"/>
                    </a:lnTo>
                    <a:lnTo>
                      <a:pt x="601" y="68"/>
                    </a:lnTo>
                    <a:lnTo>
                      <a:pt x="600" y="68"/>
                    </a:lnTo>
                    <a:lnTo>
                      <a:pt x="600" y="69"/>
                    </a:lnTo>
                    <a:lnTo>
                      <a:pt x="566" y="70"/>
                    </a:lnTo>
                    <a:lnTo>
                      <a:pt x="537" y="78"/>
                    </a:lnTo>
                    <a:lnTo>
                      <a:pt x="527" y="79"/>
                    </a:lnTo>
                    <a:lnTo>
                      <a:pt x="520" y="78"/>
                    </a:lnTo>
                    <a:lnTo>
                      <a:pt x="513" y="75"/>
                    </a:lnTo>
                    <a:lnTo>
                      <a:pt x="504" y="73"/>
                    </a:lnTo>
                    <a:lnTo>
                      <a:pt x="494" y="70"/>
                    </a:lnTo>
                    <a:lnTo>
                      <a:pt x="484" y="70"/>
                    </a:lnTo>
                    <a:lnTo>
                      <a:pt x="470" y="67"/>
                    </a:lnTo>
                    <a:lnTo>
                      <a:pt x="460" y="66"/>
                    </a:lnTo>
                    <a:lnTo>
                      <a:pt x="454" y="64"/>
                    </a:lnTo>
                    <a:lnTo>
                      <a:pt x="452" y="64"/>
                    </a:lnTo>
                    <a:lnTo>
                      <a:pt x="431" y="62"/>
                    </a:lnTo>
                    <a:lnTo>
                      <a:pt x="413" y="56"/>
                    </a:lnTo>
                    <a:lnTo>
                      <a:pt x="389" y="47"/>
                    </a:lnTo>
                    <a:lnTo>
                      <a:pt x="383" y="45"/>
                    </a:lnTo>
                    <a:lnTo>
                      <a:pt x="379" y="44"/>
                    </a:lnTo>
                    <a:lnTo>
                      <a:pt x="374" y="41"/>
                    </a:lnTo>
                    <a:lnTo>
                      <a:pt x="365" y="39"/>
                    </a:lnTo>
                    <a:lnTo>
                      <a:pt x="355" y="39"/>
                    </a:lnTo>
                    <a:lnTo>
                      <a:pt x="348" y="38"/>
                    </a:lnTo>
                    <a:lnTo>
                      <a:pt x="315" y="24"/>
                    </a:lnTo>
                    <a:lnTo>
                      <a:pt x="309" y="23"/>
                    </a:lnTo>
                    <a:lnTo>
                      <a:pt x="303" y="23"/>
                    </a:lnTo>
                    <a:lnTo>
                      <a:pt x="299" y="23"/>
                    </a:lnTo>
                    <a:lnTo>
                      <a:pt x="292" y="16"/>
                    </a:lnTo>
                    <a:lnTo>
                      <a:pt x="286" y="11"/>
                    </a:lnTo>
                    <a:lnTo>
                      <a:pt x="284" y="10"/>
                    </a:lnTo>
                    <a:lnTo>
                      <a:pt x="273" y="7"/>
                    </a:lnTo>
                    <a:lnTo>
                      <a:pt x="261" y="7"/>
                    </a:lnTo>
                    <a:lnTo>
                      <a:pt x="254" y="5"/>
                    </a:lnTo>
                    <a:lnTo>
                      <a:pt x="251" y="4"/>
                    </a:lnTo>
                    <a:lnTo>
                      <a:pt x="246" y="0"/>
                    </a:lnTo>
                    <a:lnTo>
                      <a:pt x="242" y="4"/>
                    </a:lnTo>
                    <a:lnTo>
                      <a:pt x="237" y="5"/>
                    </a:lnTo>
                    <a:lnTo>
                      <a:pt x="234" y="5"/>
                    </a:lnTo>
                    <a:lnTo>
                      <a:pt x="231" y="6"/>
                    </a:lnTo>
                    <a:lnTo>
                      <a:pt x="222" y="2"/>
                    </a:lnTo>
                    <a:lnTo>
                      <a:pt x="218" y="0"/>
                    </a:lnTo>
                    <a:lnTo>
                      <a:pt x="216" y="1"/>
                    </a:lnTo>
                    <a:lnTo>
                      <a:pt x="206" y="6"/>
                    </a:lnTo>
                    <a:lnTo>
                      <a:pt x="198" y="7"/>
                    </a:lnTo>
                    <a:lnTo>
                      <a:pt x="191" y="9"/>
                    </a:lnTo>
                    <a:lnTo>
                      <a:pt x="179" y="4"/>
                    </a:lnTo>
                    <a:lnTo>
                      <a:pt x="171" y="1"/>
                    </a:lnTo>
                    <a:lnTo>
                      <a:pt x="167" y="1"/>
                    </a:lnTo>
                    <a:lnTo>
                      <a:pt x="128" y="5"/>
                    </a:lnTo>
                    <a:lnTo>
                      <a:pt x="124" y="6"/>
                    </a:lnTo>
                    <a:lnTo>
                      <a:pt x="119" y="11"/>
                    </a:lnTo>
                    <a:lnTo>
                      <a:pt x="116" y="11"/>
                    </a:lnTo>
                    <a:lnTo>
                      <a:pt x="115" y="11"/>
                    </a:lnTo>
                    <a:lnTo>
                      <a:pt x="115" y="12"/>
                    </a:lnTo>
                    <a:lnTo>
                      <a:pt x="113" y="13"/>
                    </a:lnTo>
                    <a:lnTo>
                      <a:pt x="108" y="13"/>
                    </a:lnTo>
                    <a:lnTo>
                      <a:pt x="104" y="13"/>
                    </a:lnTo>
                    <a:lnTo>
                      <a:pt x="99" y="13"/>
                    </a:lnTo>
                    <a:lnTo>
                      <a:pt x="94" y="17"/>
                    </a:lnTo>
                    <a:lnTo>
                      <a:pt x="88" y="18"/>
                    </a:lnTo>
                    <a:lnTo>
                      <a:pt x="85" y="17"/>
                    </a:lnTo>
                    <a:lnTo>
                      <a:pt x="80" y="16"/>
                    </a:lnTo>
                    <a:lnTo>
                      <a:pt x="75" y="17"/>
                    </a:lnTo>
                    <a:lnTo>
                      <a:pt x="68" y="19"/>
                    </a:lnTo>
                    <a:lnTo>
                      <a:pt x="63" y="22"/>
                    </a:lnTo>
                    <a:lnTo>
                      <a:pt x="65" y="28"/>
                    </a:lnTo>
                    <a:lnTo>
                      <a:pt x="65" y="30"/>
                    </a:lnTo>
                    <a:lnTo>
                      <a:pt x="62" y="35"/>
                    </a:lnTo>
                    <a:lnTo>
                      <a:pt x="58" y="35"/>
                    </a:lnTo>
                    <a:lnTo>
                      <a:pt x="56" y="35"/>
                    </a:lnTo>
                    <a:lnTo>
                      <a:pt x="53" y="34"/>
                    </a:lnTo>
                    <a:lnTo>
                      <a:pt x="52" y="34"/>
                    </a:lnTo>
                    <a:lnTo>
                      <a:pt x="50" y="33"/>
                    </a:lnTo>
                    <a:lnTo>
                      <a:pt x="45" y="33"/>
                    </a:lnTo>
                    <a:lnTo>
                      <a:pt x="40" y="36"/>
                    </a:lnTo>
                    <a:lnTo>
                      <a:pt x="35" y="38"/>
                    </a:lnTo>
                    <a:lnTo>
                      <a:pt x="33" y="38"/>
                    </a:lnTo>
                    <a:lnTo>
                      <a:pt x="31" y="38"/>
                    </a:lnTo>
                    <a:lnTo>
                      <a:pt x="24" y="36"/>
                    </a:lnTo>
                    <a:lnTo>
                      <a:pt x="12" y="42"/>
                    </a:lnTo>
                    <a:lnTo>
                      <a:pt x="10" y="41"/>
                    </a:lnTo>
                    <a:lnTo>
                      <a:pt x="7" y="40"/>
                    </a:lnTo>
                    <a:lnTo>
                      <a:pt x="4" y="38"/>
                    </a:lnTo>
                    <a:lnTo>
                      <a:pt x="1" y="35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746">
                <a:extLst>
                  <a:ext uri="{FF2B5EF4-FFF2-40B4-BE49-F238E27FC236}">
                    <a16:creationId xmlns:a16="http://schemas.microsoft.com/office/drawing/2014/main" id="{EC1A373C-DC3F-483D-ED8D-28D11C87E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987"/>
                <a:ext cx="109" cy="16"/>
              </a:xfrm>
              <a:custGeom>
                <a:avLst/>
                <a:gdLst>
                  <a:gd name="T0" fmla="*/ 0 w 548"/>
                  <a:gd name="T1" fmla="*/ 3 h 81"/>
                  <a:gd name="T2" fmla="*/ 3 w 548"/>
                  <a:gd name="T3" fmla="*/ 3 h 81"/>
                  <a:gd name="T4" fmla="*/ 11 w 548"/>
                  <a:gd name="T5" fmla="*/ 2 h 81"/>
                  <a:gd name="T6" fmla="*/ 20 w 548"/>
                  <a:gd name="T7" fmla="*/ 0 h 81"/>
                  <a:gd name="T8" fmla="*/ 35 w 548"/>
                  <a:gd name="T9" fmla="*/ 6 h 81"/>
                  <a:gd name="T10" fmla="*/ 43 w 548"/>
                  <a:gd name="T11" fmla="*/ 6 h 81"/>
                  <a:gd name="T12" fmla="*/ 49 w 548"/>
                  <a:gd name="T13" fmla="*/ 6 h 81"/>
                  <a:gd name="T14" fmla="*/ 57 w 548"/>
                  <a:gd name="T15" fmla="*/ 16 h 81"/>
                  <a:gd name="T16" fmla="*/ 64 w 548"/>
                  <a:gd name="T17" fmla="*/ 24 h 81"/>
                  <a:gd name="T18" fmla="*/ 85 w 548"/>
                  <a:gd name="T19" fmla="*/ 32 h 81"/>
                  <a:gd name="T20" fmla="*/ 106 w 548"/>
                  <a:gd name="T21" fmla="*/ 32 h 81"/>
                  <a:gd name="T22" fmla="*/ 126 w 548"/>
                  <a:gd name="T23" fmla="*/ 34 h 81"/>
                  <a:gd name="T24" fmla="*/ 132 w 548"/>
                  <a:gd name="T25" fmla="*/ 35 h 81"/>
                  <a:gd name="T26" fmla="*/ 146 w 548"/>
                  <a:gd name="T27" fmla="*/ 35 h 81"/>
                  <a:gd name="T28" fmla="*/ 160 w 548"/>
                  <a:gd name="T29" fmla="*/ 32 h 81"/>
                  <a:gd name="T30" fmla="*/ 171 w 548"/>
                  <a:gd name="T31" fmla="*/ 37 h 81"/>
                  <a:gd name="T32" fmla="*/ 179 w 548"/>
                  <a:gd name="T33" fmla="*/ 41 h 81"/>
                  <a:gd name="T34" fmla="*/ 198 w 548"/>
                  <a:gd name="T35" fmla="*/ 48 h 81"/>
                  <a:gd name="T36" fmla="*/ 207 w 548"/>
                  <a:gd name="T37" fmla="*/ 48 h 81"/>
                  <a:gd name="T38" fmla="*/ 224 w 548"/>
                  <a:gd name="T39" fmla="*/ 43 h 81"/>
                  <a:gd name="T40" fmla="*/ 241 w 548"/>
                  <a:gd name="T41" fmla="*/ 41 h 81"/>
                  <a:gd name="T42" fmla="*/ 264 w 548"/>
                  <a:gd name="T43" fmla="*/ 40 h 81"/>
                  <a:gd name="T44" fmla="*/ 276 w 548"/>
                  <a:gd name="T45" fmla="*/ 40 h 81"/>
                  <a:gd name="T46" fmla="*/ 291 w 548"/>
                  <a:gd name="T47" fmla="*/ 40 h 81"/>
                  <a:gd name="T48" fmla="*/ 298 w 548"/>
                  <a:gd name="T49" fmla="*/ 43 h 81"/>
                  <a:gd name="T50" fmla="*/ 312 w 548"/>
                  <a:gd name="T51" fmla="*/ 47 h 81"/>
                  <a:gd name="T52" fmla="*/ 333 w 548"/>
                  <a:gd name="T53" fmla="*/ 53 h 81"/>
                  <a:gd name="T54" fmla="*/ 345 w 548"/>
                  <a:gd name="T55" fmla="*/ 62 h 81"/>
                  <a:gd name="T56" fmla="*/ 360 w 548"/>
                  <a:gd name="T57" fmla="*/ 59 h 81"/>
                  <a:gd name="T58" fmla="*/ 373 w 548"/>
                  <a:gd name="T59" fmla="*/ 63 h 81"/>
                  <a:gd name="T60" fmla="*/ 388 w 548"/>
                  <a:gd name="T61" fmla="*/ 64 h 81"/>
                  <a:gd name="T62" fmla="*/ 413 w 548"/>
                  <a:gd name="T63" fmla="*/ 56 h 81"/>
                  <a:gd name="T64" fmla="*/ 418 w 548"/>
                  <a:gd name="T65" fmla="*/ 59 h 81"/>
                  <a:gd name="T66" fmla="*/ 420 w 548"/>
                  <a:gd name="T67" fmla="*/ 69 h 81"/>
                  <a:gd name="T68" fmla="*/ 425 w 548"/>
                  <a:gd name="T69" fmla="*/ 70 h 81"/>
                  <a:gd name="T70" fmla="*/ 443 w 548"/>
                  <a:gd name="T71" fmla="*/ 69 h 81"/>
                  <a:gd name="T72" fmla="*/ 446 w 548"/>
                  <a:gd name="T73" fmla="*/ 62 h 81"/>
                  <a:gd name="T74" fmla="*/ 452 w 548"/>
                  <a:gd name="T75" fmla="*/ 64 h 81"/>
                  <a:gd name="T76" fmla="*/ 458 w 548"/>
                  <a:gd name="T77" fmla="*/ 68 h 81"/>
                  <a:gd name="T78" fmla="*/ 463 w 548"/>
                  <a:gd name="T79" fmla="*/ 75 h 81"/>
                  <a:gd name="T80" fmla="*/ 470 w 548"/>
                  <a:gd name="T81" fmla="*/ 81 h 81"/>
                  <a:gd name="T82" fmla="*/ 495 w 548"/>
                  <a:gd name="T83" fmla="*/ 79 h 81"/>
                  <a:gd name="T84" fmla="*/ 511 w 548"/>
                  <a:gd name="T85" fmla="*/ 69 h 81"/>
                  <a:gd name="T86" fmla="*/ 517 w 548"/>
                  <a:gd name="T87" fmla="*/ 64 h 81"/>
                  <a:gd name="T88" fmla="*/ 532 w 548"/>
                  <a:gd name="T89" fmla="*/ 58 h 81"/>
                  <a:gd name="T90" fmla="*/ 537 w 548"/>
                  <a:gd name="T91" fmla="*/ 53 h 81"/>
                  <a:gd name="T92" fmla="*/ 548 w 548"/>
                  <a:gd name="T93" fmla="*/ 4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48" h="81">
                    <a:moveTo>
                      <a:pt x="0" y="5"/>
                    </a:moveTo>
                    <a:lnTo>
                      <a:pt x="0" y="3"/>
                    </a:lnTo>
                    <a:lnTo>
                      <a:pt x="1" y="3"/>
                    </a:lnTo>
                    <a:lnTo>
                      <a:pt x="3" y="3"/>
                    </a:lnTo>
                    <a:lnTo>
                      <a:pt x="8" y="3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20" y="0"/>
                    </a:lnTo>
                    <a:lnTo>
                      <a:pt x="28" y="3"/>
                    </a:lnTo>
                    <a:lnTo>
                      <a:pt x="35" y="6"/>
                    </a:lnTo>
                    <a:lnTo>
                      <a:pt x="39" y="6"/>
                    </a:lnTo>
                    <a:lnTo>
                      <a:pt x="43" y="6"/>
                    </a:lnTo>
                    <a:lnTo>
                      <a:pt x="46" y="5"/>
                    </a:lnTo>
                    <a:lnTo>
                      <a:pt x="49" y="6"/>
                    </a:lnTo>
                    <a:lnTo>
                      <a:pt x="52" y="9"/>
                    </a:lnTo>
                    <a:lnTo>
                      <a:pt x="57" y="16"/>
                    </a:lnTo>
                    <a:lnTo>
                      <a:pt x="58" y="19"/>
                    </a:lnTo>
                    <a:lnTo>
                      <a:pt x="64" y="24"/>
                    </a:lnTo>
                    <a:lnTo>
                      <a:pt x="72" y="28"/>
                    </a:lnTo>
                    <a:lnTo>
                      <a:pt x="85" y="32"/>
                    </a:lnTo>
                    <a:lnTo>
                      <a:pt x="93" y="34"/>
                    </a:lnTo>
                    <a:lnTo>
                      <a:pt x="106" y="32"/>
                    </a:lnTo>
                    <a:lnTo>
                      <a:pt x="116" y="30"/>
                    </a:lnTo>
                    <a:lnTo>
                      <a:pt x="126" y="34"/>
                    </a:lnTo>
                    <a:lnTo>
                      <a:pt x="127" y="34"/>
                    </a:lnTo>
                    <a:lnTo>
                      <a:pt x="132" y="35"/>
                    </a:lnTo>
                    <a:lnTo>
                      <a:pt x="138" y="35"/>
                    </a:lnTo>
                    <a:lnTo>
                      <a:pt x="146" y="35"/>
                    </a:lnTo>
                    <a:lnTo>
                      <a:pt x="152" y="32"/>
                    </a:lnTo>
                    <a:lnTo>
                      <a:pt x="160" y="32"/>
                    </a:lnTo>
                    <a:lnTo>
                      <a:pt x="165" y="34"/>
                    </a:lnTo>
                    <a:lnTo>
                      <a:pt x="171" y="37"/>
                    </a:lnTo>
                    <a:lnTo>
                      <a:pt x="173" y="39"/>
                    </a:lnTo>
                    <a:lnTo>
                      <a:pt x="179" y="41"/>
                    </a:lnTo>
                    <a:lnTo>
                      <a:pt x="188" y="43"/>
                    </a:lnTo>
                    <a:lnTo>
                      <a:pt x="198" y="48"/>
                    </a:lnTo>
                    <a:lnTo>
                      <a:pt x="201" y="48"/>
                    </a:lnTo>
                    <a:lnTo>
                      <a:pt x="207" y="48"/>
                    </a:lnTo>
                    <a:lnTo>
                      <a:pt x="214" y="46"/>
                    </a:lnTo>
                    <a:lnTo>
                      <a:pt x="224" y="43"/>
                    </a:lnTo>
                    <a:lnTo>
                      <a:pt x="232" y="40"/>
                    </a:lnTo>
                    <a:lnTo>
                      <a:pt x="241" y="41"/>
                    </a:lnTo>
                    <a:lnTo>
                      <a:pt x="253" y="40"/>
                    </a:lnTo>
                    <a:lnTo>
                      <a:pt x="264" y="40"/>
                    </a:lnTo>
                    <a:lnTo>
                      <a:pt x="270" y="40"/>
                    </a:lnTo>
                    <a:lnTo>
                      <a:pt x="276" y="40"/>
                    </a:lnTo>
                    <a:lnTo>
                      <a:pt x="286" y="39"/>
                    </a:lnTo>
                    <a:lnTo>
                      <a:pt x="291" y="40"/>
                    </a:lnTo>
                    <a:lnTo>
                      <a:pt x="293" y="41"/>
                    </a:lnTo>
                    <a:lnTo>
                      <a:pt x="298" y="43"/>
                    </a:lnTo>
                    <a:lnTo>
                      <a:pt x="304" y="45"/>
                    </a:lnTo>
                    <a:lnTo>
                      <a:pt x="312" y="47"/>
                    </a:lnTo>
                    <a:lnTo>
                      <a:pt x="327" y="51"/>
                    </a:lnTo>
                    <a:lnTo>
                      <a:pt x="333" y="53"/>
                    </a:lnTo>
                    <a:lnTo>
                      <a:pt x="338" y="57"/>
                    </a:lnTo>
                    <a:lnTo>
                      <a:pt x="345" y="62"/>
                    </a:lnTo>
                    <a:lnTo>
                      <a:pt x="356" y="62"/>
                    </a:lnTo>
                    <a:lnTo>
                      <a:pt x="360" y="59"/>
                    </a:lnTo>
                    <a:lnTo>
                      <a:pt x="365" y="59"/>
                    </a:lnTo>
                    <a:lnTo>
                      <a:pt x="373" y="63"/>
                    </a:lnTo>
                    <a:lnTo>
                      <a:pt x="380" y="64"/>
                    </a:lnTo>
                    <a:lnTo>
                      <a:pt x="388" y="64"/>
                    </a:lnTo>
                    <a:lnTo>
                      <a:pt x="409" y="58"/>
                    </a:lnTo>
                    <a:lnTo>
                      <a:pt x="413" y="56"/>
                    </a:lnTo>
                    <a:lnTo>
                      <a:pt x="417" y="57"/>
                    </a:lnTo>
                    <a:lnTo>
                      <a:pt x="418" y="59"/>
                    </a:lnTo>
                    <a:lnTo>
                      <a:pt x="419" y="65"/>
                    </a:lnTo>
                    <a:lnTo>
                      <a:pt x="420" y="69"/>
                    </a:lnTo>
                    <a:lnTo>
                      <a:pt x="421" y="69"/>
                    </a:lnTo>
                    <a:lnTo>
                      <a:pt x="425" y="70"/>
                    </a:lnTo>
                    <a:lnTo>
                      <a:pt x="432" y="70"/>
                    </a:lnTo>
                    <a:lnTo>
                      <a:pt x="443" y="69"/>
                    </a:lnTo>
                    <a:lnTo>
                      <a:pt x="443" y="63"/>
                    </a:lnTo>
                    <a:lnTo>
                      <a:pt x="446" y="62"/>
                    </a:lnTo>
                    <a:lnTo>
                      <a:pt x="448" y="60"/>
                    </a:lnTo>
                    <a:lnTo>
                      <a:pt x="452" y="64"/>
                    </a:lnTo>
                    <a:lnTo>
                      <a:pt x="457" y="66"/>
                    </a:lnTo>
                    <a:lnTo>
                      <a:pt x="458" y="68"/>
                    </a:lnTo>
                    <a:lnTo>
                      <a:pt x="460" y="70"/>
                    </a:lnTo>
                    <a:lnTo>
                      <a:pt x="463" y="75"/>
                    </a:lnTo>
                    <a:lnTo>
                      <a:pt x="464" y="79"/>
                    </a:lnTo>
                    <a:lnTo>
                      <a:pt x="470" y="81"/>
                    </a:lnTo>
                    <a:lnTo>
                      <a:pt x="481" y="81"/>
                    </a:lnTo>
                    <a:lnTo>
                      <a:pt x="495" y="79"/>
                    </a:lnTo>
                    <a:lnTo>
                      <a:pt x="505" y="72"/>
                    </a:lnTo>
                    <a:lnTo>
                      <a:pt x="511" y="69"/>
                    </a:lnTo>
                    <a:lnTo>
                      <a:pt x="512" y="66"/>
                    </a:lnTo>
                    <a:lnTo>
                      <a:pt x="517" y="64"/>
                    </a:lnTo>
                    <a:lnTo>
                      <a:pt x="523" y="60"/>
                    </a:lnTo>
                    <a:lnTo>
                      <a:pt x="532" y="58"/>
                    </a:lnTo>
                    <a:lnTo>
                      <a:pt x="533" y="56"/>
                    </a:lnTo>
                    <a:lnTo>
                      <a:pt x="537" y="53"/>
                    </a:lnTo>
                    <a:lnTo>
                      <a:pt x="541" y="49"/>
                    </a:lnTo>
                    <a:lnTo>
                      <a:pt x="548" y="4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747">
                <a:extLst>
                  <a:ext uri="{FF2B5EF4-FFF2-40B4-BE49-F238E27FC236}">
                    <a16:creationId xmlns:a16="http://schemas.microsoft.com/office/drawing/2014/main" id="{66783783-AE04-04B6-9727-D74465E57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1079"/>
                <a:ext cx="49" cy="44"/>
              </a:xfrm>
              <a:custGeom>
                <a:avLst/>
                <a:gdLst>
                  <a:gd name="T0" fmla="*/ 1 w 244"/>
                  <a:gd name="T1" fmla="*/ 5 h 219"/>
                  <a:gd name="T2" fmla="*/ 1 w 244"/>
                  <a:gd name="T3" fmla="*/ 10 h 219"/>
                  <a:gd name="T4" fmla="*/ 11 w 244"/>
                  <a:gd name="T5" fmla="*/ 11 h 219"/>
                  <a:gd name="T6" fmla="*/ 11 w 244"/>
                  <a:gd name="T7" fmla="*/ 16 h 219"/>
                  <a:gd name="T8" fmla="*/ 4 w 244"/>
                  <a:gd name="T9" fmla="*/ 23 h 219"/>
                  <a:gd name="T10" fmla="*/ 7 w 244"/>
                  <a:gd name="T11" fmla="*/ 33 h 219"/>
                  <a:gd name="T12" fmla="*/ 20 w 244"/>
                  <a:gd name="T13" fmla="*/ 41 h 219"/>
                  <a:gd name="T14" fmla="*/ 22 w 244"/>
                  <a:gd name="T15" fmla="*/ 47 h 219"/>
                  <a:gd name="T16" fmla="*/ 23 w 244"/>
                  <a:gd name="T17" fmla="*/ 54 h 219"/>
                  <a:gd name="T18" fmla="*/ 22 w 244"/>
                  <a:gd name="T19" fmla="*/ 63 h 219"/>
                  <a:gd name="T20" fmla="*/ 28 w 244"/>
                  <a:gd name="T21" fmla="*/ 64 h 219"/>
                  <a:gd name="T22" fmla="*/ 38 w 244"/>
                  <a:gd name="T23" fmla="*/ 64 h 219"/>
                  <a:gd name="T24" fmla="*/ 50 w 244"/>
                  <a:gd name="T25" fmla="*/ 69 h 219"/>
                  <a:gd name="T26" fmla="*/ 51 w 244"/>
                  <a:gd name="T27" fmla="*/ 87 h 219"/>
                  <a:gd name="T28" fmla="*/ 51 w 244"/>
                  <a:gd name="T29" fmla="*/ 92 h 219"/>
                  <a:gd name="T30" fmla="*/ 56 w 244"/>
                  <a:gd name="T31" fmla="*/ 104 h 219"/>
                  <a:gd name="T32" fmla="*/ 61 w 244"/>
                  <a:gd name="T33" fmla="*/ 118 h 219"/>
                  <a:gd name="T34" fmla="*/ 57 w 244"/>
                  <a:gd name="T35" fmla="*/ 122 h 219"/>
                  <a:gd name="T36" fmla="*/ 46 w 244"/>
                  <a:gd name="T37" fmla="*/ 125 h 219"/>
                  <a:gd name="T38" fmla="*/ 45 w 244"/>
                  <a:gd name="T39" fmla="*/ 131 h 219"/>
                  <a:gd name="T40" fmla="*/ 55 w 244"/>
                  <a:gd name="T41" fmla="*/ 142 h 219"/>
                  <a:gd name="T42" fmla="*/ 63 w 244"/>
                  <a:gd name="T43" fmla="*/ 148 h 219"/>
                  <a:gd name="T44" fmla="*/ 72 w 244"/>
                  <a:gd name="T45" fmla="*/ 149 h 219"/>
                  <a:gd name="T46" fmla="*/ 84 w 244"/>
                  <a:gd name="T47" fmla="*/ 143 h 219"/>
                  <a:gd name="T48" fmla="*/ 95 w 244"/>
                  <a:gd name="T49" fmla="*/ 131 h 219"/>
                  <a:gd name="T50" fmla="*/ 104 w 244"/>
                  <a:gd name="T51" fmla="*/ 127 h 219"/>
                  <a:gd name="T52" fmla="*/ 113 w 244"/>
                  <a:gd name="T53" fmla="*/ 130 h 219"/>
                  <a:gd name="T54" fmla="*/ 115 w 244"/>
                  <a:gd name="T55" fmla="*/ 138 h 219"/>
                  <a:gd name="T56" fmla="*/ 112 w 244"/>
                  <a:gd name="T57" fmla="*/ 149 h 219"/>
                  <a:gd name="T58" fmla="*/ 115 w 244"/>
                  <a:gd name="T59" fmla="*/ 164 h 219"/>
                  <a:gd name="T60" fmla="*/ 118 w 244"/>
                  <a:gd name="T61" fmla="*/ 171 h 219"/>
                  <a:gd name="T62" fmla="*/ 118 w 244"/>
                  <a:gd name="T63" fmla="*/ 189 h 219"/>
                  <a:gd name="T64" fmla="*/ 126 w 244"/>
                  <a:gd name="T65" fmla="*/ 200 h 219"/>
                  <a:gd name="T66" fmla="*/ 138 w 244"/>
                  <a:gd name="T67" fmla="*/ 208 h 219"/>
                  <a:gd name="T68" fmla="*/ 154 w 244"/>
                  <a:gd name="T69" fmla="*/ 218 h 219"/>
                  <a:gd name="T70" fmla="*/ 161 w 244"/>
                  <a:gd name="T71" fmla="*/ 216 h 219"/>
                  <a:gd name="T72" fmla="*/ 166 w 244"/>
                  <a:gd name="T73" fmla="*/ 202 h 219"/>
                  <a:gd name="T74" fmla="*/ 178 w 244"/>
                  <a:gd name="T75" fmla="*/ 188 h 219"/>
                  <a:gd name="T76" fmla="*/ 186 w 244"/>
                  <a:gd name="T77" fmla="*/ 167 h 219"/>
                  <a:gd name="T78" fmla="*/ 196 w 244"/>
                  <a:gd name="T79" fmla="*/ 155 h 219"/>
                  <a:gd name="T80" fmla="*/ 203 w 244"/>
                  <a:gd name="T81" fmla="*/ 153 h 219"/>
                  <a:gd name="T82" fmla="*/ 215 w 244"/>
                  <a:gd name="T83" fmla="*/ 160 h 219"/>
                  <a:gd name="T84" fmla="*/ 224 w 244"/>
                  <a:gd name="T85" fmla="*/ 165 h 219"/>
                  <a:gd name="T86" fmla="*/ 244 w 244"/>
                  <a:gd name="T87" fmla="*/ 168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4" h="219">
                    <a:moveTo>
                      <a:pt x="6" y="0"/>
                    </a:moveTo>
                    <a:lnTo>
                      <a:pt x="1" y="5"/>
                    </a:lnTo>
                    <a:lnTo>
                      <a:pt x="0" y="8"/>
                    </a:lnTo>
                    <a:lnTo>
                      <a:pt x="1" y="10"/>
                    </a:lnTo>
                    <a:lnTo>
                      <a:pt x="7" y="11"/>
                    </a:lnTo>
                    <a:lnTo>
                      <a:pt x="11" y="11"/>
                    </a:lnTo>
                    <a:lnTo>
                      <a:pt x="12" y="13"/>
                    </a:lnTo>
                    <a:lnTo>
                      <a:pt x="11" y="16"/>
                    </a:lnTo>
                    <a:lnTo>
                      <a:pt x="7" y="21"/>
                    </a:lnTo>
                    <a:lnTo>
                      <a:pt x="4" y="23"/>
                    </a:lnTo>
                    <a:lnTo>
                      <a:pt x="4" y="28"/>
                    </a:lnTo>
                    <a:lnTo>
                      <a:pt x="7" y="33"/>
                    </a:lnTo>
                    <a:lnTo>
                      <a:pt x="16" y="39"/>
                    </a:lnTo>
                    <a:lnTo>
                      <a:pt x="20" y="41"/>
                    </a:lnTo>
                    <a:lnTo>
                      <a:pt x="22" y="46"/>
                    </a:lnTo>
                    <a:lnTo>
                      <a:pt x="22" y="47"/>
                    </a:lnTo>
                    <a:lnTo>
                      <a:pt x="23" y="50"/>
                    </a:lnTo>
                    <a:lnTo>
                      <a:pt x="23" y="54"/>
                    </a:lnTo>
                    <a:lnTo>
                      <a:pt x="21" y="59"/>
                    </a:lnTo>
                    <a:lnTo>
                      <a:pt x="22" y="63"/>
                    </a:lnTo>
                    <a:lnTo>
                      <a:pt x="26" y="64"/>
                    </a:lnTo>
                    <a:lnTo>
                      <a:pt x="28" y="64"/>
                    </a:lnTo>
                    <a:lnTo>
                      <a:pt x="33" y="65"/>
                    </a:lnTo>
                    <a:lnTo>
                      <a:pt x="38" y="64"/>
                    </a:lnTo>
                    <a:lnTo>
                      <a:pt x="43" y="65"/>
                    </a:lnTo>
                    <a:lnTo>
                      <a:pt x="50" y="69"/>
                    </a:lnTo>
                    <a:lnTo>
                      <a:pt x="51" y="75"/>
                    </a:lnTo>
                    <a:lnTo>
                      <a:pt x="51" y="87"/>
                    </a:lnTo>
                    <a:lnTo>
                      <a:pt x="50" y="88"/>
                    </a:lnTo>
                    <a:lnTo>
                      <a:pt x="51" y="92"/>
                    </a:lnTo>
                    <a:lnTo>
                      <a:pt x="52" y="97"/>
                    </a:lnTo>
                    <a:lnTo>
                      <a:pt x="56" y="104"/>
                    </a:lnTo>
                    <a:lnTo>
                      <a:pt x="57" y="109"/>
                    </a:lnTo>
                    <a:lnTo>
                      <a:pt x="61" y="118"/>
                    </a:lnTo>
                    <a:lnTo>
                      <a:pt x="58" y="120"/>
                    </a:lnTo>
                    <a:lnTo>
                      <a:pt x="57" y="122"/>
                    </a:lnTo>
                    <a:lnTo>
                      <a:pt x="52" y="125"/>
                    </a:lnTo>
                    <a:lnTo>
                      <a:pt x="46" y="125"/>
                    </a:lnTo>
                    <a:lnTo>
                      <a:pt x="44" y="127"/>
                    </a:lnTo>
                    <a:lnTo>
                      <a:pt x="45" y="131"/>
                    </a:lnTo>
                    <a:lnTo>
                      <a:pt x="50" y="137"/>
                    </a:lnTo>
                    <a:lnTo>
                      <a:pt x="55" y="142"/>
                    </a:lnTo>
                    <a:lnTo>
                      <a:pt x="60" y="145"/>
                    </a:lnTo>
                    <a:lnTo>
                      <a:pt x="63" y="148"/>
                    </a:lnTo>
                    <a:lnTo>
                      <a:pt x="67" y="150"/>
                    </a:lnTo>
                    <a:lnTo>
                      <a:pt x="72" y="149"/>
                    </a:lnTo>
                    <a:lnTo>
                      <a:pt x="78" y="147"/>
                    </a:lnTo>
                    <a:lnTo>
                      <a:pt x="84" y="143"/>
                    </a:lnTo>
                    <a:lnTo>
                      <a:pt x="91" y="137"/>
                    </a:lnTo>
                    <a:lnTo>
                      <a:pt x="95" y="131"/>
                    </a:lnTo>
                    <a:lnTo>
                      <a:pt x="100" y="128"/>
                    </a:lnTo>
                    <a:lnTo>
                      <a:pt x="104" y="127"/>
                    </a:lnTo>
                    <a:lnTo>
                      <a:pt x="109" y="128"/>
                    </a:lnTo>
                    <a:lnTo>
                      <a:pt x="113" y="130"/>
                    </a:lnTo>
                    <a:lnTo>
                      <a:pt x="115" y="133"/>
                    </a:lnTo>
                    <a:lnTo>
                      <a:pt x="115" y="138"/>
                    </a:lnTo>
                    <a:lnTo>
                      <a:pt x="114" y="144"/>
                    </a:lnTo>
                    <a:lnTo>
                      <a:pt x="112" y="149"/>
                    </a:lnTo>
                    <a:lnTo>
                      <a:pt x="112" y="155"/>
                    </a:lnTo>
                    <a:lnTo>
                      <a:pt x="115" y="164"/>
                    </a:lnTo>
                    <a:lnTo>
                      <a:pt x="116" y="166"/>
                    </a:lnTo>
                    <a:lnTo>
                      <a:pt x="118" y="171"/>
                    </a:lnTo>
                    <a:lnTo>
                      <a:pt x="118" y="182"/>
                    </a:lnTo>
                    <a:lnTo>
                      <a:pt x="118" y="189"/>
                    </a:lnTo>
                    <a:lnTo>
                      <a:pt x="125" y="199"/>
                    </a:lnTo>
                    <a:lnTo>
                      <a:pt x="126" y="200"/>
                    </a:lnTo>
                    <a:lnTo>
                      <a:pt x="132" y="204"/>
                    </a:lnTo>
                    <a:lnTo>
                      <a:pt x="138" y="208"/>
                    </a:lnTo>
                    <a:lnTo>
                      <a:pt x="149" y="216"/>
                    </a:lnTo>
                    <a:lnTo>
                      <a:pt x="154" y="218"/>
                    </a:lnTo>
                    <a:lnTo>
                      <a:pt x="159" y="219"/>
                    </a:lnTo>
                    <a:lnTo>
                      <a:pt x="161" y="216"/>
                    </a:lnTo>
                    <a:lnTo>
                      <a:pt x="164" y="212"/>
                    </a:lnTo>
                    <a:lnTo>
                      <a:pt x="166" y="202"/>
                    </a:lnTo>
                    <a:lnTo>
                      <a:pt x="171" y="198"/>
                    </a:lnTo>
                    <a:lnTo>
                      <a:pt x="178" y="188"/>
                    </a:lnTo>
                    <a:lnTo>
                      <a:pt x="183" y="178"/>
                    </a:lnTo>
                    <a:lnTo>
                      <a:pt x="186" y="167"/>
                    </a:lnTo>
                    <a:lnTo>
                      <a:pt x="192" y="161"/>
                    </a:lnTo>
                    <a:lnTo>
                      <a:pt x="196" y="155"/>
                    </a:lnTo>
                    <a:lnTo>
                      <a:pt x="199" y="153"/>
                    </a:lnTo>
                    <a:lnTo>
                      <a:pt x="203" y="153"/>
                    </a:lnTo>
                    <a:lnTo>
                      <a:pt x="207" y="154"/>
                    </a:lnTo>
                    <a:lnTo>
                      <a:pt x="215" y="160"/>
                    </a:lnTo>
                    <a:lnTo>
                      <a:pt x="218" y="162"/>
                    </a:lnTo>
                    <a:lnTo>
                      <a:pt x="224" y="165"/>
                    </a:lnTo>
                    <a:lnTo>
                      <a:pt x="233" y="166"/>
                    </a:lnTo>
                    <a:lnTo>
                      <a:pt x="244" y="16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748">
                <a:extLst>
                  <a:ext uri="{FF2B5EF4-FFF2-40B4-BE49-F238E27FC236}">
                    <a16:creationId xmlns:a16="http://schemas.microsoft.com/office/drawing/2014/main" id="{19054894-4E89-D024-B5C6-01C1792932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871"/>
                <a:ext cx="148" cy="149"/>
              </a:xfrm>
              <a:custGeom>
                <a:avLst/>
                <a:gdLst>
                  <a:gd name="T0" fmla="*/ 11 w 740"/>
                  <a:gd name="T1" fmla="*/ 743 h 746"/>
                  <a:gd name="T2" fmla="*/ 37 w 740"/>
                  <a:gd name="T3" fmla="*/ 746 h 746"/>
                  <a:gd name="T4" fmla="*/ 58 w 740"/>
                  <a:gd name="T5" fmla="*/ 708 h 746"/>
                  <a:gd name="T6" fmla="*/ 78 w 740"/>
                  <a:gd name="T7" fmla="*/ 687 h 746"/>
                  <a:gd name="T8" fmla="*/ 96 w 740"/>
                  <a:gd name="T9" fmla="*/ 636 h 746"/>
                  <a:gd name="T10" fmla="*/ 104 w 740"/>
                  <a:gd name="T11" fmla="*/ 620 h 746"/>
                  <a:gd name="T12" fmla="*/ 123 w 740"/>
                  <a:gd name="T13" fmla="*/ 606 h 746"/>
                  <a:gd name="T14" fmla="*/ 158 w 740"/>
                  <a:gd name="T15" fmla="*/ 583 h 746"/>
                  <a:gd name="T16" fmla="*/ 172 w 740"/>
                  <a:gd name="T17" fmla="*/ 557 h 746"/>
                  <a:gd name="T18" fmla="*/ 180 w 740"/>
                  <a:gd name="T19" fmla="*/ 540 h 746"/>
                  <a:gd name="T20" fmla="*/ 188 w 740"/>
                  <a:gd name="T21" fmla="*/ 537 h 746"/>
                  <a:gd name="T22" fmla="*/ 201 w 740"/>
                  <a:gd name="T23" fmla="*/ 508 h 746"/>
                  <a:gd name="T24" fmla="*/ 216 w 740"/>
                  <a:gd name="T25" fmla="*/ 503 h 746"/>
                  <a:gd name="T26" fmla="*/ 239 w 740"/>
                  <a:gd name="T27" fmla="*/ 510 h 746"/>
                  <a:gd name="T28" fmla="*/ 251 w 740"/>
                  <a:gd name="T29" fmla="*/ 494 h 746"/>
                  <a:gd name="T30" fmla="*/ 243 w 740"/>
                  <a:gd name="T31" fmla="*/ 486 h 746"/>
                  <a:gd name="T32" fmla="*/ 252 w 740"/>
                  <a:gd name="T33" fmla="*/ 474 h 746"/>
                  <a:gd name="T34" fmla="*/ 254 w 740"/>
                  <a:gd name="T35" fmla="*/ 451 h 746"/>
                  <a:gd name="T36" fmla="*/ 263 w 740"/>
                  <a:gd name="T37" fmla="*/ 440 h 746"/>
                  <a:gd name="T38" fmla="*/ 264 w 740"/>
                  <a:gd name="T39" fmla="*/ 434 h 746"/>
                  <a:gd name="T40" fmla="*/ 272 w 740"/>
                  <a:gd name="T41" fmla="*/ 420 h 746"/>
                  <a:gd name="T42" fmla="*/ 294 w 740"/>
                  <a:gd name="T43" fmla="*/ 425 h 746"/>
                  <a:gd name="T44" fmla="*/ 312 w 740"/>
                  <a:gd name="T45" fmla="*/ 430 h 746"/>
                  <a:gd name="T46" fmla="*/ 337 w 740"/>
                  <a:gd name="T47" fmla="*/ 399 h 746"/>
                  <a:gd name="T48" fmla="*/ 353 w 740"/>
                  <a:gd name="T49" fmla="*/ 402 h 746"/>
                  <a:gd name="T50" fmla="*/ 409 w 740"/>
                  <a:gd name="T51" fmla="*/ 395 h 746"/>
                  <a:gd name="T52" fmla="*/ 433 w 740"/>
                  <a:gd name="T53" fmla="*/ 385 h 746"/>
                  <a:gd name="T54" fmla="*/ 458 w 740"/>
                  <a:gd name="T55" fmla="*/ 379 h 746"/>
                  <a:gd name="T56" fmla="*/ 474 w 740"/>
                  <a:gd name="T57" fmla="*/ 363 h 746"/>
                  <a:gd name="T58" fmla="*/ 491 w 740"/>
                  <a:gd name="T59" fmla="*/ 359 h 746"/>
                  <a:gd name="T60" fmla="*/ 504 w 740"/>
                  <a:gd name="T61" fmla="*/ 348 h 746"/>
                  <a:gd name="T62" fmla="*/ 521 w 740"/>
                  <a:gd name="T63" fmla="*/ 343 h 746"/>
                  <a:gd name="T64" fmla="*/ 526 w 740"/>
                  <a:gd name="T65" fmla="*/ 322 h 746"/>
                  <a:gd name="T66" fmla="*/ 550 w 740"/>
                  <a:gd name="T67" fmla="*/ 317 h 746"/>
                  <a:gd name="T68" fmla="*/ 582 w 740"/>
                  <a:gd name="T69" fmla="*/ 305 h 746"/>
                  <a:gd name="T70" fmla="*/ 593 w 740"/>
                  <a:gd name="T71" fmla="*/ 282 h 746"/>
                  <a:gd name="T72" fmla="*/ 604 w 740"/>
                  <a:gd name="T73" fmla="*/ 270 h 746"/>
                  <a:gd name="T74" fmla="*/ 616 w 740"/>
                  <a:gd name="T75" fmla="*/ 259 h 746"/>
                  <a:gd name="T76" fmla="*/ 615 w 740"/>
                  <a:gd name="T77" fmla="*/ 248 h 746"/>
                  <a:gd name="T78" fmla="*/ 604 w 740"/>
                  <a:gd name="T79" fmla="*/ 228 h 746"/>
                  <a:gd name="T80" fmla="*/ 588 w 740"/>
                  <a:gd name="T81" fmla="*/ 209 h 746"/>
                  <a:gd name="T82" fmla="*/ 594 w 740"/>
                  <a:gd name="T83" fmla="*/ 183 h 746"/>
                  <a:gd name="T84" fmla="*/ 601 w 740"/>
                  <a:gd name="T85" fmla="*/ 165 h 746"/>
                  <a:gd name="T86" fmla="*/ 609 w 740"/>
                  <a:gd name="T87" fmla="*/ 140 h 746"/>
                  <a:gd name="T88" fmla="*/ 621 w 740"/>
                  <a:gd name="T89" fmla="*/ 119 h 746"/>
                  <a:gd name="T90" fmla="*/ 645 w 740"/>
                  <a:gd name="T91" fmla="*/ 112 h 746"/>
                  <a:gd name="T92" fmla="*/ 676 w 740"/>
                  <a:gd name="T93" fmla="*/ 88 h 746"/>
                  <a:gd name="T94" fmla="*/ 690 w 740"/>
                  <a:gd name="T95" fmla="*/ 59 h 746"/>
                  <a:gd name="T96" fmla="*/ 700 w 740"/>
                  <a:gd name="T97" fmla="*/ 39 h 746"/>
                  <a:gd name="T98" fmla="*/ 709 w 740"/>
                  <a:gd name="T99" fmla="*/ 24 h 746"/>
                  <a:gd name="T100" fmla="*/ 731 w 740"/>
                  <a:gd name="T101" fmla="*/ 3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40" h="746">
                    <a:moveTo>
                      <a:pt x="0" y="742"/>
                    </a:moveTo>
                    <a:lnTo>
                      <a:pt x="4" y="743"/>
                    </a:lnTo>
                    <a:lnTo>
                      <a:pt x="6" y="743"/>
                    </a:lnTo>
                    <a:lnTo>
                      <a:pt x="11" y="743"/>
                    </a:lnTo>
                    <a:lnTo>
                      <a:pt x="17" y="743"/>
                    </a:lnTo>
                    <a:lnTo>
                      <a:pt x="28" y="746"/>
                    </a:lnTo>
                    <a:lnTo>
                      <a:pt x="32" y="746"/>
                    </a:lnTo>
                    <a:lnTo>
                      <a:pt x="37" y="746"/>
                    </a:lnTo>
                    <a:lnTo>
                      <a:pt x="39" y="744"/>
                    </a:lnTo>
                    <a:lnTo>
                      <a:pt x="43" y="742"/>
                    </a:lnTo>
                    <a:lnTo>
                      <a:pt x="54" y="715"/>
                    </a:lnTo>
                    <a:lnTo>
                      <a:pt x="58" y="708"/>
                    </a:lnTo>
                    <a:lnTo>
                      <a:pt x="67" y="705"/>
                    </a:lnTo>
                    <a:lnTo>
                      <a:pt x="69" y="702"/>
                    </a:lnTo>
                    <a:lnTo>
                      <a:pt x="73" y="697"/>
                    </a:lnTo>
                    <a:lnTo>
                      <a:pt x="78" y="687"/>
                    </a:lnTo>
                    <a:lnTo>
                      <a:pt x="84" y="675"/>
                    </a:lnTo>
                    <a:lnTo>
                      <a:pt x="89" y="655"/>
                    </a:lnTo>
                    <a:lnTo>
                      <a:pt x="95" y="642"/>
                    </a:lnTo>
                    <a:lnTo>
                      <a:pt x="96" y="636"/>
                    </a:lnTo>
                    <a:lnTo>
                      <a:pt x="98" y="632"/>
                    </a:lnTo>
                    <a:lnTo>
                      <a:pt x="100" y="629"/>
                    </a:lnTo>
                    <a:lnTo>
                      <a:pt x="102" y="628"/>
                    </a:lnTo>
                    <a:lnTo>
                      <a:pt x="104" y="620"/>
                    </a:lnTo>
                    <a:lnTo>
                      <a:pt x="108" y="617"/>
                    </a:lnTo>
                    <a:lnTo>
                      <a:pt x="111" y="613"/>
                    </a:lnTo>
                    <a:lnTo>
                      <a:pt x="114" y="612"/>
                    </a:lnTo>
                    <a:lnTo>
                      <a:pt x="123" y="606"/>
                    </a:lnTo>
                    <a:lnTo>
                      <a:pt x="131" y="601"/>
                    </a:lnTo>
                    <a:lnTo>
                      <a:pt x="136" y="597"/>
                    </a:lnTo>
                    <a:lnTo>
                      <a:pt x="140" y="596"/>
                    </a:lnTo>
                    <a:lnTo>
                      <a:pt x="158" y="583"/>
                    </a:lnTo>
                    <a:lnTo>
                      <a:pt x="167" y="575"/>
                    </a:lnTo>
                    <a:lnTo>
                      <a:pt x="170" y="572"/>
                    </a:lnTo>
                    <a:lnTo>
                      <a:pt x="172" y="569"/>
                    </a:lnTo>
                    <a:lnTo>
                      <a:pt x="172" y="557"/>
                    </a:lnTo>
                    <a:lnTo>
                      <a:pt x="175" y="549"/>
                    </a:lnTo>
                    <a:lnTo>
                      <a:pt x="175" y="544"/>
                    </a:lnTo>
                    <a:lnTo>
                      <a:pt x="177" y="543"/>
                    </a:lnTo>
                    <a:lnTo>
                      <a:pt x="180" y="540"/>
                    </a:lnTo>
                    <a:lnTo>
                      <a:pt x="180" y="539"/>
                    </a:lnTo>
                    <a:lnTo>
                      <a:pt x="181" y="539"/>
                    </a:lnTo>
                    <a:lnTo>
                      <a:pt x="183" y="539"/>
                    </a:lnTo>
                    <a:lnTo>
                      <a:pt x="188" y="537"/>
                    </a:lnTo>
                    <a:lnTo>
                      <a:pt x="192" y="532"/>
                    </a:lnTo>
                    <a:lnTo>
                      <a:pt x="194" y="527"/>
                    </a:lnTo>
                    <a:lnTo>
                      <a:pt x="195" y="519"/>
                    </a:lnTo>
                    <a:lnTo>
                      <a:pt x="201" y="508"/>
                    </a:lnTo>
                    <a:lnTo>
                      <a:pt x="204" y="502"/>
                    </a:lnTo>
                    <a:lnTo>
                      <a:pt x="209" y="500"/>
                    </a:lnTo>
                    <a:lnTo>
                      <a:pt x="211" y="499"/>
                    </a:lnTo>
                    <a:lnTo>
                      <a:pt x="216" y="503"/>
                    </a:lnTo>
                    <a:lnTo>
                      <a:pt x="221" y="506"/>
                    </a:lnTo>
                    <a:lnTo>
                      <a:pt x="227" y="509"/>
                    </a:lnTo>
                    <a:lnTo>
                      <a:pt x="232" y="510"/>
                    </a:lnTo>
                    <a:lnTo>
                      <a:pt x="239" y="510"/>
                    </a:lnTo>
                    <a:lnTo>
                      <a:pt x="244" y="506"/>
                    </a:lnTo>
                    <a:lnTo>
                      <a:pt x="247" y="504"/>
                    </a:lnTo>
                    <a:lnTo>
                      <a:pt x="252" y="499"/>
                    </a:lnTo>
                    <a:lnTo>
                      <a:pt x="251" y="494"/>
                    </a:lnTo>
                    <a:lnTo>
                      <a:pt x="250" y="492"/>
                    </a:lnTo>
                    <a:lnTo>
                      <a:pt x="247" y="489"/>
                    </a:lnTo>
                    <a:lnTo>
                      <a:pt x="246" y="489"/>
                    </a:lnTo>
                    <a:lnTo>
                      <a:pt x="243" y="486"/>
                    </a:lnTo>
                    <a:lnTo>
                      <a:pt x="243" y="483"/>
                    </a:lnTo>
                    <a:lnTo>
                      <a:pt x="244" y="480"/>
                    </a:lnTo>
                    <a:lnTo>
                      <a:pt x="250" y="477"/>
                    </a:lnTo>
                    <a:lnTo>
                      <a:pt x="252" y="474"/>
                    </a:lnTo>
                    <a:lnTo>
                      <a:pt x="255" y="470"/>
                    </a:lnTo>
                    <a:lnTo>
                      <a:pt x="255" y="464"/>
                    </a:lnTo>
                    <a:lnTo>
                      <a:pt x="255" y="458"/>
                    </a:lnTo>
                    <a:lnTo>
                      <a:pt x="254" y="451"/>
                    </a:lnTo>
                    <a:lnTo>
                      <a:pt x="255" y="447"/>
                    </a:lnTo>
                    <a:lnTo>
                      <a:pt x="258" y="443"/>
                    </a:lnTo>
                    <a:lnTo>
                      <a:pt x="261" y="442"/>
                    </a:lnTo>
                    <a:lnTo>
                      <a:pt x="263" y="440"/>
                    </a:lnTo>
                    <a:lnTo>
                      <a:pt x="263" y="437"/>
                    </a:lnTo>
                    <a:lnTo>
                      <a:pt x="263" y="436"/>
                    </a:lnTo>
                    <a:lnTo>
                      <a:pt x="264" y="436"/>
                    </a:lnTo>
                    <a:lnTo>
                      <a:pt x="264" y="434"/>
                    </a:lnTo>
                    <a:lnTo>
                      <a:pt x="264" y="432"/>
                    </a:lnTo>
                    <a:lnTo>
                      <a:pt x="266" y="432"/>
                    </a:lnTo>
                    <a:lnTo>
                      <a:pt x="266" y="425"/>
                    </a:lnTo>
                    <a:lnTo>
                      <a:pt x="272" y="420"/>
                    </a:lnTo>
                    <a:lnTo>
                      <a:pt x="277" y="417"/>
                    </a:lnTo>
                    <a:lnTo>
                      <a:pt x="281" y="417"/>
                    </a:lnTo>
                    <a:lnTo>
                      <a:pt x="286" y="419"/>
                    </a:lnTo>
                    <a:lnTo>
                      <a:pt x="294" y="425"/>
                    </a:lnTo>
                    <a:lnTo>
                      <a:pt x="296" y="428"/>
                    </a:lnTo>
                    <a:lnTo>
                      <a:pt x="300" y="430"/>
                    </a:lnTo>
                    <a:lnTo>
                      <a:pt x="307" y="432"/>
                    </a:lnTo>
                    <a:lnTo>
                      <a:pt x="312" y="430"/>
                    </a:lnTo>
                    <a:lnTo>
                      <a:pt x="319" y="424"/>
                    </a:lnTo>
                    <a:lnTo>
                      <a:pt x="324" y="412"/>
                    </a:lnTo>
                    <a:lnTo>
                      <a:pt x="334" y="402"/>
                    </a:lnTo>
                    <a:lnTo>
                      <a:pt x="337" y="399"/>
                    </a:lnTo>
                    <a:lnTo>
                      <a:pt x="342" y="397"/>
                    </a:lnTo>
                    <a:lnTo>
                      <a:pt x="346" y="397"/>
                    </a:lnTo>
                    <a:lnTo>
                      <a:pt x="349" y="401"/>
                    </a:lnTo>
                    <a:lnTo>
                      <a:pt x="353" y="402"/>
                    </a:lnTo>
                    <a:lnTo>
                      <a:pt x="358" y="402"/>
                    </a:lnTo>
                    <a:lnTo>
                      <a:pt x="365" y="403"/>
                    </a:lnTo>
                    <a:lnTo>
                      <a:pt x="403" y="397"/>
                    </a:lnTo>
                    <a:lnTo>
                      <a:pt x="409" y="395"/>
                    </a:lnTo>
                    <a:lnTo>
                      <a:pt x="411" y="394"/>
                    </a:lnTo>
                    <a:lnTo>
                      <a:pt x="415" y="394"/>
                    </a:lnTo>
                    <a:lnTo>
                      <a:pt x="424" y="391"/>
                    </a:lnTo>
                    <a:lnTo>
                      <a:pt x="433" y="385"/>
                    </a:lnTo>
                    <a:lnTo>
                      <a:pt x="441" y="383"/>
                    </a:lnTo>
                    <a:lnTo>
                      <a:pt x="449" y="380"/>
                    </a:lnTo>
                    <a:lnTo>
                      <a:pt x="457" y="380"/>
                    </a:lnTo>
                    <a:lnTo>
                      <a:pt x="458" y="379"/>
                    </a:lnTo>
                    <a:lnTo>
                      <a:pt x="462" y="378"/>
                    </a:lnTo>
                    <a:lnTo>
                      <a:pt x="466" y="374"/>
                    </a:lnTo>
                    <a:lnTo>
                      <a:pt x="472" y="369"/>
                    </a:lnTo>
                    <a:lnTo>
                      <a:pt x="474" y="363"/>
                    </a:lnTo>
                    <a:lnTo>
                      <a:pt x="478" y="361"/>
                    </a:lnTo>
                    <a:lnTo>
                      <a:pt x="485" y="360"/>
                    </a:lnTo>
                    <a:lnTo>
                      <a:pt x="487" y="359"/>
                    </a:lnTo>
                    <a:lnTo>
                      <a:pt x="491" y="359"/>
                    </a:lnTo>
                    <a:lnTo>
                      <a:pt x="493" y="356"/>
                    </a:lnTo>
                    <a:lnTo>
                      <a:pt x="497" y="354"/>
                    </a:lnTo>
                    <a:lnTo>
                      <a:pt x="501" y="349"/>
                    </a:lnTo>
                    <a:lnTo>
                      <a:pt x="504" y="348"/>
                    </a:lnTo>
                    <a:lnTo>
                      <a:pt x="510" y="350"/>
                    </a:lnTo>
                    <a:lnTo>
                      <a:pt x="515" y="349"/>
                    </a:lnTo>
                    <a:lnTo>
                      <a:pt x="519" y="346"/>
                    </a:lnTo>
                    <a:lnTo>
                      <a:pt x="521" y="343"/>
                    </a:lnTo>
                    <a:lnTo>
                      <a:pt x="523" y="338"/>
                    </a:lnTo>
                    <a:lnTo>
                      <a:pt x="523" y="329"/>
                    </a:lnTo>
                    <a:lnTo>
                      <a:pt x="524" y="326"/>
                    </a:lnTo>
                    <a:lnTo>
                      <a:pt x="526" y="322"/>
                    </a:lnTo>
                    <a:lnTo>
                      <a:pt x="531" y="322"/>
                    </a:lnTo>
                    <a:lnTo>
                      <a:pt x="536" y="321"/>
                    </a:lnTo>
                    <a:lnTo>
                      <a:pt x="543" y="320"/>
                    </a:lnTo>
                    <a:lnTo>
                      <a:pt x="550" y="317"/>
                    </a:lnTo>
                    <a:lnTo>
                      <a:pt x="561" y="315"/>
                    </a:lnTo>
                    <a:lnTo>
                      <a:pt x="573" y="310"/>
                    </a:lnTo>
                    <a:lnTo>
                      <a:pt x="578" y="308"/>
                    </a:lnTo>
                    <a:lnTo>
                      <a:pt x="582" y="305"/>
                    </a:lnTo>
                    <a:lnTo>
                      <a:pt x="586" y="299"/>
                    </a:lnTo>
                    <a:lnTo>
                      <a:pt x="589" y="295"/>
                    </a:lnTo>
                    <a:lnTo>
                      <a:pt x="593" y="289"/>
                    </a:lnTo>
                    <a:lnTo>
                      <a:pt x="593" y="282"/>
                    </a:lnTo>
                    <a:lnTo>
                      <a:pt x="595" y="277"/>
                    </a:lnTo>
                    <a:lnTo>
                      <a:pt x="598" y="274"/>
                    </a:lnTo>
                    <a:lnTo>
                      <a:pt x="603" y="272"/>
                    </a:lnTo>
                    <a:lnTo>
                      <a:pt x="604" y="270"/>
                    </a:lnTo>
                    <a:lnTo>
                      <a:pt x="606" y="269"/>
                    </a:lnTo>
                    <a:lnTo>
                      <a:pt x="611" y="266"/>
                    </a:lnTo>
                    <a:lnTo>
                      <a:pt x="617" y="262"/>
                    </a:lnTo>
                    <a:lnTo>
                      <a:pt x="616" y="259"/>
                    </a:lnTo>
                    <a:lnTo>
                      <a:pt x="616" y="258"/>
                    </a:lnTo>
                    <a:lnTo>
                      <a:pt x="616" y="255"/>
                    </a:lnTo>
                    <a:lnTo>
                      <a:pt x="616" y="251"/>
                    </a:lnTo>
                    <a:lnTo>
                      <a:pt x="615" y="248"/>
                    </a:lnTo>
                    <a:lnTo>
                      <a:pt x="615" y="247"/>
                    </a:lnTo>
                    <a:lnTo>
                      <a:pt x="615" y="245"/>
                    </a:lnTo>
                    <a:lnTo>
                      <a:pt x="613" y="240"/>
                    </a:lnTo>
                    <a:lnTo>
                      <a:pt x="604" y="228"/>
                    </a:lnTo>
                    <a:lnTo>
                      <a:pt x="594" y="222"/>
                    </a:lnTo>
                    <a:lnTo>
                      <a:pt x="590" y="219"/>
                    </a:lnTo>
                    <a:lnTo>
                      <a:pt x="589" y="215"/>
                    </a:lnTo>
                    <a:lnTo>
                      <a:pt x="588" y="209"/>
                    </a:lnTo>
                    <a:lnTo>
                      <a:pt x="588" y="201"/>
                    </a:lnTo>
                    <a:lnTo>
                      <a:pt x="589" y="190"/>
                    </a:lnTo>
                    <a:lnTo>
                      <a:pt x="590" y="185"/>
                    </a:lnTo>
                    <a:lnTo>
                      <a:pt x="594" y="183"/>
                    </a:lnTo>
                    <a:lnTo>
                      <a:pt x="598" y="175"/>
                    </a:lnTo>
                    <a:lnTo>
                      <a:pt x="600" y="171"/>
                    </a:lnTo>
                    <a:lnTo>
                      <a:pt x="600" y="167"/>
                    </a:lnTo>
                    <a:lnTo>
                      <a:pt x="601" y="165"/>
                    </a:lnTo>
                    <a:lnTo>
                      <a:pt x="601" y="160"/>
                    </a:lnTo>
                    <a:lnTo>
                      <a:pt x="604" y="151"/>
                    </a:lnTo>
                    <a:lnTo>
                      <a:pt x="607" y="145"/>
                    </a:lnTo>
                    <a:lnTo>
                      <a:pt x="609" y="140"/>
                    </a:lnTo>
                    <a:lnTo>
                      <a:pt x="611" y="138"/>
                    </a:lnTo>
                    <a:lnTo>
                      <a:pt x="612" y="129"/>
                    </a:lnTo>
                    <a:lnTo>
                      <a:pt x="616" y="123"/>
                    </a:lnTo>
                    <a:lnTo>
                      <a:pt x="621" y="119"/>
                    </a:lnTo>
                    <a:lnTo>
                      <a:pt x="628" y="117"/>
                    </a:lnTo>
                    <a:lnTo>
                      <a:pt x="635" y="115"/>
                    </a:lnTo>
                    <a:lnTo>
                      <a:pt x="641" y="114"/>
                    </a:lnTo>
                    <a:lnTo>
                      <a:pt x="645" y="112"/>
                    </a:lnTo>
                    <a:lnTo>
                      <a:pt x="647" y="114"/>
                    </a:lnTo>
                    <a:lnTo>
                      <a:pt x="661" y="103"/>
                    </a:lnTo>
                    <a:lnTo>
                      <a:pt x="668" y="94"/>
                    </a:lnTo>
                    <a:lnTo>
                      <a:pt x="676" y="88"/>
                    </a:lnTo>
                    <a:lnTo>
                      <a:pt x="681" y="77"/>
                    </a:lnTo>
                    <a:lnTo>
                      <a:pt x="684" y="72"/>
                    </a:lnTo>
                    <a:lnTo>
                      <a:pt x="687" y="70"/>
                    </a:lnTo>
                    <a:lnTo>
                      <a:pt x="690" y="59"/>
                    </a:lnTo>
                    <a:lnTo>
                      <a:pt x="692" y="53"/>
                    </a:lnTo>
                    <a:lnTo>
                      <a:pt x="695" y="47"/>
                    </a:lnTo>
                    <a:lnTo>
                      <a:pt x="698" y="45"/>
                    </a:lnTo>
                    <a:lnTo>
                      <a:pt x="700" y="39"/>
                    </a:lnTo>
                    <a:lnTo>
                      <a:pt x="702" y="35"/>
                    </a:lnTo>
                    <a:lnTo>
                      <a:pt x="703" y="31"/>
                    </a:lnTo>
                    <a:lnTo>
                      <a:pt x="706" y="30"/>
                    </a:lnTo>
                    <a:lnTo>
                      <a:pt x="709" y="24"/>
                    </a:lnTo>
                    <a:lnTo>
                      <a:pt x="715" y="20"/>
                    </a:lnTo>
                    <a:lnTo>
                      <a:pt x="720" y="15"/>
                    </a:lnTo>
                    <a:lnTo>
                      <a:pt x="725" y="9"/>
                    </a:lnTo>
                    <a:lnTo>
                      <a:pt x="731" y="3"/>
                    </a:lnTo>
                    <a:lnTo>
                      <a:pt x="74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749">
                <a:extLst>
                  <a:ext uri="{FF2B5EF4-FFF2-40B4-BE49-F238E27FC236}">
                    <a16:creationId xmlns:a16="http://schemas.microsoft.com/office/drawing/2014/main" id="{796C8E11-11DD-6D96-2632-7D6879888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016"/>
                <a:ext cx="72" cy="50"/>
              </a:xfrm>
              <a:custGeom>
                <a:avLst/>
                <a:gdLst>
                  <a:gd name="T0" fmla="*/ 19 w 361"/>
                  <a:gd name="T1" fmla="*/ 241 h 249"/>
                  <a:gd name="T2" fmla="*/ 36 w 361"/>
                  <a:gd name="T3" fmla="*/ 236 h 249"/>
                  <a:gd name="T4" fmla="*/ 58 w 361"/>
                  <a:gd name="T5" fmla="*/ 240 h 249"/>
                  <a:gd name="T6" fmla="*/ 67 w 361"/>
                  <a:gd name="T7" fmla="*/ 240 h 249"/>
                  <a:gd name="T8" fmla="*/ 68 w 361"/>
                  <a:gd name="T9" fmla="*/ 239 h 249"/>
                  <a:gd name="T10" fmla="*/ 75 w 361"/>
                  <a:gd name="T11" fmla="*/ 239 h 249"/>
                  <a:gd name="T12" fmla="*/ 81 w 361"/>
                  <a:gd name="T13" fmla="*/ 234 h 249"/>
                  <a:gd name="T14" fmla="*/ 91 w 361"/>
                  <a:gd name="T15" fmla="*/ 205 h 249"/>
                  <a:gd name="T16" fmla="*/ 92 w 361"/>
                  <a:gd name="T17" fmla="*/ 184 h 249"/>
                  <a:gd name="T18" fmla="*/ 97 w 361"/>
                  <a:gd name="T19" fmla="*/ 173 h 249"/>
                  <a:gd name="T20" fmla="*/ 115 w 361"/>
                  <a:gd name="T21" fmla="*/ 166 h 249"/>
                  <a:gd name="T22" fmla="*/ 124 w 361"/>
                  <a:gd name="T23" fmla="*/ 162 h 249"/>
                  <a:gd name="T24" fmla="*/ 132 w 361"/>
                  <a:gd name="T25" fmla="*/ 159 h 249"/>
                  <a:gd name="T26" fmla="*/ 142 w 361"/>
                  <a:gd name="T27" fmla="*/ 149 h 249"/>
                  <a:gd name="T28" fmla="*/ 153 w 361"/>
                  <a:gd name="T29" fmla="*/ 127 h 249"/>
                  <a:gd name="T30" fmla="*/ 161 w 361"/>
                  <a:gd name="T31" fmla="*/ 113 h 249"/>
                  <a:gd name="T32" fmla="*/ 166 w 361"/>
                  <a:gd name="T33" fmla="*/ 103 h 249"/>
                  <a:gd name="T34" fmla="*/ 170 w 361"/>
                  <a:gd name="T35" fmla="*/ 99 h 249"/>
                  <a:gd name="T36" fmla="*/ 179 w 361"/>
                  <a:gd name="T37" fmla="*/ 88 h 249"/>
                  <a:gd name="T38" fmla="*/ 186 w 361"/>
                  <a:gd name="T39" fmla="*/ 85 h 249"/>
                  <a:gd name="T40" fmla="*/ 192 w 361"/>
                  <a:gd name="T41" fmla="*/ 80 h 249"/>
                  <a:gd name="T42" fmla="*/ 195 w 361"/>
                  <a:gd name="T43" fmla="*/ 74 h 249"/>
                  <a:gd name="T44" fmla="*/ 198 w 361"/>
                  <a:gd name="T45" fmla="*/ 69 h 249"/>
                  <a:gd name="T46" fmla="*/ 202 w 361"/>
                  <a:gd name="T47" fmla="*/ 63 h 249"/>
                  <a:gd name="T48" fmla="*/ 217 w 361"/>
                  <a:gd name="T49" fmla="*/ 53 h 249"/>
                  <a:gd name="T50" fmla="*/ 232 w 361"/>
                  <a:gd name="T51" fmla="*/ 45 h 249"/>
                  <a:gd name="T52" fmla="*/ 258 w 361"/>
                  <a:gd name="T53" fmla="*/ 33 h 249"/>
                  <a:gd name="T54" fmla="*/ 296 w 361"/>
                  <a:gd name="T55" fmla="*/ 30 h 249"/>
                  <a:gd name="T56" fmla="*/ 305 w 361"/>
                  <a:gd name="T57" fmla="*/ 24 h 249"/>
                  <a:gd name="T58" fmla="*/ 314 w 361"/>
                  <a:gd name="T59" fmla="*/ 16 h 249"/>
                  <a:gd name="T60" fmla="*/ 324 w 361"/>
                  <a:gd name="T61" fmla="*/ 1 h 249"/>
                  <a:gd name="T62" fmla="*/ 342 w 361"/>
                  <a:gd name="T63" fmla="*/ 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1" h="249">
                    <a:moveTo>
                      <a:pt x="0" y="249"/>
                    </a:moveTo>
                    <a:lnTo>
                      <a:pt x="19" y="241"/>
                    </a:lnTo>
                    <a:lnTo>
                      <a:pt x="27" y="237"/>
                    </a:lnTo>
                    <a:lnTo>
                      <a:pt x="36" y="236"/>
                    </a:lnTo>
                    <a:lnTo>
                      <a:pt x="46" y="236"/>
                    </a:lnTo>
                    <a:lnTo>
                      <a:pt x="58" y="240"/>
                    </a:lnTo>
                    <a:lnTo>
                      <a:pt x="62" y="240"/>
                    </a:lnTo>
                    <a:lnTo>
                      <a:pt x="67" y="240"/>
                    </a:lnTo>
                    <a:lnTo>
                      <a:pt x="67" y="239"/>
                    </a:lnTo>
                    <a:lnTo>
                      <a:pt x="68" y="239"/>
                    </a:lnTo>
                    <a:lnTo>
                      <a:pt x="70" y="239"/>
                    </a:lnTo>
                    <a:lnTo>
                      <a:pt x="75" y="239"/>
                    </a:lnTo>
                    <a:lnTo>
                      <a:pt x="78" y="236"/>
                    </a:lnTo>
                    <a:lnTo>
                      <a:pt x="81" y="234"/>
                    </a:lnTo>
                    <a:lnTo>
                      <a:pt x="86" y="228"/>
                    </a:lnTo>
                    <a:lnTo>
                      <a:pt x="91" y="205"/>
                    </a:lnTo>
                    <a:lnTo>
                      <a:pt x="92" y="194"/>
                    </a:lnTo>
                    <a:lnTo>
                      <a:pt x="92" y="184"/>
                    </a:lnTo>
                    <a:lnTo>
                      <a:pt x="92" y="178"/>
                    </a:lnTo>
                    <a:lnTo>
                      <a:pt x="97" y="173"/>
                    </a:lnTo>
                    <a:lnTo>
                      <a:pt x="104" y="168"/>
                    </a:lnTo>
                    <a:lnTo>
                      <a:pt x="115" y="166"/>
                    </a:lnTo>
                    <a:lnTo>
                      <a:pt x="119" y="163"/>
                    </a:lnTo>
                    <a:lnTo>
                      <a:pt x="124" y="162"/>
                    </a:lnTo>
                    <a:lnTo>
                      <a:pt x="127" y="160"/>
                    </a:lnTo>
                    <a:lnTo>
                      <a:pt x="132" y="159"/>
                    </a:lnTo>
                    <a:lnTo>
                      <a:pt x="138" y="154"/>
                    </a:lnTo>
                    <a:lnTo>
                      <a:pt x="142" y="149"/>
                    </a:lnTo>
                    <a:lnTo>
                      <a:pt x="147" y="137"/>
                    </a:lnTo>
                    <a:lnTo>
                      <a:pt x="153" y="127"/>
                    </a:lnTo>
                    <a:lnTo>
                      <a:pt x="156" y="119"/>
                    </a:lnTo>
                    <a:lnTo>
                      <a:pt x="161" y="113"/>
                    </a:lnTo>
                    <a:lnTo>
                      <a:pt x="164" y="106"/>
                    </a:lnTo>
                    <a:lnTo>
                      <a:pt x="166" y="103"/>
                    </a:lnTo>
                    <a:lnTo>
                      <a:pt x="167" y="99"/>
                    </a:lnTo>
                    <a:lnTo>
                      <a:pt x="170" y="99"/>
                    </a:lnTo>
                    <a:lnTo>
                      <a:pt x="175" y="92"/>
                    </a:lnTo>
                    <a:lnTo>
                      <a:pt x="179" y="88"/>
                    </a:lnTo>
                    <a:lnTo>
                      <a:pt x="182" y="85"/>
                    </a:lnTo>
                    <a:lnTo>
                      <a:pt x="186" y="85"/>
                    </a:lnTo>
                    <a:lnTo>
                      <a:pt x="188" y="82"/>
                    </a:lnTo>
                    <a:lnTo>
                      <a:pt x="192" y="80"/>
                    </a:lnTo>
                    <a:lnTo>
                      <a:pt x="194" y="76"/>
                    </a:lnTo>
                    <a:lnTo>
                      <a:pt x="195" y="74"/>
                    </a:lnTo>
                    <a:lnTo>
                      <a:pt x="198" y="73"/>
                    </a:lnTo>
                    <a:lnTo>
                      <a:pt x="198" y="69"/>
                    </a:lnTo>
                    <a:lnTo>
                      <a:pt x="200" y="66"/>
                    </a:lnTo>
                    <a:lnTo>
                      <a:pt x="202" y="63"/>
                    </a:lnTo>
                    <a:lnTo>
                      <a:pt x="207" y="60"/>
                    </a:lnTo>
                    <a:lnTo>
                      <a:pt x="217" y="53"/>
                    </a:lnTo>
                    <a:lnTo>
                      <a:pt x="223" y="48"/>
                    </a:lnTo>
                    <a:lnTo>
                      <a:pt x="232" y="45"/>
                    </a:lnTo>
                    <a:lnTo>
                      <a:pt x="244" y="36"/>
                    </a:lnTo>
                    <a:lnTo>
                      <a:pt x="258" y="33"/>
                    </a:lnTo>
                    <a:lnTo>
                      <a:pt x="289" y="31"/>
                    </a:lnTo>
                    <a:lnTo>
                      <a:pt x="296" y="30"/>
                    </a:lnTo>
                    <a:lnTo>
                      <a:pt x="303" y="28"/>
                    </a:lnTo>
                    <a:lnTo>
                      <a:pt x="305" y="24"/>
                    </a:lnTo>
                    <a:lnTo>
                      <a:pt x="309" y="22"/>
                    </a:lnTo>
                    <a:lnTo>
                      <a:pt x="314" y="16"/>
                    </a:lnTo>
                    <a:lnTo>
                      <a:pt x="318" y="6"/>
                    </a:lnTo>
                    <a:lnTo>
                      <a:pt x="324" y="1"/>
                    </a:lnTo>
                    <a:lnTo>
                      <a:pt x="331" y="0"/>
                    </a:lnTo>
                    <a:lnTo>
                      <a:pt x="342" y="5"/>
                    </a:lnTo>
                    <a:lnTo>
                      <a:pt x="361" y="1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750">
                <a:extLst>
                  <a:ext uri="{FF2B5EF4-FFF2-40B4-BE49-F238E27FC236}">
                    <a16:creationId xmlns:a16="http://schemas.microsoft.com/office/drawing/2014/main" id="{4DDA5A4D-337F-939A-E8E9-4FEE563B4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" y="1066"/>
                <a:ext cx="33" cy="30"/>
              </a:xfrm>
              <a:custGeom>
                <a:avLst/>
                <a:gdLst>
                  <a:gd name="T0" fmla="*/ 0 w 165"/>
                  <a:gd name="T1" fmla="*/ 154 h 154"/>
                  <a:gd name="T2" fmla="*/ 3 w 165"/>
                  <a:gd name="T3" fmla="*/ 151 h 154"/>
                  <a:gd name="T4" fmla="*/ 4 w 165"/>
                  <a:gd name="T5" fmla="*/ 148 h 154"/>
                  <a:gd name="T6" fmla="*/ 6 w 165"/>
                  <a:gd name="T7" fmla="*/ 147 h 154"/>
                  <a:gd name="T8" fmla="*/ 8 w 165"/>
                  <a:gd name="T9" fmla="*/ 142 h 154"/>
                  <a:gd name="T10" fmla="*/ 10 w 165"/>
                  <a:gd name="T11" fmla="*/ 137 h 154"/>
                  <a:gd name="T12" fmla="*/ 17 w 165"/>
                  <a:gd name="T13" fmla="*/ 118 h 154"/>
                  <a:gd name="T14" fmla="*/ 32 w 165"/>
                  <a:gd name="T15" fmla="*/ 102 h 154"/>
                  <a:gd name="T16" fmla="*/ 45 w 165"/>
                  <a:gd name="T17" fmla="*/ 94 h 154"/>
                  <a:gd name="T18" fmla="*/ 52 w 165"/>
                  <a:gd name="T19" fmla="*/ 93 h 154"/>
                  <a:gd name="T20" fmla="*/ 62 w 165"/>
                  <a:gd name="T21" fmla="*/ 95 h 154"/>
                  <a:gd name="T22" fmla="*/ 77 w 165"/>
                  <a:gd name="T23" fmla="*/ 96 h 154"/>
                  <a:gd name="T24" fmla="*/ 84 w 165"/>
                  <a:gd name="T25" fmla="*/ 95 h 154"/>
                  <a:gd name="T26" fmla="*/ 84 w 165"/>
                  <a:gd name="T27" fmla="*/ 94 h 154"/>
                  <a:gd name="T28" fmla="*/ 85 w 165"/>
                  <a:gd name="T29" fmla="*/ 94 h 154"/>
                  <a:gd name="T30" fmla="*/ 88 w 165"/>
                  <a:gd name="T31" fmla="*/ 94 h 154"/>
                  <a:gd name="T32" fmla="*/ 92 w 165"/>
                  <a:gd name="T33" fmla="*/ 94 h 154"/>
                  <a:gd name="T34" fmla="*/ 95 w 165"/>
                  <a:gd name="T35" fmla="*/ 90 h 154"/>
                  <a:gd name="T36" fmla="*/ 98 w 165"/>
                  <a:gd name="T37" fmla="*/ 88 h 154"/>
                  <a:gd name="T38" fmla="*/ 101 w 165"/>
                  <a:gd name="T39" fmla="*/ 84 h 154"/>
                  <a:gd name="T40" fmla="*/ 105 w 165"/>
                  <a:gd name="T41" fmla="*/ 82 h 154"/>
                  <a:gd name="T42" fmla="*/ 106 w 165"/>
                  <a:gd name="T43" fmla="*/ 77 h 154"/>
                  <a:gd name="T44" fmla="*/ 108 w 165"/>
                  <a:gd name="T45" fmla="*/ 73 h 154"/>
                  <a:gd name="T46" fmla="*/ 113 w 165"/>
                  <a:gd name="T47" fmla="*/ 65 h 154"/>
                  <a:gd name="T48" fmla="*/ 113 w 165"/>
                  <a:gd name="T49" fmla="*/ 50 h 154"/>
                  <a:gd name="T50" fmla="*/ 115 w 165"/>
                  <a:gd name="T51" fmla="*/ 39 h 154"/>
                  <a:gd name="T52" fmla="*/ 117 w 165"/>
                  <a:gd name="T53" fmla="*/ 31 h 154"/>
                  <a:gd name="T54" fmla="*/ 119 w 165"/>
                  <a:gd name="T55" fmla="*/ 27 h 154"/>
                  <a:gd name="T56" fmla="*/ 120 w 165"/>
                  <a:gd name="T57" fmla="*/ 20 h 154"/>
                  <a:gd name="T58" fmla="*/ 125 w 165"/>
                  <a:gd name="T59" fmla="*/ 16 h 154"/>
                  <a:gd name="T60" fmla="*/ 129 w 165"/>
                  <a:gd name="T61" fmla="*/ 13 h 154"/>
                  <a:gd name="T62" fmla="*/ 137 w 165"/>
                  <a:gd name="T63" fmla="*/ 10 h 154"/>
                  <a:gd name="T64" fmla="*/ 148 w 165"/>
                  <a:gd name="T65" fmla="*/ 5 h 154"/>
                  <a:gd name="T66" fmla="*/ 165 w 165"/>
                  <a:gd name="T67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5" h="154">
                    <a:moveTo>
                      <a:pt x="0" y="154"/>
                    </a:moveTo>
                    <a:lnTo>
                      <a:pt x="3" y="151"/>
                    </a:lnTo>
                    <a:lnTo>
                      <a:pt x="4" y="148"/>
                    </a:lnTo>
                    <a:lnTo>
                      <a:pt x="6" y="147"/>
                    </a:lnTo>
                    <a:lnTo>
                      <a:pt x="8" y="142"/>
                    </a:lnTo>
                    <a:lnTo>
                      <a:pt x="10" y="137"/>
                    </a:lnTo>
                    <a:lnTo>
                      <a:pt x="17" y="118"/>
                    </a:lnTo>
                    <a:lnTo>
                      <a:pt x="32" y="102"/>
                    </a:lnTo>
                    <a:lnTo>
                      <a:pt x="45" y="94"/>
                    </a:lnTo>
                    <a:lnTo>
                      <a:pt x="52" y="93"/>
                    </a:lnTo>
                    <a:lnTo>
                      <a:pt x="62" y="95"/>
                    </a:lnTo>
                    <a:lnTo>
                      <a:pt x="77" y="96"/>
                    </a:lnTo>
                    <a:lnTo>
                      <a:pt x="84" y="95"/>
                    </a:lnTo>
                    <a:lnTo>
                      <a:pt x="84" y="94"/>
                    </a:lnTo>
                    <a:lnTo>
                      <a:pt x="85" y="94"/>
                    </a:lnTo>
                    <a:lnTo>
                      <a:pt x="88" y="94"/>
                    </a:lnTo>
                    <a:lnTo>
                      <a:pt x="92" y="94"/>
                    </a:lnTo>
                    <a:lnTo>
                      <a:pt x="95" y="90"/>
                    </a:lnTo>
                    <a:lnTo>
                      <a:pt x="98" y="88"/>
                    </a:lnTo>
                    <a:lnTo>
                      <a:pt x="101" y="84"/>
                    </a:lnTo>
                    <a:lnTo>
                      <a:pt x="105" y="82"/>
                    </a:lnTo>
                    <a:lnTo>
                      <a:pt x="106" y="77"/>
                    </a:lnTo>
                    <a:lnTo>
                      <a:pt x="108" y="73"/>
                    </a:lnTo>
                    <a:lnTo>
                      <a:pt x="113" y="65"/>
                    </a:lnTo>
                    <a:lnTo>
                      <a:pt x="113" y="50"/>
                    </a:lnTo>
                    <a:lnTo>
                      <a:pt x="115" y="39"/>
                    </a:lnTo>
                    <a:lnTo>
                      <a:pt x="117" y="31"/>
                    </a:lnTo>
                    <a:lnTo>
                      <a:pt x="119" y="27"/>
                    </a:lnTo>
                    <a:lnTo>
                      <a:pt x="120" y="20"/>
                    </a:lnTo>
                    <a:lnTo>
                      <a:pt x="125" y="16"/>
                    </a:lnTo>
                    <a:lnTo>
                      <a:pt x="129" y="13"/>
                    </a:lnTo>
                    <a:lnTo>
                      <a:pt x="137" y="10"/>
                    </a:lnTo>
                    <a:lnTo>
                      <a:pt x="148" y="5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751">
                <a:extLst>
                  <a:ext uri="{FF2B5EF4-FFF2-40B4-BE49-F238E27FC236}">
                    <a16:creationId xmlns:a16="http://schemas.microsoft.com/office/drawing/2014/main" id="{CA33B4FF-6D78-E0B5-92A0-E1CA1BD48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1093"/>
                <a:ext cx="8" cy="14"/>
              </a:xfrm>
              <a:custGeom>
                <a:avLst/>
                <a:gdLst>
                  <a:gd name="T0" fmla="*/ 33 w 41"/>
                  <a:gd name="T1" fmla="*/ 70 h 70"/>
                  <a:gd name="T2" fmla="*/ 32 w 41"/>
                  <a:gd name="T3" fmla="*/ 53 h 70"/>
                  <a:gd name="T4" fmla="*/ 30 w 41"/>
                  <a:gd name="T5" fmla="*/ 45 h 70"/>
                  <a:gd name="T6" fmla="*/ 27 w 41"/>
                  <a:gd name="T7" fmla="*/ 39 h 70"/>
                  <a:gd name="T8" fmla="*/ 4 w 41"/>
                  <a:gd name="T9" fmla="*/ 7 h 70"/>
                  <a:gd name="T10" fmla="*/ 0 w 41"/>
                  <a:gd name="T11" fmla="*/ 2 h 70"/>
                  <a:gd name="T12" fmla="*/ 1 w 41"/>
                  <a:gd name="T13" fmla="*/ 1 h 70"/>
                  <a:gd name="T14" fmla="*/ 6 w 41"/>
                  <a:gd name="T15" fmla="*/ 0 h 70"/>
                  <a:gd name="T16" fmla="*/ 15 w 41"/>
                  <a:gd name="T17" fmla="*/ 2 h 70"/>
                  <a:gd name="T18" fmla="*/ 26 w 41"/>
                  <a:gd name="T19" fmla="*/ 17 h 70"/>
                  <a:gd name="T20" fmla="*/ 27 w 41"/>
                  <a:gd name="T21" fmla="*/ 19 h 70"/>
                  <a:gd name="T22" fmla="*/ 30 w 41"/>
                  <a:gd name="T23" fmla="*/ 21 h 70"/>
                  <a:gd name="T24" fmla="*/ 35 w 41"/>
                  <a:gd name="T25" fmla="*/ 21 h 70"/>
                  <a:gd name="T26" fmla="*/ 41 w 41"/>
                  <a:gd name="T27" fmla="*/ 1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70">
                    <a:moveTo>
                      <a:pt x="33" y="70"/>
                    </a:moveTo>
                    <a:lnTo>
                      <a:pt x="32" y="53"/>
                    </a:lnTo>
                    <a:lnTo>
                      <a:pt x="30" y="45"/>
                    </a:lnTo>
                    <a:lnTo>
                      <a:pt x="27" y="39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6" y="0"/>
                    </a:lnTo>
                    <a:lnTo>
                      <a:pt x="15" y="2"/>
                    </a:lnTo>
                    <a:lnTo>
                      <a:pt x="26" y="17"/>
                    </a:lnTo>
                    <a:lnTo>
                      <a:pt x="27" y="19"/>
                    </a:lnTo>
                    <a:lnTo>
                      <a:pt x="30" y="21"/>
                    </a:lnTo>
                    <a:lnTo>
                      <a:pt x="35" y="21"/>
                    </a:lnTo>
                    <a:lnTo>
                      <a:pt x="41" y="1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752">
                <a:extLst>
                  <a:ext uri="{FF2B5EF4-FFF2-40B4-BE49-F238E27FC236}">
                    <a16:creationId xmlns:a16="http://schemas.microsoft.com/office/drawing/2014/main" id="{BB244BD7-42A2-4371-E1AC-031D635FC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835"/>
                <a:ext cx="25" cy="4"/>
              </a:xfrm>
              <a:custGeom>
                <a:avLst/>
                <a:gdLst>
                  <a:gd name="T0" fmla="*/ 0 w 123"/>
                  <a:gd name="T1" fmla="*/ 19 h 19"/>
                  <a:gd name="T2" fmla="*/ 15 w 123"/>
                  <a:gd name="T3" fmla="*/ 9 h 19"/>
                  <a:gd name="T4" fmla="*/ 34 w 123"/>
                  <a:gd name="T5" fmla="*/ 8 h 19"/>
                  <a:gd name="T6" fmla="*/ 46 w 123"/>
                  <a:gd name="T7" fmla="*/ 7 h 19"/>
                  <a:gd name="T8" fmla="*/ 60 w 123"/>
                  <a:gd name="T9" fmla="*/ 7 h 19"/>
                  <a:gd name="T10" fmla="*/ 75 w 123"/>
                  <a:gd name="T11" fmla="*/ 5 h 19"/>
                  <a:gd name="T12" fmla="*/ 92 w 123"/>
                  <a:gd name="T13" fmla="*/ 3 h 19"/>
                  <a:gd name="T14" fmla="*/ 108 w 123"/>
                  <a:gd name="T15" fmla="*/ 0 h 19"/>
                  <a:gd name="T16" fmla="*/ 115 w 123"/>
                  <a:gd name="T17" fmla="*/ 0 h 19"/>
                  <a:gd name="T18" fmla="*/ 123 w 123"/>
                  <a:gd name="T1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9">
                    <a:moveTo>
                      <a:pt x="0" y="19"/>
                    </a:moveTo>
                    <a:lnTo>
                      <a:pt x="15" y="9"/>
                    </a:lnTo>
                    <a:lnTo>
                      <a:pt x="34" y="8"/>
                    </a:lnTo>
                    <a:lnTo>
                      <a:pt x="46" y="7"/>
                    </a:lnTo>
                    <a:lnTo>
                      <a:pt x="60" y="7"/>
                    </a:lnTo>
                    <a:lnTo>
                      <a:pt x="75" y="5"/>
                    </a:lnTo>
                    <a:lnTo>
                      <a:pt x="92" y="3"/>
                    </a:lnTo>
                    <a:lnTo>
                      <a:pt x="108" y="0"/>
                    </a:lnTo>
                    <a:lnTo>
                      <a:pt x="115" y="0"/>
                    </a:lnTo>
                    <a:lnTo>
                      <a:pt x="123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753">
                <a:extLst>
                  <a:ext uri="{FF2B5EF4-FFF2-40B4-BE49-F238E27FC236}">
                    <a16:creationId xmlns:a16="http://schemas.microsoft.com/office/drawing/2014/main" id="{5715AA43-6DBF-258D-0184-96E97CDF9C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1" y="2295"/>
                <a:ext cx="64" cy="109"/>
              </a:xfrm>
              <a:custGeom>
                <a:avLst/>
                <a:gdLst>
                  <a:gd name="T0" fmla="*/ 305 w 322"/>
                  <a:gd name="T1" fmla="*/ 18 h 544"/>
                  <a:gd name="T2" fmla="*/ 301 w 322"/>
                  <a:gd name="T3" fmla="*/ 20 h 544"/>
                  <a:gd name="T4" fmla="*/ 290 w 322"/>
                  <a:gd name="T5" fmla="*/ 21 h 544"/>
                  <a:gd name="T6" fmla="*/ 266 w 322"/>
                  <a:gd name="T7" fmla="*/ 18 h 544"/>
                  <a:gd name="T8" fmla="*/ 242 w 322"/>
                  <a:gd name="T9" fmla="*/ 20 h 544"/>
                  <a:gd name="T10" fmla="*/ 226 w 322"/>
                  <a:gd name="T11" fmla="*/ 12 h 544"/>
                  <a:gd name="T12" fmla="*/ 217 w 322"/>
                  <a:gd name="T13" fmla="*/ 10 h 544"/>
                  <a:gd name="T14" fmla="*/ 209 w 322"/>
                  <a:gd name="T15" fmla="*/ 6 h 544"/>
                  <a:gd name="T16" fmla="*/ 194 w 322"/>
                  <a:gd name="T17" fmla="*/ 5 h 544"/>
                  <a:gd name="T18" fmla="*/ 171 w 322"/>
                  <a:gd name="T19" fmla="*/ 3 h 544"/>
                  <a:gd name="T20" fmla="*/ 164 w 322"/>
                  <a:gd name="T21" fmla="*/ 17 h 544"/>
                  <a:gd name="T22" fmla="*/ 154 w 322"/>
                  <a:gd name="T23" fmla="*/ 15 h 544"/>
                  <a:gd name="T24" fmla="*/ 152 w 322"/>
                  <a:gd name="T25" fmla="*/ 27 h 544"/>
                  <a:gd name="T26" fmla="*/ 148 w 322"/>
                  <a:gd name="T27" fmla="*/ 37 h 544"/>
                  <a:gd name="T28" fmla="*/ 145 w 322"/>
                  <a:gd name="T29" fmla="*/ 41 h 544"/>
                  <a:gd name="T30" fmla="*/ 136 w 322"/>
                  <a:gd name="T31" fmla="*/ 51 h 544"/>
                  <a:gd name="T32" fmla="*/ 124 w 322"/>
                  <a:gd name="T33" fmla="*/ 61 h 544"/>
                  <a:gd name="T34" fmla="*/ 112 w 322"/>
                  <a:gd name="T35" fmla="*/ 80 h 544"/>
                  <a:gd name="T36" fmla="*/ 95 w 322"/>
                  <a:gd name="T37" fmla="*/ 89 h 544"/>
                  <a:gd name="T38" fmla="*/ 80 w 322"/>
                  <a:gd name="T39" fmla="*/ 95 h 544"/>
                  <a:gd name="T40" fmla="*/ 65 w 322"/>
                  <a:gd name="T41" fmla="*/ 109 h 544"/>
                  <a:gd name="T42" fmla="*/ 50 w 322"/>
                  <a:gd name="T43" fmla="*/ 126 h 544"/>
                  <a:gd name="T44" fmla="*/ 42 w 322"/>
                  <a:gd name="T45" fmla="*/ 146 h 544"/>
                  <a:gd name="T46" fmla="*/ 45 w 322"/>
                  <a:gd name="T47" fmla="*/ 159 h 544"/>
                  <a:gd name="T48" fmla="*/ 34 w 322"/>
                  <a:gd name="T49" fmla="*/ 172 h 544"/>
                  <a:gd name="T50" fmla="*/ 33 w 322"/>
                  <a:gd name="T51" fmla="*/ 176 h 544"/>
                  <a:gd name="T52" fmla="*/ 22 w 322"/>
                  <a:gd name="T53" fmla="*/ 190 h 544"/>
                  <a:gd name="T54" fmla="*/ 16 w 322"/>
                  <a:gd name="T55" fmla="*/ 192 h 544"/>
                  <a:gd name="T56" fmla="*/ 8 w 322"/>
                  <a:gd name="T57" fmla="*/ 194 h 544"/>
                  <a:gd name="T58" fmla="*/ 10 w 322"/>
                  <a:gd name="T59" fmla="*/ 206 h 544"/>
                  <a:gd name="T60" fmla="*/ 4 w 322"/>
                  <a:gd name="T61" fmla="*/ 217 h 544"/>
                  <a:gd name="T62" fmla="*/ 27 w 322"/>
                  <a:gd name="T63" fmla="*/ 223 h 544"/>
                  <a:gd name="T64" fmla="*/ 31 w 322"/>
                  <a:gd name="T65" fmla="*/ 222 h 544"/>
                  <a:gd name="T66" fmla="*/ 33 w 322"/>
                  <a:gd name="T67" fmla="*/ 247 h 544"/>
                  <a:gd name="T68" fmla="*/ 28 w 322"/>
                  <a:gd name="T69" fmla="*/ 253 h 544"/>
                  <a:gd name="T70" fmla="*/ 22 w 322"/>
                  <a:gd name="T71" fmla="*/ 256 h 544"/>
                  <a:gd name="T72" fmla="*/ 20 w 322"/>
                  <a:gd name="T73" fmla="*/ 274 h 544"/>
                  <a:gd name="T74" fmla="*/ 19 w 322"/>
                  <a:gd name="T75" fmla="*/ 281 h 544"/>
                  <a:gd name="T76" fmla="*/ 33 w 322"/>
                  <a:gd name="T77" fmla="*/ 286 h 544"/>
                  <a:gd name="T78" fmla="*/ 32 w 322"/>
                  <a:gd name="T79" fmla="*/ 295 h 544"/>
                  <a:gd name="T80" fmla="*/ 33 w 322"/>
                  <a:gd name="T81" fmla="*/ 319 h 544"/>
                  <a:gd name="T82" fmla="*/ 39 w 322"/>
                  <a:gd name="T83" fmla="*/ 331 h 544"/>
                  <a:gd name="T84" fmla="*/ 37 w 322"/>
                  <a:gd name="T85" fmla="*/ 347 h 544"/>
                  <a:gd name="T86" fmla="*/ 49 w 322"/>
                  <a:gd name="T87" fmla="*/ 367 h 544"/>
                  <a:gd name="T88" fmla="*/ 59 w 322"/>
                  <a:gd name="T89" fmla="*/ 380 h 544"/>
                  <a:gd name="T90" fmla="*/ 67 w 322"/>
                  <a:gd name="T91" fmla="*/ 415 h 544"/>
                  <a:gd name="T92" fmla="*/ 70 w 322"/>
                  <a:gd name="T93" fmla="*/ 433 h 544"/>
                  <a:gd name="T94" fmla="*/ 88 w 322"/>
                  <a:gd name="T95" fmla="*/ 447 h 544"/>
                  <a:gd name="T96" fmla="*/ 117 w 322"/>
                  <a:gd name="T97" fmla="*/ 486 h 544"/>
                  <a:gd name="T98" fmla="*/ 130 w 322"/>
                  <a:gd name="T99" fmla="*/ 502 h 544"/>
                  <a:gd name="T100" fmla="*/ 125 w 322"/>
                  <a:gd name="T101" fmla="*/ 527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2" h="544">
                    <a:moveTo>
                      <a:pt x="322" y="12"/>
                    </a:moveTo>
                    <a:lnTo>
                      <a:pt x="308" y="18"/>
                    </a:lnTo>
                    <a:lnTo>
                      <a:pt x="305" y="18"/>
                    </a:lnTo>
                    <a:lnTo>
                      <a:pt x="302" y="18"/>
                    </a:lnTo>
                    <a:lnTo>
                      <a:pt x="301" y="18"/>
                    </a:lnTo>
                    <a:lnTo>
                      <a:pt x="301" y="20"/>
                    </a:lnTo>
                    <a:lnTo>
                      <a:pt x="296" y="20"/>
                    </a:lnTo>
                    <a:lnTo>
                      <a:pt x="293" y="20"/>
                    </a:lnTo>
                    <a:lnTo>
                      <a:pt x="290" y="21"/>
                    </a:lnTo>
                    <a:lnTo>
                      <a:pt x="270" y="20"/>
                    </a:lnTo>
                    <a:lnTo>
                      <a:pt x="267" y="18"/>
                    </a:lnTo>
                    <a:lnTo>
                      <a:pt x="266" y="18"/>
                    </a:lnTo>
                    <a:lnTo>
                      <a:pt x="262" y="18"/>
                    </a:lnTo>
                    <a:lnTo>
                      <a:pt x="250" y="18"/>
                    </a:lnTo>
                    <a:lnTo>
                      <a:pt x="242" y="20"/>
                    </a:lnTo>
                    <a:lnTo>
                      <a:pt x="238" y="18"/>
                    </a:lnTo>
                    <a:lnTo>
                      <a:pt x="230" y="13"/>
                    </a:lnTo>
                    <a:lnTo>
                      <a:pt x="226" y="12"/>
                    </a:lnTo>
                    <a:lnTo>
                      <a:pt x="221" y="11"/>
                    </a:lnTo>
                    <a:lnTo>
                      <a:pt x="219" y="10"/>
                    </a:lnTo>
                    <a:lnTo>
                      <a:pt x="217" y="10"/>
                    </a:lnTo>
                    <a:lnTo>
                      <a:pt x="213" y="7"/>
                    </a:lnTo>
                    <a:lnTo>
                      <a:pt x="210" y="6"/>
                    </a:lnTo>
                    <a:lnTo>
                      <a:pt x="209" y="6"/>
                    </a:lnTo>
                    <a:lnTo>
                      <a:pt x="203" y="4"/>
                    </a:lnTo>
                    <a:lnTo>
                      <a:pt x="199" y="4"/>
                    </a:lnTo>
                    <a:lnTo>
                      <a:pt x="194" y="5"/>
                    </a:lnTo>
                    <a:lnTo>
                      <a:pt x="181" y="1"/>
                    </a:lnTo>
                    <a:lnTo>
                      <a:pt x="175" y="0"/>
                    </a:lnTo>
                    <a:lnTo>
                      <a:pt x="171" y="3"/>
                    </a:lnTo>
                    <a:lnTo>
                      <a:pt x="168" y="11"/>
                    </a:lnTo>
                    <a:lnTo>
                      <a:pt x="165" y="15"/>
                    </a:lnTo>
                    <a:lnTo>
                      <a:pt x="164" y="17"/>
                    </a:lnTo>
                    <a:lnTo>
                      <a:pt x="162" y="18"/>
                    </a:lnTo>
                    <a:lnTo>
                      <a:pt x="159" y="17"/>
                    </a:lnTo>
                    <a:lnTo>
                      <a:pt x="154" y="15"/>
                    </a:lnTo>
                    <a:lnTo>
                      <a:pt x="152" y="17"/>
                    </a:lnTo>
                    <a:lnTo>
                      <a:pt x="150" y="21"/>
                    </a:lnTo>
                    <a:lnTo>
                      <a:pt x="152" y="27"/>
                    </a:lnTo>
                    <a:lnTo>
                      <a:pt x="150" y="30"/>
                    </a:lnTo>
                    <a:lnTo>
                      <a:pt x="150" y="34"/>
                    </a:lnTo>
                    <a:lnTo>
                      <a:pt x="148" y="37"/>
                    </a:lnTo>
                    <a:lnTo>
                      <a:pt x="148" y="40"/>
                    </a:lnTo>
                    <a:lnTo>
                      <a:pt x="146" y="41"/>
                    </a:lnTo>
                    <a:lnTo>
                      <a:pt x="145" y="41"/>
                    </a:lnTo>
                    <a:lnTo>
                      <a:pt x="145" y="43"/>
                    </a:lnTo>
                    <a:lnTo>
                      <a:pt x="140" y="49"/>
                    </a:lnTo>
                    <a:lnTo>
                      <a:pt x="136" y="51"/>
                    </a:lnTo>
                    <a:lnTo>
                      <a:pt x="131" y="55"/>
                    </a:lnTo>
                    <a:lnTo>
                      <a:pt x="127" y="56"/>
                    </a:lnTo>
                    <a:lnTo>
                      <a:pt x="124" y="61"/>
                    </a:lnTo>
                    <a:lnTo>
                      <a:pt x="120" y="69"/>
                    </a:lnTo>
                    <a:lnTo>
                      <a:pt x="119" y="74"/>
                    </a:lnTo>
                    <a:lnTo>
                      <a:pt x="112" y="80"/>
                    </a:lnTo>
                    <a:lnTo>
                      <a:pt x="106" y="84"/>
                    </a:lnTo>
                    <a:lnTo>
                      <a:pt x="97" y="86"/>
                    </a:lnTo>
                    <a:lnTo>
                      <a:pt x="95" y="89"/>
                    </a:lnTo>
                    <a:lnTo>
                      <a:pt x="89" y="91"/>
                    </a:lnTo>
                    <a:lnTo>
                      <a:pt x="84" y="92"/>
                    </a:lnTo>
                    <a:lnTo>
                      <a:pt x="80" y="95"/>
                    </a:lnTo>
                    <a:lnTo>
                      <a:pt x="71" y="98"/>
                    </a:lnTo>
                    <a:lnTo>
                      <a:pt x="68" y="104"/>
                    </a:lnTo>
                    <a:lnTo>
                      <a:pt x="65" y="109"/>
                    </a:lnTo>
                    <a:lnTo>
                      <a:pt x="60" y="114"/>
                    </a:lnTo>
                    <a:lnTo>
                      <a:pt x="53" y="119"/>
                    </a:lnTo>
                    <a:lnTo>
                      <a:pt x="50" y="126"/>
                    </a:lnTo>
                    <a:lnTo>
                      <a:pt x="48" y="131"/>
                    </a:lnTo>
                    <a:lnTo>
                      <a:pt x="45" y="138"/>
                    </a:lnTo>
                    <a:lnTo>
                      <a:pt x="42" y="146"/>
                    </a:lnTo>
                    <a:lnTo>
                      <a:pt x="44" y="153"/>
                    </a:lnTo>
                    <a:lnTo>
                      <a:pt x="45" y="155"/>
                    </a:lnTo>
                    <a:lnTo>
                      <a:pt x="45" y="159"/>
                    </a:lnTo>
                    <a:lnTo>
                      <a:pt x="40" y="164"/>
                    </a:lnTo>
                    <a:lnTo>
                      <a:pt x="37" y="169"/>
                    </a:lnTo>
                    <a:lnTo>
                      <a:pt x="34" y="172"/>
                    </a:lnTo>
                    <a:lnTo>
                      <a:pt x="33" y="172"/>
                    </a:lnTo>
                    <a:lnTo>
                      <a:pt x="33" y="173"/>
                    </a:lnTo>
                    <a:lnTo>
                      <a:pt x="33" y="176"/>
                    </a:lnTo>
                    <a:lnTo>
                      <a:pt x="26" y="188"/>
                    </a:lnTo>
                    <a:lnTo>
                      <a:pt x="24" y="190"/>
                    </a:lnTo>
                    <a:lnTo>
                      <a:pt x="22" y="190"/>
                    </a:lnTo>
                    <a:lnTo>
                      <a:pt x="22" y="192"/>
                    </a:lnTo>
                    <a:lnTo>
                      <a:pt x="19" y="192"/>
                    </a:lnTo>
                    <a:lnTo>
                      <a:pt x="16" y="192"/>
                    </a:lnTo>
                    <a:lnTo>
                      <a:pt x="10" y="190"/>
                    </a:lnTo>
                    <a:lnTo>
                      <a:pt x="9" y="192"/>
                    </a:lnTo>
                    <a:lnTo>
                      <a:pt x="8" y="194"/>
                    </a:lnTo>
                    <a:lnTo>
                      <a:pt x="10" y="200"/>
                    </a:lnTo>
                    <a:lnTo>
                      <a:pt x="10" y="203"/>
                    </a:lnTo>
                    <a:lnTo>
                      <a:pt x="10" y="206"/>
                    </a:lnTo>
                    <a:lnTo>
                      <a:pt x="5" y="211"/>
                    </a:lnTo>
                    <a:lnTo>
                      <a:pt x="0" y="213"/>
                    </a:lnTo>
                    <a:lnTo>
                      <a:pt x="4" y="217"/>
                    </a:lnTo>
                    <a:lnTo>
                      <a:pt x="15" y="228"/>
                    </a:lnTo>
                    <a:lnTo>
                      <a:pt x="20" y="228"/>
                    </a:lnTo>
                    <a:lnTo>
                      <a:pt x="27" y="223"/>
                    </a:lnTo>
                    <a:lnTo>
                      <a:pt x="28" y="220"/>
                    </a:lnTo>
                    <a:lnTo>
                      <a:pt x="31" y="221"/>
                    </a:lnTo>
                    <a:lnTo>
                      <a:pt x="31" y="222"/>
                    </a:lnTo>
                    <a:lnTo>
                      <a:pt x="32" y="228"/>
                    </a:lnTo>
                    <a:lnTo>
                      <a:pt x="33" y="243"/>
                    </a:lnTo>
                    <a:lnTo>
                      <a:pt x="33" y="247"/>
                    </a:lnTo>
                    <a:lnTo>
                      <a:pt x="33" y="251"/>
                    </a:lnTo>
                    <a:lnTo>
                      <a:pt x="31" y="253"/>
                    </a:lnTo>
                    <a:lnTo>
                      <a:pt x="28" y="253"/>
                    </a:lnTo>
                    <a:lnTo>
                      <a:pt x="27" y="253"/>
                    </a:lnTo>
                    <a:lnTo>
                      <a:pt x="27" y="255"/>
                    </a:lnTo>
                    <a:lnTo>
                      <a:pt x="22" y="256"/>
                    </a:lnTo>
                    <a:lnTo>
                      <a:pt x="21" y="260"/>
                    </a:lnTo>
                    <a:lnTo>
                      <a:pt x="21" y="267"/>
                    </a:lnTo>
                    <a:lnTo>
                      <a:pt x="20" y="274"/>
                    </a:lnTo>
                    <a:lnTo>
                      <a:pt x="17" y="275"/>
                    </a:lnTo>
                    <a:lnTo>
                      <a:pt x="17" y="278"/>
                    </a:lnTo>
                    <a:lnTo>
                      <a:pt x="19" y="281"/>
                    </a:lnTo>
                    <a:lnTo>
                      <a:pt x="22" y="284"/>
                    </a:lnTo>
                    <a:lnTo>
                      <a:pt x="30" y="286"/>
                    </a:lnTo>
                    <a:lnTo>
                      <a:pt x="33" y="286"/>
                    </a:lnTo>
                    <a:lnTo>
                      <a:pt x="34" y="289"/>
                    </a:lnTo>
                    <a:lnTo>
                      <a:pt x="33" y="291"/>
                    </a:lnTo>
                    <a:lnTo>
                      <a:pt x="32" y="295"/>
                    </a:lnTo>
                    <a:lnTo>
                      <a:pt x="30" y="300"/>
                    </a:lnTo>
                    <a:lnTo>
                      <a:pt x="31" y="306"/>
                    </a:lnTo>
                    <a:lnTo>
                      <a:pt x="33" y="319"/>
                    </a:lnTo>
                    <a:lnTo>
                      <a:pt x="33" y="324"/>
                    </a:lnTo>
                    <a:lnTo>
                      <a:pt x="37" y="330"/>
                    </a:lnTo>
                    <a:lnTo>
                      <a:pt x="39" y="331"/>
                    </a:lnTo>
                    <a:lnTo>
                      <a:pt x="40" y="335"/>
                    </a:lnTo>
                    <a:lnTo>
                      <a:pt x="38" y="346"/>
                    </a:lnTo>
                    <a:lnTo>
                      <a:pt x="37" y="347"/>
                    </a:lnTo>
                    <a:lnTo>
                      <a:pt x="38" y="350"/>
                    </a:lnTo>
                    <a:lnTo>
                      <a:pt x="44" y="361"/>
                    </a:lnTo>
                    <a:lnTo>
                      <a:pt x="49" y="367"/>
                    </a:lnTo>
                    <a:lnTo>
                      <a:pt x="54" y="372"/>
                    </a:lnTo>
                    <a:lnTo>
                      <a:pt x="56" y="376"/>
                    </a:lnTo>
                    <a:lnTo>
                      <a:pt x="59" y="380"/>
                    </a:lnTo>
                    <a:lnTo>
                      <a:pt x="65" y="386"/>
                    </a:lnTo>
                    <a:lnTo>
                      <a:pt x="68" y="397"/>
                    </a:lnTo>
                    <a:lnTo>
                      <a:pt x="67" y="415"/>
                    </a:lnTo>
                    <a:lnTo>
                      <a:pt x="66" y="418"/>
                    </a:lnTo>
                    <a:lnTo>
                      <a:pt x="68" y="427"/>
                    </a:lnTo>
                    <a:lnTo>
                      <a:pt x="70" y="433"/>
                    </a:lnTo>
                    <a:lnTo>
                      <a:pt x="76" y="435"/>
                    </a:lnTo>
                    <a:lnTo>
                      <a:pt x="80" y="438"/>
                    </a:lnTo>
                    <a:lnTo>
                      <a:pt x="88" y="447"/>
                    </a:lnTo>
                    <a:lnTo>
                      <a:pt x="104" y="473"/>
                    </a:lnTo>
                    <a:lnTo>
                      <a:pt x="112" y="481"/>
                    </a:lnTo>
                    <a:lnTo>
                      <a:pt x="117" y="486"/>
                    </a:lnTo>
                    <a:lnTo>
                      <a:pt x="119" y="491"/>
                    </a:lnTo>
                    <a:lnTo>
                      <a:pt x="123" y="496"/>
                    </a:lnTo>
                    <a:lnTo>
                      <a:pt x="130" y="502"/>
                    </a:lnTo>
                    <a:lnTo>
                      <a:pt x="131" y="504"/>
                    </a:lnTo>
                    <a:lnTo>
                      <a:pt x="133" y="510"/>
                    </a:lnTo>
                    <a:lnTo>
                      <a:pt x="125" y="527"/>
                    </a:lnTo>
                    <a:lnTo>
                      <a:pt x="123" y="532"/>
                    </a:lnTo>
                    <a:lnTo>
                      <a:pt x="122" y="54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754">
                <a:extLst>
                  <a:ext uri="{FF2B5EF4-FFF2-40B4-BE49-F238E27FC236}">
                    <a16:creationId xmlns:a16="http://schemas.microsoft.com/office/drawing/2014/main" id="{099EBCDE-F217-6F12-5DD3-12D4E5ACB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2404"/>
                <a:ext cx="48" cy="96"/>
              </a:xfrm>
              <a:custGeom>
                <a:avLst/>
                <a:gdLst>
                  <a:gd name="T0" fmla="*/ 238 w 240"/>
                  <a:gd name="T1" fmla="*/ 6 h 482"/>
                  <a:gd name="T2" fmla="*/ 234 w 240"/>
                  <a:gd name="T3" fmla="*/ 20 h 482"/>
                  <a:gd name="T4" fmla="*/ 218 w 240"/>
                  <a:gd name="T5" fmla="*/ 34 h 482"/>
                  <a:gd name="T6" fmla="*/ 203 w 240"/>
                  <a:gd name="T7" fmla="*/ 50 h 482"/>
                  <a:gd name="T8" fmla="*/ 197 w 240"/>
                  <a:gd name="T9" fmla="*/ 57 h 482"/>
                  <a:gd name="T10" fmla="*/ 189 w 240"/>
                  <a:gd name="T11" fmla="*/ 73 h 482"/>
                  <a:gd name="T12" fmla="*/ 171 w 240"/>
                  <a:gd name="T13" fmla="*/ 94 h 482"/>
                  <a:gd name="T14" fmla="*/ 162 w 240"/>
                  <a:gd name="T15" fmla="*/ 107 h 482"/>
                  <a:gd name="T16" fmla="*/ 158 w 240"/>
                  <a:gd name="T17" fmla="*/ 126 h 482"/>
                  <a:gd name="T18" fmla="*/ 143 w 240"/>
                  <a:gd name="T19" fmla="*/ 182 h 482"/>
                  <a:gd name="T20" fmla="*/ 145 w 240"/>
                  <a:gd name="T21" fmla="*/ 196 h 482"/>
                  <a:gd name="T22" fmla="*/ 138 w 240"/>
                  <a:gd name="T23" fmla="*/ 222 h 482"/>
                  <a:gd name="T24" fmla="*/ 137 w 240"/>
                  <a:gd name="T25" fmla="*/ 234 h 482"/>
                  <a:gd name="T26" fmla="*/ 137 w 240"/>
                  <a:gd name="T27" fmla="*/ 246 h 482"/>
                  <a:gd name="T28" fmla="*/ 132 w 240"/>
                  <a:gd name="T29" fmla="*/ 255 h 482"/>
                  <a:gd name="T30" fmla="*/ 126 w 240"/>
                  <a:gd name="T31" fmla="*/ 273 h 482"/>
                  <a:gd name="T32" fmla="*/ 116 w 240"/>
                  <a:gd name="T33" fmla="*/ 288 h 482"/>
                  <a:gd name="T34" fmla="*/ 109 w 240"/>
                  <a:gd name="T35" fmla="*/ 305 h 482"/>
                  <a:gd name="T36" fmla="*/ 102 w 240"/>
                  <a:gd name="T37" fmla="*/ 316 h 482"/>
                  <a:gd name="T38" fmla="*/ 95 w 240"/>
                  <a:gd name="T39" fmla="*/ 335 h 482"/>
                  <a:gd name="T40" fmla="*/ 89 w 240"/>
                  <a:gd name="T41" fmla="*/ 349 h 482"/>
                  <a:gd name="T42" fmla="*/ 83 w 240"/>
                  <a:gd name="T43" fmla="*/ 354 h 482"/>
                  <a:gd name="T44" fmla="*/ 77 w 240"/>
                  <a:gd name="T45" fmla="*/ 366 h 482"/>
                  <a:gd name="T46" fmla="*/ 76 w 240"/>
                  <a:gd name="T47" fmla="*/ 368 h 482"/>
                  <a:gd name="T48" fmla="*/ 75 w 240"/>
                  <a:gd name="T49" fmla="*/ 370 h 482"/>
                  <a:gd name="T50" fmla="*/ 75 w 240"/>
                  <a:gd name="T51" fmla="*/ 374 h 482"/>
                  <a:gd name="T52" fmla="*/ 71 w 240"/>
                  <a:gd name="T53" fmla="*/ 379 h 482"/>
                  <a:gd name="T54" fmla="*/ 69 w 240"/>
                  <a:gd name="T55" fmla="*/ 383 h 482"/>
                  <a:gd name="T56" fmla="*/ 64 w 240"/>
                  <a:gd name="T57" fmla="*/ 400 h 482"/>
                  <a:gd name="T58" fmla="*/ 60 w 240"/>
                  <a:gd name="T59" fmla="*/ 404 h 482"/>
                  <a:gd name="T60" fmla="*/ 53 w 240"/>
                  <a:gd name="T61" fmla="*/ 404 h 482"/>
                  <a:gd name="T62" fmla="*/ 47 w 240"/>
                  <a:gd name="T63" fmla="*/ 411 h 482"/>
                  <a:gd name="T64" fmla="*/ 37 w 240"/>
                  <a:gd name="T65" fmla="*/ 422 h 482"/>
                  <a:gd name="T66" fmla="*/ 31 w 240"/>
                  <a:gd name="T67" fmla="*/ 433 h 482"/>
                  <a:gd name="T68" fmla="*/ 29 w 240"/>
                  <a:gd name="T69" fmla="*/ 440 h 482"/>
                  <a:gd name="T70" fmla="*/ 22 w 240"/>
                  <a:gd name="T71" fmla="*/ 449 h 482"/>
                  <a:gd name="T72" fmla="*/ 13 w 240"/>
                  <a:gd name="T73" fmla="*/ 465 h 482"/>
                  <a:gd name="T74" fmla="*/ 5 w 240"/>
                  <a:gd name="T75" fmla="*/ 476 h 482"/>
                  <a:gd name="T76" fmla="*/ 1 w 240"/>
                  <a:gd name="T77" fmla="*/ 479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40" h="482">
                    <a:moveTo>
                      <a:pt x="240" y="0"/>
                    </a:moveTo>
                    <a:lnTo>
                      <a:pt x="238" y="6"/>
                    </a:lnTo>
                    <a:lnTo>
                      <a:pt x="236" y="16"/>
                    </a:lnTo>
                    <a:lnTo>
                      <a:pt x="234" y="20"/>
                    </a:lnTo>
                    <a:lnTo>
                      <a:pt x="231" y="25"/>
                    </a:lnTo>
                    <a:lnTo>
                      <a:pt x="218" y="34"/>
                    </a:lnTo>
                    <a:lnTo>
                      <a:pt x="211" y="40"/>
                    </a:lnTo>
                    <a:lnTo>
                      <a:pt x="203" y="50"/>
                    </a:lnTo>
                    <a:lnTo>
                      <a:pt x="200" y="53"/>
                    </a:lnTo>
                    <a:lnTo>
                      <a:pt x="197" y="57"/>
                    </a:lnTo>
                    <a:lnTo>
                      <a:pt x="192" y="63"/>
                    </a:lnTo>
                    <a:lnTo>
                      <a:pt x="189" y="73"/>
                    </a:lnTo>
                    <a:lnTo>
                      <a:pt x="182" y="82"/>
                    </a:lnTo>
                    <a:lnTo>
                      <a:pt x="171" y="94"/>
                    </a:lnTo>
                    <a:lnTo>
                      <a:pt x="166" y="101"/>
                    </a:lnTo>
                    <a:lnTo>
                      <a:pt x="162" y="107"/>
                    </a:lnTo>
                    <a:lnTo>
                      <a:pt x="160" y="116"/>
                    </a:lnTo>
                    <a:lnTo>
                      <a:pt x="158" y="126"/>
                    </a:lnTo>
                    <a:lnTo>
                      <a:pt x="144" y="177"/>
                    </a:lnTo>
                    <a:lnTo>
                      <a:pt x="143" y="182"/>
                    </a:lnTo>
                    <a:lnTo>
                      <a:pt x="145" y="191"/>
                    </a:lnTo>
                    <a:lnTo>
                      <a:pt x="145" y="196"/>
                    </a:lnTo>
                    <a:lnTo>
                      <a:pt x="144" y="204"/>
                    </a:lnTo>
                    <a:lnTo>
                      <a:pt x="138" y="222"/>
                    </a:lnTo>
                    <a:lnTo>
                      <a:pt x="135" y="229"/>
                    </a:lnTo>
                    <a:lnTo>
                      <a:pt x="137" y="234"/>
                    </a:lnTo>
                    <a:lnTo>
                      <a:pt x="138" y="239"/>
                    </a:lnTo>
                    <a:lnTo>
                      <a:pt x="137" y="246"/>
                    </a:lnTo>
                    <a:lnTo>
                      <a:pt x="134" y="249"/>
                    </a:lnTo>
                    <a:lnTo>
                      <a:pt x="132" y="255"/>
                    </a:lnTo>
                    <a:lnTo>
                      <a:pt x="128" y="262"/>
                    </a:lnTo>
                    <a:lnTo>
                      <a:pt x="126" y="273"/>
                    </a:lnTo>
                    <a:lnTo>
                      <a:pt x="120" y="284"/>
                    </a:lnTo>
                    <a:lnTo>
                      <a:pt x="116" y="288"/>
                    </a:lnTo>
                    <a:lnTo>
                      <a:pt x="114" y="295"/>
                    </a:lnTo>
                    <a:lnTo>
                      <a:pt x="109" y="305"/>
                    </a:lnTo>
                    <a:lnTo>
                      <a:pt x="106" y="312"/>
                    </a:lnTo>
                    <a:lnTo>
                      <a:pt x="102" y="316"/>
                    </a:lnTo>
                    <a:lnTo>
                      <a:pt x="100" y="323"/>
                    </a:lnTo>
                    <a:lnTo>
                      <a:pt x="95" y="335"/>
                    </a:lnTo>
                    <a:lnTo>
                      <a:pt x="92" y="342"/>
                    </a:lnTo>
                    <a:lnTo>
                      <a:pt x="89" y="349"/>
                    </a:lnTo>
                    <a:lnTo>
                      <a:pt x="88" y="351"/>
                    </a:lnTo>
                    <a:lnTo>
                      <a:pt x="83" y="354"/>
                    </a:lnTo>
                    <a:lnTo>
                      <a:pt x="78" y="358"/>
                    </a:lnTo>
                    <a:lnTo>
                      <a:pt x="77" y="366"/>
                    </a:lnTo>
                    <a:lnTo>
                      <a:pt x="76" y="366"/>
                    </a:lnTo>
                    <a:lnTo>
                      <a:pt x="76" y="368"/>
                    </a:lnTo>
                    <a:lnTo>
                      <a:pt x="76" y="370"/>
                    </a:lnTo>
                    <a:lnTo>
                      <a:pt x="75" y="370"/>
                    </a:lnTo>
                    <a:lnTo>
                      <a:pt x="75" y="371"/>
                    </a:lnTo>
                    <a:lnTo>
                      <a:pt x="75" y="374"/>
                    </a:lnTo>
                    <a:lnTo>
                      <a:pt x="72" y="376"/>
                    </a:lnTo>
                    <a:lnTo>
                      <a:pt x="71" y="379"/>
                    </a:lnTo>
                    <a:lnTo>
                      <a:pt x="70" y="380"/>
                    </a:lnTo>
                    <a:lnTo>
                      <a:pt x="69" y="383"/>
                    </a:lnTo>
                    <a:lnTo>
                      <a:pt x="66" y="389"/>
                    </a:lnTo>
                    <a:lnTo>
                      <a:pt x="64" y="400"/>
                    </a:lnTo>
                    <a:lnTo>
                      <a:pt x="62" y="402"/>
                    </a:lnTo>
                    <a:lnTo>
                      <a:pt x="60" y="404"/>
                    </a:lnTo>
                    <a:lnTo>
                      <a:pt x="57" y="404"/>
                    </a:lnTo>
                    <a:lnTo>
                      <a:pt x="53" y="404"/>
                    </a:lnTo>
                    <a:lnTo>
                      <a:pt x="49" y="405"/>
                    </a:lnTo>
                    <a:lnTo>
                      <a:pt x="47" y="411"/>
                    </a:lnTo>
                    <a:lnTo>
                      <a:pt x="42" y="419"/>
                    </a:lnTo>
                    <a:lnTo>
                      <a:pt x="37" y="422"/>
                    </a:lnTo>
                    <a:lnTo>
                      <a:pt x="32" y="431"/>
                    </a:lnTo>
                    <a:lnTo>
                      <a:pt x="31" y="433"/>
                    </a:lnTo>
                    <a:lnTo>
                      <a:pt x="31" y="439"/>
                    </a:lnTo>
                    <a:lnTo>
                      <a:pt x="29" y="440"/>
                    </a:lnTo>
                    <a:lnTo>
                      <a:pt x="25" y="446"/>
                    </a:lnTo>
                    <a:lnTo>
                      <a:pt x="22" y="449"/>
                    </a:lnTo>
                    <a:lnTo>
                      <a:pt x="22" y="454"/>
                    </a:lnTo>
                    <a:lnTo>
                      <a:pt x="13" y="465"/>
                    </a:lnTo>
                    <a:lnTo>
                      <a:pt x="7" y="474"/>
                    </a:lnTo>
                    <a:lnTo>
                      <a:pt x="5" y="476"/>
                    </a:lnTo>
                    <a:lnTo>
                      <a:pt x="3" y="478"/>
                    </a:lnTo>
                    <a:lnTo>
                      <a:pt x="1" y="479"/>
                    </a:lnTo>
                    <a:lnTo>
                      <a:pt x="0" y="48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755">
                <a:extLst>
                  <a:ext uri="{FF2B5EF4-FFF2-40B4-BE49-F238E27FC236}">
                    <a16:creationId xmlns:a16="http://schemas.microsoft.com/office/drawing/2014/main" id="{83A6816D-EE85-B11B-0B14-A96A626F1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2491"/>
                <a:ext cx="122" cy="26"/>
              </a:xfrm>
              <a:custGeom>
                <a:avLst/>
                <a:gdLst>
                  <a:gd name="T0" fmla="*/ 607 w 612"/>
                  <a:gd name="T1" fmla="*/ 50 h 130"/>
                  <a:gd name="T2" fmla="*/ 594 w 612"/>
                  <a:gd name="T3" fmla="*/ 74 h 130"/>
                  <a:gd name="T4" fmla="*/ 581 w 612"/>
                  <a:gd name="T5" fmla="*/ 80 h 130"/>
                  <a:gd name="T6" fmla="*/ 562 w 612"/>
                  <a:gd name="T7" fmla="*/ 80 h 130"/>
                  <a:gd name="T8" fmla="*/ 547 w 612"/>
                  <a:gd name="T9" fmla="*/ 85 h 130"/>
                  <a:gd name="T10" fmla="*/ 531 w 612"/>
                  <a:gd name="T11" fmla="*/ 97 h 130"/>
                  <a:gd name="T12" fmla="*/ 516 w 612"/>
                  <a:gd name="T13" fmla="*/ 112 h 130"/>
                  <a:gd name="T14" fmla="*/ 498 w 612"/>
                  <a:gd name="T15" fmla="*/ 120 h 130"/>
                  <a:gd name="T16" fmla="*/ 488 w 612"/>
                  <a:gd name="T17" fmla="*/ 129 h 130"/>
                  <a:gd name="T18" fmla="*/ 472 w 612"/>
                  <a:gd name="T19" fmla="*/ 130 h 130"/>
                  <a:gd name="T20" fmla="*/ 434 w 612"/>
                  <a:gd name="T21" fmla="*/ 129 h 130"/>
                  <a:gd name="T22" fmla="*/ 414 w 612"/>
                  <a:gd name="T23" fmla="*/ 129 h 130"/>
                  <a:gd name="T24" fmla="*/ 411 w 612"/>
                  <a:gd name="T25" fmla="*/ 128 h 130"/>
                  <a:gd name="T26" fmla="*/ 407 w 612"/>
                  <a:gd name="T27" fmla="*/ 126 h 130"/>
                  <a:gd name="T28" fmla="*/ 394 w 612"/>
                  <a:gd name="T29" fmla="*/ 123 h 130"/>
                  <a:gd name="T30" fmla="*/ 332 w 612"/>
                  <a:gd name="T31" fmla="*/ 105 h 130"/>
                  <a:gd name="T32" fmla="*/ 308 w 612"/>
                  <a:gd name="T33" fmla="*/ 97 h 130"/>
                  <a:gd name="T34" fmla="*/ 289 w 612"/>
                  <a:gd name="T35" fmla="*/ 84 h 130"/>
                  <a:gd name="T36" fmla="*/ 260 w 612"/>
                  <a:gd name="T37" fmla="*/ 71 h 130"/>
                  <a:gd name="T38" fmla="*/ 247 w 612"/>
                  <a:gd name="T39" fmla="*/ 66 h 130"/>
                  <a:gd name="T40" fmla="*/ 223 w 612"/>
                  <a:gd name="T41" fmla="*/ 52 h 130"/>
                  <a:gd name="T42" fmla="*/ 214 w 612"/>
                  <a:gd name="T43" fmla="*/ 44 h 130"/>
                  <a:gd name="T44" fmla="*/ 198 w 612"/>
                  <a:gd name="T45" fmla="*/ 32 h 130"/>
                  <a:gd name="T46" fmla="*/ 173 w 612"/>
                  <a:gd name="T47" fmla="*/ 32 h 130"/>
                  <a:gd name="T48" fmla="*/ 166 w 612"/>
                  <a:gd name="T49" fmla="*/ 31 h 130"/>
                  <a:gd name="T50" fmla="*/ 156 w 612"/>
                  <a:gd name="T51" fmla="*/ 25 h 130"/>
                  <a:gd name="T52" fmla="*/ 143 w 612"/>
                  <a:gd name="T53" fmla="*/ 25 h 130"/>
                  <a:gd name="T54" fmla="*/ 129 w 612"/>
                  <a:gd name="T55" fmla="*/ 22 h 130"/>
                  <a:gd name="T56" fmla="*/ 111 w 612"/>
                  <a:gd name="T57" fmla="*/ 23 h 130"/>
                  <a:gd name="T58" fmla="*/ 91 w 612"/>
                  <a:gd name="T59" fmla="*/ 33 h 130"/>
                  <a:gd name="T60" fmla="*/ 78 w 612"/>
                  <a:gd name="T61" fmla="*/ 38 h 130"/>
                  <a:gd name="T62" fmla="*/ 65 w 612"/>
                  <a:gd name="T63" fmla="*/ 34 h 130"/>
                  <a:gd name="T64" fmla="*/ 32 w 612"/>
                  <a:gd name="T65" fmla="*/ 19 h 130"/>
                  <a:gd name="T66" fmla="*/ 24 w 612"/>
                  <a:gd name="T67" fmla="*/ 12 h 130"/>
                  <a:gd name="T68" fmla="*/ 13 w 612"/>
                  <a:gd name="T69" fmla="*/ 5 h 130"/>
                  <a:gd name="T70" fmla="*/ 6 w 612"/>
                  <a:gd name="T71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12" h="130">
                    <a:moveTo>
                      <a:pt x="612" y="46"/>
                    </a:moveTo>
                    <a:lnTo>
                      <a:pt x="607" y="50"/>
                    </a:lnTo>
                    <a:lnTo>
                      <a:pt x="603" y="60"/>
                    </a:lnTo>
                    <a:lnTo>
                      <a:pt x="594" y="74"/>
                    </a:lnTo>
                    <a:lnTo>
                      <a:pt x="586" y="79"/>
                    </a:lnTo>
                    <a:lnTo>
                      <a:pt x="581" y="80"/>
                    </a:lnTo>
                    <a:lnTo>
                      <a:pt x="578" y="80"/>
                    </a:lnTo>
                    <a:lnTo>
                      <a:pt x="562" y="80"/>
                    </a:lnTo>
                    <a:lnTo>
                      <a:pt x="554" y="80"/>
                    </a:lnTo>
                    <a:lnTo>
                      <a:pt x="547" y="85"/>
                    </a:lnTo>
                    <a:lnTo>
                      <a:pt x="538" y="95"/>
                    </a:lnTo>
                    <a:lnTo>
                      <a:pt x="531" y="97"/>
                    </a:lnTo>
                    <a:lnTo>
                      <a:pt x="527" y="102"/>
                    </a:lnTo>
                    <a:lnTo>
                      <a:pt x="516" y="112"/>
                    </a:lnTo>
                    <a:lnTo>
                      <a:pt x="501" y="120"/>
                    </a:lnTo>
                    <a:lnTo>
                      <a:pt x="498" y="120"/>
                    </a:lnTo>
                    <a:lnTo>
                      <a:pt x="495" y="123"/>
                    </a:lnTo>
                    <a:lnTo>
                      <a:pt x="488" y="129"/>
                    </a:lnTo>
                    <a:lnTo>
                      <a:pt x="478" y="130"/>
                    </a:lnTo>
                    <a:lnTo>
                      <a:pt x="472" y="130"/>
                    </a:lnTo>
                    <a:lnTo>
                      <a:pt x="438" y="130"/>
                    </a:lnTo>
                    <a:lnTo>
                      <a:pt x="434" y="129"/>
                    </a:lnTo>
                    <a:lnTo>
                      <a:pt x="429" y="129"/>
                    </a:lnTo>
                    <a:lnTo>
                      <a:pt x="414" y="129"/>
                    </a:lnTo>
                    <a:lnTo>
                      <a:pt x="412" y="128"/>
                    </a:lnTo>
                    <a:lnTo>
                      <a:pt x="411" y="128"/>
                    </a:lnTo>
                    <a:lnTo>
                      <a:pt x="408" y="126"/>
                    </a:lnTo>
                    <a:lnTo>
                      <a:pt x="407" y="126"/>
                    </a:lnTo>
                    <a:lnTo>
                      <a:pt x="401" y="124"/>
                    </a:lnTo>
                    <a:lnTo>
                      <a:pt x="394" y="123"/>
                    </a:lnTo>
                    <a:lnTo>
                      <a:pt x="358" y="117"/>
                    </a:lnTo>
                    <a:lnTo>
                      <a:pt x="332" y="105"/>
                    </a:lnTo>
                    <a:lnTo>
                      <a:pt x="315" y="101"/>
                    </a:lnTo>
                    <a:lnTo>
                      <a:pt x="308" y="97"/>
                    </a:lnTo>
                    <a:lnTo>
                      <a:pt x="297" y="89"/>
                    </a:lnTo>
                    <a:lnTo>
                      <a:pt x="289" y="84"/>
                    </a:lnTo>
                    <a:lnTo>
                      <a:pt x="285" y="83"/>
                    </a:lnTo>
                    <a:lnTo>
                      <a:pt x="260" y="71"/>
                    </a:lnTo>
                    <a:lnTo>
                      <a:pt x="255" y="68"/>
                    </a:lnTo>
                    <a:lnTo>
                      <a:pt x="247" y="66"/>
                    </a:lnTo>
                    <a:lnTo>
                      <a:pt x="235" y="60"/>
                    </a:lnTo>
                    <a:lnTo>
                      <a:pt x="223" y="52"/>
                    </a:lnTo>
                    <a:lnTo>
                      <a:pt x="217" y="48"/>
                    </a:lnTo>
                    <a:lnTo>
                      <a:pt x="214" y="44"/>
                    </a:lnTo>
                    <a:lnTo>
                      <a:pt x="206" y="34"/>
                    </a:lnTo>
                    <a:lnTo>
                      <a:pt x="198" y="32"/>
                    </a:lnTo>
                    <a:lnTo>
                      <a:pt x="189" y="32"/>
                    </a:lnTo>
                    <a:lnTo>
                      <a:pt x="173" y="32"/>
                    </a:lnTo>
                    <a:lnTo>
                      <a:pt x="168" y="31"/>
                    </a:lnTo>
                    <a:lnTo>
                      <a:pt x="166" y="31"/>
                    </a:lnTo>
                    <a:lnTo>
                      <a:pt x="162" y="28"/>
                    </a:lnTo>
                    <a:lnTo>
                      <a:pt x="156" y="25"/>
                    </a:lnTo>
                    <a:lnTo>
                      <a:pt x="148" y="26"/>
                    </a:lnTo>
                    <a:lnTo>
                      <a:pt x="143" y="25"/>
                    </a:lnTo>
                    <a:lnTo>
                      <a:pt x="139" y="25"/>
                    </a:lnTo>
                    <a:lnTo>
                      <a:pt x="129" y="22"/>
                    </a:lnTo>
                    <a:lnTo>
                      <a:pt x="121" y="21"/>
                    </a:lnTo>
                    <a:lnTo>
                      <a:pt x="111" y="23"/>
                    </a:lnTo>
                    <a:lnTo>
                      <a:pt x="97" y="31"/>
                    </a:lnTo>
                    <a:lnTo>
                      <a:pt x="91" y="33"/>
                    </a:lnTo>
                    <a:lnTo>
                      <a:pt x="83" y="38"/>
                    </a:lnTo>
                    <a:lnTo>
                      <a:pt x="78" y="38"/>
                    </a:lnTo>
                    <a:lnTo>
                      <a:pt x="75" y="38"/>
                    </a:lnTo>
                    <a:lnTo>
                      <a:pt x="65" y="34"/>
                    </a:lnTo>
                    <a:lnTo>
                      <a:pt x="37" y="21"/>
                    </a:lnTo>
                    <a:lnTo>
                      <a:pt x="32" y="19"/>
                    </a:lnTo>
                    <a:lnTo>
                      <a:pt x="29" y="16"/>
                    </a:lnTo>
                    <a:lnTo>
                      <a:pt x="24" y="12"/>
                    </a:lnTo>
                    <a:lnTo>
                      <a:pt x="19" y="9"/>
                    </a:lnTo>
                    <a:lnTo>
                      <a:pt x="13" y="5"/>
                    </a:lnTo>
                    <a:lnTo>
                      <a:pt x="9" y="4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756">
                <a:extLst>
                  <a:ext uri="{FF2B5EF4-FFF2-40B4-BE49-F238E27FC236}">
                    <a16:creationId xmlns:a16="http://schemas.microsoft.com/office/drawing/2014/main" id="{074EEA7F-6267-BE82-5C46-EA90D833F0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450"/>
                <a:ext cx="72" cy="41"/>
              </a:xfrm>
              <a:custGeom>
                <a:avLst/>
                <a:gdLst>
                  <a:gd name="T0" fmla="*/ 361 w 361"/>
                  <a:gd name="T1" fmla="*/ 203 h 203"/>
                  <a:gd name="T2" fmla="*/ 353 w 361"/>
                  <a:gd name="T3" fmla="*/ 198 h 203"/>
                  <a:gd name="T4" fmla="*/ 349 w 361"/>
                  <a:gd name="T5" fmla="*/ 194 h 203"/>
                  <a:gd name="T6" fmla="*/ 344 w 361"/>
                  <a:gd name="T7" fmla="*/ 192 h 203"/>
                  <a:gd name="T8" fmla="*/ 340 w 361"/>
                  <a:gd name="T9" fmla="*/ 189 h 203"/>
                  <a:gd name="T10" fmla="*/ 338 w 361"/>
                  <a:gd name="T11" fmla="*/ 188 h 203"/>
                  <a:gd name="T12" fmla="*/ 334 w 361"/>
                  <a:gd name="T13" fmla="*/ 186 h 203"/>
                  <a:gd name="T14" fmla="*/ 332 w 361"/>
                  <a:gd name="T15" fmla="*/ 184 h 203"/>
                  <a:gd name="T16" fmla="*/ 322 w 361"/>
                  <a:gd name="T17" fmla="*/ 176 h 203"/>
                  <a:gd name="T18" fmla="*/ 315 w 361"/>
                  <a:gd name="T19" fmla="*/ 169 h 203"/>
                  <a:gd name="T20" fmla="*/ 309 w 361"/>
                  <a:gd name="T21" fmla="*/ 160 h 203"/>
                  <a:gd name="T22" fmla="*/ 305 w 361"/>
                  <a:gd name="T23" fmla="*/ 153 h 203"/>
                  <a:gd name="T24" fmla="*/ 297 w 361"/>
                  <a:gd name="T25" fmla="*/ 131 h 203"/>
                  <a:gd name="T26" fmla="*/ 288 w 361"/>
                  <a:gd name="T27" fmla="*/ 124 h 203"/>
                  <a:gd name="T28" fmla="*/ 284 w 361"/>
                  <a:gd name="T29" fmla="*/ 121 h 203"/>
                  <a:gd name="T30" fmla="*/ 282 w 361"/>
                  <a:gd name="T31" fmla="*/ 120 h 203"/>
                  <a:gd name="T32" fmla="*/ 277 w 361"/>
                  <a:gd name="T33" fmla="*/ 118 h 203"/>
                  <a:gd name="T34" fmla="*/ 260 w 361"/>
                  <a:gd name="T35" fmla="*/ 112 h 203"/>
                  <a:gd name="T36" fmla="*/ 257 w 361"/>
                  <a:gd name="T37" fmla="*/ 109 h 203"/>
                  <a:gd name="T38" fmla="*/ 252 w 361"/>
                  <a:gd name="T39" fmla="*/ 106 h 203"/>
                  <a:gd name="T40" fmla="*/ 224 w 361"/>
                  <a:gd name="T41" fmla="*/ 76 h 203"/>
                  <a:gd name="T42" fmla="*/ 221 w 361"/>
                  <a:gd name="T43" fmla="*/ 74 h 203"/>
                  <a:gd name="T44" fmla="*/ 219 w 361"/>
                  <a:gd name="T45" fmla="*/ 73 h 203"/>
                  <a:gd name="T46" fmla="*/ 215 w 361"/>
                  <a:gd name="T47" fmla="*/ 70 h 203"/>
                  <a:gd name="T48" fmla="*/ 213 w 361"/>
                  <a:gd name="T49" fmla="*/ 69 h 203"/>
                  <a:gd name="T50" fmla="*/ 203 w 361"/>
                  <a:gd name="T51" fmla="*/ 64 h 203"/>
                  <a:gd name="T52" fmla="*/ 197 w 361"/>
                  <a:gd name="T53" fmla="*/ 62 h 203"/>
                  <a:gd name="T54" fmla="*/ 192 w 361"/>
                  <a:gd name="T55" fmla="*/ 61 h 203"/>
                  <a:gd name="T56" fmla="*/ 183 w 361"/>
                  <a:gd name="T57" fmla="*/ 56 h 203"/>
                  <a:gd name="T58" fmla="*/ 179 w 361"/>
                  <a:gd name="T59" fmla="*/ 53 h 203"/>
                  <a:gd name="T60" fmla="*/ 174 w 361"/>
                  <a:gd name="T61" fmla="*/ 47 h 203"/>
                  <a:gd name="T62" fmla="*/ 168 w 361"/>
                  <a:gd name="T63" fmla="*/ 46 h 203"/>
                  <a:gd name="T64" fmla="*/ 164 w 361"/>
                  <a:gd name="T65" fmla="*/ 47 h 203"/>
                  <a:gd name="T66" fmla="*/ 163 w 361"/>
                  <a:gd name="T67" fmla="*/ 50 h 203"/>
                  <a:gd name="T68" fmla="*/ 160 w 361"/>
                  <a:gd name="T69" fmla="*/ 50 h 203"/>
                  <a:gd name="T70" fmla="*/ 157 w 361"/>
                  <a:gd name="T71" fmla="*/ 50 h 203"/>
                  <a:gd name="T72" fmla="*/ 154 w 361"/>
                  <a:gd name="T73" fmla="*/ 47 h 203"/>
                  <a:gd name="T74" fmla="*/ 151 w 361"/>
                  <a:gd name="T75" fmla="*/ 46 h 203"/>
                  <a:gd name="T76" fmla="*/ 146 w 361"/>
                  <a:gd name="T77" fmla="*/ 41 h 203"/>
                  <a:gd name="T78" fmla="*/ 139 w 361"/>
                  <a:gd name="T79" fmla="*/ 36 h 203"/>
                  <a:gd name="T80" fmla="*/ 135 w 361"/>
                  <a:gd name="T81" fmla="*/ 34 h 203"/>
                  <a:gd name="T82" fmla="*/ 133 w 361"/>
                  <a:gd name="T83" fmla="*/ 33 h 203"/>
                  <a:gd name="T84" fmla="*/ 128 w 361"/>
                  <a:gd name="T85" fmla="*/ 30 h 203"/>
                  <a:gd name="T86" fmla="*/ 121 w 361"/>
                  <a:gd name="T87" fmla="*/ 27 h 203"/>
                  <a:gd name="T88" fmla="*/ 115 w 361"/>
                  <a:gd name="T89" fmla="*/ 24 h 203"/>
                  <a:gd name="T90" fmla="*/ 97 w 361"/>
                  <a:gd name="T91" fmla="*/ 17 h 203"/>
                  <a:gd name="T92" fmla="*/ 83 w 361"/>
                  <a:gd name="T93" fmla="*/ 16 h 203"/>
                  <a:gd name="T94" fmla="*/ 76 w 361"/>
                  <a:gd name="T95" fmla="*/ 15 h 203"/>
                  <a:gd name="T96" fmla="*/ 70 w 361"/>
                  <a:gd name="T97" fmla="*/ 15 h 203"/>
                  <a:gd name="T98" fmla="*/ 58 w 361"/>
                  <a:gd name="T99" fmla="*/ 12 h 203"/>
                  <a:gd name="T100" fmla="*/ 0 w 361"/>
                  <a:gd name="T101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61" h="203">
                    <a:moveTo>
                      <a:pt x="361" y="203"/>
                    </a:moveTo>
                    <a:lnTo>
                      <a:pt x="353" y="198"/>
                    </a:lnTo>
                    <a:lnTo>
                      <a:pt x="349" y="194"/>
                    </a:lnTo>
                    <a:lnTo>
                      <a:pt x="344" y="192"/>
                    </a:lnTo>
                    <a:lnTo>
                      <a:pt x="340" y="189"/>
                    </a:lnTo>
                    <a:lnTo>
                      <a:pt x="338" y="188"/>
                    </a:lnTo>
                    <a:lnTo>
                      <a:pt x="334" y="186"/>
                    </a:lnTo>
                    <a:lnTo>
                      <a:pt x="332" y="184"/>
                    </a:lnTo>
                    <a:lnTo>
                      <a:pt x="322" y="176"/>
                    </a:lnTo>
                    <a:lnTo>
                      <a:pt x="315" y="169"/>
                    </a:lnTo>
                    <a:lnTo>
                      <a:pt x="309" y="160"/>
                    </a:lnTo>
                    <a:lnTo>
                      <a:pt x="305" y="153"/>
                    </a:lnTo>
                    <a:lnTo>
                      <a:pt x="297" y="131"/>
                    </a:lnTo>
                    <a:lnTo>
                      <a:pt x="288" y="124"/>
                    </a:lnTo>
                    <a:lnTo>
                      <a:pt x="284" y="121"/>
                    </a:lnTo>
                    <a:lnTo>
                      <a:pt x="282" y="120"/>
                    </a:lnTo>
                    <a:lnTo>
                      <a:pt x="277" y="118"/>
                    </a:lnTo>
                    <a:lnTo>
                      <a:pt x="260" y="112"/>
                    </a:lnTo>
                    <a:lnTo>
                      <a:pt x="257" y="109"/>
                    </a:lnTo>
                    <a:lnTo>
                      <a:pt x="252" y="106"/>
                    </a:lnTo>
                    <a:lnTo>
                      <a:pt x="224" y="76"/>
                    </a:lnTo>
                    <a:lnTo>
                      <a:pt x="221" y="74"/>
                    </a:lnTo>
                    <a:lnTo>
                      <a:pt x="219" y="73"/>
                    </a:lnTo>
                    <a:lnTo>
                      <a:pt x="215" y="70"/>
                    </a:lnTo>
                    <a:lnTo>
                      <a:pt x="213" y="69"/>
                    </a:lnTo>
                    <a:lnTo>
                      <a:pt x="203" y="64"/>
                    </a:lnTo>
                    <a:lnTo>
                      <a:pt x="197" y="62"/>
                    </a:lnTo>
                    <a:lnTo>
                      <a:pt x="192" y="61"/>
                    </a:lnTo>
                    <a:lnTo>
                      <a:pt x="183" y="56"/>
                    </a:lnTo>
                    <a:lnTo>
                      <a:pt x="179" y="53"/>
                    </a:lnTo>
                    <a:lnTo>
                      <a:pt x="174" y="47"/>
                    </a:lnTo>
                    <a:lnTo>
                      <a:pt x="168" y="46"/>
                    </a:lnTo>
                    <a:lnTo>
                      <a:pt x="164" y="47"/>
                    </a:lnTo>
                    <a:lnTo>
                      <a:pt x="163" y="50"/>
                    </a:lnTo>
                    <a:lnTo>
                      <a:pt x="160" y="50"/>
                    </a:lnTo>
                    <a:lnTo>
                      <a:pt x="157" y="50"/>
                    </a:lnTo>
                    <a:lnTo>
                      <a:pt x="154" y="47"/>
                    </a:lnTo>
                    <a:lnTo>
                      <a:pt x="151" y="46"/>
                    </a:lnTo>
                    <a:lnTo>
                      <a:pt x="146" y="41"/>
                    </a:lnTo>
                    <a:lnTo>
                      <a:pt x="139" y="36"/>
                    </a:lnTo>
                    <a:lnTo>
                      <a:pt x="135" y="34"/>
                    </a:lnTo>
                    <a:lnTo>
                      <a:pt x="133" y="33"/>
                    </a:lnTo>
                    <a:lnTo>
                      <a:pt x="128" y="30"/>
                    </a:lnTo>
                    <a:lnTo>
                      <a:pt x="121" y="27"/>
                    </a:lnTo>
                    <a:lnTo>
                      <a:pt x="115" y="24"/>
                    </a:lnTo>
                    <a:lnTo>
                      <a:pt x="97" y="17"/>
                    </a:lnTo>
                    <a:lnTo>
                      <a:pt x="83" y="16"/>
                    </a:lnTo>
                    <a:lnTo>
                      <a:pt x="76" y="15"/>
                    </a:lnTo>
                    <a:lnTo>
                      <a:pt x="70" y="15"/>
                    </a:lnTo>
                    <a:lnTo>
                      <a:pt x="5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757">
                <a:extLst>
                  <a:ext uri="{FF2B5EF4-FFF2-40B4-BE49-F238E27FC236}">
                    <a16:creationId xmlns:a16="http://schemas.microsoft.com/office/drawing/2014/main" id="{90965B07-F743-578B-ECE9-4B5BCEBD2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4" y="1437"/>
                <a:ext cx="153" cy="37"/>
              </a:xfrm>
              <a:custGeom>
                <a:avLst/>
                <a:gdLst>
                  <a:gd name="T0" fmla="*/ 17 w 768"/>
                  <a:gd name="T1" fmla="*/ 183 h 185"/>
                  <a:gd name="T2" fmla="*/ 26 w 768"/>
                  <a:gd name="T3" fmla="*/ 166 h 185"/>
                  <a:gd name="T4" fmla="*/ 31 w 768"/>
                  <a:gd name="T5" fmla="*/ 158 h 185"/>
                  <a:gd name="T6" fmla="*/ 57 w 768"/>
                  <a:gd name="T7" fmla="*/ 154 h 185"/>
                  <a:gd name="T8" fmla="*/ 78 w 768"/>
                  <a:gd name="T9" fmla="*/ 162 h 185"/>
                  <a:gd name="T10" fmla="*/ 103 w 768"/>
                  <a:gd name="T11" fmla="*/ 174 h 185"/>
                  <a:gd name="T12" fmla="*/ 114 w 768"/>
                  <a:gd name="T13" fmla="*/ 178 h 185"/>
                  <a:gd name="T14" fmla="*/ 124 w 768"/>
                  <a:gd name="T15" fmla="*/ 161 h 185"/>
                  <a:gd name="T16" fmla="*/ 145 w 768"/>
                  <a:gd name="T17" fmla="*/ 158 h 185"/>
                  <a:gd name="T18" fmla="*/ 139 w 768"/>
                  <a:gd name="T19" fmla="*/ 125 h 185"/>
                  <a:gd name="T20" fmla="*/ 115 w 768"/>
                  <a:gd name="T21" fmla="*/ 108 h 185"/>
                  <a:gd name="T22" fmla="*/ 119 w 768"/>
                  <a:gd name="T23" fmla="*/ 78 h 185"/>
                  <a:gd name="T24" fmla="*/ 157 w 768"/>
                  <a:gd name="T25" fmla="*/ 93 h 185"/>
                  <a:gd name="T26" fmla="*/ 168 w 768"/>
                  <a:gd name="T27" fmla="*/ 89 h 185"/>
                  <a:gd name="T28" fmla="*/ 205 w 768"/>
                  <a:gd name="T29" fmla="*/ 71 h 185"/>
                  <a:gd name="T30" fmla="*/ 248 w 768"/>
                  <a:gd name="T31" fmla="*/ 41 h 185"/>
                  <a:gd name="T32" fmla="*/ 294 w 768"/>
                  <a:gd name="T33" fmla="*/ 34 h 185"/>
                  <a:gd name="T34" fmla="*/ 313 w 768"/>
                  <a:gd name="T35" fmla="*/ 47 h 185"/>
                  <a:gd name="T36" fmla="*/ 323 w 768"/>
                  <a:gd name="T37" fmla="*/ 41 h 185"/>
                  <a:gd name="T38" fmla="*/ 329 w 768"/>
                  <a:gd name="T39" fmla="*/ 12 h 185"/>
                  <a:gd name="T40" fmla="*/ 340 w 768"/>
                  <a:gd name="T41" fmla="*/ 26 h 185"/>
                  <a:gd name="T42" fmla="*/ 355 w 768"/>
                  <a:gd name="T43" fmla="*/ 21 h 185"/>
                  <a:gd name="T44" fmla="*/ 371 w 768"/>
                  <a:gd name="T45" fmla="*/ 9 h 185"/>
                  <a:gd name="T46" fmla="*/ 386 w 768"/>
                  <a:gd name="T47" fmla="*/ 28 h 185"/>
                  <a:gd name="T48" fmla="*/ 398 w 768"/>
                  <a:gd name="T49" fmla="*/ 12 h 185"/>
                  <a:gd name="T50" fmla="*/ 412 w 768"/>
                  <a:gd name="T51" fmla="*/ 3 h 185"/>
                  <a:gd name="T52" fmla="*/ 422 w 768"/>
                  <a:gd name="T53" fmla="*/ 8 h 185"/>
                  <a:gd name="T54" fmla="*/ 434 w 768"/>
                  <a:gd name="T55" fmla="*/ 8 h 185"/>
                  <a:gd name="T56" fmla="*/ 440 w 768"/>
                  <a:gd name="T57" fmla="*/ 14 h 185"/>
                  <a:gd name="T58" fmla="*/ 451 w 768"/>
                  <a:gd name="T59" fmla="*/ 8 h 185"/>
                  <a:gd name="T60" fmla="*/ 492 w 768"/>
                  <a:gd name="T61" fmla="*/ 6 h 185"/>
                  <a:gd name="T62" fmla="*/ 508 w 768"/>
                  <a:gd name="T63" fmla="*/ 5 h 185"/>
                  <a:gd name="T64" fmla="*/ 543 w 768"/>
                  <a:gd name="T65" fmla="*/ 8 h 185"/>
                  <a:gd name="T66" fmla="*/ 566 w 768"/>
                  <a:gd name="T67" fmla="*/ 5 h 185"/>
                  <a:gd name="T68" fmla="*/ 574 w 768"/>
                  <a:gd name="T69" fmla="*/ 21 h 185"/>
                  <a:gd name="T70" fmla="*/ 582 w 768"/>
                  <a:gd name="T71" fmla="*/ 43 h 185"/>
                  <a:gd name="T72" fmla="*/ 595 w 768"/>
                  <a:gd name="T73" fmla="*/ 36 h 185"/>
                  <a:gd name="T74" fmla="*/ 614 w 768"/>
                  <a:gd name="T75" fmla="*/ 42 h 185"/>
                  <a:gd name="T76" fmla="*/ 628 w 768"/>
                  <a:gd name="T77" fmla="*/ 54 h 185"/>
                  <a:gd name="T78" fmla="*/ 623 w 768"/>
                  <a:gd name="T79" fmla="*/ 76 h 185"/>
                  <a:gd name="T80" fmla="*/ 635 w 768"/>
                  <a:gd name="T81" fmla="*/ 86 h 185"/>
                  <a:gd name="T82" fmla="*/ 638 w 768"/>
                  <a:gd name="T83" fmla="*/ 80 h 185"/>
                  <a:gd name="T84" fmla="*/ 654 w 768"/>
                  <a:gd name="T85" fmla="*/ 83 h 185"/>
                  <a:gd name="T86" fmla="*/ 669 w 768"/>
                  <a:gd name="T87" fmla="*/ 100 h 185"/>
                  <a:gd name="T88" fmla="*/ 689 w 768"/>
                  <a:gd name="T89" fmla="*/ 86 h 185"/>
                  <a:gd name="T90" fmla="*/ 688 w 768"/>
                  <a:gd name="T91" fmla="*/ 65 h 185"/>
                  <a:gd name="T92" fmla="*/ 698 w 768"/>
                  <a:gd name="T93" fmla="*/ 70 h 185"/>
                  <a:gd name="T94" fmla="*/ 703 w 768"/>
                  <a:gd name="T95" fmla="*/ 66 h 185"/>
                  <a:gd name="T96" fmla="*/ 709 w 768"/>
                  <a:gd name="T97" fmla="*/ 63 h 185"/>
                  <a:gd name="T98" fmla="*/ 717 w 768"/>
                  <a:gd name="T99" fmla="*/ 66 h 185"/>
                  <a:gd name="T100" fmla="*/ 742 w 768"/>
                  <a:gd name="T101" fmla="*/ 69 h 185"/>
                  <a:gd name="T102" fmla="*/ 749 w 768"/>
                  <a:gd name="T103" fmla="*/ 68 h 185"/>
                  <a:gd name="T104" fmla="*/ 768 w 768"/>
                  <a:gd name="T105" fmla="*/ 6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68" h="185">
                    <a:moveTo>
                      <a:pt x="0" y="174"/>
                    </a:moveTo>
                    <a:lnTo>
                      <a:pt x="4" y="181"/>
                    </a:lnTo>
                    <a:lnTo>
                      <a:pt x="5" y="183"/>
                    </a:lnTo>
                    <a:lnTo>
                      <a:pt x="12" y="185"/>
                    </a:lnTo>
                    <a:lnTo>
                      <a:pt x="17" y="183"/>
                    </a:lnTo>
                    <a:lnTo>
                      <a:pt x="19" y="180"/>
                    </a:lnTo>
                    <a:lnTo>
                      <a:pt x="21" y="179"/>
                    </a:lnTo>
                    <a:lnTo>
                      <a:pt x="23" y="173"/>
                    </a:lnTo>
                    <a:lnTo>
                      <a:pt x="26" y="168"/>
                    </a:lnTo>
                    <a:lnTo>
                      <a:pt x="26" y="166"/>
                    </a:lnTo>
                    <a:lnTo>
                      <a:pt x="26" y="165"/>
                    </a:lnTo>
                    <a:lnTo>
                      <a:pt x="27" y="165"/>
                    </a:lnTo>
                    <a:lnTo>
                      <a:pt x="26" y="162"/>
                    </a:lnTo>
                    <a:lnTo>
                      <a:pt x="27" y="161"/>
                    </a:lnTo>
                    <a:lnTo>
                      <a:pt x="31" y="158"/>
                    </a:lnTo>
                    <a:lnTo>
                      <a:pt x="32" y="157"/>
                    </a:lnTo>
                    <a:lnTo>
                      <a:pt x="37" y="157"/>
                    </a:lnTo>
                    <a:lnTo>
                      <a:pt x="42" y="158"/>
                    </a:lnTo>
                    <a:lnTo>
                      <a:pt x="46" y="157"/>
                    </a:lnTo>
                    <a:lnTo>
                      <a:pt x="57" y="154"/>
                    </a:lnTo>
                    <a:lnTo>
                      <a:pt x="60" y="152"/>
                    </a:lnTo>
                    <a:lnTo>
                      <a:pt x="65" y="155"/>
                    </a:lnTo>
                    <a:lnTo>
                      <a:pt x="68" y="157"/>
                    </a:lnTo>
                    <a:lnTo>
                      <a:pt x="72" y="158"/>
                    </a:lnTo>
                    <a:lnTo>
                      <a:pt x="78" y="162"/>
                    </a:lnTo>
                    <a:lnTo>
                      <a:pt x="83" y="166"/>
                    </a:lnTo>
                    <a:lnTo>
                      <a:pt x="84" y="166"/>
                    </a:lnTo>
                    <a:lnTo>
                      <a:pt x="86" y="167"/>
                    </a:lnTo>
                    <a:lnTo>
                      <a:pt x="94" y="169"/>
                    </a:lnTo>
                    <a:lnTo>
                      <a:pt x="103" y="174"/>
                    </a:lnTo>
                    <a:lnTo>
                      <a:pt x="106" y="175"/>
                    </a:lnTo>
                    <a:lnTo>
                      <a:pt x="107" y="175"/>
                    </a:lnTo>
                    <a:lnTo>
                      <a:pt x="109" y="177"/>
                    </a:lnTo>
                    <a:lnTo>
                      <a:pt x="112" y="177"/>
                    </a:lnTo>
                    <a:lnTo>
                      <a:pt x="114" y="178"/>
                    </a:lnTo>
                    <a:lnTo>
                      <a:pt x="115" y="175"/>
                    </a:lnTo>
                    <a:lnTo>
                      <a:pt x="118" y="174"/>
                    </a:lnTo>
                    <a:lnTo>
                      <a:pt x="119" y="172"/>
                    </a:lnTo>
                    <a:lnTo>
                      <a:pt x="120" y="165"/>
                    </a:lnTo>
                    <a:lnTo>
                      <a:pt x="124" y="161"/>
                    </a:lnTo>
                    <a:lnTo>
                      <a:pt x="130" y="162"/>
                    </a:lnTo>
                    <a:lnTo>
                      <a:pt x="135" y="161"/>
                    </a:lnTo>
                    <a:lnTo>
                      <a:pt x="140" y="161"/>
                    </a:lnTo>
                    <a:lnTo>
                      <a:pt x="142" y="160"/>
                    </a:lnTo>
                    <a:lnTo>
                      <a:pt x="145" y="158"/>
                    </a:lnTo>
                    <a:lnTo>
                      <a:pt x="152" y="141"/>
                    </a:lnTo>
                    <a:lnTo>
                      <a:pt x="151" y="135"/>
                    </a:lnTo>
                    <a:lnTo>
                      <a:pt x="146" y="131"/>
                    </a:lnTo>
                    <a:lnTo>
                      <a:pt x="141" y="126"/>
                    </a:lnTo>
                    <a:lnTo>
                      <a:pt x="139" y="125"/>
                    </a:lnTo>
                    <a:lnTo>
                      <a:pt x="128" y="120"/>
                    </a:lnTo>
                    <a:lnTo>
                      <a:pt x="123" y="117"/>
                    </a:lnTo>
                    <a:lnTo>
                      <a:pt x="122" y="114"/>
                    </a:lnTo>
                    <a:lnTo>
                      <a:pt x="119" y="110"/>
                    </a:lnTo>
                    <a:lnTo>
                      <a:pt x="115" y="108"/>
                    </a:lnTo>
                    <a:lnTo>
                      <a:pt x="111" y="101"/>
                    </a:lnTo>
                    <a:lnTo>
                      <a:pt x="111" y="92"/>
                    </a:lnTo>
                    <a:lnTo>
                      <a:pt x="111" y="86"/>
                    </a:lnTo>
                    <a:lnTo>
                      <a:pt x="114" y="82"/>
                    </a:lnTo>
                    <a:lnTo>
                      <a:pt x="119" y="78"/>
                    </a:lnTo>
                    <a:lnTo>
                      <a:pt x="131" y="80"/>
                    </a:lnTo>
                    <a:lnTo>
                      <a:pt x="139" y="82"/>
                    </a:lnTo>
                    <a:lnTo>
                      <a:pt x="147" y="88"/>
                    </a:lnTo>
                    <a:lnTo>
                      <a:pt x="151" y="91"/>
                    </a:lnTo>
                    <a:lnTo>
                      <a:pt x="157" y="93"/>
                    </a:lnTo>
                    <a:lnTo>
                      <a:pt x="162" y="92"/>
                    </a:lnTo>
                    <a:lnTo>
                      <a:pt x="164" y="91"/>
                    </a:lnTo>
                    <a:lnTo>
                      <a:pt x="164" y="89"/>
                    </a:lnTo>
                    <a:lnTo>
                      <a:pt x="165" y="89"/>
                    </a:lnTo>
                    <a:lnTo>
                      <a:pt x="168" y="89"/>
                    </a:lnTo>
                    <a:lnTo>
                      <a:pt x="170" y="86"/>
                    </a:lnTo>
                    <a:lnTo>
                      <a:pt x="175" y="85"/>
                    </a:lnTo>
                    <a:lnTo>
                      <a:pt x="191" y="75"/>
                    </a:lnTo>
                    <a:lnTo>
                      <a:pt x="203" y="72"/>
                    </a:lnTo>
                    <a:lnTo>
                      <a:pt x="205" y="71"/>
                    </a:lnTo>
                    <a:lnTo>
                      <a:pt x="209" y="71"/>
                    </a:lnTo>
                    <a:lnTo>
                      <a:pt x="214" y="70"/>
                    </a:lnTo>
                    <a:lnTo>
                      <a:pt x="226" y="63"/>
                    </a:lnTo>
                    <a:lnTo>
                      <a:pt x="242" y="47"/>
                    </a:lnTo>
                    <a:lnTo>
                      <a:pt x="248" y="41"/>
                    </a:lnTo>
                    <a:lnTo>
                      <a:pt x="250" y="38"/>
                    </a:lnTo>
                    <a:lnTo>
                      <a:pt x="254" y="38"/>
                    </a:lnTo>
                    <a:lnTo>
                      <a:pt x="268" y="34"/>
                    </a:lnTo>
                    <a:lnTo>
                      <a:pt x="285" y="32"/>
                    </a:lnTo>
                    <a:lnTo>
                      <a:pt x="294" y="34"/>
                    </a:lnTo>
                    <a:lnTo>
                      <a:pt x="300" y="40"/>
                    </a:lnTo>
                    <a:lnTo>
                      <a:pt x="303" y="46"/>
                    </a:lnTo>
                    <a:lnTo>
                      <a:pt x="311" y="49"/>
                    </a:lnTo>
                    <a:lnTo>
                      <a:pt x="313" y="48"/>
                    </a:lnTo>
                    <a:lnTo>
                      <a:pt x="313" y="47"/>
                    </a:lnTo>
                    <a:lnTo>
                      <a:pt x="314" y="47"/>
                    </a:lnTo>
                    <a:lnTo>
                      <a:pt x="317" y="47"/>
                    </a:lnTo>
                    <a:lnTo>
                      <a:pt x="319" y="45"/>
                    </a:lnTo>
                    <a:lnTo>
                      <a:pt x="320" y="42"/>
                    </a:lnTo>
                    <a:lnTo>
                      <a:pt x="323" y="41"/>
                    </a:lnTo>
                    <a:lnTo>
                      <a:pt x="323" y="25"/>
                    </a:lnTo>
                    <a:lnTo>
                      <a:pt x="323" y="19"/>
                    </a:lnTo>
                    <a:lnTo>
                      <a:pt x="325" y="15"/>
                    </a:lnTo>
                    <a:lnTo>
                      <a:pt x="326" y="12"/>
                    </a:lnTo>
                    <a:lnTo>
                      <a:pt x="329" y="12"/>
                    </a:lnTo>
                    <a:lnTo>
                      <a:pt x="330" y="12"/>
                    </a:lnTo>
                    <a:lnTo>
                      <a:pt x="332" y="15"/>
                    </a:lnTo>
                    <a:lnTo>
                      <a:pt x="336" y="24"/>
                    </a:lnTo>
                    <a:lnTo>
                      <a:pt x="337" y="25"/>
                    </a:lnTo>
                    <a:lnTo>
                      <a:pt x="340" y="26"/>
                    </a:lnTo>
                    <a:lnTo>
                      <a:pt x="342" y="25"/>
                    </a:lnTo>
                    <a:lnTo>
                      <a:pt x="345" y="21"/>
                    </a:lnTo>
                    <a:lnTo>
                      <a:pt x="348" y="19"/>
                    </a:lnTo>
                    <a:lnTo>
                      <a:pt x="351" y="19"/>
                    </a:lnTo>
                    <a:lnTo>
                      <a:pt x="355" y="21"/>
                    </a:lnTo>
                    <a:lnTo>
                      <a:pt x="358" y="21"/>
                    </a:lnTo>
                    <a:lnTo>
                      <a:pt x="362" y="21"/>
                    </a:lnTo>
                    <a:lnTo>
                      <a:pt x="364" y="19"/>
                    </a:lnTo>
                    <a:lnTo>
                      <a:pt x="368" y="17"/>
                    </a:lnTo>
                    <a:lnTo>
                      <a:pt x="371" y="9"/>
                    </a:lnTo>
                    <a:lnTo>
                      <a:pt x="377" y="11"/>
                    </a:lnTo>
                    <a:lnTo>
                      <a:pt x="381" y="12"/>
                    </a:lnTo>
                    <a:lnTo>
                      <a:pt x="382" y="18"/>
                    </a:lnTo>
                    <a:lnTo>
                      <a:pt x="382" y="25"/>
                    </a:lnTo>
                    <a:lnTo>
                      <a:pt x="386" y="28"/>
                    </a:lnTo>
                    <a:lnTo>
                      <a:pt x="386" y="26"/>
                    </a:lnTo>
                    <a:lnTo>
                      <a:pt x="387" y="26"/>
                    </a:lnTo>
                    <a:lnTo>
                      <a:pt x="389" y="25"/>
                    </a:lnTo>
                    <a:lnTo>
                      <a:pt x="394" y="21"/>
                    </a:lnTo>
                    <a:lnTo>
                      <a:pt x="398" y="12"/>
                    </a:lnTo>
                    <a:lnTo>
                      <a:pt x="400" y="7"/>
                    </a:lnTo>
                    <a:lnTo>
                      <a:pt x="404" y="8"/>
                    </a:lnTo>
                    <a:lnTo>
                      <a:pt x="406" y="7"/>
                    </a:lnTo>
                    <a:lnTo>
                      <a:pt x="410" y="5"/>
                    </a:lnTo>
                    <a:lnTo>
                      <a:pt x="412" y="3"/>
                    </a:lnTo>
                    <a:lnTo>
                      <a:pt x="414" y="6"/>
                    </a:lnTo>
                    <a:lnTo>
                      <a:pt x="415" y="7"/>
                    </a:lnTo>
                    <a:lnTo>
                      <a:pt x="418" y="8"/>
                    </a:lnTo>
                    <a:lnTo>
                      <a:pt x="421" y="8"/>
                    </a:lnTo>
                    <a:lnTo>
                      <a:pt x="422" y="8"/>
                    </a:lnTo>
                    <a:lnTo>
                      <a:pt x="425" y="9"/>
                    </a:lnTo>
                    <a:lnTo>
                      <a:pt x="427" y="8"/>
                    </a:lnTo>
                    <a:lnTo>
                      <a:pt x="431" y="8"/>
                    </a:lnTo>
                    <a:lnTo>
                      <a:pt x="432" y="7"/>
                    </a:lnTo>
                    <a:lnTo>
                      <a:pt x="434" y="8"/>
                    </a:lnTo>
                    <a:lnTo>
                      <a:pt x="434" y="12"/>
                    </a:lnTo>
                    <a:lnTo>
                      <a:pt x="433" y="14"/>
                    </a:lnTo>
                    <a:lnTo>
                      <a:pt x="435" y="14"/>
                    </a:lnTo>
                    <a:lnTo>
                      <a:pt x="440" y="15"/>
                    </a:lnTo>
                    <a:lnTo>
                      <a:pt x="440" y="14"/>
                    </a:lnTo>
                    <a:lnTo>
                      <a:pt x="442" y="14"/>
                    </a:lnTo>
                    <a:lnTo>
                      <a:pt x="444" y="14"/>
                    </a:lnTo>
                    <a:lnTo>
                      <a:pt x="448" y="12"/>
                    </a:lnTo>
                    <a:lnTo>
                      <a:pt x="449" y="8"/>
                    </a:lnTo>
                    <a:lnTo>
                      <a:pt x="451" y="8"/>
                    </a:lnTo>
                    <a:lnTo>
                      <a:pt x="457" y="2"/>
                    </a:lnTo>
                    <a:lnTo>
                      <a:pt x="462" y="0"/>
                    </a:lnTo>
                    <a:lnTo>
                      <a:pt x="471" y="0"/>
                    </a:lnTo>
                    <a:lnTo>
                      <a:pt x="481" y="1"/>
                    </a:lnTo>
                    <a:lnTo>
                      <a:pt x="492" y="6"/>
                    </a:lnTo>
                    <a:lnTo>
                      <a:pt x="495" y="6"/>
                    </a:lnTo>
                    <a:lnTo>
                      <a:pt x="496" y="6"/>
                    </a:lnTo>
                    <a:lnTo>
                      <a:pt x="498" y="7"/>
                    </a:lnTo>
                    <a:lnTo>
                      <a:pt x="503" y="6"/>
                    </a:lnTo>
                    <a:lnTo>
                      <a:pt x="508" y="5"/>
                    </a:lnTo>
                    <a:lnTo>
                      <a:pt x="513" y="7"/>
                    </a:lnTo>
                    <a:lnTo>
                      <a:pt x="521" y="12"/>
                    </a:lnTo>
                    <a:lnTo>
                      <a:pt x="524" y="13"/>
                    </a:lnTo>
                    <a:lnTo>
                      <a:pt x="528" y="13"/>
                    </a:lnTo>
                    <a:lnTo>
                      <a:pt x="543" y="8"/>
                    </a:lnTo>
                    <a:lnTo>
                      <a:pt x="548" y="6"/>
                    </a:lnTo>
                    <a:lnTo>
                      <a:pt x="549" y="5"/>
                    </a:lnTo>
                    <a:lnTo>
                      <a:pt x="554" y="2"/>
                    </a:lnTo>
                    <a:lnTo>
                      <a:pt x="559" y="0"/>
                    </a:lnTo>
                    <a:lnTo>
                      <a:pt x="566" y="5"/>
                    </a:lnTo>
                    <a:lnTo>
                      <a:pt x="568" y="6"/>
                    </a:lnTo>
                    <a:lnTo>
                      <a:pt x="569" y="8"/>
                    </a:lnTo>
                    <a:lnTo>
                      <a:pt x="570" y="13"/>
                    </a:lnTo>
                    <a:lnTo>
                      <a:pt x="570" y="17"/>
                    </a:lnTo>
                    <a:lnTo>
                      <a:pt x="574" y="21"/>
                    </a:lnTo>
                    <a:lnTo>
                      <a:pt x="576" y="24"/>
                    </a:lnTo>
                    <a:lnTo>
                      <a:pt x="577" y="29"/>
                    </a:lnTo>
                    <a:lnTo>
                      <a:pt x="576" y="34"/>
                    </a:lnTo>
                    <a:lnTo>
                      <a:pt x="580" y="40"/>
                    </a:lnTo>
                    <a:lnTo>
                      <a:pt x="582" y="43"/>
                    </a:lnTo>
                    <a:lnTo>
                      <a:pt x="587" y="45"/>
                    </a:lnTo>
                    <a:lnTo>
                      <a:pt x="589" y="43"/>
                    </a:lnTo>
                    <a:lnTo>
                      <a:pt x="591" y="41"/>
                    </a:lnTo>
                    <a:lnTo>
                      <a:pt x="593" y="38"/>
                    </a:lnTo>
                    <a:lnTo>
                      <a:pt x="595" y="36"/>
                    </a:lnTo>
                    <a:lnTo>
                      <a:pt x="603" y="36"/>
                    </a:lnTo>
                    <a:lnTo>
                      <a:pt x="606" y="36"/>
                    </a:lnTo>
                    <a:lnTo>
                      <a:pt x="609" y="37"/>
                    </a:lnTo>
                    <a:lnTo>
                      <a:pt x="611" y="40"/>
                    </a:lnTo>
                    <a:lnTo>
                      <a:pt x="614" y="42"/>
                    </a:lnTo>
                    <a:lnTo>
                      <a:pt x="617" y="43"/>
                    </a:lnTo>
                    <a:lnTo>
                      <a:pt x="620" y="43"/>
                    </a:lnTo>
                    <a:lnTo>
                      <a:pt x="624" y="46"/>
                    </a:lnTo>
                    <a:lnTo>
                      <a:pt x="626" y="48"/>
                    </a:lnTo>
                    <a:lnTo>
                      <a:pt x="628" y="54"/>
                    </a:lnTo>
                    <a:lnTo>
                      <a:pt x="627" y="60"/>
                    </a:lnTo>
                    <a:lnTo>
                      <a:pt x="624" y="68"/>
                    </a:lnTo>
                    <a:lnTo>
                      <a:pt x="622" y="70"/>
                    </a:lnTo>
                    <a:lnTo>
                      <a:pt x="623" y="75"/>
                    </a:lnTo>
                    <a:lnTo>
                      <a:pt x="623" y="76"/>
                    </a:lnTo>
                    <a:lnTo>
                      <a:pt x="623" y="80"/>
                    </a:lnTo>
                    <a:lnTo>
                      <a:pt x="623" y="82"/>
                    </a:lnTo>
                    <a:lnTo>
                      <a:pt x="627" y="85"/>
                    </a:lnTo>
                    <a:lnTo>
                      <a:pt x="631" y="86"/>
                    </a:lnTo>
                    <a:lnTo>
                      <a:pt x="635" y="86"/>
                    </a:lnTo>
                    <a:lnTo>
                      <a:pt x="638" y="86"/>
                    </a:lnTo>
                    <a:lnTo>
                      <a:pt x="638" y="85"/>
                    </a:lnTo>
                    <a:lnTo>
                      <a:pt x="638" y="83"/>
                    </a:lnTo>
                    <a:lnTo>
                      <a:pt x="639" y="83"/>
                    </a:lnTo>
                    <a:lnTo>
                      <a:pt x="638" y="80"/>
                    </a:lnTo>
                    <a:lnTo>
                      <a:pt x="640" y="78"/>
                    </a:lnTo>
                    <a:lnTo>
                      <a:pt x="645" y="76"/>
                    </a:lnTo>
                    <a:lnTo>
                      <a:pt x="651" y="80"/>
                    </a:lnTo>
                    <a:lnTo>
                      <a:pt x="652" y="80"/>
                    </a:lnTo>
                    <a:lnTo>
                      <a:pt x="654" y="83"/>
                    </a:lnTo>
                    <a:lnTo>
                      <a:pt x="655" y="86"/>
                    </a:lnTo>
                    <a:lnTo>
                      <a:pt x="660" y="92"/>
                    </a:lnTo>
                    <a:lnTo>
                      <a:pt x="661" y="93"/>
                    </a:lnTo>
                    <a:lnTo>
                      <a:pt x="664" y="98"/>
                    </a:lnTo>
                    <a:lnTo>
                      <a:pt x="669" y="100"/>
                    </a:lnTo>
                    <a:lnTo>
                      <a:pt x="671" y="100"/>
                    </a:lnTo>
                    <a:lnTo>
                      <a:pt x="673" y="100"/>
                    </a:lnTo>
                    <a:lnTo>
                      <a:pt x="685" y="93"/>
                    </a:lnTo>
                    <a:lnTo>
                      <a:pt x="688" y="91"/>
                    </a:lnTo>
                    <a:lnTo>
                      <a:pt x="689" y="86"/>
                    </a:lnTo>
                    <a:lnTo>
                      <a:pt x="688" y="80"/>
                    </a:lnTo>
                    <a:lnTo>
                      <a:pt x="686" y="76"/>
                    </a:lnTo>
                    <a:lnTo>
                      <a:pt x="686" y="71"/>
                    </a:lnTo>
                    <a:lnTo>
                      <a:pt x="686" y="66"/>
                    </a:lnTo>
                    <a:lnTo>
                      <a:pt x="688" y="65"/>
                    </a:lnTo>
                    <a:lnTo>
                      <a:pt x="689" y="66"/>
                    </a:lnTo>
                    <a:lnTo>
                      <a:pt x="691" y="71"/>
                    </a:lnTo>
                    <a:lnTo>
                      <a:pt x="697" y="71"/>
                    </a:lnTo>
                    <a:lnTo>
                      <a:pt x="698" y="71"/>
                    </a:lnTo>
                    <a:lnTo>
                      <a:pt x="698" y="70"/>
                    </a:lnTo>
                    <a:lnTo>
                      <a:pt x="698" y="69"/>
                    </a:lnTo>
                    <a:lnTo>
                      <a:pt x="700" y="69"/>
                    </a:lnTo>
                    <a:lnTo>
                      <a:pt x="700" y="64"/>
                    </a:lnTo>
                    <a:lnTo>
                      <a:pt x="703" y="65"/>
                    </a:lnTo>
                    <a:lnTo>
                      <a:pt x="703" y="66"/>
                    </a:lnTo>
                    <a:lnTo>
                      <a:pt x="706" y="65"/>
                    </a:lnTo>
                    <a:lnTo>
                      <a:pt x="706" y="63"/>
                    </a:lnTo>
                    <a:lnTo>
                      <a:pt x="708" y="64"/>
                    </a:lnTo>
                    <a:lnTo>
                      <a:pt x="708" y="63"/>
                    </a:lnTo>
                    <a:lnTo>
                      <a:pt x="709" y="63"/>
                    </a:lnTo>
                    <a:lnTo>
                      <a:pt x="712" y="61"/>
                    </a:lnTo>
                    <a:lnTo>
                      <a:pt x="717" y="60"/>
                    </a:lnTo>
                    <a:lnTo>
                      <a:pt x="717" y="61"/>
                    </a:lnTo>
                    <a:lnTo>
                      <a:pt x="718" y="65"/>
                    </a:lnTo>
                    <a:lnTo>
                      <a:pt x="717" y="66"/>
                    </a:lnTo>
                    <a:lnTo>
                      <a:pt x="718" y="68"/>
                    </a:lnTo>
                    <a:lnTo>
                      <a:pt x="724" y="68"/>
                    </a:lnTo>
                    <a:lnTo>
                      <a:pt x="732" y="66"/>
                    </a:lnTo>
                    <a:lnTo>
                      <a:pt x="742" y="70"/>
                    </a:lnTo>
                    <a:lnTo>
                      <a:pt x="742" y="69"/>
                    </a:lnTo>
                    <a:lnTo>
                      <a:pt x="743" y="69"/>
                    </a:lnTo>
                    <a:lnTo>
                      <a:pt x="746" y="69"/>
                    </a:lnTo>
                    <a:lnTo>
                      <a:pt x="746" y="68"/>
                    </a:lnTo>
                    <a:lnTo>
                      <a:pt x="747" y="68"/>
                    </a:lnTo>
                    <a:lnTo>
                      <a:pt x="749" y="68"/>
                    </a:lnTo>
                    <a:lnTo>
                      <a:pt x="751" y="64"/>
                    </a:lnTo>
                    <a:lnTo>
                      <a:pt x="755" y="63"/>
                    </a:lnTo>
                    <a:lnTo>
                      <a:pt x="761" y="59"/>
                    </a:lnTo>
                    <a:lnTo>
                      <a:pt x="764" y="57"/>
                    </a:lnTo>
                    <a:lnTo>
                      <a:pt x="768" y="6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758">
                <a:extLst>
                  <a:ext uri="{FF2B5EF4-FFF2-40B4-BE49-F238E27FC236}">
                    <a16:creationId xmlns:a16="http://schemas.microsoft.com/office/drawing/2014/main" id="{0EB2C84E-82E2-8DDF-4555-EC656FF01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1446"/>
                <a:ext cx="21" cy="5"/>
              </a:xfrm>
              <a:custGeom>
                <a:avLst/>
                <a:gdLst>
                  <a:gd name="T0" fmla="*/ 0 w 103"/>
                  <a:gd name="T1" fmla="*/ 17 h 26"/>
                  <a:gd name="T2" fmla="*/ 2 w 103"/>
                  <a:gd name="T3" fmla="*/ 23 h 26"/>
                  <a:gd name="T4" fmla="*/ 4 w 103"/>
                  <a:gd name="T5" fmla="*/ 25 h 26"/>
                  <a:gd name="T6" fmla="*/ 9 w 103"/>
                  <a:gd name="T7" fmla="*/ 26 h 26"/>
                  <a:gd name="T8" fmla="*/ 18 w 103"/>
                  <a:gd name="T9" fmla="*/ 25 h 26"/>
                  <a:gd name="T10" fmla="*/ 21 w 103"/>
                  <a:gd name="T11" fmla="*/ 22 h 26"/>
                  <a:gd name="T12" fmla="*/ 23 w 103"/>
                  <a:gd name="T13" fmla="*/ 22 h 26"/>
                  <a:gd name="T14" fmla="*/ 26 w 103"/>
                  <a:gd name="T15" fmla="*/ 20 h 26"/>
                  <a:gd name="T16" fmla="*/ 26 w 103"/>
                  <a:gd name="T17" fmla="*/ 18 h 26"/>
                  <a:gd name="T18" fmla="*/ 27 w 103"/>
                  <a:gd name="T19" fmla="*/ 18 h 26"/>
                  <a:gd name="T20" fmla="*/ 30 w 103"/>
                  <a:gd name="T21" fmla="*/ 15 h 26"/>
                  <a:gd name="T22" fmla="*/ 30 w 103"/>
                  <a:gd name="T23" fmla="*/ 12 h 26"/>
                  <a:gd name="T24" fmla="*/ 33 w 103"/>
                  <a:gd name="T25" fmla="*/ 11 h 26"/>
                  <a:gd name="T26" fmla="*/ 52 w 103"/>
                  <a:gd name="T27" fmla="*/ 4 h 26"/>
                  <a:gd name="T28" fmla="*/ 58 w 103"/>
                  <a:gd name="T29" fmla="*/ 4 h 26"/>
                  <a:gd name="T30" fmla="*/ 63 w 103"/>
                  <a:gd name="T31" fmla="*/ 6 h 26"/>
                  <a:gd name="T32" fmla="*/ 65 w 103"/>
                  <a:gd name="T33" fmla="*/ 8 h 26"/>
                  <a:gd name="T34" fmla="*/ 67 w 103"/>
                  <a:gd name="T35" fmla="*/ 11 h 26"/>
                  <a:gd name="T36" fmla="*/ 75 w 103"/>
                  <a:gd name="T37" fmla="*/ 20 h 26"/>
                  <a:gd name="T38" fmla="*/ 77 w 103"/>
                  <a:gd name="T39" fmla="*/ 21 h 26"/>
                  <a:gd name="T40" fmla="*/ 83 w 103"/>
                  <a:gd name="T41" fmla="*/ 20 h 26"/>
                  <a:gd name="T42" fmla="*/ 90 w 103"/>
                  <a:gd name="T43" fmla="*/ 17 h 26"/>
                  <a:gd name="T44" fmla="*/ 95 w 103"/>
                  <a:gd name="T45" fmla="*/ 14 h 26"/>
                  <a:gd name="T46" fmla="*/ 98 w 103"/>
                  <a:gd name="T47" fmla="*/ 10 h 26"/>
                  <a:gd name="T48" fmla="*/ 99 w 103"/>
                  <a:gd name="T49" fmla="*/ 8 h 26"/>
                  <a:gd name="T50" fmla="*/ 99 w 103"/>
                  <a:gd name="T51" fmla="*/ 3 h 26"/>
                  <a:gd name="T52" fmla="*/ 103 w 103"/>
                  <a:gd name="T5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3" h="26">
                    <a:moveTo>
                      <a:pt x="0" y="17"/>
                    </a:moveTo>
                    <a:lnTo>
                      <a:pt x="2" y="23"/>
                    </a:lnTo>
                    <a:lnTo>
                      <a:pt x="4" y="25"/>
                    </a:lnTo>
                    <a:lnTo>
                      <a:pt x="9" y="26"/>
                    </a:lnTo>
                    <a:lnTo>
                      <a:pt x="18" y="25"/>
                    </a:lnTo>
                    <a:lnTo>
                      <a:pt x="21" y="22"/>
                    </a:lnTo>
                    <a:lnTo>
                      <a:pt x="23" y="22"/>
                    </a:lnTo>
                    <a:lnTo>
                      <a:pt x="26" y="20"/>
                    </a:lnTo>
                    <a:lnTo>
                      <a:pt x="26" y="18"/>
                    </a:lnTo>
                    <a:lnTo>
                      <a:pt x="27" y="18"/>
                    </a:lnTo>
                    <a:lnTo>
                      <a:pt x="30" y="15"/>
                    </a:lnTo>
                    <a:lnTo>
                      <a:pt x="30" y="12"/>
                    </a:lnTo>
                    <a:lnTo>
                      <a:pt x="33" y="11"/>
                    </a:lnTo>
                    <a:lnTo>
                      <a:pt x="52" y="4"/>
                    </a:lnTo>
                    <a:lnTo>
                      <a:pt x="58" y="4"/>
                    </a:lnTo>
                    <a:lnTo>
                      <a:pt x="63" y="6"/>
                    </a:lnTo>
                    <a:lnTo>
                      <a:pt x="65" y="8"/>
                    </a:lnTo>
                    <a:lnTo>
                      <a:pt x="67" y="11"/>
                    </a:lnTo>
                    <a:lnTo>
                      <a:pt x="75" y="20"/>
                    </a:lnTo>
                    <a:lnTo>
                      <a:pt x="77" y="21"/>
                    </a:lnTo>
                    <a:lnTo>
                      <a:pt x="83" y="20"/>
                    </a:lnTo>
                    <a:lnTo>
                      <a:pt x="90" y="17"/>
                    </a:lnTo>
                    <a:lnTo>
                      <a:pt x="95" y="14"/>
                    </a:lnTo>
                    <a:lnTo>
                      <a:pt x="98" y="10"/>
                    </a:lnTo>
                    <a:lnTo>
                      <a:pt x="99" y="8"/>
                    </a:lnTo>
                    <a:lnTo>
                      <a:pt x="99" y="3"/>
                    </a:lnTo>
                    <a:lnTo>
                      <a:pt x="10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759">
                <a:extLst>
                  <a:ext uri="{FF2B5EF4-FFF2-40B4-BE49-F238E27FC236}">
                    <a16:creationId xmlns:a16="http://schemas.microsoft.com/office/drawing/2014/main" id="{0EFBC439-F11B-E576-34A3-BDABF8E54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419"/>
                <a:ext cx="4" cy="1"/>
              </a:xfrm>
              <a:custGeom>
                <a:avLst/>
                <a:gdLst>
                  <a:gd name="T0" fmla="*/ 21 w 21"/>
                  <a:gd name="T1" fmla="*/ 0 h 3"/>
                  <a:gd name="T2" fmla="*/ 16 w 21"/>
                  <a:gd name="T3" fmla="*/ 3 h 3"/>
                  <a:gd name="T4" fmla="*/ 11 w 21"/>
                  <a:gd name="T5" fmla="*/ 3 h 3"/>
                  <a:gd name="T6" fmla="*/ 8 w 21"/>
                  <a:gd name="T7" fmla="*/ 2 h 3"/>
                  <a:gd name="T8" fmla="*/ 3 w 21"/>
                  <a:gd name="T9" fmla="*/ 0 h 3"/>
                  <a:gd name="T10" fmla="*/ 0 w 21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">
                    <a:moveTo>
                      <a:pt x="21" y="0"/>
                    </a:moveTo>
                    <a:lnTo>
                      <a:pt x="16" y="3"/>
                    </a:lnTo>
                    <a:lnTo>
                      <a:pt x="11" y="3"/>
                    </a:lnTo>
                    <a:lnTo>
                      <a:pt x="8" y="2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760">
                <a:extLst>
                  <a:ext uri="{FF2B5EF4-FFF2-40B4-BE49-F238E27FC236}">
                    <a16:creationId xmlns:a16="http://schemas.microsoft.com/office/drawing/2014/main" id="{0262AB41-ACAA-2F11-5ADF-E8166D6818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1288"/>
                <a:ext cx="23" cy="5"/>
              </a:xfrm>
              <a:custGeom>
                <a:avLst/>
                <a:gdLst>
                  <a:gd name="T0" fmla="*/ 115 w 115"/>
                  <a:gd name="T1" fmla="*/ 28 h 28"/>
                  <a:gd name="T2" fmla="*/ 109 w 115"/>
                  <a:gd name="T3" fmla="*/ 25 h 28"/>
                  <a:gd name="T4" fmla="*/ 103 w 115"/>
                  <a:gd name="T5" fmla="*/ 25 h 28"/>
                  <a:gd name="T6" fmla="*/ 98 w 115"/>
                  <a:gd name="T7" fmla="*/ 24 h 28"/>
                  <a:gd name="T8" fmla="*/ 95 w 115"/>
                  <a:gd name="T9" fmla="*/ 23 h 28"/>
                  <a:gd name="T10" fmla="*/ 75 w 115"/>
                  <a:gd name="T11" fmla="*/ 18 h 28"/>
                  <a:gd name="T12" fmla="*/ 72 w 115"/>
                  <a:gd name="T13" fmla="*/ 17 h 28"/>
                  <a:gd name="T14" fmla="*/ 71 w 115"/>
                  <a:gd name="T15" fmla="*/ 17 h 28"/>
                  <a:gd name="T16" fmla="*/ 68 w 115"/>
                  <a:gd name="T17" fmla="*/ 14 h 28"/>
                  <a:gd name="T18" fmla="*/ 64 w 115"/>
                  <a:gd name="T19" fmla="*/ 11 h 28"/>
                  <a:gd name="T20" fmla="*/ 63 w 115"/>
                  <a:gd name="T21" fmla="*/ 11 h 28"/>
                  <a:gd name="T22" fmla="*/ 55 w 115"/>
                  <a:gd name="T23" fmla="*/ 11 h 28"/>
                  <a:gd name="T24" fmla="*/ 48 w 115"/>
                  <a:gd name="T25" fmla="*/ 8 h 28"/>
                  <a:gd name="T26" fmla="*/ 37 w 115"/>
                  <a:gd name="T27" fmla="*/ 8 h 28"/>
                  <a:gd name="T28" fmla="*/ 29 w 115"/>
                  <a:gd name="T29" fmla="*/ 11 h 28"/>
                  <a:gd name="T30" fmla="*/ 26 w 115"/>
                  <a:gd name="T31" fmla="*/ 9 h 28"/>
                  <a:gd name="T32" fmla="*/ 25 w 115"/>
                  <a:gd name="T33" fmla="*/ 8 h 28"/>
                  <a:gd name="T34" fmla="*/ 22 w 115"/>
                  <a:gd name="T35" fmla="*/ 6 h 28"/>
                  <a:gd name="T36" fmla="*/ 19 w 115"/>
                  <a:gd name="T37" fmla="*/ 5 h 28"/>
                  <a:gd name="T38" fmla="*/ 13 w 115"/>
                  <a:gd name="T39" fmla="*/ 1 h 28"/>
                  <a:gd name="T40" fmla="*/ 8 w 115"/>
                  <a:gd name="T41" fmla="*/ 0 h 28"/>
                  <a:gd name="T42" fmla="*/ 0 w 115"/>
                  <a:gd name="T4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5" h="28">
                    <a:moveTo>
                      <a:pt x="115" y="28"/>
                    </a:moveTo>
                    <a:lnTo>
                      <a:pt x="109" y="25"/>
                    </a:lnTo>
                    <a:lnTo>
                      <a:pt x="103" y="25"/>
                    </a:lnTo>
                    <a:lnTo>
                      <a:pt x="98" y="24"/>
                    </a:lnTo>
                    <a:lnTo>
                      <a:pt x="95" y="23"/>
                    </a:lnTo>
                    <a:lnTo>
                      <a:pt x="75" y="18"/>
                    </a:lnTo>
                    <a:lnTo>
                      <a:pt x="72" y="17"/>
                    </a:lnTo>
                    <a:lnTo>
                      <a:pt x="71" y="17"/>
                    </a:lnTo>
                    <a:lnTo>
                      <a:pt x="68" y="14"/>
                    </a:lnTo>
                    <a:lnTo>
                      <a:pt x="64" y="11"/>
                    </a:lnTo>
                    <a:lnTo>
                      <a:pt x="63" y="11"/>
                    </a:lnTo>
                    <a:lnTo>
                      <a:pt x="55" y="11"/>
                    </a:lnTo>
                    <a:lnTo>
                      <a:pt x="48" y="8"/>
                    </a:lnTo>
                    <a:lnTo>
                      <a:pt x="37" y="8"/>
                    </a:lnTo>
                    <a:lnTo>
                      <a:pt x="29" y="11"/>
                    </a:lnTo>
                    <a:lnTo>
                      <a:pt x="26" y="9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19" y="5"/>
                    </a:lnTo>
                    <a:lnTo>
                      <a:pt x="13" y="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761">
                <a:extLst>
                  <a:ext uri="{FF2B5EF4-FFF2-40B4-BE49-F238E27FC236}">
                    <a16:creationId xmlns:a16="http://schemas.microsoft.com/office/drawing/2014/main" id="{651879D2-25B9-4DAA-3621-642C42DF5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344"/>
                <a:ext cx="4" cy="3"/>
              </a:xfrm>
              <a:custGeom>
                <a:avLst/>
                <a:gdLst>
                  <a:gd name="T0" fmla="*/ 20 w 23"/>
                  <a:gd name="T1" fmla="*/ 0 h 15"/>
                  <a:gd name="T2" fmla="*/ 22 w 23"/>
                  <a:gd name="T3" fmla="*/ 0 h 15"/>
                  <a:gd name="T4" fmla="*/ 23 w 23"/>
                  <a:gd name="T5" fmla="*/ 2 h 15"/>
                  <a:gd name="T6" fmla="*/ 22 w 23"/>
                  <a:gd name="T7" fmla="*/ 4 h 15"/>
                  <a:gd name="T8" fmla="*/ 20 w 23"/>
                  <a:gd name="T9" fmla="*/ 9 h 15"/>
                  <a:gd name="T10" fmla="*/ 17 w 23"/>
                  <a:gd name="T11" fmla="*/ 9 h 15"/>
                  <a:gd name="T12" fmla="*/ 16 w 23"/>
                  <a:gd name="T13" fmla="*/ 9 h 15"/>
                  <a:gd name="T14" fmla="*/ 16 w 23"/>
                  <a:gd name="T15" fmla="*/ 10 h 15"/>
                  <a:gd name="T16" fmla="*/ 12 w 23"/>
                  <a:gd name="T17" fmla="*/ 13 h 15"/>
                  <a:gd name="T18" fmla="*/ 9 w 23"/>
                  <a:gd name="T19" fmla="*/ 13 h 15"/>
                  <a:gd name="T20" fmla="*/ 6 w 23"/>
                  <a:gd name="T21" fmla="*/ 14 h 15"/>
                  <a:gd name="T22" fmla="*/ 3 w 23"/>
                  <a:gd name="T23" fmla="*/ 14 h 15"/>
                  <a:gd name="T24" fmla="*/ 0 w 23"/>
                  <a:gd name="T2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" h="15">
                    <a:moveTo>
                      <a:pt x="20" y="0"/>
                    </a:moveTo>
                    <a:lnTo>
                      <a:pt x="22" y="0"/>
                    </a:lnTo>
                    <a:lnTo>
                      <a:pt x="23" y="2"/>
                    </a:lnTo>
                    <a:lnTo>
                      <a:pt x="22" y="4"/>
                    </a:lnTo>
                    <a:lnTo>
                      <a:pt x="20" y="9"/>
                    </a:lnTo>
                    <a:lnTo>
                      <a:pt x="17" y="9"/>
                    </a:lnTo>
                    <a:lnTo>
                      <a:pt x="16" y="9"/>
                    </a:lnTo>
                    <a:lnTo>
                      <a:pt x="16" y="10"/>
                    </a:lnTo>
                    <a:lnTo>
                      <a:pt x="12" y="13"/>
                    </a:lnTo>
                    <a:lnTo>
                      <a:pt x="9" y="13"/>
                    </a:lnTo>
                    <a:lnTo>
                      <a:pt x="6" y="14"/>
                    </a:lnTo>
                    <a:lnTo>
                      <a:pt x="3" y="14"/>
                    </a:lnTo>
                    <a:lnTo>
                      <a:pt x="0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762">
                <a:extLst>
                  <a:ext uri="{FF2B5EF4-FFF2-40B4-BE49-F238E27FC236}">
                    <a16:creationId xmlns:a16="http://schemas.microsoft.com/office/drawing/2014/main" id="{89331632-31DB-555B-A9E9-1239E9A33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1054"/>
                <a:ext cx="26" cy="99"/>
              </a:xfrm>
              <a:custGeom>
                <a:avLst/>
                <a:gdLst>
                  <a:gd name="T0" fmla="*/ 102 w 132"/>
                  <a:gd name="T1" fmla="*/ 492 h 497"/>
                  <a:gd name="T2" fmla="*/ 102 w 132"/>
                  <a:gd name="T3" fmla="*/ 489 h 497"/>
                  <a:gd name="T4" fmla="*/ 103 w 132"/>
                  <a:gd name="T5" fmla="*/ 480 h 497"/>
                  <a:gd name="T6" fmla="*/ 99 w 132"/>
                  <a:gd name="T7" fmla="*/ 472 h 497"/>
                  <a:gd name="T8" fmla="*/ 93 w 132"/>
                  <a:gd name="T9" fmla="*/ 471 h 497"/>
                  <a:gd name="T10" fmla="*/ 83 w 132"/>
                  <a:gd name="T11" fmla="*/ 469 h 497"/>
                  <a:gd name="T12" fmla="*/ 79 w 132"/>
                  <a:gd name="T13" fmla="*/ 468 h 497"/>
                  <a:gd name="T14" fmla="*/ 77 w 132"/>
                  <a:gd name="T15" fmla="*/ 458 h 497"/>
                  <a:gd name="T16" fmla="*/ 82 w 132"/>
                  <a:gd name="T17" fmla="*/ 449 h 497"/>
                  <a:gd name="T18" fmla="*/ 86 w 132"/>
                  <a:gd name="T19" fmla="*/ 438 h 497"/>
                  <a:gd name="T20" fmla="*/ 74 w 132"/>
                  <a:gd name="T21" fmla="*/ 429 h 497"/>
                  <a:gd name="T22" fmla="*/ 62 w 132"/>
                  <a:gd name="T23" fmla="*/ 427 h 497"/>
                  <a:gd name="T24" fmla="*/ 52 w 132"/>
                  <a:gd name="T25" fmla="*/ 418 h 497"/>
                  <a:gd name="T26" fmla="*/ 48 w 132"/>
                  <a:gd name="T27" fmla="*/ 397 h 497"/>
                  <a:gd name="T28" fmla="*/ 48 w 132"/>
                  <a:gd name="T29" fmla="*/ 380 h 497"/>
                  <a:gd name="T30" fmla="*/ 54 w 132"/>
                  <a:gd name="T31" fmla="*/ 365 h 497"/>
                  <a:gd name="T32" fmla="*/ 56 w 132"/>
                  <a:gd name="T33" fmla="*/ 360 h 497"/>
                  <a:gd name="T34" fmla="*/ 47 w 132"/>
                  <a:gd name="T35" fmla="*/ 357 h 497"/>
                  <a:gd name="T36" fmla="*/ 42 w 132"/>
                  <a:gd name="T37" fmla="*/ 359 h 497"/>
                  <a:gd name="T38" fmla="*/ 39 w 132"/>
                  <a:gd name="T39" fmla="*/ 355 h 497"/>
                  <a:gd name="T40" fmla="*/ 31 w 132"/>
                  <a:gd name="T41" fmla="*/ 345 h 497"/>
                  <a:gd name="T42" fmla="*/ 27 w 132"/>
                  <a:gd name="T43" fmla="*/ 335 h 497"/>
                  <a:gd name="T44" fmla="*/ 25 w 132"/>
                  <a:gd name="T45" fmla="*/ 330 h 497"/>
                  <a:gd name="T46" fmla="*/ 22 w 132"/>
                  <a:gd name="T47" fmla="*/ 324 h 497"/>
                  <a:gd name="T48" fmla="*/ 14 w 132"/>
                  <a:gd name="T49" fmla="*/ 312 h 497"/>
                  <a:gd name="T50" fmla="*/ 11 w 132"/>
                  <a:gd name="T51" fmla="*/ 302 h 497"/>
                  <a:gd name="T52" fmla="*/ 10 w 132"/>
                  <a:gd name="T53" fmla="*/ 292 h 497"/>
                  <a:gd name="T54" fmla="*/ 13 w 132"/>
                  <a:gd name="T55" fmla="*/ 284 h 497"/>
                  <a:gd name="T56" fmla="*/ 17 w 132"/>
                  <a:gd name="T57" fmla="*/ 278 h 497"/>
                  <a:gd name="T58" fmla="*/ 17 w 132"/>
                  <a:gd name="T59" fmla="*/ 272 h 497"/>
                  <a:gd name="T60" fmla="*/ 16 w 132"/>
                  <a:gd name="T61" fmla="*/ 260 h 497"/>
                  <a:gd name="T62" fmla="*/ 17 w 132"/>
                  <a:gd name="T63" fmla="*/ 251 h 497"/>
                  <a:gd name="T64" fmla="*/ 16 w 132"/>
                  <a:gd name="T65" fmla="*/ 248 h 497"/>
                  <a:gd name="T66" fmla="*/ 12 w 132"/>
                  <a:gd name="T67" fmla="*/ 240 h 497"/>
                  <a:gd name="T68" fmla="*/ 6 w 132"/>
                  <a:gd name="T69" fmla="*/ 228 h 497"/>
                  <a:gd name="T70" fmla="*/ 6 w 132"/>
                  <a:gd name="T71" fmla="*/ 225 h 497"/>
                  <a:gd name="T72" fmla="*/ 6 w 132"/>
                  <a:gd name="T73" fmla="*/ 221 h 497"/>
                  <a:gd name="T74" fmla="*/ 1 w 132"/>
                  <a:gd name="T75" fmla="*/ 215 h 497"/>
                  <a:gd name="T76" fmla="*/ 3 w 132"/>
                  <a:gd name="T77" fmla="*/ 203 h 497"/>
                  <a:gd name="T78" fmla="*/ 8 w 132"/>
                  <a:gd name="T79" fmla="*/ 188 h 497"/>
                  <a:gd name="T80" fmla="*/ 12 w 132"/>
                  <a:gd name="T81" fmla="*/ 175 h 497"/>
                  <a:gd name="T82" fmla="*/ 16 w 132"/>
                  <a:gd name="T83" fmla="*/ 164 h 497"/>
                  <a:gd name="T84" fmla="*/ 16 w 132"/>
                  <a:gd name="T85" fmla="*/ 152 h 497"/>
                  <a:gd name="T86" fmla="*/ 22 w 132"/>
                  <a:gd name="T87" fmla="*/ 137 h 497"/>
                  <a:gd name="T88" fmla="*/ 24 w 132"/>
                  <a:gd name="T89" fmla="*/ 123 h 497"/>
                  <a:gd name="T90" fmla="*/ 34 w 132"/>
                  <a:gd name="T91" fmla="*/ 105 h 497"/>
                  <a:gd name="T92" fmla="*/ 37 w 132"/>
                  <a:gd name="T93" fmla="*/ 100 h 497"/>
                  <a:gd name="T94" fmla="*/ 46 w 132"/>
                  <a:gd name="T95" fmla="*/ 85 h 497"/>
                  <a:gd name="T96" fmla="*/ 48 w 132"/>
                  <a:gd name="T97" fmla="*/ 77 h 497"/>
                  <a:gd name="T98" fmla="*/ 56 w 132"/>
                  <a:gd name="T99" fmla="*/ 66 h 497"/>
                  <a:gd name="T100" fmla="*/ 74 w 132"/>
                  <a:gd name="T101" fmla="*/ 54 h 497"/>
                  <a:gd name="T102" fmla="*/ 83 w 132"/>
                  <a:gd name="T103" fmla="*/ 50 h 497"/>
                  <a:gd name="T104" fmla="*/ 90 w 132"/>
                  <a:gd name="T105" fmla="*/ 38 h 497"/>
                  <a:gd name="T106" fmla="*/ 97 w 132"/>
                  <a:gd name="T107" fmla="*/ 33 h 497"/>
                  <a:gd name="T108" fmla="*/ 104 w 132"/>
                  <a:gd name="T109" fmla="*/ 29 h 497"/>
                  <a:gd name="T110" fmla="*/ 114 w 132"/>
                  <a:gd name="T111" fmla="*/ 18 h 497"/>
                  <a:gd name="T112" fmla="*/ 123 w 132"/>
                  <a:gd name="T113" fmla="*/ 14 h 497"/>
                  <a:gd name="T114" fmla="*/ 128 w 132"/>
                  <a:gd name="T115" fmla="*/ 6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2" h="497">
                    <a:moveTo>
                      <a:pt x="102" y="497"/>
                    </a:moveTo>
                    <a:lnTo>
                      <a:pt x="102" y="492"/>
                    </a:lnTo>
                    <a:lnTo>
                      <a:pt x="102" y="490"/>
                    </a:lnTo>
                    <a:lnTo>
                      <a:pt x="102" y="489"/>
                    </a:lnTo>
                    <a:lnTo>
                      <a:pt x="103" y="489"/>
                    </a:lnTo>
                    <a:lnTo>
                      <a:pt x="103" y="480"/>
                    </a:lnTo>
                    <a:lnTo>
                      <a:pt x="100" y="474"/>
                    </a:lnTo>
                    <a:lnTo>
                      <a:pt x="99" y="472"/>
                    </a:lnTo>
                    <a:lnTo>
                      <a:pt x="96" y="469"/>
                    </a:lnTo>
                    <a:lnTo>
                      <a:pt x="93" y="471"/>
                    </a:lnTo>
                    <a:lnTo>
                      <a:pt x="87" y="469"/>
                    </a:lnTo>
                    <a:lnTo>
                      <a:pt x="83" y="469"/>
                    </a:lnTo>
                    <a:lnTo>
                      <a:pt x="80" y="468"/>
                    </a:lnTo>
                    <a:lnTo>
                      <a:pt x="79" y="468"/>
                    </a:lnTo>
                    <a:lnTo>
                      <a:pt x="77" y="462"/>
                    </a:lnTo>
                    <a:lnTo>
                      <a:pt x="77" y="458"/>
                    </a:lnTo>
                    <a:lnTo>
                      <a:pt x="80" y="456"/>
                    </a:lnTo>
                    <a:lnTo>
                      <a:pt x="82" y="449"/>
                    </a:lnTo>
                    <a:lnTo>
                      <a:pt x="85" y="444"/>
                    </a:lnTo>
                    <a:lnTo>
                      <a:pt x="86" y="438"/>
                    </a:lnTo>
                    <a:lnTo>
                      <a:pt x="79" y="432"/>
                    </a:lnTo>
                    <a:lnTo>
                      <a:pt x="74" y="429"/>
                    </a:lnTo>
                    <a:lnTo>
                      <a:pt x="68" y="428"/>
                    </a:lnTo>
                    <a:lnTo>
                      <a:pt x="62" y="427"/>
                    </a:lnTo>
                    <a:lnTo>
                      <a:pt x="58" y="426"/>
                    </a:lnTo>
                    <a:lnTo>
                      <a:pt x="52" y="418"/>
                    </a:lnTo>
                    <a:lnTo>
                      <a:pt x="47" y="406"/>
                    </a:lnTo>
                    <a:lnTo>
                      <a:pt x="48" y="397"/>
                    </a:lnTo>
                    <a:lnTo>
                      <a:pt x="48" y="386"/>
                    </a:lnTo>
                    <a:lnTo>
                      <a:pt x="48" y="380"/>
                    </a:lnTo>
                    <a:lnTo>
                      <a:pt x="50" y="374"/>
                    </a:lnTo>
                    <a:lnTo>
                      <a:pt x="54" y="365"/>
                    </a:lnTo>
                    <a:lnTo>
                      <a:pt x="56" y="362"/>
                    </a:lnTo>
                    <a:lnTo>
                      <a:pt x="56" y="360"/>
                    </a:lnTo>
                    <a:lnTo>
                      <a:pt x="51" y="357"/>
                    </a:lnTo>
                    <a:lnTo>
                      <a:pt x="47" y="357"/>
                    </a:lnTo>
                    <a:lnTo>
                      <a:pt x="45" y="359"/>
                    </a:lnTo>
                    <a:lnTo>
                      <a:pt x="42" y="359"/>
                    </a:lnTo>
                    <a:lnTo>
                      <a:pt x="41" y="358"/>
                    </a:lnTo>
                    <a:lnTo>
                      <a:pt x="39" y="355"/>
                    </a:lnTo>
                    <a:lnTo>
                      <a:pt x="36" y="352"/>
                    </a:lnTo>
                    <a:lnTo>
                      <a:pt x="31" y="345"/>
                    </a:lnTo>
                    <a:lnTo>
                      <a:pt x="29" y="340"/>
                    </a:lnTo>
                    <a:lnTo>
                      <a:pt x="27" y="335"/>
                    </a:lnTo>
                    <a:lnTo>
                      <a:pt x="27" y="332"/>
                    </a:lnTo>
                    <a:lnTo>
                      <a:pt x="25" y="330"/>
                    </a:lnTo>
                    <a:lnTo>
                      <a:pt x="24" y="328"/>
                    </a:lnTo>
                    <a:lnTo>
                      <a:pt x="22" y="324"/>
                    </a:lnTo>
                    <a:lnTo>
                      <a:pt x="19" y="319"/>
                    </a:lnTo>
                    <a:lnTo>
                      <a:pt x="14" y="312"/>
                    </a:lnTo>
                    <a:lnTo>
                      <a:pt x="12" y="307"/>
                    </a:lnTo>
                    <a:lnTo>
                      <a:pt x="11" y="302"/>
                    </a:lnTo>
                    <a:lnTo>
                      <a:pt x="12" y="300"/>
                    </a:lnTo>
                    <a:lnTo>
                      <a:pt x="10" y="292"/>
                    </a:lnTo>
                    <a:lnTo>
                      <a:pt x="10" y="288"/>
                    </a:lnTo>
                    <a:lnTo>
                      <a:pt x="13" y="284"/>
                    </a:lnTo>
                    <a:lnTo>
                      <a:pt x="16" y="280"/>
                    </a:lnTo>
                    <a:lnTo>
                      <a:pt x="17" y="278"/>
                    </a:lnTo>
                    <a:lnTo>
                      <a:pt x="17" y="274"/>
                    </a:lnTo>
                    <a:lnTo>
                      <a:pt x="17" y="272"/>
                    </a:lnTo>
                    <a:lnTo>
                      <a:pt x="13" y="263"/>
                    </a:lnTo>
                    <a:lnTo>
                      <a:pt x="16" y="260"/>
                    </a:lnTo>
                    <a:lnTo>
                      <a:pt x="17" y="255"/>
                    </a:lnTo>
                    <a:lnTo>
                      <a:pt x="17" y="251"/>
                    </a:lnTo>
                    <a:lnTo>
                      <a:pt x="16" y="249"/>
                    </a:lnTo>
                    <a:lnTo>
                      <a:pt x="16" y="248"/>
                    </a:lnTo>
                    <a:lnTo>
                      <a:pt x="16" y="245"/>
                    </a:lnTo>
                    <a:lnTo>
                      <a:pt x="12" y="240"/>
                    </a:lnTo>
                    <a:lnTo>
                      <a:pt x="7" y="232"/>
                    </a:lnTo>
                    <a:lnTo>
                      <a:pt x="6" y="228"/>
                    </a:lnTo>
                    <a:lnTo>
                      <a:pt x="7" y="227"/>
                    </a:lnTo>
                    <a:lnTo>
                      <a:pt x="6" y="225"/>
                    </a:lnTo>
                    <a:lnTo>
                      <a:pt x="6" y="223"/>
                    </a:lnTo>
                    <a:lnTo>
                      <a:pt x="6" y="221"/>
                    </a:lnTo>
                    <a:lnTo>
                      <a:pt x="3" y="217"/>
                    </a:lnTo>
                    <a:lnTo>
                      <a:pt x="1" y="215"/>
                    </a:lnTo>
                    <a:lnTo>
                      <a:pt x="0" y="209"/>
                    </a:lnTo>
                    <a:lnTo>
                      <a:pt x="3" y="203"/>
                    </a:lnTo>
                    <a:lnTo>
                      <a:pt x="7" y="194"/>
                    </a:lnTo>
                    <a:lnTo>
                      <a:pt x="8" y="188"/>
                    </a:lnTo>
                    <a:lnTo>
                      <a:pt x="8" y="181"/>
                    </a:lnTo>
                    <a:lnTo>
                      <a:pt x="12" y="175"/>
                    </a:lnTo>
                    <a:lnTo>
                      <a:pt x="16" y="168"/>
                    </a:lnTo>
                    <a:lnTo>
                      <a:pt x="16" y="164"/>
                    </a:lnTo>
                    <a:lnTo>
                      <a:pt x="17" y="162"/>
                    </a:lnTo>
                    <a:lnTo>
                      <a:pt x="16" y="152"/>
                    </a:lnTo>
                    <a:lnTo>
                      <a:pt x="19" y="145"/>
                    </a:lnTo>
                    <a:lnTo>
                      <a:pt x="22" y="137"/>
                    </a:lnTo>
                    <a:lnTo>
                      <a:pt x="23" y="130"/>
                    </a:lnTo>
                    <a:lnTo>
                      <a:pt x="24" y="123"/>
                    </a:lnTo>
                    <a:lnTo>
                      <a:pt x="29" y="115"/>
                    </a:lnTo>
                    <a:lnTo>
                      <a:pt x="34" y="105"/>
                    </a:lnTo>
                    <a:lnTo>
                      <a:pt x="35" y="101"/>
                    </a:lnTo>
                    <a:lnTo>
                      <a:pt x="37" y="100"/>
                    </a:lnTo>
                    <a:lnTo>
                      <a:pt x="42" y="92"/>
                    </a:lnTo>
                    <a:lnTo>
                      <a:pt x="46" y="85"/>
                    </a:lnTo>
                    <a:lnTo>
                      <a:pt x="46" y="80"/>
                    </a:lnTo>
                    <a:lnTo>
                      <a:pt x="48" y="77"/>
                    </a:lnTo>
                    <a:lnTo>
                      <a:pt x="51" y="71"/>
                    </a:lnTo>
                    <a:lnTo>
                      <a:pt x="56" y="66"/>
                    </a:lnTo>
                    <a:lnTo>
                      <a:pt x="63" y="57"/>
                    </a:lnTo>
                    <a:lnTo>
                      <a:pt x="74" y="54"/>
                    </a:lnTo>
                    <a:lnTo>
                      <a:pt x="79" y="51"/>
                    </a:lnTo>
                    <a:lnTo>
                      <a:pt x="83" y="50"/>
                    </a:lnTo>
                    <a:lnTo>
                      <a:pt x="88" y="45"/>
                    </a:lnTo>
                    <a:lnTo>
                      <a:pt x="90" y="38"/>
                    </a:lnTo>
                    <a:lnTo>
                      <a:pt x="96" y="35"/>
                    </a:lnTo>
                    <a:lnTo>
                      <a:pt x="97" y="33"/>
                    </a:lnTo>
                    <a:lnTo>
                      <a:pt x="99" y="32"/>
                    </a:lnTo>
                    <a:lnTo>
                      <a:pt x="104" y="29"/>
                    </a:lnTo>
                    <a:lnTo>
                      <a:pt x="110" y="25"/>
                    </a:lnTo>
                    <a:lnTo>
                      <a:pt x="114" y="18"/>
                    </a:lnTo>
                    <a:lnTo>
                      <a:pt x="121" y="15"/>
                    </a:lnTo>
                    <a:lnTo>
                      <a:pt x="123" y="14"/>
                    </a:lnTo>
                    <a:lnTo>
                      <a:pt x="126" y="11"/>
                    </a:lnTo>
                    <a:lnTo>
                      <a:pt x="128" y="6"/>
                    </a:lnTo>
                    <a:lnTo>
                      <a:pt x="13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763">
                <a:extLst>
                  <a:ext uri="{FF2B5EF4-FFF2-40B4-BE49-F238E27FC236}">
                    <a16:creationId xmlns:a16="http://schemas.microsoft.com/office/drawing/2014/main" id="{48619459-2C9D-7BDF-DF30-2957A4930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1382"/>
                <a:ext cx="20" cy="10"/>
              </a:xfrm>
              <a:custGeom>
                <a:avLst/>
                <a:gdLst>
                  <a:gd name="T0" fmla="*/ 100 w 100"/>
                  <a:gd name="T1" fmla="*/ 2 h 52"/>
                  <a:gd name="T2" fmla="*/ 95 w 100"/>
                  <a:gd name="T3" fmla="*/ 4 h 52"/>
                  <a:gd name="T4" fmla="*/ 93 w 100"/>
                  <a:gd name="T5" fmla="*/ 2 h 52"/>
                  <a:gd name="T6" fmla="*/ 92 w 100"/>
                  <a:gd name="T7" fmla="*/ 2 h 52"/>
                  <a:gd name="T8" fmla="*/ 89 w 100"/>
                  <a:gd name="T9" fmla="*/ 2 h 52"/>
                  <a:gd name="T10" fmla="*/ 86 w 100"/>
                  <a:gd name="T11" fmla="*/ 0 h 52"/>
                  <a:gd name="T12" fmla="*/ 83 w 100"/>
                  <a:gd name="T13" fmla="*/ 0 h 52"/>
                  <a:gd name="T14" fmla="*/ 79 w 100"/>
                  <a:gd name="T15" fmla="*/ 0 h 52"/>
                  <a:gd name="T16" fmla="*/ 77 w 100"/>
                  <a:gd name="T17" fmla="*/ 2 h 52"/>
                  <a:gd name="T18" fmla="*/ 66 w 100"/>
                  <a:gd name="T19" fmla="*/ 13 h 52"/>
                  <a:gd name="T20" fmla="*/ 64 w 100"/>
                  <a:gd name="T21" fmla="*/ 14 h 52"/>
                  <a:gd name="T22" fmla="*/ 61 w 100"/>
                  <a:gd name="T23" fmla="*/ 18 h 52"/>
                  <a:gd name="T24" fmla="*/ 58 w 100"/>
                  <a:gd name="T25" fmla="*/ 22 h 52"/>
                  <a:gd name="T26" fmla="*/ 53 w 100"/>
                  <a:gd name="T27" fmla="*/ 28 h 52"/>
                  <a:gd name="T28" fmla="*/ 44 w 100"/>
                  <a:gd name="T29" fmla="*/ 37 h 52"/>
                  <a:gd name="T30" fmla="*/ 42 w 100"/>
                  <a:gd name="T31" fmla="*/ 47 h 52"/>
                  <a:gd name="T32" fmla="*/ 39 w 100"/>
                  <a:gd name="T33" fmla="*/ 48 h 52"/>
                  <a:gd name="T34" fmla="*/ 38 w 100"/>
                  <a:gd name="T35" fmla="*/ 51 h 52"/>
                  <a:gd name="T36" fmla="*/ 36 w 100"/>
                  <a:gd name="T37" fmla="*/ 52 h 52"/>
                  <a:gd name="T38" fmla="*/ 33 w 100"/>
                  <a:gd name="T39" fmla="*/ 50 h 52"/>
                  <a:gd name="T40" fmla="*/ 31 w 100"/>
                  <a:gd name="T41" fmla="*/ 45 h 52"/>
                  <a:gd name="T42" fmla="*/ 27 w 100"/>
                  <a:gd name="T43" fmla="*/ 39 h 52"/>
                  <a:gd name="T44" fmla="*/ 24 w 100"/>
                  <a:gd name="T45" fmla="*/ 37 h 52"/>
                  <a:gd name="T46" fmla="*/ 21 w 100"/>
                  <a:gd name="T47" fmla="*/ 36 h 52"/>
                  <a:gd name="T48" fmla="*/ 20 w 100"/>
                  <a:gd name="T49" fmla="*/ 35 h 52"/>
                  <a:gd name="T50" fmla="*/ 16 w 100"/>
                  <a:gd name="T51" fmla="*/ 33 h 52"/>
                  <a:gd name="T52" fmla="*/ 14 w 100"/>
                  <a:gd name="T53" fmla="*/ 30 h 52"/>
                  <a:gd name="T54" fmla="*/ 7 w 100"/>
                  <a:gd name="T55" fmla="*/ 27 h 52"/>
                  <a:gd name="T56" fmla="*/ 0 w 100"/>
                  <a:gd name="T57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0" h="52">
                    <a:moveTo>
                      <a:pt x="100" y="2"/>
                    </a:moveTo>
                    <a:lnTo>
                      <a:pt x="95" y="4"/>
                    </a:lnTo>
                    <a:lnTo>
                      <a:pt x="93" y="2"/>
                    </a:lnTo>
                    <a:lnTo>
                      <a:pt x="92" y="2"/>
                    </a:lnTo>
                    <a:lnTo>
                      <a:pt x="89" y="2"/>
                    </a:lnTo>
                    <a:lnTo>
                      <a:pt x="86" y="0"/>
                    </a:lnTo>
                    <a:lnTo>
                      <a:pt x="83" y="0"/>
                    </a:lnTo>
                    <a:lnTo>
                      <a:pt x="79" y="0"/>
                    </a:lnTo>
                    <a:lnTo>
                      <a:pt x="77" y="2"/>
                    </a:lnTo>
                    <a:lnTo>
                      <a:pt x="66" y="13"/>
                    </a:lnTo>
                    <a:lnTo>
                      <a:pt x="64" y="14"/>
                    </a:lnTo>
                    <a:lnTo>
                      <a:pt x="61" y="18"/>
                    </a:lnTo>
                    <a:lnTo>
                      <a:pt x="58" y="22"/>
                    </a:lnTo>
                    <a:lnTo>
                      <a:pt x="53" y="28"/>
                    </a:lnTo>
                    <a:lnTo>
                      <a:pt x="44" y="37"/>
                    </a:lnTo>
                    <a:lnTo>
                      <a:pt x="42" y="47"/>
                    </a:lnTo>
                    <a:lnTo>
                      <a:pt x="39" y="48"/>
                    </a:lnTo>
                    <a:lnTo>
                      <a:pt x="38" y="51"/>
                    </a:lnTo>
                    <a:lnTo>
                      <a:pt x="36" y="52"/>
                    </a:lnTo>
                    <a:lnTo>
                      <a:pt x="33" y="50"/>
                    </a:lnTo>
                    <a:lnTo>
                      <a:pt x="31" y="45"/>
                    </a:lnTo>
                    <a:lnTo>
                      <a:pt x="27" y="39"/>
                    </a:lnTo>
                    <a:lnTo>
                      <a:pt x="24" y="37"/>
                    </a:lnTo>
                    <a:lnTo>
                      <a:pt x="21" y="36"/>
                    </a:lnTo>
                    <a:lnTo>
                      <a:pt x="20" y="35"/>
                    </a:lnTo>
                    <a:lnTo>
                      <a:pt x="16" y="33"/>
                    </a:lnTo>
                    <a:lnTo>
                      <a:pt x="14" y="30"/>
                    </a:lnTo>
                    <a:lnTo>
                      <a:pt x="7" y="27"/>
                    </a:lnTo>
                    <a:lnTo>
                      <a:pt x="0" y="2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764">
                <a:extLst>
                  <a:ext uri="{FF2B5EF4-FFF2-40B4-BE49-F238E27FC236}">
                    <a16:creationId xmlns:a16="http://schemas.microsoft.com/office/drawing/2014/main" id="{1971F7D9-38F8-F183-F1D5-1B16E1E6F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383"/>
                <a:ext cx="107" cy="106"/>
              </a:xfrm>
              <a:custGeom>
                <a:avLst/>
                <a:gdLst>
                  <a:gd name="T0" fmla="*/ 19 w 536"/>
                  <a:gd name="T1" fmla="*/ 498 h 530"/>
                  <a:gd name="T2" fmla="*/ 6 w 536"/>
                  <a:gd name="T3" fmla="*/ 480 h 530"/>
                  <a:gd name="T4" fmla="*/ 4 w 536"/>
                  <a:gd name="T5" fmla="*/ 462 h 530"/>
                  <a:gd name="T6" fmla="*/ 11 w 536"/>
                  <a:gd name="T7" fmla="*/ 451 h 530"/>
                  <a:gd name="T8" fmla="*/ 23 w 536"/>
                  <a:gd name="T9" fmla="*/ 442 h 530"/>
                  <a:gd name="T10" fmla="*/ 35 w 536"/>
                  <a:gd name="T11" fmla="*/ 431 h 530"/>
                  <a:gd name="T12" fmla="*/ 36 w 536"/>
                  <a:gd name="T13" fmla="*/ 419 h 530"/>
                  <a:gd name="T14" fmla="*/ 50 w 536"/>
                  <a:gd name="T15" fmla="*/ 405 h 530"/>
                  <a:gd name="T16" fmla="*/ 39 w 536"/>
                  <a:gd name="T17" fmla="*/ 382 h 530"/>
                  <a:gd name="T18" fmla="*/ 45 w 536"/>
                  <a:gd name="T19" fmla="*/ 359 h 530"/>
                  <a:gd name="T20" fmla="*/ 62 w 536"/>
                  <a:gd name="T21" fmla="*/ 366 h 530"/>
                  <a:gd name="T22" fmla="*/ 76 w 536"/>
                  <a:gd name="T23" fmla="*/ 349 h 530"/>
                  <a:gd name="T24" fmla="*/ 75 w 536"/>
                  <a:gd name="T25" fmla="*/ 341 h 530"/>
                  <a:gd name="T26" fmla="*/ 71 w 536"/>
                  <a:gd name="T27" fmla="*/ 326 h 530"/>
                  <a:gd name="T28" fmla="*/ 53 w 536"/>
                  <a:gd name="T29" fmla="*/ 318 h 530"/>
                  <a:gd name="T30" fmla="*/ 55 w 536"/>
                  <a:gd name="T31" fmla="*/ 294 h 530"/>
                  <a:gd name="T32" fmla="*/ 74 w 536"/>
                  <a:gd name="T33" fmla="*/ 285 h 530"/>
                  <a:gd name="T34" fmla="*/ 99 w 536"/>
                  <a:gd name="T35" fmla="*/ 280 h 530"/>
                  <a:gd name="T36" fmla="*/ 92 w 536"/>
                  <a:gd name="T37" fmla="*/ 262 h 530"/>
                  <a:gd name="T38" fmla="*/ 103 w 536"/>
                  <a:gd name="T39" fmla="*/ 251 h 530"/>
                  <a:gd name="T40" fmla="*/ 110 w 536"/>
                  <a:gd name="T41" fmla="*/ 245 h 530"/>
                  <a:gd name="T42" fmla="*/ 105 w 536"/>
                  <a:gd name="T43" fmla="*/ 233 h 530"/>
                  <a:gd name="T44" fmla="*/ 107 w 536"/>
                  <a:gd name="T45" fmla="*/ 217 h 530"/>
                  <a:gd name="T46" fmla="*/ 124 w 536"/>
                  <a:gd name="T47" fmla="*/ 205 h 530"/>
                  <a:gd name="T48" fmla="*/ 118 w 536"/>
                  <a:gd name="T49" fmla="*/ 190 h 530"/>
                  <a:gd name="T50" fmla="*/ 138 w 536"/>
                  <a:gd name="T51" fmla="*/ 188 h 530"/>
                  <a:gd name="T52" fmla="*/ 167 w 536"/>
                  <a:gd name="T53" fmla="*/ 171 h 530"/>
                  <a:gd name="T54" fmla="*/ 162 w 536"/>
                  <a:gd name="T55" fmla="*/ 137 h 530"/>
                  <a:gd name="T56" fmla="*/ 156 w 536"/>
                  <a:gd name="T57" fmla="*/ 113 h 530"/>
                  <a:gd name="T58" fmla="*/ 174 w 536"/>
                  <a:gd name="T59" fmla="*/ 98 h 530"/>
                  <a:gd name="T60" fmla="*/ 193 w 536"/>
                  <a:gd name="T61" fmla="*/ 102 h 530"/>
                  <a:gd name="T62" fmla="*/ 214 w 536"/>
                  <a:gd name="T63" fmla="*/ 93 h 530"/>
                  <a:gd name="T64" fmla="*/ 216 w 536"/>
                  <a:gd name="T65" fmla="*/ 79 h 530"/>
                  <a:gd name="T66" fmla="*/ 247 w 536"/>
                  <a:gd name="T67" fmla="*/ 61 h 530"/>
                  <a:gd name="T68" fmla="*/ 268 w 536"/>
                  <a:gd name="T69" fmla="*/ 54 h 530"/>
                  <a:gd name="T70" fmla="*/ 294 w 536"/>
                  <a:gd name="T71" fmla="*/ 73 h 530"/>
                  <a:gd name="T72" fmla="*/ 313 w 536"/>
                  <a:gd name="T73" fmla="*/ 52 h 530"/>
                  <a:gd name="T74" fmla="*/ 328 w 536"/>
                  <a:gd name="T75" fmla="*/ 53 h 530"/>
                  <a:gd name="T76" fmla="*/ 333 w 536"/>
                  <a:gd name="T77" fmla="*/ 78 h 530"/>
                  <a:gd name="T78" fmla="*/ 341 w 536"/>
                  <a:gd name="T79" fmla="*/ 97 h 530"/>
                  <a:gd name="T80" fmla="*/ 362 w 536"/>
                  <a:gd name="T81" fmla="*/ 86 h 530"/>
                  <a:gd name="T82" fmla="*/ 383 w 536"/>
                  <a:gd name="T83" fmla="*/ 81 h 530"/>
                  <a:gd name="T84" fmla="*/ 401 w 536"/>
                  <a:gd name="T85" fmla="*/ 96 h 530"/>
                  <a:gd name="T86" fmla="*/ 416 w 536"/>
                  <a:gd name="T87" fmla="*/ 116 h 530"/>
                  <a:gd name="T88" fmla="*/ 430 w 536"/>
                  <a:gd name="T89" fmla="*/ 115 h 530"/>
                  <a:gd name="T90" fmla="*/ 424 w 536"/>
                  <a:gd name="T91" fmla="*/ 93 h 530"/>
                  <a:gd name="T92" fmla="*/ 419 w 536"/>
                  <a:gd name="T93" fmla="*/ 69 h 530"/>
                  <a:gd name="T94" fmla="*/ 429 w 536"/>
                  <a:gd name="T95" fmla="*/ 36 h 530"/>
                  <a:gd name="T96" fmla="*/ 463 w 536"/>
                  <a:gd name="T97" fmla="*/ 38 h 530"/>
                  <a:gd name="T98" fmla="*/ 471 w 536"/>
                  <a:gd name="T99" fmla="*/ 31 h 530"/>
                  <a:gd name="T100" fmla="*/ 485 w 536"/>
                  <a:gd name="T101" fmla="*/ 14 h 530"/>
                  <a:gd name="T102" fmla="*/ 502 w 536"/>
                  <a:gd name="T103" fmla="*/ 1 h 530"/>
                  <a:gd name="T104" fmla="*/ 520 w 536"/>
                  <a:gd name="T105" fmla="*/ 8 h 530"/>
                  <a:gd name="T106" fmla="*/ 534 w 536"/>
                  <a:gd name="T107" fmla="*/ 13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36" h="530">
                    <a:moveTo>
                      <a:pt x="2" y="530"/>
                    </a:moveTo>
                    <a:lnTo>
                      <a:pt x="17" y="510"/>
                    </a:lnTo>
                    <a:lnTo>
                      <a:pt x="18" y="503"/>
                    </a:lnTo>
                    <a:lnTo>
                      <a:pt x="19" y="498"/>
                    </a:lnTo>
                    <a:lnTo>
                      <a:pt x="18" y="493"/>
                    </a:lnTo>
                    <a:lnTo>
                      <a:pt x="16" y="488"/>
                    </a:lnTo>
                    <a:lnTo>
                      <a:pt x="12" y="484"/>
                    </a:lnTo>
                    <a:lnTo>
                      <a:pt x="6" y="480"/>
                    </a:lnTo>
                    <a:lnTo>
                      <a:pt x="1" y="475"/>
                    </a:lnTo>
                    <a:lnTo>
                      <a:pt x="0" y="471"/>
                    </a:lnTo>
                    <a:lnTo>
                      <a:pt x="0" y="465"/>
                    </a:lnTo>
                    <a:lnTo>
                      <a:pt x="4" y="462"/>
                    </a:lnTo>
                    <a:lnTo>
                      <a:pt x="5" y="457"/>
                    </a:lnTo>
                    <a:lnTo>
                      <a:pt x="8" y="456"/>
                    </a:lnTo>
                    <a:lnTo>
                      <a:pt x="10" y="453"/>
                    </a:lnTo>
                    <a:lnTo>
                      <a:pt x="11" y="451"/>
                    </a:lnTo>
                    <a:lnTo>
                      <a:pt x="11" y="446"/>
                    </a:lnTo>
                    <a:lnTo>
                      <a:pt x="15" y="444"/>
                    </a:lnTo>
                    <a:lnTo>
                      <a:pt x="22" y="444"/>
                    </a:lnTo>
                    <a:lnTo>
                      <a:pt x="23" y="442"/>
                    </a:lnTo>
                    <a:lnTo>
                      <a:pt x="28" y="442"/>
                    </a:lnTo>
                    <a:lnTo>
                      <a:pt x="35" y="435"/>
                    </a:lnTo>
                    <a:lnTo>
                      <a:pt x="35" y="433"/>
                    </a:lnTo>
                    <a:lnTo>
                      <a:pt x="35" y="431"/>
                    </a:lnTo>
                    <a:lnTo>
                      <a:pt x="36" y="431"/>
                    </a:lnTo>
                    <a:lnTo>
                      <a:pt x="36" y="425"/>
                    </a:lnTo>
                    <a:lnTo>
                      <a:pt x="35" y="422"/>
                    </a:lnTo>
                    <a:lnTo>
                      <a:pt x="36" y="419"/>
                    </a:lnTo>
                    <a:lnTo>
                      <a:pt x="40" y="413"/>
                    </a:lnTo>
                    <a:lnTo>
                      <a:pt x="45" y="408"/>
                    </a:lnTo>
                    <a:lnTo>
                      <a:pt x="48" y="406"/>
                    </a:lnTo>
                    <a:lnTo>
                      <a:pt x="50" y="405"/>
                    </a:lnTo>
                    <a:lnTo>
                      <a:pt x="48" y="400"/>
                    </a:lnTo>
                    <a:lnTo>
                      <a:pt x="45" y="395"/>
                    </a:lnTo>
                    <a:lnTo>
                      <a:pt x="40" y="388"/>
                    </a:lnTo>
                    <a:lnTo>
                      <a:pt x="39" y="382"/>
                    </a:lnTo>
                    <a:lnTo>
                      <a:pt x="40" y="367"/>
                    </a:lnTo>
                    <a:lnTo>
                      <a:pt x="40" y="361"/>
                    </a:lnTo>
                    <a:lnTo>
                      <a:pt x="44" y="360"/>
                    </a:lnTo>
                    <a:lnTo>
                      <a:pt x="45" y="359"/>
                    </a:lnTo>
                    <a:lnTo>
                      <a:pt x="50" y="361"/>
                    </a:lnTo>
                    <a:lnTo>
                      <a:pt x="53" y="362"/>
                    </a:lnTo>
                    <a:lnTo>
                      <a:pt x="59" y="364"/>
                    </a:lnTo>
                    <a:lnTo>
                      <a:pt x="62" y="366"/>
                    </a:lnTo>
                    <a:lnTo>
                      <a:pt x="67" y="364"/>
                    </a:lnTo>
                    <a:lnTo>
                      <a:pt x="74" y="356"/>
                    </a:lnTo>
                    <a:lnTo>
                      <a:pt x="76" y="351"/>
                    </a:lnTo>
                    <a:lnTo>
                      <a:pt x="76" y="349"/>
                    </a:lnTo>
                    <a:lnTo>
                      <a:pt x="76" y="348"/>
                    </a:lnTo>
                    <a:lnTo>
                      <a:pt x="78" y="348"/>
                    </a:lnTo>
                    <a:lnTo>
                      <a:pt x="76" y="343"/>
                    </a:lnTo>
                    <a:lnTo>
                      <a:pt x="75" y="341"/>
                    </a:lnTo>
                    <a:lnTo>
                      <a:pt x="75" y="339"/>
                    </a:lnTo>
                    <a:lnTo>
                      <a:pt x="73" y="334"/>
                    </a:lnTo>
                    <a:lnTo>
                      <a:pt x="73" y="331"/>
                    </a:lnTo>
                    <a:lnTo>
                      <a:pt x="71" y="326"/>
                    </a:lnTo>
                    <a:lnTo>
                      <a:pt x="68" y="322"/>
                    </a:lnTo>
                    <a:lnTo>
                      <a:pt x="58" y="320"/>
                    </a:lnTo>
                    <a:lnTo>
                      <a:pt x="55" y="319"/>
                    </a:lnTo>
                    <a:lnTo>
                      <a:pt x="53" y="318"/>
                    </a:lnTo>
                    <a:lnTo>
                      <a:pt x="52" y="315"/>
                    </a:lnTo>
                    <a:lnTo>
                      <a:pt x="53" y="313"/>
                    </a:lnTo>
                    <a:lnTo>
                      <a:pt x="55" y="302"/>
                    </a:lnTo>
                    <a:lnTo>
                      <a:pt x="55" y="294"/>
                    </a:lnTo>
                    <a:lnTo>
                      <a:pt x="58" y="291"/>
                    </a:lnTo>
                    <a:lnTo>
                      <a:pt x="62" y="286"/>
                    </a:lnTo>
                    <a:lnTo>
                      <a:pt x="68" y="285"/>
                    </a:lnTo>
                    <a:lnTo>
                      <a:pt x="74" y="285"/>
                    </a:lnTo>
                    <a:lnTo>
                      <a:pt x="80" y="287"/>
                    </a:lnTo>
                    <a:lnTo>
                      <a:pt x="91" y="285"/>
                    </a:lnTo>
                    <a:lnTo>
                      <a:pt x="99" y="281"/>
                    </a:lnTo>
                    <a:lnTo>
                      <a:pt x="99" y="280"/>
                    </a:lnTo>
                    <a:lnTo>
                      <a:pt x="101" y="278"/>
                    </a:lnTo>
                    <a:lnTo>
                      <a:pt x="99" y="273"/>
                    </a:lnTo>
                    <a:lnTo>
                      <a:pt x="99" y="267"/>
                    </a:lnTo>
                    <a:lnTo>
                      <a:pt x="92" y="262"/>
                    </a:lnTo>
                    <a:lnTo>
                      <a:pt x="90" y="258"/>
                    </a:lnTo>
                    <a:lnTo>
                      <a:pt x="92" y="256"/>
                    </a:lnTo>
                    <a:lnTo>
                      <a:pt x="99" y="253"/>
                    </a:lnTo>
                    <a:lnTo>
                      <a:pt x="103" y="251"/>
                    </a:lnTo>
                    <a:lnTo>
                      <a:pt x="103" y="250"/>
                    </a:lnTo>
                    <a:lnTo>
                      <a:pt x="104" y="250"/>
                    </a:lnTo>
                    <a:lnTo>
                      <a:pt x="107" y="250"/>
                    </a:lnTo>
                    <a:lnTo>
                      <a:pt x="110" y="245"/>
                    </a:lnTo>
                    <a:lnTo>
                      <a:pt x="110" y="241"/>
                    </a:lnTo>
                    <a:lnTo>
                      <a:pt x="110" y="239"/>
                    </a:lnTo>
                    <a:lnTo>
                      <a:pt x="108" y="235"/>
                    </a:lnTo>
                    <a:lnTo>
                      <a:pt x="105" y="233"/>
                    </a:lnTo>
                    <a:lnTo>
                      <a:pt x="102" y="229"/>
                    </a:lnTo>
                    <a:lnTo>
                      <a:pt x="101" y="227"/>
                    </a:lnTo>
                    <a:lnTo>
                      <a:pt x="103" y="222"/>
                    </a:lnTo>
                    <a:lnTo>
                      <a:pt x="107" y="217"/>
                    </a:lnTo>
                    <a:lnTo>
                      <a:pt x="114" y="214"/>
                    </a:lnTo>
                    <a:lnTo>
                      <a:pt x="119" y="211"/>
                    </a:lnTo>
                    <a:lnTo>
                      <a:pt x="122" y="210"/>
                    </a:lnTo>
                    <a:lnTo>
                      <a:pt x="124" y="205"/>
                    </a:lnTo>
                    <a:lnTo>
                      <a:pt x="125" y="202"/>
                    </a:lnTo>
                    <a:lnTo>
                      <a:pt x="124" y="198"/>
                    </a:lnTo>
                    <a:lnTo>
                      <a:pt x="121" y="195"/>
                    </a:lnTo>
                    <a:lnTo>
                      <a:pt x="118" y="190"/>
                    </a:lnTo>
                    <a:lnTo>
                      <a:pt x="119" y="188"/>
                    </a:lnTo>
                    <a:lnTo>
                      <a:pt x="121" y="185"/>
                    </a:lnTo>
                    <a:lnTo>
                      <a:pt x="127" y="185"/>
                    </a:lnTo>
                    <a:lnTo>
                      <a:pt x="138" y="188"/>
                    </a:lnTo>
                    <a:lnTo>
                      <a:pt x="148" y="188"/>
                    </a:lnTo>
                    <a:lnTo>
                      <a:pt x="161" y="179"/>
                    </a:lnTo>
                    <a:lnTo>
                      <a:pt x="165" y="173"/>
                    </a:lnTo>
                    <a:lnTo>
                      <a:pt x="167" y="171"/>
                    </a:lnTo>
                    <a:lnTo>
                      <a:pt x="166" y="159"/>
                    </a:lnTo>
                    <a:lnTo>
                      <a:pt x="162" y="151"/>
                    </a:lnTo>
                    <a:lnTo>
                      <a:pt x="164" y="147"/>
                    </a:lnTo>
                    <a:lnTo>
                      <a:pt x="162" y="137"/>
                    </a:lnTo>
                    <a:lnTo>
                      <a:pt x="161" y="131"/>
                    </a:lnTo>
                    <a:lnTo>
                      <a:pt x="160" y="127"/>
                    </a:lnTo>
                    <a:lnTo>
                      <a:pt x="156" y="121"/>
                    </a:lnTo>
                    <a:lnTo>
                      <a:pt x="156" y="113"/>
                    </a:lnTo>
                    <a:lnTo>
                      <a:pt x="159" y="104"/>
                    </a:lnTo>
                    <a:lnTo>
                      <a:pt x="161" y="101"/>
                    </a:lnTo>
                    <a:lnTo>
                      <a:pt x="166" y="99"/>
                    </a:lnTo>
                    <a:lnTo>
                      <a:pt x="174" y="98"/>
                    </a:lnTo>
                    <a:lnTo>
                      <a:pt x="181" y="98"/>
                    </a:lnTo>
                    <a:lnTo>
                      <a:pt x="189" y="101"/>
                    </a:lnTo>
                    <a:lnTo>
                      <a:pt x="190" y="101"/>
                    </a:lnTo>
                    <a:lnTo>
                      <a:pt x="193" y="102"/>
                    </a:lnTo>
                    <a:lnTo>
                      <a:pt x="198" y="103"/>
                    </a:lnTo>
                    <a:lnTo>
                      <a:pt x="205" y="102"/>
                    </a:lnTo>
                    <a:lnTo>
                      <a:pt x="210" y="98"/>
                    </a:lnTo>
                    <a:lnTo>
                      <a:pt x="214" y="93"/>
                    </a:lnTo>
                    <a:lnTo>
                      <a:pt x="216" y="88"/>
                    </a:lnTo>
                    <a:lnTo>
                      <a:pt x="214" y="84"/>
                    </a:lnTo>
                    <a:lnTo>
                      <a:pt x="212" y="81"/>
                    </a:lnTo>
                    <a:lnTo>
                      <a:pt x="216" y="79"/>
                    </a:lnTo>
                    <a:lnTo>
                      <a:pt x="227" y="71"/>
                    </a:lnTo>
                    <a:lnTo>
                      <a:pt x="231" y="68"/>
                    </a:lnTo>
                    <a:lnTo>
                      <a:pt x="238" y="64"/>
                    </a:lnTo>
                    <a:lnTo>
                      <a:pt x="247" y="61"/>
                    </a:lnTo>
                    <a:lnTo>
                      <a:pt x="256" y="57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68" y="54"/>
                    </a:lnTo>
                    <a:lnTo>
                      <a:pt x="273" y="57"/>
                    </a:lnTo>
                    <a:lnTo>
                      <a:pt x="282" y="62"/>
                    </a:lnTo>
                    <a:lnTo>
                      <a:pt x="292" y="71"/>
                    </a:lnTo>
                    <a:lnTo>
                      <a:pt x="294" y="73"/>
                    </a:lnTo>
                    <a:lnTo>
                      <a:pt x="299" y="71"/>
                    </a:lnTo>
                    <a:lnTo>
                      <a:pt x="304" y="67"/>
                    </a:lnTo>
                    <a:lnTo>
                      <a:pt x="309" y="59"/>
                    </a:lnTo>
                    <a:lnTo>
                      <a:pt x="313" y="52"/>
                    </a:lnTo>
                    <a:lnTo>
                      <a:pt x="320" y="51"/>
                    </a:lnTo>
                    <a:lnTo>
                      <a:pt x="322" y="50"/>
                    </a:lnTo>
                    <a:lnTo>
                      <a:pt x="326" y="51"/>
                    </a:lnTo>
                    <a:lnTo>
                      <a:pt x="328" y="53"/>
                    </a:lnTo>
                    <a:lnTo>
                      <a:pt x="332" y="58"/>
                    </a:lnTo>
                    <a:lnTo>
                      <a:pt x="332" y="61"/>
                    </a:lnTo>
                    <a:lnTo>
                      <a:pt x="333" y="65"/>
                    </a:lnTo>
                    <a:lnTo>
                      <a:pt x="333" y="78"/>
                    </a:lnTo>
                    <a:lnTo>
                      <a:pt x="332" y="82"/>
                    </a:lnTo>
                    <a:lnTo>
                      <a:pt x="333" y="87"/>
                    </a:lnTo>
                    <a:lnTo>
                      <a:pt x="337" y="93"/>
                    </a:lnTo>
                    <a:lnTo>
                      <a:pt x="341" y="97"/>
                    </a:lnTo>
                    <a:lnTo>
                      <a:pt x="348" y="98"/>
                    </a:lnTo>
                    <a:lnTo>
                      <a:pt x="353" y="96"/>
                    </a:lnTo>
                    <a:lnTo>
                      <a:pt x="360" y="92"/>
                    </a:lnTo>
                    <a:lnTo>
                      <a:pt x="362" y="86"/>
                    </a:lnTo>
                    <a:lnTo>
                      <a:pt x="367" y="79"/>
                    </a:lnTo>
                    <a:lnTo>
                      <a:pt x="372" y="75"/>
                    </a:lnTo>
                    <a:lnTo>
                      <a:pt x="379" y="79"/>
                    </a:lnTo>
                    <a:lnTo>
                      <a:pt x="383" y="81"/>
                    </a:lnTo>
                    <a:lnTo>
                      <a:pt x="390" y="84"/>
                    </a:lnTo>
                    <a:lnTo>
                      <a:pt x="397" y="87"/>
                    </a:lnTo>
                    <a:lnTo>
                      <a:pt x="400" y="91"/>
                    </a:lnTo>
                    <a:lnTo>
                      <a:pt x="401" y="96"/>
                    </a:lnTo>
                    <a:lnTo>
                      <a:pt x="401" y="101"/>
                    </a:lnTo>
                    <a:lnTo>
                      <a:pt x="405" y="105"/>
                    </a:lnTo>
                    <a:lnTo>
                      <a:pt x="412" y="110"/>
                    </a:lnTo>
                    <a:lnTo>
                      <a:pt x="416" y="116"/>
                    </a:lnTo>
                    <a:lnTo>
                      <a:pt x="421" y="119"/>
                    </a:lnTo>
                    <a:lnTo>
                      <a:pt x="425" y="121"/>
                    </a:lnTo>
                    <a:lnTo>
                      <a:pt x="430" y="119"/>
                    </a:lnTo>
                    <a:lnTo>
                      <a:pt x="430" y="115"/>
                    </a:lnTo>
                    <a:lnTo>
                      <a:pt x="433" y="111"/>
                    </a:lnTo>
                    <a:lnTo>
                      <a:pt x="431" y="105"/>
                    </a:lnTo>
                    <a:lnTo>
                      <a:pt x="431" y="103"/>
                    </a:lnTo>
                    <a:lnTo>
                      <a:pt x="424" y="93"/>
                    </a:lnTo>
                    <a:lnTo>
                      <a:pt x="421" y="88"/>
                    </a:lnTo>
                    <a:lnTo>
                      <a:pt x="418" y="82"/>
                    </a:lnTo>
                    <a:lnTo>
                      <a:pt x="417" y="75"/>
                    </a:lnTo>
                    <a:lnTo>
                      <a:pt x="419" y="69"/>
                    </a:lnTo>
                    <a:lnTo>
                      <a:pt x="421" y="62"/>
                    </a:lnTo>
                    <a:lnTo>
                      <a:pt x="422" y="57"/>
                    </a:lnTo>
                    <a:lnTo>
                      <a:pt x="423" y="46"/>
                    </a:lnTo>
                    <a:lnTo>
                      <a:pt x="429" y="36"/>
                    </a:lnTo>
                    <a:lnTo>
                      <a:pt x="435" y="31"/>
                    </a:lnTo>
                    <a:lnTo>
                      <a:pt x="446" y="33"/>
                    </a:lnTo>
                    <a:lnTo>
                      <a:pt x="458" y="38"/>
                    </a:lnTo>
                    <a:lnTo>
                      <a:pt x="463" y="38"/>
                    </a:lnTo>
                    <a:lnTo>
                      <a:pt x="463" y="36"/>
                    </a:lnTo>
                    <a:lnTo>
                      <a:pt x="464" y="36"/>
                    </a:lnTo>
                    <a:lnTo>
                      <a:pt x="467" y="35"/>
                    </a:lnTo>
                    <a:lnTo>
                      <a:pt x="471" y="31"/>
                    </a:lnTo>
                    <a:lnTo>
                      <a:pt x="480" y="25"/>
                    </a:lnTo>
                    <a:lnTo>
                      <a:pt x="482" y="22"/>
                    </a:lnTo>
                    <a:lnTo>
                      <a:pt x="485" y="18"/>
                    </a:lnTo>
                    <a:lnTo>
                      <a:pt x="485" y="14"/>
                    </a:lnTo>
                    <a:lnTo>
                      <a:pt x="486" y="7"/>
                    </a:lnTo>
                    <a:lnTo>
                      <a:pt x="487" y="1"/>
                    </a:lnTo>
                    <a:lnTo>
                      <a:pt x="492" y="0"/>
                    </a:lnTo>
                    <a:lnTo>
                      <a:pt x="502" y="1"/>
                    </a:lnTo>
                    <a:lnTo>
                      <a:pt x="507" y="6"/>
                    </a:lnTo>
                    <a:lnTo>
                      <a:pt x="508" y="6"/>
                    </a:lnTo>
                    <a:lnTo>
                      <a:pt x="511" y="7"/>
                    </a:lnTo>
                    <a:lnTo>
                      <a:pt x="520" y="8"/>
                    </a:lnTo>
                    <a:lnTo>
                      <a:pt x="522" y="6"/>
                    </a:lnTo>
                    <a:lnTo>
                      <a:pt x="526" y="6"/>
                    </a:lnTo>
                    <a:lnTo>
                      <a:pt x="532" y="10"/>
                    </a:lnTo>
                    <a:lnTo>
                      <a:pt x="534" y="13"/>
                    </a:lnTo>
                    <a:lnTo>
                      <a:pt x="536" y="1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765">
                <a:extLst>
                  <a:ext uri="{FF2B5EF4-FFF2-40B4-BE49-F238E27FC236}">
                    <a16:creationId xmlns:a16="http://schemas.microsoft.com/office/drawing/2014/main" id="{31B59E38-686A-27A7-B203-83A7627DE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5" y="1488"/>
                <a:ext cx="15" cy="23"/>
              </a:xfrm>
              <a:custGeom>
                <a:avLst/>
                <a:gdLst>
                  <a:gd name="T0" fmla="*/ 0 w 75"/>
                  <a:gd name="T1" fmla="*/ 114 h 114"/>
                  <a:gd name="T2" fmla="*/ 3 w 75"/>
                  <a:gd name="T3" fmla="*/ 105 h 114"/>
                  <a:gd name="T4" fmla="*/ 9 w 75"/>
                  <a:gd name="T5" fmla="*/ 97 h 114"/>
                  <a:gd name="T6" fmla="*/ 12 w 75"/>
                  <a:gd name="T7" fmla="*/ 90 h 114"/>
                  <a:gd name="T8" fmla="*/ 14 w 75"/>
                  <a:gd name="T9" fmla="*/ 83 h 114"/>
                  <a:gd name="T10" fmla="*/ 16 w 75"/>
                  <a:gd name="T11" fmla="*/ 70 h 114"/>
                  <a:gd name="T12" fmla="*/ 18 w 75"/>
                  <a:gd name="T13" fmla="*/ 62 h 114"/>
                  <a:gd name="T14" fmla="*/ 23 w 75"/>
                  <a:gd name="T15" fmla="*/ 55 h 114"/>
                  <a:gd name="T16" fmla="*/ 31 w 75"/>
                  <a:gd name="T17" fmla="*/ 51 h 114"/>
                  <a:gd name="T18" fmla="*/ 33 w 75"/>
                  <a:gd name="T19" fmla="*/ 48 h 114"/>
                  <a:gd name="T20" fmla="*/ 38 w 75"/>
                  <a:gd name="T21" fmla="*/ 43 h 114"/>
                  <a:gd name="T22" fmla="*/ 41 w 75"/>
                  <a:gd name="T23" fmla="*/ 36 h 114"/>
                  <a:gd name="T24" fmla="*/ 50 w 75"/>
                  <a:gd name="T25" fmla="*/ 30 h 114"/>
                  <a:gd name="T26" fmla="*/ 60 w 75"/>
                  <a:gd name="T27" fmla="*/ 22 h 114"/>
                  <a:gd name="T28" fmla="*/ 64 w 75"/>
                  <a:gd name="T29" fmla="*/ 17 h 114"/>
                  <a:gd name="T30" fmla="*/ 68 w 75"/>
                  <a:gd name="T31" fmla="*/ 9 h 114"/>
                  <a:gd name="T32" fmla="*/ 71 w 75"/>
                  <a:gd name="T33" fmla="*/ 4 h 114"/>
                  <a:gd name="T34" fmla="*/ 75 w 75"/>
                  <a:gd name="T3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114">
                    <a:moveTo>
                      <a:pt x="0" y="114"/>
                    </a:moveTo>
                    <a:lnTo>
                      <a:pt x="3" y="105"/>
                    </a:lnTo>
                    <a:lnTo>
                      <a:pt x="9" y="97"/>
                    </a:lnTo>
                    <a:lnTo>
                      <a:pt x="12" y="90"/>
                    </a:lnTo>
                    <a:lnTo>
                      <a:pt x="14" y="83"/>
                    </a:lnTo>
                    <a:lnTo>
                      <a:pt x="16" y="70"/>
                    </a:lnTo>
                    <a:lnTo>
                      <a:pt x="18" y="62"/>
                    </a:lnTo>
                    <a:lnTo>
                      <a:pt x="23" y="55"/>
                    </a:lnTo>
                    <a:lnTo>
                      <a:pt x="31" y="51"/>
                    </a:lnTo>
                    <a:lnTo>
                      <a:pt x="33" y="48"/>
                    </a:lnTo>
                    <a:lnTo>
                      <a:pt x="38" y="43"/>
                    </a:lnTo>
                    <a:lnTo>
                      <a:pt x="41" y="36"/>
                    </a:lnTo>
                    <a:lnTo>
                      <a:pt x="50" y="30"/>
                    </a:lnTo>
                    <a:lnTo>
                      <a:pt x="60" y="22"/>
                    </a:lnTo>
                    <a:lnTo>
                      <a:pt x="64" y="17"/>
                    </a:lnTo>
                    <a:lnTo>
                      <a:pt x="68" y="9"/>
                    </a:lnTo>
                    <a:lnTo>
                      <a:pt x="71" y="4"/>
                    </a:lnTo>
                    <a:lnTo>
                      <a:pt x="7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766">
                <a:extLst>
                  <a:ext uri="{FF2B5EF4-FFF2-40B4-BE49-F238E27FC236}">
                    <a16:creationId xmlns:a16="http://schemas.microsoft.com/office/drawing/2014/main" id="{113BEE97-234B-FFF8-49F7-A21623237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266"/>
                <a:ext cx="130" cy="188"/>
              </a:xfrm>
              <a:custGeom>
                <a:avLst/>
                <a:gdLst>
                  <a:gd name="T0" fmla="*/ 7 w 648"/>
                  <a:gd name="T1" fmla="*/ 15 h 941"/>
                  <a:gd name="T2" fmla="*/ 34 w 648"/>
                  <a:gd name="T3" fmla="*/ 25 h 941"/>
                  <a:gd name="T4" fmla="*/ 47 w 648"/>
                  <a:gd name="T5" fmla="*/ 32 h 941"/>
                  <a:gd name="T6" fmla="*/ 75 w 648"/>
                  <a:gd name="T7" fmla="*/ 33 h 941"/>
                  <a:gd name="T8" fmla="*/ 93 w 648"/>
                  <a:gd name="T9" fmla="*/ 43 h 941"/>
                  <a:gd name="T10" fmla="*/ 105 w 648"/>
                  <a:gd name="T11" fmla="*/ 38 h 941"/>
                  <a:gd name="T12" fmla="*/ 131 w 648"/>
                  <a:gd name="T13" fmla="*/ 68 h 941"/>
                  <a:gd name="T14" fmla="*/ 148 w 648"/>
                  <a:gd name="T15" fmla="*/ 71 h 941"/>
                  <a:gd name="T16" fmla="*/ 156 w 648"/>
                  <a:gd name="T17" fmla="*/ 74 h 941"/>
                  <a:gd name="T18" fmla="*/ 160 w 648"/>
                  <a:gd name="T19" fmla="*/ 82 h 941"/>
                  <a:gd name="T20" fmla="*/ 173 w 648"/>
                  <a:gd name="T21" fmla="*/ 79 h 941"/>
                  <a:gd name="T22" fmla="*/ 183 w 648"/>
                  <a:gd name="T23" fmla="*/ 79 h 941"/>
                  <a:gd name="T24" fmla="*/ 208 w 648"/>
                  <a:gd name="T25" fmla="*/ 93 h 941"/>
                  <a:gd name="T26" fmla="*/ 209 w 648"/>
                  <a:gd name="T27" fmla="*/ 110 h 941"/>
                  <a:gd name="T28" fmla="*/ 222 w 648"/>
                  <a:gd name="T29" fmla="*/ 113 h 941"/>
                  <a:gd name="T30" fmla="*/ 217 w 648"/>
                  <a:gd name="T31" fmla="*/ 130 h 941"/>
                  <a:gd name="T32" fmla="*/ 237 w 648"/>
                  <a:gd name="T33" fmla="*/ 158 h 941"/>
                  <a:gd name="T34" fmla="*/ 266 w 648"/>
                  <a:gd name="T35" fmla="*/ 210 h 941"/>
                  <a:gd name="T36" fmla="*/ 279 w 648"/>
                  <a:gd name="T37" fmla="*/ 240 h 941"/>
                  <a:gd name="T38" fmla="*/ 277 w 648"/>
                  <a:gd name="T39" fmla="*/ 254 h 941"/>
                  <a:gd name="T40" fmla="*/ 273 w 648"/>
                  <a:gd name="T41" fmla="*/ 276 h 941"/>
                  <a:gd name="T42" fmla="*/ 277 w 648"/>
                  <a:gd name="T43" fmla="*/ 287 h 941"/>
                  <a:gd name="T44" fmla="*/ 304 w 648"/>
                  <a:gd name="T45" fmla="*/ 310 h 941"/>
                  <a:gd name="T46" fmla="*/ 303 w 648"/>
                  <a:gd name="T47" fmla="*/ 325 h 941"/>
                  <a:gd name="T48" fmla="*/ 302 w 648"/>
                  <a:gd name="T49" fmla="*/ 337 h 941"/>
                  <a:gd name="T50" fmla="*/ 288 w 648"/>
                  <a:gd name="T51" fmla="*/ 356 h 941"/>
                  <a:gd name="T52" fmla="*/ 292 w 648"/>
                  <a:gd name="T53" fmla="*/ 387 h 941"/>
                  <a:gd name="T54" fmla="*/ 299 w 648"/>
                  <a:gd name="T55" fmla="*/ 409 h 941"/>
                  <a:gd name="T56" fmla="*/ 302 w 648"/>
                  <a:gd name="T57" fmla="*/ 437 h 941"/>
                  <a:gd name="T58" fmla="*/ 317 w 648"/>
                  <a:gd name="T59" fmla="*/ 455 h 941"/>
                  <a:gd name="T60" fmla="*/ 320 w 648"/>
                  <a:gd name="T61" fmla="*/ 466 h 941"/>
                  <a:gd name="T62" fmla="*/ 317 w 648"/>
                  <a:gd name="T63" fmla="*/ 478 h 941"/>
                  <a:gd name="T64" fmla="*/ 309 w 648"/>
                  <a:gd name="T65" fmla="*/ 500 h 941"/>
                  <a:gd name="T66" fmla="*/ 329 w 648"/>
                  <a:gd name="T67" fmla="*/ 512 h 941"/>
                  <a:gd name="T68" fmla="*/ 344 w 648"/>
                  <a:gd name="T69" fmla="*/ 529 h 941"/>
                  <a:gd name="T70" fmla="*/ 355 w 648"/>
                  <a:gd name="T71" fmla="*/ 537 h 941"/>
                  <a:gd name="T72" fmla="*/ 371 w 648"/>
                  <a:gd name="T73" fmla="*/ 542 h 941"/>
                  <a:gd name="T74" fmla="*/ 390 w 648"/>
                  <a:gd name="T75" fmla="*/ 540 h 941"/>
                  <a:gd name="T76" fmla="*/ 440 w 648"/>
                  <a:gd name="T77" fmla="*/ 564 h 941"/>
                  <a:gd name="T78" fmla="*/ 469 w 648"/>
                  <a:gd name="T79" fmla="*/ 563 h 941"/>
                  <a:gd name="T80" fmla="*/ 486 w 648"/>
                  <a:gd name="T81" fmla="*/ 577 h 941"/>
                  <a:gd name="T82" fmla="*/ 487 w 648"/>
                  <a:gd name="T83" fmla="*/ 593 h 941"/>
                  <a:gd name="T84" fmla="*/ 500 w 648"/>
                  <a:gd name="T85" fmla="*/ 617 h 941"/>
                  <a:gd name="T86" fmla="*/ 508 w 648"/>
                  <a:gd name="T87" fmla="*/ 633 h 941"/>
                  <a:gd name="T88" fmla="*/ 503 w 648"/>
                  <a:gd name="T89" fmla="*/ 654 h 941"/>
                  <a:gd name="T90" fmla="*/ 506 w 648"/>
                  <a:gd name="T91" fmla="*/ 661 h 941"/>
                  <a:gd name="T92" fmla="*/ 512 w 648"/>
                  <a:gd name="T93" fmla="*/ 670 h 941"/>
                  <a:gd name="T94" fmla="*/ 517 w 648"/>
                  <a:gd name="T95" fmla="*/ 678 h 941"/>
                  <a:gd name="T96" fmla="*/ 521 w 648"/>
                  <a:gd name="T97" fmla="*/ 685 h 941"/>
                  <a:gd name="T98" fmla="*/ 527 w 648"/>
                  <a:gd name="T99" fmla="*/ 700 h 941"/>
                  <a:gd name="T100" fmla="*/ 548 w 648"/>
                  <a:gd name="T101" fmla="*/ 714 h 941"/>
                  <a:gd name="T102" fmla="*/ 544 w 648"/>
                  <a:gd name="T103" fmla="*/ 736 h 941"/>
                  <a:gd name="T104" fmla="*/ 549 w 648"/>
                  <a:gd name="T105" fmla="*/ 757 h 941"/>
                  <a:gd name="T106" fmla="*/ 548 w 648"/>
                  <a:gd name="T107" fmla="*/ 780 h 941"/>
                  <a:gd name="T108" fmla="*/ 563 w 648"/>
                  <a:gd name="T109" fmla="*/ 802 h 941"/>
                  <a:gd name="T110" fmla="*/ 578 w 648"/>
                  <a:gd name="T111" fmla="*/ 814 h 941"/>
                  <a:gd name="T112" fmla="*/ 561 w 648"/>
                  <a:gd name="T113" fmla="*/ 849 h 941"/>
                  <a:gd name="T114" fmla="*/ 580 w 648"/>
                  <a:gd name="T115" fmla="*/ 880 h 941"/>
                  <a:gd name="T116" fmla="*/ 606 w 648"/>
                  <a:gd name="T117" fmla="*/ 897 h 941"/>
                  <a:gd name="T118" fmla="*/ 612 w 648"/>
                  <a:gd name="T119" fmla="*/ 917 h 941"/>
                  <a:gd name="T120" fmla="*/ 634 w 648"/>
                  <a:gd name="T121" fmla="*/ 917 h 941"/>
                  <a:gd name="T122" fmla="*/ 645 w 648"/>
                  <a:gd name="T123" fmla="*/ 930 h 941"/>
                  <a:gd name="T124" fmla="*/ 648 w 648"/>
                  <a:gd name="T125" fmla="*/ 941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48" h="941">
                    <a:moveTo>
                      <a:pt x="0" y="0"/>
                    </a:moveTo>
                    <a:lnTo>
                      <a:pt x="2" y="14"/>
                    </a:lnTo>
                    <a:lnTo>
                      <a:pt x="3" y="14"/>
                    </a:lnTo>
                    <a:lnTo>
                      <a:pt x="7" y="15"/>
                    </a:lnTo>
                    <a:lnTo>
                      <a:pt x="13" y="17"/>
                    </a:lnTo>
                    <a:lnTo>
                      <a:pt x="24" y="22"/>
                    </a:lnTo>
                    <a:lnTo>
                      <a:pt x="31" y="25"/>
                    </a:lnTo>
                    <a:lnTo>
                      <a:pt x="34" y="25"/>
                    </a:lnTo>
                    <a:lnTo>
                      <a:pt x="36" y="26"/>
                    </a:lnTo>
                    <a:lnTo>
                      <a:pt x="39" y="25"/>
                    </a:lnTo>
                    <a:lnTo>
                      <a:pt x="43" y="30"/>
                    </a:lnTo>
                    <a:lnTo>
                      <a:pt x="47" y="32"/>
                    </a:lnTo>
                    <a:lnTo>
                      <a:pt x="53" y="36"/>
                    </a:lnTo>
                    <a:lnTo>
                      <a:pt x="60" y="37"/>
                    </a:lnTo>
                    <a:lnTo>
                      <a:pt x="68" y="36"/>
                    </a:lnTo>
                    <a:lnTo>
                      <a:pt x="75" y="33"/>
                    </a:lnTo>
                    <a:lnTo>
                      <a:pt x="82" y="37"/>
                    </a:lnTo>
                    <a:lnTo>
                      <a:pt x="86" y="39"/>
                    </a:lnTo>
                    <a:lnTo>
                      <a:pt x="91" y="42"/>
                    </a:lnTo>
                    <a:lnTo>
                      <a:pt x="93" y="43"/>
                    </a:lnTo>
                    <a:lnTo>
                      <a:pt x="97" y="43"/>
                    </a:lnTo>
                    <a:lnTo>
                      <a:pt x="99" y="39"/>
                    </a:lnTo>
                    <a:lnTo>
                      <a:pt x="103" y="38"/>
                    </a:lnTo>
                    <a:lnTo>
                      <a:pt x="105" y="38"/>
                    </a:lnTo>
                    <a:lnTo>
                      <a:pt x="109" y="40"/>
                    </a:lnTo>
                    <a:lnTo>
                      <a:pt x="125" y="54"/>
                    </a:lnTo>
                    <a:lnTo>
                      <a:pt x="127" y="59"/>
                    </a:lnTo>
                    <a:lnTo>
                      <a:pt x="131" y="68"/>
                    </a:lnTo>
                    <a:lnTo>
                      <a:pt x="132" y="72"/>
                    </a:lnTo>
                    <a:lnTo>
                      <a:pt x="136" y="74"/>
                    </a:lnTo>
                    <a:lnTo>
                      <a:pt x="140" y="73"/>
                    </a:lnTo>
                    <a:lnTo>
                      <a:pt x="148" y="71"/>
                    </a:lnTo>
                    <a:lnTo>
                      <a:pt x="151" y="71"/>
                    </a:lnTo>
                    <a:lnTo>
                      <a:pt x="155" y="71"/>
                    </a:lnTo>
                    <a:lnTo>
                      <a:pt x="156" y="72"/>
                    </a:lnTo>
                    <a:lnTo>
                      <a:pt x="156" y="74"/>
                    </a:lnTo>
                    <a:lnTo>
                      <a:pt x="153" y="76"/>
                    </a:lnTo>
                    <a:lnTo>
                      <a:pt x="154" y="78"/>
                    </a:lnTo>
                    <a:lnTo>
                      <a:pt x="155" y="79"/>
                    </a:lnTo>
                    <a:lnTo>
                      <a:pt x="160" y="82"/>
                    </a:lnTo>
                    <a:lnTo>
                      <a:pt x="163" y="82"/>
                    </a:lnTo>
                    <a:lnTo>
                      <a:pt x="168" y="82"/>
                    </a:lnTo>
                    <a:lnTo>
                      <a:pt x="171" y="80"/>
                    </a:lnTo>
                    <a:lnTo>
                      <a:pt x="173" y="79"/>
                    </a:lnTo>
                    <a:lnTo>
                      <a:pt x="176" y="73"/>
                    </a:lnTo>
                    <a:lnTo>
                      <a:pt x="178" y="72"/>
                    </a:lnTo>
                    <a:lnTo>
                      <a:pt x="180" y="73"/>
                    </a:lnTo>
                    <a:lnTo>
                      <a:pt x="183" y="79"/>
                    </a:lnTo>
                    <a:lnTo>
                      <a:pt x="188" y="84"/>
                    </a:lnTo>
                    <a:lnTo>
                      <a:pt x="199" y="89"/>
                    </a:lnTo>
                    <a:lnTo>
                      <a:pt x="205" y="89"/>
                    </a:lnTo>
                    <a:lnTo>
                      <a:pt x="208" y="93"/>
                    </a:lnTo>
                    <a:lnTo>
                      <a:pt x="209" y="96"/>
                    </a:lnTo>
                    <a:lnTo>
                      <a:pt x="209" y="104"/>
                    </a:lnTo>
                    <a:lnTo>
                      <a:pt x="208" y="107"/>
                    </a:lnTo>
                    <a:lnTo>
                      <a:pt x="209" y="110"/>
                    </a:lnTo>
                    <a:lnTo>
                      <a:pt x="212" y="111"/>
                    </a:lnTo>
                    <a:lnTo>
                      <a:pt x="218" y="111"/>
                    </a:lnTo>
                    <a:lnTo>
                      <a:pt x="220" y="110"/>
                    </a:lnTo>
                    <a:lnTo>
                      <a:pt x="222" y="113"/>
                    </a:lnTo>
                    <a:lnTo>
                      <a:pt x="220" y="114"/>
                    </a:lnTo>
                    <a:lnTo>
                      <a:pt x="220" y="118"/>
                    </a:lnTo>
                    <a:lnTo>
                      <a:pt x="219" y="127"/>
                    </a:lnTo>
                    <a:lnTo>
                      <a:pt x="217" y="130"/>
                    </a:lnTo>
                    <a:lnTo>
                      <a:pt x="217" y="135"/>
                    </a:lnTo>
                    <a:lnTo>
                      <a:pt x="218" y="139"/>
                    </a:lnTo>
                    <a:lnTo>
                      <a:pt x="223" y="144"/>
                    </a:lnTo>
                    <a:lnTo>
                      <a:pt x="237" y="158"/>
                    </a:lnTo>
                    <a:lnTo>
                      <a:pt x="245" y="168"/>
                    </a:lnTo>
                    <a:lnTo>
                      <a:pt x="251" y="180"/>
                    </a:lnTo>
                    <a:lnTo>
                      <a:pt x="263" y="204"/>
                    </a:lnTo>
                    <a:lnTo>
                      <a:pt x="266" y="210"/>
                    </a:lnTo>
                    <a:lnTo>
                      <a:pt x="274" y="221"/>
                    </a:lnTo>
                    <a:lnTo>
                      <a:pt x="274" y="227"/>
                    </a:lnTo>
                    <a:lnTo>
                      <a:pt x="277" y="234"/>
                    </a:lnTo>
                    <a:lnTo>
                      <a:pt x="279" y="240"/>
                    </a:lnTo>
                    <a:lnTo>
                      <a:pt x="279" y="245"/>
                    </a:lnTo>
                    <a:lnTo>
                      <a:pt x="279" y="253"/>
                    </a:lnTo>
                    <a:lnTo>
                      <a:pt x="277" y="253"/>
                    </a:lnTo>
                    <a:lnTo>
                      <a:pt x="277" y="254"/>
                    </a:lnTo>
                    <a:lnTo>
                      <a:pt x="277" y="256"/>
                    </a:lnTo>
                    <a:lnTo>
                      <a:pt x="277" y="261"/>
                    </a:lnTo>
                    <a:lnTo>
                      <a:pt x="275" y="271"/>
                    </a:lnTo>
                    <a:lnTo>
                      <a:pt x="273" y="276"/>
                    </a:lnTo>
                    <a:lnTo>
                      <a:pt x="273" y="279"/>
                    </a:lnTo>
                    <a:lnTo>
                      <a:pt x="273" y="282"/>
                    </a:lnTo>
                    <a:lnTo>
                      <a:pt x="275" y="284"/>
                    </a:lnTo>
                    <a:lnTo>
                      <a:pt x="277" y="287"/>
                    </a:lnTo>
                    <a:lnTo>
                      <a:pt x="282" y="294"/>
                    </a:lnTo>
                    <a:lnTo>
                      <a:pt x="288" y="301"/>
                    </a:lnTo>
                    <a:lnTo>
                      <a:pt x="298" y="307"/>
                    </a:lnTo>
                    <a:lnTo>
                      <a:pt x="304" y="310"/>
                    </a:lnTo>
                    <a:lnTo>
                      <a:pt x="308" y="314"/>
                    </a:lnTo>
                    <a:lnTo>
                      <a:pt x="308" y="318"/>
                    </a:lnTo>
                    <a:lnTo>
                      <a:pt x="305" y="323"/>
                    </a:lnTo>
                    <a:lnTo>
                      <a:pt x="303" y="325"/>
                    </a:lnTo>
                    <a:lnTo>
                      <a:pt x="303" y="334"/>
                    </a:lnTo>
                    <a:lnTo>
                      <a:pt x="302" y="334"/>
                    </a:lnTo>
                    <a:lnTo>
                      <a:pt x="302" y="335"/>
                    </a:lnTo>
                    <a:lnTo>
                      <a:pt x="302" y="337"/>
                    </a:lnTo>
                    <a:lnTo>
                      <a:pt x="300" y="342"/>
                    </a:lnTo>
                    <a:lnTo>
                      <a:pt x="298" y="346"/>
                    </a:lnTo>
                    <a:lnTo>
                      <a:pt x="296" y="350"/>
                    </a:lnTo>
                    <a:lnTo>
                      <a:pt x="288" y="356"/>
                    </a:lnTo>
                    <a:lnTo>
                      <a:pt x="283" y="368"/>
                    </a:lnTo>
                    <a:lnTo>
                      <a:pt x="282" y="374"/>
                    </a:lnTo>
                    <a:lnTo>
                      <a:pt x="291" y="385"/>
                    </a:lnTo>
                    <a:lnTo>
                      <a:pt x="292" y="387"/>
                    </a:lnTo>
                    <a:lnTo>
                      <a:pt x="294" y="391"/>
                    </a:lnTo>
                    <a:lnTo>
                      <a:pt x="298" y="398"/>
                    </a:lnTo>
                    <a:lnTo>
                      <a:pt x="299" y="403"/>
                    </a:lnTo>
                    <a:lnTo>
                      <a:pt x="299" y="409"/>
                    </a:lnTo>
                    <a:lnTo>
                      <a:pt x="296" y="426"/>
                    </a:lnTo>
                    <a:lnTo>
                      <a:pt x="294" y="428"/>
                    </a:lnTo>
                    <a:lnTo>
                      <a:pt x="298" y="432"/>
                    </a:lnTo>
                    <a:lnTo>
                      <a:pt x="302" y="437"/>
                    </a:lnTo>
                    <a:lnTo>
                      <a:pt x="309" y="444"/>
                    </a:lnTo>
                    <a:lnTo>
                      <a:pt x="314" y="449"/>
                    </a:lnTo>
                    <a:lnTo>
                      <a:pt x="315" y="451"/>
                    </a:lnTo>
                    <a:lnTo>
                      <a:pt x="317" y="455"/>
                    </a:lnTo>
                    <a:lnTo>
                      <a:pt x="319" y="460"/>
                    </a:lnTo>
                    <a:lnTo>
                      <a:pt x="319" y="462"/>
                    </a:lnTo>
                    <a:lnTo>
                      <a:pt x="319" y="464"/>
                    </a:lnTo>
                    <a:lnTo>
                      <a:pt x="320" y="466"/>
                    </a:lnTo>
                    <a:lnTo>
                      <a:pt x="319" y="468"/>
                    </a:lnTo>
                    <a:lnTo>
                      <a:pt x="319" y="472"/>
                    </a:lnTo>
                    <a:lnTo>
                      <a:pt x="317" y="474"/>
                    </a:lnTo>
                    <a:lnTo>
                      <a:pt x="317" y="478"/>
                    </a:lnTo>
                    <a:lnTo>
                      <a:pt x="315" y="483"/>
                    </a:lnTo>
                    <a:lnTo>
                      <a:pt x="313" y="488"/>
                    </a:lnTo>
                    <a:lnTo>
                      <a:pt x="309" y="491"/>
                    </a:lnTo>
                    <a:lnTo>
                      <a:pt x="309" y="500"/>
                    </a:lnTo>
                    <a:lnTo>
                      <a:pt x="310" y="504"/>
                    </a:lnTo>
                    <a:lnTo>
                      <a:pt x="316" y="507"/>
                    </a:lnTo>
                    <a:lnTo>
                      <a:pt x="322" y="510"/>
                    </a:lnTo>
                    <a:lnTo>
                      <a:pt x="329" y="512"/>
                    </a:lnTo>
                    <a:lnTo>
                      <a:pt x="336" y="513"/>
                    </a:lnTo>
                    <a:lnTo>
                      <a:pt x="339" y="519"/>
                    </a:lnTo>
                    <a:lnTo>
                      <a:pt x="340" y="524"/>
                    </a:lnTo>
                    <a:lnTo>
                      <a:pt x="344" y="529"/>
                    </a:lnTo>
                    <a:lnTo>
                      <a:pt x="348" y="531"/>
                    </a:lnTo>
                    <a:lnTo>
                      <a:pt x="351" y="534"/>
                    </a:lnTo>
                    <a:lnTo>
                      <a:pt x="354" y="535"/>
                    </a:lnTo>
                    <a:lnTo>
                      <a:pt x="355" y="537"/>
                    </a:lnTo>
                    <a:lnTo>
                      <a:pt x="355" y="541"/>
                    </a:lnTo>
                    <a:lnTo>
                      <a:pt x="359" y="545"/>
                    </a:lnTo>
                    <a:lnTo>
                      <a:pt x="362" y="544"/>
                    </a:lnTo>
                    <a:lnTo>
                      <a:pt x="371" y="542"/>
                    </a:lnTo>
                    <a:lnTo>
                      <a:pt x="377" y="539"/>
                    </a:lnTo>
                    <a:lnTo>
                      <a:pt x="383" y="537"/>
                    </a:lnTo>
                    <a:lnTo>
                      <a:pt x="388" y="539"/>
                    </a:lnTo>
                    <a:lnTo>
                      <a:pt x="390" y="540"/>
                    </a:lnTo>
                    <a:lnTo>
                      <a:pt x="394" y="544"/>
                    </a:lnTo>
                    <a:lnTo>
                      <a:pt x="403" y="547"/>
                    </a:lnTo>
                    <a:lnTo>
                      <a:pt x="414" y="553"/>
                    </a:lnTo>
                    <a:lnTo>
                      <a:pt x="440" y="564"/>
                    </a:lnTo>
                    <a:lnTo>
                      <a:pt x="447" y="564"/>
                    </a:lnTo>
                    <a:lnTo>
                      <a:pt x="453" y="563"/>
                    </a:lnTo>
                    <a:lnTo>
                      <a:pt x="462" y="563"/>
                    </a:lnTo>
                    <a:lnTo>
                      <a:pt x="469" y="563"/>
                    </a:lnTo>
                    <a:lnTo>
                      <a:pt x="476" y="568"/>
                    </a:lnTo>
                    <a:lnTo>
                      <a:pt x="481" y="570"/>
                    </a:lnTo>
                    <a:lnTo>
                      <a:pt x="485" y="575"/>
                    </a:lnTo>
                    <a:lnTo>
                      <a:pt x="486" y="577"/>
                    </a:lnTo>
                    <a:lnTo>
                      <a:pt x="486" y="581"/>
                    </a:lnTo>
                    <a:lnTo>
                      <a:pt x="483" y="584"/>
                    </a:lnTo>
                    <a:lnTo>
                      <a:pt x="483" y="587"/>
                    </a:lnTo>
                    <a:lnTo>
                      <a:pt x="487" y="593"/>
                    </a:lnTo>
                    <a:lnTo>
                      <a:pt x="491" y="597"/>
                    </a:lnTo>
                    <a:lnTo>
                      <a:pt x="494" y="604"/>
                    </a:lnTo>
                    <a:lnTo>
                      <a:pt x="496" y="610"/>
                    </a:lnTo>
                    <a:lnTo>
                      <a:pt x="500" y="617"/>
                    </a:lnTo>
                    <a:lnTo>
                      <a:pt x="505" y="625"/>
                    </a:lnTo>
                    <a:lnTo>
                      <a:pt x="505" y="626"/>
                    </a:lnTo>
                    <a:lnTo>
                      <a:pt x="506" y="628"/>
                    </a:lnTo>
                    <a:lnTo>
                      <a:pt x="508" y="633"/>
                    </a:lnTo>
                    <a:lnTo>
                      <a:pt x="505" y="640"/>
                    </a:lnTo>
                    <a:lnTo>
                      <a:pt x="505" y="647"/>
                    </a:lnTo>
                    <a:lnTo>
                      <a:pt x="503" y="650"/>
                    </a:lnTo>
                    <a:lnTo>
                      <a:pt x="503" y="654"/>
                    </a:lnTo>
                    <a:lnTo>
                      <a:pt x="500" y="659"/>
                    </a:lnTo>
                    <a:lnTo>
                      <a:pt x="500" y="662"/>
                    </a:lnTo>
                    <a:lnTo>
                      <a:pt x="502" y="662"/>
                    </a:lnTo>
                    <a:lnTo>
                      <a:pt x="506" y="661"/>
                    </a:lnTo>
                    <a:lnTo>
                      <a:pt x="509" y="657"/>
                    </a:lnTo>
                    <a:lnTo>
                      <a:pt x="511" y="659"/>
                    </a:lnTo>
                    <a:lnTo>
                      <a:pt x="512" y="662"/>
                    </a:lnTo>
                    <a:lnTo>
                      <a:pt x="512" y="670"/>
                    </a:lnTo>
                    <a:lnTo>
                      <a:pt x="511" y="672"/>
                    </a:lnTo>
                    <a:lnTo>
                      <a:pt x="512" y="676"/>
                    </a:lnTo>
                    <a:lnTo>
                      <a:pt x="514" y="677"/>
                    </a:lnTo>
                    <a:lnTo>
                      <a:pt x="517" y="678"/>
                    </a:lnTo>
                    <a:lnTo>
                      <a:pt x="522" y="677"/>
                    </a:lnTo>
                    <a:lnTo>
                      <a:pt x="522" y="678"/>
                    </a:lnTo>
                    <a:lnTo>
                      <a:pt x="522" y="682"/>
                    </a:lnTo>
                    <a:lnTo>
                      <a:pt x="521" y="685"/>
                    </a:lnTo>
                    <a:lnTo>
                      <a:pt x="525" y="689"/>
                    </a:lnTo>
                    <a:lnTo>
                      <a:pt x="527" y="691"/>
                    </a:lnTo>
                    <a:lnTo>
                      <a:pt x="528" y="696"/>
                    </a:lnTo>
                    <a:lnTo>
                      <a:pt x="527" y="700"/>
                    </a:lnTo>
                    <a:lnTo>
                      <a:pt x="531" y="707"/>
                    </a:lnTo>
                    <a:lnTo>
                      <a:pt x="538" y="712"/>
                    </a:lnTo>
                    <a:lnTo>
                      <a:pt x="545" y="714"/>
                    </a:lnTo>
                    <a:lnTo>
                      <a:pt x="548" y="714"/>
                    </a:lnTo>
                    <a:lnTo>
                      <a:pt x="549" y="718"/>
                    </a:lnTo>
                    <a:lnTo>
                      <a:pt x="548" y="723"/>
                    </a:lnTo>
                    <a:lnTo>
                      <a:pt x="546" y="731"/>
                    </a:lnTo>
                    <a:lnTo>
                      <a:pt x="544" y="736"/>
                    </a:lnTo>
                    <a:lnTo>
                      <a:pt x="544" y="742"/>
                    </a:lnTo>
                    <a:lnTo>
                      <a:pt x="548" y="753"/>
                    </a:lnTo>
                    <a:lnTo>
                      <a:pt x="548" y="754"/>
                    </a:lnTo>
                    <a:lnTo>
                      <a:pt x="549" y="757"/>
                    </a:lnTo>
                    <a:lnTo>
                      <a:pt x="551" y="762"/>
                    </a:lnTo>
                    <a:lnTo>
                      <a:pt x="551" y="765"/>
                    </a:lnTo>
                    <a:lnTo>
                      <a:pt x="551" y="770"/>
                    </a:lnTo>
                    <a:lnTo>
                      <a:pt x="548" y="780"/>
                    </a:lnTo>
                    <a:lnTo>
                      <a:pt x="551" y="790"/>
                    </a:lnTo>
                    <a:lnTo>
                      <a:pt x="556" y="796"/>
                    </a:lnTo>
                    <a:lnTo>
                      <a:pt x="562" y="800"/>
                    </a:lnTo>
                    <a:lnTo>
                      <a:pt x="563" y="802"/>
                    </a:lnTo>
                    <a:lnTo>
                      <a:pt x="566" y="804"/>
                    </a:lnTo>
                    <a:lnTo>
                      <a:pt x="571" y="807"/>
                    </a:lnTo>
                    <a:lnTo>
                      <a:pt x="574" y="809"/>
                    </a:lnTo>
                    <a:lnTo>
                      <a:pt x="578" y="814"/>
                    </a:lnTo>
                    <a:lnTo>
                      <a:pt x="577" y="817"/>
                    </a:lnTo>
                    <a:lnTo>
                      <a:pt x="575" y="822"/>
                    </a:lnTo>
                    <a:lnTo>
                      <a:pt x="565" y="842"/>
                    </a:lnTo>
                    <a:lnTo>
                      <a:pt x="561" y="849"/>
                    </a:lnTo>
                    <a:lnTo>
                      <a:pt x="561" y="860"/>
                    </a:lnTo>
                    <a:lnTo>
                      <a:pt x="565" y="866"/>
                    </a:lnTo>
                    <a:lnTo>
                      <a:pt x="575" y="876"/>
                    </a:lnTo>
                    <a:lnTo>
                      <a:pt x="580" y="880"/>
                    </a:lnTo>
                    <a:lnTo>
                      <a:pt x="585" y="884"/>
                    </a:lnTo>
                    <a:lnTo>
                      <a:pt x="592" y="885"/>
                    </a:lnTo>
                    <a:lnTo>
                      <a:pt x="599" y="889"/>
                    </a:lnTo>
                    <a:lnTo>
                      <a:pt x="606" y="897"/>
                    </a:lnTo>
                    <a:lnTo>
                      <a:pt x="608" y="908"/>
                    </a:lnTo>
                    <a:lnTo>
                      <a:pt x="607" y="912"/>
                    </a:lnTo>
                    <a:lnTo>
                      <a:pt x="609" y="916"/>
                    </a:lnTo>
                    <a:lnTo>
                      <a:pt x="612" y="917"/>
                    </a:lnTo>
                    <a:lnTo>
                      <a:pt x="617" y="917"/>
                    </a:lnTo>
                    <a:lnTo>
                      <a:pt x="625" y="914"/>
                    </a:lnTo>
                    <a:lnTo>
                      <a:pt x="630" y="916"/>
                    </a:lnTo>
                    <a:lnTo>
                      <a:pt x="634" y="917"/>
                    </a:lnTo>
                    <a:lnTo>
                      <a:pt x="636" y="923"/>
                    </a:lnTo>
                    <a:lnTo>
                      <a:pt x="637" y="927"/>
                    </a:lnTo>
                    <a:lnTo>
                      <a:pt x="640" y="928"/>
                    </a:lnTo>
                    <a:lnTo>
                      <a:pt x="645" y="930"/>
                    </a:lnTo>
                    <a:lnTo>
                      <a:pt x="646" y="930"/>
                    </a:lnTo>
                    <a:lnTo>
                      <a:pt x="647" y="933"/>
                    </a:lnTo>
                    <a:lnTo>
                      <a:pt x="647" y="935"/>
                    </a:lnTo>
                    <a:lnTo>
                      <a:pt x="648" y="94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767">
                <a:extLst>
                  <a:ext uri="{FF2B5EF4-FFF2-40B4-BE49-F238E27FC236}">
                    <a16:creationId xmlns:a16="http://schemas.microsoft.com/office/drawing/2014/main" id="{8A2D0959-7968-1676-24C1-DA442C4E8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4" y="1625"/>
                <a:ext cx="8" cy="21"/>
              </a:xfrm>
              <a:custGeom>
                <a:avLst/>
                <a:gdLst>
                  <a:gd name="T0" fmla="*/ 0 w 41"/>
                  <a:gd name="T1" fmla="*/ 0 h 101"/>
                  <a:gd name="T2" fmla="*/ 2 w 41"/>
                  <a:gd name="T3" fmla="*/ 6 h 101"/>
                  <a:gd name="T4" fmla="*/ 5 w 41"/>
                  <a:gd name="T5" fmla="*/ 11 h 101"/>
                  <a:gd name="T6" fmla="*/ 13 w 41"/>
                  <a:gd name="T7" fmla="*/ 25 h 101"/>
                  <a:gd name="T8" fmla="*/ 15 w 41"/>
                  <a:gd name="T9" fmla="*/ 32 h 101"/>
                  <a:gd name="T10" fmla="*/ 17 w 41"/>
                  <a:gd name="T11" fmla="*/ 44 h 101"/>
                  <a:gd name="T12" fmla="*/ 19 w 41"/>
                  <a:gd name="T13" fmla="*/ 51 h 101"/>
                  <a:gd name="T14" fmla="*/ 21 w 41"/>
                  <a:gd name="T15" fmla="*/ 54 h 101"/>
                  <a:gd name="T16" fmla="*/ 23 w 41"/>
                  <a:gd name="T17" fmla="*/ 57 h 101"/>
                  <a:gd name="T18" fmla="*/ 24 w 41"/>
                  <a:gd name="T19" fmla="*/ 62 h 101"/>
                  <a:gd name="T20" fmla="*/ 24 w 41"/>
                  <a:gd name="T21" fmla="*/ 63 h 101"/>
                  <a:gd name="T22" fmla="*/ 25 w 41"/>
                  <a:gd name="T23" fmla="*/ 66 h 101"/>
                  <a:gd name="T24" fmla="*/ 27 w 41"/>
                  <a:gd name="T25" fmla="*/ 75 h 101"/>
                  <a:gd name="T26" fmla="*/ 33 w 41"/>
                  <a:gd name="T27" fmla="*/ 80 h 101"/>
                  <a:gd name="T28" fmla="*/ 35 w 41"/>
                  <a:gd name="T29" fmla="*/ 81 h 101"/>
                  <a:gd name="T30" fmla="*/ 38 w 41"/>
                  <a:gd name="T31" fmla="*/ 85 h 101"/>
                  <a:gd name="T32" fmla="*/ 39 w 41"/>
                  <a:gd name="T33" fmla="*/ 91 h 101"/>
                  <a:gd name="T34" fmla="*/ 41 w 41"/>
                  <a:gd name="T35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" h="101">
                    <a:moveTo>
                      <a:pt x="0" y="0"/>
                    </a:moveTo>
                    <a:lnTo>
                      <a:pt x="2" y="6"/>
                    </a:lnTo>
                    <a:lnTo>
                      <a:pt x="5" y="11"/>
                    </a:lnTo>
                    <a:lnTo>
                      <a:pt x="13" y="25"/>
                    </a:lnTo>
                    <a:lnTo>
                      <a:pt x="15" y="32"/>
                    </a:lnTo>
                    <a:lnTo>
                      <a:pt x="17" y="44"/>
                    </a:lnTo>
                    <a:lnTo>
                      <a:pt x="19" y="51"/>
                    </a:lnTo>
                    <a:lnTo>
                      <a:pt x="21" y="54"/>
                    </a:lnTo>
                    <a:lnTo>
                      <a:pt x="23" y="57"/>
                    </a:lnTo>
                    <a:lnTo>
                      <a:pt x="24" y="62"/>
                    </a:lnTo>
                    <a:lnTo>
                      <a:pt x="24" y="63"/>
                    </a:lnTo>
                    <a:lnTo>
                      <a:pt x="25" y="66"/>
                    </a:lnTo>
                    <a:lnTo>
                      <a:pt x="27" y="75"/>
                    </a:lnTo>
                    <a:lnTo>
                      <a:pt x="33" y="80"/>
                    </a:lnTo>
                    <a:lnTo>
                      <a:pt x="35" y="81"/>
                    </a:lnTo>
                    <a:lnTo>
                      <a:pt x="38" y="85"/>
                    </a:lnTo>
                    <a:lnTo>
                      <a:pt x="39" y="91"/>
                    </a:lnTo>
                    <a:lnTo>
                      <a:pt x="41" y="10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768">
                <a:extLst>
                  <a:ext uri="{FF2B5EF4-FFF2-40B4-BE49-F238E27FC236}">
                    <a16:creationId xmlns:a16="http://schemas.microsoft.com/office/drawing/2014/main" id="{64725704-625A-6DF5-8D4F-1E19650D2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1" y="2102"/>
                <a:ext cx="26" cy="6"/>
              </a:xfrm>
              <a:custGeom>
                <a:avLst/>
                <a:gdLst>
                  <a:gd name="T0" fmla="*/ 0 w 128"/>
                  <a:gd name="T1" fmla="*/ 0 h 34"/>
                  <a:gd name="T2" fmla="*/ 6 w 128"/>
                  <a:gd name="T3" fmla="*/ 4 h 34"/>
                  <a:gd name="T4" fmla="*/ 13 w 128"/>
                  <a:gd name="T5" fmla="*/ 7 h 34"/>
                  <a:gd name="T6" fmla="*/ 17 w 128"/>
                  <a:gd name="T7" fmla="*/ 7 h 34"/>
                  <a:gd name="T8" fmla="*/ 23 w 128"/>
                  <a:gd name="T9" fmla="*/ 7 h 34"/>
                  <a:gd name="T10" fmla="*/ 29 w 128"/>
                  <a:gd name="T11" fmla="*/ 5 h 34"/>
                  <a:gd name="T12" fmla="*/ 39 w 128"/>
                  <a:gd name="T13" fmla="*/ 4 h 34"/>
                  <a:gd name="T14" fmla="*/ 41 w 128"/>
                  <a:gd name="T15" fmla="*/ 7 h 34"/>
                  <a:gd name="T16" fmla="*/ 43 w 128"/>
                  <a:gd name="T17" fmla="*/ 11 h 34"/>
                  <a:gd name="T18" fmla="*/ 48 w 128"/>
                  <a:gd name="T19" fmla="*/ 18 h 34"/>
                  <a:gd name="T20" fmla="*/ 51 w 128"/>
                  <a:gd name="T21" fmla="*/ 25 h 34"/>
                  <a:gd name="T22" fmla="*/ 53 w 128"/>
                  <a:gd name="T23" fmla="*/ 28 h 34"/>
                  <a:gd name="T24" fmla="*/ 56 w 128"/>
                  <a:gd name="T25" fmla="*/ 24 h 34"/>
                  <a:gd name="T26" fmla="*/ 56 w 128"/>
                  <a:gd name="T27" fmla="*/ 22 h 34"/>
                  <a:gd name="T28" fmla="*/ 56 w 128"/>
                  <a:gd name="T29" fmla="*/ 20 h 34"/>
                  <a:gd name="T30" fmla="*/ 57 w 128"/>
                  <a:gd name="T31" fmla="*/ 20 h 34"/>
                  <a:gd name="T32" fmla="*/ 58 w 128"/>
                  <a:gd name="T33" fmla="*/ 16 h 34"/>
                  <a:gd name="T34" fmla="*/ 63 w 128"/>
                  <a:gd name="T35" fmla="*/ 17 h 34"/>
                  <a:gd name="T36" fmla="*/ 64 w 128"/>
                  <a:gd name="T37" fmla="*/ 19 h 34"/>
                  <a:gd name="T38" fmla="*/ 64 w 128"/>
                  <a:gd name="T39" fmla="*/ 22 h 34"/>
                  <a:gd name="T40" fmla="*/ 65 w 128"/>
                  <a:gd name="T41" fmla="*/ 27 h 34"/>
                  <a:gd name="T42" fmla="*/ 65 w 128"/>
                  <a:gd name="T43" fmla="*/ 31 h 34"/>
                  <a:gd name="T44" fmla="*/ 69 w 128"/>
                  <a:gd name="T45" fmla="*/ 34 h 34"/>
                  <a:gd name="T46" fmla="*/ 74 w 128"/>
                  <a:gd name="T47" fmla="*/ 34 h 34"/>
                  <a:gd name="T48" fmla="*/ 79 w 128"/>
                  <a:gd name="T49" fmla="*/ 29 h 34"/>
                  <a:gd name="T50" fmla="*/ 81 w 128"/>
                  <a:gd name="T51" fmla="*/ 23 h 34"/>
                  <a:gd name="T52" fmla="*/ 86 w 128"/>
                  <a:gd name="T53" fmla="*/ 22 h 34"/>
                  <a:gd name="T54" fmla="*/ 90 w 128"/>
                  <a:gd name="T55" fmla="*/ 19 h 34"/>
                  <a:gd name="T56" fmla="*/ 93 w 128"/>
                  <a:gd name="T57" fmla="*/ 19 h 34"/>
                  <a:gd name="T58" fmla="*/ 94 w 128"/>
                  <a:gd name="T59" fmla="*/ 17 h 34"/>
                  <a:gd name="T60" fmla="*/ 97 w 128"/>
                  <a:gd name="T61" fmla="*/ 18 h 34"/>
                  <a:gd name="T62" fmla="*/ 99 w 128"/>
                  <a:gd name="T63" fmla="*/ 23 h 34"/>
                  <a:gd name="T64" fmla="*/ 102 w 128"/>
                  <a:gd name="T65" fmla="*/ 28 h 34"/>
                  <a:gd name="T66" fmla="*/ 104 w 128"/>
                  <a:gd name="T67" fmla="*/ 28 h 34"/>
                  <a:gd name="T68" fmla="*/ 111 w 128"/>
                  <a:gd name="T69" fmla="*/ 30 h 34"/>
                  <a:gd name="T70" fmla="*/ 117 w 128"/>
                  <a:gd name="T71" fmla="*/ 30 h 34"/>
                  <a:gd name="T72" fmla="*/ 117 w 128"/>
                  <a:gd name="T73" fmla="*/ 29 h 34"/>
                  <a:gd name="T74" fmla="*/ 119 w 128"/>
                  <a:gd name="T75" fmla="*/ 29 h 34"/>
                  <a:gd name="T76" fmla="*/ 121 w 128"/>
                  <a:gd name="T77" fmla="*/ 29 h 34"/>
                  <a:gd name="T78" fmla="*/ 122 w 128"/>
                  <a:gd name="T79" fmla="*/ 29 h 34"/>
                  <a:gd name="T80" fmla="*/ 122 w 128"/>
                  <a:gd name="T81" fmla="*/ 27 h 34"/>
                  <a:gd name="T82" fmla="*/ 121 w 128"/>
                  <a:gd name="T83" fmla="*/ 25 h 34"/>
                  <a:gd name="T84" fmla="*/ 116 w 128"/>
                  <a:gd name="T85" fmla="*/ 24 h 34"/>
                  <a:gd name="T86" fmla="*/ 108 w 128"/>
                  <a:gd name="T87" fmla="*/ 22 h 34"/>
                  <a:gd name="T88" fmla="*/ 105 w 128"/>
                  <a:gd name="T89" fmla="*/ 20 h 34"/>
                  <a:gd name="T90" fmla="*/ 108 w 128"/>
                  <a:gd name="T91" fmla="*/ 20 h 34"/>
                  <a:gd name="T92" fmla="*/ 115 w 128"/>
                  <a:gd name="T93" fmla="*/ 20 h 34"/>
                  <a:gd name="T94" fmla="*/ 116 w 128"/>
                  <a:gd name="T95" fmla="*/ 18 h 34"/>
                  <a:gd name="T96" fmla="*/ 117 w 128"/>
                  <a:gd name="T97" fmla="*/ 16 h 34"/>
                  <a:gd name="T98" fmla="*/ 116 w 128"/>
                  <a:gd name="T99" fmla="*/ 13 h 34"/>
                  <a:gd name="T100" fmla="*/ 119 w 128"/>
                  <a:gd name="T101" fmla="*/ 11 h 34"/>
                  <a:gd name="T102" fmla="*/ 128 w 128"/>
                  <a:gd name="T103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8" h="34">
                    <a:moveTo>
                      <a:pt x="0" y="0"/>
                    </a:moveTo>
                    <a:lnTo>
                      <a:pt x="6" y="4"/>
                    </a:lnTo>
                    <a:lnTo>
                      <a:pt x="13" y="7"/>
                    </a:lnTo>
                    <a:lnTo>
                      <a:pt x="17" y="7"/>
                    </a:lnTo>
                    <a:lnTo>
                      <a:pt x="23" y="7"/>
                    </a:lnTo>
                    <a:lnTo>
                      <a:pt x="29" y="5"/>
                    </a:lnTo>
                    <a:lnTo>
                      <a:pt x="39" y="4"/>
                    </a:lnTo>
                    <a:lnTo>
                      <a:pt x="41" y="7"/>
                    </a:lnTo>
                    <a:lnTo>
                      <a:pt x="43" y="11"/>
                    </a:lnTo>
                    <a:lnTo>
                      <a:pt x="48" y="18"/>
                    </a:lnTo>
                    <a:lnTo>
                      <a:pt x="51" y="25"/>
                    </a:lnTo>
                    <a:lnTo>
                      <a:pt x="53" y="28"/>
                    </a:lnTo>
                    <a:lnTo>
                      <a:pt x="56" y="24"/>
                    </a:lnTo>
                    <a:lnTo>
                      <a:pt x="56" y="22"/>
                    </a:lnTo>
                    <a:lnTo>
                      <a:pt x="56" y="20"/>
                    </a:lnTo>
                    <a:lnTo>
                      <a:pt x="57" y="20"/>
                    </a:lnTo>
                    <a:lnTo>
                      <a:pt x="58" y="16"/>
                    </a:lnTo>
                    <a:lnTo>
                      <a:pt x="63" y="17"/>
                    </a:lnTo>
                    <a:lnTo>
                      <a:pt x="64" y="19"/>
                    </a:lnTo>
                    <a:lnTo>
                      <a:pt x="64" y="22"/>
                    </a:lnTo>
                    <a:lnTo>
                      <a:pt x="65" y="27"/>
                    </a:lnTo>
                    <a:lnTo>
                      <a:pt x="65" y="31"/>
                    </a:lnTo>
                    <a:lnTo>
                      <a:pt x="69" y="34"/>
                    </a:lnTo>
                    <a:lnTo>
                      <a:pt x="74" y="34"/>
                    </a:lnTo>
                    <a:lnTo>
                      <a:pt x="79" y="29"/>
                    </a:lnTo>
                    <a:lnTo>
                      <a:pt x="81" y="23"/>
                    </a:lnTo>
                    <a:lnTo>
                      <a:pt x="86" y="22"/>
                    </a:lnTo>
                    <a:lnTo>
                      <a:pt x="90" y="19"/>
                    </a:lnTo>
                    <a:lnTo>
                      <a:pt x="93" y="19"/>
                    </a:lnTo>
                    <a:lnTo>
                      <a:pt x="94" y="17"/>
                    </a:lnTo>
                    <a:lnTo>
                      <a:pt x="97" y="18"/>
                    </a:lnTo>
                    <a:lnTo>
                      <a:pt x="99" y="23"/>
                    </a:lnTo>
                    <a:lnTo>
                      <a:pt x="102" y="28"/>
                    </a:lnTo>
                    <a:lnTo>
                      <a:pt x="104" y="28"/>
                    </a:lnTo>
                    <a:lnTo>
                      <a:pt x="111" y="30"/>
                    </a:lnTo>
                    <a:lnTo>
                      <a:pt x="117" y="30"/>
                    </a:lnTo>
                    <a:lnTo>
                      <a:pt x="117" y="29"/>
                    </a:lnTo>
                    <a:lnTo>
                      <a:pt x="119" y="29"/>
                    </a:lnTo>
                    <a:lnTo>
                      <a:pt x="121" y="29"/>
                    </a:lnTo>
                    <a:lnTo>
                      <a:pt x="122" y="29"/>
                    </a:lnTo>
                    <a:lnTo>
                      <a:pt x="122" y="27"/>
                    </a:lnTo>
                    <a:lnTo>
                      <a:pt x="121" y="25"/>
                    </a:lnTo>
                    <a:lnTo>
                      <a:pt x="116" y="24"/>
                    </a:lnTo>
                    <a:lnTo>
                      <a:pt x="108" y="22"/>
                    </a:lnTo>
                    <a:lnTo>
                      <a:pt x="105" y="20"/>
                    </a:lnTo>
                    <a:lnTo>
                      <a:pt x="108" y="20"/>
                    </a:lnTo>
                    <a:lnTo>
                      <a:pt x="115" y="20"/>
                    </a:lnTo>
                    <a:lnTo>
                      <a:pt x="116" y="18"/>
                    </a:lnTo>
                    <a:lnTo>
                      <a:pt x="117" y="16"/>
                    </a:lnTo>
                    <a:lnTo>
                      <a:pt x="116" y="13"/>
                    </a:lnTo>
                    <a:lnTo>
                      <a:pt x="119" y="11"/>
                    </a:lnTo>
                    <a:lnTo>
                      <a:pt x="128" y="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769">
                <a:extLst>
                  <a:ext uri="{FF2B5EF4-FFF2-40B4-BE49-F238E27FC236}">
                    <a16:creationId xmlns:a16="http://schemas.microsoft.com/office/drawing/2014/main" id="{DA7D7D66-10B2-6703-47F4-8672786A70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2080"/>
                <a:ext cx="134" cy="76"/>
              </a:xfrm>
              <a:custGeom>
                <a:avLst/>
                <a:gdLst>
                  <a:gd name="T0" fmla="*/ 7 w 670"/>
                  <a:gd name="T1" fmla="*/ 362 h 380"/>
                  <a:gd name="T2" fmla="*/ 30 w 670"/>
                  <a:gd name="T3" fmla="*/ 372 h 380"/>
                  <a:gd name="T4" fmla="*/ 42 w 670"/>
                  <a:gd name="T5" fmla="*/ 373 h 380"/>
                  <a:gd name="T6" fmla="*/ 70 w 670"/>
                  <a:gd name="T7" fmla="*/ 380 h 380"/>
                  <a:gd name="T8" fmla="*/ 84 w 670"/>
                  <a:gd name="T9" fmla="*/ 373 h 380"/>
                  <a:gd name="T10" fmla="*/ 82 w 670"/>
                  <a:gd name="T11" fmla="*/ 363 h 380"/>
                  <a:gd name="T12" fmla="*/ 98 w 670"/>
                  <a:gd name="T13" fmla="*/ 361 h 380"/>
                  <a:gd name="T14" fmla="*/ 115 w 670"/>
                  <a:gd name="T15" fmla="*/ 363 h 380"/>
                  <a:gd name="T16" fmla="*/ 129 w 670"/>
                  <a:gd name="T17" fmla="*/ 361 h 380"/>
                  <a:gd name="T18" fmla="*/ 146 w 670"/>
                  <a:gd name="T19" fmla="*/ 367 h 380"/>
                  <a:gd name="T20" fmla="*/ 160 w 670"/>
                  <a:gd name="T21" fmla="*/ 360 h 380"/>
                  <a:gd name="T22" fmla="*/ 172 w 670"/>
                  <a:gd name="T23" fmla="*/ 346 h 380"/>
                  <a:gd name="T24" fmla="*/ 183 w 670"/>
                  <a:gd name="T25" fmla="*/ 343 h 380"/>
                  <a:gd name="T26" fmla="*/ 190 w 670"/>
                  <a:gd name="T27" fmla="*/ 339 h 380"/>
                  <a:gd name="T28" fmla="*/ 192 w 670"/>
                  <a:gd name="T29" fmla="*/ 330 h 380"/>
                  <a:gd name="T30" fmla="*/ 194 w 670"/>
                  <a:gd name="T31" fmla="*/ 326 h 380"/>
                  <a:gd name="T32" fmla="*/ 202 w 670"/>
                  <a:gd name="T33" fmla="*/ 317 h 380"/>
                  <a:gd name="T34" fmla="*/ 210 w 670"/>
                  <a:gd name="T35" fmla="*/ 305 h 380"/>
                  <a:gd name="T36" fmla="*/ 223 w 670"/>
                  <a:gd name="T37" fmla="*/ 301 h 380"/>
                  <a:gd name="T38" fmla="*/ 229 w 670"/>
                  <a:gd name="T39" fmla="*/ 303 h 380"/>
                  <a:gd name="T40" fmla="*/ 238 w 670"/>
                  <a:gd name="T41" fmla="*/ 304 h 380"/>
                  <a:gd name="T42" fmla="*/ 252 w 670"/>
                  <a:gd name="T43" fmla="*/ 310 h 380"/>
                  <a:gd name="T44" fmla="*/ 259 w 670"/>
                  <a:gd name="T45" fmla="*/ 320 h 380"/>
                  <a:gd name="T46" fmla="*/ 284 w 670"/>
                  <a:gd name="T47" fmla="*/ 318 h 380"/>
                  <a:gd name="T48" fmla="*/ 287 w 670"/>
                  <a:gd name="T49" fmla="*/ 316 h 380"/>
                  <a:gd name="T50" fmla="*/ 297 w 670"/>
                  <a:gd name="T51" fmla="*/ 294 h 380"/>
                  <a:gd name="T52" fmla="*/ 298 w 670"/>
                  <a:gd name="T53" fmla="*/ 272 h 380"/>
                  <a:gd name="T54" fmla="*/ 312 w 670"/>
                  <a:gd name="T55" fmla="*/ 258 h 380"/>
                  <a:gd name="T56" fmla="*/ 338 w 670"/>
                  <a:gd name="T57" fmla="*/ 246 h 380"/>
                  <a:gd name="T58" fmla="*/ 365 w 670"/>
                  <a:gd name="T59" fmla="*/ 235 h 380"/>
                  <a:gd name="T60" fmla="*/ 368 w 670"/>
                  <a:gd name="T61" fmla="*/ 231 h 380"/>
                  <a:gd name="T62" fmla="*/ 371 w 670"/>
                  <a:gd name="T63" fmla="*/ 227 h 380"/>
                  <a:gd name="T64" fmla="*/ 375 w 670"/>
                  <a:gd name="T65" fmla="*/ 221 h 380"/>
                  <a:gd name="T66" fmla="*/ 379 w 670"/>
                  <a:gd name="T67" fmla="*/ 200 h 380"/>
                  <a:gd name="T68" fmla="*/ 390 w 670"/>
                  <a:gd name="T69" fmla="*/ 186 h 380"/>
                  <a:gd name="T70" fmla="*/ 408 w 670"/>
                  <a:gd name="T71" fmla="*/ 177 h 380"/>
                  <a:gd name="T72" fmla="*/ 421 w 670"/>
                  <a:gd name="T73" fmla="*/ 167 h 380"/>
                  <a:gd name="T74" fmla="*/ 424 w 670"/>
                  <a:gd name="T75" fmla="*/ 166 h 380"/>
                  <a:gd name="T76" fmla="*/ 432 w 670"/>
                  <a:gd name="T77" fmla="*/ 152 h 380"/>
                  <a:gd name="T78" fmla="*/ 438 w 670"/>
                  <a:gd name="T79" fmla="*/ 144 h 380"/>
                  <a:gd name="T80" fmla="*/ 446 w 670"/>
                  <a:gd name="T81" fmla="*/ 139 h 380"/>
                  <a:gd name="T82" fmla="*/ 475 w 670"/>
                  <a:gd name="T83" fmla="*/ 127 h 380"/>
                  <a:gd name="T84" fmla="*/ 488 w 670"/>
                  <a:gd name="T85" fmla="*/ 117 h 380"/>
                  <a:gd name="T86" fmla="*/ 491 w 670"/>
                  <a:gd name="T87" fmla="*/ 109 h 380"/>
                  <a:gd name="T88" fmla="*/ 496 w 670"/>
                  <a:gd name="T89" fmla="*/ 90 h 380"/>
                  <a:gd name="T90" fmla="*/ 510 w 670"/>
                  <a:gd name="T91" fmla="*/ 76 h 380"/>
                  <a:gd name="T92" fmla="*/ 525 w 670"/>
                  <a:gd name="T93" fmla="*/ 47 h 380"/>
                  <a:gd name="T94" fmla="*/ 536 w 670"/>
                  <a:gd name="T95" fmla="*/ 17 h 380"/>
                  <a:gd name="T96" fmla="*/ 549 w 670"/>
                  <a:gd name="T97" fmla="*/ 13 h 380"/>
                  <a:gd name="T98" fmla="*/ 555 w 670"/>
                  <a:gd name="T99" fmla="*/ 9 h 380"/>
                  <a:gd name="T100" fmla="*/ 564 w 670"/>
                  <a:gd name="T101" fmla="*/ 7 h 380"/>
                  <a:gd name="T102" fmla="*/ 582 w 670"/>
                  <a:gd name="T103" fmla="*/ 4 h 380"/>
                  <a:gd name="T104" fmla="*/ 601 w 670"/>
                  <a:gd name="T105" fmla="*/ 3 h 380"/>
                  <a:gd name="T106" fmla="*/ 612 w 670"/>
                  <a:gd name="T107" fmla="*/ 21 h 380"/>
                  <a:gd name="T108" fmla="*/ 640 w 670"/>
                  <a:gd name="T109" fmla="*/ 66 h 380"/>
                  <a:gd name="T110" fmla="*/ 651 w 670"/>
                  <a:gd name="T111" fmla="*/ 83 h 380"/>
                  <a:gd name="T112" fmla="*/ 670 w 670"/>
                  <a:gd name="T113" fmla="*/ 112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70" h="380">
                    <a:moveTo>
                      <a:pt x="0" y="363"/>
                    </a:moveTo>
                    <a:lnTo>
                      <a:pt x="4" y="361"/>
                    </a:lnTo>
                    <a:lnTo>
                      <a:pt x="7" y="362"/>
                    </a:lnTo>
                    <a:lnTo>
                      <a:pt x="16" y="364"/>
                    </a:lnTo>
                    <a:lnTo>
                      <a:pt x="23" y="366"/>
                    </a:lnTo>
                    <a:lnTo>
                      <a:pt x="30" y="372"/>
                    </a:lnTo>
                    <a:lnTo>
                      <a:pt x="35" y="374"/>
                    </a:lnTo>
                    <a:lnTo>
                      <a:pt x="38" y="374"/>
                    </a:lnTo>
                    <a:lnTo>
                      <a:pt x="42" y="373"/>
                    </a:lnTo>
                    <a:lnTo>
                      <a:pt x="47" y="372"/>
                    </a:lnTo>
                    <a:lnTo>
                      <a:pt x="56" y="373"/>
                    </a:lnTo>
                    <a:lnTo>
                      <a:pt x="70" y="380"/>
                    </a:lnTo>
                    <a:lnTo>
                      <a:pt x="75" y="379"/>
                    </a:lnTo>
                    <a:lnTo>
                      <a:pt x="80" y="378"/>
                    </a:lnTo>
                    <a:lnTo>
                      <a:pt x="84" y="373"/>
                    </a:lnTo>
                    <a:lnTo>
                      <a:pt x="84" y="370"/>
                    </a:lnTo>
                    <a:lnTo>
                      <a:pt x="81" y="364"/>
                    </a:lnTo>
                    <a:lnTo>
                      <a:pt x="82" y="363"/>
                    </a:lnTo>
                    <a:lnTo>
                      <a:pt x="85" y="361"/>
                    </a:lnTo>
                    <a:lnTo>
                      <a:pt x="91" y="361"/>
                    </a:lnTo>
                    <a:lnTo>
                      <a:pt x="98" y="361"/>
                    </a:lnTo>
                    <a:lnTo>
                      <a:pt x="106" y="363"/>
                    </a:lnTo>
                    <a:lnTo>
                      <a:pt x="110" y="363"/>
                    </a:lnTo>
                    <a:lnTo>
                      <a:pt x="115" y="363"/>
                    </a:lnTo>
                    <a:lnTo>
                      <a:pt x="118" y="362"/>
                    </a:lnTo>
                    <a:lnTo>
                      <a:pt x="120" y="361"/>
                    </a:lnTo>
                    <a:lnTo>
                      <a:pt x="129" y="361"/>
                    </a:lnTo>
                    <a:lnTo>
                      <a:pt x="135" y="362"/>
                    </a:lnTo>
                    <a:lnTo>
                      <a:pt x="138" y="363"/>
                    </a:lnTo>
                    <a:lnTo>
                      <a:pt x="146" y="367"/>
                    </a:lnTo>
                    <a:lnTo>
                      <a:pt x="149" y="366"/>
                    </a:lnTo>
                    <a:lnTo>
                      <a:pt x="155" y="364"/>
                    </a:lnTo>
                    <a:lnTo>
                      <a:pt x="160" y="360"/>
                    </a:lnTo>
                    <a:lnTo>
                      <a:pt x="164" y="357"/>
                    </a:lnTo>
                    <a:lnTo>
                      <a:pt x="169" y="350"/>
                    </a:lnTo>
                    <a:lnTo>
                      <a:pt x="172" y="346"/>
                    </a:lnTo>
                    <a:lnTo>
                      <a:pt x="177" y="343"/>
                    </a:lnTo>
                    <a:lnTo>
                      <a:pt x="182" y="343"/>
                    </a:lnTo>
                    <a:lnTo>
                      <a:pt x="183" y="343"/>
                    </a:lnTo>
                    <a:lnTo>
                      <a:pt x="185" y="344"/>
                    </a:lnTo>
                    <a:lnTo>
                      <a:pt x="190" y="343"/>
                    </a:lnTo>
                    <a:lnTo>
                      <a:pt x="190" y="339"/>
                    </a:lnTo>
                    <a:lnTo>
                      <a:pt x="192" y="337"/>
                    </a:lnTo>
                    <a:lnTo>
                      <a:pt x="192" y="333"/>
                    </a:lnTo>
                    <a:lnTo>
                      <a:pt x="192" y="330"/>
                    </a:lnTo>
                    <a:lnTo>
                      <a:pt x="192" y="329"/>
                    </a:lnTo>
                    <a:lnTo>
                      <a:pt x="193" y="329"/>
                    </a:lnTo>
                    <a:lnTo>
                      <a:pt x="194" y="326"/>
                    </a:lnTo>
                    <a:lnTo>
                      <a:pt x="199" y="323"/>
                    </a:lnTo>
                    <a:lnTo>
                      <a:pt x="201" y="320"/>
                    </a:lnTo>
                    <a:lnTo>
                      <a:pt x="202" y="317"/>
                    </a:lnTo>
                    <a:lnTo>
                      <a:pt x="201" y="312"/>
                    </a:lnTo>
                    <a:lnTo>
                      <a:pt x="204" y="311"/>
                    </a:lnTo>
                    <a:lnTo>
                      <a:pt x="210" y="305"/>
                    </a:lnTo>
                    <a:lnTo>
                      <a:pt x="213" y="301"/>
                    </a:lnTo>
                    <a:lnTo>
                      <a:pt x="219" y="301"/>
                    </a:lnTo>
                    <a:lnTo>
                      <a:pt x="223" y="301"/>
                    </a:lnTo>
                    <a:lnTo>
                      <a:pt x="224" y="301"/>
                    </a:lnTo>
                    <a:lnTo>
                      <a:pt x="227" y="303"/>
                    </a:lnTo>
                    <a:lnTo>
                      <a:pt x="229" y="303"/>
                    </a:lnTo>
                    <a:lnTo>
                      <a:pt x="232" y="304"/>
                    </a:lnTo>
                    <a:lnTo>
                      <a:pt x="234" y="303"/>
                    </a:lnTo>
                    <a:lnTo>
                      <a:pt x="238" y="304"/>
                    </a:lnTo>
                    <a:lnTo>
                      <a:pt x="244" y="307"/>
                    </a:lnTo>
                    <a:lnTo>
                      <a:pt x="250" y="309"/>
                    </a:lnTo>
                    <a:lnTo>
                      <a:pt x="252" y="310"/>
                    </a:lnTo>
                    <a:lnTo>
                      <a:pt x="256" y="315"/>
                    </a:lnTo>
                    <a:lnTo>
                      <a:pt x="256" y="317"/>
                    </a:lnTo>
                    <a:lnTo>
                      <a:pt x="259" y="320"/>
                    </a:lnTo>
                    <a:lnTo>
                      <a:pt x="261" y="320"/>
                    </a:lnTo>
                    <a:lnTo>
                      <a:pt x="267" y="321"/>
                    </a:lnTo>
                    <a:lnTo>
                      <a:pt x="284" y="318"/>
                    </a:lnTo>
                    <a:lnTo>
                      <a:pt x="286" y="317"/>
                    </a:lnTo>
                    <a:lnTo>
                      <a:pt x="286" y="316"/>
                    </a:lnTo>
                    <a:lnTo>
                      <a:pt x="287" y="316"/>
                    </a:lnTo>
                    <a:lnTo>
                      <a:pt x="290" y="316"/>
                    </a:lnTo>
                    <a:lnTo>
                      <a:pt x="295" y="300"/>
                    </a:lnTo>
                    <a:lnTo>
                      <a:pt x="297" y="294"/>
                    </a:lnTo>
                    <a:lnTo>
                      <a:pt x="298" y="289"/>
                    </a:lnTo>
                    <a:lnTo>
                      <a:pt x="298" y="282"/>
                    </a:lnTo>
                    <a:lnTo>
                      <a:pt x="298" y="272"/>
                    </a:lnTo>
                    <a:lnTo>
                      <a:pt x="301" y="266"/>
                    </a:lnTo>
                    <a:lnTo>
                      <a:pt x="304" y="260"/>
                    </a:lnTo>
                    <a:lnTo>
                      <a:pt x="312" y="258"/>
                    </a:lnTo>
                    <a:lnTo>
                      <a:pt x="322" y="252"/>
                    </a:lnTo>
                    <a:lnTo>
                      <a:pt x="332" y="248"/>
                    </a:lnTo>
                    <a:lnTo>
                      <a:pt x="338" y="246"/>
                    </a:lnTo>
                    <a:lnTo>
                      <a:pt x="343" y="244"/>
                    </a:lnTo>
                    <a:lnTo>
                      <a:pt x="359" y="237"/>
                    </a:lnTo>
                    <a:lnTo>
                      <a:pt x="365" y="235"/>
                    </a:lnTo>
                    <a:lnTo>
                      <a:pt x="367" y="232"/>
                    </a:lnTo>
                    <a:lnTo>
                      <a:pt x="367" y="231"/>
                    </a:lnTo>
                    <a:lnTo>
                      <a:pt x="368" y="231"/>
                    </a:lnTo>
                    <a:lnTo>
                      <a:pt x="371" y="231"/>
                    </a:lnTo>
                    <a:lnTo>
                      <a:pt x="371" y="229"/>
                    </a:lnTo>
                    <a:lnTo>
                      <a:pt x="371" y="227"/>
                    </a:lnTo>
                    <a:lnTo>
                      <a:pt x="372" y="227"/>
                    </a:lnTo>
                    <a:lnTo>
                      <a:pt x="375" y="225"/>
                    </a:lnTo>
                    <a:lnTo>
                      <a:pt x="375" y="221"/>
                    </a:lnTo>
                    <a:lnTo>
                      <a:pt x="376" y="219"/>
                    </a:lnTo>
                    <a:lnTo>
                      <a:pt x="377" y="208"/>
                    </a:lnTo>
                    <a:lnTo>
                      <a:pt x="379" y="200"/>
                    </a:lnTo>
                    <a:lnTo>
                      <a:pt x="383" y="192"/>
                    </a:lnTo>
                    <a:lnTo>
                      <a:pt x="389" y="189"/>
                    </a:lnTo>
                    <a:lnTo>
                      <a:pt x="390" y="186"/>
                    </a:lnTo>
                    <a:lnTo>
                      <a:pt x="395" y="184"/>
                    </a:lnTo>
                    <a:lnTo>
                      <a:pt x="400" y="180"/>
                    </a:lnTo>
                    <a:lnTo>
                      <a:pt x="408" y="177"/>
                    </a:lnTo>
                    <a:lnTo>
                      <a:pt x="413" y="170"/>
                    </a:lnTo>
                    <a:lnTo>
                      <a:pt x="418" y="169"/>
                    </a:lnTo>
                    <a:lnTo>
                      <a:pt x="421" y="167"/>
                    </a:lnTo>
                    <a:lnTo>
                      <a:pt x="421" y="166"/>
                    </a:lnTo>
                    <a:lnTo>
                      <a:pt x="422" y="166"/>
                    </a:lnTo>
                    <a:lnTo>
                      <a:pt x="424" y="166"/>
                    </a:lnTo>
                    <a:lnTo>
                      <a:pt x="427" y="163"/>
                    </a:lnTo>
                    <a:lnTo>
                      <a:pt x="429" y="161"/>
                    </a:lnTo>
                    <a:lnTo>
                      <a:pt x="432" y="152"/>
                    </a:lnTo>
                    <a:lnTo>
                      <a:pt x="434" y="147"/>
                    </a:lnTo>
                    <a:lnTo>
                      <a:pt x="435" y="144"/>
                    </a:lnTo>
                    <a:lnTo>
                      <a:pt x="438" y="144"/>
                    </a:lnTo>
                    <a:lnTo>
                      <a:pt x="438" y="143"/>
                    </a:lnTo>
                    <a:lnTo>
                      <a:pt x="441" y="141"/>
                    </a:lnTo>
                    <a:lnTo>
                      <a:pt x="446" y="139"/>
                    </a:lnTo>
                    <a:lnTo>
                      <a:pt x="455" y="138"/>
                    </a:lnTo>
                    <a:lnTo>
                      <a:pt x="464" y="133"/>
                    </a:lnTo>
                    <a:lnTo>
                      <a:pt x="475" y="127"/>
                    </a:lnTo>
                    <a:lnTo>
                      <a:pt x="480" y="124"/>
                    </a:lnTo>
                    <a:lnTo>
                      <a:pt x="484" y="122"/>
                    </a:lnTo>
                    <a:lnTo>
                      <a:pt x="488" y="117"/>
                    </a:lnTo>
                    <a:lnTo>
                      <a:pt x="490" y="115"/>
                    </a:lnTo>
                    <a:lnTo>
                      <a:pt x="490" y="111"/>
                    </a:lnTo>
                    <a:lnTo>
                      <a:pt x="491" y="109"/>
                    </a:lnTo>
                    <a:lnTo>
                      <a:pt x="492" y="101"/>
                    </a:lnTo>
                    <a:lnTo>
                      <a:pt x="493" y="94"/>
                    </a:lnTo>
                    <a:lnTo>
                      <a:pt x="496" y="90"/>
                    </a:lnTo>
                    <a:lnTo>
                      <a:pt x="501" y="88"/>
                    </a:lnTo>
                    <a:lnTo>
                      <a:pt x="507" y="81"/>
                    </a:lnTo>
                    <a:lnTo>
                      <a:pt x="510" y="76"/>
                    </a:lnTo>
                    <a:lnTo>
                      <a:pt x="514" y="66"/>
                    </a:lnTo>
                    <a:lnTo>
                      <a:pt x="521" y="58"/>
                    </a:lnTo>
                    <a:lnTo>
                      <a:pt x="525" y="47"/>
                    </a:lnTo>
                    <a:lnTo>
                      <a:pt x="527" y="31"/>
                    </a:lnTo>
                    <a:lnTo>
                      <a:pt x="528" y="23"/>
                    </a:lnTo>
                    <a:lnTo>
                      <a:pt x="536" y="17"/>
                    </a:lnTo>
                    <a:lnTo>
                      <a:pt x="539" y="13"/>
                    </a:lnTo>
                    <a:lnTo>
                      <a:pt x="547" y="14"/>
                    </a:lnTo>
                    <a:lnTo>
                      <a:pt x="549" y="13"/>
                    </a:lnTo>
                    <a:lnTo>
                      <a:pt x="553" y="13"/>
                    </a:lnTo>
                    <a:lnTo>
                      <a:pt x="555" y="10"/>
                    </a:lnTo>
                    <a:lnTo>
                      <a:pt x="555" y="9"/>
                    </a:lnTo>
                    <a:lnTo>
                      <a:pt x="556" y="9"/>
                    </a:lnTo>
                    <a:lnTo>
                      <a:pt x="559" y="9"/>
                    </a:lnTo>
                    <a:lnTo>
                      <a:pt x="564" y="7"/>
                    </a:lnTo>
                    <a:lnTo>
                      <a:pt x="570" y="8"/>
                    </a:lnTo>
                    <a:lnTo>
                      <a:pt x="575" y="8"/>
                    </a:lnTo>
                    <a:lnTo>
                      <a:pt x="582" y="4"/>
                    </a:lnTo>
                    <a:lnTo>
                      <a:pt x="588" y="1"/>
                    </a:lnTo>
                    <a:lnTo>
                      <a:pt x="593" y="0"/>
                    </a:lnTo>
                    <a:lnTo>
                      <a:pt x="601" y="3"/>
                    </a:lnTo>
                    <a:lnTo>
                      <a:pt x="604" y="6"/>
                    </a:lnTo>
                    <a:lnTo>
                      <a:pt x="607" y="10"/>
                    </a:lnTo>
                    <a:lnTo>
                      <a:pt x="612" y="21"/>
                    </a:lnTo>
                    <a:lnTo>
                      <a:pt x="618" y="38"/>
                    </a:lnTo>
                    <a:lnTo>
                      <a:pt x="628" y="57"/>
                    </a:lnTo>
                    <a:lnTo>
                      <a:pt x="640" y="66"/>
                    </a:lnTo>
                    <a:lnTo>
                      <a:pt x="645" y="71"/>
                    </a:lnTo>
                    <a:lnTo>
                      <a:pt x="647" y="76"/>
                    </a:lnTo>
                    <a:lnTo>
                      <a:pt x="651" y="83"/>
                    </a:lnTo>
                    <a:lnTo>
                      <a:pt x="655" y="92"/>
                    </a:lnTo>
                    <a:lnTo>
                      <a:pt x="663" y="103"/>
                    </a:lnTo>
                    <a:lnTo>
                      <a:pt x="670" y="11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770">
                <a:extLst>
                  <a:ext uri="{FF2B5EF4-FFF2-40B4-BE49-F238E27FC236}">
                    <a16:creationId xmlns:a16="http://schemas.microsoft.com/office/drawing/2014/main" id="{5C03FAE9-CA95-EC6F-860B-F781280F8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2152"/>
                <a:ext cx="18" cy="14"/>
              </a:xfrm>
              <a:custGeom>
                <a:avLst/>
                <a:gdLst>
                  <a:gd name="T0" fmla="*/ 0 w 87"/>
                  <a:gd name="T1" fmla="*/ 71 h 71"/>
                  <a:gd name="T2" fmla="*/ 7 w 87"/>
                  <a:gd name="T3" fmla="*/ 63 h 71"/>
                  <a:gd name="T4" fmla="*/ 10 w 87"/>
                  <a:gd name="T5" fmla="*/ 60 h 71"/>
                  <a:gd name="T6" fmla="*/ 16 w 87"/>
                  <a:gd name="T7" fmla="*/ 60 h 71"/>
                  <a:gd name="T8" fmla="*/ 17 w 87"/>
                  <a:gd name="T9" fmla="*/ 57 h 71"/>
                  <a:gd name="T10" fmla="*/ 22 w 87"/>
                  <a:gd name="T11" fmla="*/ 51 h 71"/>
                  <a:gd name="T12" fmla="*/ 24 w 87"/>
                  <a:gd name="T13" fmla="*/ 47 h 71"/>
                  <a:gd name="T14" fmla="*/ 34 w 87"/>
                  <a:gd name="T15" fmla="*/ 49 h 71"/>
                  <a:gd name="T16" fmla="*/ 37 w 87"/>
                  <a:gd name="T17" fmla="*/ 45 h 71"/>
                  <a:gd name="T18" fmla="*/ 42 w 87"/>
                  <a:gd name="T19" fmla="*/ 40 h 71"/>
                  <a:gd name="T20" fmla="*/ 45 w 87"/>
                  <a:gd name="T21" fmla="*/ 34 h 71"/>
                  <a:gd name="T22" fmla="*/ 53 w 87"/>
                  <a:gd name="T23" fmla="*/ 33 h 71"/>
                  <a:gd name="T24" fmla="*/ 66 w 87"/>
                  <a:gd name="T25" fmla="*/ 33 h 71"/>
                  <a:gd name="T26" fmla="*/ 76 w 87"/>
                  <a:gd name="T27" fmla="*/ 27 h 71"/>
                  <a:gd name="T28" fmla="*/ 75 w 87"/>
                  <a:gd name="T29" fmla="*/ 24 h 71"/>
                  <a:gd name="T30" fmla="*/ 71 w 87"/>
                  <a:gd name="T31" fmla="*/ 22 h 71"/>
                  <a:gd name="T32" fmla="*/ 68 w 87"/>
                  <a:gd name="T33" fmla="*/ 18 h 71"/>
                  <a:gd name="T34" fmla="*/ 64 w 87"/>
                  <a:gd name="T35" fmla="*/ 15 h 71"/>
                  <a:gd name="T36" fmla="*/ 63 w 87"/>
                  <a:gd name="T37" fmla="*/ 12 h 71"/>
                  <a:gd name="T38" fmla="*/ 64 w 87"/>
                  <a:gd name="T39" fmla="*/ 9 h 71"/>
                  <a:gd name="T40" fmla="*/ 71 w 87"/>
                  <a:gd name="T41" fmla="*/ 6 h 71"/>
                  <a:gd name="T42" fmla="*/ 87 w 87"/>
                  <a:gd name="T43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1">
                    <a:moveTo>
                      <a:pt x="0" y="71"/>
                    </a:moveTo>
                    <a:lnTo>
                      <a:pt x="7" y="63"/>
                    </a:lnTo>
                    <a:lnTo>
                      <a:pt x="10" y="60"/>
                    </a:lnTo>
                    <a:lnTo>
                      <a:pt x="16" y="60"/>
                    </a:lnTo>
                    <a:lnTo>
                      <a:pt x="17" y="57"/>
                    </a:lnTo>
                    <a:lnTo>
                      <a:pt x="22" y="51"/>
                    </a:lnTo>
                    <a:lnTo>
                      <a:pt x="24" y="47"/>
                    </a:lnTo>
                    <a:lnTo>
                      <a:pt x="34" y="49"/>
                    </a:lnTo>
                    <a:lnTo>
                      <a:pt x="37" y="45"/>
                    </a:lnTo>
                    <a:lnTo>
                      <a:pt x="42" y="40"/>
                    </a:lnTo>
                    <a:lnTo>
                      <a:pt x="45" y="34"/>
                    </a:lnTo>
                    <a:lnTo>
                      <a:pt x="53" y="33"/>
                    </a:lnTo>
                    <a:lnTo>
                      <a:pt x="66" y="33"/>
                    </a:lnTo>
                    <a:lnTo>
                      <a:pt x="76" y="27"/>
                    </a:lnTo>
                    <a:lnTo>
                      <a:pt x="75" y="24"/>
                    </a:lnTo>
                    <a:lnTo>
                      <a:pt x="71" y="22"/>
                    </a:lnTo>
                    <a:lnTo>
                      <a:pt x="68" y="18"/>
                    </a:lnTo>
                    <a:lnTo>
                      <a:pt x="64" y="15"/>
                    </a:lnTo>
                    <a:lnTo>
                      <a:pt x="63" y="12"/>
                    </a:lnTo>
                    <a:lnTo>
                      <a:pt x="64" y="9"/>
                    </a:lnTo>
                    <a:lnTo>
                      <a:pt x="71" y="6"/>
                    </a:lnTo>
                    <a:lnTo>
                      <a:pt x="87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771">
                <a:extLst>
                  <a:ext uri="{FF2B5EF4-FFF2-40B4-BE49-F238E27FC236}">
                    <a16:creationId xmlns:a16="http://schemas.microsoft.com/office/drawing/2014/main" id="{0A60499B-58C8-93C3-DC69-783ED731D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1996"/>
                <a:ext cx="11" cy="22"/>
              </a:xfrm>
              <a:custGeom>
                <a:avLst/>
                <a:gdLst>
                  <a:gd name="T0" fmla="*/ 0 w 54"/>
                  <a:gd name="T1" fmla="*/ 0 h 113"/>
                  <a:gd name="T2" fmla="*/ 3 w 54"/>
                  <a:gd name="T3" fmla="*/ 10 h 113"/>
                  <a:gd name="T4" fmla="*/ 14 w 54"/>
                  <a:gd name="T5" fmla="*/ 28 h 113"/>
                  <a:gd name="T6" fmla="*/ 15 w 54"/>
                  <a:gd name="T7" fmla="*/ 30 h 113"/>
                  <a:gd name="T8" fmla="*/ 18 w 54"/>
                  <a:gd name="T9" fmla="*/ 34 h 113"/>
                  <a:gd name="T10" fmla="*/ 23 w 54"/>
                  <a:gd name="T11" fmla="*/ 40 h 113"/>
                  <a:gd name="T12" fmla="*/ 25 w 54"/>
                  <a:gd name="T13" fmla="*/ 44 h 113"/>
                  <a:gd name="T14" fmla="*/ 27 w 54"/>
                  <a:gd name="T15" fmla="*/ 47 h 113"/>
                  <a:gd name="T16" fmla="*/ 31 w 54"/>
                  <a:gd name="T17" fmla="*/ 60 h 113"/>
                  <a:gd name="T18" fmla="*/ 32 w 54"/>
                  <a:gd name="T19" fmla="*/ 62 h 113"/>
                  <a:gd name="T20" fmla="*/ 32 w 54"/>
                  <a:gd name="T21" fmla="*/ 67 h 113"/>
                  <a:gd name="T22" fmla="*/ 31 w 54"/>
                  <a:gd name="T23" fmla="*/ 74 h 113"/>
                  <a:gd name="T24" fmla="*/ 35 w 54"/>
                  <a:gd name="T25" fmla="*/ 81 h 113"/>
                  <a:gd name="T26" fmla="*/ 42 w 54"/>
                  <a:gd name="T27" fmla="*/ 96 h 113"/>
                  <a:gd name="T28" fmla="*/ 48 w 54"/>
                  <a:gd name="T29" fmla="*/ 102 h 113"/>
                  <a:gd name="T30" fmla="*/ 54 w 54"/>
                  <a:gd name="T31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113">
                    <a:moveTo>
                      <a:pt x="0" y="0"/>
                    </a:moveTo>
                    <a:lnTo>
                      <a:pt x="3" y="10"/>
                    </a:lnTo>
                    <a:lnTo>
                      <a:pt x="14" y="28"/>
                    </a:lnTo>
                    <a:lnTo>
                      <a:pt x="15" y="30"/>
                    </a:lnTo>
                    <a:lnTo>
                      <a:pt x="18" y="34"/>
                    </a:lnTo>
                    <a:lnTo>
                      <a:pt x="23" y="40"/>
                    </a:lnTo>
                    <a:lnTo>
                      <a:pt x="25" y="44"/>
                    </a:lnTo>
                    <a:lnTo>
                      <a:pt x="27" y="47"/>
                    </a:lnTo>
                    <a:lnTo>
                      <a:pt x="31" y="60"/>
                    </a:lnTo>
                    <a:lnTo>
                      <a:pt x="32" y="62"/>
                    </a:lnTo>
                    <a:lnTo>
                      <a:pt x="32" y="67"/>
                    </a:lnTo>
                    <a:lnTo>
                      <a:pt x="31" y="74"/>
                    </a:lnTo>
                    <a:lnTo>
                      <a:pt x="35" y="81"/>
                    </a:lnTo>
                    <a:lnTo>
                      <a:pt x="42" y="96"/>
                    </a:lnTo>
                    <a:lnTo>
                      <a:pt x="48" y="102"/>
                    </a:lnTo>
                    <a:lnTo>
                      <a:pt x="54" y="11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772">
                <a:extLst>
                  <a:ext uri="{FF2B5EF4-FFF2-40B4-BE49-F238E27FC236}">
                    <a16:creationId xmlns:a16="http://schemas.microsoft.com/office/drawing/2014/main" id="{8B62934E-CDA7-7824-46D2-6EB9E7DAC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3" y="1558"/>
                <a:ext cx="74" cy="85"/>
              </a:xfrm>
              <a:custGeom>
                <a:avLst/>
                <a:gdLst>
                  <a:gd name="T0" fmla="*/ 361 w 366"/>
                  <a:gd name="T1" fmla="*/ 424 h 426"/>
                  <a:gd name="T2" fmla="*/ 351 w 366"/>
                  <a:gd name="T3" fmla="*/ 419 h 426"/>
                  <a:gd name="T4" fmla="*/ 325 w 366"/>
                  <a:gd name="T5" fmla="*/ 390 h 426"/>
                  <a:gd name="T6" fmla="*/ 320 w 366"/>
                  <a:gd name="T7" fmla="*/ 381 h 426"/>
                  <a:gd name="T8" fmla="*/ 317 w 366"/>
                  <a:gd name="T9" fmla="*/ 371 h 426"/>
                  <a:gd name="T10" fmla="*/ 309 w 366"/>
                  <a:gd name="T11" fmla="*/ 371 h 426"/>
                  <a:gd name="T12" fmla="*/ 305 w 366"/>
                  <a:gd name="T13" fmla="*/ 370 h 426"/>
                  <a:gd name="T14" fmla="*/ 294 w 366"/>
                  <a:gd name="T15" fmla="*/ 360 h 426"/>
                  <a:gd name="T16" fmla="*/ 287 w 366"/>
                  <a:gd name="T17" fmla="*/ 356 h 426"/>
                  <a:gd name="T18" fmla="*/ 280 w 366"/>
                  <a:gd name="T19" fmla="*/ 352 h 426"/>
                  <a:gd name="T20" fmla="*/ 262 w 366"/>
                  <a:gd name="T21" fmla="*/ 332 h 426"/>
                  <a:gd name="T22" fmla="*/ 258 w 366"/>
                  <a:gd name="T23" fmla="*/ 324 h 426"/>
                  <a:gd name="T24" fmla="*/ 252 w 366"/>
                  <a:gd name="T25" fmla="*/ 309 h 426"/>
                  <a:gd name="T26" fmla="*/ 247 w 366"/>
                  <a:gd name="T27" fmla="*/ 296 h 426"/>
                  <a:gd name="T28" fmla="*/ 245 w 366"/>
                  <a:gd name="T29" fmla="*/ 289 h 426"/>
                  <a:gd name="T30" fmla="*/ 236 w 366"/>
                  <a:gd name="T31" fmla="*/ 281 h 426"/>
                  <a:gd name="T32" fmla="*/ 227 w 366"/>
                  <a:gd name="T33" fmla="*/ 261 h 426"/>
                  <a:gd name="T34" fmla="*/ 221 w 366"/>
                  <a:gd name="T35" fmla="*/ 257 h 426"/>
                  <a:gd name="T36" fmla="*/ 200 w 366"/>
                  <a:gd name="T37" fmla="*/ 251 h 426"/>
                  <a:gd name="T38" fmla="*/ 195 w 366"/>
                  <a:gd name="T39" fmla="*/ 247 h 426"/>
                  <a:gd name="T40" fmla="*/ 185 w 366"/>
                  <a:gd name="T41" fmla="*/ 238 h 426"/>
                  <a:gd name="T42" fmla="*/ 174 w 366"/>
                  <a:gd name="T43" fmla="*/ 222 h 426"/>
                  <a:gd name="T44" fmla="*/ 172 w 366"/>
                  <a:gd name="T45" fmla="*/ 207 h 426"/>
                  <a:gd name="T46" fmla="*/ 166 w 366"/>
                  <a:gd name="T47" fmla="*/ 203 h 426"/>
                  <a:gd name="T48" fmla="*/ 162 w 366"/>
                  <a:gd name="T49" fmla="*/ 194 h 426"/>
                  <a:gd name="T50" fmla="*/ 162 w 366"/>
                  <a:gd name="T51" fmla="*/ 183 h 426"/>
                  <a:gd name="T52" fmla="*/ 165 w 366"/>
                  <a:gd name="T53" fmla="*/ 176 h 426"/>
                  <a:gd name="T54" fmla="*/ 165 w 366"/>
                  <a:gd name="T55" fmla="*/ 171 h 426"/>
                  <a:gd name="T56" fmla="*/ 164 w 366"/>
                  <a:gd name="T57" fmla="*/ 164 h 426"/>
                  <a:gd name="T58" fmla="*/ 161 w 366"/>
                  <a:gd name="T59" fmla="*/ 155 h 426"/>
                  <a:gd name="T60" fmla="*/ 157 w 366"/>
                  <a:gd name="T61" fmla="*/ 147 h 426"/>
                  <a:gd name="T62" fmla="*/ 154 w 366"/>
                  <a:gd name="T63" fmla="*/ 141 h 426"/>
                  <a:gd name="T64" fmla="*/ 149 w 366"/>
                  <a:gd name="T65" fmla="*/ 131 h 426"/>
                  <a:gd name="T66" fmla="*/ 147 w 366"/>
                  <a:gd name="T67" fmla="*/ 125 h 426"/>
                  <a:gd name="T68" fmla="*/ 144 w 366"/>
                  <a:gd name="T69" fmla="*/ 121 h 426"/>
                  <a:gd name="T70" fmla="*/ 132 w 366"/>
                  <a:gd name="T71" fmla="*/ 102 h 426"/>
                  <a:gd name="T72" fmla="*/ 125 w 366"/>
                  <a:gd name="T73" fmla="*/ 95 h 426"/>
                  <a:gd name="T74" fmla="*/ 119 w 366"/>
                  <a:gd name="T75" fmla="*/ 89 h 426"/>
                  <a:gd name="T76" fmla="*/ 103 w 366"/>
                  <a:gd name="T77" fmla="*/ 66 h 426"/>
                  <a:gd name="T78" fmla="*/ 96 w 366"/>
                  <a:gd name="T79" fmla="*/ 59 h 426"/>
                  <a:gd name="T80" fmla="*/ 70 w 366"/>
                  <a:gd name="T81" fmla="*/ 49 h 426"/>
                  <a:gd name="T82" fmla="*/ 63 w 366"/>
                  <a:gd name="T83" fmla="*/ 39 h 426"/>
                  <a:gd name="T84" fmla="*/ 63 w 366"/>
                  <a:gd name="T85" fmla="*/ 29 h 426"/>
                  <a:gd name="T86" fmla="*/ 51 w 366"/>
                  <a:gd name="T87" fmla="*/ 28 h 426"/>
                  <a:gd name="T88" fmla="*/ 44 w 366"/>
                  <a:gd name="T89" fmla="*/ 17 h 426"/>
                  <a:gd name="T90" fmla="*/ 42 w 366"/>
                  <a:gd name="T91" fmla="*/ 9 h 426"/>
                  <a:gd name="T92" fmla="*/ 35 w 366"/>
                  <a:gd name="T93" fmla="*/ 3 h 426"/>
                  <a:gd name="T94" fmla="*/ 24 w 366"/>
                  <a:gd name="T95" fmla="*/ 3 h 426"/>
                  <a:gd name="T96" fmla="*/ 6 w 366"/>
                  <a:gd name="T97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6" h="426">
                    <a:moveTo>
                      <a:pt x="366" y="426"/>
                    </a:moveTo>
                    <a:lnTo>
                      <a:pt x="361" y="424"/>
                    </a:lnTo>
                    <a:lnTo>
                      <a:pt x="354" y="422"/>
                    </a:lnTo>
                    <a:lnTo>
                      <a:pt x="351" y="419"/>
                    </a:lnTo>
                    <a:lnTo>
                      <a:pt x="337" y="407"/>
                    </a:lnTo>
                    <a:lnTo>
                      <a:pt x="325" y="390"/>
                    </a:lnTo>
                    <a:lnTo>
                      <a:pt x="322" y="387"/>
                    </a:lnTo>
                    <a:lnTo>
                      <a:pt x="320" y="381"/>
                    </a:lnTo>
                    <a:lnTo>
                      <a:pt x="317" y="373"/>
                    </a:lnTo>
                    <a:lnTo>
                      <a:pt x="317" y="371"/>
                    </a:lnTo>
                    <a:lnTo>
                      <a:pt x="313" y="370"/>
                    </a:lnTo>
                    <a:lnTo>
                      <a:pt x="309" y="371"/>
                    </a:lnTo>
                    <a:lnTo>
                      <a:pt x="307" y="370"/>
                    </a:lnTo>
                    <a:lnTo>
                      <a:pt x="305" y="370"/>
                    </a:lnTo>
                    <a:lnTo>
                      <a:pt x="300" y="367"/>
                    </a:lnTo>
                    <a:lnTo>
                      <a:pt x="294" y="360"/>
                    </a:lnTo>
                    <a:lnTo>
                      <a:pt x="291" y="356"/>
                    </a:lnTo>
                    <a:lnTo>
                      <a:pt x="287" y="356"/>
                    </a:lnTo>
                    <a:lnTo>
                      <a:pt x="282" y="354"/>
                    </a:lnTo>
                    <a:lnTo>
                      <a:pt x="280" y="352"/>
                    </a:lnTo>
                    <a:lnTo>
                      <a:pt x="279" y="350"/>
                    </a:lnTo>
                    <a:lnTo>
                      <a:pt x="262" y="332"/>
                    </a:lnTo>
                    <a:lnTo>
                      <a:pt x="258" y="327"/>
                    </a:lnTo>
                    <a:lnTo>
                      <a:pt x="258" y="324"/>
                    </a:lnTo>
                    <a:lnTo>
                      <a:pt x="257" y="315"/>
                    </a:lnTo>
                    <a:lnTo>
                      <a:pt x="252" y="309"/>
                    </a:lnTo>
                    <a:lnTo>
                      <a:pt x="248" y="304"/>
                    </a:lnTo>
                    <a:lnTo>
                      <a:pt x="247" y="296"/>
                    </a:lnTo>
                    <a:lnTo>
                      <a:pt x="247" y="290"/>
                    </a:lnTo>
                    <a:lnTo>
                      <a:pt x="245" y="289"/>
                    </a:lnTo>
                    <a:lnTo>
                      <a:pt x="239" y="285"/>
                    </a:lnTo>
                    <a:lnTo>
                      <a:pt x="236" y="281"/>
                    </a:lnTo>
                    <a:lnTo>
                      <a:pt x="231" y="266"/>
                    </a:lnTo>
                    <a:lnTo>
                      <a:pt x="227" y="261"/>
                    </a:lnTo>
                    <a:lnTo>
                      <a:pt x="223" y="258"/>
                    </a:lnTo>
                    <a:lnTo>
                      <a:pt x="221" y="257"/>
                    </a:lnTo>
                    <a:lnTo>
                      <a:pt x="219" y="257"/>
                    </a:lnTo>
                    <a:lnTo>
                      <a:pt x="200" y="251"/>
                    </a:lnTo>
                    <a:lnTo>
                      <a:pt x="197" y="250"/>
                    </a:lnTo>
                    <a:lnTo>
                      <a:pt x="195" y="247"/>
                    </a:lnTo>
                    <a:lnTo>
                      <a:pt x="190" y="243"/>
                    </a:lnTo>
                    <a:lnTo>
                      <a:pt x="185" y="238"/>
                    </a:lnTo>
                    <a:lnTo>
                      <a:pt x="178" y="227"/>
                    </a:lnTo>
                    <a:lnTo>
                      <a:pt x="174" y="222"/>
                    </a:lnTo>
                    <a:lnTo>
                      <a:pt x="174" y="216"/>
                    </a:lnTo>
                    <a:lnTo>
                      <a:pt x="172" y="207"/>
                    </a:lnTo>
                    <a:lnTo>
                      <a:pt x="168" y="204"/>
                    </a:lnTo>
                    <a:lnTo>
                      <a:pt x="166" y="203"/>
                    </a:lnTo>
                    <a:lnTo>
                      <a:pt x="164" y="199"/>
                    </a:lnTo>
                    <a:lnTo>
                      <a:pt x="162" y="194"/>
                    </a:lnTo>
                    <a:lnTo>
                      <a:pt x="161" y="187"/>
                    </a:lnTo>
                    <a:lnTo>
                      <a:pt x="162" y="183"/>
                    </a:lnTo>
                    <a:lnTo>
                      <a:pt x="165" y="179"/>
                    </a:lnTo>
                    <a:lnTo>
                      <a:pt x="165" y="176"/>
                    </a:lnTo>
                    <a:lnTo>
                      <a:pt x="166" y="173"/>
                    </a:lnTo>
                    <a:lnTo>
                      <a:pt x="165" y="171"/>
                    </a:lnTo>
                    <a:lnTo>
                      <a:pt x="165" y="169"/>
                    </a:lnTo>
                    <a:lnTo>
                      <a:pt x="164" y="164"/>
                    </a:lnTo>
                    <a:lnTo>
                      <a:pt x="164" y="159"/>
                    </a:lnTo>
                    <a:lnTo>
                      <a:pt x="161" y="155"/>
                    </a:lnTo>
                    <a:lnTo>
                      <a:pt x="160" y="150"/>
                    </a:lnTo>
                    <a:lnTo>
                      <a:pt x="157" y="147"/>
                    </a:lnTo>
                    <a:lnTo>
                      <a:pt x="156" y="144"/>
                    </a:lnTo>
                    <a:lnTo>
                      <a:pt x="154" y="141"/>
                    </a:lnTo>
                    <a:lnTo>
                      <a:pt x="153" y="138"/>
                    </a:lnTo>
                    <a:lnTo>
                      <a:pt x="149" y="131"/>
                    </a:lnTo>
                    <a:lnTo>
                      <a:pt x="148" y="127"/>
                    </a:lnTo>
                    <a:lnTo>
                      <a:pt x="147" y="125"/>
                    </a:lnTo>
                    <a:lnTo>
                      <a:pt x="147" y="124"/>
                    </a:lnTo>
                    <a:lnTo>
                      <a:pt x="144" y="121"/>
                    </a:lnTo>
                    <a:lnTo>
                      <a:pt x="143" y="119"/>
                    </a:lnTo>
                    <a:lnTo>
                      <a:pt x="132" y="102"/>
                    </a:lnTo>
                    <a:lnTo>
                      <a:pt x="127" y="96"/>
                    </a:lnTo>
                    <a:lnTo>
                      <a:pt x="125" y="95"/>
                    </a:lnTo>
                    <a:lnTo>
                      <a:pt x="120" y="92"/>
                    </a:lnTo>
                    <a:lnTo>
                      <a:pt x="119" y="89"/>
                    </a:lnTo>
                    <a:lnTo>
                      <a:pt x="113" y="76"/>
                    </a:lnTo>
                    <a:lnTo>
                      <a:pt x="103" y="66"/>
                    </a:lnTo>
                    <a:lnTo>
                      <a:pt x="98" y="61"/>
                    </a:lnTo>
                    <a:lnTo>
                      <a:pt x="96" y="59"/>
                    </a:lnTo>
                    <a:lnTo>
                      <a:pt x="76" y="51"/>
                    </a:lnTo>
                    <a:lnTo>
                      <a:pt x="70" y="49"/>
                    </a:lnTo>
                    <a:lnTo>
                      <a:pt x="65" y="45"/>
                    </a:lnTo>
                    <a:lnTo>
                      <a:pt x="63" y="39"/>
                    </a:lnTo>
                    <a:lnTo>
                      <a:pt x="63" y="36"/>
                    </a:lnTo>
                    <a:lnTo>
                      <a:pt x="63" y="29"/>
                    </a:lnTo>
                    <a:lnTo>
                      <a:pt x="56" y="27"/>
                    </a:lnTo>
                    <a:lnTo>
                      <a:pt x="51" y="28"/>
                    </a:lnTo>
                    <a:lnTo>
                      <a:pt x="46" y="27"/>
                    </a:lnTo>
                    <a:lnTo>
                      <a:pt x="44" y="17"/>
                    </a:lnTo>
                    <a:lnTo>
                      <a:pt x="42" y="11"/>
                    </a:lnTo>
                    <a:lnTo>
                      <a:pt x="42" y="9"/>
                    </a:lnTo>
                    <a:lnTo>
                      <a:pt x="36" y="4"/>
                    </a:lnTo>
                    <a:lnTo>
                      <a:pt x="35" y="3"/>
                    </a:lnTo>
                    <a:lnTo>
                      <a:pt x="29" y="1"/>
                    </a:lnTo>
                    <a:lnTo>
                      <a:pt x="24" y="3"/>
                    </a:lnTo>
                    <a:lnTo>
                      <a:pt x="13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773">
                <a:extLst>
                  <a:ext uri="{FF2B5EF4-FFF2-40B4-BE49-F238E27FC236}">
                    <a16:creationId xmlns:a16="http://schemas.microsoft.com/office/drawing/2014/main" id="{DB3FD5D8-D149-65FB-AEB4-D5550343B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550"/>
                <a:ext cx="117" cy="13"/>
              </a:xfrm>
              <a:custGeom>
                <a:avLst/>
                <a:gdLst>
                  <a:gd name="T0" fmla="*/ 582 w 588"/>
                  <a:gd name="T1" fmla="*/ 40 h 66"/>
                  <a:gd name="T2" fmla="*/ 575 w 588"/>
                  <a:gd name="T3" fmla="*/ 40 h 66"/>
                  <a:gd name="T4" fmla="*/ 549 w 588"/>
                  <a:gd name="T5" fmla="*/ 23 h 66"/>
                  <a:gd name="T6" fmla="*/ 536 w 588"/>
                  <a:gd name="T7" fmla="*/ 21 h 66"/>
                  <a:gd name="T8" fmla="*/ 521 w 588"/>
                  <a:gd name="T9" fmla="*/ 16 h 66"/>
                  <a:gd name="T10" fmla="*/ 510 w 588"/>
                  <a:gd name="T11" fmla="*/ 22 h 66"/>
                  <a:gd name="T12" fmla="*/ 503 w 588"/>
                  <a:gd name="T13" fmla="*/ 21 h 66"/>
                  <a:gd name="T14" fmla="*/ 492 w 588"/>
                  <a:gd name="T15" fmla="*/ 0 h 66"/>
                  <a:gd name="T16" fmla="*/ 484 w 588"/>
                  <a:gd name="T17" fmla="*/ 3 h 66"/>
                  <a:gd name="T18" fmla="*/ 476 w 588"/>
                  <a:gd name="T19" fmla="*/ 16 h 66"/>
                  <a:gd name="T20" fmla="*/ 473 w 588"/>
                  <a:gd name="T21" fmla="*/ 20 h 66"/>
                  <a:gd name="T22" fmla="*/ 463 w 588"/>
                  <a:gd name="T23" fmla="*/ 16 h 66"/>
                  <a:gd name="T24" fmla="*/ 449 w 588"/>
                  <a:gd name="T25" fmla="*/ 10 h 66"/>
                  <a:gd name="T26" fmla="*/ 440 w 588"/>
                  <a:gd name="T27" fmla="*/ 11 h 66"/>
                  <a:gd name="T28" fmla="*/ 432 w 588"/>
                  <a:gd name="T29" fmla="*/ 21 h 66"/>
                  <a:gd name="T30" fmla="*/ 422 w 588"/>
                  <a:gd name="T31" fmla="*/ 23 h 66"/>
                  <a:gd name="T32" fmla="*/ 418 w 588"/>
                  <a:gd name="T33" fmla="*/ 22 h 66"/>
                  <a:gd name="T34" fmla="*/ 411 w 588"/>
                  <a:gd name="T35" fmla="*/ 20 h 66"/>
                  <a:gd name="T36" fmla="*/ 401 w 588"/>
                  <a:gd name="T37" fmla="*/ 23 h 66"/>
                  <a:gd name="T38" fmla="*/ 396 w 588"/>
                  <a:gd name="T39" fmla="*/ 31 h 66"/>
                  <a:gd name="T40" fmla="*/ 393 w 588"/>
                  <a:gd name="T41" fmla="*/ 39 h 66"/>
                  <a:gd name="T42" fmla="*/ 386 w 588"/>
                  <a:gd name="T43" fmla="*/ 42 h 66"/>
                  <a:gd name="T44" fmla="*/ 377 w 588"/>
                  <a:gd name="T45" fmla="*/ 43 h 66"/>
                  <a:gd name="T46" fmla="*/ 361 w 588"/>
                  <a:gd name="T47" fmla="*/ 50 h 66"/>
                  <a:gd name="T48" fmla="*/ 347 w 588"/>
                  <a:gd name="T49" fmla="*/ 58 h 66"/>
                  <a:gd name="T50" fmla="*/ 323 w 588"/>
                  <a:gd name="T51" fmla="*/ 58 h 66"/>
                  <a:gd name="T52" fmla="*/ 300 w 588"/>
                  <a:gd name="T53" fmla="*/ 56 h 66"/>
                  <a:gd name="T54" fmla="*/ 275 w 588"/>
                  <a:gd name="T55" fmla="*/ 54 h 66"/>
                  <a:gd name="T56" fmla="*/ 263 w 588"/>
                  <a:gd name="T57" fmla="*/ 43 h 66"/>
                  <a:gd name="T58" fmla="*/ 249 w 588"/>
                  <a:gd name="T59" fmla="*/ 35 h 66"/>
                  <a:gd name="T60" fmla="*/ 236 w 588"/>
                  <a:gd name="T61" fmla="*/ 31 h 66"/>
                  <a:gd name="T62" fmla="*/ 222 w 588"/>
                  <a:gd name="T63" fmla="*/ 23 h 66"/>
                  <a:gd name="T64" fmla="*/ 209 w 588"/>
                  <a:gd name="T65" fmla="*/ 18 h 66"/>
                  <a:gd name="T66" fmla="*/ 192 w 588"/>
                  <a:gd name="T67" fmla="*/ 9 h 66"/>
                  <a:gd name="T68" fmla="*/ 178 w 588"/>
                  <a:gd name="T69" fmla="*/ 4 h 66"/>
                  <a:gd name="T70" fmla="*/ 167 w 588"/>
                  <a:gd name="T71" fmla="*/ 9 h 66"/>
                  <a:gd name="T72" fmla="*/ 131 w 588"/>
                  <a:gd name="T73" fmla="*/ 38 h 66"/>
                  <a:gd name="T74" fmla="*/ 118 w 588"/>
                  <a:gd name="T75" fmla="*/ 44 h 66"/>
                  <a:gd name="T76" fmla="*/ 112 w 588"/>
                  <a:gd name="T77" fmla="*/ 40 h 66"/>
                  <a:gd name="T78" fmla="*/ 97 w 588"/>
                  <a:gd name="T79" fmla="*/ 45 h 66"/>
                  <a:gd name="T80" fmla="*/ 73 w 588"/>
                  <a:gd name="T81" fmla="*/ 58 h 66"/>
                  <a:gd name="T82" fmla="*/ 66 w 588"/>
                  <a:gd name="T83" fmla="*/ 57 h 66"/>
                  <a:gd name="T84" fmla="*/ 61 w 588"/>
                  <a:gd name="T85" fmla="*/ 56 h 66"/>
                  <a:gd name="T86" fmla="*/ 56 w 588"/>
                  <a:gd name="T87" fmla="*/ 62 h 66"/>
                  <a:gd name="T88" fmla="*/ 43 w 588"/>
                  <a:gd name="T89" fmla="*/ 65 h 66"/>
                  <a:gd name="T90" fmla="*/ 37 w 588"/>
                  <a:gd name="T91" fmla="*/ 66 h 66"/>
                  <a:gd name="T92" fmla="*/ 12 w 588"/>
                  <a:gd name="T93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88" h="66">
                    <a:moveTo>
                      <a:pt x="588" y="40"/>
                    </a:moveTo>
                    <a:lnTo>
                      <a:pt x="582" y="40"/>
                    </a:lnTo>
                    <a:lnTo>
                      <a:pt x="578" y="42"/>
                    </a:lnTo>
                    <a:lnTo>
                      <a:pt x="575" y="40"/>
                    </a:lnTo>
                    <a:lnTo>
                      <a:pt x="553" y="27"/>
                    </a:lnTo>
                    <a:lnTo>
                      <a:pt x="549" y="23"/>
                    </a:lnTo>
                    <a:lnTo>
                      <a:pt x="543" y="22"/>
                    </a:lnTo>
                    <a:lnTo>
                      <a:pt x="536" y="21"/>
                    </a:lnTo>
                    <a:lnTo>
                      <a:pt x="529" y="17"/>
                    </a:lnTo>
                    <a:lnTo>
                      <a:pt x="521" y="16"/>
                    </a:lnTo>
                    <a:lnTo>
                      <a:pt x="515" y="20"/>
                    </a:lnTo>
                    <a:lnTo>
                      <a:pt x="510" y="22"/>
                    </a:lnTo>
                    <a:lnTo>
                      <a:pt x="507" y="23"/>
                    </a:lnTo>
                    <a:lnTo>
                      <a:pt x="503" y="21"/>
                    </a:lnTo>
                    <a:lnTo>
                      <a:pt x="497" y="8"/>
                    </a:lnTo>
                    <a:lnTo>
                      <a:pt x="492" y="0"/>
                    </a:lnTo>
                    <a:lnTo>
                      <a:pt x="489" y="0"/>
                    </a:lnTo>
                    <a:lnTo>
                      <a:pt x="484" y="3"/>
                    </a:lnTo>
                    <a:lnTo>
                      <a:pt x="481" y="11"/>
                    </a:lnTo>
                    <a:lnTo>
                      <a:pt x="476" y="16"/>
                    </a:lnTo>
                    <a:lnTo>
                      <a:pt x="474" y="17"/>
                    </a:lnTo>
                    <a:lnTo>
                      <a:pt x="473" y="20"/>
                    </a:lnTo>
                    <a:lnTo>
                      <a:pt x="468" y="18"/>
                    </a:lnTo>
                    <a:lnTo>
                      <a:pt x="463" y="16"/>
                    </a:lnTo>
                    <a:lnTo>
                      <a:pt x="457" y="12"/>
                    </a:lnTo>
                    <a:lnTo>
                      <a:pt x="449" y="10"/>
                    </a:lnTo>
                    <a:lnTo>
                      <a:pt x="444" y="9"/>
                    </a:lnTo>
                    <a:lnTo>
                      <a:pt x="440" y="11"/>
                    </a:lnTo>
                    <a:lnTo>
                      <a:pt x="435" y="15"/>
                    </a:lnTo>
                    <a:lnTo>
                      <a:pt x="432" y="21"/>
                    </a:lnTo>
                    <a:lnTo>
                      <a:pt x="427" y="22"/>
                    </a:lnTo>
                    <a:lnTo>
                      <a:pt x="422" y="23"/>
                    </a:lnTo>
                    <a:lnTo>
                      <a:pt x="419" y="22"/>
                    </a:lnTo>
                    <a:lnTo>
                      <a:pt x="418" y="22"/>
                    </a:lnTo>
                    <a:lnTo>
                      <a:pt x="416" y="22"/>
                    </a:lnTo>
                    <a:lnTo>
                      <a:pt x="411" y="20"/>
                    </a:lnTo>
                    <a:lnTo>
                      <a:pt x="405" y="18"/>
                    </a:lnTo>
                    <a:lnTo>
                      <a:pt x="401" y="23"/>
                    </a:lnTo>
                    <a:lnTo>
                      <a:pt x="398" y="27"/>
                    </a:lnTo>
                    <a:lnTo>
                      <a:pt x="396" y="31"/>
                    </a:lnTo>
                    <a:lnTo>
                      <a:pt x="395" y="37"/>
                    </a:lnTo>
                    <a:lnTo>
                      <a:pt x="393" y="39"/>
                    </a:lnTo>
                    <a:lnTo>
                      <a:pt x="389" y="42"/>
                    </a:lnTo>
                    <a:lnTo>
                      <a:pt x="386" y="42"/>
                    </a:lnTo>
                    <a:lnTo>
                      <a:pt x="383" y="43"/>
                    </a:lnTo>
                    <a:lnTo>
                      <a:pt x="377" y="43"/>
                    </a:lnTo>
                    <a:lnTo>
                      <a:pt x="367" y="43"/>
                    </a:lnTo>
                    <a:lnTo>
                      <a:pt x="361" y="50"/>
                    </a:lnTo>
                    <a:lnTo>
                      <a:pt x="356" y="52"/>
                    </a:lnTo>
                    <a:lnTo>
                      <a:pt x="347" y="58"/>
                    </a:lnTo>
                    <a:lnTo>
                      <a:pt x="335" y="61"/>
                    </a:lnTo>
                    <a:lnTo>
                      <a:pt x="323" y="58"/>
                    </a:lnTo>
                    <a:lnTo>
                      <a:pt x="309" y="56"/>
                    </a:lnTo>
                    <a:lnTo>
                      <a:pt x="300" y="56"/>
                    </a:lnTo>
                    <a:lnTo>
                      <a:pt x="281" y="55"/>
                    </a:lnTo>
                    <a:lnTo>
                      <a:pt x="275" y="54"/>
                    </a:lnTo>
                    <a:lnTo>
                      <a:pt x="273" y="51"/>
                    </a:lnTo>
                    <a:lnTo>
                      <a:pt x="263" y="43"/>
                    </a:lnTo>
                    <a:lnTo>
                      <a:pt x="256" y="38"/>
                    </a:lnTo>
                    <a:lnTo>
                      <a:pt x="249" y="35"/>
                    </a:lnTo>
                    <a:lnTo>
                      <a:pt x="241" y="34"/>
                    </a:lnTo>
                    <a:lnTo>
                      <a:pt x="236" y="31"/>
                    </a:lnTo>
                    <a:lnTo>
                      <a:pt x="230" y="26"/>
                    </a:lnTo>
                    <a:lnTo>
                      <a:pt x="222" y="23"/>
                    </a:lnTo>
                    <a:lnTo>
                      <a:pt x="216" y="21"/>
                    </a:lnTo>
                    <a:lnTo>
                      <a:pt x="209" y="18"/>
                    </a:lnTo>
                    <a:lnTo>
                      <a:pt x="200" y="14"/>
                    </a:lnTo>
                    <a:lnTo>
                      <a:pt x="192" y="9"/>
                    </a:lnTo>
                    <a:lnTo>
                      <a:pt x="184" y="5"/>
                    </a:lnTo>
                    <a:lnTo>
                      <a:pt x="178" y="4"/>
                    </a:lnTo>
                    <a:lnTo>
                      <a:pt x="172" y="5"/>
                    </a:lnTo>
                    <a:lnTo>
                      <a:pt x="167" y="9"/>
                    </a:lnTo>
                    <a:lnTo>
                      <a:pt x="143" y="34"/>
                    </a:lnTo>
                    <a:lnTo>
                      <a:pt x="131" y="38"/>
                    </a:lnTo>
                    <a:lnTo>
                      <a:pt x="123" y="42"/>
                    </a:lnTo>
                    <a:lnTo>
                      <a:pt x="118" y="44"/>
                    </a:lnTo>
                    <a:lnTo>
                      <a:pt x="115" y="44"/>
                    </a:lnTo>
                    <a:lnTo>
                      <a:pt x="112" y="40"/>
                    </a:lnTo>
                    <a:lnTo>
                      <a:pt x="109" y="42"/>
                    </a:lnTo>
                    <a:lnTo>
                      <a:pt x="97" y="45"/>
                    </a:lnTo>
                    <a:lnTo>
                      <a:pt x="83" y="51"/>
                    </a:lnTo>
                    <a:lnTo>
                      <a:pt x="73" y="58"/>
                    </a:lnTo>
                    <a:lnTo>
                      <a:pt x="68" y="58"/>
                    </a:lnTo>
                    <a:lnTo>
                      <a:pt x="66" y="57"/>
                    </a:lnTo>
                    <a:lnTo>
                      <a:pt x="64" y="57"/>
                    </a:lnTo>
                    <a:lnTo>
                      <a:pt x="61" y="56"/>
                    </a:lnTo>
                    <a:lnTo>
                      <a:pt x="60" y="60"/>
                    </a:lnTo>
                    <a:lnTo>
                      <a:pt x="56" y="62"/>
                    </a:lnTo>
                    <a:lnTo>
                      <a:pt x="50" y="65"/>
                    </a:lnTo>
                    <a:lnTo>
                      <a:pt x="43" y="65"/>
                    </a:lnTo>
                    <a:lnTo>
                      <a:pt x="39" y="65"/>
                    </a:lnTo>
                    <a:lnTo>
                      <a:pt x="37" y="66"/>
                    </a:lnTo>
                    <a:lnTo>
                      <a:pt x="24" y="66"/>
                    </a:lnTo>
                    <a:lnTo>
                      <a:pt x="12" y="65"/>
                    </a:lnTo>
                    <a:lnTo>
                      <a:pt x="0" y="6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774">
                <a:extLst>
                  <a:ext uri="{FF2B5EF4-FFF2-40B4-BE49-F238E27FC236}">
                    <a16:creationId xmlns:a16="http://schemas.microsoft.com/office/drawing/2014/main" id="{7A1E5A2F-D900-C2A3-9D85-F89C4A63A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756"/>
                <a:ext cx="27" cy="32"/>
              </a:xfrm>
              <a:custGeom>
                <a:avLst/>
                <a:gdLst>
                  <a:gd name="T0" fmla="*/ 125 w 134"/>
                  <a:gd name="T1" fmla="*/ 159 h 159"/>
                  <a:gd name="T2" fmla="*/ 125 w 134"/>
                  <a:gd name="T3" fmla="*/ 157 h 159"/>
                  <a:gd name="T4" fmla="*/ 125 w 134"/>
                  <a:gd name="T5" fmla="*/ 156 h 159"/>
                  <a:gd name="T6" fmla="*/ 126 w 134"/>
                  <a:gd name="T7" fmla="*/ 156 h 159"/>
                  <a:gd name="T8" fmla="*/ 129 w 134"/>
                  <a:gd name="T9" fmla="*/ 153 h 159"/>
                  <a:gd name="T10" fmla="*/ 132 w 134"/>
                  <a:gd name="T11" fmla="*/ 148 h 159"/>
                  <a:gd name="T12" fmla="*/ 132 w 134"/>
                  <a:gd name="T13" fmla="*/ 145 h 159"/>
                  <a:gd name="T14" fmla="*/ 134 w 134"/>
                  <a:gd name="T15" fmla="*/ 142 h 159"/>
                  <a:gd name="T16" fmla="*/ 134 w 134"/>
                  <a:gd name="T17" fmla="*/ 137 h 159"/>
                  <a:gd name="T18" fmla="*/ 129 w 134"/>
                  <a:gd name="T19" fmla="*/ 129 h 159"/>
                  <a:gd name="T20" fmla="*/ 118 w 134"/>
                  <a:gd name="T21" fmla="*/ 120 h 159"/>
                  <a:gd name="T22" fmla="*/ 109 w 134"/>
                  <a:gd name="T23" fmla="*/ 114 h 159"/>
                  <a:gd name="T24" fmla="*/ 103 w 134"/>
                  <a:gd name="T25" fmla="*/ 108 h 159"/>
                  <a:gd name="T26" fmla="*/ 95 w 134"/>
                  <a:gd name="T27" fmla="*/ 94 h 159"/>
                  <a:gd name="T28" fmla="*/ 91 w 134"/>
                  <a:gd name="T29" fmla="*/ 90 h 159"/>
                  <a:gd name="T30" fmla="*/ 89 w 134"/>
                  <a:gd name="T31" fmla="*/ 89 h 159"/>
                  <a:gd name="T32" fmla="*/ 79 w 134"/>
                  <a:gd name="T33" fmla="*/ 88 h 159"/>
                  <a:gd name="T34" fmla="*/ 46 w 134"/>
                  <a:gd name="T35" fmla="*/ 84 h 159"/>
                  <a:gd name="T36" fmla="*/ 31 w 134"/>
                  <a:gd name="T37" fmla="*/ 78 h 159"/>
                  <a:gd name="T38" fmla="*/ 23 w 134"/>
                  <a:gd name="T39" fmla="*/ 73 h 159"/>
                  <a:gd name="T40" fmla="*/ 18 w 134"/>
                  <a:gd name="T41" fmla="*/ 69 h 159"/>
                  <a:gd name="T42" fmla="*/ 12 w 134"/>
                  <a:gd name="T43" fmla="*/ 57 h 159"/>
                  <a:gd name="T44" fmla="*/ 10 w 134"/>
                  <a:gd name="T45" fmla="*/ 45 h 159"/>
                  <a:gd name="T46" fmla="*/ 11 w 134"/>
                  <a:gd name="T47" fmla="*/ 34 h 159"/>
                  <a:gd name="T48" fmla="*/ 9 w 134"/>
                  <a:gd name="T49" fmla="*/ 17 h 159"/>
                  <a:gd name="T50" fmla="*/ 5 w 134"/>
                  <a:gd name="T51" fmla="*/ 8 h 159"/>
                  <a:gd name="T52" fmla="*/ 0 w 134"/>
                  <a:gd name="T53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4" h="159">
                    <a:moveTo>
                      <a:pt x="125" y="159"/>
                    </a:moveTo>
                    <a:lnTo>
                      <a:pt x="125" y="157"/>
                    </a:lnTo>
                    <a:lnTo>
                      <a:pt x="125" y="156"/>
                    </a:lnTo>
                    <a:lnTo>
                      <a:pt x="126" y="156"/>
                    </a:lnTo>
                    <a:lnTo>
                      <a:pt x="129" y="153"/>
                    </a:lnTo>
                    <a:lnTo>
                      <a:pt x="132" y="148"/>
                    </a:lnTo>
                    <a:lnTo>
                      <a:pt x="132" y="145"/>
                    </a:lnTo>
                    <a:lnTo>
                      <a:pt x="134" y="142"/>
                    </a:lnTo>
                    <a:lnTo>
                      <a:pt x="134" y="137"/>
                    </a:lnTo>
                    <a:lnTo>
                      <a:pt x="129" y="129"/>
                    </a:lnTo>
                    <a:lnTo>
                      <a:pt x="118" y="120"/>
                    </a:lnTo>
                    <a:lnTo>
                      <a:pt x="109" y="114"/>
                    </a:lnTo>
                    <a:lnTo>
                      <a:pt x="103" y="108"/>
                    </a:lnTo>
                    <a:lnTo>
                      <a:pt x="95" y="94"/>
                    </a:lnTo>
                    <a:lnTo>
                      <a:pt x="91" y="90"/>
                    </a:lnTo>
                    <a:lnTo>
                      <a:pt x="89" y="89"/>
                    </a:lnTo>
                    <a:lnTo>
                      <a:pt x="79" y="88"/>
                    </a:lnTo>
                    <a:lnTo>
                      <a:pt x="46" y="84"/>
                    </a:lnTo>
                    <a:lnTo>
                      <a:pt x="31" y="78"/>
                    </a:lnTo>
                    <a:lnTo>
                      <a:pt x="23" y="73"/>
                    </a:lnTo>
                    <a:lnTo>
                      <a:pt x="18" y="69"/>
                    </a:lnTo>
                    <a:lnTo>
                      <a:pt x="12" y="57"/>
                    </a:lnTo>
                    <a:lnTo>
                      <a:pt x="10" y="45"/>
                    </a:lnTo>
                    <a:lnTo>
                      <a:pt x="11" y="34"/>
                    </a:lnTo>
                    <a:lnTo>
                      <a:pt x="9" y="17"/>
                    </a:lnTo>
                    <a:lnTo>
                      <a:pt x="5" y="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775">
                <a:extLst>
                  <a:ext uri="{FF2B5EF4-FFF2-40B4-BE49-F238E27FC236}">
                    <a16:creationId xmlns:a16="http://schemas.microsoft.com/office/drawing/2014/main" id="{ECD1F03C-BFBD-463A-837C-F1D1B5B65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626"/>
                <a:ext cx="23" cy="16"/>
              </a:xfrm>
              <a:custGeom>
                <a:avLst/>
                <a:gdLst>
                  <a:gd name="T0" fmla="*/ 116 w 116"/>
                  <a:gd name="T1" fmla="*/ 82 h 82"/>
                  <a:gd name="T2" fmla="*/ 114 w 116"/>
                  <a:gd name="T3" fmla="*/ 67 h 82"/>
                  <a:gd name="T4" fmla="*/ 111 w 116"/>
                  <a:gd name="T5" fmla="*/ 57 h 82"/>
                  <a:gd name="T6" fmla="*/ 105 w 116"/>
                  <a:gd name="T7" fmla="*/ 48 h 82"/>
                  <a:gd name="T8" fmla="*/ 100 w 116"/>
                  <a:gd name="T9" fmla="*/ 44 h 82"/>
                  <a:gd name="T10" fmla="*/ 97 w 116"/>
                  <a:gd name="T11" fmla="*/ 43 h 82"/>
                  <a:gd name="T12" fmla="*/ 88 w 116"/>
                  <a:gd name="T13" fmla="*/ 43 h 82"/>
                  <a:gd name="T14" fmla="*/ 82 w 116"/>
                  <a:gd name="T15" fmla="*/ 42 h 82"/>
                  <a:gd name="T16" fmla="*/ 81 w 116"/>
                  <a:gd name="T17" fmla="*/ 39 h 82"/>
                  <a:gd name="T18" fmla="*/ 80 w 116"/>
                  <a:gd name="T19" fmla="*/ 34 h 82"/>
                  <a:gd name="T20" fmla="*/ 76 w 116"/>
                  <a:gd name="T21" fmla="*/ 31 h 82"/>
                  <a:gd name="T22" fmla="*/ 71 w 116"/>
                  <a:gd name="T23" fmla="*/ 27 h 82"/>
                  <a:gd name="T24" fmla="*/ 69 w 116"/>
                  <a:gd name="T25" fmla="*/ 27 h 82"/>
                  <a:gd name="T26" fmla="*/ 67 w 116"/>
                  <a:gd name="T27" fmla="*/ 30 h 82"/>
                  <a:gd name="T28" fmla="*/ 61 w 116"/>
                  <a:gd name="T29" fmla="*/ 32 h 82"/>
                  <a:gd name="T30" fmla="*/ 59 w 116"/>
                  <a:gd name="T31" fmla="*/ 32 h 82"/>
                  <a:gd name="T32" fmla="*/ 55 w 116"/>
                  <a:gd name="T33" fmla="*/ 27 h 82"/>
                  <a:gd name="T34" fmla="*/ 51 w 116"/>
                  <a:gd name="T35" fmla="*/ 21 h 82"/>
                  <a:gd name="T36" fmla="*/ 47 w 116"/>
                  <a:gd name="T37" fmla="*/ 16 h 82"/>
                  <a:gd name="T38" fmla="*/ 48 w 116"/>
                  <a:gd name="T39" fmla="*/ 14 h 82"/>
                  <a:gd name="T40" fmla="*/ 49 w 116"/>
                  <a:gd name="T41" fmla="*/ 9 h 82"/>
                  <a:gd name="T42" fmla="*/ 48 w 116"/>
                  <a:gd name="T43" fmla="*/ 4 h 82"/>
                  <a:gd name="T44" fmla="*/ 43 w 116"/>
                  <a:gd name="T45" fmla="*/ 0 h 82"/>
                  <a:gd name="T46" fmla="*/ 38 w 116"/>
                  <a:gd name="T47" fmla="*/ 2 h 82"/>
                  <a:gd name="T48" fmla="*/ 0 w 116"/>
                  <a:gd name="T49" fmla="*/ 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16" h="82">
                    <a:moveTo>
                      <a:pt x="116" y="82"/>
                    </a:moveTo>
                    <a:lnTo>
                      <a:pt x="114" y="67"/>
                    </a:lnTo>
                    <a:lnTo>
                      <a:pt x="111" y="57"/>
                    </a:lnTo>
                    <a:lnTo>
                      <a:pt x="105" y="48"/>
                    </a:lnTo>
                    <a:lnTo>
                      <a:pt x="100" y="44"/>
                    </a:lnTo>
                    <a:lnTo>
                      <a:pt x="97" y="43"/>
                    </a:lnTo>
                    <a:lnTo>
                      <a:pt x="88" y="43"/>
                    </a:lnTo>
                    <a:lnTo>
                      <a:pt x="82" y="42"/>
                    </a:lnTo>
                    <a:lnTo>
                      <a:pt x="81" y="39"/>
                    </a:lnTo>
                    <a:lnTo>
                      <a:pt x="80" y="34"/>
                    </a:lnTo>
                    <a:lnTo>
                      <a:pt x="76" y="31"/>
                    </a:lnTo>
                    <a:lnTo>
                      <a:pt x="71" y="27"/>
                    </a:lnTo>
                    <a:lnTo>
                      <a:pt x="69" y="27"/>
                    </a:lnTo>
                    <a:lnTo>
                      <a:pt x="67" y="30"/>
                    </a:lnTo>
                    <a:lnTo>
                      <a:pt x="61" y="32"/>
                    </a:lnTo>
                    <a:lnTo>
                      <a:pt x="59" y="32"/>
                    </a:lnTo>
                    <a:lnTo>
                      <a:pt x="55" y="27"/>
                    </a:lnTo>
                    <a:lnTo>
                      <a:pt x="51" y="21"/>
                    </a:lnTo>
                    <a:lnTo>
                      <a:pt x="47" y="16"/>
                    </a:lnTo>
                    <a:lnTo>
                      <a:pt x="48" y="14"/>
                    </a:lnTo>
                    <a:lnTo>
                      <a:pt x="49" y="9"/>
                    </a:lnTo>
                    <a:lnTo>
                      <a:pt x="48" y="4"/>
                    </a:lnTo>
                    <a:lnTo>
                      <a:pt x="43" y="0"/>
                    </a:lnTo>
                    <a:lnTo>
                      <a:pt x="38" y="2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776">
                <a:extLst>
                  <a:ext uri="{FF2B5EF4-FFF2-40B4-BE49-F238E27FC236}">
                    <a16:creationId xmlns:a16="http://schemas.microsoft.com/office/drawing/2014/main" id="{26C17219-93FB-6820-58B3-CCC4F02F2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1916"/>
                <a:ext cx="5" cy="56"/>
              </a:xfrm>
              <a:custGeom>
                <a:avLst/>
                <a:gdLst>
                  <a:gd name="T0" fmla="*/ 23 w 23"/>
                  <a:gd name="T1" fmla="*/ 283 h 283"/>
                  <a:gd name="T2" fmla="*/ 22 w 23"/>
                  <a:gd name="T3" fmla="*/ 272 h 283"/>
                  <a:gd name="T4" fmla="*/ 20 w 23"/>
                  <a:gd name="T5" fmla="*/ 268 h 283"/>
                  <a:gd name="T6" fmla="*/ 17 w 23"/>
                  <a:gd name="T7" fmla="*/ 267 h 283"/>
                  <a:gd name="T8" fmla="*/ 13 w 23"/>
                  <a:gd name="T9" fmla="*/ 265 h 283"/>
                  <a:gd name="T10" fmla="*/ 12 w 23"/>
                  <a:gd name="T11" fmla="*/ 261 h 283"/>
                  <a:gd name="T12" fmla="*/ 14 w 23"/>
                  <a:gd name="T13" fmla="*/ 253 h 283"/>
                  <a:gd name="T14" fmla="*/ 14 w 23"/>
                  <a:gd name="T15" fmla="*/ 245 h 283"/>
                  <a:gd name="T16" fmla="*/ 13 w 23"/>
                  <a:gd name="T17" fmla="*/ 240 h 283"/>
                  <a:gd name="T18" fmla="*/ 13 w 23"/>
                  <a:gd name="T19" fmla="*/ 236 h 283"/>
                  <a:gd name="T20" fmla="*/ 12 w 23"/>
                  <a:gd name="T21" fmla="*/ 228 h 283"/>
                  <a:gd name="T22" fmla="*/ 8 w 23"/>
                  <a:gd name="T23" fmla="*/ 223 h 283"/>
                  <a:gd name="T24" fmla="*/ 3 w 23"/>
                  <a:gd name="T25" fmla="*/ 216 h 283"/>
                  <a:gd name="T26" fmla="*/ 0 w 23"/>
                  <a:gd name="T27" fmla="*/ 209 h 283"/>
                  <a:gd name="T28" fmla="*/ 1 w 23"/>
                  <a:gd name="T29" fmla="*/ 203 h 283"/>
                  <a:gd name="T30" fmla="*/ 1 w 23"/>
                  <a:gd name="T31" fmla="*/ 189 h 283"/>
                  <a:gd name="T32" fmla="*/ 2 w 23"/>
                  <a:gd name="T33" fmla="*/ 182 h 283"/>
                  <a:gd name="T34" fmla="*/ 5 w 23"/>
                  <a:gd name="T35" fmla="*/ 177 h 283"/>
                  <a:gd name="T36" fmla="*/ 6 w 23"/>
                  <a:gd name="T37" fmla="*/ 174 h 283"/>
                  <a:gd name="T38" fmla="*/ 8 w 23"/>
                  <a:gd name="T39" fmla="*/ 173 h 283"/>
                  <a:gd name="T40" fmla="*/ 11 w 23"/>
                  <a:gd name="T41" fmla="*/ 164 h 283"/>
                  <a:gd name="T42" fmla="*/ 16 w 23"/>
                  <a:gd name="T43" fmla="*/ 154 h 283"/>
                  <a:gd name="T44" fmla="*/ 16 w 23"/>
                  <a:gd name="T45" fmla="*/ 147 h 283"/>
                  <a:gd name="T46" fmla="*/ 16 w 23"/>
                  <a:gd name="T47" fmla="*/ 141 h 283"/>
                  <a:gd name="T48" fmla="*/ 16 w 23"/>
                  <a:gd name="T49" fmla="*/ 137 h 283"/>
                  <a:gd name="T50" fmla="*/ 17 w 23"/>
                  <a:gd name="T51" fmla="*/ 135 h 283"/>
                  <a:gd name="T52" fmla="*/ 14 w 23"/>
                  <a:gd name="T53" fmla="*/ 120 h 283"/>
                  <a:gd name="T54" fmla="*/ 16 w 23"/>
                  <a:gd name="T55" fmla="*/ 113 h 283"/>
                  <a:gd name="T56" fmla="*/ 13 w 23"/>
                  <a:gd name="T57" fmla="*/ 105 h 283"/>
                  <a:gd name="T58" fmla="*/ 13 w 23"/>
                  <a:gd name="T59" fmla="*/ 99 h 283"/>
                  <a:gd name="T60" fmla="*/ 10 w 23"/>
                  <a:gd name="T61" fmla="*/ 72 h 283"/>
                  <a:gd name="T62" fmla="*/ 10 w 23"/>
                  <a:gd name="T63" fmla="*/ 54 h 283"/>
                  <a:gd name="T64" fmla="*/ 8 w 23"/>
                  <a:gd name="T65" fmla="*/ 33 h 283"/>
                  <a:gd name="T66" fmla="*/ 12 w 23"/>
                  <a:gd name="T67" fmla="*/ 11 h 283"/>
                  <a:gd name="T68" fmla="*/ 11 w 23"/>
                  <a:gd name="T69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" h="283">
                    <a:moveTo>
                      <a:pt x="23" y="283"/>
                    </a:moveTo>
                    <a:lnTo>
                      <a:pt x="22" y="272"/>
                    </a:lnTo>
                    <a:lnTo>
                      <a:pt x="20" y="268"/>
                    </a:lnTo>
                    <a:lnTo>
                      <a:pt x="17" y="267"/>
                    </a:lnTo>
                    <a:lnTo>
                      <a:pt x="13" y="265"/>
                    </a:lnTo>
                    <a:lnTo>
                      <a:pt x="12" y="261"/>
                    </a:lnTo>
                    <a:lnTo>
                      <a:pt x="14" y="253"/>
                    </a:lnTo>
                    <a:lnTo>
                      <a:pt x="14" y="245"/>
                    </a:lnTo>
                    <a:lnTo>
                      <a:pt x="13" y="240"/>
                    </a:lnTo>
                    <a:lnTo>
                      <a:pt x="13" y="236"/>
                    </a:lnTo>
                    <a:lnTo>
                      <a:pt x="12" y="228"/>
                    </a:lnTo>
                    <a:lnTo>
                      <a:pt x="8" y="223"/>
                    </a:lnTo>
                    <a:lnTo>
                      <a:pt x="3" y="216"/>
                    </a:lnTo>
                    <a:lnTo>
                      <a:pt x="0" y="209"/>
                    </a:lnTo>
                    <a:lnTo>
                      <a:pt x="1" y="203"/>
                    </a:lnTo>
                    <a:lnTo>
                      <a:pt x="1" y="189"/>
                    </a:lnTo>
                    <a:lnTo>
                      <a:pt x="2" y="182"/>
                    </a:lnTo>
                    <a:lnTo>
                      <a:pt x="5" y="177"/>
                    </a:lnTo>
                    <a:lnTo>
                      <a:pt x="6" y="174"/>
                    </a:lnTo>
                    <a:lnTo>
                      <a:pt x="8" y="173"/>
                    </a:lnTo>
                    <a:lnTo>
                      <a:pt x="11" y="164"/>
                    </a:lnTo>
                    <a:lnTo>
                      <a:pt x="16" y="154"/>
                    </a:lnTo>
                    <a:lnTo>
                      <a:pt x="16" y="147"/>
                    </a:lnTo>
                    <a:lnTo>
                      <a:pt x="16" y="141"/>
                    </a:lnTo>
                    <a:lnTo>
                      <a:pt x="16" y="137"/>
                    </a:lnTo>
                    <a:lnTo>
                      <a:pt x="17" y="135"/>
                    </a:lnTo>
                    <a:lnTo>
                      <a:pt x="14" y="120"/>
                    </a:lnTo>
                    <a:lnTo>
                      <a:pt x="16" y="113"/>
                    </a:lnTo>
                    <a:lnTo>
                      <a:pt x="13" y="105"/>
                    </a:lnTo>
                    <a:lnTo>
                      <a:pt x="13" y="99"/>
                    </a:lnTo>
                    <a:lnTo>
                      <a:pt x="10" y="72"/>
                    </a:lnTo>
                    <a:lnTo>
                      <a:pt x="10" y="54"/>
                    </a:lnTo>
                    <a:lnTo>
                      <a:pt x="8" y="33"/>
                    </a:lnTo>
                    <a:lnTo>
                      <a:pt x="12" y="11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777">
                <a:extLst>
                  <a:ext uri="{FF2B5EF4-FFF2-40B4-BE49-F238E27FC236}">
                    <a16:creationId xmlns:a16="http://schemas.microsoft.com/office/drawing/2014/main" id="{9BA9B358-2A15-8EE1-6504-914667F25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213"/>
                <a:ext cx="195" cy="138"/>
              </a:xfrm>
              <a:custGeom>
                <a:avLst/>
                <a:gdLst>
                  <a:gd name="T0" fmla="*/ 955 w 977"/>
                  <a:gd name="T1" fmla="*/ 655 h 686"/>
                  <a:gd name="T2" fmla="*/ 963 w 977"/>
                  <a:gd name="T3" fmla="*/ 602 h 686"/>
                  <a:gd name="T4" fmla="*/ 968 w 977"/>
                  <a:gd name="T5" fmla="*/ 572 h 686"/>
                  <a:gd name="T6" fmla="*/ 960 w 977"/>
                  <a:gd name="T7" fmla="*/ 555 h 686"/>
                  <a:gd name="T8" fmla="*/ 946 w 977"/>
                  <a:gd name="T9" fmla="*/ 540 h 686"/>
                  <a:gd name="T10" fmla="*/ 965 w 977"/>
                  <a:gd name="T11" fmla="*/ 525 h 686"/>
                  <a:gd name="T12" fmla="*/ 977 w 977"/>
                  <a:gd name="T13" fmla="*/ 515 h 686"/>
                  <a:gd name="T14" fmla="*/ 955 w 977"/>
                  <a:gd name="T15" fmla="*/ 514 h 686"/>
                  <a:gd name="T16" fmla="*/ 943 w 977"/>
                  <a:gd name="T17" fmla="*/ 508 h 686"/>
                  <a:gd name="T18" fmla="*/ 946 w 977"/>
                  <a:gd name="T19" fmla="*/ 491 h 686"/>
                  <a:gd name="T20" fmla="*/ 927 w 977"/>
                  <a:gd name="T21" fmla="*/ 474 h 686"/>
                  <a:gd name="T22" fmla="*/ 886 w 977"/>
                  <a:gd name="T23" fmla="*/ 476 h 686"/>
                  <a:gd name="T24" fmla="*/ 863 w 977"/>
                  <a:gd name="T25" fmla="*/ 442 h 686"/>
                  <a:gd name="T26" fmla="*/ 846 w 977"/>
                  <a:gd name="T27" fmla="*/ 435 h 686"/>
                  <a:gd name="T28" fmla="*/ 839 w 977"/>
                  <a:gd name="T29" fmla="*/ 417 h 686"/>
                  <a:gd name="T30" fmla="*/ 806 w 977"/>
                  <a:gd name="T31" fmla="*/ 407 h 686"/>
                  <a:gd name="T32" fmla="*/ 785 w 977"/>
                  <a:gd name="T33" fmla="*/ 390 h 686"/>
                  <a:gd name="T34" fmla="*/ 766 w 977"/>
                  <a:gd name="T35" fmla="*/ 365 h 686"/>
                  <a:gd name="T36" fmla="*/ 751 w 977"/>
                  <a:gd name="T37" fmla="*/ 344 h 686"/>
                  <a:gd name="T38" fmla="*/ 743 w 977"/>
                  <a:gd name="T39" fmla="*/ 332 h 686"/>
                  <a:gd name="T40" fmla="*/ 733 w 977"/>
                  <a:gd name="T41" fmla="*/ 321 h 686"/>
                  <a:gd name="T42" fmla="*/ 722 w 977"/>
                  <a:gd name="T43" fmla="*/ 297 h 686"/>
                  <a:gd name="T44" fmla="*/ 723 w 977"/>
                  <a:gd name="T45" fmla="*/ 280 h 686"/>
                  <a:gd name="T46" fmla="*/ 707 w 977"/>
                  <a:gd name="T47" fmla="*/ 265 h 686"/>
                  <a:gd name="T48" fmla="*/ 683 w 977"/>
                  <a:gd name="T49" fmla="*/ 276 h 686"/>
                  <a:gd name="T50" fmla="*/ 668 w 977"/>
                  <a:gd name="T51" fmla="*/ 257 h 686"/>
                  <a:gd name="T52" fmla="*/ 660 w 977"/>
                  <a:gd name="T53" fmla="*/ 245 h 686"/>
                  <a:gd name="T54" fmla="*/ 646 w 977"/>
                  <a:gd name="T55" fmla="*/ 228 h 686"/>
                  <a:gd name="T56" fmla="*/ 634 w 977"/>
                  <a:gd name="T57" fmla="*/ 209 h 686"/>
                  <a:gd name="T58" fmla="*/ 616 w 977"/>
                  <a:gd name="T59" fmla="*/ 197 h 686"/>
                  <a:gd name="T60" fmla="*/ 613 w 977"/>
                  <a:gd name="T61" fmla="*/ 180 h 686"/>
                  <a:gd name="T62" fmla="*/ 600 w 977"/>
                  <a:gd name="T63" fmla="*/ 175 h 686"/>
                  <a:gd name="T64" fmla="*/ 571 w 977"/>
                  <a:gd name="T65" fmla="*/ 146 h 686"/>
                  <a:gd name="T66" fmla="*/ 540 w 977"/>
                  <a:gd name="T67" fmla="*/ 111 h 686"/>
                  <a:gd name="T68" fmla="*/ 519 w 977"/>
                  <a:gd name="T69" fmla="*/ 92 h 686"/>
                  <a:gd name="T70" fmla="*/ 504 w 977"/>
                  <a:gd name="T71" fmla="*/ 94 h 686"/>
                  <a:gd name="T72" fmla="*/ 498 w 977"/>
                  <a:gd name="T73" fmla="*/ 94 h 686"/>
                  <a:gd name="T74" fmla="*/ 482 w 977"/>
                  <a:gd name="T75" fmla="*/ 91 h 686"/>
                  <a:gd name="T76" fmla="*/ 459 w 977"/>
                  <a:gd name="T77" fmla="*/ 68 h 686"/>
                  <a:gd name="T78" fmla="*/ 431 w 977"/>
                  <a:gd name="T79" fmla="*/ 55 h 686"/>
                  <a:gd name="T80" fmla="*/ 406 w 977"/>
                  <a:gd name="T81" fmla="*/ 45 h 686"/>
                  <a:gd name="T82" fmla="*/ 397 w 977"/>
                  <a:gd name="T83" fmla="*/ 49 h 686"/>
                  <a:gd name="T84" fmla="*/ 389 w 977"/>
                  <a:gd name="T85" fmla="*/ 52 h 686"/>
                  <a:gd name="T86" fmla="*/ 364 w 977"/>
                  <a:gd name="T87" fmla="*/ 58 h 686"/>
                  <a:gd name="T88" fmla="*/ 331 w 977"/>
                  <a:gd name="T89" fmla="*/ 43 h 686"/>
                  <a:gd name="T90" fmla="*/ 280 w 977"/>
                  <a:gd name="T91" fmla="*/ 23 h 686"/>
                  <a:gd name="T92" fmla="*/ 225 w 977"/>
                  <a:gd name="T93" fmla="*/ 17 h 686"/>
                  <a:gd name="T94" fmla="*/ 210 w 977"/>
                  <a:gd name="T95" fmla="*/ 21 h 686"/>
                  <a:gd name="T96" fmla="*/ 199 w 977"/>
                  <a:gd name="T97" fmla="*/ 23 h 686"/>
                  <a:gd name="T98" fmla="*/ 193 w 977"/>
                  <a:gd name="T99" fmla="*/ 20 h 686"/>
                  <a:gd name="T100" fmla="*/ 167 w 977"/>
                  <a:gd name="T101" fmla="*/ 11 h 686"/>
                  <a:gd name="T102" fmla="*/ 145 w 977"/>
                  <a:gd name="T103" fmla="*/ 5 h 686"/>
                  <a:gd name="T104" fmla="*/ 99 w 977"/>
                  <a:gd name="T105" fmla="*/ 3 h 686"/>
                  <a:gd name="T106" fmla="*/ 85 w 977"/>
                  <a:gd name="T107" fmla="*/ 2 h 686"/>
                  <a:gd name="T108" fmla="*/ 67 w 977"/>
                  <a:gd name="T109" fmla="*/ 8 h 686"/>
                  <a:gd name="T110" fmla="*/ 41 w 977"/>
                  <a:gd name="T111" fmla="*/ 13 h 686"/>
                  <a:gd name="T112" fmla="*/ 8 w 977"/>
                  <a:gd name="T113" fmla="*/ 28 h 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77" h="686">
                    <a:moveTo>
                      <a:pt x="957" y="686"/>
                    </a:moveTo>
                    <a:lnTo>
                      <a:pt x="955" y="680"/>
                    </a:lnTo>
                    <a:lnTo>
                      <a:pt x="954" y="672"/>
                    </a:lnTo>
                    <a:lnTo>
                      <a:pt x="955" y="655"/>
                    </a:lnTo>
                    <a:lnTo>
                      <a:pt x="957" y="641"/>
                    </a:lnTo>
                    <a:lnTo>
                      <a:pt x="959" y="629"/>
                    </a:lnTo>
                    <a:lnTo>
                      <a:pt x="959" y="613"/>
                    </a:lnTo>
                    <a:lnTo>
                      <a:pt x="963" y="602"/>
                    </a:lnTo>
                    <a:lnTo>
                      <a:pt x="966" y="596"/>
                    </a:lnTo>
                    <a:lnTo>
                      <a:pt x="968" y="589"/>
                    </a:lnTo>
                    <a:lnTo>
                      <a:pt x="968" y="580"/>
                    </a:lnTo>
                    <a:lnTo>
                      <a:pt x="968" y="572"/>
                    </a:lnTo>
                    <a:lnTo>
                      <a:pt x="967" y="565"/>
                    </a:lnTo>
                    <a:lnTo>
                      <a:pt x="966" y="560"/>
                    </a:lnTo>
                    <a:lnTo>
                      <a:pt x="962" y="556"/>
                    </a:lnTo>
                    <a:lnTo>
                      <a:pt x="960" y="555"/>
                    </a:lnTo>
                    <a:lnTo>
                      <a:pt x="954" y="551"/>
                    </a:lnTo>
                    <a:lnTo>
                      <a:pt x="950" y="549"/>
                    </a:lnTo>
                    <a:lnTo>
                      <a:pt x="946" y="544"/>
                    </a:lnTo>
                    <a:lnTo>
                      <a:pt x="946" y="540"/>
                    </a:lnTo>
                    <a:lnTo>
                      <a:pt x="945" y="535"/>
                    </a:lnTo>
                    <a:lnTo>
                      <a:pt x="949" y="532"/>
                    </a:lnTo>
                    <a:lnTo>
                      <a:pt x="955" y="527"/>
                    </a:lnTo>
                    <a:lnTo>
                      <a:pt x="965" y="525"/>
                    </a:lnTo>
                    <a:lnTo>
                      <a:pt x="971" y="521"/>
                    </a:lnTo>
                    <a:lnTo>
                      <a:pt x="974" y="518"/>
                    </a:lnTo>
                    <a:lnTo>
                      <a:pt x="976" y="516"/>
                    </a:lnTo>
                    <a:lnTo>
                      <a:pt x="977" y="515"/>
                    </a:lnTo>
                    <a:lnTo>
                      <a:pt x="973" y="512"/>
                    </a:lnTo>
                    <a:lnTo>
                      <a:pt x="969" y="512"/>
                    </a:lnTo>
                    <a:lnTo>
                      <a:pt x="963" y="512"/>
                    </a:lnTo>
                    <a:lnTo>
                      <a:pt x="955" y="514"/>
                    </a:lnTo>
                    <a:lnTo>
                      <a:pt x="950" y="512"/>
                    </a:lnTo>
                    <a:lnTo>
                      <a:pt x="948" y="512"/>
                    </a:lnTo>
                    <a:lnTo>
                      <a:pt x="944" y="511"/>
                    </a:lnTo>
                    <a:lnTo>
                      <a:pt x="943" y="508"/>
                    </a:lnTo>
                    <a:lnTo>
                      <a:pt x="943" y="504"/>
                    </a:lnTo>
                    <a:lnTo>
                      <a:pt x="945" y="501"/>
                    </a:lnTo>
                    <a:lnTo>
                      <a:pt x="946" y="495"/>
                    </a:lnTo>
                    <a:lnTo>
                      <a:pt x="946" y="491"/>
                    </a:lnTo>
                    <a:lnTo>
                      <a:pt x="945" y="486"/>
                    </a:lnTo>
                    <a:lnTo>
                      <a:pt x="942" y="482"/>
                    </a:lnTo>
                    <a:lnTo>
                      <a:pt x="933" y="476"/>
                    </a:lnTo>
                    <a:lnTo>
                      <a:pt x="927" y="474"/>
                    </a:lnTo>
                    <a:lnTo>
                      <a:pt x="916" y="472"/>
                    </a:lnTo>
                    <a:lnTo>
                      <a:pt x="896" y="476"/>
                    </a:lnTo>
                    <a:lnTo>
                      <a:pt x="889" y="476"/>
                    </a:lnTo>
                    <a:lnTo>
                      <a:pt x="886" y="476"/>
                    </a:lnTo>
                    <a:lnTo>
                      <a:pt x="882" y="474"/>
                    </a:lnTo>
                    <a:lnTo>
                      <a:pt x="881" y="471"/>
                    </a:lnTo>
                    <a:lnTo>
                      <a:pt x="869" y="449"/>
                    </a:lnTo>
                    <a:lnTo>
                      <a:pt x="863" y="442"/>
                    </a:lnTo>
                    <a:lnTo>
                      <a:pt x="859" y="438"/>
                    </a:lnTo>
                    <a:lnTo>
                      <a:pt x="853" y="436"/>
                    </a:lnTo>
                    <a:lnTo>
                      <a:pt x="848" y="436"/>
                    </a:lnTo>
                    <a:lnTo>
                      <a:pt x="846" y="435"/>
                    </a:lnTo>
                    <a:lnTo>
                      <a:pt x="843" y="432"/>
                    </a:lnTo>
                    <a:lnTo>
                      <a:pt x="843" y="429"/>
                    </a:lnTo>
                    <a:lnTo>
                      <a:pt x="841" y="421"/>
                    </a:lnTo>
                    <a:lnTo>
                      <a:pt x="839" y="417"/>
                    </a:lnTo>
                    <a:lnTo>
                      <a:pt x="834" y="413"/>
                    </a:lnTo>
                    <a:lnTo>
                      <a:pt x="830" y="412"/>
                    </a:lnTo>
                    <a:lnTo>
                      <a:pt x="819" y="409"/>
                    </a:lnTo>
                    <a:lnTo>
                      <a:pt x="806" y="407"/>
                    </a:lnTo>
                    <a:lnTo>
                      <a:pt x="797" y="402"/>
                    </a:lnTo>
                    <a:lnTo>
                      <a:pt x="791" y="398"/>
                    </a:lnTo>
                    <a:lnTo>
                      <a:pt x="786" y="394"/>
                    </a:lnTo>
                    <a:lnTo>
                      <a:pt x="785" y="390"/>
                    </a:lnTo>
                    <a:lnTo>
                      <a:pt x="782" y="385"/>
                    </a:lnTo>
                    <a:lnTo>
                      <a:pt x="776" y="380"/>
                    </a:lnTo>
                    <a:lnTo>
                      <a:pt x="770" y="374"/>
                    </a:lnTo>
                    <a:lnTo>
                      <a:pt x="766" y="365"/>
                    </a:lnTo>
                    <a:lnTo>
                      <a:pt x="762" y="356"/>
                    </a:lnTo>
                    <a:lnTo>
                      <a:pt x="760" y="350"/>
                    </a:lnTo>
                    <a:lnTo>
                      <a:pt x="757" y="346"/>
                    </a:lnTo>
                    <a:lnTo>
                      <a:pt x="751" y="344"/>
                    </a:lnTo>
                    <a:lnTo>
                      <a:pt x="749" y="341"/>
                    </a:lnTo>
                    <a:lnTo>
                      <a:pt x="749" y="339"/>
                    </a:lnTo>
                    <a:lnTo>
                      <a:pt x="746" y="333"/>
                    </a:lnTo>
                    <a:lnTo>
                      <a:pt x="743" y="332"/>
                    </a:lnTo>
                    <a:lnTo>
                      <a:pt x="738" y="331"/>
                    </a:lnTo>
                    <a:lnTo>
                      <a:pt x="736" y="328"/>
                    </a:lnTo>
                    <a:lnTo>
                      <a:pt x="733" y="325"/>
                    </a:lnTo>
                    <a:lnTo>
                      <a:pt x="733" y="321"/>
                    </a:lnTo>
                    <a:lnTo>
                      <a:pt x="731" y="312"/>
                    </a:lnTo>
                    <a:lnTo>
                      <a:pt x="727" y="305"/>
                    </a:lnTo>
                    <a:lnTo>
                      <a:pt x="723" y="300"/>
                    </a:lnTo>
                    <a:lnTo>
                      <a:pt x="722" y="297"/>
                    </a:lnTo>
                    <a:lnTo>
                      <a:pt x="725" y="287"/>
                    </a:lnTo>
                    <a:lnTo>
                      <a:pt x="725" y="283"/>
                    </a:lnTo>
                    <a:lnTo>
                      <a:pt x="723" y="281"/>
                    </a:lnTo>
                    <a:lnTo>
                      <a:pt x="723" y="280"/>
                    </a:lnTo>
                    <a:lnTo>
                      <a:pt x="720" y="275"/>
                    </a:lnTo>
                    <a:lnTo>
                      <a:pt x="715" y="269"/>
                    </a:lnTo>
                    <a:lnTo>
                      <a:pt x="710" y="265"/>
                    </a:lnTo>
                    <a:lnTo>
                      <a:pt x="707" y="265"/>
                    </a:lnTo>
                    <a:lnTo>
                      <a:pt x="702" y="266"/>
                    </a:lnTo>
                    <a:lnTo>
                      <a:pt x="697" y="272"/>
                    </a:lnTo>
                    <a:lnTo>
                      <a:pt x="690" y="275"/>
                    </a:lnTo>
                    <a:lnTo>
                      <a:pt x="683" y="276"/>
                    </a:lnTo>
                    <a:lnTo>
                      <a:pt x="679" y="272"/>
                    </a:lnTo>
                    <a:lnTo>
                      <a:pt x="676" y="268"/>
                    </a:lnTo>
                    <a:lnTo>
                      <a:pt x="671" y="259"/>
                    </a:lnTo>
                    <a:lnTo>
                      <a:pt x="668" y="257"/>
                    </a:lnTo>
                    <a:lnTo>
                      <a:pt x="663" y="254"/>
                    </a:lnTo>
                    <a:lnTo>
                      <a:pt x="660" y="252"/>
                    </a:lnTo>
                    <a:lnTo>
                      <a:pt x="659" y="248"/>
                    </a:lnTo>
                    <a:lnTo>
                      <a:pt x="660" y="245"/>
                    </a:lnTo>
                    <a:lnTo>
                      <a:pt x="658" y="237"/>
                    </a:lnTo>
                    <a:lnTo>
                      <a:pt x="653" y="234"/>
                    </a:lnTo>
                    <a:lnTo>
                      <a:pt x="648" y="230"/>
                    </a:lnTo>
                    <a:lnTo>
                      <a:pt x="646" y="228"/>
                    </a:lnTo>
                    <a:lnTo>
                      <a:pt x="645" y="220"/>
                    </a:lnTo>
                    <a:lnTo>
                      <a:pt x="643" y="215"/>
                    </a:lnTo>
                    <a:lnTo>
                      <a:pt x="640" y="212"/>
                    </a:lnTo>
                    <a:lnTo>
                      <a:pt x="634" y="209"/>
                    </a:lnTo>
                    <a:lnTo>
                      <a:pt x="627" y="208"/>
                    </a:lnTo>
                    <a:lnTo>
                      <a:pt x="620" y="205"/>
                    </a:lnTo>
                    <a:lnTo>
                      <a:pt x="618" y="202"/>
                    </a:lnTo>
                    <a:lnTo>
                      <a:pt x="616" y="197"/>
                    </a:lnTo>
                    <a:lnTo>
                      <a:pt x="616" y="194"/>
                    </a:lnTo>
                    <a:lnTo>
                      <a:pt x="614" y="188"/>
                    </a:lnTo>
                    <a:lnTo>
                      <a:pt x="614" y="184"/>
                    </a:lnTo>
                    <a:lnTo>
                      <a:pt x="613" y="180"/>
                    </a:lnTo>
                    <a:lnTo>
                      <a:pt x="613" y="179"/>
                    </a:lnTo>
                    <a:lnTo>
                      <a:pt x="610" y="175"/>
                    </a:lnTo>
                    <a:lnTo>
                      <a:pt x="607" y="174"/>
                    </a:lnTo>
                    <a:lnTo>
                      <a:pt x="600" y="175"/>
                    </a:lnTo>
                    <a:lnTo>
                      <a:pt x="595" y="175"/>
                    </a:lnTo>
                    <a:lnTo>
                      <a:pt x="590" y="174"/>
                    </a:lnTo>
                    <a:lnTo>
                      <a:pt x="582" y="167"/>
                    </a:lnTo>
                    <a:lnTo>
                      <a:pt x="571" y="146"/>
                    </a:lnTo>
                    <a:lnTo>
                      <a:pt x="565" y="132"/>
                    </a:lnTo>
                    <a:lnTo>
                      <a:pt x="556" y="120"/>
                    </a:lnTo>
                    <a:lnTo>
                      <a:pt x="549" y="114"/>
                    </a:lnTo>
                    <a:lnTo>
                      <a:pt x="540" y="111"/>
                    </a:lnTo>
                    <a:lnTo>
                      <a:pt x="531" y="106"/>
                    </a:lnTo>
                    <a:lnTo>
                      <a:pt x="526" y="101"/>
                    </a:lnTo>
                    <a:lnTo>
                      <a:pt x="524" y="95"/>
                    </a:lnTo>
                    <a:lnTo>
                      <a:pt x="519" y="92"/>
                    </a:lnTo>
                    <a:lnTo>
                      <a:pt x="516" y="91"/>
                    </a:lnTo>
                    <a:lnTo>
                      <a:pt x="511" y="91"/>
                    </a:lnTo>
                    <a:lnTo>
                      <a:pt x="508" y="94"/>
                    </a:lnTo>
                    <a:lnTo>
                      <a:pt x="504" y="94"/>
                    </a:lnTo>
                    <a:lnTo>
                      <a:pt x="502" y="94"/>
                    </a:lnTo>
                    <a:lnTo>
                      <a:pt x="500" y="94"/>
                    </a:lnTo>
                    <a:lnTo>
                      <a:pt x="500" y="95"/>
                    </a:lnTo>
                    <a:lnTo>
                      <a:pt x="498" y="94"/>
                    </a:lnTo>
                    <a:lnTo>
                      <a:pt x="497" y="94"/>
                    </a:lnTo>
                    <a:lnTo>
                      <a:pt x="494" y="94"/>
                    </a:lnTo>
                    <a:lnTo>
                      <a:pt x="490" y="94"/>
                    </a:lnTo>
                    <a:lnTo>
                      <a:pt x="482" y="91"/>
                    </a:lnTo>
                    <a:lnTo>
                      <a:pt x="477" y="87"/>
                    </a:lnTo>
                    <a:lnTo>
                      <a:pt x="470" y="81"/>
                    </a:lnTo>
                    <a:lnTo>
                      <a:pt x="465" y="74"/>
                    </a:lnTo>
                    <a:lnTo>
                      <a:pt x="459" y="68"/>
                    </a:lnTo>
                    <a:lnTo>
                      <a:pt x="454" y="64"/>
                    </a:lnTo>
                    <a:lnTo>
                      <a:pt x="448" y="60"/>
                    </a:lnTo>
                    <a:lnTo>
                      <a:pt x="442" y="59"/>
                    </a:lnTo>
                    <a:lnTo>
                      <a:pt x="431" y="55"/>
                    </a:lnTo>
                    <a:lnTo>
                      <a:pt x="425" y="53"/>
                    </a:lnTo>
                    <a:lnTo>
                      <a:pt x="417" y="49"/>
                    </a:lnTo>
                    <a:lnTo>
                      <a:pt x="411" y="46"/>
                    </a:lnTo>
                    <a:lnTo>
                      <a:pt x="406" y="45"/>
                    </a:lnTo>
                    <a:lnTo>
                      <a:pt x="402" y="46"/>
                    </a:lnTo>
                    <a:lnTo>
                      <a:pt x="401" y="49"/>
                    </a:lnTo>
                    <a:lnTo>
                      <a:pt x="399" y="49"/>
                    </a:lnTo>
                    <a:lnTo>
                      <a:pt x="397" y="49"/>
                    </a:lnTo>
                    <a:lnTo>
                      <a:pt x="397" y="51"/>
                    </a:lnTo>
                    <a:lnTo>
                      <a:pt x="395" y="52"/>
                    </a:lnTo>
                    <a:lnTo>
                      <a:pt x="391" y="52"/>
                    </a:lnTo>
                    <a:lnTo>
                      <a:pt x="389" y="52"/>
                    </a:lnTo>
                    <a:lnTo>
                      <a:pt x="384" y="51"/>
                    </a:lnTo>
                    <a:lnTo>
                      <a:pt x="379" y="52"/>
                    </a:lnTo>
                    <a:lnTo>
                      <a:pt x="372" y="53"/>
                    </a:lnTo>
                    <a:lnTo>
                      <a:pt x="364" y="58"/>
                    </a:lnTo>
                    <a:lnTo>
                      <a:pt x="350" y="55"/>
                    </a:lnTo>
                    <a:lnTo>
                      <a:pt x="343" y="53"/>
                    </a:lnTo>
                    <a:lnTo>
                      <a:pt x="338" y="49"/>
                    </a:lnTo>
                    <a:lnTo>
                      <a:pt x="331" y="43"/>
                    </a:lnTo>
                    <a:lnTo>
                      <a:pt x="326" y="40"/>
                    </a:lnTo>
                    <a:lnTo>
                      <a:pt x="320" y="36"/>
                    </a:lnTo>
                    <a:lnTo>
                      <a:pt x="290" y="26"/>
                    </a:lnTo>
                    <a:lnTo>
                      <a:pt x="280" y="23"/>
                    </a:lnTo>
                    <a:lnTo>
                      <a:pt x="273" y="25"/>
                    </a:lnTo>
                    <a:lnTo>
                      <a:pt x="263" y="26"/>
                    </a:lnTo>
                    <a:lnTo>
                      <a:pt x="256" y="25"/>
                    </a:lnTo>
                    <a:lnTo>
                      <a:pt x="225" y="17"/>
                    </a:lnTo>
                    <a:lnTo>
                      <a:pt x="217" y="17"/>
                    </a:lnTo>
                    <a:lnTo>
                      <a:pt x="213" y="18"/>
                    </a:lnTo>
                    <a:lnTo>
                      <a:pt x="212" y="21"/>
                    </a:lnTo>
                    <a:lnTo>
                      <a:pt x="210" y="21"/>
                    </a:lnTo>
                    <a:lnTo>
                      <a:pt x="207" y="23"/>
                    </a:lnTo>
                    <a:lnTo>
                      <a:pt x="202" y="23"/>
                    </a:lnTo>
                    <a:lnTo>
                      <a:pt x="200" y="23"/>
                    </a:lnTo>
                    <a:lnTo>
                      <a:pt x="199" y="23"/>
                    </a:lnTo>
                    <a:lnTo>
                      <a:pt x="199" y="24"/>
                    </a:lnTo>
                    <a:lnTo>
                      <a:pt x="196" y="21"/>
                    </a:lnTo>
                    <a:lnTo>
                      <a:pt x="194" y="20"/>
                    </a:lnTo>
                    <a:lnTo>
                      <a:pt x="193" y="20"/>
                    </a:lnTo>
                    <a:lnTo>
                      <a:pt x="188" y="17"/>
                    </a:lnTo>
                    <a:lnTo>
                      <a:pt x="182" y="14"/>
                    </a:lnTo>
                    <a:lnTo>
                      <a:pt x="173" y="9"/>
                    </a:lnTo>
                    <a:lnTo>
                      <a:pt x="167" y="11"/>
                    </a:lnTo>
                    <a:lnTo>
                      <a:pt x="161" y="12"/>
                    </a:lnTo>
                    <a:lnTo>
                      <a:pt x="156" y="11"/>
                    </a:lnTo>
                    <a:lnTo>
                      <a:pt x="151" y="6"/>
                    </a:lnTo>
                    <a:lnTo>
                      <a:pt x="145" y="5"/>
                    </a:lnTo>
                    <a:lnTo>
                      <a:pt x="134" y="2"/>
                    </a:lnTo>
                    <a:lnTo>
                      <a:pt x="120" y="2"/>
                    </a:lnTo>
                    <a:lnTo>
                      <a:pt x="105" y="2"/>
                    </a:lnTo>
                    <a:lnTo>
                      <a:pt x="99" y="3"/>
                    </a:lnTo>
                    <a:lnTo>
                      <a:pt x="93" y="3"/>
                    </a:lnTo>
                    <a:lnTo>
                      <a:pt x="90" y="3"/>
                    </a:lnTo>
                    <a:lnTo>
                      <a:pt x="86" y="2"/>
                    </a:lnTo>
                    <a:lnTo>
                      <a:pt x="85" y="2"/>
                    </a:lnTo>
                    <a:lnTo>
                      <a:pt x="80" y="0"/>
                    </a:lnTo>
                    <a:lnTo>
                      <a:pt x="76" y="1"/>
                    </a:lnTo>
                    <a:lnTo>
                      <a:pt x="71" y="2"/>
                    </a:lnTo>
                    <a:lnTo>
                      <a:pt x="67" y="8"/>
                    </a:lnTo>
                    <a:lnTo>
                      <a:pt x="57" y="13"/>
                    </a:lnTo>
                    <a:lnTo>
                      <a:pt x="52" y="14"/>
                    </a:lnTo>
                    <a:lnTo>
                      <a:pt x="50" y="14"/>
                    </a:lnTo>
                    <a:lnTo>
                      <a:pt x="41" y="13"/>
                    </a:lnTo>
                    <a:lnTo>
                      <a:pt x="35" y="14"/>
                    </a:lnTo>
                    <a:lnTo>
                      <a:pt x="30" y="18"/>
                    </a:lnTo>
                    <a:lnTo>
                      <a:pt x="17" y="23"/>
                    </a:lnTo>
                    <a:lnTo>
                      <a:pt x="8" y="28"/>
                    </a:lnTo>
                    <a:lnTo>
                      <a:pt x="2" y="31"/>
                    </a:lnTo>
                    <a:lnTo>
                      <a:pt x="0" y="32"/>
                    </a:lnTo>
                    <a:lnTo>
                      <a:pt x="0" y="3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778">
                <a:extLst>
                  <a:ext uri="{FF2B5EF4-FFF2-40B4-BE49-F238E27FC236}">
                    <a16:creationId xmlns:a16="http://schemas.microsoft.com/office/drawing/2014/main" id="{E3A35A48-458D-5C5B-3287-836AF446A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1415"/>
                <a:ext cx="11" cy="14"/>
              </a:xfrm>
              <a:custGeom>
                <a:avLst/>
                <a:gdLst>
                  <a:gd name="T0" fmla="*/ 56 w 56"/>
                  <a:gd name="T1" fmla="*/ 73 h 73"/>
                  <a:gd name="T2" fmla="*/ 46 w 56"/>
                  <a:gd name="T3" fmla="*/ 73 h 73"/>
                  <a:gd name="T4" fmla="*/ 39 w 56"/>
                  <a:gd name="T5" fmla="*/ 71 h 73"/>
                  <a:gd name="T6" fmla="*/ 32 w 56"/>
                  <a:gd name="T7" fmla="*/ 64 h 73"/>
                  <a:gd name="T8" fmla="*/ 27 w 56"/>
                  <a:gd name="T9" fmla="*/ 58 h 73"/>
                  <a:gd name="T10" fmla="*/ 25 w 56"/>
                  <a:gd name="T11" fmla="*/ 51 h 73"/>
                  <a:gd name="T12" fmla="*/ 20 w 56"/>
                  <a:gd name="T13" fmla="*/ 44 h 73"/>
                  <a:gd name="T14" fmla="*/ 16 w 56"/>
                  <a:gd name="T15" fmla="*/ 39 h 73"/>
                  <a:gd name="T16" fmla="*/ 10 w 56"/>
                  <a:gd name="T17" fmla="*/ 34 h 73"/>
                  <a:gd name="T18" fmla="*/ 5 w 56"/>
                  <a:gd name="T19" fmla="*/ 31 h 73"/>
                  <a:gd name="T20" fmla="*/ 2 w 56"/>
                  <a:gd name="T21" fmla="*/ 27 h 73"/>
                  <a:gd name="T22" fmla="*/ 0 w 56"/>
                  <a:gd name="T23" fmla="*/ 21 h 73"/>
                  <a:gd name="T24" fmla="*/ 2 w 56"/>
                  <a:gd name="T25" fmla="*/ 11 h 73"/>
                  <a:gd name="T26" fmla="*/ 7 w 56"/>
                  <a:gd name="T2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6" h="73">
                    <a:moveTo>
                      <a:pt x="56" y="73"/>
                    </a:moveTo>
                    <a:lnTo>
                      <a:pt x="46" y="73"/>
                    </a:lnTo>
                    <a:lnTo>
                      <a:pt x="39" y="71"/>
                    </a:lnTo>
                    <a:lnTo>
                      <a:pt x="32" y="64"/>
                    </a:lnTo>
                    <a:lnTo>
                      <a:pt x="27" y="58"/>
                    </a:lnTo>
                    <a:lnTo>
                      <a:pt x="25" y="51"/>
                    </a:lnTo>
                    <a:lnTo>
                      <a:pt x="20" y="44"/>
                    </a:lnTo>
                    <a:lnTo>
                      <a:pt x="16" y="39"/>
                    </a:lnTo>
                    <a:lnTo>
                      <a:pt x="10" y="34"/>
                    </a:lnTo>
                    <a:lnTo>
                      <a:pt x="5" y="31"/>
                    </a:lnTo>
                    <a:lnTo>
                      <a:pt x="2" y="27"/>
                    </a:lnTo>
                    <a:lnTo>
                      <a:pt x="0" y="21"/>
                    </a:lnTo>
                    <a:lnTo>
                      <a:pt x="2" y="11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779">
                <a:extLst>
                  <a:ext uri="{FF2B5EF4-FFF2-40B4-BE49-F238E27FC236}">
                    <a16:creationId xmlns:a16="http://schemas.microsoft.com/office/drawing/2014/main" id="{7FFDC8DF-FA0E-5DD3-7298-34FBBA67D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110"/>
                <a:ext cx="39" cy="132"/>
              </a:xfrm>
              <a:custGeom>
                <a:avLst/>
                <a:gdLst>
                  <a:gd name="T0" fmla="*/ 112 w 196"/>
                  <a:gd name="T1" fmla="*/ 652 h 662"/>
                  <a:gd name="T2" fmla="*/ 124 w 196"/>
                  <a:gd name="T3" fmla="*/ 638 h 662"/>
                  <a:gd name="T4" fmla="*/ 132 w 196"/>
                  <a:gd name="T5" fmla="*/ 635 h 662"/>
                  <a:gd name="T6" fmla="*/ 136 w 196"/>
                  <a:gd name="T7" fmla="*/ 635 h 662"/>
                  <a:gd name="T8" fmla="*/ 146 w 196"/>
                  <a:gd name="T9" fmla="*/ 629 h 662"/>
                  <a:gd name="T10" fmla="*/ 171 w 196"/>
                  <a:gd name="T11" fmla="*/ 593 h 662"/>
                  <a:gd name="T12" fmla="*/ 193 w 196"/>
                  <a:gd name="T13" fmla="*/ 558 h 662"/>
                  <a:gd name="T14" fmla="*/ 196 w 196"/>
                  <a:gd name="T15" fmla="*/ 533 h 662"/>
                  <a:gd name="T16" fmla="*/ 191 w 196"/>
                  <a:gd name="T17" fmla="*/ 513 h 662"/>
                  <a:gd name="T18" fmla="*/ 187 w 196"/>
                  <a:gd name="T19" fmla="*/ 502 h 662"/>
                  <a:gd name="T20" fmla="*/ 175 w 196"/>
                  <a:gd name="T21" fmla="*/ 481 h 662"/>
                  <a:gd name="T22" fmla="*/ 166 w 196"/>
                  <a:gd name="T23" fmla="*/ 456 h 662"/>
                  <a:gd name="T24" fmla="*/ 163 w 196"/>
                  <a:gd name="T25" fmla="*/ 432 h 662"/>
                  <a:gd name="T26" fmla="*/ 156 w 196"/>
                  <a:gd name="T27" fmla="*/ 418 h 662"/>
                  <a:gd name="T28" fmla="*/ 148 w 196"/>
                  <a:gd name="T29" fmla="*/ 413 h 662"/>
                  <a:gd name="T30" fmla="*/ 139 w 196"/>
                  <a:gd name="T31" fmla="*/ 406 h 662"/>
                  <a:gd name="T32" fmla="*/ 129 w 196"/>
                  <a:gd name="T33" fmla="*/ 398 h 662"/>
                  <a:gd name="T34" fmla="*/ 120 w 196"/>
                  <a:gd name="T35" fmla="*/ 394 h 662"/>
                  <a:gd name="T36" fmla="*/ 99 w 196"/>
                  <a:gd name="T37" fmla="*/ 387 h 662"/>
                  <a:gd name="T38" fmla="*/ 86 w 196"/>
                  <a:gd name="T39" fmla="*/ 378 h 662"/>
                  <a:gd name="T40" fmla="*/ 73 w 196"/>
                  <a:gd name="T41" fmla="*/ 353 h 662"/>
                  <a:gd name="T42" fmla="*/ 65 w 196"/>
                  <a:gd name="T43" fmla="*/ 339 h 662"/>
                  <a:gd name="T44" fmla="*/ 56 w 196"/>
                  <a:gd name="T45" fmla="*/ 333 h 662"/>
                  <a:gd name="T46" fmla="*/ 51 w 196"/>
                  <a:gd name="T47" fmla="*/ 314 h 662"/>
                  <a:gd name="T48" fmla="*/ 50 w 196"/>
                  <a:gd name="T49" fmla="*/ 289 h 662"/>
                  <a:gd name="T50" fmla="*/ 46 w 196"/>
                  <a:gd name="T51" fmla="*/ 273 h 662"/>
                  <a:gd name="T52" fmla="*/ 42 w 196"/>
                  <a:gd name="T53" fmla="*/ 262 h 662"/>
                  <a:gd name="T54" fmla="*/ 34 w 196"/>
                  <a:gd name="T55" fmla="*/ 256 h 662"/>
                  <a:gd name="T56" fmla="*/ 22 w 196"/>
                  <a:gd name="T57" fmla="*/ 253 h 662"/>
                  <a:gd name="T58" fmla="*/ 15 w 196"/>
                  <a:gd name="T59" fmla="*/ 245 h 662"/>
                  <a:gd name="T60" fmla="*/ 15 w 196"/>
                  <a:gd name="T61" fmla="*/ 230 h 662"/>
                  <a:gd name="T62" fmla="*/ 5 w 196"/>
                  <a:gd name="T63" fmla="*/ 204 h 662"/>
                  <a:gd name="T64" fmla="*/ 0 w 196"/>
                  <a:gd name="T65" fmla="*/ 193 h 662"/>
                  <a:gd name="T66" fmla="*/ 6 w 196"/>
                  <a:gd name="T67" fmla="*/ 171 h 662"/>
                  <a:gd name="T68" fmla="*/ 19 w 196"/>
                  <a:gd name="T69" fmla="*/ 160 h 662"/>
                  <a:gd name="T70" fmla="*/ 42 w 196"/>
                  <a:gd name="T71" fmla="*/ 141 h 662"/>
                  <a:gd name="T72" fmla="*/ 68 w 196"/>
                  <a:gd name="T73" fmla="*/ 131 h 662"/>
                  <a:gd name="T74" fmla="*/ 79 w 196"/>
                  <a:gd name="T75" fmla="*/ 125 h 662"/>
                  <a:gd name="T76" fmla="*/ 86 w 196"/>
                  <a:gd name="T77" fmla="*/ 121 h 662"/>
                  <a:gd name="T78" fmla="*/ 90 w 196"/>
                  <a:gd name="T79" fmla="*/ 114 h 662"/>
                  <a:gd name="T80" fmla="*/ 99 w 196"/>
                  <a:gd name="T81" fmla="*/ 103 h 662"/>
                  <a:gd name="T82" fmla="*/ 97 w 196"/>
                  <a:gd name="T83" fmla="*/ 83 h 662"/>
                  <a:gd name="T84" fmla="*/ 80 w 196"/>
                  <a:gd name="T85" fmla="*/ 69 h 662"/>
                  <a:gd name="T86" fmla="*/ 71 w 196"/>
                  <a:gd name="T87" fmla="*/ 61 h 662"/>
                  <a:gd name="T88" fmla="*/ 68 w 196"/>
                  <a:gd name="T89" fmla="*/ 40 h 662"/>
                  <a:gd name="T90" fmla="*/ 57 w 196"/>
                  <a:gd name="T91" fmla="*/ 11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6" h="662">
                    <a:moveTo>
                      <a:pt x="105" y="662"/>
                    </a:moveTo>
                    <a:lnTo>
                      <a:pt x="112" y="652"/>
                    </a:lnTo>
                    <a:lnTo>
                      <a:pt x="118" y="644"/>
                    </a:lnTo>
                    <a:lnTo>
                      <a:pt x="124" y="638"/>
                    </a:lnTo>
                    <a:lnTo>
                      <a:pt x="128" y="634"/>
                    </a:lnTo>
                    <a:lnTo>
                      <a:pt x="132" y="635"/>
                    </a:lnTo>
                    <a:lnTo>
                      <a:pt x="134" y="635"/>
                    </a:lnTo>
                    <a:lnTo>
                      <a:pt x="136" y="635"/>
                    </a:lnTo>
                    <a:lnTo>
                      <a:pt x="141" y="634"/>
                    </a:lnTo>
                    <a:lnTo>
                      <a:pt x="146" y="629"/>
                    </a:lnTo>
                    <a:lnTo>
                      <a:pt x="151" y="623"/>
                    </a:lnTo>
                    <a:lnTo>
                      <a:pt x="171" y="593"/>
                    </a:lnTo>
                    <a:lnTo>
                      <a:pt x="191" y="566"/>
                    </a:lnTo>
                    <a:lnTo>
                      <a:pt x="193" y="558"/>
                    </a:lnTo>
                    <a:lnTo>
                      <a:pt x="196" y="550"/>
                    </a:lnTo>
                    <a:lnTo>
                      <a:pt x="196" y="533"/>
                    </a:lnTo>
                    <a:lnTo>
                      <a:pt x="193" y="523"/>
                    </a:lnTo>
                    <a:lnTo>
                      <a:pt x="191" y="513"/>
                    </a:lnTo>
                    <a:lnTo>
                      <a:pt x="188" y="507"/>
                    </a:lnTo>
                    <a:lnTo>
                      <a:pt x="187" y="502"/>
                    </a:lnTo>
                    <a:lnTo>
                      <a:pt x="182" y="492"/>
                    </a:lnTo>
                    <a:lnTo>
                      <a:pt x="175" y="481"/>
                    </a:lnTo>
                    <a:lnTo>
                      <a:pt x="170" y="469"/>
                    </a:lnTo>
                    <a:lnTo>
                      <a:pt x="166" y="456"/>
                    </a:lnTo>
                    <a:lnTo>
                      <a:pt x="165" y="441"/>
                    </a:lnTo>
                    <a:lnTo>
                      <a:pt x="163" y="432"/>
                    </a:lnTo>
                    <a:lnTo>
                      <a:pt x="160" y="424"/>
                    </a:lnTo>
                    <a:lnTo>
                      <a:pt x="156" y="418"/>
                    </a:lnTo>
                    <a:lnTo>
                      <a:pt x="151" y="415"/>
                    </a:lnTo>
                    <a:lnTo>
                      <a:pt x="148" y="413"/>
                    </a:lnTo>
                    <a:lnTo>
                      <a:pt x="145" y="411"/>
                    </a:lnTo>
                    <a:lnTo>
                      <a:pt x="139" y="406"/>
                    </a:lnTo>
                    <a:lnTo>
                      <a:pt x="131" y="400"/>
                    </a:lnTo>
                    <a:lnTo>
                      <a:pt x="129" y="398"/>
                    </a:lnTo>
                    <a:lnTo>
                      <a:pt x="126" y="396"/>
                    </a:lnTo>
                    <a:lnTo>
                      <a:pt x="120" y="394"/>
                    </a:lnTo>
                    <a:lnTo>
                      <a:pt x="111" y="389"/>
                    </a:lnTo>
                    <a:lnTo>
                      <a:pt x="99" y="387"/>
                    </a:lnTo>
                    <a:lnTo>
                      <a:pt x="91" y="383"/>
                    </a:lnTo>
                    <a:lnTo>
                      <a:pt x="86" y="378"/>
                    </a:lnTo>
                    <a:lnTo>
                      <a:pt x="78" y="364"/>
                    </a:lnTo>
                    <a:lnTo>
                      <a:pt x="73" y="353"/>
                    </a:lnTo>
                    <a:lnTo>
                      <a:pt x="69" y="346"/>
                    </a:lnTo>
                    <a:lnTo>
                      <a:pt x="65" y="339"/>
                    </a:lnTo>
                    <a:lnTo>
                      <a:pt x="62" y="338"/>
                    </a:lnTo>
                    <a:lnTo>
                      <a:pt x="56" y="333"/>
                    </a:lnTo>
                    <a:lnTo>
                      <a:pt x="54" y="326"/>
                    </a:lnTo>
                    <a:lnTo>
                      <a:pt x="51" y="314"/>
                    </a:lnTo>
                    <a:lnTo>
                      <a:pt x="51" y="299"/>
                    </a:lnTo>
                    <a:lnTo>
                      <a:pt x="50" y="289"/>
                    </a:lnTo>
                    <a:lnTo>
                      <a:pt x="49" y="280"/>
                    </a:lnTo>
                    <a:lnTo>
                      <a:pt x="46" y="273"/>
                    </a:lnTo>
                    <a:lnTo>
                      <a:pt x="45" y="268"/>
                    </a:lnTo>
                    <a:lnTo>
                      <a:pt x="42" y="262"/>
                    </a:lnTo>
                    <a:lnTo>
                      <a:pt x="39" y="258"/>
                    </a:lnTo>
                    <a:lnTo>
                      <a:pt x="34" y="256"/>
                    </a:lnTo>
                    <a:lnTo>
                      <a:pt x="31" y="256"/>
                    </a:lnTo>
                    <a:lnTo>
                      <a:pt x="22" y="253"/>
                    </a:lnTo>
                    <a:lnTo>
                      <a:pt x="19" y="250"/>
                    </a:lnTo>
                    <a:lnTo>
                      <a:pt x="15" y="245"/>
                    </a:lnTo>
                    <a:lnTo>
                      <a:pt x="16" y="240"/>
                    </a:lnTo>
                    <a:lnTo>
                      <a:pt x="15" y="230"/>
                    </a:lnTo>
                    <a:lnTo>
                      <a:pt x="13" y="221"/>
                    </a:lnTo>
                    <a:lnTo>
                      <a:pt x="5" y="204"/>
                    </a:lnTo>
                    <a:lnTo>
                      <a:pt x="2" y="198"/>
                    </a:lnTo>
                    <a:lnTo>
                      <a:pt x="0" y="193"/>
                    </a:lnTo>
                    <a:lnTo>
                      <a:pt x="2" y="183"/>
                    </a:lnTo>
                    <a:lnTo>
                      <a:pt x="6" y="171"/>
                    </a:lnTo>
                    <a:lnTo>
                      <a:pt x="11" y="165"/>
                    </a:lnTo>
                    <a:lnTo>
                      <a:pt x="19" y="160"/>
                    </a:lnTo>
                    <a:lnTo>
                      <a:pt x="29" y="149"/>
                    </a:lnTo>
                    <a:lnTo>
                      <a:pt x="42" y="141"/>
                    </a:lnTo>
                    <a:lnTo>
                      <a:pt x="54" y="135"/>
                    </a:lnTo>
                    <a:lnTo>
                      <a:pt x="68" y="131"/>
                    </a:lnTo>
                    <a:lnTo>
                      <a:pt x="78" y="127"/>
                    </a:lnTo>
                    <a:lnTo>
                      <a:pt x="79" y="125"/>
                    </a:lnTo>
                    <a:lnTo>
                      <a:pt x="82" y="124"/>
                    </a:lnTo>
                    <a:lnTo>
                      <a:pt x="86" y="121"/>
                    </a:lnTo>
                    <a:lnTo>
                      <a:pt x="89" y="116"/>
                    </a:lnTo>
                    <a:lnTo>
                      <a:pt x="90" y="114"/>
                    </a:lnTo>
                    <a:lnTo>
                      <a:pt x="92" y="113"/>
                    </a:lnTo>
                    <a:lnTo>
                      <a:pt x="99" y="103"/>
                    </a:lnTo>
                    <a:lnTo>
                      <a:pt x="100" y="91"/>
                    </a:lnTo>
                    <a:lnTo>
                      <a:pt x="97" y="83"/>
                    </a:lnTo>
                    <a:lnTo>
                      <a:pt x="90" y="74"/>
                    </a:lnTo>
                    <a:lnTo>
                      <a:pt x="80" y="69"/>
                    </a:lnTo>
                    <a:lnTo>
                      <a:pt x="74" y="66"/>
                    </a:lnTo>
                    <a:lnTo>
                      <a:pt x="71" y="61"/>
                    </a:lnTo>
                    <a:lnTo>
                      <a:pt x="68" y="51"/>
                    </a:lnTo>
                    <a:lnTo>
                      <a:pt x="68" y="40"/>
                    </a:lnTo>
                    <a:lnTo>
                      <a:pt x="65" y="24"/>
                    </a:lnTo>
                    <a:lnTo>
                      <a:pt x="57" y="11"/>
                    </a:lnTo>
                    <a:lnTo>
                      <a:pt x="54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780">
                <a:extLst>
                  <a:ext uri="{FF2B5EF4-FFF2-40B4-BE49-F238E27FC236}">
                    <a16:creationId xmlns:a16="http://schemas.microsoft.com/office/drawing/2014/main" id="{6805B46F-6097-671A-69AA-706B64B22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1056"/>
                <a:ext cx="39" cy="54"/>
              </a:xfrm>
              <a:custGeom>
                <a:avLst/>
                <a:gdLst>
                  <a:gd name="T0" fmla="*/ 189 w 192"/>
                  <a:gd name="T1" fmla="*/ 268 h 268"/>
                  <a:gd name="T2" fmla="*/ 190 w 192"/>
                  <a:gd name="T3" fmla="*/ 262 h 268"/>
                  <a:gd name="T4" fmla="*/ 192 w 192"/>
                  <a:gd name="T5" fmla="*/ 251 h 268"/>
                  <a:gd name="T6" fmla="*/ 192 w 192"/>
                  <a:gd name="T7" fmla="*/ 245 h 268"/>
                  <a:gd name="T8" fmla="*/ 186 w 192"/>
                  <a:gd name="T9" fmla="*/ 233 h 268"/>
                  <a:gd name="T10" fmla="*/ 179 w 192"/>
                  <a:gd name="T11" fmla="*/ 221 h 268"/>
                  <a:gd name="T12" fmla="*/ 174 w 192"/>
                  <a:gd name="T13" fmla="*/ 214 h 268"/>
                  <a:gd name="T14" fmla="*/ 169 w 192"/>
                  <a:gd name="T15" fmla="*/ 209 h 268"/>
                  <a:gd name="T16" fmla="*/ 163 w 192"/>
                  <a:gd name="T17" fmla="*/ 205 h 268"/>
                  <a:gd name="T18" fmla="*/ 158 w 192"/>
                  <a:gd name="T19" fmla="*/ 204 h 268"/>
                  <a:gd name="T20" fmla="*/ 152 w 192"/>
                  <a:gd name="T21" fmla="*/ 201 h 268"/>
                  <a:gd name="T22" fmla="*/ 149 w 192"/>
                  <a:gd name="T23" fmla="*/ 199 h 268"/>
                  <a:gd name="T24" fmla="*/ 148 w 192"/>
                  <a:gd name="T25" fmla="*/ 194 h 268"/>
                  <a:gd name="T26" fmla="*/ 148 w 192"/>
                  <a:gd name="T27" fmla="*/ 183 h 268"/>
                  <a:gd name="T28" fmla="*/ 146 w 192"/>
                  <a:gd name="T29" fmla="*/ 178 h 268"/>
                  <a:gd name="T30" fmla="*/ 146 w 192"/>
                  <a:gd name="T31" fmla="*/ 176 h 268"/>
                  <a:gd name="T32" fmla="*/ 134 w 192"/>
                  <a:gd name="T33" fmla="*/ 166 h 268"/>
                  <a:gd name="T34" fmla="*/ 129 w 192"/>
                  <a:gd name="T35" fmla="*/ 159 h 268"/>
                  <a:gd name="T36" fmla="*/ 122 w 192"/>
                  <a:gd name="T37" fmla="*/ 148 h 268"/>
                  <a:gd name="T38" fmla="*/ 116 w 192"/>
                  <a:gd name="T39" fmla="*/ 140 h 268"/>
                  <a:gd name="T40" fmla="*/ 108 w 192"/>
                  <a:gd name="T41" fmla="*/ 129 h 268"/>
                  <a:gd name="T42" fmla="*/ 65 w 192"/>
                  <a:gd name="T43" fmla="*/ 89 h 268"/>
                  <a:gd name="T44" fmla="*/ 52 w 192"/>
                  <a:gd name="T45" fmla="*/ 80 h 268"/>
                  <a:gd name="T46" fmla="*/ 41 w 192"/>
                  <a:gd name="T47" fmla="*/ 79 h 268"/>
                  <a:gd name="T48" fmla="*/ 34 w 192"/>
                  <a:gd name="T49" fmla="*/ 78 h 268"/>
                  <a:gd name="T50" fmla="*/ 28 w 192"/>
                  <a:gd name="T51" fmla="*/ 75 h 268"/>
                  <a:gd name="T52" fmla="*/ 21 w 192"/>
                  <a:gd name="T53" fmla="*/ 71 h 268"/>
                  <a:gd name="T54" fmla="*/ 17 w 192"/>
                  <a:gd name="T55" fmla="*/ 64 h 268"/>
                  <a:gd name="T56" fmla="*/ 12 w 192"/>
                  <a:gd name="T57" fmla="*/ 56 h 268"/>
                  <a:gd name="T58" fmla="*/ 7 w 192"/>
                  <a:gd name="T59" fmla="*/ 45 h 268"/>
                  <a:gd name="T60" fmla="*/ 2 w 192"/>
                  <a:gd name="T61" fmla="*/ 29 h 268"/>
                  <a:gd name="T62" fmla="*/ 0 w 192"/>
                  <a:gd name="T63" fmla="*/ 11 h 268"/>
                  <a:gd name="T64" fmla="*/ 0 w 192"/>
                  <a:gd name="T65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2" h="268">
                    <a:moveTo>
                      <a:pt x="189" y="268"/>
                    </a:moveTo>
                    <a:lnTo>
                      <a:pt x="190" y="262"/>
                    </a:lnTo>
                    <a:lnTo>
                      <a:pt x="192" y="251"/>
                    </a:lnTo>
                    <a:lnTo>
                      <a:pt x="192" y="245"/>
                    </a:lnTo>
                    <a:lnTo>
                      <a:pt x="186" y="233"/>
                    </a:lnTo>
                    <a:lnTo>
                      <a:pt x="179" y="221"/>
                    </a:lnTo>
                    <a:lnTo>
                      <a:pt x="174" y="214"/>
                    </a:lnTo>
                    <a:lnTo>
                      <a:pt x="169" y="209"/>
                    </a:lnTo>
                    <a:lnTo>
                      <a:pt x="163" y="205"/>
                    </a:lnTo>
                    <a:lnTo>
                      <a:pt x="158" y="204"/>
                    </a:lnTo>
                    <a:lnTo>
                      <a:pt x="152" y="201"/>
                    </a:lnTo>
                    <a:lnTo>
                      <a:pt x="149" y="199"/>
                    </a:lnTo>
                    <a:lnTo>
                      <a:pt x="148" y="194"/>
                    </a:lnTo>
                    <a:lnTo>
                      <a:pt x="148" y="183"/>
                    </a:lnTo>
                    <a:lnTo>
                      <a:pt x="146" y="178"/>
                    </a:lnTo>
                    <a:lnTo>
                      <a:pt x="146" y="176"/>
                    </a:lnTo>
                    <a:lnTo>
                      <a:pt x="134" y="166"/>
                    </a:lnTo>
                    <a:lnTo>
                      <a:pt x="129" y="159"/>
                    </a:lnTo>
                    <a:lnTo>
                      <a:pt x="122" y="148"/>
                    </a:lnTo>
                    <a:lnTo>
                      <a:pt x="116" y="140"/>
                    </a:lnTo>
                    <a:lnTo>
                      <a:pt x="108" y="129"/>
                    </a:lnTo>
                    <a:lnTo>
                      <a:pt x="65" y="89"/>
                    </a:lnTo>
                    <a:lnTo>
                      <a:pt x="52" y="80"/>
                    </a:lnTo>
                    <a:lnTo>
                      <a:pt x="41" y="79"/>
                    </a:lnTo>
                    <a:lnTo>
                      <a:pt x="34" y="78"/>
                    </a:lnTo>
                    <a:lnTo>
                      <a:pt x="28" y="75"/>
                    </a:lnTo>
                    <a:lnTo>
                      <a:pt x="21" y="71"/>
                    </a:lnTo>
                    <a:lnTo>
                      <a:pt x="17" y="64"/>
                    </a:lnTo>
                    <a:lnTo>
                      <a:pt x="12" y="56"/>
                    </a:lnTo>
                    <a:lnTo>
                      <a:pt x="7" y="45"/>
                    </a:lnTo>
                    <a:lnTo>
                      <a:pt x="2" y="29"/>
                    </a:lnTo>
                    <a:lnTo>
                      <a:pt x="0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781">
                <a:extLst>
                  <a:ext uri="{FF2B5EF4-FFF2-40B4-BE49-F238E27FC236}">
                    <a16:creationId xmlns:a16="http://schemas.microsoft.com/office/drawing/2014/main" id="{5E722392-1B8A-537C-A61F-680FBF420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0" y="1018"/>
                <a:ext cx="7" cy="38"/>
              </a:xfrm>
              <a:custGeom>
                <a:avLst/>
                <a:gdLst>
                  <a:gd name="T0" fmla="*/ 15 w 37"/>
                  <a:gd name="T1" fmla="*/ 193 h 193"/>
                  <a:gd name="T2" fmla="*/ 11 w 37"/>
                  <a:gd name="T3" fmla="*/ 175 h 193"/>
                  <a:gd name="T4" fmla="*/ 6 w 37"/>
                  <a:gd name="T5" fmla="*/ 162 h 193"/>
                  <a:gd name="T6" fmla="*/ 0 w 37"/>
                  <a:gd name="T7" fmla="*/ 150 h 193"/>
                  <a:gd name="T8" fmla="*/ 3 w 37"/>
                  <a:gd name="T9" fmla="*/ 140 h 193"/>
                  <a:gd name="T10" fmla="*/ 5 w 37"/>
                  <a:gd name="T11" fmla="*/ 135 h 193"/>
                  <a:gd name="T12" fmla="*/ 5 w 37"/>
                  <a:gd name="T13" fmla="*/ 133 h 193"/>
                  <a:gd name="T14" fmla="*/ 5 w 37"/>
                  <a:gd name="T15" fmla="*/ 131 h 193"/>
                  <a:gd name="T16" fmla="*/ 6 w 37"/>
                  <a:gd name="T17" fmla="*/ 131 h 193"/>
                  <a:gd name="T18" fmla="*/ 5 w 37"/>
                  <a:gd name="T19" fmla="*/ 127 h 193"/>
                  <a:gd name="T20" fmla="*/ 5 w 37"/>
                  <a:gd name="T21" fmla="*/ 122 h 193"/>
                  <a:gd name="T22" fmla="*/ 3 w 37"/>
                  <a:gd name="T23" fmla="*/ 118 h 193"/>
                  <a:gd name="T24" fmla="*/ 3 w 37"/>
                  <a:gd name="T25" fmla="*/ 113 h 193"/>
                  <a:gd name="T26" fmla="*/ 5 w 37"/>
                  <a:gd name="T27" fmla="*/ 106 h 193"/>
                  <a:gd name="T28" fmla="*/ 8 w 37"/>
                  <a:gd name="T29" fmla="*/ 97 h 193"/>
                  <a:gd name="T30" fmla="*/ 12 w 37"/>
                  <a:gd name="T31" fmla="*/ 88 h 193"/>
                  <a:gd name="T32" fmla="*/ 18 w 37"/>
                  <a:gd name="T33" fmla="*/ 80 h 193"/>
                  <a:gd name="T34" fmla="*/ 25 w 37"/>
                  <a:gd name="T35" fmla="*/ 73 h 193"/>
                  <a:gd name="T36" fmla="*/ 35 w 37"/>
                  <a:gd name="T37" fmla="*/ 70 h 193"/>
                  <a:gd name="T38" fmla="*/ 35 w 37"/>
                  <a:gd name="T39" fmla="*/ 67 h 193"/>
                  <a:gd name="T40" fmla="*/ 36 w 37"/>
                  <a:gd name="T41" fmla="*/ 65 h 193"/>
                  <a:gd name="T42" fmla="*/ 36 w 37"/>
                  <a:gd name="T43" fmla="*/ 60 h 193"/>
                  <a:gd name="T44" fmla="*/ 36 w 37"/>
                  <a:gd name="T45" fmla="*/ 57 h 193"/>
                  <a:gd name="T46" fmla="*/ 36 w 37"/>
                  <a:gd name="T47" fmla="*/ 56 h 193"/>
                  <a:gd name="T48" fmla="*/ 37 w 37"/>
                  <a:gd name="T49" fmla="*/ 56 h 193"/>
                  <a:gd name="T50" fmla="*/ 36 w 37"/>
                  <a:gd name="T51" fmla="*/ 54 h 193"/>
                  <a:gd name="T52" fmla="*/ 36 w 37"/>
                  <a:gd name="T53" fmla="*/ 53 h 193"/>
                  <a:gd name="T54" fmla="*/ 36 w 37"/>
                  <a:gd name="T55" fmla="*/ 50 h 193"/>
                  <a:gd name="T56" fmla="*/ 35 w 37"/>
                  <a:gd name="T57" fmla="*/ 48 h 193"/>
                  <a:gd name="T58" fmla="*/ 35 w 37"/>
                  <a:gd name="T59" fmla="*/ 47 h 193"/>
                  <a:gd name="T60" fmla="*/ 35 w 37"/>
                  <a:gd name="T61" fmla="*/ 44 h 193"/>
                  <a:gd name="T62" fmla="*/ 32 w 37"/>
                  <a:gd name="T63" fmla="*/ 36 h 193"/>
                  <a:gd name="T64" fmla="*/ 31 w 37"/>
                  <a:gd name="T65" fmla="*/ 28 h 193"/>
                  <a:gd name="T66" fmla="*/ 7 w 37"/>
                  <a:gd name="T6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" h="193">
                    <a:moveTo>
                      <a:pt x="15" y="193"/>
                    </a:moveTo>
                    <a:lnTo>
                      <a:pt x="11" y="175"/>
                    </a:lnTo>
                    <a:lnTo>
                      <a:pt x="6" y="162"/>
                    </a:lnTo>
                    <a:lnTo>
                      <a:pt x="0" y="150"/>
                    </a:lnTo>
                    <a:lnTo>
                      <a:pt x="3" y="140"/>
                    </a:lnTo>
                    <a:lnTo>
                      <a:pt x="5" y="135"/>
                    </a:lnTo>
                    <a:lnTo>
                      <a:pt x="5" y="133"/>
                    </a:lnTo>
                    <a:lnTo>
                      <a:pt x="5" y="131"/>
                    </a:lnTo>
                    <a:lnTo>
                      <a:pt x="6" y="131"/>
                    </a:lnTo>
                    <a:lnTo>
                      <a:pt x="5" y="127"/>
                    </a:lnTo>
                    <a:lnTo>
                      <a:pt x="5" y="122"/>
                    </a:lnTo>
                    <a:lnTo>
                      <a:pt x="3" y="118"/>
                    </a:lnTo>
                    <a:lnTo>
                      <a:pt x="3" y="113"/>
                    </a:lnTo>
                    <a:lnTo>
                      <a:pt x="5" y="106"/>
                    </a:lnTo>
                    <a:lnTo>
                      <a:pt x="8" y="97"/>
                    </a:lnTo>
                    <a:lnTo>
                      <a:pt x="12" y="88"/>
                    </a:lnTo>
                    <a:lnTo>
                      <a:pt x="18" y="80"/>
                    </a:lnTo>
                    <a:lnTo>
                      <a:pt x="25" y="73"/>
                    </a:lnTo>
                    <a:lnTo>
                      <a:pt x="35" y="70"/>
                    </a:lnTo>
                    <a:lnTo>
                      <a:pt x="35" y="67"/>
                    </a:lnTo>
                    <a:lnTo>
                      <a:pt x="36" y="65"/>
                    </a:lnTo>
                    <a:lnTo>
                      <a:pt x="36" y="60"/>
                    </a:lnTo>
                    <a:lnTo>
                      <a:pt x="36" y="57"/>
                    </a:lnTo>
                    <a:lnTo>
                      <a:pt x="36" y="56"/>
                    </a:lnTo>
                    <a:lnTo>
                      <a:pt x="37" y="56"/>
                    </a:lnTo>
                    <a:lnTo>
                      <a:pt x="36" y="54"/>
                    </a:lnTo>
                    <a:lnTo>
                      <a:pt x="36" y="53"/>
                    </a:lnTo>
                    <a:lnTo>
                      <a:pt x="36" y="50"/>
                    </a:lnTo>
                    <a:lnTo>
                      <a:pt x="35" y="48"/>
                    </a:lnTo>
                    <a:lnTo>
                      <a:pt x="35" y="47"/>
                    </a:lnTo>
                    <a:lnTo>
                      <a:pt x="35" y="44"/>
                    </a:lnTo>
                    <a:lnTo>
                      <a:pt x="32" y="36"/>
                    </a:lnTo>
                    <a:lnTo>
                      <a:pt x="31" y="28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782">
                <a:extLst>
                  <a:ext uri="{FF2B5EF4-FFF2-40B4-BE49-F238E27FC236}">
                    <a16:creationId xmlns:a16="http://schemas.microsoft.com/office/drawing/2014/main" id="{5ADEB568-22C5-4F7F-3837-596A137A34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215"/>
                <a:ext cx="16" cy="5"/>
              </a:xfrm>
              <a:custGeom>
                <a:avLst/>
                <a:gdLst>
                  <a:gd name="T0" fmla="*/ 0 w 77"/>
                  <a:gd name="T1" fmla="*/ 0 h 26"/>
                  <a:gd name="T2" fmla="*/ 8 w 77"/>
                  <a:gd name="T3" fmla="*/ 8 h 26"/>
                  <a:gd name="T4" fmla="*/ 14 w 77"/>
                  <a:gd name="T5" fmla="*/ 11 h 26"/>
                  <a:gd name="T6" fmla="*/ 18 w 77"/>
                  <a:gd name="T7" fmla="*/ 11 h 26"/>
                  <a:gd name="T8" fmla="*/ 23 w 77"/>
                  <a:gd name="T9" fmla="*/ 9 h 26"/>
                  <a:gd name="T10" fmla="*/ 30 w 77"/>
                  <a:gd name="T11" fmla="*/ 6 h 26"/>
                  <a:gd name="T12" fmla="*/ 40 w 77"/>
                  <a:gd name="T13" fmla="*/ 8 h 26"/>
                  <a:gd name="T14" fmla="*/ 48 w 77"/>
                  <a:gd name="T15" fmla="*/ 13 h 26"/>
                  <a:gd name="T16" fmla="*/ 57 w 77"/>
                  <a:gd name="T17" fmla="*/ 22 h 26"/>
                  <a:gd name="T18" fmla="*/ 65 w 77"/>
                  <a:gd name="T19" fmla="*/ 25 h 26"/>
                  <a:gd name="T20" fmla="*/ 70 w 77"/>
                  <a:gd name="T21" fmla="*/ 25 h 26"/>
                  <a:gd name="T22" fmla="*/ 77 w 77"/>
                  <a:gd name="T2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26">
                    <a:moveTo>
                      <a:pt x="0" y="0"/>
                    </a:moveTo>
                    <a:lnTo>
                      <a:pt x="8" y="8"/>
                    </a:lnTo>
                    <a:lnTo>
                      <a:pt x="14" y="11"/>
                    </a:lnTo>
                    <a:lnTo>
                      <a:pt x="18" y="11"/>
                    </a:lnTo>
                    <a:lnTo>
                      <a:pt x="23" y="9"/>
                    </a:lnTo>
                    <a:lnTo>
                      <a:pt x="30" y="6"/>
                    </a:lnTo>
                    <a:lnTo>
                      <a:pt x="40" y="8"/>
                    </a:lnTo>
                    <a:lnTo>
                      <a:pt x="48" y="13"/>
                    </a:lnTo>
                    <a:lnTo>
                      <a:pt x="57" y="22"/>
                    </a:lnTo>
                    <a:lnTo>
                      <a:pt x="65" y="25"/>
                    </a:lnTo>
                    <a:lnTo>
                      <a:pt x="70" y="25"/>
                    </a:lnTo>
                    <a:lnTo>
                      <a:pt x="77" y="2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783">
                <a:extLst>
                  <a:ext uri="{FF2B5EF4-FFF2-40B4-BE49-F238E27FC236}">
                    <a16:creationId xmlns:a16="http://schemas.microsoft.com/office/drawing/2014/main" id="{D049AD43-DAAE-5F44-4E83-8D9480C76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4" y="1400"/>
                <a:ext cx="29" cy="82"/>
              </a:xfrm>
              <a:custGeom>
                <a:avLst/>
                <a:gdLst>
                  <a:gd name="T0" fmla="*/ 139 w 146"/>
                  <a:gd name="T1" fmla="*/ 406 h 414"/>
                  <a:gd name="T2" fmla="*/ 135 w 146"/>
                  <a:gd name="T3" fmla="*/ 413 h 414"/>
                  <a:gd name="T4" fmla="*/ 129 w 146"/>
                  <a:gd name="T5" fmla="*/ 414 h 414"/>
                  <a:gd name="T6" fmla="*/ 119 w 146"/>
                  <a:gd name="T7" fmla="*/ 413 h 414"/>
                  <a:gd name="T8" fmla="*/ 110 w 146"/>
                  <a:gd name="T9" fmla="*/ 404 h 414"/>
                  <a:gd name="T10" fmla="*/ 107 w 146"/>
                  <a:gd name="T11" fmla="*/ 392 h 414"/>
                  <a:gd name="T12" fmla="*/ 99 w 146"/>
                  <a:gd name="T13" fmla="*/ 389 h 414"/>
                  <a:gd name="T14" fmla="*/ 86 w 146"/>
                  <a:gd name="T15" fmla="*/ 389 h 414"/>
                  <a:gd name="T16" fmla="*/ 74 w 146"/>
                  <a:gd name="T17" fmla="*/ 394 h 414"/>
                  <a:gd name="T18" fmla="*/ 69 w 146"/>
                  <a:gd name="T19" fmla="*/ 385 h 414"/>
                  <a:gd name="T20" fmla="*/ 73 w 146"/>
                  <a:gd name="T21" fmla="*/ 372 h 414"/>
                  <a:gd name="T22" fmla="*/ 73 w 146"/>
                  <a:gd name="T23" fmla="*/ 368 h 414"/>
                  <a:gd name="T24" fmla="*/ 76 w 146"/>
                  <a:gd name="T25" fmla="*/ 358 h 414"/>
                  <a:gd name="T26" fmla="*/ 70 w 146"/>
                  <a:gd name="T27" fmla="*/ 345 h 414"/>
                  <a:gd name="T28" fmla="*/ 30 w 146"/>
                  <a:gd name="T29" fmla="*/ 328 h 414"/>
                  <a:gd name="T30" fmla="*/ 26 w 146"/>
                  <a:gd name="T31" fmla="*/ 324 h 414"/>
                  <a:gd name="T32" fmla="*/ 16 w 146"/>
                  <a:gd name="T33" fmla="*/ 312 h 414"/>
                  <a:gd name="T34" fmla="*/ 9 w 146"/>
                  <a:gd name="T35" fmla="*/ 306 h 414"/>
                  <a:gd name="T36" fmla="*/ 9 w 146"/>
                  <a:gd name="T37" fmla="*/ 303 h 414"/>
                  <a:gd name="T38" fmla="*/ 7 w 146"/>
                  <a:gd name="T39" fmla="*/ 283 h 414"/>
                  <a:gd name="T40" fmla="*/ 3 w 146"/>
                  <a:gd name="T41" fmla="*/ 275 h 414"/>
                  <a:gd name="T42" fmla="*/ 6 w 146"/>
                  <a:gd name="T43" fmla="*/ 260 h 414"/>
                  <a:gd name="T44" fmla="*/ 5 w 146"/>
                  <a:gd name="T45" fmla="*/ 253 h 414"/>
                  <a:gd name="T46" fmla="*/ 6 w 146"/>
                  <a:gd name="T47" fmla="*/ 246 h 414"/>
                  <a:gd name="T48" fmla="*/ 6 w 146"/>
                  <a:gd name="T49" fmla="*/ 234 h 414"/>
                  <a:gd name="T50" fmla="*/ 0 w 146"/>
                  <a:gd name="T51" fmla="*/ 221 h 414"/>
                  <a:gd name="T52" fmla="*/ 3 w 146"/>
                  <a:gd name="T53" fmla="*/ 214 h 414"/>
                  <a:gd name="T54" fmla="*/ 6 w 146"/>
                  <a:gd name="T55" fmla="*/ 207 h 414"/>
                  <a:gd name="T56" fmla="*/ 7 w 146"/>
                  <a:gd name="T57" fmla="*/ 206 h 414"/>
                  <a:gd name="T58" fmla="*/ 18 w 146"/>
                  <a:gd name="T59" fmla="*/ 189 h 414"/>
                  <a:gd name="T60" fmla="*/ 35 w 146"/>
                  <a:gd name="T61" fmla="*/ 161 h 414"/>
                  <a:gd name="T62" fmla="*/ 34 w 146"/>
                  <a:gd name="T63" fmla="*/ 137 h 414"/>
                  <a:gd name="T64" fmla="*/ 39 w 146"/>
                  <a:gd name="T65" fmla="*/ 128 h 414"/>
                  <a:gd name="T66" fmla="*/ 55 w 146"/>
                  <a:gd name="T67" fmla="*/ 117 h 414"/>
                  <a:gd name="T68" fmla="*/ 59 w 146"/>
                  <a:gd name="T69" fmla="*/ 104 h 414"/>
                  <a:gd name="T70" fmla="*/ 51 w 146"/>
                  <a:gd name="T71" fmla="*/ 99 h 414"/>
                  <a:gd name="T72" fmla="*/ 49 w 146"/>
                  <a:gd name="T73" fmla="*/ 89 h 414"/>
                  <a:gd name="T74" fmla="*/ 46 w 146"/>
                  <a:gd name="T75" fmla="*/ 83 h 414"/>
                  <a:gd name="T76" fmla="*/ 33 w 146"/>
                  <a:gd name="T77" fmla="*/ 80 h 414"/>
                  <a:gd name="T78" fmla="*/ 24 w 146"/>
                  <a:gd name="T79" fmla="*/ 83 h 414"/>
                  <a:gd name="T80" fmla="*/ 19 w 146"/>
                  <a:gd name="T81" fmla="*/ 84 h 414"/>
                  <a:gd name="T82" fmla="*/ 19 w 146"/>
                  <a:gd name="T83" fmla="*/ 81 h 414"/>
                  <a:gd name="T84" fmla="*/ 24 w 146"/>
                  <a:gd name="T85" fmla="*/ 76 h 414"/>
                  <a:gd name="T86" fmla="*/ 38 w 146"/>
                  <a:gd name="T87" fmla="*/ 57 h 414"/>
                  <a:gd name="T88" fmla="*/ 36 w 146"/>
                  <a:gd name="T89" fmla="*/ 43 h 414"/>
                  <a:gd name="T90" fmla="*/ 34 w 146"/>
                  <a:gd name="T91" fmla="*/ 36 h 414"/>
                  <a:gd name="T92" fmla="*/ 30 w 146"/>
                  <a:gd name="T93" fmla="*/ 30 h 414"/>
                  <a:gd name="T94" fmla="*/ 29 w 146"/>
                  <a:gd name="T95" fmla="*/ 18 h 414"/>
                  <a:gd name="T96" fmla="*/ 28 w 146"/>
                  <a:gd name="T97" fmla="*/ 13 h 414"/>
                  <a:gd name="T98" fmla="*/ 18 w 146"/>
                  <a:gd name="T99" fmla="*/ 10 h 414"/>
                  <a:gd name="T100" fmla="*/ 9 w 146"/>
                  <a:gd name="T101" fmla="*/ 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6" h="414">
                    <a:moveTo>
                      <a:pt x="146" y="402"/>
                    </a:moveTo>
                    <a:lnTo>
                      <a:pt x="139" y="406"/>
                    </a:lnTo>
                    <a:lnTo>
                      <a:pt x="138" y="410"/>
                    </a:lnTo>
                    <a:lnTo>
                      <a:pt x="135" y="413"/>
                    </a:lnTo>
                    <a:lnTo>
                      <a:pt x="131" y="413"/>
                    </a:lnTo>
                    <a:lnTo>
                      <a:pt x="129" y="414"/>
                    </a:lnTo>
                    <a:lnTo>
                      <a:pt x="122" y="413"/>
                    </a:lnTo>
                    <a:lnTo>
                      <a:pt x="119" y="413"/>
                    </a:lnTo>
                    <a:lnTo>
                      <a:pt x="115" y="409"/>
                    </a:lnTo>
                    <a:lnTo>
                      <a:pt x="110" y="404"/>
                    </a:lnTo>
                    <a:lnTo>
                      <a:pt x="109" y="397"/>
                    </a:lnTo>
                    <a:lnTo>
                      <a:pt x="107" y="392"/>
                    </a:lnTo>
                    <a:lnTo>
                      <a:pt x="104" y="390"/>
                    </a:lnTo>
                    <a:lnTo>
                      <a:pt x="99" y="389"/>
                    </a:lnTo>
                    <a:lnTo>
                      <a:pt x="93" y="389"/>
                    </a:lnTo>
                    <a:lnTo>
                      <a:pt x="86" y="389"/>
                    </a:lnTo>
                    <a:lnTo>
                      <a:pt x="80" y="392"/>
                    </a:lnTo>
                    <a:lnTo>
                      <a:pt x="74" y="394"/>
                    </a:lnTo>
                    <a:lnTo>
                      <a:pt x="70" y="391"/>
                    </a:lnTo>
                    <a:lnTo>
                      <a:pt x="69" y="385"/>
                    </a:lnTo>
                    <a:lnTo>
                      <a:pt x="73" y="377"/>
                    </a:lnTo>
                    <a:lnTo>
                      <a:pt x="73" y="372"/>
                    </a:lnTo>
                    <a:lnTo>
                      <a:pt x="73" y="369"/>
                    </a:lnTo>
                    <a:lnTo>
                      <a:pt x="73" y="368"/>
                    </a:lnTo>
                    <a:lnTo>
                      <a:pt x="74" y="368"/>
                    </a:lnTo>
                    <a:lnTo>
                      <a:pt x="76" y="358"/>
                    </a:lnTo>
                    <a:lnTo>
                      <a:pt x="75" y="350"/>
                    </a:lnTo>
                    <a:lnTo>
                      <a:pt x="70" y="345"/>
                    </a:lnTo>
                    <a:lnTo>
                      <a:pt x="39" y="333"/>
                    </a:lnTo>
                    <a:lnTo>
                      <a:pt x="30" y="328"/>
                    </a:lnTo>
                    <a:lnTo>
                      <a:pt x="27" y="326"/>
                    </a:lnTo>
                    <a:lnTo>
                      <a:pt x="26" y="324"/>
                    </a:lnTo>
                    <a:lnTo>
                      <a:pt x="19" y="316"/>
                    </a:lnTo>
                    <a:lnTo>
                      <a:pt x="16" y="312"/>
                    </a:lnTo>
                    <a:lnTo>
                      <a:pt x="13" y="311"/>
                    </a:lnTo>
                    <a:lnTo>
                      <a:pt x="9" y="306"/>
                    </a:lnTo>
                    <a:lnTo>
                      <a:pt x="7" y="304"/>
                    </a:lnTo>
                    <a:lnTo>
                      <a:pt x="9" y="303"/>
                    </a:lnTo>
                    <a:lnTo>
                      <a:pt x="10" y="292"/>
                    </a:lnTo>
                    <a:lnTo>
                      <a:pt x="7" y="283"/>
                    </a:lnTo>
                    <a:lnTo>
                      <a:pt x="5" y="280"/>
                    </a:lnTo>
                    <a:lnTo>
                      <a:pt x="3" y="275"/>
                    </a:lnTo>
                    <a:lnTo>
                      <a:pt x="4" y="270"/>
                    </a:lnTo>
                    <a:lnTo>
                      <a:pt x="6" y="260"/>
                    </a:lnTo>
                    <a:lnTo>
                      <a:pt x="5" y="254"/>
                    </a:lnTo>
                    <a:lnTo>
                      <a:pt x="5" y="253"/>
                    </a:lnTo>
                    <a:lnTo>
                      <a:pt x="4" y="248"/>
                    </a:lnTo>
                    <a:lnTo>
                      <a:pt x="6" y="246"/>
                    </a:lnTo>
                    <a:lnTo>
                      <a:pt x="7" y="240"/>
                    </a:lnTo>
                    <a:lnTo>
                      <a:pt x="6" y="234"/>
                    </a:lnTo>
                    <a:lnTo>
                      <a:pt x="6" y="232"/>
                    </a:lnTo>
                    <a:lnTo>
                      <a:pt x="0" y="221"/>
                    </a:lnTo>
                    <a:lnTo>
                      <a:pt x="0" y="217"/>
                    </a:lnTo>
                    <a:lnTo>
                      <a:pt x="3" y="214"/>
                    </a:lnTo>
                    <a:lnTo>
                      <a:pt x="6" y="209"/>
                    </a:lnTo>
                    <a:lnTo>
                      <a:pt x="6" y="207"/>
                    </a:lnTo>
                    <a:lnTo>
                      <a:pt x="6" y="206"/>
                    </a:lnTo>
                    <a:lnTo>
                      <a:pt x="7" y="206"/>
                    </a:lnTo>
                    <a:lnTo>
                      <a:pt x="13" y="196"/>
                    </a:lnTo>
                    <a:lnTo>
                      <a:pt x="18" y="189"/>
                    </a:lnTo>
                    <a:lnTo>
                      <a:pt x="24" y="174"/>
                    </a:lnTo>
                    <a:lnTo>
                      <a:pt x="35" y="161"/>
                    </a:lnTo>
                    <a:lnTo>
                      <a:pt x="38" y="152"/>
                    </a:lnTo>
                    <a:lnTo>
                      <a:pt x="34" y="137"/>
                    </a:lnTo>
                    <a:lnTo>
                      <a:pt x="34" y="130"/>
                    </a:lnTo>
                    <a:lnTo>
                      <a:pt x="39" y="128"/>
                    </a:lnTo>
                    <a:lnTo>
                      <a:pt x="46" y="124"/>
                    </a:lnTo>
                    <a:lnTo>
                      <a:pt x="55" y="117"/>
                    </a:lnTo>
                    <a:lnTo>
                      <a:pt x="59" y="110"/>
                    </a:lnTo>
                    <a:lnTo>
                      <a:pt x="59" y="104"/>
                    </a:lnTo>
                    <a:lnTo>
                      <a:pt x="57" y="103"/>
                    </a:lnTo>
                    <a:lnTo>
                      <a:pt x="51" y="99"/>
                    </a:lnTo>
                    <a:lnTo>
                      <a:pt x="50" y="94"/>
                    </a:lnTo>
                    <a:lnTo>
                      <a:pt x="49" y="89"/>
                    </a:lnTo>
                    <a:lnTo>
                      <a:pt x="49" y="87"/>
                    </a:lnTo>
                    <a:lnTo>
                      <a:pt x="46" y="83"/>
                    </a:lnTo>
                    <a:lnTo>
                      <a:pt x="39" y="80"/>
                    </a:lnTo>
                    <a:lnTo>
                      <a:pt x="33" y="80"/>
                    </a:lnTo>
                    <a:lnTo>
                      <a:pt x="29" y="82"/>
                    </a:lnTo>
                    <a:lnTo>
                      <a:pt x="24" y="83"/>
                    </a:lnTo>
                    <a:lnTo>
                      <a:pt x="22" y="84"/>
                    </a:lnTo>
                    <a:lnTo>
                      <a:pt x="19" y="84"/>
                    </a:lnTo>
                    <a:lnTo>
                      <a:pt x="18" y="82"/>
                    </a:lnTo>
                    <a:lnTo>
                      <a:pt x="19" y="81"/>
                    </a:lnTo>
                    <a:lnTo>
                      <a:pt x="21" y="78"/>
                    </a:lnTo>
                    <a:lnTo>
                      <a:pt x="24" y="76"/>
                    </a:lnTo>
                    <a:lnTo>
                      <a:pt x="38" y="60"/>
                    </a:lnTo>
                    <a:lnTo>
                      <a:pt x="38" y="57"/>
                    </a:lnTo>
                    <a:lnTo>
                      <a:pt x="36" y="54"/>
                    </a:lnTo>
                    <a:lnTo>
                      <a:pt x="36" y="43"/>
                    </a:lnTo>
                    <a:lnTo>
                      <a:pt x="35" y="38"/>
                    </a:lnTo>
                    <a:lnTo>
                      <a:pt x="34" y="36"/>
                    </a:lnTo>
                    <a:lnTo>
                      <a:pt x="33" y="35"/>
                    </a:lnTo>
                    <a:lnTo>
                      <a:pt x="30" y="30"/>
                    </a:lnTo>
                    <a:lnTo>
                      <a:pt x="29" y="25"/>
                    </a:lnTo>
                    <a:lnTo>
                      <a:pt x="29" y="18"/>
                    </a:lnTo>
                    <a:lnTo>
                      <a:pt x="28" y="14"/>
                    </a:lnTo>
                    <a:lnTo>
                      <a:pt x="28" y="13"/>
                    </a:lnTo>
                    <a:lnTo>
                      <a:pt x="24" y="12"/>
                    </a:lnTo>
                    <a:lnTo>
                      <a:pt x="18" y="10"/>
                    </a:lnTo>
                    <a:lnTo>
                      <a:pt x="12" y="8"/>
                    </a:lnTo>
                    <a:lnTo>
                      <a:pt x="9" y="4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784">
                <a:extLst>
                  <a:ext uri="{FF2B5EF4-FFF2-40B4-BE49-F238E27FC236}">
                    <a16:creationId xmlns:a16="http://schemas.microsoft.com/office/drawing/2014/main" id="{C695FEB7-62F3-9A01-E367-B6A634D2F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1230"/>
                <a:ext cx="11" cy="6"/>
              </a:xfrm>
              <a:custGeom>
                <a:avLst/>
                <a:gdLst>
                  <a:gd name="T0" fmla="*/ 0 w 58"/>
                  <a:gd name="T1" fmla="*/ 15 h 31"/>
                  <a:gd name="T2" fmla="*/ 2 w 58"/>
                  <a:gd name="T3" fmla="*/ 11 h 31"/>
                  <a:gd name="T4" fmla="*/ 14 w 58"/>
                  <a:gd name="T5" fmla="*/ 5 h 31"/>
                  <a:gd name="T6" fmla="*/ 31 w 58"/>
                  <a:gd name="T7" fmla="*/ 2 h 31"/>
                  <a:gd name="T8" fmla="*/ 36 w 58"/>
                  <a:gd name="T9" fmla="*/ 0 h 31"/>
                  <a:gd name="T10" fmla="*/ 41 w 58"/>
                  <a:gd name="T11" fmla="*/ 3 h 31"/>
                  <a:gd name="T12" fmla="*/ 43 w 58"/>
                  <a:gd name="T13" fmla="*/ 5 h 31"/>
                  <a:gd name="T14" fmla="*/ 48 w 58"/>
                  <a:gd name="T15" fmla="*/ 9 h 31"/>
                  <a:gd name="T16" fmla="*/ 52 w 58"/>
                  <a:gd name="T17" fmla="*/ 12 h 31"/>
                  <a:gd name="T18" fmla="*/ 52 w 58"/>
                  <a:gd name="T19" fmla="*/ 18 h 31"/>
                  <a:gd name="T20" fmla="*/ 51 w 58"/>
                  <a:gd name="T21" fmla="*/ 23 h 31"/>
                  <a:gd name="T22" fmla="*/ 58 w 58"/>
                  <a:gd name="T2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31">
                    <a:moveTo>
                      <a:pt x="0" y="15"/>
                    </a:moveTo>
                    <a:lnTo>
                      <a:pt x="2" y="11"/>
                    </a:lnTo>
                    <a:lnTo>
                      <a:pt x="14" y="5"/>
                    </a:lnTo>
                    <a:lnTo>
                      <a:pt x="31" y="2"/>
                    </a:lnTo>
                    <a:lnTo>
                      <a:pt x="36" y="0"/>
                    </a:lnTo>
                    <a:lnTo>
                      <a:pt x="41" y="3"/>
                    </a:lnTo>
                    <a:lnTo>
                      <a:pt x="43" y="5"/>
                    </a:lnTo>
                    <a:lnTo>
                      <a:pt x="48" y="9"/>
                    </a:lnTo>
                    <a:lnTo>
                      <a:pt x="52" y="12"/>
                    </a:lnTo>
                    <a:lnTo>
                      <a:pt x="52" y="18"/>
                    </a:lnTo>
                    <a:lnTo>
                      <a:pt x="51" y="23"/>
                    </a:lnTo>
                    <a:lnTo>
                      <a:pt x="58" y="3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785">
                <a:extLst>
                  <a:ext uri="{FF2B5EF4-FFF2-40B4-BE49-F238E27FC236}">
                    <a16:creationId xmlns:a16="http://schemas.microsoft.com/office/drawing/2014/main" id="{AC3694F0-C2C6-12AC-0FC5-EF21B20AF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1764"/>
                <a:ext cx="13" cy="18"/>
              </a:xfrm>
              <a:custGeom>
                <a:avLst/>
                <a:gdLst>
                  <a:gd name="T0" fmla="*/ 19 w 67"/>
                  <a:gd name="T1" fmla="*/ 2 h 90"/>
                  <a:gd name="T2" fmla="*/ 6 w 67"/>
                  <a:gd name="T3" fmla="*/ 1 h 90"/>
                  <a:gd name="T4" fmla="*/ 2 w 67"/>
                  <a:gd name="T5" fmla="*/ 1 h 90"/>
                  <a:gd name="T6" fmla="*/ 0 w 67"/>
                  <a:gd name="T7" fmla="*/ 0 h 90"/>
                  <a:gd name="T8" fmla="*/ 0 w 67"/>
                  <a:gd name="T9" fmla="*/ 83 h 90"/>
                  <a:gd name="T10" fmla="*/ 6 w 67"/>
                  <a:gd name="T11" fmla="*/ 87 h 90"/>
                  <a:gd name="T12" fmla="*/ 8 w 67"/>
                  <a:gd name="T13" fmla="*/ 88 h 90"/>
                  <a:gd name="T14" fmla="*/ 9 w 67"/>
                  <a:gd name="T15" fmla="*/ 90 h 90"/>
                  <a:gd name="T16" fmla="*/ 9 w 67"/>
                  <a:gd name="T17" fmla="*/ 88 h 90"/>
                  <a:gd name="T18" fmla="*/ 8 w 67"/>
                  <a:gd name="T19" fmla="*/ 86 h 90"/>
                  <a:gd name="T20" fmla="*/ 8 w 67"/>
                  <a:gd name="T21" fmla="*/ 85 h 90"/>
                  <a:gd name="T22" fmla="*/ 4 w 67"/>
                  <a:gd name="T23" fmla="*/ 75 h 90"/>
                  <a:gd name="T24" fmla="*/ 4 w 67"/>
                  <a:gd name="T25" fmla="*/ 73 h 90"/>
                  <a:gd name="T26" fmla="*/ 8 w 67"/>
                  <a:gd name="T27" fmla="*/ 74 h 90"/>
                  <a:gd name="T28" fmla="*/ 10 w 67"/>
                  <a:gd name="T29" fmla="*/ 74 h 90"/>
                  <a:gd name="T30" fmla="*/ 14 w 67"/>
                  <a:gd name="T31" fmla="*/ 74 h 90"/>
                  <a:gd name="T32" fmla="*/ 19 w 67"/>
                  <a:gd name="T33" fmla="*/ 70 h 90"/>
                  <a:gd name="T34" fmla="*/ 25 w 67"/>
                  <a:gd name="T35" fmla="*/ 70 h 90"/>
                  <a:gd name="T36" fmla="*/ 32 w 67"/>
                  <a:gd name="T37" fmla="*/ 70 h 90"/>
                  <a:gd name="T38" fmla="*/ 36 w 67"/>
                  <a:gd name="T39" fmla="*/ 70 h 90"/>
                  <a:gd name="T40" fmla="*/ 41 w 67"/>
                  <a:gd name="T41" fmla="*/ 70 h 90"/>
                  <a:gd name="T42" fmla="*/ 44 w 67"/>
                  <a:gd name="T43" fmla="*/ 66 h 90"/>
                  <a:gd name="T44" fmla="*/ 49 w 67"/>
                  <a:gd name="T45" fmla="*/ 68 h 90"/>
                  <a:gd name="T46" fmla="*/ 50 w 67"/>
                  <a:gd name="T47" fmla="*/ 68 h 90"/>
                  <a:gd name="T48" fmla="*/ 53 w 67"/>
                  <a:gd name="T49" fmla="*/ 69 h 90"/>
                  <a:gd name="T50" fmla="*/ 56 w 67"/>
                  <a:gd name="T51" fmla="*/ 69 h 90"/>
                  <a:gd name="T52" fmla="*/ 58 w 67"/>
                  <a:gd name="T53" fmla="*/ 66 h 90"/>
                  <a:gd name="T54" fmla="*/ 60 w 67"/>
                  <a:gd name="T55" fmla="*/ 68 h 90"/>
                  <a:gd name="T56" fmla="*/ 64 w 67"/>
                  <a:gd name="T57" fmla="*/ 71 h 90"/>
                  <a:gd name="T58" fmla="*/ 64 w 67"/>
                  <a:gd name="T59" fmla="*/ 70 h 90"/>
                  <a:gd name="T60" fmla="*/ 65 w 67"/>
                  <a:gd name="T61" fmla="*/ 68 h 90"/>
                  <a:gd name="T62" fmla="*/ 65 w 67"/>
                  <a:gd name="T63" fmla="*/ 58 h 90"/>
                  <a:gd name="T64" fmla="*/ 65 w 67"/>
                  <a:gd name="T65" fmla="*/ 56 h 90"/>
                  <a:gd name="T66" fmla="*/ 66 w 67"/>
                  <a:gd name="T67" fmla="*/ 53 h 90"/>
                  <a:gd name="T68" fmla="*/ 66 w 67"/>
                  <a:gd name="T69" fmla="*/ 50 h 90"/>
                  <a:gd name="T70" fmla="*/ 67 w 67"/>
                  <a:gd name="T71" fmla="*/ 47 h 90"/>
                  <a:gd name="T72" fmla="*/ 66 w 67"/>
                  <a:gd name="T73" fmla="*/ 40 h 90"/>
                  <a:gd name="T74" fmla="*/ 65 w 67"/>
                  <a:gd name="T75" fmla="*/ 36 h 90"/>
                  <a:gd name="T76" fmla="*/ 61 w 67"/>
                  <a:gd name="T77" fmla="*/ 29 h 90"/>
                  <a:gd name="T78" fmla="*/ 58 w 67"/>
                  <a:gd name="T79" fmla="*/ 24 h 90"/>
                  <a:gd name="T80" fmla="*/ 54 w 67"/>
                  <a:gd name="T81" fmla="*/ 22 h 90"/>
                  <a:gd name="T82" fmla="*/ 49 w 67"/>
                  <a:gd name="T83" fmla="*/ 19 h 90"/>
                  <a:gd name="T84" fmla="*/ 48 w 67"/>
                  <a:gd name="T85" fmla="*/ 16 h 90"/>
                  <a:gd name="T86" fmla="*/ 43 w 67"/>
                  <a:gd name="T87" fmla="*/ 12 h 90"/>
                  <a:gd name="T88" fmla="*/ 40 w 67"/>
                  <a:gd name="T89" fmla="*/ 11 h 90"/>
                  <a:gd name="T90" fmla="*/ 33 w 67"/>
                  <a:gd name="T91" fmla="*/ 10 h 90"/>
                  <a:gd name="T92" fmla="*/ 30 w 67"/>
                  <a:gd name="T93" fmla="*/ 10 h 90"/>
                  <a:gd name="T94" fmla="*/ 27 w 67"/>
                  <a:gd name="T95" fmla="*/ 10 h 90"/>
                  <a:gd name="T96" fmla="*/ 19 w 67"/>
                  <a:gd name="T97" fmla="*/ 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" h="90">
                    <a:moveTo>
                      <a:pt x="19" y="2"/>
                    </a:moveTo>
                    <a:lnTo>
                      <a:pt x="6" y="1"/>
                    </a:lnTo>
                    <a:lnTo>
                      <a:pt x="2" y="1"/>
                    </a:lnTo>
                    <a:lnTo>
                      <a:pt x="0" y="0"/>
                    </a:lnTo>
                    <a:lnTo>
                      <a:pt x="0" y="83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9" y="90"/>
                    </a:lnTo>
                    <a:lnTo>
                      <a:pt x="9" y="88"/>
                    </a:lnTo>
                    <a:lnTo>
                      <a:pt x="8" y="86"/>
                    </a:lnTo>
                    <a:lnTo>
                      <a:pt x="8" y="85"/>
                    </a:lnTo>
                    <a:lnTo>
                      <a:pt x="4" y="75"/>
                    </a:lnTo>
                    <a:lnTo>
                      <a:pt x="4" y="73"/>
                    </a:lnTo>
                    <a:lnTo>
                      <a:pt x="8" y="74"/>
                    </a:lnTo>
                    <a:lnTo>
                      <a:pt x="10" y="74"/>
                    </a:lnTo>
                    <a:lnTo>
                      <a:pt x="14" y="74"/>
                    </a:lnTo>
                    <a:lnTo>
                      <a:pt x="19" y="70"/>
                    </a:lnTo>
                    <a:lnTo>
                      <a:pt x="25" y="70"/>
                    </a:lnTo>
                    <a:lnTo>
                      <a:pt x="32" y="70"/>
                    </a:lnTo>
                    <a:lnTo>
                      <a:pt x="36" y="70"/>
                    </a:lnTo>
                    <a:lnTo>
                      <a:pt x="41" y="70"/>
                    </a:lnTo>
                    <a:lnTo>
                      <a:pt x="44" y="66"/>
                    </a:lnTo>
                    <a:lnTo>
                      <a:pt x="49" y="68"/>
                    </a:lnTo>
                    <a:lnTo>
                      <a:pt x="50" y="68"/>
                    </a:lnTo>
                    <a:lnTo>
                      <a:pt x="53" y="69"/>
                    </a:lnTo>
                    <a:lnTo>
                      <a:pt x="56" y="69"/>
                    </a:lnTo>
                    <a:lnTo>
                      <a:pt x="58" y="66"/>
                    </a:lnTo>
                    <a:lnTo>
                      <a:pt x="60" y="68"/>
                    </a:lnTo>
                    <a:lnTo>
                      <a:pt x="64" y="71"/>
                    </a:lnTo>
                    <a:lnTo>
                      <a:pt x="64" y="70"/>
                    </a:lnTo>
                    <a:lnTo>
                      <a:pt x="65" y="68"/>
                    </a:lnTo>
                    <a:lnTo>
                      <a:pt x="65" y="58"/>
                    </a:lnTo>
                    <a:lnTo>
                      <a:pt x="65" y="56"/>
                    </a:lnTo>
                    <a:lnTo>
                      <a:pt x="66" y="53"/>
                    </a:lnTo>
                    <a:lnTo>
                      <a:pt x="66" y="50"/>
                    </a:lnTo>
                    <a:lnTo>
                      <a:pt x="67" y="47"/>
                    </a:lnTo>
                    <a:lnTo>
                      <a:pt x="66" y="40"/>
                    </a:lnTo>
                    <a:lnTo>
                      <a:pt x="65" y="36"/>
                    </a:lnTo>
                    <a:lnTo>
                      <a:pt x="61" y="29"/>
                    </a:lnTo>
                    <a:lnTo>
                      <a:pt x="58" y="24"/>
                    </a:lnTo>
                    <a:lnTo>
                      <a:pt x="54" y="22"/>
                    </a:lnTo>
                    <a:lnTo>
                      <a:pt x="49" y="19"/>
                    </a:lnTo>
                    <a:lnTo>
                      <a:pt x="48" y="16"/>
                    </a:lnTo>
                    <a:lnTo>
                      <a:pt x="43" y="12"/>
                    </a:lnTo>
                    <a:lnTo>
                      <a:pt x="40" y="11"/>
                    </a:lnTo>
                    <a:lnTo>
                      <a:pt x="33" y="10"/>
                    </a:lnTo>
                    <a:lnTo>
                      <a:pt x="30" y="10"/>
                    </a:lnTo>
                    <a:lnTo>
                      <a:pt x="27" y="1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786">
                <a:extLst>
                  <a:ext uri="{FF2B5EF4-FFF2-40B4-BE49-F238E27FC236}">
                    <a16:creationId xmlns:a16="http://schemas.microsoft.com/office/drawing/2014/main" id="{D6212BBF-F6FA-88FB-863D-FDBD0B6D1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0" y="1727"/>
                <a:ext cx="32" cy="34"/>
              </a:xfrm>
              <a:custGeom>
                <a:avLst/>
                <a:gdLst>
                  <a:gd name="T0" fmla="*/ 0 w 162"/>
                  <a:gd name="T1" fmla="*/ 171 h 171"/>
                  <a:gd name="T2" fmla="*/ 2 w 162"/>
                  <a:gd name="T3" fmla="*/ 169 h 171"/>
                  <a:gd name="T4" fmla="*/ 2 w 162"/>
                  <a:gd name="T5" fmla="*/ 167 h 171"/>
                  <a:gd name="T6" fmla="*/ 4 w 162"/>
                  <a:gd name="T7" fmla="*/ 167 h 171"/>
                  <a:gd name="T8" fmla="*/ 6 w 162"/>
                  <a:gd name="T9" fmla="*/ 167 h 171"/>
                  <a:gd name="T10" fmla="*/ 12 w 162"/>
                  <a:gd name="T11" fmla="*/ 165 h 171"/>
                  <a:gd name="T12" fmla="*/ 17 w 162"/>
                  <a:gd name="T13" fmla="*/ 161 h 171"/>
                  <a:gd name="T14" fmla="*/ 19 w 162"/>
                  <a:gd name="T15" fmla="*/ 159 h 171"/>
                  <a:gd name="T16" fmla="*/ 19 w 162"/>
                  <a:gd name="T17" fmla="*/ 158 h 171"/>
                  <a:gd name="T18" fmla="*/ 21 w 162"/>
                  <a:gd name="T19" fmla="*/ 158 h 171"/>
                  <a:gd name="T20" fmla="*/ 23 w 162"/>
                  <a:gd name="T21" fmla="*/ 158 h 171"/>
                  <a:gd name="T22" fmla="*/ 28 w 162"/>
                  <a:gd name="T23" fmla="*/ 153 h 171"/>
                  <a:gd name="T24" fmla="*/ 34 w 162"/>
                  <a:gd name="T25" fmla="*/ 148 h 171"/>
                  <a:gd name="T26" fmla="*/ 48 w 162"/>
                  <a:gd name="T27" fmla="*/ 132 h 171"/>
                  <a:gd name="T28" fmla="*/ 52 w 162"/>
                  <a:gd name="T29" fmla="*/ 126 h 171"/>
                  <a:gd name="T30" fmla="*/ 56 w 162"/>
                  <a:gd name="T31" fmla="*/ 123 h 171"/>
                  <a:gd name="T32" fmla="*/ 58 w 162"/>
                  <a:gd name="T33" fmla="*/ 119 h 171"/>
                  <a:gd name="T34" fmla="*/ 61 w 162"/>
                  <a:gd name="T35" fmla="*/ 118 h 171"/>
                  <a:gd name="T36" fmla="*/ 63 w 162"/>
                  <a:gd name="T37" fmla="*/ 112 h 171"/>
                  <a:gd name="T38" fmla="*/ 69 w 162"/>
                  <a:gd name="T39" fmla="*/ 107 h 171"/>
                  <a:gd name="T40" fmla="*/ 77 w 162"/>
                  <a:gd name="T41" fmla="*/ 98 h 171"/>
                  <a:gd name="T42" fmla="*/ 96 w 162"/>
                  <a:gd name="T43" fmla="*/ 75 h 171"/>
                  <a:gd name="T44" fmla="*/ 103 w 162"/>
                  <a:gd name="T45" fmla="*/ 67 h 171"/>
                  <a:gd name="T46" fmla="*/ 109 w 162"/>
                  <a:gd name="T47" fmla="*/ 61 h 171"/>
                  <a:gd name="T48" fmla="*/ 149 w 162"/>
                  <a:gd name="T49" fmla="*/ 12 h 171"/>
                  <a:gd name="T50" fmla="*/ 155 w 162"/>
                  <a:gd name="T51" fmla="*/ 6 h 171"/>
                  <a:gd name="T52" fmla="*/ 162 w 162"/>
                  <a:gd name="T53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2" h="171">
                    <a:moveTo>
                      <a:pt x="0" y="171"/>
                    </a:moveTo>
                    <a:lnTo>
                      <a:pt x="2" y="169"/>
                    </a:lnTo>
                    <a:lnTo>
                      <a:pt x="2" y="167"/>
                    </a:lnTo>
                    <a:lnTo>
                      <a:pt x="4" y="167"/>
                    </a:lnTo>
                    <a:lnTo>
                      <a:pt x="6" y="167"/>
                    </a:lnTo>
                    <a:lnTo>
                      <a:pt x="12" y="165"/>
                    </a:lnTo>
                    <a:lnTo>
                      <a:pt x="17" y="161"/>
                    </a:lnTo>
                    <a:lnTo>
                      <a:pt x="19" y="159"/>
                    </a:lnTo>
                    <a:lnTo>
                      <a:pt x="19" y="158"/>
                    </a:lnTo>
                    <a:lnTo>
                      <a:pt x="21" y="158"/>
                    </a:lnTo>
                    <a:lnTo>
                      <a:pt x="23" y="158"/>
                    </a:lnTo>
                    <a:lnTo>
                      <a:pt x="28" y="153"/>
                    </a:lnTo>
                    <a:lnTo>
                      <a:pt x="34" y="148"/>
                    </a:lnTo>
                    <a:lnTo>
                      <a:pt x="48" y="132"/>
                    </a:lnTo>
                    <a:lnTo>
                      <a:pt x="52" y="126"/>
                    </a:lnTo>
                    <a:lnTo>
                      <a:pt x="56" y="123"/>
                    </a:lnTo>
                    <a:lnTo>
                      <a:pt x="58" y="119"/>
                    </a:lnTo>
                    <a:lnTo>
                      <a:pt x="61" y="118"/>
                    </a:lnTo>
                    <a:lnTo>
                      <a:pt x="63" y="112"/>
                    </a:lnTo>
                    <a:lnTo>
                      <a:pt x="69" y="107"/>
                    </a:lnTo>
                    <a:lnTo>
                      <a:pt x="77" y="98"/>
                    </a:lnTo>
                    <a:lnTo>
                      <a:pt x="96" y="75"/>
                    </a:lnTo>
                    <a:lnTo>
                      <a:pt x="103" y="67"/>
                    </a:lnTo>
                    <a:lnTo>
                      <a:pt x="109" y="61"/>
                    </a:lnTo>
                    <a:lnTo>
                      <a:pt x="149" y="12"/>
                    </a:lnTo>
                    <a:lnTo>
                      <a:pt x="155" y="6"/>
                    </a:lnTo>
                    <a:lnTo>
                      <a:pt x="16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787">
                <a:extLst>
                  <a:ext uri="{FF2B5EF4-FFF2-40B4-BE49-F238E27FC236}">
                    <a16:creationId xmlns:a16="http://schemas.microsoft.com/office/drawing/2014/main" id="{E4A98863-9F1E-7921-1B60-ED2619CF7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6" y="2303"/>
                <a:ext cx="120" cy="32"/>
              </a:xfrm>
              <a:custGeom>
                <a:avLst/>
                <a:gdLst>
                  <a:gd name="T0" fmla="*/ 598 w 600"/>
                  <a:gd name="T1" fmla="*/ 3 h 159"/>
                  <a:gd name="T2" fmla="*/ 589 w 600"/>
                  <a:gd name="T3" fmla="*/ 12 h 159"/>
                  <a:gd name="T4" fmla="*/ 586 w 600"/>
                  <a:gd name="T5" fmla="*/ 25 h 159"/>
                  <a:gd name="T6" fmla="*/ 569 w 600"/>
                  <a:gd name="T7" fmla="*/ 37 h 159"/>
                  <a:gd name="T8" fmla="*/ 558 w 600"/>
                  <a:gd name="T9" fmla="*/ 44 h 159"/>
                  <a:gd name="T10" fmla="*/ 546 w 600"/>
                  <a:gd name="T11" fmla="*/ 62 h 159"/>
                  <a:gd name="T12" fmla="*/ 541 w 600"/>
                  <a:gd name="T13" fmla="*/ 74 h 159"/>
                  <a:gd name="T14" fmla="*/ 537 w 600"/>
                  <a:gd name="T15" fmla="*/ 80 h 159"/>
                  <a:gd name="T16" fmla="*/ 531 w 600"/>
                  <a:gd name="T17" fmla="*/ 84 h 159"/>
                  <a:gd name="T18" fmla="*/ 525 w 600"/>
                  <a:gd name="T19" fmla="*/ 84 h 159"/>
                  <a:gd name="T20" fmla="*/ 519 w 600"/>
                  <a:gd name="T21" fmla="*/ 91 h 159"/>
                  <a:gd name="T22" fmla="*/ 512 w 600"/>
                  <a:gd name="T23" fmla="*/ 92 h 159"/>
                  <a:gd name="T24" fmla="*/ 510 w 600"/>
                  <a:gd name="T25" fmla="*/ 94 h 159"/>
                  <a:gd name="T26" fmla="*/ 501 w 600"/>
                  <a:gd name="T27" fmla="*/ 94 h 159"/>
                  <a:gd name="T28" fmla="*/ 492 w 600"/>
                  <a:gd name="T29" fmla="*/ 94 h 159"/>
                  <a:gd name="T30" fmla="*/ 490 w 600"/>
                  <a:gd name="T31" fmla="*/ 91 h 159"/>
                  <a:gd name="T32" fmla="*/ 485 w 600"/>
                  <a:gd name="T33" fmla="*/ 89 h 159"/>
                  <a:gd name="T34" fmla="*/ 479 w 600"/>
                  <a:gd name="T35" fmla="*/ 88 h 159"/>
                  <a:gd name="T36" fmla="*/ 479 w 600"/>
                  <a:gd name="T37" fmla="*/ 94 h 159"/>
                  <a:gd name="T38" fmla="*/ 474 w 600"/>
                  <a:gd name="T39" fmla="*/ 100 h 159"/>
                  <a:gd name="T40" fmla="*/ 468 w 600"/>
                  <a:gd name="T41" fmla="*/ 105 h 159"/>
                  <a:gd name="T42" fmla="*/ 462 w 600"/>
                  <a:gd name="T43" fmla="*/ 114 h 159"/>
                  <a:gd name="T44" fmla="*/ 446 w 600"/>
                  <a:gd name="T45" fmla="*/ 131 h 159"/>
                  <a:gd name="T46" fmla="*/ 427 w 600"/>
                  <a:gd name="T47" fmla="*/ 135 h 159"/>
                  <a:gd name="T48" fmla="*/ 397 w 600"/>
                  <a:gd name="T49" fmla="*/ 142 h 159"/>
                  <a:gd name="T50" fmla="*/ 377 w 600"/>
                  <a:gd name="T51" fmla="*/ 143 h 159"/>
                  <a:gd name="T52" fmla="*/ 365 w 600"/>
                  <a:gd name="T53" fmla="*/ 145 h 159"/>
                  <a:gd name="T54" fmla="*/ 348 w 600"/>
                  <a:gd name="T55" fmla="*/ 141 h 159"/>
                  <a:gd name="T56" fmla="*/ 332 w 600"/>
                  <a:gd name="T57" fmla="*/ 135 h 159"/>
                  <a:gd name="T58" fmla="*/ 318 w 600"/>
                  <a:gd name="T59" fmla="*/ 135 h 159"/>
                  <a:gd name="T60" fmla="*/ 297 w 600"/>
                  <a:gd name="T61" fmla="*/ 140 h 159"/>
                  <a:gd name="T62" fmla="*/ 273 w 600"/>
                  <a:gd name="T63" fmla="*/ 141 h 159"/>
                  <a:gd name="T64" fmla="*/ 262 w 600"/>
                  <a:gd name="T65" fmla="*/ 143 h 159"/>
                  <a:gd name="T66" fmla="*/ 249 w 600"/>
                  <a:gd name="T67" fmla="*/ 151 h 159"/>
                  <a:gd name="T68" fmla="*/ 240 w 600"/>
                  <a:gd name="T69" fmla="*/ 151 h 159"/>
                  <a:gd name="T70" fmla="*/ 229 w 600"/>
                  <a:gd name="T71" fmla="*/ 151 h 159"/>
                  <a:gd name="T72" fmla="*/ 220 w 600"/>
                  <a:gd name="T73" fmla="*/ 158 h 159"/>
                  <a:gd name="T74" fmla="*/ 199 w 600"/>
                  <a:gd name="T75" fmla="*/ 159 h 159"/>
                  <a:gd name="T76" fmla="*/ 187 w 600"/>
                  <a:gd name="T77" fmla="*/ 153 h 159"/>
                  <a:gd name="T78" fmla="*/ 183 w 600"/>
                  <a:gd name="T79" fmla="*/ 149 h 159"/>
                  <a:gd name="T80" fmla="*/ 180 w 600"/>
                  <a:gd name="T81" fmla="*/ 146 h 159"/>
                  <a:gd name="T82" fmla="*/ 172 w 600"/>
                  <a:gd name="T83" fmla="*/ 137 h 159"/>
                  <a:gd name="T84" fmla="*/ 169 w 600"/>
                  <a:gd name="T85" fmla="*/ 134 h 159"/>
                  <a:gd name="T86" fmla="*/ 145 w 600"/>
                  <a:gd name="T87" fmla="*/ 113 h 159"/>
                  <a:gd name="T88" fmla="*/ 131 w 600"/>
                  <a:gd name="T89" fmla="*/ 108 h 159"/>
                  <a:gd name="T90" fmla="*/ 111 w 600"/>
                  <a:gd name="T91" fmla="*/ 106 h 159"/>
                  <a:gd name="T92" fmla="*/ 102 w 600"/>
                  <a:gd name="T93" fmla="*/ 100 h 159"/>
                  <a:gd name="T94" fmla="*/ 98 w 600"/>
                  <a:gd name="T95" fmla="*/ 96 h 159"/>
                  <a:gd name="T96" fmla="*/ 85 w 600"/>
                  <a:gd name="T97" fmla="*/ 84 h 159"/>
                  <a:gd name="T98" fmla="*/ 72 w 600"/>
                  <a:gd name="T99" fmla="*/ 80 h 159"/>
                  <a:gd name="T100" fmla="*/ 52 w 600"/>
                  <a:gd name="T101" fmla="*/ 71 h 159"/>
                  <a:gd name="T102" fmla="*/ 40 w 600"/>
                  <a:gd name="T103" fmla="*/ 57 h 159"/>
                  <a:gd name="T104" fmla="*/ 34 w 600"/>
                  <a:gd name="T105" fmla="*/ 48 h 159"/>
                  <a:gd name="T106" fmla="*/ 21 w 600"/>
                  <a:gd name="T107" fmla="*/ 43 h 159"/>
                  <a:gd name="T108" fmla="*/ 5 w 600"/>
                  <a:gd name="T109" fmla="*/ 3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00" h="159">
                    <a:moveTo>
                      <a:pt x="600" y="0"/>
                    </a:moveTo>
                    <a:lnTo>
                      <a:pt x="598" y="3"/>
                    </a:lnTo>
                    <a:lnTo>
                      <a:pt x="594" y="8"/>
                    </a:lnTo>
                    <a:lnTo>
                      <a:pt x="589" y="12"/>
                    </a:lnTo>
                    <a:lnTo>
                      <a:pt x="587" y="17"/>
                    </a:lnTo>
                    <a:lnTo>
                      <a:pt x="586" y="25"/>
                    </a:lnTo>
                    <a:lnTo>
                      <a:pt x="578" y="29"/>
                    </a:lnTo>
                    <a:lnTo>
                      <a:pt x="569" y="37"/>
                    </a:lnTo>
                    <a:lnTo>
                      <a:pt x="563" y="39"/>
                    </a:lnTo>
                    <a:lnTo>
                      <a:pt x="558" y="44"/>
                    </a:lnTo>
                    <a:lnTo>
                      <a:pt x="548" y="57"/>
                    </a:lnTo>
                    <a:lnTo>
                      <a:pt x="546" y="62"/>
                    </a:lnTo>
                    <a:lnTo>
                      <a:pt x="543" y="73"/>
                    </a:lnTo>
                    <a:lnTo>
                      <a:pt x="541" y="74"/>
                    </a:lnTo>
                    <a:lnTo>
                      <a:pt x="540" y="77"/>
                    </a:lnTo>
                    <a:lnTo>
                      <a:pt x="537" y="80"/>
                    </a:lnTo>
                    <a:lnTo>
                      <a:pt x="534" y="83"/>
                    </a:lnTo>
                    <a:lnTo>
                      <a:pt x="531" y="84"/>
                    </a:lnTo>
                    <a:lnTo>
                      <a:pt x="527" y="83"/>
                    </a:lnTo>
                    <a:lnTo>
                      <a:pt x="525" y="84"/>
                    </a:lnTo>
                    <a:lnTo>
                      <a:pt x="521" y="86"/>
                    </a:lnTo>
                    <a:lnTo>
                      <a:pt x="519" y="91"/>
                    </a:lnTo>
                    <a:lnTo>
                      <a:pt x="514" y="92"/>
                    </a:lnTo>
                    <a:lnTo>
                      <a:pt x="512" y="92"/>
                    </a:lnTo>
                    <a:lnTo>
                      <a:pt x="510" y="92"/>
                    </a:lnTo>
                    <a:lnTo>
                      <a:pt x="510" y="94"/>
                    </a:lnTo>
                    <a:lnTo>
                      <a:pt x="504" y="94"/>
                    </a:lnTo>
                    <a:lnTo>
                      <a:pt x="501" y="94"/>
                    </a:lnTo>
                    <a:lnTo>
                      <a:pt x="498" y="95"/>
                    </a:lnTo>
                    <a:lnTo>
                      <a:pt x="492" y="94"/>
                    </a:lnTo>
                    <a:lnTo>
                      <a:pt x="490" y="94"/>
                    </a:lnTo>
                    <a:lnTo>
                      <a:pt x="490" y="91"/>
                    </a:lnTo>
                    <a:lnTo>
                      <a:pt x="489" y="89"/>
                    </a:lnTo>
                    <a:lnTo>
                      <a:pt x="485" y="89"/>
                    </a:lnTo>
                    <a:lnTo>
                      <a:pt x="480" y="86"/>
                    </a:lnTo>
                    <a:lnTo>
                      <a:pt x="479" y="88"/>
                    </a:lnTo>
                    <a:lnTo>
                      <a:pt x="478" y="89"/>
                    </a:lnTo>
                    <a:lnTo>
                      <a:pt x="479" y="94"/>
                    </a:lnTo>
                    <a:lnTo>
                      <a:pt x="479" y="96"/>
                    </a:lnTo>
                    <a:lnTo>
                      <a:pt x="474" y="100"/>
                    </a:lnTo>
                    <a:lnTo>
                      <a:pt x="471" y="101"/>
                    </a:lnTo>
                    <a:lnTo>
                      <a:pt x="468" y="105"/>
                    </a:lnTo>
                    <a:lnTo>
                      <a:pt x="464" y="108"/>
                    </a:lnTo>
                    <a:lnTo>
                      <a:pt x="462" y="114"/>
                    </a:lnTo>
                    <a:lnTo>
                      <a:pt x="452" y="124"/>
                    </a:lnTo>
                    <a:lnTo>
                      <a:pt x="446" y="131"/>
                    </a:lnTo>
                    <a:lnTo>
                      <a:pt x="434" y="134"/>
                    </a:lnTo>
                    <a:lnTo>
                      <a:pt x="427" y="135"/>
                    </a:lnTo>
                    <a:lnTo>
                      <a:pt x="421" y="137"/>
                    </a:lnTo>
                    <a:lnTo>
                      <a:pt x="397" y="142"/>
                    </a:lnTo>
                    <a:lnTo>
                      <a:pt x="386" y="142"/>
                    </a:lnTo>
                    <a:lnTo>
                      <a:pt x="377" y="143"/>
                    </a:lnTo>
                    <a:lnTo>
                      <a:pt x="370" y="143"/>
                    </a:lnTo>
                    <a:lnTo>
                      <a:pt x="365" y="145"/>
                    </a:lnTo>
                    <a:lnTo>
                      <a:pt x="360" y="145"/>
                    </a:lnTo>
                    <a:lnTo>
                      <a:pt x="348" y="141"/>
                    </a:lnTo>
                    <a:lnTo>
                      <a:pt x="340" y="137"/>
                    </a:lnTo>
                    <a:lnTo>
                      <a:pt x="332" y="135"/>
                    </a:lnTo>
                    <a:lnTo>
                      <a:pt x="326" y="135"/>
                    </a:lnTo>
                    <a:lnTo>
                      <a:pt x="318" y="135"/>
                    </a:lnTo>
                    <a:lnTo>
                      <a:pt x="311" y="137"/>
                    </a:lnTo>
                    <a:lnTo>
                      <a:pt x="297" y="140"/>
                    </a:lnTo>
                    <a:lnTo>
                      <a:pt x="284" y="141"/>
                    </a:lnTo>
                    <a:lnTo>
                      <a:pt x="273" y="141"/>
                    </a:lnTo>
                    <a:lnTo>
                      <a:pt x="267" y="142"/>
                    </a:lnTo>
                    <a:lnTo>
                      <a:pt x="262" y="143"/>
                    </a:lnTo>
                    <a:lnTo>
                      <a:pt x="258" y="147"/>
                    </a:lnTo>
                    <a:lnTo>
                      <a:pt x="249" y="151"/>
                    </a:lnTo>
                    <a:lnTo>
                      <a:pt x="244" y="151"/>
                    </a:lnTo>
                    <a:lnTo>
                      <a:pt x="240" y="151"/>
                    </a:lnTo>
                    <a:lnTo>
                      <a:pt x="233" y="149"/>
                    </a:lnTo>
                    <a:lnTo>
                      <a:pt x="229" y="151"/>
                    </a:lnTo>
                    <a:lnTo>
                      <a:pt x="227" y="154"/>
                    </a:lnTo>
                    <a:lnTo>
                      <a:pt x="220" y="158"/>
                    </a:lnTo>
                    <a:lnTo>
                      <a:pt x="212" y="159"/>
                    </a:lnTo>
                    <a:lnTo>
                      <a:pt x="199" y="159"/>
                    </a:lnTo>
                    <a:lnTo>
                      <a:pt x="189" y="156"/>
                    </a:lnTo>
                    <a:lnTo>
                      <a:pt x="187" y="153"/>
                    </a:lnTo>
                    <a:lnTo>
                      <a:pt x="184" y="151"/>
                    </a:lnTo>
                    <a:lnTo>
                      <a:pt x="183" y="149"/>
                    </a:lnTo>
                    <a:lnTo>
                      <a:pt x="181" y="147"/>
                    </a:lnTo>
                    <a:lnTo>
                      <a:pt x="180" y="146"/>
                    </a:lnTo>
                    <a:lnTo>
                      <a:pt x="177" y="142"/>
                    </a:lnTo>
                    <a:lnTo>
                      <a:pt x="172" y="137"/>
                    </a:lnTo>
                    <a:lnTo>
                      <a:pt x="170" y="135"/>
                    </a:lnTo>
                    <a:lnTo>
                      <a:pt x="169" y="134"/>
                    </a:lnTo>
                    <a:lnTo>
                      <a:pt x="155" y="120"/>
                    </a:lnTo>
                    <a:lnTo>
                      <a:pt x="145" y="113"/>
                    </a:lnTo>
                    <a:lnTo>
                      <a:pt x="137" y="109"/>
                    </a:lnTo>
                    <a:lnTo>
                      <a:pt x="131" y="108"/>
                    </a:lnTo>
                    <a:lnTo>
                      <a:pt x="115" y="107"/>
                    </a:lnTo>
                    <a:lnTo>
                      <a:pt x="111" y="106"/>
                    </a:lnTo>
                    <a:lnTo>
                      <a:pt x="107" y="103"/>
                    </a:lnTo>
                    <a:lnTo>
                      <a:pt x="102" y="100"/>
                    </a:lnTo>
                    <a:lnTo>
                      <a:pt x="100" y="97"/>
                    </a:lnTo>
                    <a:lnTo>
                      <a:pt x="98" y="96"/>
                    </a:lnTo>
                    <a:lnTo>
                      <a:pt x="90" y="88"/>
                    </a:lnTo>
                    <a:lnTo>
                      <a:pt x="85" y="84"/>
                    </a:lnTo>
                    <a:lnTo>
                      <a:pt x="80" y="83"/>
                    </a:lnTo>
                    <a:lnTo>
                      <a:pt x="72" y="80"/>
                    </a:lnTo>
                    <a:lnTo>
                      <a:pt x="68" y="80"/>
                    </a:lnTo>
                    <a:lnTo>
                      <a:pt x="52" y="71"/>
                    </a:lnTo>
                    <a:lnTo>
                      <a:pt x="45" y="63"/>
                    </a:lnTo>
                    <a:lnTo>
                      <a:pt x="40" y="57"/>
                    </a:lnTo>
                    <a:lnTo>
                      <a:pt x="38" y="50"/>
                    </a:lnTo>
                    <a:lnTo>
                      <a:pt x="34" y="48"/>
                    </a:lnTo>
                    <a:lnTo>
                      <a:pt x="29" y="45"/>
                    </a:lnTo>
                    <a:lnTo>
                      <a:pt x="21" y="43"/>
                    </a:lnTo>
                    <a:lnTo>
                      <a:pt x="12" y="42"/>
                    </a:lnTo>
                    <a:lnTo>
                      <a:pt x="5" y="37"/>
                    </a:lnTo>
                    <a:lnTo>
                      <a:pt x="0" y="2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788">
                <a:extLst>
                  <a:ext uri="{FF2B5EF4-FFF2-40B4-BE49-F238E27FC236}">
                    <a16:creationId xmlns:a16="http://schemas.microsoft.com/office/drawing/2014/main" id="{DC56219E-DDAE-2DF3-F2E7-873DB4FC6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6" y="2214"/>
                <a:ext cx="87" cy="89"/>
              </a:xfrm>
              <a:custGeom>
                <a:avLst/>
                <a:gdLst>
                  <a:gd name="T0" fmla="*/ 429 w 435"/>
                  <a:gd name="T1" fmla="*/ 0 h 448"/>
                  <a:gd name="T2" fmla="*/ 423 w 435"/>
                  <a:gd name="T3" fmla="*/ 1 h 448"/>
                  <a:gd name="T4" fmla="*/ 409 w 435"/>
                  <a:gd name="T5" fmla="*/ 1 h 448"/>
                  <a:gd name="T6" fmla="*/ 396 w 435"/>
                  <a:gd name="T7" fmla="*/ 2 h 448"/>
                  <a:gd name="T8" fmla="*/ 381 w 435"/>
                  <a:gd name="T9" fmla="*/ 12 h 448"/>
                  <a:gd name="T10" fmla="*/ 369 w 435"/>
                  <a:gd name="T11" fmla="*/ 19 h 448"/>
                  <a:gd name="T12" fmla="*/ 349 w 435"/>
                  <a:gd name="T13" fmla="*/ 27 h 448"/>
                  <a:gd name="T14" fmla="*/ 325 w 435"/>
                  <a:gd name="T15" fmla="*/ 36 h 448"/>
                  <a:gd name="T16" fmla="*/ 307 w 435"/>
                  <a:gd name="T17" fmla="*/ 48 h 448"/>
                  <a:gd name="T18" fmla="*/ 289 w 435"/>
                  <a:gd name="T19" fmla="*/ 62 h 448"/>
                  <a:gd name="T20" fmla="*/ 280 w 435"/>
                  <a:gd name="T21" fmla="*/ 69 h 448"/>
                  <a:gd name="T22" fmla="*/ 258 w 435"/>
                  <a:gd name="T23" fmla="*/ 91 h 448"/>
                  <a:gd name="T24" fmla="*/ 243 w 435"/>
                  <a:gd name="T25" fmla="*/ 111 h 448"/>
                  <a:gd name="T26" fmla="*/ 234 w 435"/>
                  <a:gd name="T27" fmla="*/ 140 h 448"/>
                  <a:gd name="T28" fmla="*/ 224 w 435"/>
                  <a:gd name="T29" fmla="*/ 171 h 448"/>
                  <a:gd name="T30" fmla="*/ 218 w 435"/>
                  <a:gd name="T31" fmla="*/ 180 h 448"/>
                  <a:gd name="T32" fmla="*/ 204 w 435"/>
                  <a:gd name="T33" fmla="*/ 200 h 448"/>
                  <a:gd name="T34" fmla="*/ 192 w 435"/>
                  <a:gd name="T35" fmla="*/ 220 h 448"/>
                  <a:gd name="T36" fmla="*/ 188 w 435"/>
                  <a:gd name="T37" fmla="*/ 224 h 448"/>
                  <a:gd name="T38" fmla="*/ 178 w 435"/>
                  <a:gd name="T39" fmla="*/ 227 h 448"/>
                  <a:gd name="T40" fmla="*/ 173 w 435"/>
                  <a:gd name="T41" fmla="*/ 231 h 448"/>
                  <a:gd name="T42" fmla="*/ 169 w 435"/>
                  <a:gd name="T43" fmla="*/ 240 h 448"/>
                  <a:gd name="T44" fmla="*/ 165 w 435"/>
                  <a:gd name="T45" fmla="*/ 244 h 448"/>
                  <a:gd name="T46" fmla="*/ 161 w 435"/>
                  <a:gd name="T47" fmla="*/ 257 h 448"/>
                  <a:gd name="T48" fmla="*/ 154 w 435"/>
                  <a:gd name="T49" fmla="*/ 276 h 448"/>
                  <a:gd name="T50" fmla="*/ 149 w 435"/>
                  <a:gd name="T51" fmla="*/ 282 h 448"/>
                  <a:gd name="T52" fmla="*/ 142 w 435"/>
                  <a:gd name="T53" fmla="*/ 294 h 448"/>
                  <a:gd name="T54" fmla="*/ 132 w 435"/>
                  <a:gd name="T55" fmla="*/ 310 h 448"/>
                  <a:gd name="T56" fmla="*/ 119 w 435"/>
                  <a:gd name="T57" fmla="*/ 326 h 448"/>
                  <a:gd name="T58" fmla="*/ 96 w 435"/>
                  <a:gd name="T59" fmla="*/ 361 h 448"/>
                  <a:gd name="T60" fmla="*/ 85 w 435"/>
                  <a:gd name="T61" fmla="*/ 371 h 448"/>
                  <a:gd name="T62" fmla="*/ 55 w 435"/>
                  <a:gd name="T63" fmla="*/ 393 h 448"/>
                  <a:gd name="T64" fmla="*/ 39 w 435"/>
                  <a:gd name="T65" fmla="*/ 406 h 448"/>
                  <a:gd name="T66" fmla="*/ 27 w 435"/>
                  <a:gd name="T67" fmla="*/ 412 h 448"/>
                  <a:gd name="T68" fmla="*/ 21 w 435"/>
                  <a:gd name="T69" fmla="*/ 419 h 448"/>
                  <a:gd name="T70" fmla="*/ 3 w 435"/>
                  <a:gd name="T71" fmla="*/ 436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5" h="448">
                    <a:moveTo>
                      <a:pt x="435" y="0"/>
                    </a:moveTo>
                    <a:lnTo>
                      <a:pt x="429" y="0"/>
                    </a:lnTo>
                    <a:lnTo>
                      <a:pt x="426" y="0"/>
                    </a:lnTo>
                    <a:lnTo>
                      <a:pt x="423" y="1"/>
                    </a:lnTo>
                    <a:lnTo>
                      <a:pt x="415" y="1"/>
                    </a:lnTo>
                    <a:lnTo>
                      <a:pt x="409" y="1"/>
                    </a:lnTo>
                    <a:lnTo>
                      <a:pt x="404" y="2"/>
                    </a:lnTo>
                    <a:lnTo>
                      <a:pt x="396" y="2"/>
                    </a:lnTo>
                    <a:lnTo>
                      <a:pt x="389" y="6"/>
                    </a:lnTo>
                    <a:lnTo>
                      <a:pt x="381" y="12"/>
                    </a:lnTo>
                    <a:lnTo>
                      <a:pt x="372" y="20"/>
                    </a:lnTo>
                    <a:lnTo>
                      <a:pt x="369" y="19"/>
                    </a:lnTo>
                    <a:lnTo>
                      <a:pt x="361" y="23"/>
                    </a:lnTo>
                    <a:lnTo>
                      <a:pt x="349" y="27"/>
                    </a:lnTo>
                    <a:lnTo>
                      <a:pt x="333" y="34"/>
                    </a:lnTo>
                    <a:lnTo>
                      <a:pt x="325" y="36"/>
                    </a:lnTo>
                    <a:lnTo>
                      <a:pt x="316" y="42"/>
                    </a:lnTo>
                    <a:lnTo>
                      <a:pt x="307" y="48"/>
                    </a:lnTo>
                    <a:lnTo>
                      <a:pt x="296" y="58"/>
                    </a:lnTo>
                    <a:lnTo>
                      <a:pt x="289" y="62"/>
                    </a:lnTo>
                    <a:lnTo>
                      <a:pt x="284" y="64"/>
                    </a:lnTo>
                    <a:lnTo>
                      <a:pt x="280" y="69"/>
                    </a:lnTo>
                    <a:lnTo>
                      <a:pt x="269" y="77"/>
                    </a:lnTo>
                    <a:lnTo>
                      <a:pt x="258" y="91"/>
                    </a:lnTo>
                    <a:lnTo>
                      <a:pt x="249" y="99"/>
                    </a:lnTo>
                    <a:lnTo>
                      <a:pt x="243" y="111"/>
                    </a:lnTo>
                    <a:lnTo>
                      <a:pt x="236" y="125"/>
                    </a:lnTo>
                    <a:lnTo>
                      <a:pt x="234" y="140"/>
                    </a:lnTo>
                    <a:lnTo>
                      <a:pt x="229" y="157"/>
                    </a:lnTo>
                    <a:lnTo>
                      <a:pt x="224" y="171"/>
                    </a:lnTo>
                    <a:lnTo>
                      <a:pt x="221" y="176"/>
                    </a:lnTo>
                    <a:lnTo>
                      <a:pt x="218" y="180"/>
                    </a:lnTo>
                    <a:lnTo>
                      <a:pt x="213" y="187"/>
                    </a:lnTo>
                    <a:lnTo>
                      <a:pt x="204" y="200"/>
                    </a:lnTo>
                    <a:lnTo>
                      <a:pt x="197" y="217"/>
                    </a:lnTo>
                    <a:lnTo>
                      <a:pt x="192" y="220"/>
                    </a:lnTo>
                    <a:lnTo>
                      <a:pt x="189" y="222"/>
                    </a:lnTo>
                    <a:lnTo>
                      <a:pt x="188" y="224"/>
                    </a:lnTo>
                    <a:lnTo>
                      <a:pt x="183" y="225"/>
                    </a:lnTo>
                    <a:lnTo>
                      <a:pt x="178" y="227"/>
                    </a:lnTo>
                    <a:lnTo>
                      <a:pt x="175" y="228"/>
                    </a:lnTo>
                    <a:lnTo>
                      <a:pt x="173" y="231"/>
                    </a:lnTo>
                    <a:lnTo>
                      <a:pt x="171" y="235"/>
                    </a:lnTo>
                    <a:lnTo>
                      <a:pt x="169" y="240"/>
                    </a:lnTo>
                    <a:lnTo>
                      <a:pt x="166" y="240"/>
                    </a:lnTo>
                    <a:lnTo>
                      <a:pt x="165" y="244"/>
                    </a:lnTo>
                    <a:lnTo>
                      <a:pt x="163" y="248"/>
                    </a:lnTo>
                    <a:lnTo>
                      <a:pt x="161" y="257"/>
                    </a:lnTo>
                    <a:lnTo>
                      <a:pt x="158" y="265"/>
                    </a:lnTo>
                    <a:lnTo>
                      <a:pt x="154" y="276"/>
                    </a:lnTo>
                    <a:lnTo>
                      <a:pt x="152" y="277"/>
                    </a:lnTo>
                    <a:lnTo>
                      <a:pt x="149" y="282"/>
                    </a:lnTo>
                    <a:lnTo>
                      <a:pt x="146" y="287"/>
                    </a:lnTo>
                    <a:lnTo>
                      <a:pt x="142" y="294"/>
                    </a:lnTo>
                    <a:lnTo>
                      <a:pt x="136" y="304"/>
                    </a:lnTo>
                    <a:lnTo>
                      <a:pt x="132" y="310"/>
                    </a:lnTo>
                    <a:lnTo>
                      <a:pt x="126" y="319"/>
                    </a:lnTo>
                    <a:lnTo>
                      <a:pt x="119" y="326"/>
                    </a:lnTo>
                    <a:lnTo>
                      <a:pt x="114" y="337"/>
                    </a:lnTo>
                    <a:lnTo>
                      <a:pt x="96" y="361"/>
                    </a:lnTo>
                    <a:lnTo>
                      <a:pt x="87" y="368"/>
                    </a:lnTo>
                    <a:lnTo>
                      <a:pt x="85" y="371"/>
                    </a:lnTo>
                    <a:lnTo>
                      <a:pt x="85" y="373"/>
                    </a:lnTo>
                    <a:lnTo>
                      <a:pt x="55" y="393"/>
                    </a:lnTo>
                    <a:lnTo>
                      <a:pt x="43" y="404"/>
                    </a:lnTo>
                    <a:lnTo>
                      <a:pt x="39" y="406"/>
                    </a:lnTo>
                    <a:lnTo>
                      <a:pt x="33" y="411"/>
                    </a:lnTo>
                    <a:lnTo>
                      <a:pt x="27" y="412"/>
                    </a:lnTo>
                    <a:lnTo>
                      <a:pt x="23" y="414"/>
                    </a:lnTo>
                    <a:lnTo>
                      <a:pt x="21" y="419"/>
                    </a:lnTo>
                    <a:lnTo>
                      <a:pt x="6" y="431"/>
                    </a:lnTo>
                    <a:lnTo>
                      <a:pt x="3" y="436"/>
                    </a:lnTo>
                    <a:lnTo>
                      <a:pt x="0" y="44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789">
                <a:extLst>
                  <a:ext uri="{FF2B5EF4-FFF2-40B4-BE49-F238E27FC236}">
                    <a16:creationId xmlns:a16="http://schemas.microsoft.com/office/drawing/2014/main" id="{A6440F97-2128-A91A-9B98-5BCF832A89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2172"/>
                <a:ext cx="157" cy="119"/>
              </a:xfrm>
              <a:custGeom>
                <a:avLst/>
                <a:gdLst>
                  <a:gd name="T0" fmla="*/ 10 w 782"/>
                  <a:gd name="T1" fmla="*/ 507 h 595"/>
                  <a:gd name="T2" fmla="*/ 20 w 782"/>
                  <a:gd name="T3" fmla="*/ 524 h 595"/>
                  <a:gd name="T4" fmla="*/ 10 w 782"/>
                  <a:gd name="T5" fmla="*/ 537 h 595"/>
                  <a:gd name="T6" fmla="*/ 20 w 782"/>
                  <a:gd name="T7" fmla="*/ 555 h 595"/>
                  <a:gd name="T8" fmla="*/ 30 w 782"/>
                  <a:gd name="T9" fmla="*/ 570 h 595"/>
                  <a:gd name="T10" fmla="*/ 39 w 782"/>
                  <a:gd name="T11" fmla="*/ 584 h 595"/>
                  <a:gd name="T12" fmla="*/ 61 w 782"/>
                  <a:gd name="T13" fmla="*/ 590 h 595"/>
                  <a:gd name="T14" fmla="*/ 81 w 782"/>
                  <a:gd name="T15" fmla="*/ 590 h 595"/>
                  <a:gd name="T16" fmla="*/ 85 w 782"/>
                  <a:gd name="T17" fmla="*/ 590 h 595"/>
                  <a:gd name="T18" fmla="*/ 93 w 782"/>
                  <a:gd name="T19" fmla="*/ 588 h 595"/>
                  <a:gd name="T20" fmla="*/ 110 w 782"/>
                  <a:gd name="T21" fmla="*/ 589 h 595"/>
                  <a:gd name="T22" fmla="*/ 119 w 782"/>
                  <a:gd name="T23" fmla="*/ 589 h 595"/>
                  <a:gd name="T24" fmla="*/ 133 w 782"/>
                  <a:gd name="T25" fmla="*/ 586 h 595"/>
                  <a:gd name="T26" fmla="*/ 142 w 782"/>
                  <a:gd name="T27" fmla="*/ 586 h 595"/>
                  <a:gd name="T28" fmla="*/ 159 w 782"/>
                  <a:gd name="T29" fmla="*/ 576 h 595"/>
                  <a:gd name="T30" fmla="*/ 187 w 782"/>
                  <a:gd name="T31" fmla="*/ 565 h 595"/>
                  <a:gd name="T32" fmla="*/ 215 w 782"/>
                  <a:gd name="T33" fmla="*/ 550 h 595"/>
                  <a:gd name="T34" fmla="*/ 246 w 782"/>
                  <a:gd name="T35" fmla="*/ 546 h 595"/>
                  <a:gd name="T36" fmla="*/ 284 w 782"/>
                  <a:gd name="T37" fmla="*/ 549 h 595"/>
                  <a:gd name="T38" fmla="*/ 297 w 782"/>
                  <a:gd name="T39" fmla="*/ 557 h 595"/>
                  <a:gd name="T40" fmla="*/ 315 w 782"/>
                  <a:gd name="T41" fmla="*/ 561 h 595"/>
                  <a:gd name="T42" fmla="*/ 324 w 782"/>
                  <a:gd name="T43" fmla="*/ 559 h 595"/>
                  <a:gd name="T44" fmla="*/ 339 w 782"/>
                  <a:gd name="T45" fmla="*/ 566 h 595"/>
                  <a:gd name="T46" fmla="*/ 352 w 782"/>
                  <a:gd name="T47" fmla="*/ 564 h 595"/>
                  <a:gd name="T48" fmla="*/ 402 w 782"/>
                  <a:gd name="T49" fmla="*/ 587 h 595"/>
                  <a:gd name="T50" fmla="*/ 433 w 782"/>
                  <a:gd name="T51" fmla="*/ 595 h 595"/>
                  <a:gd name="T52" fmla="*/ 453 w 782"/>
                  <a:gd name="T53" fmla="*/ 588 h 595"/>
                  <a:gd name="T54" fmla="*/ 478 w 782"/>
                  <a:gd name="T55" fmla="*/ 582 h 595"/>
                  <a:gd name="T56" fmla="*/ 481 w 782"/>
                  <a:gd name="T57" fmla="*/ 581 h 595"/>
                  <a:gd name="T58" fmla="*/ 497 w 782"/>
                  <a:gd name="T59" fmla="*/ 578 h 595"/>
                  <a:gd name="T60" fmla="*/ 535 w 782"/>
                  <a:gd name="T61" fmla="*/ 549 h 595"/>
                  <a:gd name="T62" fmla="*/ 555 w 782"/>
                  <a:gd name="T63" fmla="*/ 520 h 595"/>
                  <a:gd name="T64" fmla="*/ 566 w 782"/>
                  <a:gd name="T65" fmla="*/ 503 h 595"/>
                  <a:gd name="T66" fmla="*/ 590 w 782"/>
                  <a:gd name="T67" fmla="*/ 483 h 595"/>
                  <a:gd name="T68" fmla="*/ 622 w 782"/>
                  <a:gd name="T69" fmla="*/ 454 h 595"/>
                  <a:gd name="T70" fmla="*/ 639 w 782"/>
                  <a:gd name="T71" fmla="*/ 429 h 595"/>
                  <a:gd name="T72" fmla="*/ 659 w 782"/>
                  <a:gd name="T73" fmla="*/ 415 h 595"/>
                  <a:gd name="T74" fmla="*/ 670 w 782"/>
                  <a:gd name="T75" fmla="*/ 405 h 595"/>
                  <a:gd name="T76" fmla="*/ 689 w 782"/>
                  <a:gd name="T77" fmla="*/ 384 h 595"/>
                  <a:gd name="T78" fmla="*/ 697 w 782"/>
                  <a:gd name="T79" fmla="*/ 372 h 595"/>
                  <a:gd name="T80" fmla="*/ 720 w 782"/>
                  <a:gd name="T81" fmla="*/ 343 h 595"/>
                  <a:gd name="T82" fmla="*/ 781 w 782"/>
                  <a:gd name="T83" fmla="*/ 215 h 595"/>
                  <a:gd name="T84" fmla="*/ 782 w 782"/>
                  <a:gd name="T85" fmla="*/ 165 h 595"/>
                  <a:gd name="T86" fmla="*/ 781 w 782"/>
                  <a:gd name="T87" fmla="*/ 137 h 595"/>
                  <a:gd name="T88" fmla="*/ 777 w 782"/>
                  <a:gd name="T89" fmla="*/ 119 h 595"/>
                  <a:gd name="T90" fmla="*/ 771 w 782"/>
                  <a:gd name="T91" fmla="*/ 98 h 595"/>
                  <a:gd name="T92" fmla="*/ 765 w 782"/>
                  <a:gd name="T93" fmla="*/ 85 h 595"/>
                  <a:gd name="T94" fmla="*/ 761 w 782"/>
                  <a:gd name="T95" fmla="*/ 78 h 595"/>
                  <a:gd name="T96" fmla="*/ 755 w 782"/>
                  <a:gd name="T97" fmla="*/ 64 h 595"/>
                  <a:gd name="T98" fmla="*/ 748 w 782"/>
                  <a:gd name="T99" fmla="*/ 43 h 595"/>
                  <a:gd name="T100" fmla="*/ 748 w 782"/>
                  <a:gd name="T101" fmla="*/ 27 h 595"/>
                  <a:gd name="T102" fmla="*/ 745 w 782"/>
                  <a:gd name="T103" fmla="*/ 15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82" h="595">
                    <a:moveTo>
                      <a:pt x="0" y="497"/>
                    </a:moveTo>
                    <a:lnTo>
                      <a:pt x="4" y="503"/>
                    </a:lnTo>
                    <a:lnTo>
                      <a:pt x="10" y="507"/>
                    </a:lnTo>
                    <a:lnTo>
                      <a:pt x="16" y="512"/>
                    </a:lnTo>
                    <a:lnTo>
                      <a:pt x="21" y="519"/>
                    </a:lnTo>
                    <a:lnTo>
                      <a:pt x="20" y="524"/>
                    </a:lnTo>
                    <a:lnTo>
                      <a:pt x="18" y="529"/>
                    </a:lnTo>
                    <a:lnTo>
                      <a:pt x="12" y="532"/>
                    </a:lnTo>
                    <a:lnTo>
                      <a:pt x="10" y="537"/>
                    </a:lnTo>
                    <a:lnTo>
                      <a:pt x="11" y="543"/>
                    </a:lnTo>
                    <a:lnTo>
                      <a:pt x="17" y="552"/>
                    </a:lnTo>
                    <a:lnTo>
                      <a:pt x="20" y="555"/>
                    </a:lnTo>
                    <a:lnTo>
                      <a:pt x="23" y="560"/>
                    </a:lnTo>
                    <a:lnTo>
                      <a:pt x="29" y="567"/>
                    </a:lnTo>
                    <a:lnTo>
                      <a:pt x="30" y="570"/>
                    </a:lnTo>
                    <a:lnTo>
                      <a:pt x="33" y="574"/>
                    </a:lnTo>
                    <a:lnTo>
                      <a:pt x="35" y="577"/>
                    </a:lnTo>
                    <a:lnTo>
                      <a:pt x="39" y="584"/>
                    </a:lnTo>
                    <a:lnTo>
                      <a:pt x="45" y="589"/>
                    </a:lnTo>
                    <a:lnTo>
                      <a:pt x="51" y="590"/>
                    </a:lnTo>
                    <a:lnTo>
                      <a:pt x="61" y="590"/>
                    </a:lnTo>
                    <a:lnTo>
                      <a:pt x="68" y="589"/>
                    </a:lnTo>
                    <a:lnTo>
                      <a:pt x="79" y="590"/>
                    </a:lnTo>
                    <a:lnTo>
                      <a:pt x="81" y="590"/>
                    </a:lnTo>
                    <a:lnTo>
                      <a:pt x="83" y="590"/>
                    </a:lnTo>
                    <a:lnTo>
                      <a:pt x="85" y="592"/>
                    </a:lnTo>
                    <a:lnTo>
                      <a:pt x="85" y="590"/>
                    </a:lnTo>
                    <a:lnTo>
                      <a:pt x="86" y="590"/>
                    </a:lnTo>
                    <a:lnTo>
                      <a:pt x="89" y="590"/>
                    </a:lnTo>
                    <a:lnTo>
                      <a:pt x="93" y="588"/>
                    </a:lnTo>
                    <a:lnTo>
                      <a:pt x="102" y="589"/>
                    </a:lnTo>
                    <a:lnTo>
                      <a:pt x="108" y="589"/>
                    </a:lnTo>
                    <a:lnTo>
                      <a:pt x="110" y="589"/>
                    </a:lnTo>
                    <a:lnTo>
                      <a:pt x="112" y="589"/>
                    </a:lnTo>
                    <a:lnTo>
                      <a:pt x="114" y="590"/>
                    </a:lnTo>
                    <a:lnTo>
                      <a:pt x="119" y="589"/>
                    </a:lnTo>
                    <a:lnTo>
                      <a:pt x="125" y="589"/>
                    </a:lnTo>
                    <a:lnTo>
                      <a:pt x="133" y="587"/>
                    </a:lnTo>
                    <a:lnTo>
                      <a:pt x="133" y="586"/>
                    </a:lnTo>
                    <a:lnTo>
                      <a:pt x="135" y="586"/>
                    </a:lnTo>
                    <a:lnTo>
                      <a:pt x="137" y="586"/>
                    </a:lnTo>
                    <a:lnTo>
                      <a:pt x="142" y="586"/>
                    </a:lnTo>
                    <a:lnTo>
                      <a:pt x="148" y="583"/>
                    </a:lnTo>
                    <a:lnTo>
                      <a:pt x="152" y="583"/>
                    </a:lnTo>
                    <a:lnTo>
                      <a:pt x="159" y="576"/>
                    </a:lnTo>
                    <a:lnTo>
                      <a:pt x="171" y="572"/>
                    </a:lnTo>
                    <a:lnTo>
                      <a:pt x="180" y="567"/>
                    </a:lnTo>
                    <a:lnTo>
                      <a:pt x="187" y="565"/>
                    </a:lnTo>
                    <a:lnTo>
                      <a:pt x="193" y="563"/>
                    </a:lnTo>
                    <a:lnTo>
                      <a:pt x="196" y="561"/>
                    </a:lnTo>
                    <a:lnTo>
                      <a:pt x="215" y="550"/>
                    </a:lnTo>
                    <a:lnTo>
                      <a:pt x="222" y="547"/>
                    </a:lnTo>
                    <a:lnTo>
                      <a:pt x="236" y="547"/>
                    </a:lnTo>
                    <a:lnTo>
                      <a:pt x="246" y="546"/>
                    </a:lnTo>
                    <a:lnTo>
                      <a:pt x="257" y="548"/>
                    </a:lnTo>
                    <a:lnTo>
                      <a:pt x="274" y="550"/>
                    </a:lnTo>
                    <a:lnTo>
                      <a:pt x="284" y="549"/>
                    </a:lnTo>
                    <a:lnTo>
                      <a:pt x="287" y="549"/>
                    </a:lnTo>
                    <a:lnTo>
                      <a:pt x="291" y="552"/>
                    </a:lnTo>
                    <a:lnTo>
                      <a:pt x="297" y="557"/>
                    </a:lnTo>
                    <a:lnTo>
                      <a:pt x="304" y="560"/>
                    </a:lnTo>
                    <a:lnTo>
                      <a:pt x="310" y="560"/>
                    </a:lnTo>
                    <a:lnTo>
                      <a:pt x="315" y="561"/>
                    </a:lnTo>
                    <a:lnTo>
                      <a:pt x="319" y="561"/>
                    </a:lnTo>
                    <a:lnTo>
                      <a:pt x="321" y="561"/>
                    </a:lnTo>
                    <a:lnTo>
                      <a:pt x="324" y="559"/>
                    </a:lnTo>
                    <a:lnTo>
                      <a:pt x="327" y="559"/>
                    </a:lnTo>
                    <a:lnTo>
                      <a:pt x="332" y="561"/>
                    </a:lnTo>
                    <a:lnTo>
                      <a:pt x="339" y="566"/>
                    </a:lnTo>
                    <a:lnTo>
                      <a:pt x="342" y="567"/>
                    </a:lnTo>
                    <a:lnTo>
                      <a:pt x="347" y="567"/>
                    </a:lnTo>
                    <a:lnTo>
                      <a:pt x="352" y="564"/>
                    </a:lnTo>
                    <a:lnTo>
                      <a:pt x="358" y="565"/>
                    </a:lnTo>
                    <a:lnTo>
                      <a:pt x="375" y="571"/>
                    </a:lnTo>
                    <a:lnTo>
                      <a:pt x="402" y="587"/>
                    </a:lnTo>
                    <a:lnTo>
                      <a:pt x="411" y="590"/>
                    </a:lnTo>
                    <a:lnTo>
                      <a:pt x="423" y="595"/>
                    </a:lnTo>
                    <a:lnTo>
                      <a:pt x="433" y="595"/>
                    </a:lnTo>
                    <a:lnTo>
                      <a:pt x="442" y="593"/>
                    </a:lnTo>
                    <a:lnTo>
                      <a:pt x="447" y="589"/>
                    </a:lnTo>
                    <a:lnTo>
                      <a:pt x="453" y="588"/>
                    </a:lnTo>
                    <a:lnTo>
                      <a:pt x="462" y="584"/>
                    </a:lnTo>
                    <a:lnTo>
                      <a:pt x="469" y="584"/>
                    </a:lnTo>
                    <a:lnTo>
                      <a:pt x="478" y="582"/>
                    </a:lnTo>
                    <a:lnTo>
                      <a:pt x="478" y="581"/>
                    </a:lnTo>
                    <a:lnTo>
                      <a:pt x="479" y="581"/>
                    </a:lnTo>
                    <a:lnTo>
                      <a:pt x="481" y="581"/>
                    </a:lnTo>
                    <a:lnTo>
                      <a:pt x="486" y="581"/>
                    </a:lnTo>
                    <a:lnTo>
                      <a:pt x="492" y="578"/>
                    </a:lnTo>
                    <a:lnTo>
                      <a:pt x="497" y="578"/>
                    </a:lnTo>
                    <a:lnTo>
                      <a:pt x="519" y="566"/>
                    </a:lnTo>
                    <a:lnTo>
                      <a:pt x="525" y="559"/>
                    </a:lnTo>
                    <a:lnTo>
                      <a:pt x="535" y="549"/>
                    </a:lnTo>
                    <a:lnTo>
                      <a:pt x="554" y="526"/>
                    </a:lnTo>
                    <a:lnTo>
                      <a:pt x="554" y="523"/>
                    </a:lnTo>
                    <a:lnTo>
                      <a:pt x="555" y="520"/>
                    </a:lnTo>
                    <a:lnTo>
                      <a:pt x="556" y="515"/>
                    </a:lnTo>
                    <a:lnTo>
                      <a:pt x="560" y="507"/>
                    </a:lnTo>
                    <a:lnTo>
                      <a:pt x="566" y="503"/>
                    </a:lnTo>
                    <a:lnTo>
                      <a:pt x="575" y="498"/>
                    </a:lnTo>
                    <a:lnTo>
                      <a:pt x="581" y="494"/>
                    </a:lnTo>
                    <a:lnTo>
                      <a:pt x="590" y="483"/>
                    </a:lnTo>
                    <a:lnTo>
                      <a:pt x="598" y="474"/>
                    </a:lnTo>
                    <a:lnTo>
                      <a:pt x="607" y="467"/>
                    </a:lnTo>
                    <a:lnTo>
                      <a:pt x="622" y="454"/>
                    </a:lnTo>
                    <a:lnTo>
                      <a:pt x="632" y="441"/>
                    </a:lnTo>
                    <a:lnTo>
                      <a:pt x="633" y="434"/>
                    </a:lnTo>
                    <a:lnTo>
                      <a:pt x="639" y="429"/>
                    </a:lnTo>
                    <a:lnTo>
                      <a:pt x="647" y="422"/>
                    </a:lnTo>
                    <a:lnTo>
                      <a:pt x="658" y="417"/>
                    </a:lnTo>
                    <a:lnTo>
                      <a:pt x="659" y="415"/>
                    </a:lnTo>
                    <a:lnTo>
                      <a:pt x="662" y="414"/>
                    </a:lnTo>
                    <a:lnTo>
                      <a:pt x="667" y="410"/>
                    </a:lnTo>
                    <a:lnTo>
                      <a:pt x="670" y="405"/>
                    </a:lnTo>
                    <a:lnTo>
                      <a:pt x="675" y="400"/>
                    </a:lnTo>
                    <a:lnTo>
                      <a:pt x="680" y="393"/>
                    </a:lnTo>
                    <a:lnTo>
                      <a:pt x="689" y="384"/>
                    </a:lnTo>
                    <a:lnTo>
                      <a:pt x="689" y="382"/>
                    </a:lnTo>
                    <a:lnTo>
                      <a:pt x="691" y="380"/>
                    </a:lnTo>
                    <a:lnTo>
                      <a:pt x="697" y="372"/>
                    </a:lnTo>
                    <a:lnTo>
                      <a:pt x="701" y="366"/>
                    </a:lnTo>
                    <a:lnTo>
                      <a:pt x="707" y="360"/>
                    </a:lnTo>
                    <a:lnTo>
                      <a:pt x="720" y="343"/>
                    </a:lnTo>
                    <a:lnTo>
                      <a:pt x="770" y="255"/>
                    </a:lnTo>
                    <a:lnTo>
                      <a:pt x="777" y="233"/>
                    </a:lnTo>
                    <a:lnTo>
                      <a:pt x="781" y="215"/>
                    </a:lnTo>
                    <a:lnTo>
                      <a:pt x="781" y="188"/>
                    </a:lnTo>
                    <a:lnTo>
                      <a:pt x="781" y="177"/>
                    </a:lnTo>
                    <a:lnTo>
                      <a:pt x="782" y="165"/>
                    </a:lnTo>
                    <a:lnTo>
                      <a:pt x="781" y="158"/>
                    </a:lnTo>
                    <a:lnTo>
                      <a:pt x="781" y="152"/>
                    </a:lnTo>
                    <a:lnTo>
                      <a:pt x="781" y="137"/>
                    </a:lnTo>
                    <a:lnTo>
                      <a:pt x="778" y="127"/>
                    </a:lnTo>
                    <a:lnTo>
                      <a:pt x="777" y="123"/>
                    </a:lnTo>
                    <a:lnTo>
                      <a:pt x="777" y="119"/>
                    </a:lnTo>
                    <a:lnTo>
                      <a:pt x="775" y="113"/>
                    </a:lnTo>
                    <a:lnTo>
                      <a:pt x="773" y="108"/>
                    </a:lnTo>
                    <a:lnTo>
                      <a:pt x="771" y="98"/>
                    </a:lnTo>
                    <a:lnTo>
                      <a:pt x="768" y="92"/>
                    </a:lnTo>
                    <a:lnTo>
                      <a:pt x="766" y="87"/>
                    </a:lnTo>
                    <a:lnTo>
                      <a:pt x="765" y="85"/>
                    </a:lnTo>
                    <a:lnTo>
                      <a:pt x="765" y="84"/>
                    </a:lnTo>
                    <a:lnTo>
                      <a:pt x="762" y="80"/>
                    </a:lnTo>
                    <a:lnTo>
                      <a:pt x="761" y="78"/>
                    </a:lnTo>
                    <a:lnTo>
                      <a:pt x="759" y="72"/>
                    </a:lnTo>
                    <a:lnTo>
                      <a:pt x="756" y="67"/>
                    </a:lnTo>
                    <a:lnTo>
                      <a:pt x="755" y="64"/>
                    </a:lnTo>
                    <a:lnTo>
                      <a:pt x="755" y="63"/>
                    </a:lnTo>
                    <a:lnTo>
                      <a:pt x="753" y="56"/>
                    </a:lnTo>
                    <a:lnTo>
                      <a:pt x="748" y="43"/>
                    </a:lnTo>
                    <a:lnTo>
                      <a:pt x="747" y="34"/>
                    </a:lnTo>
                    <a:lnTo>
                      <a:pt x="748" y="32"/>
                    </a:lnTo>
                    <a:lnTo>
                      <a:pt x="748" y="27"/>
                    </a:lnTo>
                    <a:lnTo>
                      <a:pt x="749" y="24"/>
                    </a:lnTo>
                    <a:lnTo>
                      <a:pt x="747" y="18"/>
                    </a:lnTo>
                    <a:lnTo>
                      <a:pt x="745" y="15"/>
                    </a:lnTo>
                    <a:lnTo>
                      <a:pt x="73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790">
                <a:extLst>
                  <a:ext uri="{FF2B5EF4-FFF2-40B4-BE49-F238E27FC236}">
                    <a16:creationId xmlns:a16="http://schemas.microsoft.com/office/drawing/2014/main" id="{ED859C91-C4F7-912D-B206-3F606D72C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2170"/>
                <a:ext cx="114" cy="75"/>
              </a:xfrm>
              <a:custGeom>
                <a:avLst/>
                <a:gdLst>
                  <a:gd name="T0" fmla="*/ 568 w 572"/>
                  <a:gd name="T1" fmla="*/ 11 h 376"/>
                  <a:gd name="T2" fmla="*/ 558 w 572"/>
                  <a:gd name="T3" fmla="*/ 14 h 376"/>
                  <a:gd name="T4" fmla="*/ 556 w 572"/>
                  <a:gd name="T5" fmla="*/ 12 h 376"/>
                  <a:gd name="T6" fmla="*/ 551 w 572"/>
                  <a:gd name="T7" fmla="*/ 0 h 376"/>
                  <a:gd name="T8" fmla="*/ 549 w 572"/>
                  <a:gd name="T9" fmla="*/ 11 h 376"/>
                  <a:gd name="T10" fmla="*/ 546 w 572"/>
                  <a:gd name="T11" fmla="*/ 28 h 376"/>
                  <a:gd name="T12" fmla="*/ 534 w 572"/>
                  <a:gd name="T13" fmla="*/ 41 h 376"/>
                  <a:gd name="T14" fmla="*/ 513 w 572"/>
                  <a:gd name="T15" fmla="*/ 54 h 376"/>
                  <a:gd name="T16" fmla="*/ 507 w 572"/>
                  <a:gd name="T17" fmla="*/ 57 h 376"/>
                  <a:gd name="T18" fmla="*/ 500 w 572"/>
                  <a:gd name="T19" fmla="*/ 63 h 376"/>
                  <a:gd name="T20" fmla="*/ 499 w 572"/>
                  <a:gd name="T21" fmla="*/ 64 h 376"/>
                  <a:gd name="T22" fmla="*/ 488 w 572"/>
                  <a:gd name="T23" fmla="*/ 69 h 376"/>
                  <a:gd name="T24" fmla="*/ 479 w 572"/>
                  <a:gd name="T25" fmla="*/ 74 h 376"/>
                  <a:gd name="T26" fmla="*/ 477 w 572"/>
                  <a:gd name="T27" fmla="*/ 85 h 376"/>
                  <a:gd name="T28" fmla="*/ 475 w 572"/>
                  <a:gd name="T29" fmla="*/ 87 h 376"/>
                  <a:gd name="T30" fmla="*/ 467 w 572"/>
                  <a:gd name="T31" fmla="*/ 97 h 376"/>
                  <a:gd name="T32" fmla="*/ 452 w 572"/>
                  <a:gd name="T33" fmla="*/ 103 h 376"/>
                  <a:gd name="T34" fmla="*/ 444 w 572"/>
                  <a:gd name="T35" fmla="*/ 117 h 376"/>
                  <a:gd name="T36" fmla="*/ 439 w 572"/>
                  <a:gd name="T37" fmla="*/ 122 h 376"/>
                  <a:gd name="T38" fmla="*/ 429 w 572"/>
                  <a:gd name="T39" fmla="*/ 127 h 376"/>
                  <a:gd name="T40" fmla="*/ 416 w 572"/>
                  <a:gd name="T41" fmla="*/ 143 h 376"/>
                  <a:gd name="T42" fmla="*/ 410 w 572"/>
                  <a:gd name="T43" fmla="*/ 149 h 376"/>
                  <a:gd name="T44" fmla="*/ 397 w 572"/>
                  <a:gd name="T45" fmla="*/ 162 h 376"/>
                  <a:gd name="T46" fmla="*/ 390 w 572"/>
                  <a:gd name="T47" fmla="*/ 170 h 376"/>
                  <a:gd name="T48" fmla="*/ 385 w 572"/>
                  <a:gd name="T49" fmla="*/ 183 h 376"/>
                  <a:gd name="T50" fmla="*/ 376 w 572"/>
                  <a:gd name="T51" fmla="*/ 191 h 376"/>
                  <a:gd name="T52" fmla="*/ 367 w 572"/>
                  <a:gd name="T53" fmla="*/ 205 h 376"/>
                  <a:gd name="T54" fmla="*/ 367 w 572"/>
                  <a:gd name="T55" fmla="*/ 225 h 376"/>
                  <a:gd name="T56" fmla="*/ 367 w 572"/>
                  <a:gd name="T57" fmla="*/ 258 h 376"/>
                  <a:gd name="T58" fmla="*/ 367 w 572"/>
                  <a:gd name="T59" fmla="*/ 280 h 376"/>
                  <a:gd name="T60" fmla="*/ 364 w 572"/>
                  <a:gd name="T61" fmla="*/ 294 h 376"/>
                  <a:gd name="T62" fmla="*/ 363 w 572"/>
                  <a:gd name="T63" fmla="*/ 308 h 376"/>
                  <a:gd name="T64" fmla="*/ 363 w 572"/>
                  <a:gd name="T65" fmla="*/ 325 h 376"/>
                  <a:gd name="T66" fmla="*/ 353 w 572"/>
                  <a:gd name="T67" fmla="*/ 349 h 376"/>
                  <a:gd name="T68" fmla="*/ 345 w 572"/>
                  <a:gd name="T69" fmla="*/ 362 h 376"/>
                  <a:gd name="T70" fmla="*/ 327 w 572"/>
                  <a:gd name="T71" fmla="*/ 373 h 376"/>
                  <a:gd name="T72" fmla="*/ 319 w 572"/>
                  <a:gd name="T73" fmla="*/ 373 h 376"/>
                  <a:gd name="T74" fmla="*/ 318 w 572"/>
                  <a:gd name="T75" fmla="*/ 374 h 376"/>
                  <a:gd name="T76" fmla="*/ 303 w 572"/>
                  <a:gd name="T77" fmla="*/ 376 h 376"/>
                  <a:gd name="T78" fmla="*/ 272 w 572"/>
                  <a:gd name="T79" fmla="*/ 368 h 376"/>
                  <a:gd name="T80" fmla="*/ 256 w 572"/>
                  <a:gd name="T81" fmla="*/ 360 h 376"/>
                  <a:gd name="T82" fmla="*/ 244 w 572"/>
                  <a:gd name="T83" fmla="*/ 351 h 376"/>
                  <a:gd name="T84" fmla="*/ 236 w 572"/>
                  <a:gd name="T85" fmla="*/ 349 h 376"/>
                  <a:gd name="T86" fmla="*/ 232 w 572"/>
                  <a:gd name="T87" fmla="*/ 347 h 376"/>
                  <a:gd name="T88" fmla="*/ 229 w 572"/>
                  <a:gd name="T89" fmla="*/ 343 h 376"/>
                  <a:gd name="T90" fmla="*/ 195 w 572"/>
                  <a:gd name="T91" fmla="*/ 316 h 376"/>
                  <a:gd name="T92" fmla="*/ 183 w 572"/>
                  <a:gd name="T93" fmla="*/ 311 h 376"/>
                  <a:gd name="T94" fmla="*/ 155 w 572"/>
                  <a:gd name="T95" fmla="*/ 309 h 376"/>
                  <a:gd name="T96" fmla="*/ 135 w 572"/>
                  <a:gd name="T97" fmla="*/ 314 h 376"/>
                  <a:gd name="T98" fmla="*/ 132 w 572"/>
                  <a:gd name="T99" fmla="*/ 313 h 376"/>
                  <a:gd name="T100" fmla="*/ 120 w 572"/>
                  <a:gd name="T101" fmla="*/ 310 h 376"/>
                  <a:gd name="T102" fmla="*/ 107 w 572"/>
                  <a:gd name="T103" fmla="*/ 305 h 376"/>
                  <a:gd name="T104" fmla="*/ 95 w 572"/>
                  <a:gd name="T105" fmla="*/ 301 h 376"/>
                  <a:gd name="T106" fmla="*/ 77 w 572"/>
                  <a:gd name="T107" fmla="*/ 292 h 376"/>
                  <a:gd name="T108" fmla="*/ 63 w 572"/>
                  <a:gd name="T109" fmla="*/ 287 h 376"/>
                  <a:gd name="T110" fmla="*/ 50 w 572"/>
                  <a:gd name="T111" fmla="*/ 288 h 376"/>
                  <a:gd name="T112" fmla="*/ 36 w 572"/>
                  <a:gd name="T113" fmla="*/ 291 h 376"/>
                  <a:gd name="T114" fmla="*/ 23 w 572"/>
                  <a:gd name="T115" fmla="*/ 296 h 376"/>
                  <a:gd name="T116" fmla="*/ 19 w 572"/>
                  <a:gd name="T117" fmla="*/ 294 h 376"/>
                  <a:gd name="T118" fmla="*/ 0 w 572"/>
                  <a:gd name="T119" fmla="*/ 28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72" h="376">
                    <a:moveTo>
                      <a:pt x="572" y="7"/>
                    </a:moveTo>
                    <a:lnTo>
                      <a:pt x="568" y="11"/>
                    </a:lnTo>
                    <a:lnTo>
                      <a:pt x="562" y="13"/>
                    </a:lnTo>
                    <a:lnTo>
                      <a:pt x="558" y="14"/>
                    </a:lnTo>
                    <a:lnTo>
                      <a:pt x="556" y="13"/>
                    </a:lnTo>
                    <a:lnTo>
                      <a:pt x="556" y="12"/>
                    </a:lnTo>
                    <a:lnTo>
                      <a:pt x="553" y="2"/>
                    </a:lnTo>
                    <a:lnTo>
                      <a:pt x="551" y="0"/>
                    </a:lnTo>
                    <a:lnTo>
                      <a:pt x="549" y="2"/>
                    </a:lnTo>
                    <a:lnTo>
                      <a:pt x="549" y="11"/>
                    </a:lnTo>
                    <a:lnTo>
                      <a:pt x="546" y="17"/>
                    </a:lnTo>
                    <a:lnTo>
                      <a:pt x="546" y="28"/>
                    </a:lnTo>
                    <a:lnTo>
                      <a:pt x="542" y="31"/>
                    </a:lnTo>
                    <a:lnTo>
                      <a:pt x="534" y="41"/>
                    </a:lnTo>
                    <a:lnTo>
                      <a:pt x="533" y="42"/>
                    </a:lnTo>
                    <a:lnTo>
                      <a:pt x="513" y="54"/>
                    </a:lnTo>
                    <a:lnTo>
                      <a:pt x="510" y="54"/>
                    </a:lnTo>
                    <a:lnTo>
                      <a:pt x="507" y="57"/>
                    </a:lnTo>
                    <a:lnTo>
                      <a:pt x="502" y="63"/>
                    </a:lnTo>
                    <a:lnTo>
                      <a:pt x="500" y="63"/>
                    </a:lnTo>
                    <a:lnTo>
                      <a:pt x="499" y="63"/>
                    </a:lnTo>
                    <a:lnTo>
                      <a:pt x="499" y="64"/>
                    </a:lnTo>
                    <a:lnTo>
                      <a:pt x="496" y="67"/>
                    </a:lnTo>
                    <a:lnTo>
                      <a:pt x="488" y="69"/>
                    </a:lnTo>
                    <a:lnTo>
                      <a:pt x="482" y="70"/>
                    </a:lnTo>
                    <a:lnTo>
                      <a:pt x="479" y="74"/>
                    </a:lnTo>
                    <a:lnTo>
                      <a:pt x="477" y="77"/>
                    </a:lnTo>
                    <a:lnTo>
                      <a:pt x="477" y="85"/>
                    </a:lnTo>
                    <a:lnTo>
                      <a:pt x="476" y="85"/>
                    </a:lnTo>
                    <a:lnTo>
                      <a:pt x="475" y="87"/>
                    </a:lnTo>
                    <a:lnTo>
                      <a:pt x="471" y="91"/>
                    </a:lnTo>
                    <a:lnTo>
                      <a:pt x="467" y="97"/>
                    </a:lnTo>
                    <a:lnTo>
                      <a:pt x="460" y="99"/>
                    </a:lnTo>
                    <a:lnTo>
                      <a:pt x="452" y="103"/>
                    </a:lnTo>
                    <a:lnTo>
                      <a:pt x="446" y="108"/>
                    </a:lnTo>
                    <a:lnTo>
                      <a:pt x="444" y="117"/>
                    </a:lnTo>
                    <a:lnTo>
                      <a:pt x="443" y="120"/>
                    </a:lnTo>
                    <a:lnTo>
                      <a:pt x="439" y="122"/>
                    </a:lnTo>
                    <a:lnTo>
                      <a:pt x="435" y="125"/>
                    </a:lnTo>
                    <a:lnTo>
                      <a:pt x="429" y="127"/>
                    </a:lnTo>
                    <a:lnTo>
                      <a:pt x="420" y="132"/>
                    </a:lnTo>
                    <a:lnTo>
                      <a:pt x="416" y="143"/>
                    </a:lnTo>
                    <a:lnTo>
                      <a:pt x="414" y="144"/>
                    </a:lnTo>
                    <a:lnTo>
                      <a:pt x="410" y="149"/>
                    </a:lnTo>
                    <a:lnTo>
                      <a:pt x="404" y="154"/>
                    </a:lnTo>
                    <a:lnTo>
                      <a:pt x="397" y="162"/>
                    </a:lnTo>
                    <a:lnTo>
                      <a:pt x="392" y="165"/>
                    </a:lnTo>
                    <a:lnTo>
                      <a:pt x="390" y="170"/>
                    </a:lnTo>
                    <a:lnTo>
                      <a:pt x="386" y="182"/>
                    </a:lnTo>
                    <a:lnTo>
                      <a:pt x="385" y="183"/>
                    </a:lnTo>
                    <a:lnTo>
                      <a:pt x="381" y="187"/>
                    </a:lnTo>
                    <a:lnTo>
                      <a:pt x="376" y="191"/>
                    </a:lnTo>
                    <a:lnTo>
                      <a:pt x="370" y="200"/>
                    </a:lnTo>
                    <a:lnTo>
                      <a:pt x="367" y="205"/>
                    </a:lnTo>
                    <a:lnTo>
                      <a:pt x="367" y="213"/>
                    </a:lnTo>
                    <a:lnTo>
                      <a:pt x="367" y="225"/>
                    </a:lnTo>
                    <a:lnTo>
                      <a:pt x="369" y="242"/>
                    </a:lnTo>
                    <a:lnTo>
                      <a:pt x="367" y="258"/>
                    </a:lnTo>
                    <a:lnTo>
                      <a:pt x="367" y="271"/>
                    </a:lnTo>
                    <a:lnTo>
                      <a:pt x="367" y="280"/>
                    </a:lnTo>
                    <a:lnTo>
                      <a:pt x="367" y="286"/>
                    </a:lnTo>
                    <a:lnTo>
                      <a:pt x="364" y="294"/>
                    </a:lnTo>
                    <a:lnTo>
                      <a:pt x="363" y="302"/>
                    </a:lnTo>
                    <a:lnTo>
                      <a:pt x="363" y="308"/>
                    </a:lnTo>
                    <a:lnTo>
                      <a:pt x="364" y="313"/>
                    </a:lnTo>
                    <a:lnTo>
                      <a:pt x="363" y="325"/>
                    </a:lnTo>
                    <a:lnTo>
                      <a:pt x="359" y="337"/>
                    </a:lnTo>
                    <a:lnTo>
                      <a:pt x="353" y="349"/>
                    </a:lnTo>
                    <a:lnTo>
                      <a:pt x="349" y="355"/>
                    </a:lnTo>
                    <a:lnTo>
                      <a:pt x="345" y="362"/>
                    </a:lnTo>
                    <a:lnTo>
                      <a:pt x="335" y="368"/>
                    </a:lnTo>
                    <a:lnTo>
                      <a:pt x="327" y="373"/>
                    </a:lnTo>
                    <a:lnTo>
                      <a:pt x="322" y="373"/>
                    </a:lnTo>
                    <a:lnTo>
                      <a:pt x="319" y="373"/>
                    </a:lnTo>
                    <a:lnTo>
                      <a:pt x="318" y="373"/>
                    </a:lnTo>
                    <a:lnTo>
                      <a:pt x="318" y="374"/>
                    </a:lnTo>
                    <a:lnTo>
                      <a:pt x="311" y="376"/>
                    </a:lnTo>
                    <a:lnTo>
                      <a:pt x="303" y="376"/>
                    </a:lnTo>
                    <a:lnTo>
                      <a:pt x="295" y="376"/>
                    </a:lnTo>
                    <a:lnTo>
                      <a:pt x="272" y="368"/>
                    </a:lnTo>
                    <a:lnTo>
                      <a:pt x="261" y="364"/>
                    </a:lnTo>
                    <a:lnTo>
                      <a:pt x="256" y="360"/>
                    </a:lnTo>
                    <a:lnTo>
                      <a:pt x="254" y="357"/>
                    </a:lnTo>
                    <a:lnTo>
                      <a:pt x="244" y="351"/>
                    </a:lnTo>
                    <a:lnTo>
                      <a:pt x="239" y="349"/>
                    </a:lnTo>
                    <a:lnTo>
                      <a:pt x="236" y="349"/>
                    </a:lnTo>
                    <a:lnTo>
                      <a:pt x="233" y="348"/>
                    </a:lnTo>
                    <a:lnTo>
                      <a:pt x="232" y="347"/>
                    </a:lnTo>
                    <a:lnTo>
                      <a:pt x="230" y="344"/>
                    </a:lnTo>
                    <a:lnTo>
                      <a:pt x="229" y="343"/>
                    </a:lnTo>
                    <a:lnTo>
                      <a:pt x="225" y="341"/>
                    </a:lnTo>
                    <a:lnTo>
                      <a:pt x="195" y="316"/>
                    </a:lnTo>
                    <a:lnTo>
                      <a:pt x="187" y="313"/>
                    </a:lnTo>
                    <a:lnTo>
                      <a:pt x="183" y="311"/>
                    </a:lnTo>
                    <a:lnTo>
                      <a:pt x="179" y="313"/>
                    </a:lnTo>
                    <a:lnTo>
                      <a:pt x="155" y="309"/>
                    </a:lnTo>
                    <a:lnTo>
                      <a:pt x="143" y="310"/>
                    </a:lnTo>
                    <a:lnTo>
                      <a:pt x="135" y="314"/>
                    </a:lnTo>
                    <a:lnTo>
                      <a:pt x="133" y="313"/>
                    </a:lnTo>
                    <a:lnTo>
                      <a:pt x="132" y="313"/>
                    </a:lnTo>
                    <a:lnTo>
                      <a:pt x="127" y="313"/>
                    </a:lnTo>
                    <a:lnTo>
                      <a:pt x="120" y="310"/>
                    </a:lnTo>
                    <a:lnTo>
                      <a:pt x="111" y="308"/>
                    </a:lnTo>
                    <a:lnTo>
                      <a:pt x="107" y="305"/>
                    </a:lnTo>
                    <a:lnTo>
                      <a:pt x="103" y="304"/>
                    </a:lnTo>
                    <a:lnTo>
                      <a:pt x="95" y="301"/>
                    </a:lnTo>
                    <a:lnTo>
                      <a:pt x="88" y="297"/>
                    </a:lnTo>
                    <a:lnTo>
                      <a:pt x="77" y="292"/>
                    </a:lnTo>
                    <a:lnTo>
                      <a:pt x="70" y="290"/>
                    </a:lnTo>
                    <a:lnTo>
                      <a:pt x="63" y="287"/>
                    </a:lnTo>
                    <a:lnTo>
                      <a:pt x="59" y="288"/>
                    </a:lnTo>
                    <a:lnTo>
                      <a:pt x="50" y="288"/>
                    </a:lnTo>
                    <a:lnTo>
                      <a:pt x="44" y="291"/>
                    </a:lnTo>
                    <a:lnTo>
                      <a:pt x="36" y="291"/>
                    </a:lnTo>
                    <a:lnTo>
                      <a:pt x="30" y="294"/>
                    </a:lnTo>
                    <a:lnTo>
                      <a:pt x="23" y="296"/>
                    </a:lnTo>
                    <a:lnTo>
                      <a:pt x="20" y="294"/>
                    </a:lnTo>
                    <a:lnTo>
                      <a:pt x="19" y="294"/>
                    </a:lnTo>
                    <a:lnTo>
                      <a:pt x="17" y="293"/>
                    </a:lnTo>
                    <a:lnTo>
                      <a:pt x="0" y="28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791">
                <a:extLst>
                  <a:ext uri="{FF2B5EF4-FFF2-40B4-BE49-F238E27FC236}">
                    <a16:creationId xmlns:a16="http://schemas.microsoft.com/office/drawing/2014/main" id="{FDBA646A-A65D-EAF0-388E-B5056FA62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1" y="2127"/>
                <a:ext cx="7" cy="45"/>
              </a:xfrm>
              <a:custGeom>
                <a:avLst/>
                <a:gdLst>
                  <a:gd name="T0" fmla="*/ 25 w 32"/>
                  <a:gd name="T1" fmla="*/ 222 h 222"/>
                  <a:gd name="T2" fmla="*/ 26 w 32"/>
                  <a:gd name="T3" fmla="*/ 219 h 222"/>
                  <a:gd name="T4" fmla="*/ 26 w 32"/>
                  <a:gd name="T5" fmla="*/ 216 h 222"/>
                  <a:gd name="T6" fmla="*/ 23 w 32"/>
                  <a:gd name="T7" fmla="*/ 211 h 222"/>
                  <a:gd name="T8" fmla="*/ 20 w 32"/>
                  <a:gd name="T9" fmla="*/ 203 h 222"/>
                  <a:gd name="T10" fmla="*/ 21 w 32"/>
                  <a:gd name="T11" fmla="*/ 200 h 222"/>
                  <a:gd name="T12" fmla="*/ 27 w 32"/>
                  <a:gd name="T13" fmla="*/ 198 h 222"/>
                  <a:gd name="T14" fmla="*/ 28 w 32"/>
                  <a:gd name="T15" fmla="*/ 196 h 222"/>
                  <a:gd name="T16" fmla="*/ 31 w 32"/>
                  <a:gd name="T17" fmla="*/ 194 h 222"/>
                  <a:gd name="T18" fmla="*/ 32 w 32"/>
                  <a:gd name="T19" fmla="*/ 192 h 222"/>
                  <a:gd name="T20" fmla="*/ 31 w 32"/>
                  <a:gd name="T21" fmla="*/ 189 h 222"/>
                  <a:gd name="T22" fmla="*/ 28 w 32"/>
                  <a:gd name="T23" fmla="*/ 187 h 222"/>
                  <a:gd name="T24" fmla="*/ 20 w 32"/>
                  <a:gd name="T25" fmla="*/ 181 h 222"/>
                  <a:gd name="T26" fmla="*/ 17 w 32"/>
                  <a:gd name="T27" fmla="*/ 180 h 222"/>
                  <a:gd name="T28" fmla="*/ 15 w 32"/>
                  <a:gd name="T29" fmla="*/ 175 h 222"/>
                  <a:gd name="T30" fmla="*/ 15 w 32"/>
                  <a:gd name="T31" fmla="*/ 171 h 222"/>
                  <a:gd name="T32" fmla="*/ 17 w 32"/>
                  <a:gd name="T33" fmla="*/ 169 h 222"/>
                  <a:gd name="T34" fmla="*/ 16 w 32"/>
                  <a:gd name="T35" fmla="*/ 162 h 222"/>
                  <a:gd name="T36" fmla="*/ 11 w 32"/>
                  <a:gd name="T37" fmla="*/ 157 h 222"/>
                  <a:gd name="T38" fmla="*/ 8 w 32"/>
                  <a:gd name="T39" fmla="*/ 149 h 222"/>
                  <a:gd name="T40" fmla="*/ 8 w 32"/>
                  <a:gd name="T41" fmla="*/ 137 h 222"/>
                  <a:gd name="T42" fmla="*/ 6 w 32"/>
                  <a:gd name="T43" fmla="*/ 126 h 222"/>
                  <a:gd name="T44" fmla="*/ 6 w 32"/>
                  <a:gd name="T45" fmla="*/ 119 h 222"/>
                  <a:gd name="T46" fmla="*/ 5 w 32"/>
                  <a:gd name="T47" fmla="*/ 113 h 222"/>
                  <a:gd name="T48" fmla="*/ 5 w 32"/>
                  <a:gd name="T49" fmla="*/ 111 h 222"/>
                  <a:gd name="T50" fmla="*/ 5 w 32"/>
                  <a:gd name="T51" fmla="*/ 106 h 222"/>
                  <a:gd name="T52" fmla="*/ 11 w 32"/>
                  <a:gd name="T53" fmla="*/ 102 h 222"/>
                  <a:gd name="T54" fmla="*/ 16 w 32"/>
                  <a:gd name="T55" fmla="*/ 107 h 222"/>
                  <a:gd name="T56" fmla="*/ 21 w 32"/>
                  <a:gd name="T57" fmla="*/ 107 h 222"/>
                  <a:gd name="T58" fmla="*/ 22 w 32"/>
                  <a:gd name="T59" fmla="*/ 105 h 222"/>
                  <a:gd name="T60" fmla="*/ 23 w 32"/>
                  <a:gd name="T61" fmla="*/ 102 h 222"/>
                  <a:gd name="T62" fmla="*/ 23 w 32"/>
                  <a:gd name="T63" fmla="*/ 99 h 222"/>
                  <a:gd name="T64" fmla="*/ 23 w 32"/>
                  <a:gd name="T65" fmla="*/ 95 h 222"/>
                  <a:gd name="T66" fmla="*/ 16 w 32"/>
                  <a:gd name="T67" fmla="*/ 77 h 222"/>
                  <a:gd name="T68" fmla="*/ 12 w 32"/>
                  <a:gd name="T69" fmla="*/ 71 h 222"/>
                  <a:gd name="T70" fmla="*/ 10 w 32"/>
                  <a:gd name="T71" fmla="*/ 67 h 222"/>
                  <a:gd name="T72" fmla="*/ 4 w 32"/>
                  <a:gd name="T73" fmla="*/ 60 h 222"/>
                  <a:gd name="T74" fmla="*/ 2 w 32"/>
                  <a:gd name="T75" fmla="*/ 52 h 222"/>
                  <a:gd name="T76" fmla="*/ 0 w 32"/>
                  <a:gd name="T77" fmla="*/ 48 h 222"/>
                  <a:gd name="T78" fmla="*/ 2 w 32"/>
                  <a:gd name="T79" fmla="*/ 44 h 222"/>
                  <a:gd name="T80" fmla="*/ 5 w 32"/>
                  <a:gd name="T81" fmla="*/ 37 h 222"/>
                  <a:gd name="T82" fmla="*/ 6 w 32"/>
                  <a:gd name="T83" fmla="*/ 29 h 222"/>
                  <a:gd name="T84" fmla="*/ 9 w 32"/>
                  <a:gd name="T85" fmla="*/ 25 h 222"/>
                  <a:gd name="T86" fmla="*/ 9 w 32"/>
                  <a:gd name="T87" fmla="*/ 20 h 222"/>
                  <a:gd name="T88" fmla="*/ 10 w 32"/>
                  <a:gd name="T89" fmla="*/ 19 h 222"/>
                  <a:gd name="T90" fmla="*/ 11 w 32"/>
                  <a:gd name="T91" fmla="*/ 11 h 222"/>
                  <a:gd name="T92" fmla="*/ 14 w 32"/>
                  <a:gd name="T93" fmla="*/ 5 h 222"/>
                  <a:gd name="T94" fmla="*/ 18 w 32"/>
                  <a:gd name="T95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2" h="222">
                    <a:moveTo>
                      <a:pt x="25" y="222"/>
                    </a:moveTo>
                    <a:lnTo>
                      <a:pt x="26" y="219"/>
                    </a:lnTo>
                    <a:lnTo>
                      <a:pt x="26" y="216"/>
                    </a:lnTo>
                    <a:lnTo>
                      <a:pt x="23" y="211"/>
                    </a:lnTo>
                    <a:lnTo>
                      <a:pt x="20" y="203"/>
                    </a:lnTo>
                    <a:lnTo>
                      <a:pt x="21" y="200"/>
                    </a:lnTo>
                    <a:lnTo>
                      <a:pt x="27" y="198"/>
                    </a:lnTo>
                    <a:lnTo>
                      <a:pt x="28" y="196"/>
                    </a:lnTo>
                    <a:lnTo>
                      <a:pt x="31" y="194"/>
                    </a:lnTo>
                    <a:lnTo>
                      <a:pt x="32" y="192"/>
                    </a:lnTo>
                    <a:lnTo>
                      <a:pt x="31" y="189"/>
                    </a:lnTo>
                    <a:lnTo>
                      <a:pt x="28" y="187"/>
                    </a:lnTo>
                    <a:lnTo>
                      <a:pt x="20" y="181"/>
                    </a:lnTo>
                    <a:lnTo>
                      <a:pt x="17" y="180"/>
                    </a:lnTo>
                    <a:lnTo>
                      <a:pt x="15" y="175"/>
                    </a:lnTo>
                    <a:lnTo>
                      <a:pt x="15" y="171"/>
                    </a:lnTo>
                    <a:lnTo>
                      <a:pt x="17" y="169"/>
                    </a:lnTo>
                    <a:lnTo>
                      <a:pt x="16" y="162"/>
                    </a:lnTo>
                    <a:lnTo>
                      <a:pt x="11" y="157"/>
                    </a:lnTo>
                    <a:lnTo>
                      <a:pt x="8" y="149"/>
                    </a:lnTo>
                    <a:lnTo>
                      <a:pt x="8" y="137"/>
                    </a:lnTo>
                    <a:lnTo>
                      <a:pt x="6" y="126"/>
                    </a:lnTo>
                    <a:lnTo>
                      <a:pt x="6" y="119"/>
                    </a:lnTo>
                    <a:lnTo>
                      <a:pt x="5" y="113"/>
                    </a:lnTo>
                    <a:lnTo>
                      <a:pt x="5" y="111"/>
                    </a:lnTo>
                    <a:lnTo>
                      <a:pt x="5" y="106"/>
                    </a:lnTo>
                    <a:lnTo>
                      <a:pt x="11" y="102"/>
                    </a:lnTo>
                    <a:lnTo>
                      <a:pt x="16" y="107"/>
                    </a:lnTo>
                    <a:lnTo>
                      <a:pt x="21" y="107"/>
                    </a:lnTo>
                    <a:lnTo>
                      <a:pt x="22" y="105"/>
                    </a:lnTo>
                    <a:lnTo>
                      <a:pt x="23" y="102"/>
                    </a:lnTo>
                    <a:lnTo>
                      <a:pt x="23" y="99"/>
                    </a:lnTo>
                    <a:lnTo>
                      <a:pt x="23" y="95"/>
                    </a:lnTo>
                    <a:lnTo>
                      <a:pt x="16" y="77"/>
                    </a:lnTo>
                    <a:lnTo>
                      <a:pt x="12" y="71"/>
                    </a:lnTo>
                    <a:lnTo>
                      <a:pt x="10" y="67"/>
                    </a:lnTo>
                    <a:lnTo>
                      <a:pt x="4" y="60"/>
                    </a:lnTo>
                    <a:lnTo>
                      <a:pt x="2" y="52"/>
                    </a:lnTo>
                    <a:lnTo>
                      <a:pt x="0" y="48"/>
                    </a:lnTo>
                    <a:lnTo>
                      <a:pt x="2" y="44"/>
                    </a:lnTo>
                    <a:lnTo>
                      <a:pt x="5" y="37"/>
                    </a:lnTo>
                    <a:lnTo>
                      <a:pt x="6" y="29"/>
                    </a:lnTo>
                    <a:lnTo>
                      <a:pt x="9" y="25"/>
                    </a:lnTo>
                    <a:lnTo>
                      <a:pt x="9" y="20"/>
                    </a:lnTo>
                    <a:lnTo>
                      <a:pt x="10" y="19"/>
                    </a:lnTo>
                    <a:lnTo>
                      <a:pt x="11" y="11"/>
                    </a:lnTo>
                    <a:lnTo>
                      <a:pt x="14" y="5"/>
                    </a:lnTo>
                    <a:lnTo>
                      <a:pt x="1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792">
                <a:extLst>
                  <a:ext uri="{FF2B5EF4-FFF2-40B4-BE49-F238E27FC236}">
                    <a16:creationId xmlns:a16="http://schemas.microsoft.com/office/drawing/2014/main" id="{B8E1582C-296B-31A3-1B2B-FFA2F3BE13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3" y="2112"/>
                <a:ext cx="192" cy="29"/>
              </a:xfrm>
              <a:custGeom>
                <a:avLst/>
                <a:gdLst>
                  <a:gd name="T0" fmla="*/ 959 w 962"/>
                  <a:gd name="T1" fmla="*/ 75 h 144"/>
                  <a:gd name="T2" fmla="*/ 950 w 962"/>
                  <a:gd name="T3" fmla="*/ 74 h 144"/>
                  <a:gd name="T4" fmla="*/ 941 w 962"/>
                  <a:gd name="T5" fmla="*/ 80 h 144"/>
                  <a:gd name="T6" fmla="*/ 935 w 962"/>
                  <a:gd name="T7" fmla="*/ 75 h 144"/>
                  <a:gd name="T8" fmla="*/ 903 w 962"/>
                  <a:gd name="T9" fmla="*/ 78 h 144"/>
                  <a:gd name="T10" fmla="*/ 861 w 962"/>
                  <a:gd name="T11" fmla="*/ 84 h 144"/>
                  <a:gd name="T12" fmla="*/ 819 w 962"/>
                  <a:gd name="T13" fmla="*/ 76 h 144"/>
                  <a:gd name="T14" fmla="*/ 773 w 962"/>
                  <a:gd name="T15" fmla="*/ 65 h 144"/>
                  <a:gd name="T16" fmla="*/ 726 w 962"/>
                  <a:gd name="T17" fmla="*/ 61 h 144"/>
                  <a:gd name="T18" fmla="*/ 698 w 962"/>
                  <a:gd name="T19" fmla="*/ 55 h 144"/>
                  <a:gd name="T20" fmla="*/ 675 w 962"/>
                  <a:gd name="T21" fmla="*/ 50 h 144"/>
                  <a:gd name="T22" fmla="*/ 656 w 962"/>
                  <a:gd name="T23" fmla="*/ 40 h 144"/>
                  <a:gd name="T24" fmla="*/ 645 w 962"/>
                  <a:gd name="T25" fmla="*/ 33 h 144"/>
                  <a:gd name="T26" fmla="*/ 623 w 962"/>
                  <a:gd name="T27" fmla="*/ 28 h 144"/>
                  <a:gd name="T28" fmla="*/ 586 w 962"/>
                  <a:gd name="T29" fmla="*/ 40 h 144"/>
                  <a:gd name="T30" fmla="*/ 563 w 962"/>
                  <a:gd name="T31" fmla="*/ 39 h 144"/>
                  <a:gd name="T32" fmla="*/ 537 w 962"/>
                  <a:gd name="T33" fmla="*/ 33 h 144"/>
                  <a:gd name="T34" fmla="*/ 527 w 962"/>
                  <a:gd name="T35" fmla="*/ 10 h 144"/>
                  <a:gd name="T36" fmla="*/ 506 w 962"/>
                  <a:gd name="T37" fmla="*/ 0 h 144"/>
                  <a:gd name="T38" fmla="*/ 464 w 962"/>
                  <a:gd name="T39" fmla="*/ 11 h 144"/>
                  <a:gd name="T40" fmla="*/ 432 w 962"/>
                  <a:gd name="T41" fmla="*/ 4 h 144"/>
                  <a:gd name="T42" fmla="*/ 421 w 962"/>
                  <a:gd name="T43" fmla="*/ 6 h 144"/>
                  <a:gd name="T44" fmla="*/ 412 w 962"/>
                  <a:gd name="T45" fmla="*/ 6 h 144"/>
                  <a:gd name="T46" fmla="*/ 383 w 962"/>
                  <a:gd name="T47" fmla="*/ 4 h 144"/>
                  <a:gd name="T48" fmla="*/ 366 w 962"/>
                  <a:gd name="T49" fmla="*/ 7 h 144"/>
                  <a:gd name="T50" fmla="*/ 352 w 962"/>
                  <a:gd name="T51" fmla="*/ 8 h 144"/>
                  <a:gd name="T52" fmla="*/ 331 w 962"/>
                  <a:gd name="T53" fmla="*/ 4 h 144"/>
                  <a:gd name="T54" fmla="*/ 323 w 962"/>
                  <a:gd name="T55" fmla="*/ 6 h 144"/>
                  <a:gd name="T56" fmla="*/ 308 w 962"/>
                  <a:gd name="T57" fmla="*/ 7 h 144"/>
                  <a:gd name="T58" fmla="*/ 289 w 962"/>
                  <a:gd name="T59" fmla="*/ 17 h 144"/>
                  <a:gd name="T60" fmla="*/ 267 w 962"/>
                  <a:gd name="T61" fmla="*/ 34 h 144"/>
                  <a:gd name="T62" fmla="*/ 257 w 962"/>
                  <a:gd name="T63" fmla="*/ 44 h 144"/>
                  <a:gd name="T64" fmla="*/ 241 w 962"/>
                  <a:gd name="T65" fmla="*/ 56 h 144"/>
                  <a:gd name="T66" fmla="*/ 204 w 962"/>
                  <a:gd name="T67" fmla="*/ 85 h 144"/>
                  <a:gd name="T68" fmla="*/ 199 w 962"/>
                  <a:gd name="T69" fmla="*/ 96 h 144"/>
                  <a:gd name="T70" fmla="*/ 188 w 962"/>
                  <a:gd name="T71" fmla="*/ 112 h 144"/>
                  <a:gd name="T72" fmla="*/ 161 w 962"/>
                  <a:gd name="T73" fmla="*/ 133 h 144"/>
                  <a:gd name="T74" fmla="*/ 141 w 962"/>
                  <a:gd name="T75" fmla="*/ 139 h 144"/>
                  <a:gd name="T76" fmla="*/ 129 w 962"/>
                  <a:gd name="T77" fmla="*/ 143 h 144"/>
                  <a:gd name="T78" fmla="*/ 100 w 962"/>
                  <a:gd name="T79" fmla="*/ 142 h 144"/>
                  <a:gd name="T80" fmla="*/ 60 w 962"/>
                  <a:gd name="T81" fmla="*/ 130 h 144"/>
                  <a:gd name="T82" fmla="*/ 51 w 962"/>
                  <a:gd name="T83" fmla="*/ 125 h 144"/>
                  <a:gd name="T84" fmla="*/ 38 w 962"/>
                  <a:gd name="T85" fmla="*/ 110 h 144"/>
                  <a:gd name="T86" fmla="*/ 20 w 962"/>
                  <a:gd name="T87" fmla="*/ 102 h 144"/>
                  <a:gd name="T88" fmla="*/ 12 w 962"/>
                  <a:gd name="T89" fmla="*/ 93 h 144"/>
                  <a:gd name="T90" fmla="*/ 0 w 962"/>
                  <a:gd name="T91" fmla="*/ 56 h 144"/>
                  <a:gd name="T92" fmla="*/ 16 w 962"/>
                  <a:gd name="T93" fmla="*/ 3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62" h="144">
                    <a:moveTo>
                      <a:pt x="962" y="76"/>
                    </a:moveTo>
                    <a:lnTo>
                      <a:pt x="960" y="75"/>
                    </a:lnTo>
                    <a:lnTo>
                      <a:pt x="959" y="75"/>
                    </a:lnTo>
                    <a:lnTo>
                      <a:pt x="956" y="74"/>
                    </a:lnTo>
                    <a:lnTo>
                      <a:pt x="953" y="73"/>
                    </a:lnTo>
                    <a:lnTo>
                      <a:pt x="950" y="74"/>
                    </a:lnTo>
                    <a:lnTo>
                      <a:pt x="947" y="75"/>
                    </a:lnTo>
                    <a:lnTo>
                      <a:pt x="944" y="79"/>
                    </a:lnTo>
                    <a:lnTo>
                      <a:pt x="941" y="80"/>
                    </a:lnTo>
                    <a:lnTo>
                      <a:pt x="938" y="80"/>
                    </a:lnTo>
                    <a:lnTo>
                      <a:pt x="936" y="79"/>
                    </a:lnTo>
                    <a:lnTo>
                      <a:pt x="935" y="75"/>
                    </a:lnTo>
                    <a:lnTo>
                      <a:pt x="920" y="75"/>
                    </a:lnTo>
                    <a:lnTo>
                      <a:pt x="910" y="78"/>
                    </a:lnTo>
                    <a:lnTo>
                      <a:pt x="903" y="78"/>
                    </a:lnTo>
                    <a:lnTo>
                      <a:pt x="892" y="80"/>
                    </a:lnTo>
                    <a:lnTo>
                      <a:pt x="878" y="81"/>
                    </a:lnTo>
                    <a:lnTo>
                      <a:pt x="861" y="84"/>
                    </a:lnTo>
                    <a:lnTo>
                      <a:pt x="846" y="84"/>
                    </a:lnTo>
                    <a:lnTo>
                      <a:pt x="833" y="81"/>
                    </a:lnTo>
                    <a:lnTo>
                      <a:pt x="819" y="76"/>
                    </a:lnTo>
                    <a:lnTo>
                      <a:pt x="803" y="70"/>
                    </a:lnTo>
                    <a:lnTo>
                      <a:pt x="788" y="68"/>
                    </a:lnTo>
                    <a:lnTo>
                      <a:pt x="773" y="65"/>
                    </a:lnTo>
                    <a:lnTo>
                      <a:pt x="763" y="65"/>
                    </a:lnTo>
                    <a:lnTo>
                      <a:pt x="741" y="63"/>
                    </a:lnTo>
                    <a:lnTo>
                      <a:pt x="726" y="61"/>
                    </a:lnTo>
                    <a:lnTo>
                      <a:pt x="716" y="58"/>
                    </a:lnTo>
                    <a:lnTo>
                      <a:pt x="712" y="58"/>
                    </a:lnTo>
                    <a:lnTo>
                      <a:pt x="698" y="55"/>
                    </a:lnTo>
                    <a:lnTo>
                      <a:pt x="690" y="56"/>
                    </a:lnTo>
                    <a:lnTo>
                      <a:pt x="680" y="53"/>
                    </a:lnTo>
                    <a:lnTo>
                      <a:pt x="675" y="50"/>
                    </a:lnTo>
                    <a:lnTo>
                      <a:pt x="672" y="47"/>
                    </a:lnTo>
                    <a:lnTo>
                      <a:pt x="662" y="41"/>
                    </a:lnTo>
                    <a:lnTo>
                      <a:pt x="656" y="40"/>
                    </a:lnTo>
                    <a:lnTo>
                      <a:pt x="652" y="38"/>
                    </a:lnTo>
                    <a:lnTo>
                      <a:pt x="649" y="35"/>
                    </a:lnTo>
                    <a:lnTo>
                      <a:pt x="645" y="33"/>
                    </a:lnTo>
                    <a:lnTo>
                      <a:pt x="643" y="32"/>
                    </a:lnTo>
                    <a:lnTo>
                      <a:pt x="636" y="29"/>
                    </a:lnTo>
                    <a:lnTo>
                      <a:pt x="623" y="28"/>
                    </a:lnTo>
                    <a:lnTo>
                      <a:pt x="611" y="32"/>
                    </a:lnTo>
                    <a:lnTo>
                      <a:pt x="592" y="40"/>
                    </a:lnTo>
                    <a:lnTo>
                      <a:pt x="586" y="40"/>
                    </a:lnTo>
                    <a:lnTo>
                      <a:pt x="582" y="41"/>
                    </a:lnTo>
                    <a:lnTo>
                      <a:pt x="576" y="42"/>
                    </a:lnTo>
                    <a:lnTo>
                      <a:pt x="563" y="39"/>
                    </a:lnTo>
                    <a:lnTo>
                      <a:pt x="555" y="39"/>
                    </a:lnTo>
                    <a:lnTo>
                      <a:pt x="542" y="36"/>
                    </a:lnTo>
                    <a:lnTo>
                      <a:pt x="537" y="33"/>
                    </a:lnTo>
                    <a:lnTo>
                      <a:pt x="535" y="29"/>
                    </a:lnTo>
                    <a:lnTo>
                      <a:pt x="530" y="15"/>
                    </a:lnTo>
                    <a:lnTo>
                      <a:pt x="527" y="10"/>
                    </a:lnTo>
                    <a:lnTo>
                      <a:pt x="526" y="7"/>
                    </a:lnTo>
                    <a:lnTo>
                      <a:pt x="517" y="2"/>
                    </a:lnTo>
                    <a:lnTo>
                      <a:pt x="506" y="0"/>
                    </a:lnTo>
                    <a:lnTo>
                      <a:pt x="491" y="0"/>
                    </a:lnTo>
                    <a:lnTo>
                      <a:pt x="484" y="4"/>
                    </a:lnTo>
                    <a:lnTo>
                      <a:pt x="464" y="11"/>
                    </a:lnTo>
                    <a:lnTo>
                      <a:pt x="445" y="6"/>
                    </a:lnTo>
                    <a:lnTo>
                      <a:pt x="435" y="6"/>
                    </a:lnTo>
                    <a:lnTo>
                      <a:pt x="432" y="4"/>
                    </a:lnTo>
                    <a:lnTo>
                      <a:pt x="429" y="4"/>
                    </a:lnTo>
                    <a:lnTo>
                      <a:pt x="424" y="6"/>
                    </a:lnTo>
                    <a:lnTo>
                      <a:pt x="421" y="6"/>
                    </a:lnTo>
                    <a:lnTo>
                      <a:pt x="416" y="7"/>
                    </a:lnTo>
                    <a:lnTo>
                      <a:pt x="414" y="6"/>
                    </a:lnTo>
                    <a:lnTo>
                      <a:pt x="412" y="6"/>
                    </a:lnTo>
                    <a:lnTo>
                      <a:pt x="410" y="6"/>
                    </a:lnTo>
                    <a:lnTo>
                      <a:pt x="403" y="5"/>
                    </a:lnTo>
                    <a:lnTo>
                      <a:pt x="383" y="4"/>
                    </a:lnTo>
                    <a:lnTo>
                      <a:pt x="380" y="4"/>
                    </a:lnTo>
                    <a:lnTo>
                      <a:pt x="374" y="5"/>
                    </a:lnTo>
                    <a:lnTo>
                      <a:pt x="366" y="7"/>
                    </a:lnTo>
                    <a:lnTo>
                      <a:pt x="358" y="10"/>
                    </a:lnTo>
                    <a:lnTo>
                      <a:pt x="355" y="8"/>
                    </a:lnTo>
                    <a:lnTo>
                      <a:pt x="352" y="8"/>
                    </a:lnTo>
                    <a:lnTo>
                      <a:pt x="346" y="6"/>
                    </a:lnTo>
                    <a:lnTo>
                      <a:pt x="338" y="6"/>
                    </a:lnTo>
                    <a:lnTo>
                      <a:pt x="331" y="4"/>
                    </a:lnTo>
                    <a:lnTo>
                      <a:pt x="326" y="6"/>
                    </a:lnTo>
                    <a:lnTo>
                      <a:pt x="324" y="6"/>
                    </a:lnTo>
                    <a:lnTo>
                      <a:pt x="323" y="6"/>
                    </a:lnTo>
                    <a:lnTo>
                      <a:pt x="323" y="7"/>
                    </a:lnTo>
                    <a:lnTo>
                      <a:pt x="318" y="7"/>
                    </a:lnTo>
                    <a:lnTo>
                      <a:pt x="308" y="7"/>
                    </a:lnTo>
                    <a:lnTo>
                      <a:pt x="300" y="12"/>
                    </a:lnTo>
                    <a:lnTo>
                      <a:pt x="292" y="15"/>
                    </a:lnTo>
                    <a:lnTo>
                      <a:pt x="289" y="17"/>
                    </a:lnTo>
                    <a:lnTo>
                      <a:pt x="286" y="22"/>
                    </a:lnTo>
                    <a:lnTo>
                      <a:pt x="274" y="32"/>
                    </a:lnTo>
                    <a:lnTo>
                      <a:pt x="267" y="34"/>
                    </a:lnTo>
                    <a:lnTo>
                      <a:pt x="262" y="38"/>
                    </a:lnTo>
                    <a:lnTo>
                      <a:pt x="258" y="40"/>
                    </a:lnTo>
                    <a:lnTo>
                      <a:pt x="257" y="44"/>
                    </a:lnTo>
                    <a:lnTo>
                      <a:pt x="255" y="46"/>
                    </a:lnTo>
                    <a:lnTo>
                      <a:pt x="251" y="48"/>
                    </a:lnTo>
                    <a:lnTo>
                      <a:pt x="241" y="56"/>
                    </a:lnTo>
                    <a:lnTo>
                      <a:pt x="215" y="75"/>
                    </a:lnTo>
                    <a:lnTo>
                      <a:pt x="207" y="80"/>
                    </a:lnTo>
                    <a:lnTo>
                      <a:pt x="204" y="85"/>
                    </a:lnTo>
                    <a:lnTo>
                      <a:pt x="200" y="88"/>
                    </a:lnTo>
                    <a:lnTo>
                      <a:pt x="200" y="93"/>
                    </a:lnTo>
                    <a:lnTo>
                      <a:pt x="199" y="96"/>
                    </a:lnTo>
                    <a:lnTo>
                      <a:pt x="197" y="99"/>
                    </a:lnTo>
                    <a:lnTo>
                      <a:pt x="193" y="104"/>
                    </a:lnTo>
                    <a:lnTo>
                      <a:pt x="188" y="112"/>
                    </a:lnTo>
                    <a:lnTo>
                      <a:pt x="170" y="131"/>
                    </a:lnTo>
                    <a:lnTo>
                      <a:pt x="165" y="133"/>
                    </a:lnTo>
                    <a:lnTo>
                      <a:pt x="161" y="133"/>
                    </a:lnTo>
                    <a:lnTo>
                      <a:pt x="159" y="135"/>
                    </a:lnTo>
                    <a:lnTo>
                      <a:pt x="147" y="137"/>
                    </a:lnTo>
                    <a:lnTo>
                      <a:pt x="141" y="139"/>
                    </a:lnTo>
                    <a:lnTo>
                      <a:pt x="137" y="139"/>
                    </a:lnTo>
                    <a:lnTo>
                      <a:pt x="135" y="141"/>
                    </a:lnTo>
                    <a:lnTo>
                      <a:pt x="129" y="143"/>
                    </a:lnTo>
                    <a:lnTo>
                      <a:pt x="121" y="143"/>
                    </a:lnTo>
                    <a:lnTo>
                      <a:pt x="114" y="144"/>
                    </a:lnTo>
                    <a:lnTo>
                      <a:pt x="100" y="142"/>
                    </a:lnTo>
                    <a:lnTo>
                      <a:pt x="87" y="138"/>
                    </a:lnTo>
                    <a:lnTo>
                      <a:pt x="63" y="132"/>
                    </a:lnTo>
                    <a:lnTo>
                      <a:pt x="60" y="130"/>
                    </a:lnTo>
                    <a:lnTo>
                      <a:pt x="57" y="128"/>
                    </a:lnTo>
                    <a:lnTo>
                      <a:pt x="54" y="126"/>
                    </a:lnTo>
                    <a:lnTo>
                      <a:pt x="51" y="125"/>
                    </a:lnTo>
                    <a:lnTo>
                      <a:pt x="44" y="119"/>
                    </a:lnTo>
                    <a:lnTo>
                      <a:pt x="40" y="114"/>
                    </a:lnTo>
                    <a:lnTo>
                      <a:pt x="38" y="110"/>
                    </a:lnTo>
                    <a:lnTo>
                      <a:pt x="33" y="105"/>
                    </a:lnTo>
                    <a:lnTo>
                      <a:pt x="29" y="103"/>
                    </a:lnTo>
                    <a:lnTo>
                      <a:pt x="20" y="102"/>
                    </a:lnTo>
                    <a:lnTo>
                      <a:pt x="17" y="101"/>
                    </a:lnTo>
                    <a:lnTo>
                      <a:pt x="15" y="98"/>
                    </a:lnTo>
                    <a:lnTo>
                      <a:pt x="12" y="93"/>
                    </a:lnTo>
                    <a:lnTo>
                      <a:pt x="10" y="87"/>
                    </a:lnTo>
                    <a:lnTo>
                      <a:pt x="3" y="63"/>
                    </a:lnTo>
                    <a:lnTo>
                      <a:pt x="0" y="56"/>
                    </a:lnTo>
                    <a:lnTo>
                      <a:pt x="0" y="52"/>
                    </a:lnTo>
                    <a:lnTo>
                      <a:pt x="1" y="47"/>
                    </a:lnTo>
                    <a:lnTo>
                      <a:pt x="16" y="34"/>
                    </a:lnTo>
                    <a:lnTo>
                      <a:pt x="23" y="24"/>
                    </a:lnTo>
                    <a:lnTo>
                      <a:pt x="29" y="1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793">
                <a:extLst>
                  <a:ext uri="{FF2B5EF4-FFF2-40B4-BE49-F238E27FC236}">
                    <a16:creationId xmlns:a16="http://schemas.microsoft.com/office/drawing/2014/main" id="{D2708AF0-38A4-3519-6BAC-9618694D1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5" y="2091"/>
                <a:ext cx="70" cy="36"/>
              </a:xfrm>
              <a:custGeom>
                <a:avLst/>
                <a:gdLst>
                  <a:gd name="T0" fmla="*/ 0 w 348"/>
                  <a:gd name="T1" fmla="*/ 180 h 180"/>
                  <a:gd name="T2" fmla="*/ 3 w 348"/>
                  <a:gd name="T3" fmla="*/ 177 h 180"/>
                  <a:gd name="T4" fmla="*/ 7 w 348"/>
                  <a:gd name="T5" fmla="*/ 172 h 180"/>
                  <a:gd name="T6" fmla="*/ 14 w 348"/>
                  <a:gd name="T7" fmla="*/ 171 h 180"/>
                  <a:gd name="T8" fmla="*/ 17 w 348"/>
                  <a:gd name="T9" fmla="*/ 168 h 180"/>
                  <a:gd name="T10" fmla="*/ 17 w 348"/>
                  <a:gd name="T11" fmla="*/ 167 h 180"/>
                  <a:gd name="T12" fmla="*/ 19 w 348"/>
                  <a:gd name="T13" fmla="*/ 167 h 180"/>
                  <a:gd name="T14" fmla="*/ 21 w 348"/>
                  <a:gd name="T15" fmla="*/ 167 h 180"/>
                  <a:gd name="T16" fmla="*/ 24 w 348"/>
                  <a:gd name="T17" fmla="*/ 165 h 180"/>
                  <a:gd name="T18" fmla="*/ 24 w 348"/>
                  <a:gd name="T19" fmla="*/ 163 h 180"/>
                  <a:gd name="T20" fmla="*/ 25 w 348"/>
                  <a:gd name="T21" fmla="*/ 163 h 180"/>
                  <a:gd name="T22" fmla="*/ 27 w 348"/>
                  <a:gd name="T23" fmla="*/ 163 h 180"/>
                  <a:gd name="T24" fmla="*/ 30 w 348"/>
                  <a:gd name="T25" fmla="*/ 159 h 180"/>
                  <a:gd name="T26" fmla="*/ 31 w 348"/>
                  <a:gd name="T27" fmla="*/ 154 h 180"/>
                  <a:gd name="T28" fmla="*/ 31 w 348"/>
                  <a:gd name="T29" fmla="*/ 145 h 180"/>
                  <a:gd name="T30" fmla="*/ 33 w 348"/>
                  <a:gd name="T31" fmla="*/ 140 h 180"/>
                  <a:gd name="T32" fmla="*/ 37 w 348"/>
                  <a:gd name="T33" fmla="*/ 139 h 180"/>
                  <a:gd name="T34" fmla="*/ 43 w 348"/>
                  <a:gd name="T35" fmla="*/ 140 h 180"/>
                  <a:gd name="T36" fmla="*/ 45 w 348"/>
                  <a:gd name="T37" fmla="*/ 139 h 180"/>
                  <a:gd name="T38" fmla="*/ 51 w 348"/>
                  <a:gd name="T39" fmla="*/ 138 h 180"/>
                  <a:gd name="T40" fmla="*/ 59 w 348"/>
                  <a:gd name="T41" fmla="*/ 134 h 180"/>
                  <a:gd name="T42" fmla="*/ 70 w 348"/>
                  <a:gd name="T43" fmla="*/ 129 h 180"/>
                  <a:gd name="T44" fmla="*/ 73 w 348"/>
                  <a:gd name="T45" fmla="*/ 125 h 180"/>
                  <a:gd name="T46" fmla="*/ 76 w 348"/>
                  <a:gd name="T47" fmla="*/ 121 h 180"/>
                  <a:gd name="T48" fmla="*/ 80 w 348"/>
                  <a:gd name="T49" fmla="*/ 116 h 180"/>
                  <a:gd name="T50" fmla="*/ 87 w 348"/>
                  <a:gd name="T51" fmla="*/ 110 h 180"/>
                  <a:gd name="T52" fmla="*/ 96 w 348"/>
                  <a:gd name="T53" fmla="*/ 108 h 180"/>
                  <a:gd name="T54" fmla="*/ 104 w 348"/>
                  <a:gd name="T55" fmla="*/ 104 h 180"/>
                  <a:gd name="T56" fmla="*/ 107 w 348"/>
                  <a:gd name="T57" fmla="*/ 102 h 180"/>
                  <a:gd name="T58" fmla="*/ 112 w 348"/>
                  <a:gd name="T59" fmla="*/ 100 h 180"/>
                  <a:gd name="T60" fmla="*/ 119 w 348"/>
                  <a:gd name="T61" fmla="*/ 94 h 180"/>
                  <a:gd name="T62" fmla="*/ 127 w 348"/>
                  <a:gd name="T63" fmla="*/ 89 h 180"/>
                  <a:gd name="T64" fmla="*/ 129 w 348"/>
                  <a:gd name="T65" fmla="*/ 85 h 180"/>
                  <a:gd name="T66" fmla="*/ 130 w 348"/>
                  <a:gd name="T67" fmla="*/ 82 h 180"/>
                  <a:gd name="T68" fmla="*/ 133 w 348"/>
                  <a:gd name="T69" fmla="*/ 81 h 180"/>
                  <a:gd name="T70" fmla="*/ 140 w 348"/>
                  <a:gd name="T71" fmla="*/ 72 h 180"/>
                  <a:gd name="T72" fmla="*/ 142 w 348"/>
                  <a:gd name="T73" fmla="*/ 66 h 180"/>
                  <a:gd name="T74" fmla="*/ 146 w 348"/>
                  <a:gd name="T75" fmla="*/ 62 h 180"/>
                  <a:gd name="T76" fmla="*/ 153 w 348"/>
                  <a:gd name="T77" fmla="*/ 51 h 180"/>
                  <a:gd name="T78" fmla="*/ 168 w 348"/>
                  <a:gd name="T79" fmla="*/ 14 h 180"/>
                  <a:gd name="T80" fmla="*/ 174 w 348"/>
                  <a:gd name="T81" fmla="*/ 6 h 180"/>
                  <a:gd name="T82" fmla="*/ 182 w 348"/>
                  <a:gd name="T83" fmla="*/ 1 h 180"/>
                  <a:gd name="T84" fmla="*/ 193 w 348"/>
                  <a:gd name="T85" fmla="*/ 0 h 180"/>
                  <a:gd name="T86" fmla="*/ 207 w 348"/>
                  <a:gd name="T87" fmla="*/ 2 h 180"/>
                  <a:gd name="T88" fmla="*/ 222 w 348"/>
                  <a:gd name="T89" fmla="*/ 5 h 180"/>
                  <a:gd name="T90" fmla="*/ 236 w 348"/>
                  <a:gd name="T91" fmla="*/ 7 h 180"/>
                  <a:gd name="T92" fmla="*/ 240 w 348"/>
                  <a:gd name="T93" fmla="*/ 7 h 180"/>
                  <a:gd name="T94" fmla="*/ 245 w 348"/>
                  <a:gd name="T95" fmla="*/ 8 h 180"/>
                  <a:gd name="T96" fmla="*/ 254 w 348"/>
                  <a:gd name="T97" fmla="*/ 11 h 180"/>
                  <a:gd name="T98" fmla="*/ 284 w 348"/>
                  <a:gd name="T99" fmla="*/ 8 h 180"/>
                  <a:gd name="T100" fmla="*/ 299 w 348"/>
                  <a:gd name="T101" fmla="*/ 6 h 180"/>
                  <a:gd name="T102" fmla="*/ 314 w 348"/>
                  <a:gd name="T103" fmla="*/ 11 h 180"/>
                  <a:gd name="T104" fmla="*/ 323 w 348"/>
                  <a:gd name="T105" fmla="*/ 13 h 180"/>
                  <a:gd name="T106" fmla="*/ 333 w 348"/>
                  <a:gd name="T107" fmla="*/ 16 h 180"/>
                  <a:gd name="T108" fmla="*/ 340 w 348"/>
                  <a:gd name="T109" fmla="*/ 16 h 180"/>
                  <a:gd name="T110" fmla="*/ 348 w 348"/>
                  <a:gd name="T111" fmla="*/ 1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48" h="180">
                    <a:moveTo>
                      <a:pt x="0" y="180"/>
                    </a:moveTo>
                    <a:lnTo>
                      <a:pt x="3" y="177"/>
                    </a:lnTo>
                    <a:lnTo>
                      <a:pt x="7" y="172"/>
                    </a:lnTo>
                    <a:lnTo>
                      <a:pt x="14" y="171"/>
                    </a:lnTo>
                    <a:lnTo>
                      <a:pt x="17" y="168"/>
                    </a:lnTo>
                    <a:lnTo>
                      <a:pt x="17" y="167"/>
                    </a:lnTo>
                    <a:lnTo>
                      <a:pt x="19" y="167"/>
                    </a:lnTo>
                    <a:lnTo>
                      <a:pt x="21" y="167"/>
                    </a:lnTo>
                    <a:lnTo>
                      <a:pt x="24" y="165"/>
                    </a:lnTo>
                    <a:lnTo>
                      <a:pt x="24" y="163"/>
                    </a:lnTo>
                    <a:lnTo>
                      <a:pt x="25" y="163"/>
                    </a:lnTo>
                    <a:lnTo>
                      <a:pt x="27" y="163"/>
                    </a:lnTo>
                    <a:lnTo>
                      <a:pt x="30" y="159"/>
                    </a:lnTo>
                    <a:lnTo>
                      <a:pt x="31" y="154"/>
                    </a:lnTo>
                    <a:lnTo>
                      <a:pt x="31" y="145"/>
                    </a:lnTo>
                    <a:lnTo>
                      <a:pt x="33" y="140"/>
                    </a:lnTo>
                    <a:lnTo>
                      <a:pt x="37" y="139"/>
                    </a:lnTo>
                    <a:lnTo>
                      <a:pt x="43" y="140"/>
                    </a:lnTo>
                    <a:lnTo>
                      <a:pt x="45" y="139"/>
                    </a:lnTo>
                    <a:lnTo>
                      <a:pt x="51" y="138"/>
                    </a:lnTo>
                    <a:lnTo>
                      <a:pt x="59" y="134"/>
                    </a:lnTo>
                    <a:lnTo>
                      <a:pt x="70" y="129"/>
                    </a:lnTo>
                    <a:lnTo>
                      <a:pt x="73" y="125"/>
                    </a:lnTo>
                    <a:lnTo>
                      <a:pt x="76" y="121"/>
                    </a:lnTo>
                    <a:lnTo>
                      <a:pt x="80" y="116"/>
                    </a:lnTo>
                    <a:lnTo>
                      <a:pt x="87" y="110"/>
                    </a:lnTo>
                    <a:lnTo>
                      <a:pt x="96" y="108"/>
                    </a:lnTo>
                    <a:lnTo>
                      <a:pt x="104" y="104"/>
                    </a:lnTo>
                    <a:lnTo>
                      <a:pt x="107" y="102"/>
                    </a:lnTo>
                    <a:lnTo>
                      <a:pt x="112" y="100"/>
                    </a:lnTo>
                    <a:lnTo>
                      <a:pt x="119" y="94"/>
                    </a:lnTo>
                    <a:lnTo>
                      <a:pt x="127" y="89"/>
                    </a:lnTo>
                    <a:lnTo>
                      <a:pt x="129" y="85"/>
                    </a:lnTo>
                    <a:lnTo>
                      <a:pt x="130" y="82"/>
                    </a:lnTo>
                    <a:lnTo>
                      <a:pt x="133" y="81"/>
                    </a:lnTo>
                    <a:lnTo>
                      <a:pt x="140" y="72"/>
                    </a:lnTo>
                    <a:lnTo>
                      <a:pt x="142" y="66"/>
                    </a:lnTo>
                    <a:lnTo>
                      <a:pt x="146" y="62"/>
                    </a:lnTo>
                    <a:lnTo>
                      <a:pt x="153" y="51"/>
                    </a:lnTo>
                    <a:lnTo>
                      <a:pt x="168" y="14"/>
                    </a:lnTo>
                    <a:lnTo>
                      <a:pt x="174" y="6"/>
                    </a:lnTo>
                    <a:lnTo>
                      <a:pt x="182" y="1"/>
                    </a:lnTo>
                    <a:lnTo>
                      <a:pt x="193" y="0"/>
                    </a:lnTo>
                    <a:lnTo>
                      <a:pt x="207" y="2"/>
                    </a:lnTo>
                    <a:lnTo>
                      <a:pt x="222" y="5"/>
                    </a:lnTo>
                    <a:lnTo>
                      <a:pt x="236" y="7"/>
                    </a:lnTo>
                    <a:lnTo>
                      <a:pt x="240" y="7"/>
                    </a:lnTo>
                    <a:lnTo>
                      <a:pt x="245" y="8"/>
                    </a:lnTo>
                    <a:lnTo>
                      <a:pt x="254" y="11"/>
                    </a:lnTo>
                    <a:lnTo>
                      <a:pt x="284" y="8"/>
                    </a:lnTo>
                    <a:lnTo>
                      <a:pt x="299" y="6"/>
                    </a:lnTo>
                    <a:lnTo>
                      <a:pt x="314" y="11"/>
                    </a:lnTo>
                    <a:lnTo>
                      <a:pt x="323" y="13"/>
                    </a:lnTo>
                    <a:lnTo>
                      <a:pt x="333" y="16"/>
                    </a:lnTo>
                    <a:lnTo>
                      <a:pt x="340" y="16"/>
                    </a:lnTo>
                    <a:lnTo>
                      <a:pt x="348" y="1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794">
                <a:extLst>
                  <a:ext uri="{FF2B5EF4-FFF2-40B4-BE49-F238E27FC236}">
                    <a16:creationId xmlns:a16="http://schemas.microsoft.com/office/drawing/2014/main" id="{2083E166-E219-9336-CFE3-23113A3B7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1" y="1690"/>
                <a:ext cx="11" cy="8"/>
              </a:xfrm>
              <a:custGeom>
                <a:avLst/>
                <a:gdLst>
                  <a:gd name="T0" fmla="*/ 55 w 55"/>
                  <a:gd name="T1" fmla="*/ 5 h 39"/>
                  <a:gd name="T2" fmla="*/ 40 w 55"/>
                  <a:gd name="T3" fmla="*/ 1 h 39"/>
                  <a:gd name="T4" fmla="*/ 38 w 55"/>
                  <a:gd name="T5" fmla="*/ 0 h 39"/>
                  <a:gd name="T6" fmla="*/ 35 w 55"/>
                  <a:gd name="T7" fmla="*/ 4 h 39"/>
                  <a:gd name="T8" fmla="*/ 33 w 55"/>
                  <a:gd name="T9" fmla="*/ 10 h 39"/>
                  <a:gd name="T10" fmla="*/ 32 w 55"/>
                  <a:gd name="T11" fmla="*/ 18 h 39"/>
                  <a:gd name="T12" fmla="*/ 28 w 55"/>
                  <a:gd name="T13" fmla="*/ 18 h 39"/>
                  <a:gd name="T14" fmla="*/ 26 w 55"/>
                  <a:gd name="T15" fmla="*/ 18 h 39"/>
                  <a:gd name="T16" fmla="*/ 24 w 55"/>
                  <a:gd name="T17" fmla="*/ 18 h 39"/>
                  <a:gd name="T18" fmla="*/ 24 w 55"/>
                  <a:gd name="T19" fmla="*/ 19 h 39"/>
                  <a:gd name="T20" fmla="*/ 19 w 55"/>
                  <a:gd name="T21" fmla="*/ 18 h 39"/>
                  <a:gd name="T22" fmla="*/ 16 w 55"/>
                  <a:gd name="T23" fmla="*/ 18 h 39"/>
                  <a:gd name="T24" fmla="*/ 12 w 55"/>
                  <a:gd name="T25" fmla="*/ 21 h 39"/>
                  <a:gd name="T26" fmla="*/ 10 w 55"/>
                  <a:gd name="T27" fmla="*/ 29 h 39"/>
                  <a:gd name="T28" fmla="*/ 7 w 55"/>
                  <a:gd name="T29" fmla="*/ 31 h 39"/>
                  <a:gd name="T30" fmla="*/ 6 w 55"/>
                  <a:gd name="T31" fmla="*/ 31 h 39"/>
                  <a:gd name="T32" fmla="*/ 6 w 55"/>
                  <a:gd name="T33" fmla="*/ 33 h 39"/>
                  <a:gd name="T34" fmla="*/ 6 w 55"/>
                  <a:gd name="T35" fmla="*/ 35 h 39"/>
                  <a:gd name="T36" fmla="*/ 4 w 55"/>
                  <a:gd name="T37" fmla="*/ 35 h 39"/>
                  <a:gd name="T38" fmla="*/ 3 w 55"/>
                  <a:gd name="T39" fmla="*/ 35 h 39"/>
                  <a:gd name="T40" fmla="*/ 3 w 55"/>
                  <a:gd name="T41" fmla="*/ 36 h 39"/>
                  <a:gd name="T42" fmla="*/ 0 w 55"/>
                  <a:gd name="T4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39">
                    <a:moveTo>
                      <a:pt x="55" y="5"/>
                    </a:moveTo>
                    <a:lnTo>
                      <a:pt x="40" y="1"/>
                    </a:lnTo>
                    <a:lnTo>
                      <a:pt x="38" y="0"/>
                    </a:lnTo>
                    <a:lnTo>
                      <a:pt x="35" y="4"/>
                    </a:lnTo>
                    <a:lnTo>
                      <a:pt x="33" y="10"/>
                    </a:lnTo>
                    <a:lnTo>
                      <a:pt x="32" y="18"/>
                    </a:lnTo>
                    <a:lnTo>
                      <a:pt x="28" y="18"/>
                    </a:lnTo>
                    <a:lnTo>
                      <a:pt x="26" y="18"/>
                    </a:lnTo>
                    <a:lnTo>
                      <a:pt x="24" y="18"/>
                    </a:lnTo>
                    <a:lnTo>
                      <a:pt x="24" y="19"/>
                    </a:lnTo>
                    <a:lnTo>
                      <a:pt x="19" y="18"/>
                    </a:lnTo>
                    <a:lnTo>
                      <a:pt x="16" y="18"/>
                    </a:lnTo>
                    <a:lnTo>
                      <a:pt x="12" y="21"/>
                    </a:lnTo>
                    <a:lnTo>
                      <a:pt x="10" y="29"/>
                    </a:lnTo>
                    <a:lnTo>
                      <a:pt x="7" y="31"/>
                    </a:lnTo>
                    <a:lnTo>
                      <a:pt x="6" y="31"/>
                    </a:lnTo>
                    <a:lnTo>
                      <a:pt x="6" y="33"/>
                    </a:lnTo>
                    <a:lnTo>
                      <a:pt x="6" y="35"/>
                    </a:lnTo>
                    <a:lnTo>
                      <a:pt x="4" y="35"/>
                    </a:lnTo>
                    <a:lnTo>
                      <a:pt x="3" y="35"/>
                    </a:lnTo>
                    <a:lnTo>
                      <a:pt x="3" y="36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795">
                <a:extLst>
                  <a:ext uri="{FF2B5EF4-FFF2-40B4-BE49-F238E27FC236}">
                    <a16:creationId xmlns:a16="http://schemas.microsoft.com/office/drawing/2014/main" id="{06DA46C2-8D84-220F-D3B4-D6D4A322F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1" y="1676"/>
                <a:ext cx="25" cy="4"/>
              </a:xfrm>
              <a:custGeom>
                <a:avLst/>
                <a:gdLst>
                  <a:gd name="T0" fmla="*/ 125 w 125"/>
                  <a:gd name="T1" fmla="*/ 21 h 21"/>
                  <a:gd name="T2" fmla="*/ 122 w 125"/>
                  <a:gd name="T3" fmla="*/ 20 h 21"/>
                  <a:gd name="T4" fmla="*/ 121 w 125"/>
                  <a:gd name="T5" fmla="*/ 20 h 21"/>
                  <a:gd name="T6" fmla="*/ 115 w 125"/>
                  <a:gd name="T7" fmla="*/ 17 h 21"/>
                  <a:gd name="T8" fmla="*/ 107 w 125"/>
                  <a:gd name="T9" fmla="*/ 12 h 21"/>
                  <a:gd name="T10" fmla="*/ 102 w 125"/>
                  <a:gd name="T11" fmla="*/ 9 h 21"/>
                  <a:gd name="T12" fmla="*/ 98 w 125"/>
                  <a:gd name="T13" fmla="*/ 6 h 21"/>
                  <a:gd name="T14" fmla="*/ 91 w 125"/>
                  <a:gd name="T15" fmla="*/ 3 h 21"/>
                  <a:gd name="T16" fmla="*/ 85 w 125"/>
                  <a:gd name="T17" fmla="*/ 1 h 21"/>
                  <a:gd name="T18" fmla="*/ 71 w 125"/>
                  <a:gd name="T19" fmla="*/ 0 h 21"/>
                  <a:gd name="T20" fmla="*/ 45 w 125"/>
                  <a:gd name="T21" fmla="*/ 0 h 21"/>
                  <a:gd name="T22" fmla="*/ 25 w 125"/>
                  <a:gd name="T23" fmla="*/ 3 h 21"/>
                  <a:gd name="T24" fmla="*/ 14 w 125"/>
                  <a:gd name="T25" fmla="*/ 3 h 21"/>
                  <a:gd name="T26" fmla="*/ 0 w 125"/>
                  <a:gd name="T27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21">
                    <a:moveTo>
                      <a:pt x="125" y="21"/>
                    </a:moveTo>
                    <a:lnTo>
                      <a:pt x="122" y="20"/>
                    </a:lnTo>
                    <a:lnTo>
                      <a:pt x="121" y="20"/>
                    </a:lnTo>
                    <a:lnTo>
                      <a:pt x="115" y="17"/>
                    </a:lnTo>
                    <a:lnTo>
                      <a:pt x="107" y="12"/>
                    </a:lnTo>
                    <a:lnTo>
                      <a:pt x="102" y="9"/>
                    </a:lnTo>
                    <a:lnTo>
                      <a:pt x="98" y="6"/>
                    </a:lnTo>
                    <a:lnTo>
                      <a:pt x="91" y="3"/>
                    </a:lnTo>
                    <a:lnTo>
                      <a:pt x="85" y="1"/>
                    </a:lnTo>
                    <a:lnTo>
                      <a:pt x="71" y="0"/>
                    </a:lnTo>
                    <a:lnTo>
                      <a:pt x="45" y="0"/>
                    </a:lnTo>
                    <a:lnTo>
                      <a:pt x="25" y="3"/>
                    </a:lnTo>
                    <a:lnTo>
                      <a:pt x="14" y="3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796">
                <a:extLst>
                  <a:ext uri="{FF2B5EF4-FFF2-40B4-BE49-F238E27FC236}">
                    <a16:creationId xmlns:a16="http://schemas.microsoft.com/office/drawing/2014/main" id="{BE046262-F872-8816-356B-B790F7375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2" y="1524"/>
                <a:ext cx="18" cy="83"/>
              </a:xfrm>
              <a:custGeom>
                <a:avLst/>
                <a:gdLst>
                  <a:gd name="T0" fmla="*/ 40 w 89"/>
                  <a:gd name="T1" fmla="*/ 409 h 416"/>
                  <a:gd name="T2" fmla="*/ 43 w 89"/>
                  <a:gd name="T3" fmla="*/ 393 h 416"/>
                  <a:gd name="T4" fmla="*/ 46 w 89"/>
                  <a:gd name="T5" fmla="*/ 369 h 416"/>
                  <a:gd name="T6" fmla="*/ 45 w 89"/>
                  <a:gd name="T7" fmla="*/ 359 h 416"/>
                  <a:gd name="T8" fmla="*/ 40 w 89"/>
                  <a:gd name="T9" fmla="*/ 342 h 416"/>
                  <a:gd name="T10" fmla="*/ 39 w 89"/>
                  <a:gd name="T11" fmla="*/ 325 h 416"/>
                  <a:gd name="T12" fmla="*/ 34 w 89"/>
                  <a:gd name="T13" fmla="*/ 313 h 416"/>
                  <a:gd name="T14" fmla="*/ 37 w 89"/>
                  <a:gd name="T15" fmla="*/ 285 h 416"/>
                  <a:gd name="T16" fmla="*/ 35 w 89"/>
                  <a:gd name="T17" fmla="*/ 273 h 416"/>
                  <a:gd name="T18" fmla="*/ 27 w 89"/>
                  <a:gd name="T19" fmla="*/ 253 h 416"/>
                  <a:gd name="T20" fmla="*/ 28 w 89"/>
                  <a:gd name="T21" fmla="*/ 244 h 416"/>
                  <a:gd name="T22" fmla="*/ 44 w 89"/>
                  <a:gd name="T23" fmla="*/ 242 h 416"/>
                  <a:gd name="T24" fmla="*/ 60 w 89"/>
                  <a:gd name="T25" fmla="*/ 242 h 416"/>
                  <a:gd name="T26" fmla="*/ 70 w 89"/>
                  <a:gd name="T27" fmla="*/ 242 h 416"/>
                  <a:gd name="T28" fmla="*/ 75 w 89"/>
                  <a:gd name="T29" fmla="*/ 240 h 416"/>
                  <a:gd name="T30" fmla="*/ 79 w 89"/>
                  <a:gd name="T31" fmla="*/ 240 h 416"/>
                  <a:gd name="T32" fmla="*/ 80 w 89"/>
                  <a:gd name="T33" fmla="*/ 239 h 416"/>
                  <a:gd name="T34" fmla="*/ 83 w 89"/>
                  <a:gd name="T35" fmla="*/ 237 h 416"/>
                  <a:gd name="T36" fmla="*/ 84 w 89"/>
                  <a:gd name="T37" fmla="*/ 236 h 416"/>
                  <a:gd name="T38" fmla="*/ 83 w 89"/>
                  <a:gd name="T39" fmla="*/ 231 h 416"/>
                  <a:gd name="T40" fmla="*/ 81 w 89"/>
                  <a:gd name="T41" fmla="*/ 227 h 416"/>
                  <a:gd name="T42" fmla="*/ 79 w 89"/>
                  <a:gd name="T43" fmla="*/ 219 h 416"/>
                  <a:gd name="T44" fmla="*/ 87 w 89"/>
                  <a:gd name="T45" fmla="*/ 206 h 416"/>
                  <a:gd name="T46" fmla="*/ 87 w 89"/>
                  <a:gd name="T47" fmla="*/ 197 h 416"/>
                  <a:gd name="T48" fmla="*/ 68 w 89"/>
                  <a:gd name="T49" fmla="*/ 166 h 416"/>
                  <a:gd name="T50" fmla="*/ 64 w 89"/>
                  <a:gd name="T51" fmla="*/ 156 h 416"/>
                  <a:gd name="T52" fmla="*/ 72 w 89"/>
                  <a:gd name="T53" fmla="*/ 142 h 416"/>
                  <a:gd name="T54" fmla="*/ 72 w 89"/>
                  <a:gd name="T55" fmla="*/ 136 h 416"/>
                  <a:gd name="T56" fmla="*/ 70 w 89"/>
                  <a:gd name="T57" fmla="*/ 126 h 416"/>
                  <a:gd name="T58" fmla="*/ 66 w 89"/>
                  <a:gd name="T59" fmla="*/ 113 h 416"/>
                  <a:gd name="T60" fmla="*/ 62 w 89"/>
                  <a:gd name="T61" fmla="*/ 106 h 416"/>
                  <a:gd name="T62" fmla="*/ 60 w 89"/>
                  <a:gd name="T63" fmla="*/ 97 h 416"/>
                  <a:gd name="T64" fmla="*/ 46 w 89"/>
                  <a:gd name="T65" fmla="*/ 62 h 416"/>
                  <a:gd name="T66" fmla="*/ 39 w 89"/>
                  <a:gd name="T67" fmla="*/ 45 h 416"/>
                  <a:gd name="T68" fmla="*/ 23 w 89"/>
                  <a:gd name="T69" fmla="*/ 22 h 416"/>
                  <a:gd name="T70" fmla="*/ 6 w 89"/>
                  <a:gd name="T71" fmla="*/ 6 h 416"/>
                  <a:gd name="T72" fmla="*/ 0 w 89"/>
                  <a:gd name="T73" fmla="*/ 0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9" h="416">
                    <a:moveTo>
                      <a:pt x="41" y="416"/>
                    </a:moveTo>
                    <a:lnTo>
                      <a:pt x="40" y="409"/>
                    </a:lnTo>
                    <a:lnTo>
                      <a:pt x="41" y="402"/>
                    </a:lnTo>
                    <a:lnTo>
                      <a:pt x="43" y="393"/>
                    </a:lnTo>
                    <a:lnTo>
                      <a:pt x="46" y="383"/>
                    </a:lnTo>
                    <a:lnTo>
                      <a:pt x="46" y="369"/>
                    </a:lnTo>
                    <a:lnTo>
                      <a:pt x="45" y="363"/>
                    </a:lnTo>
                    <a:lnTo>
                      <a:pt x="45" y="359"/>
                    </a:lnTo>
                    <a:lnTo>
                      <a:pt x="41" y="348"/>
                    </a:lnTo>
                    <a:lnTo>
                      <a:pt x="40" y="342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7" y="319"/>
                    </a:lnTo>
                    <a:lnTo>
                      <a:pt x="34" y="313"/>
                    </a:lnTo>
                    <a:lnTo>
                      <a:pt x="33" y="300"/>
                    </a:lnTo>
                    <a:lnTo>
                      <a:pt x="37" y="285"/>
                    </a:lnTo>
                    <a:lnTo>
                      <a:pt x="37" y="278"/>
                    </a:lnTo>
                    <a:lnTo>
                      <a:pt x="35" y="273"/>
                    </a:lnTo>
                    <a:lnTo>
                      <a:pt x="30" y="261"/>
                    </a:lnTo>
                    <a:lnTo>
                      <a:pt x="27" y="253"/>
                    </a:lnTo>
                    <a:lnTo>
                      <a:pt x="27" y="248"/>
                    </a:lnTo>
                    <a:lnTo>
                      <a:pt x="28" y="244"/>
                    </a:lnTo>
                    <a:lnTo>
                      <a:pt x="33" y="244"/>
                    </a:lnTo>
                    <a:lnTo>
                      <a:pt x="44" y="242"/>
                    </a:lnTo>
                    <a:lnTo>
                      <a:pt x="53" y="242"/>
                    </a:lnTo>
                    <a:lnTo>
                      <a:pt x="60" y="242"/>
                    </a:lnTo>
                    <a:lnTo>
                      <a:pt x="66" y="243"/>
                    </a:lnTo>
                    <a:lnTo>
                      <a:pt x="70" y="242"/>
                    </a:lnTo>
                    <a:lnTo>
                      <a:pt x="75" y="242"/>
                    </a:lnTo>
                    <a:lnTo>
                      <a:pt x="75" y="240"/>
                    </a:lnTo>
                    <a:lnTo>
                      <a:pt x="77" y="240"/>
                    </a:lnTo>
                    <a:lnTo>
                      <a:pt x="79" y="240"/>
                    </a:lnTo>
                    <a:lnTo>
                      <a:pt x="79" y="239"/>
                    </a:lnTo>
                    <a:lnTo>
                      <a:pt x="80" y="239"/>
                    </a:lnTo>
                    <a:lnTo>
                      <a:pt x="83" y="239"/>
                    </a:lnTo>
                    <a:lnTo>
                      <a:pt x="83" y="237"/>
                    </a:lnTo>
                    <a:lnTo>
                      <a:pt x="83" y="236"/>
                    </a:lnTo>
                    <a:lnTo>
                      <a:pt x="84" y="236"/>
                    </a:lnTo>
                    <a:lnTo>
                      <a:pt x="84" y="233"/>
                    </a:lnTo>
                    <a:lnTo>
                      <a:pt x="83" y="231"/>
                    </a:lnTo>
                    <a:lnTo>
                      <a:pt x="83" y="229"/>
                    </a:lnTo>
                    <a:lnTo>
                      <a:pt x="81" y="227"/>
                    </a:lnTo>
                    <a:lnTo>
                      <a:pt x="81" y="226"/>
                    </a:lnTo>
                    <a:lnTo>
                      <a:pt x="79" y="219"/>
                    </a:lnTo>
                    <a:lnTo>
                      <a:pt x="84" y="211"/>
                    </a:lnTo>
                    <a:lnTo>
                      <a:pt x="87" y="206"/>
                    </a:lnTo>
                    <a:lnTo>
                      <a:pt x="89" y="202"/>
                    </a:lnTo>
                    <a:lnTo>
                      <a:pt x="87" y="197"/>
                    </a:lnTo>
                    <a:lnTo>
                      <a:pt x="86" y="192"/>
                    </a:lnTo>
                    <a:lnTo>
                      <a:pt x="68" y="166"/>
                    </a:lnTo>
                    <a:lnTo>
                      <a:pt x="64" y="160"/>
                    </a:lnTo>
                    <a:lnTo>
                      <a:pt x="64" y="156"/>
                    </a:lnTo>
                    <a:lnTo>
                      <a:pt x="66" y="148"/>
                    </a:lnTo>
                    <a:lnTo>
                      <a:pt x="72" y="142"/>
                    </a:lnTo>
                    <a:lnTo>
                      <a:pt x="72" y="139"/>
                    </a:lnTo>
                    <a:lnTo>
                      <a:pt x="72" y="136"/>
                    </a:lnTo>
                    <a:lnTo>
                      <a:pt x="70" y="131"/>
                    </a:lnTo>
                    <a:lnTo>
                      <a:pt x="70" y="126"/>
                    </a:lnTo>
                    <a:lnTo>
                      <a:pt x="68" y="119"/>
                    </a:lnTo>
                    <a:lnTo>
                      <a:pt x="66" y="113"/>
                    </a:lnTo>
                    <a:lnTo>
                      <a:pt x="63" y="108"/>
                    </a:lnTo>
                    <a:lnTo>
                      <a:pt x="62" y="106"/>
                    </a:lnTo>
                    <a:lnTo>
                      <a:pt x="62" y="105"/>
                    </a:lnTo>
                    <a:lnTo>
                      <a:pt x="60" y="97"/>
                    </a:lnTo>
                    <a:lnTo>
                      <a:pt x="51" y="77"/>
                    </a:lnTo>
                    <a:lnTo>
                      <a:pt x="46" y="62"/>
                    </a:lnTo>
                    <a:lnTo>
                      <a:pt x="41" y="51"/>
                    </a:lnTo>
                    <a:lnTo>
                      <a:pt x="39" y="45"/>
                    </a:lnTo>
                    <a:lnTo>
                      <a:pt x="33" y="32"/>
                    </a:lnTo>
                    <a:lnTo>
                      <a:pt x="23" y="22"/>
                    </a:lnTo>
                    <a:lnTo>
                      <a:pt x="12" y="13"/>
                    </a:lnTo>
                    <a:lnTo>
                      <a:pt x="6" y="6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797">
                <a:extLst>
                  <a:ext uri="{FF2B5EF4-FFF2-40B4-BE49-F238E27FC236}">
                    <a16:creationId xmlns:a16="http://schemas.microsoft.com/office/drawing/2014/main" id="{39E119AC-5775-B670-C89D-1C6F13BE3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1499"/>
                <a:ext cx="16" cy="54"/>
              </a:xfrm>
              <a:custGeom>
                <a:avLst/>
                <a:gdLst>
                  <a:gd name="T0" fmla="*/ 23 w 82"/>
                  <a:gd name="T1" fmla="*/ 0 h 274"/>
                  <a:gd name="T2" fmla="*/ 22 w 82"/>
                  <a:gd name="T3" fmla="*/ 6 h 274"/>
                  <a:gd name="T4" fmla="*/ 24 w 82"/>
                  <a:gd name="T5" fmla="*/ 14 h 274"/>
                  <a:gd name="T6" fmla="*/ 27 w 82"/>
                  <a:gd name="T7" fmla="*/ 19 h 274"/>
                  <a:gd name="T8" fmla="*/ 32 w 82"/>
                  <a:gd name="T9" fmla="*/ 23 h 274"/>
                  <a:gd name="T10" fmla="*/ 35 w 82"/>
                  <a:gd name="T11" fmla="*/ 26 h 274"/>
                  <a:gd name="T12" fmla="*/ 38 w 82"/>
                  <a:gd name="T13" fmla="*/ 31 h 274"/>
                  <a:gd name="T14" fmla="*/ 39 w 82"/>
                  <a:gd name="T15" fmla="*/ 35 h 274"/>
                  <a:gd name="T16" fmla="*/ 38 w 82"/>
                  <a:gd name="T17" fmla="*/ 40 h 274"/>
                  <a:gd name="T18" fmla="*/ 34 w 82"/>
                  <a:gd name="T19" fmla="*/ 45 h 274"/>
                  <a:gd name="T20" fmla="*/ 28 w 82"/>
                  <a:gd name="T21" fmla="*/ 50 h 274"/>
                  <a:gd name="T22" fmla="*/ 19 w 82"/>
                  <a:gd name="T23" fmla="*/ 55 h 274"/>
                  <a:gd name="T24" fmla="*/ 10 w 82"/>
                  <a:gd name="T25" fmla="*/ 60 h 274"/>
                  <a:gd name="T26" fmla="*/ 2 w 82"/>
                  <a:gd name="T27" fmla="*/ 63 h 274"/>
                  <a:gd name="T28" fmla="*/ 0 w 82"/>
                  <a:gd name="T29" fmla="*/ 71 h 274"/>
                  <a:gd name="T30" fmla="*/ 0 w 82"/>
                  <a:gd name="T31" fmla="*/ 78 h 274"/>
                  <a:gd name="T32" fmla="*/ 5 w 82"/>
                  <a:gd name="T33" fmla="*/ 89 h 274"/>
                  <a:gd name="T34" fmla="*/ 5 w 82"/>
                  <a:gd name="T35" fmla="*/ 91 h 274"/>
                  <a:gd name="T36" fmla="*/ 5 w 82"/>
                  <a:gd name="T37" fmla="*/ 92 h 274"/>
                  <a:gd name="T38" fmla="*/ 6 w 82"/>
                  <a:gd name="T39" fmla="*/ 95 h 274"/>
                  <a:gd name="T40" fmla="*/ 9 w 82"/>
                  <a:gd name="T41" fmla="*/ 102 h 274"/>
                  <a:gd name="T42" fmla="*/ 10 w 82"/>
                  <a:gd name="T43" fmla="*/ 114 h 274"/>
                  <a:gd name="T44" fmla="*/ 9 w 82"/>
                  <a:gd name="T45" fmla="*/ 123 h 274"/>
                  <a:gd name="T46" fmla="*/ 5 w 82"/>
                  <a:gd name="T47" fmla="*/ 135 h 274"/>
                  <a:gd name="T48" fmla="*/ 1 w 82"/>
                  <a:gd name="T49" fmla="*/ 145 h 274"/>
                  <a:gd name="T50" fmla="*/ 0 w 82"/>
                  <a:gd name="T51" fmla="*/ 153 h 274"/>
                  <a:gd name="T52" fmla="*/ 0 w 82"/>
                  <a:gd name="T53" fmla="*/ 160 h 274"/>
                  <a:gd name="T54" fmla="*/ 4 w 82"/>
                  <a:gd name="T55" fmla="*/ 168 h 274"/>
                  <a:gd name="T56" fmla="*/ 7 w 82"/>
                  <a:gd name="T57" fmla="*/ 174 h 274"/>
                  <a:gd name="T58" fmla="*/ 12 w 82"/>
                  <a:gd name="T59" fmla="*/ 185 h 274"/>
                  <a:gd name="T60" fmla="*/ 18 w 82"/>
                  <a:gd name="T61" fmla="*/ 198 h 274"/>
                  <a:gd name="T62" fmla="*/ 27 w 82"/>
                  <a:gd name="T63" fmla="*/ 214 h 274"/>
                  <a:gd name="T64" fmla="*/ 36 w 82"/>
                  <a:gd name="T65" fmla="*/ 226 h 274"/>
                  <a:gd name="T66" fmla="*/ 50 w 82"/>
                  <a:gd name="T67" fmla="*/ 240 h 274"/>
                  <a:gd name="T68" fmla="*/ 64 w 82"/>
                  <a:gd name="T69" fmla="*/ 256 h 274"/>
                  <a:gd name="T70" fmla="*/ 82 w 82"/>
                  <a:gd name="T71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2" h="274">
                    <a:moveTo>
                      <a:pt x="23" y="0"/>
                    </a:moveTo>
                    <a:lnTo>
                      <a:pt x="22" y="6"/>
                    </a:lnTo>
                    <a:lnTo>
                      <a:pt x="24" y="14"/>
                    </a:lnTo>
                    <a:lnTo>
                      <a:pt x="27" y="19"/>
                    </a:lnTo>
                    <a:lnTo>
                      <a:pt x="32" y="23"/>
                    </a:lnTo>
                    <a:lnTo>
                      <a:pt x="35" y="26"/>
                    </a:lnTo>
                    <a:lnTo>
                      <a:pt x="38" y="31"/>
                    </a:lnTo>
                    <a:lnTo>
                      <a:pt x="39" y="35"/>
                    </a:lnTo>
                    <a:lnTo>
                      <a:pt x="38" y="40"/>
                    </a:lnTo>
                    <a:lnTo>
                      <a:pt x="34" y="45"/>
                    </a:lnTo>
                    <a:lnTo>
                      <a:pt x="28" y="50"/>
                    </a:lnTo>
                    <a:lnTo>
                      <a:pt x="19" y="55"/>
                    </a:lnTo>
                    <a:lnTo>
                      <a:pt x="10" y="60"/>
                    </a:lnTo>
                    <a:lnTo>
                      <a:pt x="2" y="63"/>
                    </a:lnTo>
                    <a:lnTo>
                      <a:pt x="0" y="71"/>
                    </a:lnTo>
                    <a:lnTo>
                      <a:pt x="0" y="78"/>
                    </a:lnTo>
                    <a:lnTo>
                      <a:pt x="5" y="89"/>
                    </a:lnTo>
                    <a:lnTo>
                      <a:pt x="5" y="91"/>
                    </a:lnTo>
                    <a:lnTo>
                      <a:pt x="5" y="92"/>
                    </a:lnTo>
                    <a:lnTo>
                      <a:pt x="6" y="95"/>
                    </a:lnTo>
                    <a:lnTo>
                      <a:pt x="9" y="102"/>
                    </a:lnTo>
                    <a:lnTo>
                      <a:pt x="10" y="114"/>
                    </a:lnTo>
                    <a:lnTo>
                      <a:pt x="9" y="123"/>
                    </a:lnTo>
                    <a:lnTo>
                      <a:pt x="5" y="135"/>
                    </a:lnTo>
                    <a:lnTo>
                      <a:pt x="1" y="145"/>
                    </a:lnTo>
                    <a:lnTo>
                      <a:pt x="0" y="153"/>
                    </a:lnTo>
                    <a:lnTo>
                      <a:pt x="0" y="160"/>
                    </a:lnTo>
                    <a:lnTo>
                      <a:pt x="4" y="168"/>
                    </a:lnTo>
                    <a:lnTo>
                      <a:pt x="7" y="174"/>
                    </a:lnTo>
                    <a:lnTo>
                      <a:pt x="12" y="185"/>
                    </a:lnTo>
                    <a:lnTo>
                      <a:pt x="18" y="198"/>
                    </a:lnTo>
                    <a:lnTo>
                      <a:pt x="27" y="214"/>
                    </a:lnTo>
                    <a:lnTo>
                      <a:pt x="36" y="226"/>
                    </a:lnTo>
                    <a:lnTo>
                      <a:pt x="50" y="240"/>
                    </a:lnTo>
                    <a:lnTo>
                      <a:pt x="64" y="256"/>
                    </a:lnTo>
                    <a:lnTo>
                      <a:pt x="82" y="27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798">
                <a:extLst>
                  <a:ext uri="{FF2B5EF4-FFF2-40B4-BE49-F238E27FC236}">
                    <a16:creationId xmlns:a16="http://schemas.microsoft.com/office/drawing/2014/main" id="{50425A54-3B29-9799-CF49-013A2473E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2" y="1498"/>
                <a:ext cx="31" cy="26"/>
              </a:xfrm>
              <a:custGeom>
                <a:avLst/>
                <a:gdLst>
                  <a:gd name="T0" fmla="*/ 154 w 154"/>
                  <a:gd name="T1" fmla="*/ 1 h 127"/>
                  <a:gd name="T2" fmla="*/ 152 w 154"/>
                  <a:gd name="T3" fmla="*/ 1 h 127"/>
                  <a:gd name="T4" fmla="*/ 148 w 154"/>
                  <a:gd name="T5" fmla="*/ 0 h 127"/>
                  <a:gd name="T6" fmla="*/ 146 w 154"/>
                  <a:gd name="T7" fmla="*/ 3 h 127"/>
                  <a:gd name="T8" fmla="*/ 141 w 154"/>
                  <a:gd name="T9" fmla="*/ 5 h 127"/>
                  <a:gd name="T10" fmla="*/ 137 w 154"/>
                  <a:gd name="T11" fmla="*/ 10 h 127"/>
                  <a:gd name="T12" fmla="*/ 130 w 154"/>
                  <a:gd name="T13" fmla="*/ 16 h 127"/>
                  <a:gd name="T14" fmla="*/ 123 w 154"/>
                  <a:gd name="T15" fmla="*/ 23 h 127"/>
                  <a:gd name="T16" fmla="*/ 114 w 154"/>
                  <a:gd name="T17" fmla="*/ 27 h 127"/>
                  <a:gd name="T18" fmla="*/ 110 w 154"/>
                  <a:gd name="T19" fmla="*/ 32 h 127"/>
                  <a:gd name="T20" fmla="*/ 106 w 154"/>
                  <a:gd name="T21" fmla="*/ 34 h 127"/>
                  <a:gd name="T22" fmla="*/ 103 w 154"/>
                  <a:gd name="T23" fmla="*/ 36 h 127"/>
                  <a:gd name="T24" fmla="*/ 100 w 154"/>
                  <a:gd name="T25" fmla="*/ 36 h 127"/>
                  <a:gd name="T26" fmla="*/ 93 w 154"/>
                  <a:gd name="T27" fmla="*/ 35 h 127"/>
                  <a:gd name="T28" fmla="*/ 90 w 154"/>
                  <a:gd name="T29" fmla="*/ 36 h 127"/>
                  <a:gd name="T30" fmla="*/ 87 w 154"/>
                  <a:gd name="T31" fmla="*/ 39 h 127"/>
                  <a:gd name="T32" fmla="*/ 89 w 154"/>
                  <a:gd name="T33" fmla="*/ 45 h 127"/>
                  <a:gd name="T34" fmla="*/ 87 w 154"/>
                  <a:gd name="T35" fmla="*/ 61 h 127"/>
                  <a:gd name="T36" fmla="*/ 85 w 154"/>
                  <a:gd name="T37" fmla="*/ 62 h 127"/>
                  <a:gd name="T38" fmla="*/ 84 w 154"/>
                  <a:gd name="T39" fmla="*/ 64 h 127"/>
                  <a:gd name="T40" fmla="*/ 81 w 154"/>
                  <a:gd name="T41" fmla="*/ 66 h 127"/>
                  <a:gd name="T42" fmla="*/ 80 w 154"/>
                  <a:gd name="T43" fmla="*/ 68 h 127"/>
                  <a:gd name="T44" fmla="*/ 75 w 154"/>
                  <a:gd name="T45" fmla="*/ 68 h 127"/>
                  <a:gd name="T46" fmla="*/ 70 w 154"/>
                  <a:gd name="T47" fmla="*/ 67 h 127"/>
                  <a:gd name="T48" fmla="*/ 64 w 154"/>
                  <a:gd name="T49" fmla="*/ 64 h 127"/>
                  <a:gd name="T50" fmla="*/ 61 w 154"/>
                  <a:gd name="T51" fmla="*/ 66 h 127"/>
                  <a:gd name="T52" fmla="*/ 58 w 154"/>
                  <a:gd name="T53" fmla="*/ 68 h 127"/>
                  <a:gd name="T54" fmla="*/ 60 w 154"/>
                  <a:gd name="T55" fmla="*/ 73 h 127"/>
                  <a:gd name="T56" fmla="*/ 60 w 154"/>
                  <a:gd name="T57" fmla="*/ 78 h 127"/>
                  <a:gd name="T58" fmla="*/ 58 w 154"/>
                  <a:gd name="T59" fmla="*/ 78 h 127"/>
                  <a:gd name="T60" fmla="*/ 58 w 154"/>
                  <a:gd name="T61" fmla="*/ 79 h 127"/>
                  <a:gd name="T62" fmla="*/ 58 w 154"/>
                  <a:gd name="T63" fmla="*/ 81 h 127"/>
                  <a:gd name="T64" fmla="*/ 56 w 154"/>
                  <a:gd name="T65" fmla="*/ 80 h 127"/>
                  <a:gd name="T66" fmla="*/ 55 w 154"/>
                  <a:gd name="T67" fmla="*/ 80 h 127"/>
                  <a:gd name="T68" fmla="*/ 52 w 154"/>
                  <a:gd name="T69" fmla="*/ 79 h 127"/>
                  <a:gd name="T70" fmla="*/ 51 w 154"/>
                  <a:gd name="T71" fmla="*/ 79 h 127"/>
                  <a:gd name="T72" fmla="*/ 44 w 154"/>
                  <a:gd name="T73" fmla="*/ 75 h 127"/>
                  <a:gd name="T74" fmla="*/ 37 w 154"/>
                  <a:gd name="T75" fmla="*/ 76 h 127"/>
                  <a:gd name="T76" fmla="*/ 32 w 154"/>
                  <a:gd name="T77" fmla="*/ 76 h 127"/>
                  <a:gd name="T78" fmla="*/ 29 w 154"/>
                  <a:gd name="T79" fmla="*/ 75 h 127"/>
                  <a:gd name="T80" fmla="*/ 26 w 154"/>
                  <a:gd name="T81" fmla="*/ 73 h 127"/>
                  <a:gd name="T82" fmla="*/ 23 w 154"/>
                  <a:gd name="T83" fmla="*/ 69 h 127"/>
                  <a:gd name="T84" fmla="*/ 21 w 154"/>
                  <a:gd name="T85" fmla="*/ 66 h 127"/>
                  <a:gd name="T86" fmla="*/ 18 w 154"/>
                  <a:gd name="T87" fmla="*/ 66 h 127"/>
                  <a:gd name="T88" fmla="*/ 15 w 154"/>
                  <a:gd name="T89" fmla="*/ 66 h 127"/>
                  <a:gd name="T90" fmla="*/ 11 w 154"/>
                  <a:gd name="T91" fmla="*/ 69 h 127"/>
                  <a:gd name="T92" fmla="*/ 7 w 154"/>
                  <a:gd name="T93" fmla="*/ 72 h 127"/>
                  <a:gd name="T94" fmla="*/ 6 w 154"/>
                  <a:gd name="T95" fmla="*/ 76 h 127"/>
                  <a:gd name="T96" fmla="*/ 5 w 154"/>
                  <a:gd name="T97" fmla="*/ 83 h 127"/>
                  <a:gd name="T98" fmla="*/ 7 w 154"/>
                  <a:gd name="T99" fmla="*/ 92 h 127"/>
                  <a:gd name="T100" fmla="*/ 6 w 154"/>
                  <a:gd name="T101" fmla="*/ 102 h 127"/>
                  <a:gd name="T102" fmla="*/ 4 w 154"/>
                  <a:gd name="T103" fmla="*/ 112 h 127"/>
                  <a:gd name="T104" fmla="*/ 0 w 154"/>
                  <a:gd name="T105" fmla="*/ 118 h 127"/>
                  <a:gd name="T106" fmla="*/ 0 w 154"/>
                  <a:gd name="T10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4" h="127">
                    <a:moveTo>
                      <a:pt x="154" y="1"/>
                    </a:moveTo>
                    <a:lnTo>
                      <a:pt x="152" y="1"/>
                    </a:lnTo>
                    <a:lnTo>
                      <a:pt x="148" y="0"/>
                    </a:lnTo>
                    <a:lnTo>
                      <a:pt x="146" y="3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0" y="16"/>
                    </a:lnTo>
                    <a:lnTo>
                      <a:pt x="123" y="23"/>
                    </a:lnTo>
                    <a:lnTo>
                      <a:pt x="114" y="27"/>
                    </a:lnTo>
                    <a:lnTo>
                      <a:pt x="110" y="32"/>
                    </a:lnTo>
                    <a:lnTo>
                      <a:pt x="106" y="34"/>
                    </a:lnTo>
                    <a:lnTo>
                      <a:pt x="103" y="36"/>
                    </a:lnTo>
                    <a:lnTo>
                      <a:pt x="100" y="36"/>
                    </a:lnTo>
                    <a:lnTo>
                      <a:pt x="93" y="35"/>
                    </a:lnTo>
                    <a:lnTo>
                      <a:pt x="90" y="36"/>
                    </a:lnTo>
                    <a:lnTo>
                      <a:pt x="87" y="39"/>
                    </a:lnTo>
                    <a:lnTo>
                      <a:pt x="89" y="45"/>
                    </a:lnTo>
                    <a:lnTo>
                      <a:pt x="87" y="61"/>
                    </a:lnTo>
                    <a:lnTo>
                      <a:pt x="85" y="62"/>
                    </a:lnTo>
                    <a:lnTo>
                      <a:pt x="84" y="64"/>
                    </a:lnTo>
                    <a:lnTo>
                      <a:pt x="81" y="66"/>
                    </a:lnTo>
                    <a:lnTo>
                      <a:pt x="80" y="68"/>
                    </a:lnTo>
                    <a:lnTo>
                      <a:pt x="75" y="68"/>
                    </a:lnTo>
                    <a:lnTo>
                      <a:pt x="70" y="67"/>
                    </a:lnTo>
                    <a:lnTo>
                      <a:pt x="64" y="64"/>
                    </a:lnTo>
                    <a:lnTo>
                      <a:pt x="61" y="66"/>
                    </a:lnTo>
                    <a:lnTo>
                      <a:pt x="58" y="68"/>
                    </a:lnTo>
                    <a:lnTo>
                      <a:pt x="60" y="73"/>
                    </a:lnTo>
                    <a:lnTo>
                      <a:pt x="60" y="78"/>
                    </a:lnTo>
                    <a:lnTo>
                      <a:pt x="58" y="78"/>
                    </a:lnTo>
                    <a:lnTo>
                      <a:pt x="58" y="79"/>
                    </a:lnTo>
                    <a:lnTo>
                      <a:pt x="58" y="81"/>
                    </a:lnTo>
                    <a:lnTo>
                      <a:pt x="56" y="80"/>
                    </a:lnTo>
                    <a:lnTo>
                      <a:pt x="55" y="80"/>
                    </a:lnTo>
                    <a:lnTo>
                      <a:pt x="52" y="79"/>
                    </a:lnTo>
                    <a:lnTo>
                      <a:pt x="51" y="79"/>
                    </a:lnTo>
                    <a:lnTo>
                      <a:pt x="44" y="75"/>
                    </a:lnTo>
                    <a:lnTo>
                      <a:pt x="37" y="76"/>
                    </a:lnTo>
                    <a:lnTo>
                      <a:pt x="32" y="76"/>
                    </a:lnTo>
                    <a:lnTo>
                      <a:pt x="29" y="75"/>
                    </a:lnTo>
                    <a:lnTo>
                      <a:pt x="26" y="73"/>
                    </a:lnTo>
                    <a:lnTo>
                      <a:pt x="23" y="69"/>
                    </a:lnTo>
                    <a:lnTo>
                      <a:pt x="21" y="66"/>
                    </a:lnTo>
                    <a:lnTo>
                      <a:pt x="18" y="66"/>
                    </a:lnTo>
                    <a:lnTo>
                      <a:pt x="15" y="66"/>
                    </a:lnTo>
                    <a:lnTo>
                      <a:pt x="11" y="69"/>
                    </a:lnTo>
                    <a:lnTo>
                      <a:pt x="7" y="72"/>
                    </a:lnTo>
                    <a:lnTo>
                      <a:pt x="6" y="76"/>
                    </a:lnTo>
                    <a:lnTo>
                      <a:pt x="5" y="83"/>
                    </a:lnTo>
                    <a:lnTo>
                      <a:pt x="7" y="92"/>
                    </a:lnTo>
                    <a:lnTo>
                      <a:pt x="6" y="10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0" y="12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799">
                <a:extLst>
                  <a:ext uri="{FF2B5EF4-FFF2-40B4-BE49-F238E27FC236}">
                    <a16:creationId xmlns:a16="http://schemas.microsoft.com/office/drawing/2014/main" id="{DEAD6CB0-22F1-EDA1-A813-72B3BA84C1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3" y="1473"/>
                <a:ext cx="47" cy="26"/>
              </a:xfrm>
              <a:custGeom>
                <a:avLst/>
                <a:gdLst>
                  <a:gd name="T0" fmla="*/ 232 w 232"/>
                  <a:gd name="T1" fmla="*/ 50 h 126"/>
                  <a:gd name="T2" fmla="*/ 223 w 232"/>
                  <a:gd name="T3" fmla="*/ 45 h 126"/>
                  <a:gd name="T4" fmla="*/ 218 w 232"/>
                  <a:gd name="T5" fmla="*/ 41 h 126"/>
                  <a:gd name="T6" fmla="*/ 215 w 232"/>
                  <a:gd name="T7" fmla="*/ 37 h 126"/>
                  <a:gd name="T8" fmla="*/ 215 w 232"/>
                  <a:gd name="T9" fmla="*/ 33 h 126"/>
                  <a:gd name="T10" fmla="*/ 212 w 232"/>
                  <a:gd name="T11" fmla="*/ 26 h 126"/>
                  <a:gd name="T12" fmla="*/ 206 w 232"/>
                  <a:gd name="T13" fmla="*/ 18 h 126"/>
                  <a:gd name="T14" fmla="*/ 196 w 232"/>
                  <a:gd name="T15" fmla="*/ 11 h 126"/>
                  <a:gd name="T16" fmla="*/ 189 w 232"/>
                  <a:gd name="T17" fmla="*/ 9 h 126"/>
                  <a:gd name="T18" fmla="*/ 182 w 232"/>
                  <a:gd name="T19" fmla="*/ 8 h 126"/>
                  <a:gd name="T20" fmla="*/ 179 w 232"/>
                  <a:gd name="T21" fmla="*/ 6 h 126"/>
                  <a:gd name="T22" fmla="*/ 178 w 232"/>
                  <a:gd name="T23" fmla="*/ 6 h 126"/>
                  <a:gd name="T24" fmla="*/ 176 w 232"/>
                  <a:gd name="T25" fmla="*/ 6 h 126"/>
                  <a:gd name="T26" fmla="*/ 169 w 232"/>
                  <a:gd name="T27" fmla="*/ 4 h 126"/>
                  <a:gd name="T28" fmla="*/ 161 w 232"/>
                  <a:gd name="T29" fmla="*/ 1 h 126"/>
                  <a:gd name="T30" fmla="*/ 153 w 232"/>
                  <a:gd name="T31" fmla="*/ 0 h 126"/>
                  <a:gd name="T32" fmla="*/ 144 w 232"/>
                  <a:gd name="T33" fmla="*/ 1 h 126"/>
                  <a:gd name="T34" fmla="*/ 133 w 232"/>
                  <a:gd name="T35" fmla="*/ 5 h 126"/>
                  <a:gd name="T36" fmla="*/ 124 w 232"/>
                  <a:gd name="T37" fmla="*/ 12 h 126"/>
                  <a:gd name="T38" fmla="*/ 115 w 232"/>
                  <a:gd name="T39" fmla="*/ 15 h 126"/>
                  <a:gd name="T40" fmla="*/ 107 w 232"/>
                  <a:gd name="T41" fmla="*/ 21 h 126"/>
                  <a:gd name="T42" fmla="*/ 97 w 232"/>
                  <a:gd name="T43" fmla="*/ 28 h 126"/>
                  <a:gd name="T44" fmla="*/ 87 w 232"/>
                  <a:gd name="T45" fmla="*/ 39 h 126"/>
                  <a:gd name="T46" fmla="*/ 79 w 232"/>
                  <a:gd name="T47" fmla="*/ 48 h 126"/>
                  <a:gd name="T48" fmla="*/ 76 w 232"/>
                  <a:gd name="T49" fmla="*/ 61 h 126"/>
                  <a:gd name="T50" fmla="*/ 74 w 232"/>
                  <a:gd name="T51" fmla="*/ 96 h 126"/>
                  <a:gd name="T52" fmla="*/ 70 w 232"/>
                  <a:gd name="T53" fmla="*/ 101 h 126"/>
                  <a:gd name="T54" fmla="*/ 67 w 232"/>
                  <a:gd name="T55" fmla="*/ 107 h 126"/>
                  <a:gd name="T56" fmla="*/ 61 w 232"/>
                  <a:gd name="T57" fmla="*/ 112 h 126"/>
                  <a:gd name="T58" fmla="*/ 52 w 232"/>
                  <a:gd name="T59" fmla="*/ 119 h 126"/>
                  <a:gd name="T60" fmla="*/ 47 w 232"/>
                  <a:gd name="T61" fmla="*/ 119 h 126"/>
                  <a:gd name="T62" fmla="*/ 41 w 232"/>
                  <a:gd name="T63" fmla="*/ 121 h 126"/>
                  <a:gd name="T64" fmla="*/ 34 w 232"/>
                  <a:gd name="T65" fmla="*/ 121 h 126"/>
                  <a:gd name="T66" fmla="*/ 27 w 232"/>
                  <a:gd name="T67" fmla="*/ 123 h 126"/>
                  <a:gd name="T68" fmla="*/ 17 w 232"/>
                  <a:gd name="T69" fmla="*/ 121 h 126"/>
                  <a:gd name="T70" fmla="*/ 11 w 232"/>
                  <a:gd name="T71" fmla="*/ 124 h 126"/>
                  <a:gd name="T72" fmla="*/ 6 w 232"/>
                  <a:gd name="T73" fmla="*/ 125 h 126"/>
                  <a:gd name="T74" fmla="*/ 2 w 232"/>
                  <a:gd name="T75" fmla="*/ 125 h 126"/>
                  <a:gd name="T76" fmla="*/ 0 w 232"/>
                  <a:gd name="T77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32" h="126">
                    <a:moveTo>
                      <a:pt x="232" y="50"/>
                    </a:moveTo>
                    <a:lnTo>
                      <a:pt x="223" y="45"/>
                    </a:lnTo>
                    <a:lnTo>
                      <a:pt x="218" y="41"/>
                    </a:lnTo>
                    <a:lnTo>
                      <a:pt x="215" y="37"/>
                    </a:lnTo>
                    <a:lnTo>
                      <a:pt x="215" y="33"/>
                    </a:lnTo>
                    <a:lnTo>
                      <a:pt x="212" y="26"/>
                    </a:lnTo>
                    <a:lnTo>
                      <a:pt x="206" y="18"/>
                    </a:lnTo>
                    <a:lnTo>
                      <a:pt x="196" y="11"/>
                    </a:lnTo>
                    <a:lnTo>
                      <a:pt x="189" y="9"/>
                    </a:lnTo>
                    <a:lnTo>
                      <a:pt x="182" y="8"/>
                    </a:lnTo>
                    <a:lnTo>
                      <a:pt x="179" y="6"/>
                    </a:lnTo>
                    <a:lnTo>
                      <a:pt x="178" y="6"/>
                    </a:lnTo>
                    <a:lnTo>
                      <a:pt x="176" y="6"/>
                    </a:lnTo>
                    <a:lnTo>
                      <a:pt x="169" y="4"/>
                    </a:lnTo>
                    <a:lnTo>
                      <a:pt x="161" y="1"/>
                    </a:lnTo>
                    <a:lnTo>
                      <a:pt x="153" y="0"/>
                    </a:lnTo>
                    <a:lnTo>
                      <a:pt x="144" y="1"/>
                    </a:lnTo>
                    <a:lnTo>
                      <a:pt x="133" y="5"/>
                    </a:lnTo>
                    <a:lnTo>
                      <a:pt x="124" y="12"/>
                    </a:lnTo>
                    <a:lnTo>
                      <a:pt x="115" y="15"/>
                    </a:lnTo>
                    <a:lnTo>
                      <a:pt x="107" y="21"/>
                    </a:lnTo>
                    <a:lnTo>
                      <a:pt x="97" y="28"/>
                    </a:lnTo>
                    <a:lnTo>
                      <a:pt x="87" y="39"/>
                    </a:lnTo>
                    <a:lnTo>
                      <a:pt x="79" y="48"/>
                    </a:lnTo>
                    <a:lnTo>
                      <a:pt x="76" y="61"/>
                    </a:lnTo>
                    <a:lnTo>
                      <a:pt x="74" y="96"/>
                    </a:lnTo>
                    <a:lnTo>
                      <a:pt x="70" y="101"/>
                    </a:lnTo>
                    <a:lnTo>
                      <a:pt x="67" y="107"/>
                    </a:lnTo>
                    <a:lnTo>
                      <a:pt x="61" y="112"/>
                    </a:lnTo>
                    <a:lnTo>
                      <a:pt x="52" y="119"/>
                    </a:lnTo>
                    <a:lnTo>
                      <a:pt x="47" y="119"/>
                    </a:lnTo>
                    <a:lnTo>
                      <a:pt x="41" y="121"/>
                    </a:lnTo>
                    <a:lnTo>
                      <a:pt x="34" y="121"/>
                    </a:lnTo>
                    <a:lnTo>
                      <a:pt x="27" y="123"/>
                    </a:lnTo>
                    <a:lnTo>
                      <a:pt x="17" y="121"/>
                    </a:lnTo>
                    <a:lnTo>
                      <a:pt x="11" y="124"/>
                    </a:lnTo>
                    <a:lnTo>
                      <a:pt x="6" y="125"/>
                    </a:lnTo>
                    <a:lnTo>
                      <a:pt x="2" y="125"/>
                    </a:lnTo>
                    <a:lnTo>
                      <a:pt x="0" y="12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800">
                <a:extLst>
                  <a:ext uri="{FF2B5EF4-FFF2-40B4-BE49-F238E27FC236}">
                    <a16:creationId xmlns:a16="http://schemas.microsoft.com/office/drawing/2014/main" id="{C21D9A6F-37D5-BD06-8845-77B3C2A7A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" y="1760"/>
                <a:ext cx="8" cy="16"/>
              </a:xfrm>
              <a:custGeom>
                <a:avLst/>
                <a:gdLst>
                  <a:gd name="T0" fmla="*/ 41 w 41"/>
                  <a:gd name="T1" fmla="*/ 78 h 78"/>
                  <a:gd name="T2" fmla="*/ 41 w 41"/>
                  <a:gd name="T3" fmla="*/ 71 h 78"/>
                  <a:gd name="T4" fmla="*/ 39 w 41"/>
                  <a:gd name="T5" fmla="*/ 66 h 78"/>
                  <a:gd name="T6" fmla="*/ 35 w 41"/>
                  <a:gd name="T7" fmla="*/ 61 h 78"/>
                  <a:gd name="T8" fmla="*/ 34 w 41"/>
                  <a:gd name="T9" fmla="*/ 59 h 78"/>
                  <a:gd name="T10" fmla="*/ 33 w 41"/>
                  <a:gd name="T11" fmla="*/ 50 h 78"/>
                  <a:gd name="T12" fmla="*/ 31 w 41"/>
                  <a:gd name="T13" fmla="*/ 48 h 78"/>
                  <a:gd name="T14" fmla="*/ 33 w 41"/>
                  <a:gd name="T15" fmla="*/ 46 h 78"/>
                  <a:gd name="T16" fmla="*/ 34 w 41"/>
                  <a:gd name="T17" fmla="*/ 43 h 78"/>
                  <a:gd name="T18" fmla="*/ 39 w 41"/>
                  <a:gd name="T19" fmla="*/ 40 h 78"/>
                  <a:gd name="T20" fmla="*/ 40 w 41"/>
                  <a:gd name="T21" fmla="*/ 38 h 78"/>
                  <a:gd name="T22" fmla="*/ 40 w 41"/>
                  <a:gd name="T23" fmla="*/ 36 h 78"/>
                  <a:gd name="T24" fmla="*/ 36 w 41"/>
                  <a:gd name="T25" fmla="*/ 33 h 78"/>
                  <a:gd name="T26" fmla="*/ 34 w 41"/>
                  <a:gd name="T27" fmla="*/ 32 h 78"/>
                  <a:gd name="T28" fmla="*/ 33 w 41"/>
                  <a:gd name="T29" fmla="*/ 32 h 78"/>
                  <a:gd name="T30" fmla="*/ 25 w 41"/>
                  <a:gd name="T31" fmla="*/ 30 h 78"/>
                  <a:gd name="T32" fmla="*/ 18 w 41"/>
                  <a:gd name="T33" fmla="*/ 26 h 78"/>
                  <a:gd name="T34" fmla="*/ 8 w 41"/>
                  <a:gd name="T35" fmla="*/ 14 h 78"/>
                  <a:gd name="T36" fmla="*/ 0 w 41"/>
                  <a:gd name="T3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1" h="78">
                    <a:moveTo>
                      <a:pt x="41" y="78"/>
                    </a:moveTo>
                    <a:lnTo>
                      <a:pt x="41" y="71"/>
                    </a:lnTo>
                    <a:lnTo>
                      <a:pt x="39" y="66"/>
                    </a:lnTo>
                    <a:lnTo>
                      <a:pt x="35" y="61"/>
                    </a:lnTo>
                    <a:lnTo>
                      <a:pt x="34" y="59"/>
                    </a:lnTo>
                    <a:lnTo>
                      <a:pt x="33" y="50"/>
                    </a:lnTo>
                    <a:lnTo>
                      <a:pt x="31" y="48"/>
                    </a:lnTo>
                    <a:lnTo>
                      <a:pt x="33" y="46"/>
                    </a:lnTo>
                    <a:lnTo>
                      <a:pt x="34" y="43"/>
                    </a:lnTo>
                    <a:lnTo>
                      <a:pt x="39" y="40"/>
                    </a:lnTo>
                    <a:lnTo>
                      <a:pt x="40" y="38"/>
                    </a:lnTo>
                    <a:lnTo>
                      <a:pt x="40" y="36"/>
                    </a:lnTo>
                    <a:lnTo>
                      <a:pt x="36" y="33"/>
                    </a:lnTo>
                    <a:lnTo>
                      <a:pt x="34" y="32"/>
                    </a:lnTo>
                    <a:lnTo>
                      <a:pt x="33" y="32"/>
                    </a:lnTo>
                    <a:lnTo>
                      <a:pt x="25" y="30"/>
                    </a:lnTo>
                    <a:lnTo>
                      <a:pt x="18" y="26"/>
                    </a:lnTo>
                    <a:lnTo>
                      <a:pt x="8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801">
                <a:extLst>
                  <a:ext uri="{FF2B5EF4-FFF2-40B4-BE49-F238E27FC236}">
                    <a16:creationId xmlns:a16="http://schemas.microsoft.com/office/drawing/2014/main" id="{117A65BD-DAC8-5C96-8021-C1539C14F8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5" y="1717"/>
                <a:ext cx="14" cy="55"/>
              </a:xfrm>
              <a:custGeom>
                <a:avLst/>
                <a:gdLst>
                  <a:gd name="T0" fmla="*/ 68 w 72"/>
                  <a:gd name="T1" fmla="*/ 0 h 272"/>
                  <a:gd name="T2" fmla="*/ 66 w 72"/>
                  <a:gd name="T3" fmla="*/ 1 h 272"/>
                  <a:gd name="T4" fmla="*/ 67 w 72"/>
                  <a:gd name="T5" fmla="*/ 7 h 272"/>
                  <a:gd name="T6" fmla="*/ 67 w 72"/>
                  <a:gd name="T7" fmla="*/ 19 h 272"/>
                  <a:gd name="T8" fmla="*/ 68 w 72"/>
                  <a:gd name="T9" fmla="*/ 34 h 272"/>
                  <a:gd name="T10" fmla="*/ 72 w 72"/>
                  <a:gd name="T11" fmla="*/ 47 h 272"/>
                  <a:gd name="T12" fmla="*/ 70 w 72"/>
                  <a:gd name="T13" fmla="*/ 47 h 272"/>
                  <a:gd name="T14" fmla="*/ 70 w 72"/>
                  <a:gd name="T15" fmla="*/ 51 h 272"/>
                  <a:gd name="T16" fmla="*/ 69 w 72"/>
                  <a:gd name="T17" fmla="*/ 55 h 272"/>
                  <a:gd name="T18" fmla="*/ 69 w 72"/>
                  <a:gd name="T19" fmla="*/ 63 h 272"/>
                  <a:gd name="T20" fmla="*/ 69 w 72"/>
                  <a:gd name="T21" fmla="*/ 86 h 272"/>
                  <a:gd name="T22" fmla="*/ 67 w 72"/>
                  <a:gd name="T23" fmla="*/ 89 h 272"/>
                  <a:gd name="T24" fmla="*/ 66 w 72"/>
                  <a:gd name="T25" fmla="*/ 97 h 272"/>
                  <a:gd name="T26" fmla="*/ 59 w 72"/>
                  <a:gd name="T27" fmla="*/ 105 h 272"/>
                  <a:gd name="T28" fmla="*/ 56 w 72"/>
                  <a:gd name="T29" fmla="*/ 108 h 272"/>
                  <a:gd name="T30" fmla="*/ 52 w 72"/>
                  <a:gd name="T31" fmla="*/ 114 h 272"/>
                  <a:gd name="T32" fmla="*/ 50 w 72"/>
                  <a:gd name="T33" fmla="*/ 117 h 272"/>
                  <a:gd name="T34" fmla="*/ 49 w 72"/>
                  <a:gd name="T35" fmla="*/ 126 h 272"/>
                  <a:gd name="T36" fmla="*/ 49 w 72"/>
                  <a:gd name="T37" fmla="*/ 146 h 272"/>
                  <a:gd name="T38" fmla="*/ 46 w 72"/>
                  <a:gd name="T39" fmla="*/ 152 h 272"/>
                  <a:gd name="T40" fmla="*/ 46 w 72"/>
                  <a:gd name="T41" fmla="*/ 157 h 272"/>
                  <a:gd name="T42" fmla="*/ 44 w 72"/>
                  <a:gd name="T43" fmla="*/ 161 h 272"/>
                  <a:gd name="T44" fmla="*/ 40 w 72"/>
                  <a:gd name="T45" fmla="*/ 166 h 272"/>
                  <a:gd name="T46" fmla="*/ 40 w 72"/>
                  <a:gd name="T47" fmla="*/ 174 h 272"/>
                  <a:gd name="T48" fmla="*/ 38 w 72"/>
                  <a:gd name="T49" fmla="*/ 179 h 272"/>
                  <a:gd name="T50" fmla="*/ 33 w 72"/>
                  <a:gd name="T51" fmla="*/ 183 h 272"/>
                  <a:gd name="T52" fmla="*/ 26 w 72"/>
                  <a:gd name="T53" fmla="*/ 186 h 272"/>
                  <a:gd name="T54" fmla="*/ 16 w 72"/>
                  <a:gd name="T55" fmla="*/ 191 h 272"/>
                  <a:gd name="T56" fmla="*/ 11 w 72"/>
                  <a:gd name="T57" fmla="*/ 195 h 272"/>
                  <a:gd name="T58" fmla="*/ 10 w 72"/>
                  <a:gd name="T59" fmla="*/ 203 h 272"/>
                  <a:gd name="T60" fmla="*/ 7 w 72"/>
                  <a:gd name="T61" fmla="*/ 208 h 272"/>
                  <a:gd name="T62" fmla="*/ 5 w 72"/>
                  <a:gd name="T63" fmla="*/ 212 h 272"/>
                  <a:gd name="T64" fmla="*/ 0 w 72"/>
                  <a:gd name="T65" fmla="*/ 219 h 272"/>
                  <a:gd name="T66" fmla="*/ 0 w 72"/>
                  <a:gd name="T67" fmla="*/ 229 h 272"/>
                  <a:gd name="T68" fmla="*/ 1 w 72"/>
                  <a:gd name="T69" fmla="*/ 235 h 272"/>
                  <a:gd name="T70" fmla="*/ 7 w 72"/>
                  <a:gd name="T71" fmla="*/ 241 h 272"/>
                  <a:gd name="T72" fmla="*/ 13 w 72"/>
                  <a:gd name="T73" fmla="*/ 245 h 272"/>
                  <a:gd name="T74" fmla="*/ 18 w 72"/>
                  <a:gd name="T75" fmla="*/ 249 h 272"/>
                  <a:gd name="T76" fmla="*/ 22 w 72"/>
                  <a:gd name="T77" fmla="*/ 254 h 272"/>
                  <a:gd name="T78" fmla="*/ 24 w 72"/>
                  <a:gd name="T79" fmla="*/ 261 h 272"/>
                  <a:gd name="T80" fmla="*/ 28 w 72"/>
                  <a:gd name="T81" fmla="*/ 269 h 272"/>
                  <a:gd name="T82" fmla="*/ 32 w 72"/>
                  <a:gd name="T83" fmla="*/ 270 h 272"/>
                  <a:gd name="T84" fmla="*/ 38 w 72"/>
                  <a:gd name="T85" fmla="*/ 272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2" h="272">
                    <a:moveTo>
                      <a:pt x="68" y="0"/>
                    </a:moveTo>
                    <a:lnTo>
                      <a:pt x="66" y="1"/>
                    </a:lnTo>
                    <a:lnTo>
                      <a:pt x="67" y="7"/>
                    </a:lnTo>
                    <a:lnTo>
                      <a:pt x="67" y="19"/>
                    </a:lnTo>
                    <a:lnTo>
                      <a:pt x="68" y="34"/>
                    </a:lnTo>
                    <a:lnTo>
                      <a:pt x="72" y="47"/>
                    </a:lnTo>
                    <a:lnTo>
                      <a:pt x="70" y="47"/>
                    </a:lnTo>
                    <a:lnTo>
                      <a:pt x="70" y="51"/>
                    </a:lnTo>
                    <a:lnTo>
                      <a:pt x="69" y="55"/>
                    </a:lnTo>
                    <a:lnTo>
                      <a:pt x="69" y="63"/>
                    </a:lnTo>
                    <a:lnTo>
                      <a:pt x="69" y="86"/>
                    </a:lnTo>
                    <a:lnTo>
                      <a:pt x="67" y="89"/>
                    </a:lnTo>
                    <a:lnTo>
                      <a:pt x="66" y="97"/>
                    </a:lnTo>
                    <a:lnTo>
                      <a:pt x="59" y="105"/>
                    </a:lnTo>
                    <a:lnTo>
                      <a:pt x="56" y="108"/>
                    </a:lnTo>
                    <a:lnTo>
                      <a:pt x="52" y="114"/>
                    </a:lnTo>
                    <a:lnTo>
                      <a:pt x="50" y="117"/>
                    </a:lnTo>
                    <a:lnTo>
                      <a:pt x="49" y="126"/>
                    </a:lnTo>
                    <a:lnTo>
                      <a:pt x="49" y="146"/>
                    </a:lnTo>
                    <a:lnTo>
                      <a:pt x="46" y="152"/>
                    </a:lnTo>
                    <a:lnTo>
                      <a:pt x="46" y="157"/>
                    </a:lnTo>
                    <a:lnTo>
                      <a:pt x="44" y="161"/>
                    </a:lnTo>
                    <a:lnTo>
                      <a:pt x="40" y="166"/>
                    </a:lnTo>
                    <a:lnTo>
                      <a:pt x="40" y="174"/>
                    </a:lnTo>
                    <a:lnTo>
                      <a:pt x="38" y="179"/>
                    </a:lnTo>
                    <a:lnTo>
                      <a:pt x="33" y="183"/>
                    </a:lnTo>
                    <a:lnTo>
                      <a:pt x="26" y="186"/>
                    </a:lnTo>
                    <a:lnTo>
                      <a:pt x="16" y="191"/>
                    </a:lnTo>
                    <a:lnTo>
                      <a:pt x="11" y="195"/>
                    </a:lnTo>
                    <a:lnTo>
                      <a:pt x="10" y="203"/>
                    </a:lnTo>
                    <a:lnTo>
                      <a:pt x="7" y="208"/>
                    </a:lnTo>
                    <a:lnTo>
                      <a:pt x="5" y="212"/>
                    </a:lnTo>
                    <a:lnTo>
                      <a:pt x="0" y="219"/>
                    </a:lnTo>
                    <a:lnTo>
                      <a:pt x="0" y="229"/>
                    </a:lnTo>
                    <a:lnTo>
                      <a:pt x="1" y="235"/>
                    </a:lnTo>
                    <a:lnTo>
                      <a:pt x="7" y="241"/>
                    </a:lnTo>
                    <a:lnTo>
                      <a:pt x="13" y="245"/>
                    </a:lnTo>
                    <a:lnTo>
                      <a:pt x="18" y="249"/>
                    </a:lnTo>
                    <a:lnTo>
                      <a:pt x="22" y="254"/>
                    </a:lnTo>
                    <a:lnTo>
                      <a:pt x="24" y="261"/>
                    </a:lnTo>
                    <a:lnTo>
                      <a:pt x="28" y="269"/>
                    </a:lnTo>
                    <a:lnTo>
                      <a:pt x="32" y="270"/>
                    </a:lnTo>
                    <a:lnTo>
                      <a:pt x="38" y="27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802">
                <a:extLst>
                  <a:ext uri="{FF2B5EF4-FFF2-40B4-BE49-F238E27FC236}">
                    <a16:creationId xmlns:a16="http://schemas.microsoft.com/office/drawing/2014/main" id="{D11C3635-1A0B-AC04-E0B4-A301A3E2B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4" y="1624"/>
                <a:ext cx="13" cy="5"/>
              </a:xfrm>
              <a:custGeom>
                <a:avLst/>
                <a:gdLst>
                  <a:gd name="T0" fmla="*/ 67 w 67"/>
                  <a:gd name="T1" fmla="*/ 27 h 27"/>
                  <a:gd name="T2" fmla="*/ 67 w 67"/>
                  <a:gd name="T3" fmla="*/ 23 h 27"/>
                  <a:gd name="T4" fmla="*/ 66 w 67"/>
                  <a:gd name="T5" fmla="*/ 20 h 27"/>
                  <a:gd name="T6" fmla="*/ 66 w 67"/>
                  <a:gd name="T7" fmla="*/ 19 h 27"/>
                  <a:gd name="T8" fmla="*/ 49 w 67"/>
                  <a:gd name="T9" fmla="*/ 4 h 27"/>
                  <a:gd name="T10" fmla="*/ 44 w 67"/>
                  <a:gd name="T11" fmla="*/ 1 h 27"/>
                  <a:gd name="T12" fmla="*/ 41 w 67"/>
                  <a:gd name="T13" fmla="*/ 0 h 27"/>
                  <a:gd name="T14" fmla="*/ 35 w 67"/>
                  <a:gd name="T15" fmla="*/ 6 h 27"/>
                  <a:gd name="T16" fmla="*/ 31 w 67"/>
                  <a:gd name="T17" fmla="*/ 8 h 27"/>
                  <a:gd name="T18" fmla="*/ 28 w 67"/>
                  <a:gd name="T19" fmla="*/ 8 h 27"/>
                  <a:gd name="T20" fmla="*/ 27 w 67"/>
                  <a:gd name="T21" fmla="*/ 8 h 27"/>
                  <a:gd name="T22" fmla="*/ 27 w 67"/>
                  <a:gd name="T23" fmla="*/ 9 h 27"/>
                  <a:gd name="T24" fmla="*/ 22 w 67"/>
                  <a:gd name="T25" fmla="*/ 8 h 27"/>
                  <a:gd name="T26" fmla="*/ 20 w 67"/>
                  <a:gd name="T27" fmla="*/ 7 h 27"/>
                  <a:gd name="T28" fmla="*/ 18 w 67"/>
                  <a:gd name="T29" fmla="*/ 7 h 27"/>
                  <a:gd name="T30" fmla="*/ 8 w 67"/>
                  <a:gd name="T31" fmla="*/ 1 h 27"/>
                  <a:gd name="T32" fmla="*/ 0 w 67"/>
                  <a:gd name="T3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27">
                    <a:moveTo>
                      <a:pt x="67" y="27"/>
                    </a:moveTo>
                    <a:lnTo>
                      <a:pt x="67" y="23"/>
                    </a:lnTo>
                    <a:lnTo>
                      <a:pt x="66" y="20"/>
                    </a:lnTo>
                    <a:lnTo>
                      <a:pt x="66" y="19"/>
                    </a:lnTo>
                    <a:lnTo>
                      <a:pt x="49" y="4"/>
                    </a:lnTo>
                    <a:lnTo>
                      <a:pt x="44" y="1"/>
                    </a:lnTo>
                    <a:lnTo>
                      <a:pt x="41" y="0"/>
                    </a:lnTo>
                    <a:lnTo>
                      <a:pt x="35" y="6"/>
                    </a:lnTo>
                    <a:lnTo>
                      <a:pt x="31" y="8"/>
                    </a:lnTo>
                    <a:lnTo>
                      <a:pt x="28" y="8"/>
                    </a:lnTo>
                    <a:lnTo>
                      <a:pt x="27" y="8"/>
                    </a:lnTo>
                    <a:lnTo>
                      <a:pt x="27" y="9"/>
                    </a:lnTo>
                    <a:lnTo>
                      <a:pt x="22" y="8"/>
                    </a:lnTo>
                    <a:lnTo>
                      <a:pt x="20" y="7"/>
                    </a:lnTo>
                    <a:lnTo>
                      <a:pt x="18" y="7"/>
                    </a:ln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803">
                <a:extLst>
                  <a:ext uri="{FF2B5EF4-FFF2-40B4-BE49-F238E27FC236}">
                    <a16:creationId xmlns:a16="http://schemas.microsoft.com/office/drawing/2014/main" id="{87FADE21-07DA-2510-3AF5-B8AA1D0A7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2" y="1641"/>
                <a:ext cx="42" cy="104"/>
              </a:xfrm>
              <a:custGeom>
                <a:avLst/>
                <a:gdLst>
                  <a:gd name="T0" fmla="*/ 205 w 212"/>
                  <a:gd name="T1" fmla="*/ 3 h 521"/>
                  <a:gd name="T2" fmla="*/ 199 w 212"/>
                  <a:gd name="T3" fmla="*/ 11 h 521"/>
                  <a:gd name="T4" fmla="*/ 185 w 212"/>
                  <a:gd name="T5" fmla="*/ 33 h 521"/>
                  <a:gd name="T6" fmla="*/ 171 w 212"/>
                  <a:gd name="T7" fmla="*/ 54 h 521"/>
                  <a:gd name="T8" fmla="*/ 156 w 212"/>
                  <a:gd name="T9" fmla="*/ 64 h 521"/>
                  <a:gd name="T10" fmla="*/ 140 w 212"/>
                  <a:gd name="T11" fmla="*/ 79 h 521"/>
                  <a:gd name="T12" fmla="*/ 128 w 212"/>
                  <a:gd name="T13" fmla="*/ 98 h 521"/>
                  <a:gd name="T14" fmla="*/ 125 w 212"/>
                  <a:gd name="T15" fmla="*/ 116 h 521"/>
                  <a:gd name="T16" fmla="*/ 119 w 212"/>
                  <a:gd name="T17" fmla="*/ 138 h 521"/>
                  <a:gd name="T18" fmla="*/ 118 w 212"/>
                  <a:gd name="T19" fmla="*/ 147 h 521"/>
                  <a:gd name="T20" fmla="*/ 118 w 212"/>
                  <a:gd name="T21" fmla="*/ 150 h 521"/>
                  <a:gd name="T22" fmla="*/ 111 w 212"/>
                  <a:gd name="T23" fmla="*/ 163 h 521"/>
                  <a:gd name="T24" fmla="*/ 103 w 212"/>
                  <a:gd name="T25" fmla="*/ 185 h 521"/>
                  <a:gd name="T26" fmla="*/ 100 w 212"/>
                  <a:gd name="T27" fmla="*/ 194 h 521"/>
                  <a:gd name="T28" fmla="*/ 80 w 212"/>
                  <a:gd name="T29" fmla="*/ 220 h 521"/>
                  <a:gd name="T30" fmla="*/ 74 w 212"/>
                  <a:gd name="T31" fmla="*/ 233 h 521"/>
                  <a:gd name="T32" fmla="*/ 55 w 212"/>
                  <a:gd name="T33" fmla="*/ 258 h 521"/>
                  <a:gd name="T34" fmla="*/ 42 w 212"/>
                  <a:gd name="T35" fmla="*/ 293 h 521"/>
                  <a:gd name="T36" fmla="*/ 20 w 212"/>
                  <a:gd name="T37" fmla="*/ 340 h 521"/>
                  <a:gd name="T38" fmla="*/ 11 w 212"/>
                  <a:gd name="T39" fmla="*/ 342 h 521"/>
                  <a:gd name="T40" fmla="*/ 6 w 212"/>
                  <a:gd name="T41" fmla="*/ 343 h 521"/>
                  <a:gd name="T42" fmla="*/ 0 w 212"/>
                  <a:gd name="T43" fmla="*/ 343 h 521"/>
                  <a:gd name="T44" fmla="*/ 4 w 212"/>
                  <a:gd name="T45" fmla="*/ 351 h 521"/>
                  <a:gd name="T46" fmla="*/ 9 w 212"/>
                  <a:gd name="T47" fmla="*/ 363 h 521"/>
                  <a:gd name="T48" fmla="*/ 21 w 212"/>
                  <a:gd name="T49" fmla="*/ 372 h 521"/>
                  <a:gd name="T50" fmla="*/ 22 w 212"/>
                  <a:gd name="T51" fmla="*/ 377 h 521"/>
                  <a:gd name="T52" fmla="*/ 23 w 212"/>
                  <a:gd name="T53" fmla="*/ 387 h 521"/>
                  <a:gd name="T54" fmla="*/ 26 w 212"/>
                  <a:gd name="T55" fmla="*/ 402 h 521"/>
                  <a:gd name="T56" fmla="*/ 31 w 212"/>
                  <a:gd name="T57" fmla="*/ 425 h 521"/>
                  <a:gd name="T58" fmla="*/ 31 w 212"/>
                  <a:gd name="T59" fmla="*/ 429 h 521"/>
                  <a:gd name="T60" fmla="*/ 29 w 212"/>
                  <a:gd name="T61" fmla="*/ 430 h 521"/>
                  <a:gd name="T62" fmla="*/ 29 w 212"/>
                  <a:gd name="T63" fmla="*/ 439 h 521"/>
                  <a:gd name="T64" fmla="*/ 29 w 212"/>
                  <a:gd name="T65" fmla="*/ 460 h 521"/>
                  <a:gd name="T66" fmla="*/ 31 w 212"/>
                  <a:gd name="T67" fmla="*/ 482 h 521"/>
                  <a:gd name="T68" fmla="*/ 33 w 212"/>
                  <a:gd name="T69" fmla="*/ 491 h 521"/>
                  <a:gd name="T70" fmla="*/ 46 w 212"/>
                  <a:gd name="T71" fmla="*/ 493 h 521"/>
                  <a:gd name="T72" fmla="*/ 57 w 212"/>
                  <a:gd name="T73" fmla="*/ 499 h 521"/>
                  <a:gd name="T74" fmla="*/ 63 w 212"/>
                  <a:gd name="T75" fmla="*/ 505 h 521"/>
                  <a:gd name="T76" fmla="*/ 67 w 212"/>
                  <a:gd name="T77" fmla="*/ 507 h 521"/>
                  <a:gd name="T78" fmla="*/ 73 w 212"/>
                  <a:gd name="T79" fmla="*/ 515 h 521"/>
                  <a:gd name="T80" fmla="*/ 77 w 212"/>
                  <a:gd name="T81" fmla="*/ 521 h 521"/>
                  <a:gd name="T82" fmla="*/ 77 w 212"/>
                  <a:gd name="T83" fmla="*/ 516 h 521"/>
                  <a:gd name="T84" fmla="*/ 79 w 212"/>
                  <a:gd name="T85" fmla="*/ 508 h 521"/>
                  <a:gd name="T86" fmla="*/ 86 w 212"/>
                  <a:gd name="T87" fmla="*/ 498 h 521"/>
                  <a:gd name="T88" fmla="*/ 97 w 212"/>
                  <a:gd name="T89" fmla="*/ 483 h 521"/>
                  <a:gd name="T90" fmla="*/ 108 w 212"/>
                  <a:gd name="T91" fmla="*/ 479 h 521"/>
                  <a:gd name="T92" fmla="*/ 113 w 212"/>
                  <a:gd name="T93" fmla="*/ 471 h 521"/>
                  <a:gd name="T94" fmla="*/ 117 w 212"/>
                  <a:gd name="T95" fmla="*/ 464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2" h="521">
                    <a:moveTo>
                      <a:pt x="212" y="0"/>
                    </a:moveTo>
                    <a:lnTo>
                      <a:pt x="205" y="3"/>
                    </a:lnTo>
                    <a:lnTo>
                      <a:pt x="202" y="6"/>
                    </a:lnTo>
                    <a:lnTo>
                      <a:pt x="199" y="11"/>
                    </a:lnTo>
                    <a:lnTo>
                      <a:pt x="192" y="19"/>
                    </a:lnTo>
                    <a:lnTo>
                      <a:pt x="185" y="33"/>
                    </a:lnTo>
                    <a:lnTo>
                      <a:pt x="175" y="53"/>
                    </a:lnTo>
                    <a:lnTo>
                      <a:pt x="171" y="54"/>
                    </a:lnTo>
                    <a:lnTo>
                      <a:pt x="165" y="58"/>
                    </a:lnTo>
                    <a:lnTo>
                      <a:pt x="156" y="64"/>
                    </a:lnTo>
                    <a:lnTo>
                      <a:pt x="143" y="75"/>
                    </a:lnTo>
                    <a:lnTo>
                      <a:pt x="140" y="79"/>
                    </a:lnTo>
                    <a:lnTo>
                      <a:pt x="131" y="90"/>
                    </a:lnTo>
                    <a:lnTo>
                      <a:pt x="128" y="98"/>
                    </a:lnTo>
                    <a:lnTo>
                      <a:pt x="126" y="109"/>
                    </a:lnTo>
                    <a:lnTo>
                      <a:pt x="125" y="116"/>
                    </a:lnTo>
                    <a:lnTo>
                      <a:pt x="129" y="125"/>
                    </a:lnTo>
                    <a:lnTo>
                      <a:pt x="119" y="138"/>
                    </a:lnTo>
                    <a:lnTo>
                      <a:pt x="116" y="142"/>
                    </a:lnTo>
                    <a:lnTo>
                      <a:pt x="118" y="147"/>
                    </a:lnTo>
                    <a:lnTo>
                      <a:pt x="118" y="148"/>
                    </a:lnTo>
                    <a:lnTo>
                      <a:pt x="118" y="150"/>
                    </a:lnTo>
                    <a:lnTo>
                      <a:pt x="116" y="155"/>
                    </a:lnTo>
                    <a:lnTo>
                      <a:pt x="111" y="163"/>
                    </a:lnTo>
                    <a:lnTo>
                      <a:pt x="106" y="178"/>
                    </a:lnTo>
                    <a:lnTo>
                      <a:pt x="103" y="185"/>
                    </a:lnTo>
                    <a:lnTo>
                      <a:pt x="101" y="189"/>
                    </a:lnTo>
                    <a:lnTo>
                      <a:pt x="100" y="194"/>
                    </a:lnTo>
                    <a:lnTo>
                      <a:pt x="85" y="213"/>
                    </a:lnTo>
                    <a:lnTo>
                      <a:pt x="80" y="220"/>
                    </a:lnTo>
                    <a:lnTo>
                      <a:pt x="77" y="225"/>
                    </a:lnTo>
                    <a:lnTo>
                      <a:pt x="74" y="233"/>
                    </a:lnTo>
                    <a:lnTo>
                      <a:pt x="67" y="245"/>
                    </a:lnTo>
                    <a:lnTo>
                      <a:pt x="55" y="258"/>
                    </a:lnTo>
                    <a:lnTo>
                      <a:pt x="43" y="287"/>
                    </a:lnTo>
                    <a:lnTo>
                      <a:pt x="42" y="293"/>
                    </a:lnTo>
                    <a:lnTo>
                      <a:pt x="43" y="304"/>
                    </a:lnTo>
                    <a:lnTo>
                      <a:pt x="20" y="340"/>
                    </a:lnTo>
                    <a:lnTo>
                      <a:pt x="15" y="342"/>
                    </a:lnTo>
                    <a:lnTo>
                      <a:pt x="11" y="342"/>
                    </a:lnTo>
                    <a:lnTo>
                      <a:pt x="9" y="343"/>
                    </a:lnTo>
                    <a:lnTo>
                      <a:pt x="6" y="343"/>
                    </a:lnTo>
                    <a:lnTo>
                      <a:pt x="2" y="342"/>
                    </a:lnTo>
                    <a:lnTo>
                      <a:pt x="0" y="343"/>
                    </a:lnTo>
                    <a:lnTo>
                      <a:pt x="0" y="345"/>
                    </a:lnTo>
                    <a:lnTo>
                      <a:pt x="4" y="351"/>
                    </a:lnTo>
                    <a:lnTo>
                      <a:pt x="6" y="355"/>
                    </a:lnTo>
                    <a:lnTo>
                      <a:pt x="9" y="363"/>
                    </a:lnTo>
                    <a:lnTo>
                      <a:pt x="11" y="366"/>
                    </a:lnTo>
                    <a:lnTo>
                      <a:pt x="21" y="372"/>
                    </a:lnTo>
                    <a:lnTo>
                      <a:pt x="21" y="373"/>
                    </a:lnTo>
                    <a:lnTo>
                      <a:pt x="22" y="377"/>
                    </a:lnTo>
                    <a:lnTo>
                      <a:pt x="22" y="380"/>
                    </a:lnTo>
                    <a:lnTo>
                      <a:pt x="23" y="387"/>
                    </a:lnTo>
                    <a:lnTo>
                      <a:pt x="23" y="393"/>
                    </a:lnTo>
                    <a:lnTo>
                      <a:pt x="26" y="402"/>
                    </a:lnTo>
                    <a:lnTo>
                      <a:pt x="32" y="425"/>
                    </a:lnTo>
                    <a:lnTo>
                      <a:pt x="31" y="425"/>
                    </a:lnTo>
                    <a:lnTo>
                      <a:pt x="31" y="427"/>
                    </a:lnTo>
                    <a:lnTo>
                      <a:pt x="31" y="429"/>
                    </a:lnTo>
                    <a:lnTo>
                      <a:pt x="29" y="429"/>
                    </a:lnTo>
                    <a:lnTo>
                      <a:pt x="29" y="430"/>
                    </a:lnTo>
                    <a:lnTo>
                      <a:pt x="29" y="433"/>
                    </a:lnTo>
                    <a:lnTo>
                      <a:pt x="29" y="439"/>
                    </a:lnTo>
                    <a:lnTo>
                      <a:pt x="29" y="454"/>
                    </a:lnTo>
                    <a:lnTo>
                      <a:pt x="29" y="460"/>
                    </a:lnTo>
                    <a:lnTo>
                      <a:pt x="29" y="469"/>
                    </a:lnTo>
                    <a:lnTo>
                      <a:pt x="31" y="482"/>
                    </a:lnTo>
                    <a:lnTo>
                      <a:pt x="29" y="487"/>
                    </a:lnTo>
                    <a:lnTo>
                      <a:pt x="33" y="491"/>
                    </a:lnTo>
                    <a:lnTo>
                      <a:pt x="39" y="491"/>
                    </a:lnTo>
                    <a:lnTo>
                      <a:pt x="46" y="493"/>
                    </a:lnTo>
                    <a:lnTo>
                      <a:pt x="53" y="496"/>
                    </a:lnTo>
                    <a:lnTo>
                      <a:pt x="57" y="499"/>
                    </a:lnTo>
                    <a:lnTo>
                      <a:pt x="62" y="503"/>
                    </a:lnTo>
                    <a:lnTo>
                      <a:pt x="63" y="505"/>
                    </a:lnTo>
                    <a:lnTo>
                      <a:pt x="66" y="507"/>
                    </a:lnTo>
                    <a:lnTo>
                      <a:pt x="67" y="507"/>
                    </a:lnTo>
                    <a:lnTo>
                      <a:pt x="69" y="509"/>
                    </a:lnTo>
                    <a:lnTo>
                      <a:pt x="73" y="515"/>
                    </a:lnTo>
                    <a:lnTo>
                      <a:pt x="74" y="519"/>
                    </a:lnTo>
                    <a:lnTo>
                      <a:pt x="77" y="521"/>
                    </a:lnTo>
                    <a:lnTo>
                      <a:pt x="77" y="519"/>
                    </a:lnTo>
                    <a:lnTo>
                      <a:pt x="77" y="516"/>
                    </a:lnTo>
                    <a:lnTo>
                      <a:pt x="79" y="513"/>
                    </a:lnTo>
                    <a:lnTo>
                      <a:pt x="79" y="508"/>
                    </a:lnTo>
                    <a:lnTo>
                      <a:pt x="83" y="504"/>
                    </a:lnTo>
                    <a:lnTo>
                      <a:pt x="86" y="498"/>
                    </a:lnTo>
                    <a:lnTo>
                      <a:pt x="92" y="492"/>
                    </a:lnTo>
                    <a:lnTo>
                      <a:pt x="97" y="483"/>
                    </a:lnTo>
                    <a:lnTo>
                      <a:pt x="106" y="480"/>
                    </a:lnTo>
                    <a:lnTo>
                      <a:pt x="108" y="479"/>
                    </a:lnTo>
                    <a:lnTo>
                      <a:pt x="112" y="476"/>
                    </a:lnTo>
                    <a:lnTo>
                      <a:pt x="113" y="471"/>
                    </a:lnTo>
                    <a:lnTo>
                      <a:pt x="116" y="468"/>
                    </a:lnTo>
                    <a:lnTo>
                      <a:pt x="117" y="464"/>
                    </a:lnTo>
                    <a:lnTo>
                      <a:pt x="122" y="46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804">
                <a:extLst>
                  <a:ext uri="{FF2B5EF4-FFF2-40B4-BE49-F238E27FC236}">
                    <a16:creationId xmlns:a16="http://schemas.microsoft.com/office/drawing/2014/main" id="{7A872912-89F3-ABDB-0C86-00064D3E0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1686"/>
                <a:ext cx="45" cy="74"/>
              </a:xfrm>
              <a:custGeom>
                <a:avLst/>
                <a:gdLst>
                  <a:gd name="T0" fmla="*/ 65 w 229"/>
                  <a:gd name="T1" fmla="*/ 358 h 368"/>
                  <a:gd name="T2" fmla="*/ 55 w 229"/>
                  <a:gd name="T3" fmla="*/ 340 h 368"/>
                  <a:gd name="T4" fmla="*/ 50 w 229"/>
                  <a:gd name="T5" fmla="*/ 332 h 368"/>
                  <a:gd name="T6" fmla="*/ 33 w 229"/>
                  <a:gd name="T7" fmla="*/ 305 h 368"/>
                  <a:gd name="T8" fmla="*/ 20 w 229"/>
                  <a:gd name="T9" fmla="*/ 300 h 368"/>
                  <a:gd name="T10" fmla="*/ 13 w 229"/>
                  <a:gd name="T11" fmla="*/ 288 h 368"/>
                  <a:gd name="T12" fmla="*/ 10 w 229"/>
                  <a:gd name="T13" fmla="*/ 271 h 368"/>
                  <a:gd name="T14" fmla="*/ 7 w 229"/>
                  <a:gd name="T15" fmla="*/ 256 h 368"/>
                  <a:gd name="T16" fmla="*/ 6 w 229"/>
                  <a:gd name="T17" fmla="*/ 242 h 368"/>
                  <a:gd name="T18" fmla="*/ 6 w 229"/>
                  <a:gd name="T19" fmla="*/ 224 h 368"/>
                  <a:gd name="T20" fmla="*/ 8 w 229"/>
                  <a:gd name="T21" fmla="*/ 212 h 368"/>
                  <a:gd name="T22" fmla="*/ 9 w 229"/>
                  <a:gd name="T23" fmla="*/ 197 h 368"/>
                  <a:gd name="T24" fmla="*/ 4 w 229"/>
                  <a:gd name="T25" fmla="*/ 187 h 368"/>
                  <a:gd name="T26" fmla="*/ 1 w 229"/>
                  <a:gd name="T27" fmla="*/ 181 h 368"/>
                  <a:gd name="T28" fmla="*/ 2 w 229"/>
                  <a:gd name="T29" fmla="*/ 163 h 368"/>
                  <a:gd name="T30" fmla="*/ 4 w 229"/>
                  <a:gd name="T31" fmla="*/ 150 h 368"/>
                  <a:gd name="T32" fmla="*/ 18 w 229"/>
                  <a:gd name="T33" fmla="*/ 136 h 368"/>
                  <a:gd name="T34" fmla="*/ 27 w 229"/>
                  <a:gd name="T35" fmla="*/ 127 h 368"/>
                  <a:gd name="T36" fmla="*/ 36 w 229"/>
                  <a:gd name="T37" fmla="*/ 111 h 368"/>
                  <a:gd name="T38" fmla="*/ 48 w 229"/>
                  <a:gd name="T39" fmla="*/ 101 h 368"/>
                  <a:gd name="T40" fmla="*/ 116 w 229"/>
                  <a:gd name="T41" fmla="*/ 98 h 368"/>
                  <a:gd name="T42" fmla="*/ 122 w 229"/>
                  <a:gd name="T43" fmla="*/ 96 h 368"/>
                  <a:gd name="T44" fmla="*/ 130 w 229"/>
                  <a:gd name="T45" fmla="*/ 94 h 368"/>
                  <a:gd name="T46" fmla="*/ 132 w 229"/>
                  <a:gd name="T47" fmla="*/ 93 h 368"/>
                  <a:gd name="T48" fmla="*/ 140 w 229"/>
                  <a:gd name="T49" fmla="*/ 92 h 368"/>
                  <a:gd name="T50" fmla="*/ 157 w 229"/>
                  <a:gd name="T51" fmla="*/ 90 h 368"/>
                  <a:gd name="T52" fmla="*/ 173 w 229"/>
                  <a:gd name="T53" fmla="*/ 89 h 368"/>
                  <a:gd name="T54" fmla="*/ 186 w 229"/>
                  <a:gd name="T55" fmla="*/ 77 h 368"/>
                  <a:gd name="T56" fmla="*/ 198 w 229"/>
                  <a:gd name="T57" fmla="*/ 70 h 368"/>
                  <a:gd name="T58" fmla="*/ 207 w 229"/>
                  <a:gd name="T59" fmla="*/ 67 h 368"/>
                  <a:gd name="T60" fmla="*/ 220 w 229"/>
                  <a:gd name="T61" fmla="*/ 58 h 368"/>
                  <a:gd name="T62" fmla="*/ 224 w 229"/>
                  <a:gd name="T63" fmla="*/ 48 h 368"/>
                  <a:gd name="T64" fmla="*/ 223 w 229"/>
                  <a:gd name="T65" fmla="*/ 35 h 368"/>
                  <a:gd name="T66" fmla="*/ 220 w 229"/>
                  <a:gd name="T67" fmla="*/ 20 h 368"/>
                  <a:gd name="T68" fmla="*/ 224 w 229"/>
                  <a:gd name="T69" fmla="*/ 7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9" h="368">
                    <a:moveTo>
                      <a:pt x="73" y="368"/>
                    </a:moveTo>
                    <a:lnTo>
                      <a:pt x="65" y="358"/>
                    </a:lnTo>
                    <a:lnTo>
                      <a:pt x="59" y="347"/>
                    </a:lnTo>
                    <a:lnTo>
                      <a:pt x="55" y="340"/>
                    </a:lnTo>
                    <a:lnTo>
                      <a:pt x="52" y="334"/>
                    </a:lnTo>
                    <a:lnTo>
                      <a:pt x="50" y="332"/>
                    </a:lnTo>
                    <a:lnTo>
                      <a:pt x="41" y="311"/>
                    </a:lnTo>
                    <a:lnTo>
                      <a:pt x="33" y="305"/>
                    </a:lnTo>
                    <a:lnTo>
                      <a:pt x="24" y="303"/>
                    </a:lnTo>
                    <a:lnTo>
                      <a:pt x="20" y="300"/>
                    </a:lnTo>
                    <a:lnTo>
                      <a:pt x="18" y="296"/>
                    </a:lnTo>
                    <a:lnTo>
                      <a:pt x="13" y="288"/>
                    </a:lnTo>
                    <a:lnTo>
                      <a:pt x="8" y="278"/>
                    </a:lnTo>
                    <a:lnTo>
                      <a:pt x="10" y="271"/>
                    </a:lnTo>
                    <a:lnTo>
                      <a:pt x="9" y="264"/>
                    </a:lnTo>
                    <a:lnTo>
                      <a:pt x="7" y="256"/>
                    </a:lnTo>
                    <a:lnTo>
                      <a:pt x="7" y="249"/>
                    </a:lnTo>
                    <a:lnTo>
                      <a:pt x="6" y="242"/>
                    </a:lnTo>
                    <a:lnTo>
                      <a:pt x="6" y="238"/>
                    </a:lnTo>
                    <a:lnTo>
                      <a:pt x="6" y="224"/>
                    </a:lnTo>
                    <a:lnTo>
                      <a:pt x="4" y="219"/>
                    </a:lnTo>
                    <a:lnTo>
                      <a:pt x="8" y="212"/>
                    </a:lnTo>
                    <a:lnTo>
                      <a:pt x="9" y="203"/>
                    </a:lnTo>
                    <a:lnTo>
                      <a:pt x="9" y="197"/>
                    </a:lnTo>
                    <a:lnTo>
                      <a:pt x="7" y="193"/>
                    </a:lnTo>
                    <a:lnTo>
                      <a:pt x="4" y="187"/>
                    </a:lnTo>
                    <a:lnTo>
                      <a:pt x="1" y="184"/>
                    </a:lnTo>
                    <a:lnTo>
                      <a:pt x="1" y="181"/>
                    </a:lnTo>
                    <a:lnTo>
                      <a:pt x="0" y="168"/>
                    </a:lnTo>
                    <a:lnTo>
                      <a:pt x="2" y="163"/>
                    </a:lnTo>
                    <a:lnTo>
                      <a:pt x="4" y="157"/>
                    </a:lnTo>
                    <a:lnTo>
                      <a:pt x="4" y="150"/>
                    </a:lnTo>
                    <a:lnTo>
                      <a:pt x="9" y="141"/>
                    </a:lnTo>
                    <a:lnTo>
                      <a:pt x="18" y="136"/>
                    </a:lnTo>
                    <a:lnTo>
                      <a:pt x="23" y="133"/>
                    </a:lnTo>
                    <a:lnTo>
                      <a:pt x="27" y="127"/>
                    </a:lnTo>
                    <a:lnTo>
                      <a:pt x="35" y="117"/>
                    </a:lnTo>
                    <a:lnTo>
                      <a:pt x="36" y="111"/>
                    </a:lnTo>
                    <a:lnTo>
                      <a:pt x="38" y="106"/>
                    </a:lnTo>
                    <a:lnTo>
                      <a:pt x="48" y="101"/>
                    </a:lnTo>
                    <a:lnTo>
                      <a:pt x="64" y="96"/>
                    </a:lnTo>
                    <a:lnTo>
                      <a:pt x="116" y="98"/>
                    </a:lnTo>
                    <a:lnTo>
                      <a:pt x="118" y="96"/>
                    </a:lnTo>
                    <a:lnTo>
                      <a:pt x="122" y="96"/>
                    </a:lnTo>
                    <a:lnTo>
                      <a:pt x="128" y="96"/>
                    </a:lnTo>
                    <a:lnTo>
                      <a:pt x="130" y="94"/>
                    </a:lnTo>
                    <a:lnTo>
                      <a:pt x="130" y="93"/>
                    </a:lnTo>
                    <a:lnTo>
                      <a:pt x="132" y="93"/>
                    </a:lnTo>
                    <a:lnTo>
                      <a:pt x="134" y="93"/>
                    </a:lnTo>
                    <a:lnTo>
                      <a:pt x="140" y="92"/>
                    </a:lnTo>
                    <a:lnTo>
                      <a:pt x="152" y="92"/>
                    </a:lnTo>
                    <a:lnTo>
                      <a:pt x="157" y="90"/>
                    </a:lnTo>
                    <a:lnTo>
                      <a:pt x="163" y="90"/>
                    </a:lnTo>
                    <a:lnTo>
                      <a:pt x="173" y="89"/>
                    </a:lnTo>
                    <a:lnTo>
                      <a:pt x="183" y="81"/>
                    </a:lnTo>
                    <a:lnTo>
                      <a:pt x="186" y="77"/>
                    </a:lnTo>
                    <a:lnTo>
                      <a:pt x="190" y="76"/>
                    </a:lnTo>
                    <a:lnTo>
                      <a:pt x="198" y="70"/>
                    </a:lnTo>
                    <a:lnTo>
                      <a:pt x="202" y="67"/>
                    </a:lnTo>
                    <a:lnTo>
                      <a:pt x="207" y="67"/>
                    </a:lnTo>
                    <a:lnTo>
                      <a:pt x="218" y="63"/>
                    </a:lnTo>
                    <a:lnTo>
                      <a:pt x="220" y="58"/>
                    </a:lnTo>
                    <a:lnTo>
                      <a:pt x="224" y="53"/>
                    </a:lnTo>
                    <a:lnTo>
                      <a:pt x="224" y="48"/>
                    </a:lnTo>
                    <a:lnTo>
                      <a:pt x="224" y="42"/>
                    </a:lnTo>
                    <a:lnTo>
                      <a:pt x="223" y="35"/>
                    </a:lnTo>
                    <a:lnTo>
                      <a:pt x="223" y="26"/>
                    </a:lnTo>
                    <a:lnTo>
                      <a:pt x="220" y="20"/>
                    </a:lnTo>
                    <a:lnTo>
                      <a:pt x="221" y="14"/>
                    </a:lnTo>
                    <a:lnTo>
                      <a:pt x="224" y="7"/>
                    </a:lnTo>
                    <a:lnTo>
                      <a:pt x="229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805">
                <a:extLst>
                  <a:ext uri="{FF2B5EF4-FFF2-40B4-BE49-F238E27FC236}">
                    <a16:creationId xmlns:a16="http://schemas.microsoft.com/office/drawing/2014/main" id="{D794DD62-6029-39C5-E911-C254F6C65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1665"/>
                <a:ext cx="12" cy="28"/>
              </a:xfrm>
              <a:custGeom>
                <a:avLst/>
                <a:gdLst>
                  <a:gd name="T0" fmla="*/ 54 w 62"/>
                  <a:gd name="T1" fmla="*/ 6 h 137"/>
                  <a:gd name="T2" fmla="*/ 58 w 62"/>
                  <a:gd name="T3" fmla="*/ 12 h 137"/>
                  <a:gd name="T4" fmla="*/ 57 w 62"/>
                  <a:gd name="T5" fmla="*/ 15 h 137"/>
                  <a:gd name="T6" fmla="*/ 55 w 62"/>
                  <a:gd name="T7" fmla="*/ 18 h 137"/>
                  <a:gd name="T8" fmla="*/ 48 w 62"/>
                  <a:gd name="T9" fmla="*/ 20 h 137"/>
                  <a:gd name="T10" fmla="*/ 48 w 62"/>
                  <a:gd name="T11" fmla="*/ 22 h 137"/>
                  <a:gd name="T12" fmla="*/ 55 w 62"/>
                  <a:gd name="T13" fmla="*/ 23 h 137"/>
                  <a:gd name="T14" fmla="*/ 62 w 62"/>
                  <a:gd name="T15" fmla="*/ 27 h 137"/>
                  <a:gd name="T16" fmla="*/ 59 w 62"/>
                  <a:gd name="T17" fmla="*/ 40 h 137"/>
                  <a:gd name="T18" fmla="*/ 54 w 62"/>
                  <a:gd name="T19" fmla="*/ 40 h 137"/>
                  <a:gd name="T20" fmla="*/ 49 w 62"/>
                  <a:gd name="T21" fmla="*/ 31 h 137"/>
                  <a:gd name="T22" fmla="*/ 45 w 62"/>
                  <a:gd name="T23" fmla="*/ 32 h 137"/>
                  <a:gd name="T24" fmla="*/ 40 w 62"/>
                  <a:gd name="T25" fmla="*/ 41 h 137"/>
                  <a:gd name="T26" fmla="*/ 30 w 62"/>
                  <a:gd name="T27" fmla="*/ 45 h 137"/>
                  <a:gd name="T28" fmla="*/ 23 w 62"/>
                  <a:gd name="T29" fmla="*/ 60 h 137"/>
                  <a:gd name="T30" fmla="*/ 24 w 62"/>
                  <a:gd name="T31" fmla="*/ 72 h 137"/>
                  <a:gd name="T32" fmla="*/ 22 w 62"/>
                  <a:gd name="T33" fmla="*/ 73 h 137"/>
                  <a:gd name="T34" fmla="*/ 15 w 62"/>
                  <a:gd name="T35" fmla="*/ 69 h 137"/>
                  <a:gd name="T36" fmla="*/ 13 w 62"/>
                  <a:gd name="T37" fmla="*/ 74 h 137"/>
                  <a:gd name="T38" fmla="*/ 20 w 62"/>
                  <a:gd name="T39" fmla="*/ 77 h 137"/>
                  <a:gd name="T40" fmla="*/ 20 w 62"/>
                  <a:gd name="T41" fmla="*/ 79 h 137"/>
                  <a:gd name="T42" fmla="*/ 17 w 62"/>
                  <a:gd name="T43" fmla="*/ 83 h 137"/>
                  <a:gd name="T44" fmla="*/ 7 w 62"/>
                  <a:gd name="T45" fmla="*/ 81 h 137"/>
                  <a:gd name="T46" fmla="*/ 2 w 62"/>
                  <a:gd name="T47" fmla="*/ 83 h 137"/>
                  <a:gd name="T48" fmla="*/ 0 w 62"/>
                  <a:gd name="T49" fmla="*/ 86 h 137"/>
                  <a:gd name="T50" fmla="*/ 5 w 62"/>
                  <a:gd name="T51" fmla="*/ 88 h 137"/>
                  <a:gd name="T52" fmla="*/ 17 w 62"/>
                  <a:gd name="T53" fmla="*/ 92 h 137"/>
                  <a:gd name="T54" fmla="*/ 17 w 62"/>
                  <a:gd name="T55" fmla="*/ 97 h 137"/>
                  <a:gd name="T56" fmla="*/ 14 w 62"/>
                  <a:gd name="T57" fmla="*/ 101 h 137"/>
                  <a:gd name="T58" fmla="*/ 17 w 62"/>
                  <a:gd name="T59" fmla="*/ 109 h 137"/>
                  <a:gd name="T60" fmla="*/ 20 w 62"/>
                  <a:gd name="T61" fmla="*/ 129 h 137"/>
                  <a:gd name="T62" fmla="*/ 17 w 62"/>
                  <a:gd name="T63" fmla="*/ 131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137">
                    <a:moveTo>
                      <a:pt x="55" y="0"/>
                    </a:moveTo>
                    <a:lnTo>
                      <a:pt x="54" y="6"/>
                    </a:lnTo>
                    <a:lnTo>
                      <a:pt x="57" y="11"/>
                    </a:lnTo>
                    <a:lnTo>
                      <a:pt x="58" y="12"/>
                    </a:lnTo>
                    <a:lnTo>
                      <a:pt x="58" y="15"/>
                    </a:lnTo>
                    <a:lnTo>
                      <a:pt x="57" y="15"/>
                    </a:lnTo>
                    <a:lnTo>
                      <a:pt x="57" y="16"/>
                    </a:lnTo>
                    <a:lnTo>
                      <a:pt x="55" y="18"/>
                    </a:lnTo>
                    <a:lnTo>
                      <a:pt x="51" y="18"/>
                    </a:lnTo>
                    <a:lnTo>
                      <a:pt x="48" y="20"/>
                    </a:lnTo>
                    <a:lnTo>
                      <a:pt x="46" y="22"/>
                    </a:lnTo>
                    <a:lnTo>
                      <a:pt x="48" y="22"/>
                    </a:lnTo>
                    <a:lnTo>
                      <a:pt x="51" y="22"/>
                    </a:lnTo>
                    <a:lnTo>
                      <a:pt x="55" y="23"/>
                    </a:lnTo>
                    <a:lnTo>
                      <a:pt x="58" y="23"/>
                    </a:lnTo>
                    <a:lnTo>
                      <a:pt x="62" y="27"/>
                    </a:lnTo>
                    <a:lnTo>
                      <a:pt x="62" y="38"/>
                    </a:lnTo>
                    <a:lnTo>
                      <a:pt x="59" y="40"/>
                    </a:lnTo>
                    <a:lnTo>
                      <a:pt x="57" y="41"/>
                    </a:lnTo>
                    <a:lnTo>
                      <a:pt x="54" y="40"/>
                    </a:lnTo>
                    <a:lnTo>
                      <a:pt x="53" y="37"/>
                    </a:lnTo>
                    <a:lnTo>
                      <a:pt x="49" y="31"/>
                    </a:lnTo>
                    <a:lnTo>
                      <a:pt x="47" y="29"/>
                    </a:lnTo>
                    <a:lnTo>
                      <a:pt x="45" y="32"/>
                    </a:lnTo>
                    <a:lnTo>
                      <a:pt x="42" y="39"/>
                    </a:lnTo>
                    <a:lnTo>
                      <a:pt x="40" y="41"/>
                    </a:lnTo>
                    <a:lnTo>
                      <a:pt x="35" y="44"/>
                    </a:lnTo>
                    <a:lnTo>
                      <a:pt x="30" y="45"/>
                    </a:lnTo>
                    <a:lnTo>
                      <a:pt x="26" y="51"/>
                    </a:lnTo>
                    <a:lnTo>
                      <a:pt x="23" y="60"/>
                    </a:lnTo>
                    <a:lnTo>
                      <a:pt x="24" y="69"/>
                    </a:lnTo>
                    <a:lnTo>
                      <a:pt x="24" y="72"/>
                    </a:lnTo>
                    <a:lnTo>
                      <a:pt x="24" y="73"/>
                    </a:lnTo>
                    <a:lnTo>
                      <a:pt x="22" y="73"/>
                    </a:lnTo>
                    <a:lnTo>
                      <a:pt x="19" y="72"/>
                    </a:lnTo>
                    <a:lnTo>
                      <a:pt x="15" y="69"/>
                    </a:lnTo>
                    <a:lnTo>
                      <a:pt x="14" y="72"/>
                    </a:lnTo>
                    <a:lnTo>
                      <a:pt x="13" y="74"/>
                    </a:lnTo>
                    <a:lnTo>
                      <a:pt x="18" y="77"/>
                    </a:lnTo>
                    <a:lnTo>
                      <a:pt x="20" y="77"/>
                    </a:lnTo>
                    <a:lnTo>
                      <a:pt x="22" y="79"/>
                    </a:lnTo>
                    <a:lnTo>
                      <a:pt x="20" y="79"/>
                    </a:lnTo>
                    <a:lnTo>
                      <a:pt x="20" y="80"/>
                    </a:lnTo>
                    <a:lnTo>
                      <a:pt x="17" y="83"/>
                    </a:lnTo>
                    <a:lnTo>
                      <a:pt x="11" y="83"/>
                    </a:lnTo>
                    <a:lnTo>
                      <a:pt x="7" y="81"/>
                    </a:lnTo>
                    <a:lnTo>
                      <a:pt x="5" y="80"/>
                    </a:lnTo>
                    <a:lnTo>
                      <a:pt x="2" y="83"/>
                    </a:lnTo>
                    <a:lnTo>
                      <a:pt x="0" y="84"/>
                    </a:lnTo>
                    <a:lnTo>
                      <a:pt x="0" y="86"/>
                    </a:lnTo>
                    <a:lnTo>
                      <a:pt x="1" y="86"/>
                    </a:lnTo>
                    <a:lnTo>
                      <a:pt x="5" y="88"/>
                    </a:lnTo>
                    <a:lnTo>
                      <a:pt x="14" y="91"/>
                    </a:lnTo>
                    <a:lnTo>
                      <a:pt x="17" y="92"/>
                    </a:lnTo>
                    <a:lnTo>
                      <a:pt x="17" y="94"/>
                    </a:lnTo>
                    <a:lnTo>
                      <a:pt x="17" y="97"/>
                    </a:lnTo>
                    <a:lnTo>
                      <a:pt x="14" y="98"/>
                    </a:lnTo>
                    <a:lnTo>
                      <a:pt x="14" y="101"/>
                    </a:lnTo>
                    <a:lnTo>
                      <a:pt x="17" y="106"/>
                    </a:lnTo>
                    <a:lnTo>
                      <a:pt x="17" y="109"/>
                    </a:lnTo>
                    <a:lnTo>
                      <a:pt x="17" y="117"/>
                    </a:lnTo>
                    <a:lnTo>
                      <a:pt x="20" y="129"/>
                    </a:lnTo>
                    <a:lnTo>
                      <a:pt x="18" y="129"/>
                    </a:lnTo>
                    <a:lnTo>
                      <a:pt x="17" y="131"/>
                    </a:lnTo>
                    <a:lnTo>
                      <a:pt x="13" y="13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806">
                <a:extLst>
                  <a:ext uri="{FF2B5EF4-FFF2-40B4-BE49-F238E27FC236}">
                    <a16:creationId xmlns:a16="http://schemas.microsoft.com/office/drawing/2014/main" id="{81F04327-8427-A9C6-BC4D-551CD15240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1621"/>
                <a:ext cx="4" cy="4"/>
              </a:xfrm>
              <a:custGeom>
                <a:avLst/>
                <a:gdLst>
                  <a:gd name="T0" fmla="*/ 21 w 21"/>
                  <a:gd name="T1" fmla="*/ 19 h 19"/>
                  <a:gd name="T2" fmla="*/ 5 w 21"/>
                  <a:gd name="T3" fmla="*/ 13 h 19"/>
                  <a:gd name="T4" fmla="*/ 1 w 21"/>
                  <a:gd name="T5" fmla="*/ 9 h 19"/>
                  <a:gd name="T6" fmla="*/ 0 w 21"/>
                  <a:gd name="T7" fmla="*/ 7 h 19"/>
                  <a:gd name="T8" fmla="*/ 0 w 21"/>
                  <a:gd name="T9" fmla="*/ 3 h 19"/>
                  <a:gd name="T10" fmla="*/ 3 w 21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9">
                    <a:moveTo>
                      <a:pt x="21" y="19"/>
                    </a:moveTo>
                    <a:lnTo>
                      <a:pt x="5" y="13"/>
                    </a:lnTo>
                    <a:lnTo>
                      <a:pt x="1" y="9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807">
                <a:extLst>
                  <a:ext uri="{FF2B5EF4-FFF2-40B4-BE49-F238E27FC236}">
                    <a16:creationId xmlns:a16="http://schemas.microsoft.com/office/drawing/2014/main" id="{80E60533-2AC3-920A-8939-11C0FA144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5" y="1677"/>
                <a:ext cx="59" cy="37"/>
              </a:xfrm>
              <a:custGeom>
                <a:avLst/>
                <a:gdLst>
                  <a:gd name="T0" fmla="*/ 6 w 291"/>
                  <a:gd name="T1" fmla="*/ 186 h 186"/>
                  <a:gd name="T2" fmla="*/ 0 w 291"/>
                  <a:gd name="T3" fmla="*/ 177 h 186"/>
                  <a:gd name="T4" fmla="*/ 5 w 291"/>
                  <a:gd name="T5" fmla="*/ 169 h 186"/>
                  <a:gd name="T6" fmla="*/ 6 w 291"/>
                  <a:gd name="T7" fmla="*/ 165 h 186"/>
                  <a:gd name="T8" fmla="*/ 12 w 291"/>
                  <a:gd name="T9" fmla="*/ 160 h 186"/>
                  <a:gd name="T10" fmla="*/ 21 w 291"/>
                  <a:gd name="T11" fmla="*/ 141 h 186"/>
                  <a:gd name="T12" fmla="*/ 24 w 291"/>
                  <a:gd name="T13" fmla="*/ 135 h 186"/>
                  <a:gd name="T14" fmla="*/ 29 w 291"/>
                  <a:gd name="T15" fmla="*/ 132 h 186"/>
                  <a:gd name="T16" fmla="*/ 54 w 291"/>
                  <a:gd name="T17" fmla="*/ 121 h 186"/>
                  <a:gd name="T18" fmla="*/ 63 w 291"/>
                  <a:gd name="T19" fmla="*/ 113 h 186"/>
                  <a:gd name="T20" fmla="*/ 65 w 291"/>
                  <a:gd name="T21" fmla="*/ 106 h 186"/>
                  <a:gd name="T22" fmla="*/ 70 w 291"/>
                  <a:gd name="T23" fmla="*/ 103 h 186"/>
                  <a:gd name="T24" fmla="*/ 73 w 291"/>
                  <a:gd name="T25" fmla="*/ 102 h 186"/>
                  <a:gd name="T26" fmla="*/ 76 w 291"/>
                  <a:gd name="T27" fmla="*/ 107 h 186"/>
                  <a:gd name="T28" fmla="*/ 94 w 291"/>
                  <a:gd name="T29" fmla="*/ 103 h 186"/>
                  <a:gd name="T30" fmla="*/ 96 w 291"/>
                  <a:gd name="T31" fmla="*/ 100 h 186"/>
                  <a:gd name="T32" fmla="*/ 101 w 291"/>
                  <a:gd name="T33" fmla="*/ 96 h 186"/>
                  <a:gd name="T34" fmla="*/ 108 w 291"/>
                  <a:gd name="T35" fmla="*/ 89 h 186"/>
                  <a:gd name="T36" fmla="*/ 110 w 291"/>
                  <a:gd name="T37" fmla="*/ 88 h 186"/>
                  <a:gd name="T38" fmla="*/ 114 w 291"/>
                  <a:gd name="T39" fmla="*/ 90 h 186"/>
                  <a:gd name="T40" fmla="*/ 119 w 291"/>
                  <a:gd name="T41" fmla="*/ 91 h 186"/>
                  <a:gd name="T42" fmla="*/ 124 w 291"/>
                  <a:gd name="T43" fmla="*/ 90 h 186"/>
                  <a:gd name="T44" fmla="*/ 124 w 291"/>
                  <a:gd name="T45" fmla="*/ 89 h 186"/>
                  <a:gd name="T46" fmla="*/ 126 w 291"/>
                  <a:gd name="T47" fmla="*/ 90 h 186"/>
                  <a:gd name="T48" fmla="*/ 134 w 291"/>
                  <a:gd name="T49" fmla="*/ 94 h 186"/>
                  <a:gd name="T50" fmla="*/ 145 w 291"/>
                  <a:gd name="T51" fmla="*/ 96 h 186"/>
                  <a:gd name="T52" fmla="*/ 145 w 291"/>
                  <a:gd name="T53" fmla="*/ 95 h 186"/>
                  <a:gd name="T54" fmla="*/ 147 w 291"/>
                  <a:gd name="T55" fmla="*/ 95 h 186"/>
                  <a:gd name="T56" fmla="*/ 149 w 291"/>
                  <a:gd name="T57" fmla="*/ 94 h 186"/>
                  <a:gd name="T58" fmla="*/ 149 w 291"/>
                  <a:gd name="T59" fmla="*/ 91 h 186"/>
                  <a:gd name="T60" fmla="*/ 149 w 291"/>
                  <a:gd name="T61" fmla="*/ 90 h 186"/>
                  <a:gd name="T62" fmla="*/ 150 w 291"/>
                  <a:gd name="T63" fmla="*/ 90 h 186"/>
                  <a:gd name="T64" fmla="*/ 151 w 291"/>
                  <a:gd name="T65" fmla="*/ 86 h 186"/>
                  <a:gd name="T66" fmla="*/ 156 w 291"/>
                  <a:gd name="T67" fmla="*/ 85 h 186"/>
                  <a:gd name="T68" fmla="*/ 174 w 291"/>
                  <a:gd name="T69" fmla="*/ 86 h 186"/>
                  <a:gd name="T70" fmla="*/ 177 w 291"/>
                  <a:gd name="T71" fmla="*/ 85 h 186"/>
                  <a:gd name="T72" fmla="*/ 181 w 291"/>
                  <a:gd name="T73" fmla="*/ 85 h 186"/>
                  <a:gd name="T74" fmla="*/ 183 w 291"/>
                  <a:gd name="T75" fmla="*/ 84 h 186"/>
                  <a:gd name="T76" fmla="*/ 187 w 291"/>
                  <a:gd name="T77" fmla="*/ 84 h 186"/>
                  <a:gd name="T78" fmla="*/ 189 w 291"/>
                  <a:gd name="T79" fmla="*/ 84 h 186"/>
                  <a:gd name="T80" fmla="*/ 191 w 291"/>
                  <a:gd name="T81" fmla="*/ 88 h 186"/>
                  <a:gd name="T82" fmla="*/ 190 w 291"/>
                  <a:gd name="T83" fmla="*/ 91 h 186"/>
                  <a:gd name="T84" fmla="*/ 191 w 291"/>
                  <a:gd name="T85" fmla="*/ 94 h 186"/>
                  <a:gd name="T86" fmla="*/ 193 w 291"/>
                  <a:gd name="T87" fmla="*/ 94 h 186"/>
                  <a:gd name="T88" fmla="*/ 195 w 291"/>
                  <a:gd name="T89" fmla="*/ 92 h 186"/>
                  <a:gd name="T90" fmla="*/ 199 w 291"/>
                  <a:gd name="T91" fmla="*/ 90 h 186"/>
                  <a:gd name="T92" fmla="*/ 204 w 291"/>
                  <a:gd name="T93" fmla="*/ 86 h 186"/>
                  <a:gd name="T94" fmla="*/ 256 w 291"/>
                  <a:gd name="T95" fmla="*/ 46 h 186"/>
                  <a:gd name="T96" fmla="*/ 280 w 291"/>
                  <a:gd name="T97" fmla="*/ 20 h 186"/>
                  <a:gd name="T98" fmla="*/ 280 w 291"/>
                  <a:gd name="T99" fmla="*/ 17 h 186"/>
                  <a:gd name="T100" fmla="*/ 280 w 291"/>
                  <a:gd name="T101" fmla="*/ 16 h 186"/>
                  <a:gd name="T102" fmla="*/ 281 w 291"/>
                  <a:gd name="T103" fmla="*/ 16 h 186"/>
                  <a:gd name="T104" fmla="*/ 282 w 291"/>
                  <a:gd name="T105" fmla="*/ 14 h 186"/>
                  <a:gd name="T106" fmla="*/ 284 w 291"/>
                  <a:gd name="T107" fmla="*/ 9 h 186"/>
                  <a:gd name="T108" fmla="*/ 282 w 291"/>
                  <a:gd name="T109" fmla="*/ 6 h 186"/>
                  <a:gd name="T110" fmla="*/ 284 w 291"/>
                  <a:gd name="T111" fmla="*/ 5 h 186"/>
                  <a:gd name="T112" fmla="*/ 291 w 291"/>
                  <a:gd name="T11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91" h="186">
                    <a:moveTo>
                      <a:pt x="6" y="186"/>
                    </a:moveTo>
                    <a:lnTo>
                      <a:pt x="0" y="177"/>
                    </a:lnTo>
                    <a:lnTo>
                      <a:pt x="5" y="169"/>
                    </a:lnTo>
                    <a:lnTo>
                      <a:pt x="6" y="165"/>
                    </a:lnTo>
                    <a:lnTo>
                      <a:pt x="12" y="160"/>
                    </a:lnTo>
                    <a:lnTo>
                      <a:pt x="21" y="141"/>
                    </a:lnTo>
                    <a:lnTo>
                      <a:pt x="24" y="135"/>
                    </a:lnTo>
                    <a:lnTo>
                      <a:pt x="29" y="132"/>
                    </a:lnTo>
                    <a:lnTo>
                      <a:pt x="54" y="121"/>
                    </a:lnTo>
                    <a:lnTo>
                      <a:pt x="63" y="113"/>
                    </a:lnTo>
                    <a:lnTo>
                      <a:pt x="65" y="106"/>
                    </a:lnTo>
                    <a:lnTo>
                      <a:pt x="70" y="103"/>
                    </a:lnTo>
                    <a:lnTo>
                      <a:pt x="73" y="102"/>
                    </a:lnTo>
                    <a:lnTo>
                      <a:pt x="76" y="107"/>
                    </a:lnTo>
                    <a:lnTo>
                      <a:pt x="94" y="103"/>
                    </a:lnTo>
                    <a:lnTo>
                      <a:pt x="96" y="100"/>
                    </a:lnTo>
                    <a:lnTo>
                      <a:pt x="101" y="96"/>
                    </a:lnTo>
                    <a:lnTo>
                      <a:pt x="108" y="89"/>
                    </a:lnTo>
                    <a:lnTo>
                      <a:pt x="110" y="88"/>
                    </a:lnTo>
                    <a:lnTo>
                      <a:pt x="114" y="90"/>
                    </a:lnTo>
                    <a:lnTo>
                      <a:pt x="119" y="91"/>
                    </a:lnTo>
                    <a:lnTo>
                      <a:pt x="124" y="90"/>
                    </a:lnTo>
                    <a:lnTo>
                      <a:pt x="124" y="89"/>
                    </a:lnTo>
                    <a:lnTo>
                      <a:pt x="126" y="90"/>
                    </a:lnTo>
                    <a:lnTo>
                      <a:pt x="134" y="94"/>
                    </a:lnTo>
                    <a:lnTo>
                      <a:pt x="145" y="96"/>
                    </a:lnTo>
                    <a:lnTo>
                      <a:pt x="145" y="95"/>
                    </a:lnTo>
                    <a:lnTo>
                      <a:pt x="147" y="95"/>
                    </a:lnTo>
                    <a:lnTo>
                      <a:pt x="149" y="94"/>
                    </a:lnTo>
                    <a:lnTo>
                      <a:pt x="149" y="91"/>
                    </a:lnTo>
                    <a:lnTo>
                      <a:pt x="149" y="90"/>
                    </a:lnTo>
                    <a:lnTo>
                      <a:pt x="150" y="90"/>
                    </a:lnTo>
                    <a:lnTo>
                      <a:pt x="151" y="86"/>
                    </a:lnTo>
                    <a:lnTo>
                      <a:pt x="156" y="85"/>
                    </a:lnTo>
                    <a:lnTo>
                      <a:pt x="174" y="86"/>
                    </a:lnTo>
                    <a:lnTo>
                      <a:pt x="177" y="85"/>
                    </a:lnTo>
                    <a:lnTo>
                      <a:pt x="181" y="85"/>
                    </a:lnTo>
                    <a:lnTo>
                      <a:pt x="183" y="84"/>
                    </a:lnTo>
                    <a:lnTo>
                      <a:pt x="187" y="84"/>
                    </a:lnTo>
                    <a:lnTo>
                      <a:pt x="189" y="84"/>
                    </a:lnTo>
                    <a:lnTo>
                      <a:pt x="191" y="88"/>
                    </a:lnTo>
                    <a:lnTo>
                      <a:pt x="190" y="91"/>
                    </a:lnTo>
                    <a:lnTo>
                      <a:pt x="191" y="94"/>
                    </a:lnTo>
                    <a:lnTo>
                      <a:pt x="193" y="94"/>
                    </a:lnTo>
                    <a:lnTo>
                      <a:pt x="195" y="92"/>
                    </a:lnTo>
                    <a:lnTo>
                      <a:pt x="199" y="90"/>
                    </a:lnTo>
                    <a:lnTo>
                      <a:pt x="204" y="86"/>
                    </a:lnTo>
                    <a:lnTo>
                      <a:pt x="256" y="46"/>
                    </a:lnTo>
                    <a:lnTo>
                      <a:pt x="280" y="20"/>
                    </a:lnTo>
                    <a:lnTo>
                      <a:pt x="280" y="17"/>
                    </a:lnTo>
                    <a:lnTo>
                      <a:pt x="280" y="16"/>
                    </a:lnTo>
                    <a:lnTo>
                      <a:pt x="281" y="16"/>
                    </a:lnTo>
                    <a:lnTo>
                      <a:pt x="282" y="14"/>
                    </a:lnTo>
                    <a:lnTo>
                      <a:pt x="284" y="9"/>
                    </a:lnTo>
                    <a:lnTo>
                      <a:pt x="282" y="6"/>
                    </a:lnTo>
                    <a:lnTo>
                      <a:pt x="284" y="5"/>
                    </a:lnTo>
                    <a:lnTo>
                      <a:pt x="29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069360B3-BB40-FEB2-93CC-53208388F9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2" y="9"/>
              <a:ext cx="3031" cy="3991"/>
              <a:chOff x="2332" y="9"/>
              <a:chExt cx="3031" cy="3991"/>
            </a:xfrm>
          </p:grpSpPr>
          <p:sp>
            <p:nvSpPr>
              <p:cNvPr id="357" name="Freeform 809">
                <a:extLst>
                  <a:ext uri="{FF2B5EF4-FFF2-40B4-BE49-F238E27FC236}">
                    <a16:creationId xmlns:a16="http://schemas.microsoft.com/office/drawing/2014/main" id="{667A116B-9D1B-A652-F4FC-74068DD55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" y="1616"/>
                <a:ext cx="46" cy="61"/>
              </a:xfrm>
              <a:custGeom>
                <a:avLst/>
                <a:gdLst>
                  <a:gd name="T0" fmla="*/ 227 w 230"/>
                  <a:gd name="T1" fmla="*/ 304 h 306"/>
                  <a:gd name="T2" fmla="*/ 218 w 230"/>
                  <a:gd name="T3" fmla="*/ 297 h 306"/>
                  <a:gd name="T4" fmla="*/ 214 w 230"/>
                  <a:gd name="T5" fmla="*/ 294 h 306"/>
                  <a:gd name="T6" fmla="*/ 207 w 230"/>
                  <a:gd name="T7" fmla="*/ 286 h 306"/>
                  <a:gd name="T8" fmla="*/ 198 w 230"/>
                  <a:gd name="T9" fmla="*/ 275 h 306"/>
                  <a:gd name="T10" fmla="*/ 192 w 230"/>
                  <a:gd name="T11" fmla="*/ 262 h 306"/>
                  <a:gd name="T12" fmla="*/ 180 w 230"/>
                  <a:gd name="T13" fmla="*/ 252 h 306"/>
                  <a:gd name="T14" fmla="*/ 173 w 230"/>
                  <a:gd name="T15" fmla="*/ 246 h 306"/>
                  <a:gd name="T16" fmla="*/ 168 w 230"/>
                  <a:gd name="T17" fmla="*/ 235 h 306"/>
                  <a:gd name="T18" fmla="*/ 164 w 230"/>
                  <a:gd name="T19" fmla="*/ 220 h 306"/>
                  <a:gd name="T20" fmla="*/ 162 w 230"/>
                  <a:gd name="T21" fmla="*/ 212 h 306"/>
                  <a:gd name="T22" fmla="*/ 157 w 230"/>
                  <a:gd name="T23" fmla="*/ 200 h 306"/>
                  <a:gd name="T24" fmla="*/ 154 w 230"/>
                  <a:gd name="T25" fmla="*/ 186 h 306"/>
                  <a:gd name="T26" fmla="*/ 152 w 230"/>
                  <a:gd name="T27" fmla="*/ 182 h 306"/>
                  <a:gd name="T28" fmla="*/ 146 w 230"/>
                  <a:gd name="T29" fmla="*/ 167 h 306"/>
                  <a:gd name="T30" fmla="*/ 135 w 230"/>
                  <a:gd name="T31" fmla="*/ 141 h 306"/>
                  <a:gd name="T32" fmla="*/ 117 w 230"/>
                  <a:gd name="T33" fmla="*/ 114 h 306"/>
                  <a:gd name="T34" fmla="*/ 95 w 230"/>
                  <a:gd name="T35" fmla="*/ 97 h 306"/>
                  <a:gd name="T36" fmla="*/ 81 w 230"/>
                  <a:gd name="T37" fmla="*/ 90 h 306"/>
                  <a:gd name="T38" fmla="*/ 65 w 230"/>
                  <a:gd name="T39" fmla="*/ 87 h 306"/>
                  <a:gd name="T40" fmla="*/ 51 w 230"/>
                  <a:gd name="T41" fmla="*/ 77 h 306"/>
                  <a:gd name="T42" fmla="*/ 40 w 230"/>
                  <a:gd name="T43" fmla="*/ 72 h 306"/>
                  <a:gd name="T44" fmla="*/ 41 w 230"/>
                  <a:gd name="T45" fmla="*/ 66 h 306"/>
                  <a:gd name="T46" fmla="*/ 52 w 230"/>
                  <a:gd name="T47" fmla="*/ 58 h 306"/>
                  <a:gd name="T48" fmla="*/ 52 w 230"/>
                  <a:gd name="T49" fmla="*/ 55 h 306"/>
                  <a:gd name="T50" fmla="*/ 44 w 230"/>
                  <a:gd name="T51" fmla="*/ 55 h 306"/>
                  <a:gd name="T52" fmla="*/ 40 w 230"/>
                  <a:gd name="T53" fmla="*/ 47 h 306"/>
                  <a:gd name="T54" fmla="*/ 44 w 230"/>
                  <a:gd name="T55" fmla="*/ 34 h 306"/>
                  <a:gd name="T56" fmla="*/ 65 w 230"/>
                  <a:gd name="T57" fmla="*/ 22 h 306"/>
                  <a:gd name="T58" fmla="*/ 75 w 230"/>
                  <a:gd name="T59" fmla="*/ 17 h 306"/>
                  <a:gd name="T60" fmla="*/ 75 w 230"/>
                  <a:gd name="T61" fmla="*/ 15 h 306"/>
                  <a:gd name="T62" fmla="*/ 65 w 230"/>
                  <a:gd name="T63" fmla="*/ 17 h 306"/>
                  <a:gd name="T64" fmla="*/ 54 w 230"/>
                  <a:gd name="T65" fmla="*/ 18 h 306"/>
                  <a:gd name="T66" fmla="*/ 49 w 230"/>
                  <a:gd name="T67" fmla="*/ 12 h 306"/>
                  <a:gd name="T68" fmla="*/ 47 w 230"/>
                  <a:gd name="T69" fmla="*/ 1 h 306"/>
                  <a:gd name="T70" fmla="*/ 42 w 230"/>
                  <a:gd name="T71" fmla="*/ 1 h 306"/>
                  <a:gd name="T72" fmla="*/ 38 w 230"/>
                  <a:gd name="T73" fmla="*/ 16 h 306"/>
                  <a:gd name="T74" fmla="*/ 35 w 230"/>
                  <a:gd name="T75" fmla="*/ 24 h 306"/>
                  <a:gd name="T76" fmla="*/ 35 w 230"/>
                  <a:gd name="T77" fmla="*/ 28 h 306"/>
                  <a:gd name="T78" fmla="*/ 24 w 230"/>
                  <a:gd name="T79" fmla="*/ 26 h 306"/>
                  <a:gd name="T80" fmla="*/ 12 w 230"/>
                  <a:gd name="T81" fmla="*/ 3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0" h="306">
                    <a:moveTo>
                      <a:pt x="230" y="306"/>
                    </a:moveTo>
                    <a:lnTo>
                      <a:pt x="227" y="304"/>
                    </a:lnTo>
                    <a:lnTo>
                      <a:pt x="224" y="302"/>
                    </a:lnTo>
                    <a:lnTo>
                      <a:pt x="218" y="297"/>
                    </a:lnTo>
                    <a:lnTo>
                      <a:pt x="215" y="295"/>
                    </a:lnTo>
                    <a:lnTo>
                      <a:pt x="214" y="294"/>
                    </a:lnTo>
                    <a:lnTo>
                      <a:pt x="212" y="291"/>
                    </a:lnTo>
                    <a:lnTo>
                      <a:pt x="207" y="286"/>
                    </a:lnTo>
                    <a:lnTo>
                      <a:pt x="203" y="281"/>
                    </a:lnTo>
                    <a:lnTo>
                      <a:pt x="198" y="275"/>
                    </a:lnTo>
                    <a:lnTo>
                      <a:pt x="196" y="268"/>
                    </a:lnTo>
                    <a:lnTo>
                      <a:pt x="192" y="262"/>
                    </a:lnTo>
                    <a:lnTo>
                      <a:pt x="190" y="258"/>
                    </a:lnTo>
                    <a:lnTo>
                      <a:pt x="180" y="252"/>
                    </a:lnTo>
                    <a:lnTo>
                      <a:pt x="175" y="250"/>
                    </a:lnTo>
                    <a:lnTo>
                      <a:pt x="173" y="246"/>
                    </a:lnTo>
                    <a:lnTo>
                      <a:pt x="171" y="241"/>
                    </a:lnTo>
                    <a:lnTo>
                      <a:pt x="168" y="235"/>
                    </a:lnTo>
                    <a:lnTo>
                      <a:pt x="166" y="226"/>
                    </a:lnTo>
                    <a:lnTo>
                      <a:pt x="164" y="220"/>
                    </a:lnTo>
                    <a:lnTo>
                      <a:pt x="162" y="214"/>
                    </a:lnTo>
                    <a:lnTo>
                      <a:pt x="162" y="212"/>
                    </a:lnTo>
                    <a:lnTo>
                      <a:pt x="158" y="205"/>
                    </a:lnTo>
                    <a:lnTo>
                      <a:pt x="157" y="200"/>
                    </a:lnTo>
                    <a:lnTo>
                      <a:pt x="156" y="193"/>
                    </a:lnTo>
                    <a:lnTo>
                      <a:pt x="154" y="186"/>
                    </a:lnTo>
                    <a:lnTo>
                      <a:pt x="152" y="183"/>
                    </a:lnTo>
                    <a:lnTo>
                      <a:pt x="152" y="182"/>
                    </a:lnTo>
                    <a:lnTo>
                      <a:pt x="152" y="180"/>
                    </a:lnTo>
                    <a:lnTo>
                      <a:pt x="146" y="167"/>
                    </a:lnTo>
                    <a:lnTo>
                      <a:pt x="140" y="154"/>
                    </a:lnTo>
                    <a:lnTo>
                      <a:pt x="135" y="141"/>
                    </a:lnTo>
                    <a:lnTo>
                      <a:pt x="127" y="125"/>
                    </a:lnTo>
                    <a:lnTo>
                      <a:pt x="117" y="114"/>
                    </a:lnTo>
                    <a:lnTo>
                      <a:pt x="111" y="109"/>
                    </a:lnTo>
                    <a:lnTo>
                      <a:pt x="95" y="97"/>
                    </a:lnTo>
                    <a:lnTo>
                      <a:pt x="88" y="90"/>
                    </a:lnTo>
                    <a:lnTo>
                      <a:pt x="81" y="90"/>
                    </a:lnTo>
                    <a:lnTo>
                      <a:pt x="72" y="90"/>
                    </a:lnTo>
                    <a:lnTo>
                      <a:pt x="65" y="87"/>
                    </a:lnTo>
                    <a:lnTo>
                      <a:pt x="54" y="79"/>
                    </a:lnTo>
                    <a:lnTo>
                      <a:pt x="51" y="77"/>
                    </a:lnTo>
                    <a:lnTo>
                      <a:pt x="49" y="77"/>
                    </a:lnTo>
                    <a:lnTo>
                      <a:pt x="40" y="72"/>
                    </a:lnTo>
                    <a:lnTo>
                      <a:pt x="37" y="68"/>
                    </a:lnTo>
                    <a:lnTo>
                      <a:pt x="41" y="66"/>
                    </a:lnTo>
                    <a:lnTo>
                      <a:pt x="51" y="63"/>
                    </a:lnTo>
                    <a:lnTo>
                      <a:pt x="52" y="58"/>
                    </a:lnTo>
                    <a:lnTo>
                      <a:pt x="53" y="56"/>
                    </a:lnTo>
                    <a:lnTo>
                      <a:pt x="52" y="55"/>
                    </a:lnTo>
                    <a:lnTo>
                      <a:pt x="49" y="56"/>
                    </a:lnTo>
                    <a:lnTo>
                      <a:pt x="44" y="55"/>
                    </a:lnTo>
                    <a:lnTo>
                      <a:pt x="42" y="52"/>
                    </a:lnTo>
                    <a:lnTo>
                      <a:pt x="40" y="47"/>
                    </a:lnTo>
                    <a:lnTo>
                      <a:pt x="41" y="41"/>
                    </a:lnTo>
                    <a:lnTo>
                      <a:pt x="44" y="34"/>
                    </a:lnTo>
                    <a:lnTo>
                      <a:pt x="58" y="27"/>
                    </a:lnTo>
                    <a:lnTo>
                      <a:pt x="65" y="22"/>
                    </a:lnTo>
                    <a:lnTo>
                      <a:pt x="71" y="20"/>
                    </a:lnTo>
                    <a:lnTo>
                      <a:pt x="75" y="17"/>
                    </a:lnTo>
                    <a:lnTo>
                      <a:pt x="76" y="16"/>
                    </a:lnTo>
                    <a:lnTo>
                      <a:pt x="75" y="15"/>
                    </a:lnTo>
                    <a:lnTo>
                      <a:pt x="71" y="16"/>
                    </a:lnTo>
                    <a:lnTo>
                      <a:pt x="65" y="17"/>
                    </a:lnTo>
                    <a:lnTo>
                      <a:pt x="59" y="20"/>
                    </a:lnTo>
                    <a:lnTo>
                      <a:pt x="54" y="18"/>
                    </a:lnTo>
                    <a:lnTo>
                      <a:pt x="52" y="16"/>
                    </a:lnTo>
                    <a:lnTo>
                      <a:pt x="49" y="12"/>
                    </a:lnTo>
                    <a:lnTo>
                      <a:pt x="49" y="9"/>
                    </a:lnTo>
                    <a:lnTo>
                      <a:pt x="47" y="1"/>
                    </a:lnTo>
                    <a:lnTo>
                      <a:pt x="44" y="0"/>
                    </a:lnTo>
                    <a:lnTo>
                      <a:pt x="42" y="1"/>
                    </a:lnTo>
                    <a:lnTo>
                      <a:pt x="41" y="5"/>
                    </a:lnTo>
                    <a:lnTo>
                      <a:pt x="38" y="16"/>
                    </a:lnTo>
                    <a:lnTo>
                      <a:pt x="36" y="21"/>
                    </a:lnTo>
                    <a:lnTo>
                      <a:pt x="35" y="24"/>
                    </a:lnTo>
                    <a:lnTo>
                      <a:pt x="35" y="27"/>
                    </a:lnTo>
                    <a:lnTo>
                      <a:pt x="35" y="28"/>
                    </a:lnTo>
                    <a:lnTo>
                      <a:pt x="28" y="26"/>
                    </a:lnTo>
                    <a:lnTo>
                      <a:pt x="24" y="26"/>
                    </a:lnTo>
                    <a:lnTo>
                      <a:pt x="21" y="28"/>
                    </a:lnTo>
                    <a:lnTo>
                      <a:pt x="12" y="31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810">
                <a:extLst>
                  <a:ext uri="{FF2B5EF4-FFF2-40B4-BE49-F238E27FC236}">
                    <a16:creationId xmlns:a16="http://schemas.microsoft.com/office/drawing/2014/main" id="{9AAC6D34-2AC9-E63A-759C-2F1022F0E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1621"/>
                <a:ext cx="11" cy="27"/>
              </a:xfrm>
              <a:custGeom>
                <a:avLst/>
                <a:gdLst>
                  <a:gd name="T0" fmla="*/ 56 w 56"/>
                  <a:gd name="T1" fmla="*/ 0 h 137"/>
                  <a:gd name="T2" fmla="*/ 51 w 56"/>
                  <a:gd name="T3" fmla="*/ 3 h 137"/>
                  <a:gd name="T4" fmla="*/ 48 w 56"/>
                  <a:gd name="T5" fmla="*/ 7 h 137"/>
                  <a:gd name="T6" fmla="*/ 46 w 56"/>
                  <a:gd name="T7" fmla="*/ 8 h 137"/>
                  <a:gd name="T8" fmla="*/ 47 w 56"/>
                  <a:gd name="T9" fmla="*/ 10 h 137"/>
                  <a:gd name="T10" fmla="*/ 47 w 56"/>
                  <a:gd name="T11" fmla="*/ 15 h 137"/>
                  <a:gd name="T12" fmla="*/ 45 w 56"/>
                  <a:gd name="T13" fmla="*/ 22 h 137"/>
                  <a:gd name="T14" fmla="*/ 40 w 56"/>
                  <a:gd name="T15" fmla="*/ 28 h 137"/>
                  <a:gd name="T16" fmla="*/ 37 w 56"/>
                  <a:gd name="T17" fmla="*/ 33 h 137"/>
                  <a:gd name="T18" fmla="*/ 34 w 56"/>
                  <a:gd name="T19" fmla="*/ 39 h 137"/>
                  <a:gd name="T20" fmla="*/ 35 w 56"/>
                  <a:gd name="T21" fmla="*/ 42 h 137"/>
                  <a:gd name="T22" fmla="*/ 39 w 56"/>
                  <a:gd name="T23" fmla="*/ 47 h 137"/>
                  <a:gd name="T24" fmla="*/ 42 w 56"/>
                  <a:gd name="T25" fmla="*/ 49 h 137"/>
                  <a:gd name="T26" fmla="*/ 45 w 56"/>
                  <a:gd name="T27" fmla="*/ 54 h 137"/>
                  <a:gd name="T28" fmla="*/ 45 w 56"/>
                  <a:gd name="T29" fmla="*/ 61 h 137"/>
                  <a:gd name="T30" fmla="*/ 41 w 56"/>
                  <a:gd name="T31" fmla="*/ 82 h 137"/>
                  <a:gd name="T32" fmla="*/ 40 w 56"/>
                  <a:gd name="T33" fmla="*/ 87 h 137"/>
                  <a:gd name="T34" fmla="*/ 40 w 56"/>
                  <a:gd name="T35" fmla="*/ 91 h 137"/>
                  <a:gd name="T36" fmla="*/ 40 w 56"/>
                  <a:gd name="T37" fmla="*/ 95 h 137"/>
                  <a:gd name="T38" fmla="*/ 40 w 56"/>
                  <a:gd name="T39" fmla="*/ 97 h 137"/>
                  <a:gd name="T40" fmla="*/ 37 w 56"/>
                  <a:gd name="T41" fmla="*/ 101 h 137"/>
                  <a:gd name="T42" fmla="*/ 35 w 56"/>
                  <a:gd name="T43" fmla="*/ 105 h 137"/>
                  <a:gd name="T44" fmla="*/ 24 w 56"/>
                  <a:gd name="T45" fmla="*/ 112 h 137"/>
                  <a:gd name="T46" fmla="*/ 22 w 56"/>
                  <a:gd name="T47" fmla="*/ 114 h 137"/>
                  <a:gd name="T48" fmla="*/ 19 w 56"/>
                  <a:gd name="T49" fmla="*/ 119 h 137"/>
                  <a:gd name="T50" fmla="*/ 13 w 56"/>
                  <a:gd name="T51" fmla="*/ 130 h 137"/>
                  <a:gd name="T52" fmla="*/ 12 w 56"/>
                  <a:gd name="T53" fmla="*/ 133 h 137"/>
                  <a:gd name="T54" fmla="*/ 7 w 56"/>
                  <a:gd name="T55" fmla="*/ 137 h 137"/>
                  <a:gd name="T56" fmla="*/ 5 w 56"/>
                  <a:gd name="T57" fmla="*/ 137 h 137"/>
                  <a:gd name="T58" fmla="*/ 5 w 56"/>
                  <a:gd name="T59" fmla="*/ 136 h 137"/>
                  <a:gd name="T60" fmla="*/ 2 w 56"/>
                  <a:gd name="T61" fmla="*/ 134 h 137"/>
                  <a:gd name="T62" fmla="*/ 0 w 56"/>
                  <a:gd name="T63" fmla="*/ 135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6" h="137">
                    <a:moveTo>
                      <a:pt x="56" y="0"/>
                    </a:moveTo>
                    <a:lnTo>
                      <a:pt x="51" y="3"/>
                    </a:lnTo>
                    <a:lnTo>
                      <a:pt x="48" y="7"/>
                    </a:lnTo>
                    <a:lnTo>
                      <a:pt x="46" y="8"/>
                    </a:lnTo>
                    <a:lnTo>
                      <a:pt x="47" y="10"/>
                    </a:lnTo>
                    <a:lnTo>
                      <a:pt x="47" y="15"/>
                    </a:lnTo>
                    <a:lnTo>
                      <a:pt x="45" y="22"/>
                    </a:lnTo>
                    <a:lnTo>
                      <a:pt x="40" y="28"/>
                    </a:lnTo>
                    <a:lnTo>
                      <a:pt x="37" y="33"/>
                    </a:lnTo>
                    <a:lnTo>
                      <a:pt x="34" y="39"/>
                    </a:lnTo>
                    <a:lnTo>
                      <a:pt x="35" y="42"/>
                    </a:lnTo>
                    <a:lnTo>
                      <a:pt x="39" y="47"/>
                    </a:lnTo>
                    <a:lnTo>
                      <a:pt x="42" y="49"/>
                    </a:lnTo>
                    <a:lnTo>
                      <a:pt x="45" y="54"/>
                    </a:lnTo>
                    <a:lnTo>
                      <a:pt x="45" y="61"/>
                    </a:lnTo>
                    <a:lnTo>
                      <a:pt x="41" y="82"/>
                    </a:lnTo>
                    <a:lnTo>
                      <a:pt x="40" y="87"/>
                    </a:lnTo>
                    <a:lnTo>
                      <a:pt x="40" y="91"/>
                    </a:lnTo>
                    <a:lnTo>
                      <a:pt x="40" y="95"/>
                    </a:lnTo>
                    <a:lnTo>
                      <a:pt x="40" y="97"/>
                    </a:lnTo>
                    <a:lnTo>
                      <a:pt x="37" y="101"/>
                    </a:lnTo>
                    <a:lnTo>
                      <a:pt x="35" y="105"/>
                    </a:lnTo>
                    <a:lnTo>
                      <a:pt x="24" y="112"/>
                    </a:lnTo>
                    <a:lnTo>
                      <a:pt x="22" y="114"/>
                    </a:lnTo>
                    <a:lnTo>
                      <a:pt x="19" y="119"/>
                    </a:lnTo>
                    <a:lnTo>
                      <a:pt x="13" y="130"/>
                    </a:lnTo>
                    <a:lnTo>
                      <a:pt x="12" y="133"/>
                    </a:lnTo>
                    <a:lnTo>
                      <a:pt x="7" y="137"/>
                    </a:lnTo>
                    <a:lnTo>
                      <a:pt x="5" y="137"/>
                    </a:lnTo>
                    <a:lnTo>
                      <a:pt x="5" y="136"/>
                    </a:lnTo>
                    <a:lnTo>
                      <a:pt x="2" y="134"/>
                    </a:lnTo>
                    <a:lnTo>
                      <a:pt x="0" y="13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811">
                <a:extLst>
                  <a:ext uri="{FF2B5EF4-FFF2-40B4-BE49-F238E27FC236}">
                    <a16:creationId xmlns:a16="http://schemas.microsoft.com/office/drawing/2014/main" id="{586D5E51-C1DF-0F85-0D96-9F1BC58E2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1606"/>
                <a:ext cx="6" cy="15"/>
              </a:xfrm>
              <a:custGeom>
                <a:avLst/>
                <a:gdLst>
                  <a:gd name="T0" fmla="*/ 23 w 31"/>
                  <a:gd name="T1" fmla="*/ 76 h 76"/>
                  <a:gd name="T2" fmla="*/ 25 w 31"/>
                  <a:gd name="T3" fmla="*/ 75 h 76"/>
                  <a:gd name="T4" fmla="*/ 25 w 31"/>
                  <a:gd name="T5" fmla="*/ 70 h 76"/>
                  <a:gd name="T6" fmla="*/ 23 w 31"/>
                  <a:gd name="T7" fmla="*/ 68 h 76"/>
                  <a:gd name="T8" fmla="*/ 20 w 31"/>
                  <a:gd name="T9" fmla="*/ 67 h 76"/>
                  <a:gd name="T10" fmla="*/ 7 w 31"/>
                  <a:gd name="T11" fmla="*/ 62 h 76"/>
                  <a:gd name="T12" fmla="*/ 2 w 31"/>
                  <a:gd name="T13" fmla="*/ 59 h 76"/>
                  <a:gd name="T14" fmla="*/ 1 w 31"/>
                  <a:gd name="T15" fmla="*/ 57 h 76"/>
                  <a:gd name="T16" fmla="*/ 0 w 31"/>
                  <a:gd name="T17" fmla="*/ 53 h 76"/>
                  <a:gd name="T18" fmla="*/ 3 w 31"/>
                  <a:gd name="T19" fmla="*/ 51 h 76"/>
                  <a:gd name="T20" fmla="*/ 6 w 31"/>
                  <a:gd name="T21" fmla="*/ 45 h 76"/>
                  <a:gd name="T22" fmla="*/ 14 w 31"/>
                  <a:gd name="T23" fmla="*/ 43 h 76"/>
                  <a:gd name="T24" fmla="*/ 17 w 31"/>
                  <a:gd name="T25" fmla="*/ 40 h 76"/>
                  <a:gd name="T26" fmla="*/ 18 w 31"/>
                  <a:gd name="T27" fmla="*/ 38 h 76"/>
                  <a:gd name="T28" fmla="*/ 17 w 31"/>
                  <a:gd name="T29" fmla="*/ 35 h 76"/>
                  <a:gd name="T30" fmla="*/ 17 w 31"/>
                  <a:gd name="T31" fmla="*/ 34 h 76"/>
                  <a:gd name="T32" fmla="*/ 15 w 31"/>
                  <a:gd name="T33" fmla="*/ 32 h 76"/>
                  <a:gd name="T34" fmla="*/ 13 w 31"/>
                  <a:gd name="T35" fmla="*/ 27 h 76"/>
                  <a:gd name="T36" fmla="*/ 14 w 31"/>
                  <a:gd name="T37" fmla="*/ 23 h 76"/>
                  <a:gd name="T38" fmla="*/ 17 w 31"/>
                  <a:gd name="T39" fmla="*/ 18 h 76"/>
                  <a:gd name="T40" fmla="*/ 26 w 31"/>
                  <a:gd name="T41" fmla="*/ 13 h 76"/>
                  <a:gd name="T42" fmla="*/ 26 w 31"/>
                  <a:gd name="T43" fmla="*/ 11 h 76"/>
                  <a:gd name="T44" fmla="*/ 26 w 31"/>
                  <a:gd name="T45" fmla="*/ 10 h 76"/>
                  <a:gd name="T46" fmla="*/ 27 w 31"/>
                  <a:gd name="T47" fmla="*/ 10 h 76"/>
                  <a:gd name="T48" fmla="*/ 30 w 31"/>
                  <a:gd name="T49" fmla="*/ 7 h 76"/>
                  <a:gd name="T50" fmla="*/ 30 w 31"/>
                  <a:gd name="T51" fmla="*/ 4 h 76"/>
                  <a:gd name="T52" fmla="*/ 30 w 31"/>
                  <a:gd name="T53" fmla="*/ 1 h 76"/>
                  <a:gd name="T54" fmla="*/ 30 w 31"/>
                  <a:gd name="T55" fmla="*/ 0 h 76"/>
                  <a:gd name="T56" fmla="*/ 31 w 31"/>
                  <a:gd name="T5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" h="76">
                    <a:moveTo>
                      <a:pt x="23" y="76"/>
                    </a:moveTo>
                    <a:lnTo>
                      <a:pt x="25" y="75"/>
                    </a:lnTo>
                    <a:lnTo>
                      <a:pt x="25" y="70"/>
                    </a:lnTo>
                    <a:lnTo>
                      <a:pt x="23" y="68"/>
                    </a:lnTo>
                    <a:lnTo>
                      <a:pt x="20" y="67"/>
                    </a:lnTo>
                    <a:lnTo>
                      <a:pt x="7" y="62"/>
                    </a:lnTo>
                    <a:lnTo>
                      <a:pt x="2" y="59"/>
                    </a:lnTo>
                    <a:lnTo>
                      <a:pt x="1" y="57"/>
                    </a:lnTo>
                    <a:lnTo>
                      <a:pt x="0" y="53"/>
                    </a:lnTo>
                    <a:lnTo>
                      <a:pt x="3" y="51"/>
                    </a:lnTo>
                    <a:lnTo>
                      <a:pt x="6" y="45"/>
                    </a:lnTo>
                    <a:lnTo>
                      <a:pt x="14" y="43"/>
                    </a:lnTo>
                    <a:lnTo>
                      <a:pt x="17" y="40"/>
                    </a:lnTo>
                    <a:lnTo>
                      <a:pt x="18" y="38"/>
                    </a:lnTo>
                    <a:lnTo>
                      <a:pt x="17" y="35"/>
                    </a:lnTo>
                    <a:lnTo>
                      <a:pt x="17" y="34"/>
                    </a:lnTo>
                    <a:lnTo>
                      <a:pt x="15" y="32"/>
                    </a:lnTo>
                    <a:lnTo>
                      <a:pt x="13" y="27"/>
                    </a:lnTo>
                    <a:lnTo>
                      <a:pt x="14" y="23"/>
                    </a:lnTo>
                    <a:lnTo>
                      <a:pt x="17" y="18"/>
                    </a:lnTo>
                    <a:lnTo>
                      <a:pt x="26" y="13"/>
                    </a:lnTo>
                    <a:lnTo>
                      <a:pt x="26" y="11"/>
                    </a:lnTo>
                    <a:lnTo>
                      <a:pt x="26" y="10"/>
                    </a:lnTo>
                    <a:lnTo>
                      <a:pt x="27" y="10"/>
                    </a:lnTo>
                    <a:lnTo>
                      <a:pt x="30" y="7"/>
                    </a:lnTo>
                    <a:lnTo>
                      <a:pt x="30" y="4"/>
                    </a:lnTo>
                    <a:lnTo>
                      <a:pt x="30" y="1"/>
                    </a:lnTo>
                    <a:lnTo>
                      <a:pt x="30" y="0"/>
                    </a:lnTo>
                    <a:lnTo>
                      <a:pt x="3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812">
                <a:extLst>
                  <a:ext uri="{FF2B5EF4-FFF2-40B4-BE49-F238E27FC236}">
                    <a16:creationId xmlns:a16="http://schemas.microsoft.com/office/drawing/2014/main" id="{E5C3749E-D85B-A88E-6996-A0A88F598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7" y="1601"/>
                <a:ext cx="18" cy="5"/>
              </a:xfrm>
              <a:custGeom>
                <a:avLst/>
                <a:gdLst>
                  <a:gd name="T0" fmla="*/ 90 w 90"/>
                  <a:gd name="T1" fmla="*/ 23 h 23"/>
                  <a:gd name="T2" fmla="*/ 85 w 90"/>
                  <a:gd name="T3" fmla="*/ 17 h 23"/>
                  <a:gd name="T4" fmla="*/ 79 w 90"/>
                  <a:gd name="T5" fmla="*/ 13 h 23"/>
                  <a:gd name="T6" fmla="*/ 74 w 90"/>
                  <a:gd name="T7" fmla="*/ 12 h 23"/>
                  <a:gd name="T8" fmla="*/ 67 w 90"/>
                  <a:gd name="T9" fmla="*/ 12 h 23"/>
                  <a:gd name="T10" fmla="*/ 55 w 90"/>
                  <a:gd name="T11" fmla="*/ 13 h 23"/>
                  <a:gd name="T12" fmla="*/ 40 w 90"/>
                  <a:gd name="T13" fmla="*/ 16 h 23"/>
                  <a:gd name="T14" fmla="*/ 33 w 90"/>
                  <a:gd name="T15" fmla="*/ 15 h 23"/>
                  <a:gd name="T16" fmla="*/ 25 w 90"/>
                  <a:gd name="T17" fmla="*/ 12 h 23"/>
                  <a:gd name="T18" fmla="*/ 21 w 90"/>
                  <a:gd name="T19" fmla="*/ 10 h 23"/>
                  <a:gd name="T20" fmla="*/ 19 w 90"/>
                  <a:gd name="T21" fmla="*/ 9 h 23"/>
                  <a:gd name="T22" fmla="*/ 14 w 90"/>
                  <a:gd name="T23" fmla="*/ 6 h 23"/>
                  <a:gd name="T24" fmla="*/ 6 w 90"/>
                  <a:gd name="T25" fmla="*/ 2 h 23"/>
                  <a:gd name="T26" fmla="*/ 0 w 90"/>
                  <a:gd name="T27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23">
                    <a:moveTo>
                      <a:pt x="90" y="23"/>
                    </a:moveTo>
                    <a:lnTo>
                      <a:pt x="85" y="17"/>
                    </a:lnTo>
                    <a:lnTo>
                      <a:pt x="79" y="13"/>
                    </a:lnTo>
                    <a:lnTo>
                      <a:pt x="74" y="12"/>
                    </a:lnTo>
                    <a:lnTo>
                      <a:pt x="67" y="12"/>
                    </a:lnTo>
                    <a:lnTo>
                      <a:pt x="55" y="13"/>
                    </a:lnTo>
                    <a:lnTo>
                      <a:pt x="40" y="16"/>
                    </a:lnTo>
                    <a:lnTo>
                      <a:pt x="33" y="15"/>
                    </a:lnTo>
                    <a:lnTo>
                      <a:pt x="25" y="12"/>
                    </a:lnTo>
                    <a:lnTo>
                      <a:pt x="21" y="10"/>
                    </a:lnTo>
                    <a:lnTo>
                      <a:pt x="19" y="9"/>
                    </a:lnTo>
                    <a:lnTo>
                      <a:pt x="14" y="6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813">
                <a:extLst>
                  <a:ext uri="{FF2B5EF4-FFF2-40B4-BE49-F238E27FC236}">
                    <a16:creationId xmlns:a16="http://schemas.microsoft.com/office/drawing/2014/main" id="{AF2E1F91-8B50-56EC-DA5A-8CFBCC8769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5" y="1577"/>
                <a:ext cx="21" cy="8"/>
              </a:xfrm>
              <a:custGeom>
                <a:avLst/>
                <a:gdLst>
                  <a:gd name="T0" fmla="*/ 104 w 104"/>
                  <a:gd name="T1" fmla="*/ 0 h 38"/>
                  <a:gd name="T2" fmla="*/ 93 w 104"/>
                  <a:gd name="T3" fmla="*/ 1 h 38"/>
                  <a:gd name="T4" fmla="*/ 75 w 104"/>
                  <a:gd name="T5" fmla="*/ 11 h 38"/>
                  <a:gd name="T6" fmla="*/ 42 w 104"/>
                  <a:gd name="T7" fmla="*/ 34 h 38"/>
                  <a:gd name="T8" fmla="*/ 35 w 104"/>
                  <a:gd name="T9" fmla="*/ 37 h 38"/>
                  <a:gd name="T10" fmla="*/ 28 w 104"/>
                  <a:gd name="T11" fmla="*/ 38 h 38"/>
                  <a:gd name="T12" fmla="*/ 0 w 104"/>
                  <a:gd name="T13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38">
                    <a:moveTo>
                      <a:pt x="104" y="0"/>
                    </a:moveTo>
                    <a:lnTo>
                      <a:pt x="93" y="1"/>
                    </a:lnTo>
                    <a:lnTo>
                      <a:pt x="75" y="11"/>
                    </a:lnTo>
                    <a:lnTo>
                      <a:pt x="42" y="34"/>
                    </a:lnTo>
                    <a:lnTo>
                      <a:pt x="35" y="37"/>
                    </a:lnTo>
                    <a:lnTo>
                      <a:pt x="28" y="38"/>
                    </a:lnTo>
                    <a:lnTo>
                      <a:pt x="0" y="2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814">
                <a:extLst>
                  <a:ext uri="{FF2B5EF4-FFF2-40B4-BE49-F238E27FC236}">
                    <a16:creationId xmlns:a16="http://schemas.microsoft.com/office/drawing/2014/main" id="{AB716507-F79E-14AA-CD45-A2BAFFAE7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5" y="1577"/>
                <a:ext cx="11" cy="29"/>
              </a:xfrm>
              <a:custGeom>
                <a:avLst/>
                <a:gdLst>
                  <a:gd name="T0" fmla="*/ 0 w 57"/>
                  <a:gd name="T1" fmla="*/ 142 h 142"/>
                  <a:gd name="T2" fmla="*/ 4 w 57"/>
                  <a:gd name="T3" fmla="*/ 134 h 142"/>
                  <a:gd name="T4" fmla="*/ 6 w 57"/>
                  <a:gd name="T5" fmla="*/ 126 h 142"/>
                  <a:gd name="T6" fmla="*/ 7 w 57"/>
                  <a:gd name="T7" fmla="*/ 120 h 142"/>
                  <a:gd name="T8" fmla="*/ 9 w 57"/>
                  <a:gd name="T9" fmla="*/ 117 h 142"/>
                  <a:gd name="T10" fmla="*/ 9 w 57"/>
                  <a:gd name="T11" fmla="*/ 101 h 142"/>
                  <a:gd name="T12" fmla="*/ 10 w 57"/>
                  <a:gd name="T13" fmla="*/ 95 h 142"/>
                  <a:gd name="T14" fmla="*/ 13 w 57"/>
                  <a:gd name="T15" fmla="*/ 91 h 142"/>
                  <a:gd name="T16" fmla="*/ 17 w 57"/>
                  <a:gd name="T17" fmla="*/ 86 h 142"/>
                  <a:gd name="T18" fmla="*/ 22 w 57"/>
                  <a:gd name="T19" fmla="*/ 79 h 142"/>
                  <a:gd name="T20" fmla="*/ 26 w 57"/>
                  <a:gd name="T21" fmla="*/ 72 h 142"/>
                  <a:gd name="T22" fmla="*/ 30 w 57"/>
                  <a:gd name="T23" fmla="*/ 60 h 142"/>
                  <a:gd name="T24" fmla="*/ 32 w 57"/>
                  <a:gd name="T25" fmla="*/ 49 h 142"/>
                  <a:gd name="T26" fmla="*/ 35 w 57"/>
                  <a:gd name="T27" fmla="*/ 41 h 142"/>
                  <a:gd name="T28" fmla="*/ 44 w 57"/>
                  <a:gd name="T29" fmla="*/ 31 h 142"/>
                  <a:gd name="T30" fmla="*/ 49 w 57"/>
                  <a:gd name="T31" fmla="*/ 23 h 142"/>
                  <a:gd name="T32" fmla="*/ 52 w 57"/>
                  <a:gd name="T33" fmla="*/ 16 h 142"/>
                  <a:gd name="T34" fmla="*/ 55 w 57"/>
                  <a:gd name="T35" fmla="*/ 8 h 142"/>
                  <a:gd name="T36" fmla="*/ 57 w 57"/>
                  <a:gd name="T3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7" h="142">
                    <a:moveTo>
                      <a:pt x="0" y="142"/>
                    </a:moveTo>
                    <a:lnTo>
                      <a:pt x="4" y="134"/>
                    </a:lnTo>
                    <a:lnTo>
                      <a:pt x="6" y="126"/>
                    </a:lnTo>
                    <a:lnTo>
                      <a:pt x="7" y="120"/>
                    </a:lnTo>
                    <a:lnTo>
                      <a:pt x="9" y="117"/>
                    </a:lnTo>
                    <a:lnTo>
                      <a:pt x="9" y="101"/>
                    </a:lnTo>
                    <a:lnTo>
                      <a:pt x="10" y="95"/>
                    </a:lnTo>
                    <a:lnTo>
                      <a:pt x="13" y="91"/>
                    </a:lnTo>
                    <a:lnTo>
                      <a:pt x="17" y="86"/>
                    </a:lnTo>
                    <a:lnTo>
                      <a:pt x="22" y="79"/>
                    </a:lnTo>
                    <a:lnTo>
                      <a:pt x="26" y="72"/>
                    </a:lnTo>
                    <a:lnTo>
                      <a:pt x="30" y="60"/>
                    </a:lnTo>
                    <a:lnTo>
                      <a:pt x="32" y="49"/>
                    </a:lnTo>
                    <a:lnTo>
                      <a:pt x="35" y="41"/>
                    </a:lnTo>
                    <a:lnTo>
                      <a:pt x="44" y="31"/>
                    </a:lnTo>
                    <a:lnTo>
                      <a:pt x="49" y="23"/>
                    </a:lnTo>
                    <a:lnTo>
                      <a:pt x="52" y="16"/>
                    </a:lnTo>
                    <a:lnTo>
                      <a:pt x="55" y="8"/>
                    </a:lnTo>
                    <a:lnTo>
                      <a:pt x="57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815">
                <a:extLst>
                  <a:ext uri="{FF2B5EF4-FFF2-40B4-BE49-F238E27FC236}">
                    <a16:creationId xmlns:a16="http://schemas.microsoft.com/office/drawing/2014/main" id="{95ED42BF-123D-4272-3015-BB46001A0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878"/>
                <a:ext cx="21" cy="25"/>
              </a:xfrm>
              <a:custGeom>
                <a:avLst/>
                <a:gdLst>
                  <a:gd name="T0" fmla="*/ 0 w 106"/>
                  <a:gd name="T1" fmla="*/ 125 h 125"/>
                  <a:gd name="T2" fmla="*/ 4 w 106"/>
                  <a:gd name="T3" fmla="*/ 120 h 125"/>
                  <a:gd name="T4" fmla="*/ 9 w 106"/>
                  <a:gd name="T5" fmla="*/ 118 h 125"/>
                  <a:gd name="T6" fmla="*/ 16 w 106"/>
                  <a:gd name="T7" fmla="*/ 116 h 125"/>
                  <a:gd name="T8" fmla="*/ 18 w 106"/>
                  <a:gd name="T9" fmla="*/ 115 h 125"/>
                  <a:gd name="T10" fmla="*/ 23 w 106"/>
                  <a:gd name="T11" fmla="*/ 113 h 125"/>
                  <a:gd name="T12" fmla="*/ 28 w 106"/>
                  <a:gd name="T13" fmla="*/ 109 h 125"/>
                  <a:gd name="T14" fmla="*/ 35 w 106"/>
                  <a:gd name="T15" fmla="*/ 106 h 125"/>
                  <a:gd name="T16" fmla="*/ 39 w 106"/>
                  <a:gd name="T17" fmla="*/ 101 h 125"/>
                  <a:gd name="T18" fmla="*/ 43 w 106"/>
                  <a:gd name="T19" fmla="*/ 96 h 125"/>
                  <a:gd name="T20" fmla="*/ 43 w 106"/>
                  <a:gd name="T21" fmla="*/ 92 h 125"/>
                  <a:gd name="T22" fmla="*/ 44 w 106"/>
                  <a:gd name="T23" fmla="*/ 90 h 125"/>
                  <a:gd name="T24" fmla="*/ 46 w 106"/>
                  <a:gd name="T25" fmla="*/ 85 h 125"/>
                  <a:gd name="T26" fmla="*/ 44 w 106"/>
                  <a:gd name="T27" fmla="*/ 73 h 125"/>
                  <a:gd name="T28" fmla="*/ 44 w 106"/>
                  <a:gd name="T29" fmla="*/ 64 h 125"/>
                  <a:gd name="T30" fmla="*/ 45 w 106"/>
                  <a:gd name="T31" fmla="*/ 57 h 125"/>
                  <a:gd name="T32" fmla="*/ 49 w 106"/>
                  <a:gd name="T33" fmla="*/ 53 h 125"/>
                  <a:gd name="T34" fmla="*/ 62 w 106"/>
                  <a:gd name="T35" fmla="*/ 38 h 125"/>
                  <a:gd name="T36" fmla="*/ 70 w 106"/>
                  <a:gd name="T37" fmla="*/ 32 h 125"/>
                  <a:gd name="T38" fmla="*/ 81 w 106"/>
                  <a:gd name="T39" fmla="*/ 29 h 125"/>
                  <a:gd name="T40" fmla="*/ 86 w 106"/>
                  <a:gd name="T41" fmla="*/ 26 h 125"/>
                  <a:gd name="T42" fmla="*/ 92 w 106"/>
                  <a:gd name="T43" fmla="*/ 23 h 125"/>
                  <a:gd name="T44" fmla="*/ 101 w 106"/>
                  <a:gd name="T45" fmla="*/ 18 h 125"/>
                  <a:gd name="T46" fmla="*/ 101 w 106"/>
                  <a:gd name="T47" fmla="*/ 16 h 125"/>
                  <a:gd name="T48" fmla="*/ 101 w 106"/>
                  <a:gd name="T49" fmla="*/ 15 h 125"/>
                  <a:gd name="T50" fmla="*/ 102 w 106"/>
                  <a:gd name="T51" fmla="*/ 15 h 125"/>
                  <a:gd name="T52" fmla="*/ 104 w 106"/>
                  <a:gd name="T53" fmla="*/ 12 h 125"/>
                  <a:gd name="T54" fmla="*/ 104 w 106"/>
                  <a:gd name="T55" fmla="*/ 9 h 125"/>
                  <a:gd name="T56" fmla="*/ 106 w 106"/>
                  <a:gd name="T57" fmla="*/ 6 h 125"/>
                  <a:gd name="T58" fmla="*/ 103 w 106"/>
                  <a:gd name="T5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125">
                    <a:moveTo>
                      <a:pt x="0" y="125"/>
                    </a:moveTo>
                    <a:lnTo>
                      <a:pt x="4" y="120"/>
                    </a:lnTo>
                    <a:lnTo>
                      <a:pt x="9" y="118"/>
                    </a:lnTo>
                    <a:lnTo>
                      <a:pt x="16" y="116"/>
                    </a:lnTo>
                    <a:lnTo>
                      <a:pt x="18" y="115"/>
                    </a:lnTo>
                    <a:lnTo>
                      <a:pt x="23" y="113"/>
                    </a:lnTo>
                    <a:lnTo>
                      <a:pt x="28" y="109"/>
                    </a:lnTo>
                    <a:lnTo>
                      <a:pt x="35" y="106"/>
                    </a:lnTo>
                    <a:lnTo>
                      <a:pt x="39" y="101"/>
                    </a:lnTo>
                    <a:lnTo>
                      <a:pt x="43" y="96"/>
                    </a:lnTo>
                    <a:lnTo>
                      <a:pt x="43" y="92"/>
                    </a:lnTo>
                    <a:lnTo>
                      <a:pt x="44" y="90"/>
                    </a:lnTo>
                    <a:lnTo>
                      <a:pt x="46" y="85"/>
                    </a:lnTo>
                    <a:lnTo>
                      <a:pt x="44" y="73"/>
                    </a:lnTo>
                    <a:lnTo>
                      <a:pt x="44" y="64"/>
                    </a:lnTo>
                    <a:lnTo>
                      <a:pt x="45" y="57"/>
                    </a:lnTo>
                    <a:lnTo>
                      <a:pt x="49" y="53"/>
                    </a:lnTo>
                    <a:lnTo>
                      <a:pt x="62" y="38"/>
                    </a:lnTo>
                    <a:lnTo>
                      <a:pt x="70" y="32"/>
                    </a:lnTo>
                    <a:lnTo>
                      <a:pt x="81" y="29"/>
                    </a:lnTo>
                    <a:lnTo>
                      <a:pt x="86" y="26"/>
                    </a:lnTo>
                    <a:lnTo>
                      <a:pt x="92" y="23"/>
                    </a:lnTo>
                    <a:lnTo>
                      <a:pt x="101" y="18"/>
                    </a:lnTo>
                    <a:lnTo>
                      <a:pt x="101" y="16"/>
                    </a:lnTo>
                    <a:lnTo>
                      <a:pt x="101" y="15"/>
                    </a:lnTo>
                    <a:lnTo>
                      <a:pt x="102" y="15"/>
                    </a:lnTo>
                    <a:lnTo>
                      <a:pt x="104" y="12"/>
                    </a:lnTo>
                    <a:lnTo>
                      <a:pt x="104" y="9"/>
                    </a:lnTo>
                    <a:lnTo>
                      <a:pt x="106" y="6"/>
                    </a:lnTo>
                    <a:lnTo>
                      <a:pt x="10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816">
                <a:extLst>
                  <a:ext uri="{FF2B5EF4-FFF2-40B4-BE49-F238E27FC236}">
                    <a16:creationId xmlns:a16="http://schemas.microsoft.com/office/drawing/2014/main" id="{F89F8E2E-F3C1-DACF-D1C3-173A52DDE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1" y="1553"/>
                <a:ext cx="51" cy="109"/>
              </a:xfrm>
              <a:custGeom>
                <a:avLst/>
                <a:gdLst>
                  <a:gd name="T0" fmla="*/ 222 w 254"/>
                  <a:gd name="T1" fmla="*/ 538 h 544"/>
                  <a:gd name="T2" fmla="*/ 218 w 254"/>
                  <a:gd name="T3" fmla="*/ 527 h 544"/>
                  <a:gd name="T4" fmla="*/ 210 w 254"/>
                  <a:gd name="T5" fmla="*/ 523 h 544"/>
                  <a:gd name="T6" fmla="*/ 206 w 254"/>
                  <a:gd name="T7" fmla="*/ 510 h 544"/>
                  <a:gd name="T8" fmla="*/ 209 w 254"/>
                  <a:gd name="T9" fmla="*/ 493 h 544"/>
                  <a:gd name="T10" fmla="*/ 215 w 254"/>
                  <a:gd name="T11" fmla="*/ 480 h 544"/>
                  <a:gd name="T12" fmla="*/ 222 w 254"/>
                  <a:gd name="T13" fmla="*/ 479 h 544"/>
                  <a:gd name="T14" fmla="*/ 232 w 254"/>
                  <a:gd name="T15" fmla="*/ 476 h 544"/>
                  <a:gd name="T16" fmla="*/ 237 w 254"/>
                  <a:gd name="T17" fmla="*/ 475 h 544"/>
                  <a:gd name="T18" fmla="*/ 243 w 254"/>
                  <a:gd name="T19" fmla="*/ 477 h 544"/>
                  <a:gd name="T20" fmla="*/ 245 w 254"/>
                  <a:gd name="T21" fmla="*/ 477 h 544"/>
                  <a:gd name="T22" fmla="*/ 249 w 254"/>
                  <a:gd name="T23" fmla="*/ 477 h 544"/>
                  <a:gd name="T24" fmla="*/ 249 w 254"/>
                  <a:gd name="T25" fmla="*/ 474 h 544"/>
                  <a:gd name="T26" fmla="*/ 250 w 254"/>
                  <a:gd name="T27" fmla="*/ 471 h 544"/>
                  <a:gd name="T28" fmla="*/ 251 w 254"/>
                  <a:gd name="T29" fmla="*/ 470 h 544"/>
                  <a:gd name="T30" fmla="*/ 252 w 254"/>
                  <a:gd name="T31" fmla="*/ 456 h 544"/>
                  <a:gd name="T32" fmla="*/ 251 w 254"/>
                  <a:gd name="T33" fmla="*/ 452 h 544"/>
                  <a:gd name="T34" fmla="*/ 248 w 254"/>
                  <a:gd name="T35" fmla="*/ 446 h 544"/>
                  <a:gd name="T36" fmla="*/ 244 w 254"/>
                  <a:gd name="T37" fmla="*/ 439 h 544"/>
                  <a:gd name="T38" fmla="*/ 239 w 254"/>
                  <a:gd name="T39" fmla="*/ 430 h 544"/>
                  <a:gd name="T40" fmla="*/ 229 w 254"/>
                  <a:gd name="T41" fmla="*/ 424 h 544"/>
                  <a:gd name="T42" fmla="*/ 226 w 254"/>
                  <a:gd name="T43" fmla="*/ 423 h 544"/>
                  <a:gd name="T44" fmla="*/ 221 w 254"/>
                  <a:gd name="T45" fmla="*/ 417 h 544"/>
                  <a:gd name="T46" fmla="*/ 209 w 254"/>
                  <a:gd name="T47" fmla="*/ 397 h 544"/>
                  <a:gd name="T48" fmla="*/ 200 w 254"/>
                  <a:gd name="T49" fmla="*/ 389 h 544"/>
                  <a:gd name="T50" fmla="*/ 199 w 254"/>
                  <a:gd name="T51" fmla="*/ 380 h 544"/>
                  <a:gd name="T52" fmla="*/ 205 w 254"/>
                  <a:gd name="T53" fmla="*/ 365 h 544"/>
                  <a:gd name="T54" fmla="*/ 198 w 254"/>
                  <a:gd name="T55" fmla="*/ 336 h 544"/>
                  <a:gd name="T56" fmla="*/ 194 w 254"/>
                  <a:gd name="T57" fmla="*/ 331 h 544"/>
                  <a:gd name="T58" fmla="*/ 191 w 254"/>
                  <a:gd name="T59" fmla="*/ 325 h 544"/>
                  <a:gd name="T60" fmla="*/ 180 w 254"/>
                  <a:gd name="T61" fmla="*/ 310 h 544"/>
                  <a:gd name="T62" fmla="*/ 164 w 254"/>
                  <a:gd name="T63" fmla="*/ 303 h 544"/>
                  <a:gd name="T64" fmla="*/ 154 w 254"/>
                  <a:gd name="T65" fmla="*/ 299 h 544"/>
                  <a:gd name="T66" fmla="*/ 146 w 254"/>
                  <a:gd name="T67" fmla="*/ 290 h 544"/>
                  <a:gd name="T68" fmla="*/ 134 w 254"/>
                  <a:gd name="T69" fmla="*/ 277 h 544"/>
                  <a:gd name="T70" fmla="*/ 117 w 254"/>
                  <a:gd name="T71" fmla="*/ 267 h 544"/>
                  <a:gd name="T72" fmla="*/ 105 w 254"/>
                  <a:gd name="T73" fmla="*/ 253 h 544"/>
                  <a:gd name="T74" fmla="*/ 94 w 254"/>
                  <a:gd name="T75" fmla="*/ 235 h 544"/>
                  <a:gd name="T76" fmla="*/ 90 w 254"/>
                  <a:gd name="T77" fmla="*/ 224 h 544"/>
                  <a:gd name="T78" fmla="*/ 85 w 254"/>
                  <a:gd name="T79" fmla="*/ 214 h 544"/>
                  <a:gd name="T80" fmla="*/ 72 w 254"/>
                  <a:gd name="T81" fmla="*/ 208 h 544"/>
                  <a:gd name="T82" fmla="*/ 55 w 254"/>
                  <a:gd name="T83" fmla="*/ 202 h 544"/>
                  <a:gd name="T84" fmla="*/ 35 w 254"/>
                  <a:gd name="T85" fmla="*/ 183 h 544"/>
                  <a:gd name="T86" fmla="*/ 32 w 254"/>
                  <a:gd name="T87" fmla="*/ 179 h 544"/>
                  <a:gd name="T88" fmla="*/ 25 w 254"/>
                  <a:gd name="T89" fmla="*/ 174 h 544"/>
                  <a:gd name="T90" fmla="*/ 14 w 254"/>
                  <a:gd name="T91" fmla="*/ 167 h 544"/>
                  <a:gd name="T92" fmla="*/ 8 w 254"/>
                  <a:gd name="T93" fmla="*/ 163 h 544"/>
                  <a:gd name="T94" fmla="*/ 0 w 254"/>
                  <a:gd name="T95" fmla="*/ 153 h 544"/>
                  <a:gd name="T96" fmla="*/ 4 w 254"/>
                  <a:gd name="T97" fmla="*/ 137 h 544"/>
                  <a:gd name="T98" fmla="*/ 8 w 254"/>
                  <a:gd name="T99" fmla="*/ 127 h 544"/>
                  <a:gd name="T100" fmla="*/ 6 w 254"/>
                  <a:gd name="T101" fmla="*/ 100 h 544"/>
                  <a:gd name="T102" fmla="*/ 12 w 254"/>
                  <a:gd name="T103" fmla="*/ 87 h 544"/>
                  <a:gd name="T104" fmla="*/ 12 w 254"/>
                  <a:gd name="T105" fmla="*/ 83 h 544"/>
                  <a:gd name="T106" fmla="*/ 16 w 254"/>
                  <a:gd name="T107" fmla="*/ 80 h 544"/>
                  <a:gd name="T108" fmla="*/ 20 w 254"/>
                  <a:gd name="T109" fmla="*/ 70 h 544"/>
                  <a:gd name="T110" fmla="*/ 32 w 254"/>
                  <a:gd name="T111" fmla="*/ 48 h 544"/>
                  <a:gd name="T112" fmla="*/ 32 w 254"/>
                  <a:gd name="T113" fmla="*/ 45 h 544"/>
                  <a:gd name="T114" fmla="*/ 35 w 254"/>
                  <a:gd name="T115" fmla="*/ 42 h 544"/>
                  <a:gd name="T116" fmla="*/ 35 w 254"/>
                  <a:gd name="T117" fmla="*/ 36 h 544"/>
                  <a:gd name="T118" fmla="*/ 37 w 254"/>
                  <a:gd name="T119" fmla="*/ 35 h 544"/>
                  <a:gd name="T120" fmla="*/ 33 w 254"/>
                  <a:gd name="T121" fmla="*/ 17 h 544"/>
                  <a:gd name="T122" fmla="*/ 33 w 254"/>
                  <a:gd name="T123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54" h="544">
                    <a:moveTo>
                      <a:pt x="226" y="544"/>
                    </a:moveTo>
                    <a:lnTo>
                      <a:pt x="222" y="538"/>
                    </a:lnTo>
                    <a:lnTo>
                      <a:pt x="221" y="532"/>
                    </a:lnTo>
                    <a:lnTo>
                      <a:pt x="218" y="527"/>
                    </a:lnTo>
                    <a:lnTo>
                      <a:pt x="216" y="526"/>
                    </a:lnTo>
                    <a:lnTo>
                      <a:pt x="210" y="523"/>
                    </a:lnTo>
                    <a:lnTo>
                      <a:pt x="208" y="519"/>
                    </a:lnTo>
                    <a:lnTo>
                      <a:pt x="206" y="510"/>
                    </a:lnTo>
                    <a:lnTo>
                      <a:pt x="205" y="503"/>
                    </a:lnTo>
                    <a:lnTo>
                      <a:pt x="209" y="493"/>
                    </a:lnTo>
                    <a:lnTo>
                      <a:pt x="212" y="482"/>
                    </a:lnTo>
                    <a:lnTo>
                      <a:pt x="215" y="480"/>
                    </a:lnTo>
                    <a:lnTo>
                      <a:pt x="220" y="480"/>
                    </a:lnTo>
                    <a:lnTo>
                      <a:pt x="222" y="479"/>
                    </a:lnTo>
                    <a:lnTo>
                      <a:pt x="226" y="479"/>
                    </a:lnTo>
                    <a:lnTo>
                      <a:pt x="232" y="476"/>
                    </a:lnTo>
                    <a:lnTo>
                      <a:pt x="234" y="475"/>
                    </a:lnTo>
                    <a:lnTo>
                      <a:pt x="237" y="475"/>
                    </a:lnTo>
                    <a:lnTo>
                      <a:pt x="242" y="477"/>
                    </a:lnTo>
                    <a:lnTo>
                      <a:pt x="243" y="477"/>
                    </a:lnTo>
                    <a:lnTo>
                      <a:pt x="245" y="479"/>
                    </a:lnTo>
                    <a:lnTo>
                      <a:pt x="245" y="477"/>
                    </a:lnTo>
                    <a:lnTo>
                      <a:pt x="246" y="477"/>
                    </a:lnTo>
                    <a:lnTo>
                      <a:pt x="249" y="477"/>
                    </a:lnTo>
                    <a:lnTo>
                      <a:pt x="249" y="475"/>
                    </a:lnTo>
                    <a:lnTo>
                      <a:pt x="249" y="474"/>
                    </a:lnTo>
                    <a:lnTo>
                      <a:pt x="250" y="474"/>
                    </a:lnTo>
                    <a:lnTo>
                      <a:pt x="250" y="471"/>
                    </a:lnTo>
                    <a:lnTo>
                      <a:pt x="250" y="470"/>
                    </a:lnTo>
                    <a:lnTo>
                      <a:pt x="251" y="470"/>
                    </a:lnTo>
                    <a:lnTo>
                      <a:pt x="254" y="458"/>
                    </a:lnTo>
                    <a:lnTo>
                      <a:pt x="252" y="456"/>
                    </a:lnTo>
                    <a:lnTo>
                      <a:pt x="251" y="453"/>
                    </a:lnTo>
                    <a:lnTo>
                      <a:pt x="251" y="452"/>
                    </a:lnTo>
                    <a:lnTo>
                      <a:pt x="249" y="448"/>
                    </a:lnTo>
                    <a:lnTo>
                      <a:pt x="248" y="446"/>
                    </a:lnTo>
                    <a:lnTo>
                      <a:pt x="245" y="441"/>
                    </a:lnTo>
                    <a:lnTo>
                      <a:pt x="244" y="439"/>
                    </a:lnTo>
                    <a:lnTo>
                      <a:pt x="244" y="437"/>
                    </a:lnTo>
                    <a:lnTo>
                      <a:pt x="239" y="430"/>
                    </a:lnTo>
                    <a:lnTo>
                      <a:pt x="233" y="425"/>
                    </a:lnTo>
                    <a:lnTo>
                      <a:pt x="229" y="424"/>
                    </a:lnTo>
                    <a:lnTo>
                      <a:pt x="227" y="423"/>
                    </a:lnTo>
                    <a:lnTo>
                      <a:pt x="226" y="423"/>
                    </a:lnTo>
                    <a:lnTo>
                      <a:pt x="223" y="420"/>
                    </a:lnTo>
                    <a:lnTo>
                      <a:pt x="221" y="417"/>
                    </a:lnTo>
                    <a:lnTo>
                      <a:pt x="218" y="412"/>
                    </a:lnTo>
                    <a:lnTo>
                      <a:pt x="209" y="397"/>
                    </a:lnTo>
                    <a:lnTo>
                      <a:pt x="204" y="391"/>
                    </a:lnTo>
                    <a:lnTo>
                      <a:pt x="200" y="389"/>
                    </a:lnTo>
                    <a:lnTo>
                      <a:pt x="198" y="385"/>
                    </a:lnTo>
                    <a:lnTo>
                      <a:pt x="199" y="380"/>
                    </a:lnTo>
                    <a:lnTo>
                      <a:pt x="200" y="373"/>
                    </a:lnTo>
                    <a:lnTo>
                      <a:pt x="205" y="365"/>
                    </a:lnTo>
                    <a:lnTo>
                      <a:pt x="200" y="349"/>
                    </a:lnTo>
                    <a:lnTo>
                      <a:pt x="198" y="336"/>
                    </a:lnTo>
                    <a:lnTo>
                      <a:pt x="195" y="333"/>
                    </a:lnTo>
                    <a:lnTo>
                      <a:pt x="194" y="331"/>
                    </a:lnTo>
                    <a:lnTo>
                      <a:pt x="192" y="327"/>
                    </a:lnTo>
                    <a:lnTo>
                      <a:pt x="191" y="325"/>
                    </a:lnTo>
                    <a:lnTo>
                      <a:pt x="186" y="317"/>
                    </a:lnTo>
                    <a:lnTo>
                      <a:pt x="180" y="310"/>
                    </a:lnTo>
                    <a:lnTo>
                      <a:pt x="172" y="304"/>
                    </a:lnTo>
                    <a:lnTo>
                      <a:pt x="164" y="303"/>
                    </a:lnTo>
                    <a:lnTo>
                      <a:pt x="159" y="302"/>
                    </a:lnTo>
                    <a:lnTo>
                      <a:pt x="154" y="299"/>
                    </a:lnTo>
                    <a:lnTo>
                      <a:pt x="149" y="294"/>
                    </a:lnTo>
                    <a:lnTo>
                      <a:pt x="146" y="290"/>
                    </a:lnTo>
                    <a:lnTo>
                      <a:pt x="138" y="281"/>
                    </a:lnTo>
                    <a:lnTo>
                      <a:pt x="134" y="277"/>
                    </a:lnTo>
                    <a:lnTo>
                      <a:pt x="130" y="276"/>
                    </a:lnTo>
                    <a:lnTo>
                      <a:pt x="117" y="267"/>
                    </a:lnTo>
                    <a:lnTo>
                      <a:pt x="109" y="260"/>
                    </a:lnTo>
                    <a:lnTo>
                      <a:pt x="105" y="253"/>
                    </a:lnTo>
                    <a:lnTo>
                      <a:pt x="97" y="242"/>
                    </a:lnTo>
                    <a:lnTo>
                      <a:pt x="94" y="235"/>
                    </a:lnTo>
                    <a:lnTo>
                      <a:pt x="90" y="228"/>
                    </a:lnTo>
                    <a:lnTo>
                      <a:pt x="90" y="224"/>
                    </a:lnTo>
                    <a:lnTo>
                      <a:pt x="89" y="219"/>
                    </a:lnTo>
                    <a:lnTo>
                      <a:pt x="85" y="214"/>
                    </a:lnTo>
                    <a:lnTo>
                      <a:pt x="79" y="211"/>
                    </a:lnTo>
                    <a:lnTo>
                      <a:pt x="72" y="208"/>
                    </a:lnTo>
                    <a:lnTo>
                      <a:pt x="60" y="205"/>
                    </a:lnTo>
                    <a:lnTo>
                      <a:pt x="55" y="202"/>
                    </a:lnTo>
                    <a:lnTo>
                      <a:pt x="38" y="184"/>
                    </a:lnTo>
                    <a:lnTo>
                      <a:pt x="35" y="183"/>
                    </a:lnTo>
                    <a:lnTo>
                      <a:pt x="34" y="182"/>
                    </a:lnTo>
                    <a:lnTo>
                      <a:pt x="32" y="179"/>
                    </a:lnTo>
                    <a:lnTo>
                      <a:pt x="29" y="178"/>
                    </a:lnTo>
                    <a:lnTo>
                      <a:pt x="25" y="174"/>
                    </a:lnTo>
                    <a:lnTo>
                      <a:pt x="20" y="172"/>
                    </a:lnTo>
                    <a:lnTo>
                      <a:pt x="14" y="167"/>
                    </a:lnTo>
                    <a:lnTo>
                      <a:pt x="10" y="165"/>
                    </a:lnTo>
                    <a:lnTo>
                      <a:pt x="8" y="163"/>
                    </a:lnTo>
                    <a:lnTo>
                      <a:pt x="2" y="159"/>
                    </a:lnTo>
                    <a:lnTo>
                      <a:pt x="0" y="153"/>
                    </a:lnTo>
                    <a:lnTo>
                      <a:pt x="0" y="145"/>
                    </a:lnTo>
                    <a:lnTo>
                      <a:pt x="4" y="137"/>
                    </a:lnTo>
                    <a:lnTo>
                      <a:pt x="5" y="131"/>
                    </a:lnTo>
                    <a:lnTo>
                      <a:pt x="8" y="127"/>
                    </a:lnTo>
                    <a:lnTo>
                      <a:pt x="9" y="121"/>
                    </a:lnTo>
                    <a:lnTo>
                      <a:pt x="6" y="100"/>
                    </a:lnTo>
                    <a:lnTo>
                      <a:pt x="6" y="93"/>
                    </a:lnTo>
                    <a:lnTo>
                      <a:pt x="12" y="87"/>
                    </a:lnTo>
                    <a:lnTo>
                      <a:pt x="12" y="85"/>
                    </a:lnTo>
                    <a:lnTo>
                      <a:pt x="12" y="83"/>
                    </a:lnTo>
                    <a:lnTo>
                      <a:pt x="14" y="83"/>
                    </a:lnTo>
                    <a:lnTo>
                      <a:pt x="16" y="80"/>
                    </a:lnTo>
                    <a:lnTo>
                      <a:pt x="17" y="75"/>
                    </a:lnTo>
                    <a:lnTo>
                      <a:pt x="20" y="70"/>
                    </a:lnTo>
                    <a:lnTo>
                      <a:pt x="22" y="57"/>
                    </a:lnTo>
                    <a:lnTo>
                      <a:pt x="32" y="48"/>
                    </a:lnTo>
                    <a:lnTo>
                      <a:pt x="32" y="46"/>
                    </a:lnTo>
                    <a:lnTo>
                      <a:pt x="32" y="45"/>
                    </a:lnTo>
                    <a:lnTo>
                      <a:pt x="33" y="45"/>
                    </a:lnTo>
                    <a:lnTo>
                      <a:pt x="35" y="42"/>
                    </a:lnTo>
                    <a:lnTo>
                      <a:pt x="35" y="39"/>
                    </a:lnTo>
                    <a:lnTo>
                      <a:pt x="35" y="36"/>
                    </a:lnTo>
                    <a:lnTo>
                      <a:pt x="35" y="35"/>
                    </a:lnTo>
                    <a:lnTo>
                      <a:pt x="37" y="35"/>
                    </a:lnTo>
                    <a:lnTo>
                      <a:pt x="37" y="28"/>
                    </a:lnTo>
                    <a:lnTo>
                      <a:pt x="33" y="17"/>
                    </a:lnTo>
                    <a:lnTo>
                      <a:pt x="32" y="10"/>
                    </a:lnTo>
                    <a:lnTo>
                      <a:pt x="3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817">
                <a:extLst>
                  <a:ext uri="{FF2B5EF4-FFF2-40B4-BE49-F238E27FC236}">
                    <a16:creationId xmlns:a16="http://schemas.microsoft.com/office/drawing/2014/main" id="{E4E7415E-5F75-C07B-9AB8-72AB93655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1553"/>
                <a:ext cx="14" cy="8"/>
              </a:xfrm>
              <a:custGeom>
                <a:avLst/>
                <a:gdLst>
                  <a:gd name="T0" fmla="*/ 70 w 70"/>
                  <a:gd name="T1" fmla="*/ 0 h 41"/>
                  <a:gd name="T2" fmla="*/ 66 w 70"/>
                  <a:gd name="T3" fmla="*/ 1 h 41"/>
                  <a:gd name="T4" fmla="*/ 65 w 70"/>
                  <a:gd name="T5" fmla="*/ 3 h 41"/>
                  <a:gd name="T6" fmla="*/ 60 w 70"/>
                  <a:gd name="T7" fmla="*/ 8 h 41"/>
                  <a:gd name="T8" fmla="*/ 58 w 70"/>
                  <a:gd name="T9" fmla="*/ 8 h 41"/>
                  <a:gd name="T10" fmla="*/ 57 w 70"/>
                  <a:gd name="T11" fmla="*/ 8 h 41"/>
                  <a:gd name="T12" fmla="*/ 57 w 70"/>
                  <a:gd name="T13" fmla="*/ 10 h 41"/>
                  <a:gd name="T14" fmla="*/ 54 w 70"/>
                  <a:gd name="T15" fmla="*/ 12 h 41"/>
                  <a:gd name="T16" fmla="*/ 48 w 70"/>
                  <a:gd name="T17" fmla="*/ 13 h 41"/>
                  <a:gd name="T18" fmla="*/ 46 w 70"/>
                  <a:gd name="T19" fmla="*/ 20 h 41"/>
                  <a:gd name="T20" fmla="*/ 41 w 70"/>
                  <a:gd name="T21" fmla="*/ 25 h 41"/>
                  <a:gd name="T22" fmla="*/ 36 w 70"/>
                  <a:gd name="T23" fmla="*/ 28 h 41"/>
                  <a:gd name="T24" fmla="*/ 28 w 70"/>
                  <a:gd name="T25" fmla="*/ 29 h 41"/>
                  <a:gd name="T26" fmla="*/ 25 w 70"/>
                  <a:gd name="T27" fmla="*/ 35 h 41"/>
                  <a:gd name="T28" fmla="*/ 25 w 70"/>
                  <a:gd name="T29" fmla="*/ 36 h 41"/>
                  <a:gd name="T30" fmla="*/ 24 w 70"/>
                  <a:gd name="T31" fmla="*/ 36 h 41"/>
                  <a:gd name="T32" fmla="*/ 24 w 70"/>
                  <a:gd name="T33" fmla="*/ 37 h 41"/>
                  <a:gd name="T34" fmla="*/ 23 w 70"/>
                  <a:gd name="T35" fmla="*/ 40 h 41"/>
                  <a:gd name="T36" fmla="*/ 20 w 70"/>
                  <a:gd name="T37" fmla="*/ 40 h 41"/>
                  <a:gd name="T38" fmla="*/ 18 w 70"/>
                  <a:gd name="T39" fmla="*/ 41 h 41"/>
                  <a:gd name="T40" fmla="*/ 9 w 70"/>
                  <a:gd name="T41" fmla="*/ 41 h 41"/>
                  <a:gd name="T42" fmla="*/ 5 w 70"/>
                  <a:gd name="T43" fmla="*/ 41 h 41"/>
                  <a:gd name="T44" fmla="*/ 0 w 70"/>
                  <a:gd name="T45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" h="41">
                    <a:moveTo>
                      <a:pt x="70" y="0"/>
                    </a:moveTo>
                    <a:lnTo>
                      <a:pt x="66" y="1"/>
                    </a:lnTo>
                    <a:lnTo>
                      <a:pt x="65" y="3"/>
                    </a:lnTo>
                    <a:lnTo>
                      <a:pt x="60" y="8"/>
                    </a:lnTo>
                    <a:lnTo>
                      <a:pt x="58" y="8"/>
                    </a:lnTo>
                    <a:lnTo>
                      <a:pt x="57" y="8"/>
                    </a:lnTo>
                    <a:lnTo>
                      <a:pt x="57" y="10"/>
                    </a:lnTo>
                    <a:lnTo>
                      <a:pt x="54" y="12"/>
                    </a:lnTo>
                    <a:lnTo>
                      <a:pt x="48" y="13"/>
                    </a:lnTo>
                    <a:lnTo>
                      <a:pt x="46" y="20"/>
                    </a:lnTo>
                    <a:lnTo>
                      <a:pt x="41" y="25"/>
                    </a:lnTo>
                    <a:lnTo>
                      <a:pt x="36" y="28"/>
                    </a:lnTo>
                    <a:lnTo>
                      <a:pt x="28" y="29"/>
                    </a:lnTo>
                    <a:lnTo>
                      <a:pt x="25" y="35"/>
                    </a:lnTo>
                    <a:lnTo>
                      <a:pt x="25" y="36"/>
                    </a:lnTo>
                    <a:lnTo>
                      <a:pt x="24" y="36"/>
                    </a:lnTo>
                    <a:lnTo>
                      <a:pt x="24" y="37"/>
                    </a:lnTo>
                    <a:lnTo>
                      <a:pt x="23" y="40"/>
                    </a:lnTo>
                    <a:lnTo>
                      <a:pt x="20" y="40"/>
                    </a:lnTo>
                    <a:lnTo>
                      <a:pt x="18" y="41"/>
                    </a:lnTo>
                    <a:lnTo>
                      <a:pt x="9" y="41"/>
                    </a:lnTo>
                    <a:lnTo>
                      <a:pt x="5" y="41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818">
                <a:extLst>
                  <a:ext uri="{FF2B5EF4-FFF2-40B4-BE49-F238E27FC236}">
                    <a16:creationId xmlns:a16="http://schemas.microsoft.com/office/drawing/2014/main" id="{3F1DD208-5CD5-87C9-489F-7115B849A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900"/>
                <a:ext cx="36" cy="65"/>
              </a:xfrm>
              <a:custGeom>
                <a:avLst/>
                <a:gdLst>
                  <a:gd name="T0" fmla="*/ 13 w 179"/>
                  <a:gd name="T1" fmla="*/ 317 h 325"/>
                  <a:gd name="T2" fmla="*/ 12 w 179"/>
                  <a:gd name="T3" fmla="*/ 299 h 325"/>
                  <a:gd name="T4" fmla="*/ 6 w 179"/>
                  <a:gd name="T5" fmla="*/ 271 h 325"/>
                  <a:gd name="T6" fmla="*/ 8 w 179"/>
                  <a:gd name="T7" fmla="*/ 242 h 325"/>
                  <a:gd name="T8" fmla="*/ 13 w 179"/>
                  <a:gd name="T9" fmla="*/ 228 h 325"/>
                  <a:gd name="T10" fmla="*/ 11 w 179"/>
                  <a:gd name="T11" fmla="*/ 218 h 325"/>
                  <a:gd name="T12" fmla="*/ 2 w 179"/>
                  <a:gd name="T13" fmla="*/ 203 h 325"/>
                  <a:gd name="T14" fmla="*/ 1 w 179"/>
                  <a:gd name="T15" fmla="*/ 196 h 325"/>
                  <a:gd name="T16" fmla="*/ 11 w 179"/>
                  <a:gd name="T17" fmla="*/ 189 h 325"/>
                  <a:gd name="T18" fmla="*/ 12 w 179"/>
                  <a:gd name="T19" fmla="*/ 188 h 325"/>
                  <a:gd name="T20" fmla="*/ 13 w 179"/>
                  <a:gd name="T21" fmla="*/ 186 h 325"/>
                  <a:gd name="T22" fmla="*/ 13 w 179"/>
                  <a:gd name="T23" fmla="*/ 180 h 325"/>
                  <a:gd name="T24" fmla="*/ 16 w 179"/>
                  <a:gd name="T25" fmla="*/ 168 h 325"/>
                  <a:gd name="T26" fmla="*/ 46 w 179"/>
                  <a:gd name="T27" fmla="*/ 139 h 325"/>
                  <a:gd name="T28" fmla="*/ 51 w 179"/>
                  <a:gd name="T29" fmla="*/ 128 h 325"/>
                  <a:gd name="T30" fmla="*/ 57 w 179"/>
                  <a:gd name="T31" fmla="*/ 113 h 325"/>
                  <a:gd name="T32" fmla="*/ 59 w 179"/>
                  <a:gd name="T33" fmla="*/ 96 h 325"/>
                  <a:gd name="T34" fmla="*/ 58 w 179"/>
                  <a:gd name="T35" fmla="*/ 88 h 325"/>
                  <a:gd name="T36" fmla="*/ 51 w 179"/>
                  <a:gd name="T37" fmla="*/ 80 h 325"/>
                  <a:gd name="T38" fmla="*/ 64 w 179"/>
                  <a:gd name="T39" fmla="*/ 59 h 325"/>
                  <a:gd name="T40" fmla="*/ 70 w 179"/>
                  <a:gd name="T41" fmla="*/ 54 h 325"/>
                  <a:gd name="T42" fmla="*/ 75 w 179"/>
                  <a:gd name="T43" fmla="*/ 43 h 325"/>
                  <a:gd name="T44" fmla="*/ 85 w 179"/>
                  <a:gd name="T45" fmla="*/ 36 h 325"/>
                  <a:gd name="T46" fmla="*/ 104 w 179"/>
                  <a:gd name="T47" fmla="*/ 23 h 325"/>
                  <a:gd name="T48" fmla="*/ 109 w 179"/>
                  <a:gd name="T49" fmla="*/ 13 h 325"/>
                  <a:gd name="T50" fmla="*/ 113 w 179"/>
                  <a:gd name="T51" fmla="*/ 10 h 325"/>
                  <a:gd name="T52" fmla="*/ 117 w 179"/>
                  <a:gd name="T53" fmla="*/ 0 h 325"/>
                  <a:gd name="T54" fmla="*/ 125 w 179"/>
                  <a:gd name="T55" fmla="*/ 6 h 325"/>
                  <a:gd name="T56" fmla="*/ 131 w 179"/>
                  <a:gd name="T57" fmla="*/ 8 h 325"/>
                  <a:gd name="T58" fmla="*/ 138 w 179"/>
                  <a:gd name="T59" fmla="*/ 6 h 325"/>
                  <a:gd name="T60" fmla="*/ 149 w 179"/>
                  <a:gd name="T61" fmla="*/ 6 h 325"/>
                  <a:gd name="T62" fmla="*/ 160 w 179"/>
                  <a:gd name="T63" fmla="*/ 14 h 325"/>
                  <a:gd name="T64" fmla="*/ 172 w 179"/>
                  <a:gd name="T65" fmla="*/ 16 h 325"/>
                  <a:gd name="T66" fmla="*/ 178 w 179"/>
                  <a:gd name="T67" fmla="*/ 14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9" h="325">
                    <a:moveTo>
                      <a:pt x="14" y="325"/>
                    </a:moveTo>
                    <a:lnTo>
                      <a:pt x="13" y="317"/>
                    </a:lnTo>
                    <a:lnTo>
                      <a:pt x="13" y="311"/>
                    </a:lnTo>
                    <a:lnTo>
                      <a:pt x="12" y="299"/>
                    </a:lnTo>
                    <a:lnTo>
                      <a:pt x="7" y="283"/>
                    </a:lnTo>
                    <a:lnTo>
                      <a:pt x="6" y="271"/>
                    </a:lnTo>
                    <a:lnTo>
                      <a:pt x="2" y="256"/>
                    </a:lnTo>
                    <a:lnTo>
                      <a:pt x="8" y="242"/>
                    </a:lnTo>
                    <a:lnTo>
                      <a:pt x="12" y="234"/>
                    </a:lnTo>
                    <a:lnTo>
                      <a:pt x="13" y="228"/>
                    </a:lnTo>
                    <a:lnTo>
                      <a:pt x="12" y="222"/>
                    </a:lnTo>
                    <a:lnTo>
                      <a:pt x="11" y="218"/>
                    </a:lnTo>
                    <a:lnTo>
                      <a:pt x="5" y="210"/>
                    </a:lnTo>
                    <a:lnTo>
                      <a:pt x="2" y="203"/>
                    </a:lnTo>
                    <a:lnTo>
                      <a:pt x="0" y="199"/>
                    </a:lnTo>
                    <a:lnTo>
                      <a:pt x="1" y="196"/>
                    </a:lnTo>
                    <a:lnTo>
                      <a:pt x="5" y="191"/>
                    </a:lnTo>
                    <a:lnTo>
                      <a:pt x="11" y="189"/>
                    </a:lnTo>
                    <a:lnTo>
                      <a:pt x="11" y="188"/>
                    </a:lnTo>
                    <a:lnTo>
                      <a:pt x="12" y="188"/>
                    </a:lnTo>
                    <a:lnTo>
                      <a:pt x="12" y="186"/>
                    </a:lnTo>
                    <a:lnTo>
                      <a:pt x="13" y="186"/>
                    </a:lnTo>
                    <a:lnTo>
                      <a:pt x="13" y="183"/>
                    </a:lnTo>
                    <a:lnTo>
                      <a:pt x="13" y="180"/>
                    </a:lnTo>
                    <a:lnTo>
                      <a:pt x="13" y="173"/>
                    </a:lnTo>
                    <a:lnTo>
                      <a:pt x="16" y="168"/>
                    </a:lnTo>
                    <a:lnTo>
                      <a:pt x="20" y="165"/>
                    </a:lnTo>
                    <a:lnTo>
                      <a:pt x="46" y="139"/>
                    </a:lnTo>
                    <a:lnTo>
                      <a:pt x="48" y="134"/>
                    </a:lnTo>
                    <a:lnTo>
                      <a:pt x="51" y="128"/>
                    </a:lnTo>
                    <a:lnTo>
                      <a:pt x="53" y="121"/>
                    </a:lnTo>
                    <a:lnTo>
                      <a:pt x="57" y="113"/>
                    </a:lnTo>
                    <a:lnTo>
                      <a:pt x="58" y="102"/>
                    </a:lnTo>
                    <a:lnTo>
                      <a:pt x="59" y="96"/>
                    </a:lnTo>
                    <a:lnTo>
                      <a:pt x="59" y="90"/>
                    </a:lnTo>
                    <a:lnTo>
                      <a:pt x="58" y="88"/>
                    </a:lnTo>
                    <a:lnTo>
                      <a:pt x="52" y="83"/>
                    </a:lnTo>
                    <a:lnTo>
                      <a:pt x="51" y="80"/>
                    </a:lnTo>
                    <a:lnTo>
                      <a:pt x="54" y="70"/>
                    </a:lnTo>
                    <a:lnTo>
                      <a:pt x="64" y="59"/>
                    </a:lnTo>
                    <a:lnTo>
                      <a:pt x="66" y="56"/>
                    </a:lnTo>
                    <a:lnTo>
                      <a:pt x="70" y="54"/>
                    </a:lnTo>
                    <a:lnTo>
                      <a:pt x="74" y="48"/>
                    </a:lnTo>
                    <a:lnTo>
                      <a:pt x="75" y="43"/>
                    </a:lnTo>
                    <a:lnTo>
                      <a:pt x="77" y="39"/>
                    </a:lnTo>
                    <a:lnTo>
                      <a:pt x="85" y="36"/>
                    </a:lnTo>
                    <a:lnTo>
                      <a:pt x="94" y="30"/>
                    </a:lnTo>
                    <a:lnTo>
                      <a:pt x="104" y="23"/>
                    </a:lnTo>
                    <a:lnTo>
                      <a:pt x="106" y="17"/>
                    </a:lnTo>
                    <a:lnTo>
                      <a:pt x="109" y="13"/>
                    </a:lnTo>
                    <a:lnTo>
                      <a:pt x="110" y="10"/>
                    </a:lnTo>
                    <a:lnTo>
                      <a:pt x="113" y="10"/>
                    </a:lnTo>
                    <a:lnTo>
                      <a:pt x="115" y="1"/>
                    </a:lnTo>
                    <a:lnTo>
                      <a:pt x="117" y="0"/>
                    </a:lnTo>
                    <a:lnTo>
                      <a:pt x="121" y="3"/>
                    </a:lnTo>
                    <a:lnTo>
                      <a:pt x="125" y="6"/>
                    </a:lnTo>
                    <a:lnTo>
                      <a:pt x="128" y="8"/>
                    </a:lnTo>
                    <a:lnTo>
                      <a:pt x="131" y="8"/>
                    </a:lnTo>
                    <a:lnTo>
                      <a:pt x="133" y="10"/>
                    </a:lnTo>
                    <a:lnTo>
                      <a:pt x="138" y="6"/>
                    </a:lnTo>
                    <a:lnTo>
                      <a:pt x="144" y="5"/>
                    </a:lnTo>
                    <a:lnTo>
                      <a:pt x="149" y="6"/>
                    </a:lnTo>
                    <a:lnTo>
                      <a:pt x="155" y="11"/>
                    </a:lnTo>
                    <a:lnTo>
                      <a:pt x="160" y="14"/>
                    </a:lnTo>
                    <a:lnTo>
                      <a:pt x="167" y="17"/>
                    </a:lnTo>
                    <a:lnTo>
                      <a:pt x="172" y="16"/>
                    </a:lnTo>
                    <a:lnTo>
                      <a:pt x="174" y="14"/>
                    </a:lnTo>
                    <a:lnTo>
                      <a:pt x="178" y="14"/>
                    </a:lnTo>
                    <a:lnTo>
                      <a:pt x="179" y="1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819">
                <a:extLst>
                  <a:ext uri="{FF2B5EF4-FFF2-40B4-BE49-F238E27FC236}">
                    <a16:creationId xmlns:a16="http://schemas.microsoft.com/office/drawing/2014/main" id="{DD32F91B-CB15-3B80-3F94-EC89687EEF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903"/>
                <a:ext cx="92" cy="130"/>
              </a:xfrm>
              <a:custGeom>
                <a:avLst/>
                <a:gdLst>
                  <a:gd name="T0" fmla="*/ 458 w 460"/>
                  <a:gd name="T1" fmla="*/ 640 h 653"/>
                  <a:gd name="T2" fmla="*/ 456 w 460"/>
                  <a:gd name="T3" fmla="*/ 633 h 653"/>
                  <a:gd name="T4" fmla="*/ 443 w 460"/>
                  <a:gd name="T5" fmla="*/ 617 h 653"/>
                  <a:gd name="T6" fmla="*/ 423 w 460"/>
                  <a:gd name="T7" fmla="*/ 605 h 653"/>
                  <a:gd name="T8" fmla="*/ 408 w 460"/>
                  <a:gd name="T9" fmla="*/ 607 h 653"/>
                  <a:gd name="T10" fmla="*/ 372 w 460"/>
                  <a:gd name="T11" fmla="*/ 601 h 653"/>
                  <a:gd name="T12" fmla="*/ 321 w 460"/>
                  <a:gd name="T13" fmla="*/ 595 h 653"/>
                  <a:gd name="T14" fmla="*/ 298 w 460"/>
                  <a:gd name="T15" fmla="*/ 601 h 653"/>
                  <a:gd name="T16" fmla="*/ 282 w 460"/>
                  <a:gd name="T17" fmla="*/ 588 h 653"/>
                  <a:gd name="T18" fmla="*/ 264 w 460"/>
                  <a:gd name="T19" fmla="*/ 573 h 653"/>
                  <a:gd name="T20" fmla="*/ 240 w 460"/>
                  <a:gd name="T21" fmla="*/ 566 h 653"/>
                  <a:gd name="T22" fmla="*/ 223 w 460"/>
                  <a:gd name="T23" fmla="*/ 549 h 653"/>
                  <a:gd name="T24" fmla="*/ 220 w 460"/>
                  <a:gd name="T25" fmla="*/ 520 h 653"/>
                  <a:gd name="T26" fmla="*/ 214 w 460"/>
                  <a:gd name="T27" fmla="*/ 505 h 653"/>
                  <a:gd name="T28" fmla="*/ 193 w 460"/>
                  <a:gd name="T29" fmla="*/ 497 h 653"/>
                  <a:gd name="T30" fmla="*/ 171 w 460"/>
                  <a:gd name="T31" fmla="*/ 478 h 653"/>
                  <a:gd name="T32" fmla="*/ 151 w 460"/>
                  <a:gd name="T33" fmla="*/ 442 h 653"/>
                  <a:gd name="T34" fmla="*/ 140 w 460"/>
                  <a:gd name="T35" fmla="*/ 429 h 653"/>
                  <a:gd name="T36" fmla="*/ 130 w 460"/>
                  <a:gd name="T37" fmla="*/ 423 h 653"/>
                  <a:gd name="T38" fmla="*/ 107 w 460"/>
                  <a:gd name="T39" fmla="*/ 399 h 653"/>
                  <a:gd name="T40" fmla="*/ 92 w 460"/>
                  <a:gd name="T41" fmla="*/ 388 h 653"/>
                  <a:gd name="T42" fmla="*/ 83 w 460"/>
                  <a:gd name="T43" fmla="*/ 370 h 653"/>
                  <a:gd name="T44" fmla="*/ 82 w 460"/>
                  <a:gd name="T45" fmla="*/ 348 h 653"/>
                  <a:gd name="T46" fmla="*/ 58 w 460"/>
                  <a:gd name="T47" fmla="*/ 322 h 653"/>
                  <a:gd name="T48" fmla="*/ 50 w 460"/>
                  <a:gd name="T49" fmla="*/ 309 h 653"/>
                  <a:gd name="T50" fmla="*/ 34 w 460"/>
                  <a:gd name="T51" fmla="*/ 305 h 653"/>
                  <a:gd name="T52" fmla="*/ 1 w 460"/>
                  <a:gd name="T53" fmla="*/ 280 h 653"/>
                  <a:gd name="T54" fmla="*/ 5 w 460"/>
                  <a:gd name="T55" fmla="*/ 275 h 653"/>
                  <a:gd name="T56" fmla="*/ 30 w 460"/>
                  <a:gd name="T57" fmla="*/ 290 h 653"/>
                  <a:gd name="T58" fmla="*/ 39 w 460"/>
                  <a:gd name="T59" fmla="*/ 288 h 653"/>
                  <a:gd name="T60" fmla="*/ 41 w 460"/>
                  <a:gd name="T61" fmla="*/ 284 h 653"/>
                  <a:gd name="T62" fmla="*/ 39 w 460"/>
                  <a:gd name="T63" fmla="*/ 278 h 653"/>
                  <a:gd name="T64" fmla="*/ 46 w 460"/>
                  <a:gd name="T65" fmla="*/ 257 h 653"/>
                  <a:gd name="T66" fmla="*/ 52 w 460"/>
                  <a:gd name="T67" fmla="*/ 247 h 653"/>
                  <a:gd name="T68" fmla="*/ 37 w 460"/>
                  <a:gd name="T69" fmla="*/ 222 h 653"/>
                  <a:gd name="T70" fmla="*/ 42 w 460"/>
                  <a:gd name="T71" fmla="*/ 214 h 653"/>
                  <a:gd name="T72" fmla="*/ 42 w 460"/>
                  <a:gd name="T73" fmla="*/ 211 h 653"/>
                  <a:gd name="T74" fmla="*/ 36 w 460"/>
                  <a:gd name="T75" fmla="*/ 202 h 653"/>
                  <a:gd name="T76" fmla="*/ 45 w 460"/>
                  <a:gd name="T77" fmla="*/ 194 h 653"/>
                  <a:gd name="T78" fmla="*/ 47 w 460"/>
                  <a:gd name="T79" fmla="*/ 188 h 653"/>
                  <a:gd name="T80" fmla="*/ 29 w 460"/>
                  <a:gd name="T81" fmla="*/ 191 h 653"/>
                  <a:gd name="T82" fmla="*/ 16 w 460"/>
                  <a:gd name="T83" fmla="*/ 183 h 653"/>
                  <a:gd name="T84" fmla="*/ 12 w 460"/>
                  <a:gd name="T85" fmla="*/ 167 h 653"/>
                  <a:gd name="T86" fmla="*/ 12 w 460"/>
                  <a:gd name="T87" fmla="*/ 164 h 653"/>
                  <a:gd name="T88" fmla="*/ 7 w 460"/>
                  <a:gd name="T89" fmla="*/ 155 h 653"/>
                  <a:gd name="T90" fmla="*/ 1 w 460"/>
                  <a:gd name="T91" fmla="*/ 144 h 653"/>
                  <a:gd name="T92" fmla="*/ 6 w 460"/>
                  <a:gd name="T93" fmla="*/ 120 h 653"/>
                  <a:gd name="T94" fmla="*/ 11 w 460"/>
                  <a:gd name="T95" fmla="*/ 113 h 653"/>
                  <a:gd name="T96" fmla="*/ 14 w 460"/>
                  <a:gd name="T97" fmla="*/ 105 h 653"/>
                  <a:gd name="T98" fmla="*/ 13 w 460"/>
                  <a:gd name="T99" fmla="*/ 92 h 653"/>
                  <a:gd name="T100" fmla="*/ 19 w 460"/>
                  <a:gd name="T101" fmla="*/ 88 h 653"/>
                  <a:gd name="T102" fmla="*/ 23 w 460"/>
                  <a:gd name="T103" fmla="*/ 87 h 653"/>
                  <a:gd name="T104" fmla="*/ 27 w 460"/>
                  <a:gd name="T105" fmla="*/ 85 h 653"/>
                  <a:gd name="T106" fmla="*/ 29 w 460"/>
                  <a:gd name="T107" fmla="*/ 81 h 653"/>
                  <a:gd name="T108" fmla="*/ 23 w 460"/>
                  <a:gd name="T109" fmla="*/ 52 h 653"/>
                  <a:gd name="T110" fmla="*/ 7 w 460"/>
                  <a:gd name="T111" fmla="*/ 57 h 653"/>
                  <a:gd name="T112" fmla="*/ 3 w 460"/>
                  <a:gd name="T113" fmla="*/ 41 h 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60" h="653">
                    <a:moveTo>
                      <a:pt x="460" y="653"/>
                    </a:moveTo>
                    <a:lnTo>
                      <a:pt x="456" y="646"/>
                    </a:lnTo>
                    <a:lnTo>
                      <a:pt x="458" y="640"/>
                    </a:lnTo>
                    <a:lnTo>
                      <a:pt x="457" y="638"/>
                    </a:lnTo>
                    <a:lnTo>
                      <a:pt x="457" y="635"/>
                    </a:lnTo>
                    <a:lnTo>
                      <a:pt x="456" y="633"/>
                    </a:lnTo>
                    <a:lnTo>
                      <a:pt x="456" y="631"/>
                    </a:lnTo>
                    <a:lnTo>
                      <a:pt x="456" y="628"/>
                    </a:lnTo>
                    <a:lnTo>
                      <a:pt x="443" y="617"/>
                    </a:lnTo>
                    <a:lnTo>
                      <a:pt x="433" y="613"/>
                    </a:lnTo>
                    <a:lnTo>
                      <a:pt x="426" y="608"/>
                    </a:lnTo>
                    <a:lnTo>
                      <a:pt x="423" y="605"/>
                    </a:lnTo>
                    <a:lnTo>
                      <a:pt x="419" y="604"/>
                    </a:lnTo>
                    <a:lnTo>
                      <a:pt x="413" y="604"/>
                    </a:lnTo>
                    <a:lnTo>
                      <a:pt x="408" y="607"/>
                    </a:lnTo>
                    <a:lnTo>
                      <a:pt x="397" y="610"/>
                    </a:lnTo>
                    <a:lnTo>
                      <a:pt x="391" y="608"/>
                    </a:lnTo>
                    <a:lnTo>
                      <a:pt x="372" y="601"/>
                    </a:lnTo>
                    <a:lnTo>
                      <a:pt x="334" y="595"/>
                    </a:lnTo>
                    <a:lnTo>
                      <a:pt x="327" y="594"/>
                    </a:lnTo>
                    <a:lnTo>
                      <a:pt x="321" y="595"/>
                    </a:lnTo>
                    <a:lnTo>
                      <a:pt x="313" y="596"/>
                    </a:lnTo>
                    <a:lnTo>
                      <a:pt x="305" y="601"/>
                    </a:lnTo>
                    <a:lnTo>
                      <a:pt x="298" y="601"/>
                    </a:lnTo>
                    <a:lnTo>
                      <a:pt x="293" y="600"/>
                    </a:lnTo>
                    <a:lnTo>
                      <a:pt x="287" y="594"/>
                    </a:lnTo>
                    <a:lnTo>
                      <a:pt x="282" y="588"/>
                    </a:lnTo>
                    <a:lnTo>
                      <a:pt x="276" y="581"/>
                    </a:lnTo>
                    <a:lnTo>
                      <a:pt x="271" y="577"/>
                    </a:lnTo>
                    <a:lnTo>
                      <a:pt x="264" y="573"/>
                    </a:lnTo>
                    <a:lnTo>
                      <a:pt x="257" y="573"/>
                    </a:lnTo>
                    <a:lnTo>
                      <a:pt x="247" y="570"/>
                    </a:lnTo>
                    <a:lnTo>
                      <a:pt x="240" y="566"/>
                    </a:lnTo>
                    <a:lnTo>
                      <a:pt x="233" y="561"/>
                    </a:lnTo>
                    <a:lnTo>
                      <a:pt x="226" y="555"/>
                    </a:lnTo>
                    <a:lnTo>
                      <a:pt x="223" y="549"/>
                    </a:lnTo>
                    <a:lnTo>
                      <a:pt x="220" y="541"/>
                    </a:lnTo>
                    <a:lnTo>
                      <a:pt x="219" y="531"/>
                    </a:lnTo>
                    <a:lnTo>
                      <a:pt x="220" y="520"/>
                    </a:lnTo>
                    <a:lnTo>
                      <a:pt x="219" y="511"/>
                    </a:lnTo>
                    <a:lnTo>
                      <a:pt x="218" y="508"/>
                    </a:lnTo>
                    <a:lnTo>
                      <a:pt x="214" y="505"/>
                    </a:lnTo>
                    <a:lnTo>
                      <a:pt x="211" y="507"/>
                    </a:lnTo>
                    <a:lnTo>
                      <a:pt x="200" y="503"/>
                    </a:lnTo>
                    <a:lnTo>
                      <a:pt x="193" y="497"/>
                    </a:lnTo>
                    <a:lnTo>
                      <a:pt x="184" y="487"/>
                    </a:lnTo>
                    <a:lnTo>
                      <a:pt x="180" y="484"/>
                    </a:lnTo>
                    <a:lnTo>
                      <a:pt x="171" y="478"/>
                    </a:lnTo>
                    <a:lnTo>
                      <a:pt x="162" y="469"/>
                    </a:lnTo>
                    <a:lnTo>
                      <a:pt x="155" y="457"/>
                    </a:lnTo>
                    <a:lnTo>
                      <a:pt x="151" y="442"/>
                    </a:lnTo>
                    <a:lnTo>
                      <a:pt x="147" y="433"/>
                    </a:lnTo>
                    <a:lnTo>
                      <a:pt x="143" y="429"/>
                    </a:lnTo>
                    <a:lnTo>
                      <a:pt x="140" y="429"/>
                    </a:lnTo>
                    <a:lnTo>
                      <a:pt x="137" y="427"/>
                    </a:lnTo>
                    <a:lnTo>
                      <a:pt x="134" y="425"/>
                    </a:lnTo>
                    <a:lnTo>
                      <a:pt x="130" y="423"/>
                    </a:lnTo>
                    <a:lnTo>
                      <a:pt x="126" y="421"/>
                    </a:lnTo>
                    <a:lnTo>
                      <a:pt x="115" y="411"/>
                    </a:lnTo>
                    <a:lnTo>
                      <a:pt x="107" y="399"/>
                    </a:lnTo>
                    <a:lnTo>
                      <a:pt x="103" y="395"/>
                    </a:lnTo>
                    <a:lnTo>
                      <a:pt x="102" y="395"/>
                    </a:lnTo>
                    <a:lnTo>
                      <a:pt x="92" y="388"/>
                    </a:lnTo>
                    <a:lnTo>
                      <a:pt x="87" y="381"/>
                    </a:lnTo>
                    <a:lnTo>
                      <a:pt x="85" y="376"/>
                    </a:lnTo>
                    <a:lnTo>
                      <a:pt x="83" y="370"/>
                    </a:lnTo>
                    <a:lnTo>
                      <a:pt x="83" y="361"/>
                    </a:lnTo>
                    <a:lnTo>
                      <a:pt x="83" y="353"/>
                    </a:lnTo>
                    <a:lnTo>
                      <a:pt x="82" y="348"/>
                    </a:lnTo>
                    <a:lnTo>
                      <a:pt x="80" y="343"/>
                    </a:lnTo>
                    <a:lnTo>
                      <a:pt x="70" y="333"/>
                    </a:lnTo>
                    <a:lnTo>
                      <a:pt x="58" y="322"/>
                    </a:lnTo>
                    <a:lnTo>
                      <a:pt x="53" y="316"/>
                    </a:lnTo>
                    <a:lnTo>
                      <a:pt x="51" y="313"/>
                    </a:lnTo>
                    <a:lnTo>
                      <a:pt x="50" y="309"/>
                    </a:lnTo>
                    <a:lnTo>
                      <a:pt x="45" y="305"/>
                    </a:lnTo>
                    <a:lnTo>
                      <a:pt x="41" y="305"/>
                    </a:lnTo>
                    <a:lnTo>
                      <a:pt x="34" y="305"/>
                    </a:lnTo>
                    <a:lnTo>
                      <a:pt x="29" y="302"/>
                    </a:lnTo>
                    <a:lnTo>
                      <a:pt x="10" y="287"/>
                    </a:lnTo>
                    <a:lnTo>
                      <a:pt x="1" y="280"/>
                    </a:lnTo>
                    <a:lnTo>
                      <a:pt x="0" y="278"/>
                    </a:lnTo>
                    <a:lnTo>
                      <a:pt x="3" y="276"/>
                    </a:lnTo>
                    <a:lnTo>
                      <a:pt x="5" y="275"/>
                    </a:lnTo>
                    <a:lnTo>
                      <a:pt x="10" y="279"/>
                    </a:lnTo>
                    <a:lnTo>
                      <a:pt x="18" y="282"/>
                    </a:lnTo>
                    <a:lnTo>
                      <a:pt x="30" y="290"/>
                    </a:lnTo>
                    <a:lnTo>
                      <a:pt x="33" y="290"/>
                    </a:lnTo>
                    <a:lnTo>
                      <a:pt x="36" y="290"/>
                    </a:lnTo>
                    <a:lnTo>
                      <a:pt x="39" y="288"/>
                    </a:lnTo>
                    <a:lnTo>
                      <a:pt x="41" y="288"/>
                    </a:lnTo>
                    <a:lnTo>
                      <a:pt x="41" y="286"/>
                    </a:lnTo>
                    <a:lnTo>
                      <a:pt x="41" y="284"/>
                    </a:lnTo>
                    <a:lnTo>
                      <a:pt x="40" y="281"/>
                    </a:lnTo>
                    <a:lnTo>
                      <a:pt x="40" y="280"/>
                    </a:lnTo>
                    <a:lnTo>
                      <a:pt x="39" y="278"/>
                    </a:lnTo>
                    <a:lnTo>
                      <a:pt x="36" y="271"/>
                    </a:lnTo>
                    <a:lnTo>
                      <a:pt x="37" y="267"/>
                    </a:lnTo>
                    <a:lnTo>
                      <a:pt x="46" y="257"/>
                    </a:lnTo>
                    <a:lnTo>
                      <a:pt x="48" y="252"/>
                    </a:lnTo>
                    <a:lnTo>
                      <a:pt x="51" y="250"/>
                    </a:lnTo>
                    <a:lnTo>
                      <a:pt x="52" y="247"/>
                    </a:lnTo>
                    <a:lnTo>
                      <a:pt x="52" y="246"/>
                    </a:lnTo>
                    <a:lnTo>
                      <a:pt x="41" y="230"/>
                    </a:lnTo>
                    <a:lnTo>
                      <a:pt x="37" y="222"/>
                    </a:lnTo>
                    <a:lnTo>
                      <a:pt x="41" y="218"/>
                    </a:lnTo>
                    <a:lnTo>
                      <a:pt x="42" y="216"/>
                    </a:lnTo>
                    <a:lnTo>
                      <a:pt x="42" y="214"/>
                    </a:lnTo>
                    <a:lnTo>
                      <a:pt x="43" y="214"/>
                    </a:lnTo>
                    <a:lnTo>
                      <a:pt x="42" y="212"/>
                    </a:lnTo>
                    <a:lnTo>
                      <a:pt x="42" y="211"/>
                    </a:lnTo>
                    <a:lnTo>
                      <a:pt x="41" y="208"/>
                    </a:lnTo>
                    <a:lnTo>
                      <a:pt x="37" y="205"/>
                    </a:lnTo>
                    <a:lnTo>
                      <a:pt x="36" y="202"/>
                    </a:lnTo>
                    <a:lnTo>
                      <a:pt x="37" y="200"/>
                    </a:lnTo>
                    <a:lnTo>
                      <a:pt x="41" y="198"/>
                    </a:lnTo>
                    <a:lnTo>
                      <a:pt x="45" y="194"/>
                    </a:lnTo>
                    <a:lnTo>
                      <a:pt x="47" y="191"/>
                    </a:lnTo>
                    <a:lnTo>
                      <a:pt x="48" y="189"/>
                    </a:lnTo>
                    <a:lnTo>
                      <a:pt x="47" y="188"/>
                    </a:lnTo>
                    <a:lnTo>
                      <a:pt x="45" y="188"/>
                    </a:lnTo>
                    <a:lnTo>
                      <a:pt x="35" y="191"/>
                    </a:lnTo>
                    <a:lnTo>
                      <a:pt x="29" y="191"/>
                    </a:lnTo>
                    <a:lnTo>
                      <a:pt x="24" y="190"/>
                    </a:lnTo>
                    <a:lnTo>
                      <a:pt x="19" y="187"/>
                    </a:lnTo>
                    <a:lnTo>
                      <a:pt x="16" y="183"/>
                    </a:lnTo>
                    <a:lnTo>
                      <a:pt x="10" y="176"/>
                    </a:lnTo>
                    <a:lnTo>
                      <a:pt x="12" y="170"/>
                    </a:lnTo>
                    <a:lnTo>
                      <a:pt x="12" y="167"/>
                    </a:lnTo>
                    <a:lnTo>
                      <a:pt x="12" y="166"/>
                    </a:lnTo>
                    <a:lnTo>
                      <a:pt x="13" y="166"/>
                    </a:lnTo>
                    <a:lnTo>
                      <a:pt x="12" y="164"/>
                    </a:lnTo>
                    <a:lnTo>
                      <a:pt x="12" y="162"/>
                    </a:lnTo>
                    <a:lnTo>
                      <a:pt x="10" y="158"/>
                    </a:lnTo>
                    <a:lnTo>
                      <a:pt x="7" y="155"/>
                    </a:lnTo>
                    <a:lnTo>
                      <a:pt x="6" y="154"/>
                    </a:lnTo>
                    <a:lnTo>
                      <a:pt x="2" y="149"/>
                    </a:lnTo>
                    <a:lnTo>
                      <a:pt x="1" y="144"/>
                    </a:lnTo>
                    <a:lnTo>
                      <a:pt x="1" y="137"/>
                    </a:lnTo>
                    <a:lnTo>
                      <a:pt x="3" y="130"/>
                    </a:lnTo>
                    <a:lnTo>
                      <a:pt x="6" y="120"/>
                    </a:lnTo>
                    <a:lnTo>
                      <a:pt x="11" y="116"/>
                    </a:lnTo>
                    <a:lnTo>
                      <a:pt x="11" y="114"/>
                    </a:lnTo>
                    <a:lnTo>
                      <a:pt x="11" y="113"/>
                    </a:lnTo>
                    <a:lnTo>
                      <a:pt x="12" y="113"/>
                    </a:lnTo>
                    <a:lnTo>
                      <a:pt x="14" y="110"/>
                    </a:lnTo>
                    <a:lnTo>
                      <a:pt x="14" y="105"/>
                    </a:lnTo>
                    <a:lnTo>
                      <a:pt x="14" y="102"/>
                    </a:lnTo>
                    <a:lnTo>
                      <a:pt x="12" y="96"/>
                    </a:lnTo>
                    <a:lnTo>
                      <a:pt x="13" y="92"/>
                    </a:lnTo>
                    <a:lnTo>
                      <a:pt x="14" y="90"/>
                    </a:lnTo>
                    <a:lnTo>
                      <a:pt x="19" y="90"/>
                    </a:lnTo>
                    <a:lnTo>
                      <a:pt x="19" y="88"/>
                    </a:lnTo>
                    <a:lnTo>
                      <a:pt x="20" y="88"/>
                    </a:lnTo>
                    <a:lnTo>
                      <a:pt x="23" y="88"/>
                    </a:lnTo>
                    <a:lnTo>
                      <a:pt x="23" y="87"/>
                    </a:lnTo>
                    <a:lnTo>
                      <a:pt x="24" y="87"/>
                    </a:lnTo>
                    <a:lnTo>
                      <a:pt x="27" y="87"/>
                    </a:lnTo>
                    <a:lnTo>
                      <a:pt x="27" y="85"/>
                    </a:lnTo>
                    <a:lnTo>
                      <a:pt x="27" y="84"/>
                    </a:lnTo>
                    <a:lnTo>
                      <a:pt x="28" y="84"/>
                    </a:lnTo>
                    <a:lnTo>
                      <a:pt x="29" y="81"/>
                    </a:lnTo>
                    <a:lnTo>
                      <a:pt x="28" y="59"/>
                    </a:lnTo>
                    <a:lnTo>
                      <a:pt x="25" y="53"/>
                    </a:lnTo>
                    <a:lnTo>
                      <a:pt x="23" y="52"/>
                    </a:lnTo>
                    <a:lnTo>
                      <a:pt x="19" y="51"/>
                    </a:lnTo>
                    <a:lnTo>
                      <a:pt x="14" y="54"/>
                    </a:lnTo>
                    <a:lnTo>
                      <a:pt x="7" y="57"/>
                    </a:lnTo>
                    <a:lnTo>
                      <a:pt x="3" y="56"/>
                    </a:lnTo>
                    <a:lnTo>
                      <a:pt x="2" y="50"/>
                    </a:lnTo>
                    <a:lnTo>
                      <a:pt x="3" y="41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820">
                <a:extLst>
                  <a:ext uri="{FF2B5EF4-FFF2-40B4-BE49-F238E27FC236}">
                    <a16:creationId xmlns:a16="http://schemas.microsoft.com/office/drawing/2014/main" id="{FA948770-6348-97CA-84C1-ECC910777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1524"/>
                <a:ext cx="55" cy="29"/>
              </a:xfrm>
              <a:custGeom>
                <a:avLst/>
                <a:gdLst>
                  <a:gd name="T0" fmla="*/ 275 w 275"/>
                  <a:gd name="T1" fmla="*/ 0 h 146"/>
                  <a:gd name="T2" fmla="*/ 274 w 275"/>
                  <a:gd name="T3" fmla="*/ 3 h 146"/>
                  <a:gd name="T4" fmla="*/ 270 w 275"/>
                  <a:gd name="T5" fmla="*/ 8 h 146"/>
                  <a:gd name="T6" fmla="*/ 264 w 275"/>
                  <a:gd name="T7" fmla="*/ 13 h 146"/>
                  <a:gd name="T8" fmla="*/ 256 w 275"/>
                  <a:gd name="T9" fmla="*/ 17 h 146"/>
                  <a:gd name="T10" fmla="*/ 250 w 275"/>
                  <a:gd name="T11" fmla="*/ 19 h 146"/>
                  <a:gd name="T12" fmla="*/ 246 w 275"/>
                  <a:gd name="T13" fmla="*/ 22 h 146"/>
                  <a:gd name="T14" fmla="*/ 240 w 275"/>
                  <a:gd name="T15" fmla="*/ 34 h 146"/>
                  <a:gd name="T16" fmla="*/ 238 w 275"/>
                  <a:gd name="T17" fmla="*/ 38 h 146"/>
                  <a:gd name="T18" fmla="*/ 236 w 275"/>
                  <a:gd name="T19" fmla="*/ 44 h 146"/>
                  <a:gd name="T20" fmla="*/ 233 w 275"/>
                  <a:gd name="T21" fmla="*/ 50 h 146"/>
                  <a:gd name="T22" fmla="*/ 230 w 275"/>
                  <a:gd name="T23" fmla="*/ 59 h 146"/>
                  <a:gd name="T24" fmla="*/ 225 w 275"/>
                  <a:gd name="T25" fmla="*/ 66 h 146"/>
                  <a:gd name="T26" fmla="*/ 218 w 275"/>
                  <a:gd name="T27" fmla="*/ 77 h 146"/>
                  <a:gd name="T28" fmla="*/ 212 w 275"/>
                  <a:gd name="T29" fmla="*/ 80 h 146"/>
                  <a:gd name="T30" fmla="*/ 207 w 275"/>
                  <a:gd name="T31" fmla="*/ 82 h 146"/>
                  <a:gd name="T32" fmla="*/ 202 w 275"/>
                  <a:gd name="T33" fmla="*/ 82 h 146"/>
                  <a:gd name="T34" fmla="*/ 200 w 275"/>
                  <a:gd name="T35" fmla="*/ 80 h 146"/>
                  <a:gd name="T36" fmla="*/ 193 w 275"/>
                  <a:gd name="T37" fmla="*/ 77 h 146"/>
                  <a:gd name="T38" fmla="*/ 188 w 275"/>
                  <a:gd name="T39" fmla="*/ 83 h 146"/>
                  <a:gd name="T40" fmla="*/ 182 w 275"/>
                  <a:gd name="T41" fmla="*/ 90 h 146"/>
                  <a:gd name="T42" fmla="*/ 177 w 275"/>
                  <a:gd name="T43" fmla="*/ 96 h 146"/>
                  <a:gd name="T44" fmla="*/ 171 w 275"/>
                  <a:gd name="T45" fmla="*/ 103 h 146"/>
                  <a:gd name="T46" fmla="*/ 161 w 275"/>
                  <a:gd name="T47" fmla="*/ 108 h 146"/>
                  <a:gd name="T48" fmla="*/ 154 w 275"/>
                  <a:gd name="T49" fmla="*/ 111 h 146"/>
                  <a:gd name="T50" fmla="*/ 148 w 275"/>
                  <a:gd name="T51" fmla="*/ 112 h 146"/>
                  <a:gd name="T52" fmla="*/ 144 w 275"/>
                  <a:gd name="T53" fmla="*/ 118 h 146"/>
                  <a:gd name="T54" fmla="*/ 138 w 275"/>
                  <a:gd name="T55" fmla="*/ 125 h 146"/>
                  <a:gd name="T56" fmla="*/ 131 w 275"/>
                  <a:gd name="T57" fmla="*/ 133 h 146"/>
                  <a:gd name="T58" fmla="*/ 127 w 275"/>
                  <a:gd name="T59" fmla="*/ 133 h 146"/>
                  <a:gd name="T60" fmla="*/ 122 w 275"/>
                  <a:gd name="T61" fmla="*/ 133 h 146"/>
                  <a:gd name="T62" fmla="*/ 115 w 275"/>
                  <a:gd name="T63" fmla="*/ 131 h 146"/>
                  <a:gd name="T64" fmla="*/ 108 w 275"/>
                  <a:gd name="T65" fmla="*/ 130 h 146"/>
                  <a:gd name="T66" fmla="*/ 92 w 275"/>
                  <a:gd name="T67" fmla="*/ 125 h 146"/>
                  <a:gd name="T68" fmla="*/ 82 w 275"/>
                  <a:gd name="T69" fmla="*/ 124 h 146"/>
                  <a:gd name="T70" fmla="*/ 73 w 275"/>
                  <a:gd name="T71" fmla="*/ 124 h 146"/>
                  <a:gd name="T72" fmla="*/ 62 w 275"/>
                  <a:gd name="T73" fmla="*/ 125 h 146"/>
                  <a:gd name="T74" fmla="*/ 52 w 275"/>
                  <a:gd name="T75" fmla="*/ 125 h 146"/>
                  <a:gd name="T76" fmla="*/ 45 w 275"/>
                  <a:gd name="T77" fmla="*/ 130 h 146"/>
                  <a:gd name="T78" fmla="*/ 40 w 275"/>
                  <a:gd name="T79" fmla="*/ 134 h 146"/>
                  <a:gd name="T80" fmla="*/ 36 w 275"/>
                  <a:gd name="T81" fmla="*/ 136 h 146"/>
                  <a:gd name="T82" fmla="*/ 29 w 275"/>
                  <a:gd name="T83" fmla="*/ 139 h 146"/>
                  <a:gd name="T84" fmla="*/ 19 w 275"/>
                  <a:gd name="T85" fmla="*/ 136 h 146"/>
                  <a:gd name="T86" fmla="*/ 10 w 275"/>
                  <a:gd name="T87" fmla="*/ 140 h 146"/>
                  <a:gd name="T88" fmla="*/ 0 w 275"/>
                  <a:gd name="T8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75" h="146">
                    <a:moveTo>
                      <a:pt x="275" y="0"/>
                    </a:moveTo>
                    <a:lnTo>
                      <a:pt x="274" y="3"/>
                    </a:lnTo>
                    <a:lnTo>
                      <a:pt x="270" y="8"/>
                    </a:lnTo>
                    <a:lnTo>
                      <a:pt x="264" y="13"/>
                    </a:lnTo>
                    <a:lnTo>
                      <a:pt x="256" y="17"/>
                    </a:lnTo>
                    <a:lnTo>
                      <a:pt x="250" y="19"/>
                    </a:lnTo>
                    <a:lnTo>
                      <a:pt x="246" y="22"/>
                    </a:lnTo>
                    <a:lnTo>
                      <a:pt x="240" y="34"/>
                    </a:lnTo>
                    <a:lnTo>
                      <a:pt x="238" y="38"/>
                    </a:lnTo>
                    <a:lnTo>
                      <a:pt x="236" y="44"/>
                    </a:lnTo>
                    <a:lnTo>
                      <a:pt x="233" y="50"/>
                    </a:lnTo>
                    <a:lnTo>
                      <a:pt x="230" y="59"/>
                    </a:lnTo>
                    <a:lnTo>
                      <a:pt x="225" y="66"/>
                    </a:lnTo>
                    <a:lnTo>
                      <a:pt x="218" y="77"/>
                    </a:lnTo>
                    <a:lnTo>
                      <a:pt x="212" y="80"/>
                    </a:lnTo>
                    <a:lnTo>
                      <a:pt x="207" y="82"/>
                    </a:lnTo>
                    <a:lnTo>
                      <a:pt x="202" y="82"/>
                    </a:lnTo>
                    <a:lnTo>
                      <a:pt x="200" y="80"/>
                    </a:lnTo>
                    <a:lnTo>
                      <a:pt x="193" y="77"/>
                    </a:lnTo>
                    <a:lnTo>
                      <a:pt x="188" y="83"/>
                    </a:lnTo>
                    <a:lnTo>
                      <a:pt x="182" y="90"/>
                    </a:lnTo>
                    <a:lnTo>
                      <a:pt x="177" y="96"/>
                    </a:lnTo>
                    <a:lnTo>
                      <a:pt x="171" y="103"/>
                    </a:lnTo>
                    <a:lnTo>
                      <a:pt x="161" y="108"/>
                    </a:lnTo>
                    <a:lnTo>
                      <a:pt x="154" y="111"/>
                    </a:lnTo>
                    <a:lnTo>
                      <a:pt x="148" y="112"/>
                    </a:lnTo>
                    <a:lnTo>
                      <a:pt x="144" y="118"/>
                    </a:lnTo>
                    <a:lnTo>
                      <a:pt x="138" y="125"/>
                    </a:lnTo>
                    <a:lnTo>
                      <a:pt x="131" y="133"/>
                    </a:lnTo>
                    <a:lnTo>
                      <a:pt x="127" y="133"/>
                    </a:lnTo>
                    <a:lnTo>
                      <a:pt x="122" y="133"/>
                    </a:lnTo>
                    <a:lnTo>
                      <a:pt x="115" y="131"/>
                    </a:lnTo>
                    <a:lnTo>
                      <a:pt x="108" y="130"/>
                    </a:lnTo>
                    <a:lnTo>
                      <a:pt x="92" y="125"/>
                    </a:lnTo>
                    <a:lnTo>
                      <a:pt x="82" y="124"/>
                    </a:lnTo>
                    <a:lnTo>
                      <a:pt x="73" y="124"/>
                    </a:lnTo>
                    <a:lnTo>
                      <a:pt x="62" y="125"/>
                    </a:lnTo>
                    <a:lnTo>
                      <a:pt x="52" y="125"/>
                    </a:lnTo>
                    <a:lnTo>
                      <a:pt x="45" y="130"/>
                    </a:lnTo>
                    <a:lnTo>
                      <a:pt x="40" y="134"/>
                    </a:lnTo>
                    <a:lnTo>
                      <a:pt x="36" y="136"/>
                    </a:lnTo>
                    <a:lnTo>
                      <a:pt x="29" y="139"/>
                    </a:lnTo>
                    <a:lnTo>
                      <a:pt x="19" y="136"/>
                    </a:lnTo>
                    <a:lnTo>
                      <a:pt x="10" y="140"/>
                    </a:lnTo>
                    <a:lnTo>
                      <a:pt x="0" y="14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821">
                <a:extLst>
                  <a:ext uri="{FF2B5EF4-FFF2-40B4-BE49-F238E27FC236}">
                    <a16:creationId xmlns:a16="http://schemas.microsoft.com/office/drawing/2014/main" id="{0E667CF1-60B3-3892-8A96-E4DB99D9D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1560"/>
                <a:ext cx="24" cy="17"/>
              </a:xfrm>
              <a:custGeom>
                <a:avLst/>
                <a:gdLst>
                  <a:gd name="T0" fmla="*/ 120 w 120"/>
                  <a:gd name="T1" fmla="*/ 0 h 87"/>
                  <a:gd name="T2" fmla="*/ 120 w 120"/>
                  <a:gd name="T3" fmla="*/ 8 h 87"/>
                  <a:gd name="T4" fmla="*/ 119 w 120"/>
                  <a:gd name="T5" fmla="*/ 8 h 87"/>
                  <a:gd name="T6" fmla="*/ 119 w 120"/>
                  <a:gd name="T7" fmla="*/ 10 h 87"/>
                  <a:gd name="T8" fmla="*/ 119 w 120"/>
                  <a:gd name="T9" fmla="*/ 12 h 87"/>
                  <a:gd name="T10" fmla="*/ 116 w 120"/>
                  <a:gd name="T11" fmla="*/ 13 h 87"/>
                  <a:gd name="T12" fmla="*/ 115 w 120"/>
                  <a:gd name="T13" fmla="*/ 16 h 87"/>
                  <a:gd name="T14" fmla="*/ 112 w 120"/>
                  <a:gd name="T15" fmla="*/ 16 h 87"/>
                  <a:gd name="T16" fmla="*/ 109 w 120"/>
                  <a:gd name="T17" fmla="*/ 17 h 87"/>
                  <a:gd name="T18" fmla="*/ 104 w 120"/>
                  <a:gd name="T19" fmla="*/ 17 h 87"/>
                  <a:gd name="T20" fmla="*/ 102 w 120"/>
                  <a:gd name="T21" fmla="*/ 17 h 87"/>
                  <a:gd name="T22" fmla="*/ 101 w 120"/>
                  <a:gd name="T23" fmla="*/ 17 h 87"/>
                  <a:gd name="T24" fmla="*/ 101 w 120"/>
                  <a:gd name="T25" fmla="*/ 18 h 87"/>
                  <a:gd name="T26" fmla="*/ 93 w 120"/>
                  <a:gd name="T27" fmla="*/ 19 h 87"/>
                  <a:gd name="T28" fmla="*/ 91 w 120"/>
                  <a:gd name="T29" fmla="*/ 21 h 87"/>
                  <a:gd name="T30" fmla="*/ 91 w 120"/>
                  <a:gd name="T31" fmla="*/ 24 h 87"/>
                  <a:gd name="T32" fmla="*/ 90 w 120"/>
                  <a:gd name="T33" fmla="*/ 24 h 87"/>
                  <a:gd name="T34" fmla="*/ 90 w 120"/>
                  <a:gd name="T35" fmla="*/ 25 h 87"/>
                  <a:gd name="T36" fmla="*/ 90 w 120"/>
                  <a:gd name="T37" fmla="*/ 28 h 87"/>
                  <a:gd name="T38" fmla="*/ 89 w 120"/>
                  <a:gd name="T39" fmla="*/ 30 h 87"/>
                  <a:gd name="T40" fmla="*/ 86 w 120"/>
                  <a:gd name="T41" fmla="*/ 29 h 87"/>
                  <a:gd name="T42" fmla="*/ 85 w 120"/>
                  <a:gd name="T43" fmla="*/ 29 h 87"/>
                  <a:gd name="T44" fmla="*/ 82 w 120"/>
                  <a:gd name="T45" fmla="*/ 28 h 87"/>
                  <a:gd name="T46" fmla="*/ 81 w 120"/>
                  <a:gd name="T47" fmla="*/ 28 h 87"/>
                  <a:gd name="T48" fmla="*/ 78 w 120"/>
                  <a:gd name="T49" fmla="*/ 24 h 87"/>
                  <a:gd name="T50" fmla="*/ 76 w 120"/>
                  <a:gd name="T51" fmla="*/ 24 h 87"/>
                  <a:gd name="T52" fmla="*/ 75 w 120"/>
                  <a:gd name="T53" fmla="*/ 30 h 87"/>
                  <a:gd name="T54" fmla="*/ 75 w 120"/>
                  <a:gd name="T55" fmla="*/ 34 h 87"/>
                  <a:gd name="T56" fmla="*/ 75 w 120"/>
                  <a:gd name="T57" fmla="*/ 38 h 87"/>
                  <a:gd name="T58" fmla="*/ 74 w 120"/>
                  <a:gd name="T59" fmla="*/ 40 h 87"/>
                  <a:gd name="T60" fmla="*/ 73 w 120"/>
                  <a:gd name="T61" fmla="*/ 42 h 87"/>
                  <a:gd name="T62" fmla="*/ 67 w 120"/>
                  <a:gd name="T63" fmla="*/ 42 h 87"/>
                  <a:gd name="T64" fmla="*/ 63 w 120"/>
                  <a:gd name="T65" fmla="*/ 45 h 87"/>
                  <a:gd name="T66" fmla="*/ 61 w 120"/>
                  <a:gd name="T67" fmla="*/ 51 h 87"/>
                  <a:gd name="T68" fmla="*/ 58 w 120"/>
                  <a:gd name="T69" fmla="*/ 53 h 87"/>
                  <a:gd name="T70" fmla="*/ 57 w 120"/>
                  <a:gd name="T71" fmla="*/ 56 h 87"/>
                  <a:gd name="T72" fmla="*/ 55 w 120"/>
                  <a:gd name="T73" fmla="*/ 56 h 87"/>
                  <a:gd name="T74" fmla="*/ 53 w 120"/>
                  <a:gd name="T75" fmla="*/ 56 h 87"/>
                  <a:gd name="T76" fmla="*/ 53 w 120"/>
                  <a:gd name="T77" fmla="*/ 57 h 87"/>
                  <a:gd name="T78" fmla="*/ 51 w 120"/>
                  <a:gd name="T79" fmla="*/ 58 h 87"/>
                  <a:gd name="T80" fmla="*/ 45 w 120"/>
                  <a:gd name="T81" fmla="*/ 57 h 87"/>
                  <a:gd name="T82" fmla="*/ 40 w 120"/>
                  <a:gd name="T83" fmla="*/ 61 h 87"/>
                  <a:gd name="T84" fmla="*/ 36 w 120"/>
                  <a:gd name="T85" fmla="*/ 67 h 87"/>
                  <a:gd name="T86" fmla="*/ 34 w 120"/>
                  <a:gd name="T87" fmla="*/ 75 h 87"/>
                  <a:gd name="T88" fmla="*/ 32 w 120"/>
                  <a:gd name="T89" fmla="*/ 78 h 87"/>
                  <a:gd name="T90" fmla="*/ 30 w 120"/>
                  <a:gd name="T91" fmla="*/ 78 h 87"/>
                  <a:gd name="T92" fmla="*/ 30 w 120"/>
                  <a:gd name="T93" fmla="*/ 79 h 87"/>
                  <a:gd name="T94" fmla="*/ 30 w 120"/>
                  <a:gd name="T95" fmla="*/ 81 h 87"/>
                  <a:gd name="T96" fmla="*/ 25 w 120"/>
                  <a:gd name="T97" fmla="*/ 85 h 87"/>
                  <a:gd name="T98" fmla="*/ 21 w 120"/>
                  <a:gd name="T99" fmla="*/ 85 h 87"/>
                  <a:gd name="T100" fmla="*/ 18 w 120"/>
                  <a:gd name="T101" fmla="*/ 85 h 87"/>
                  <a:gd name="T102" fmla="*/ 17 w 120"/>
                  <a:gd name="T103" fmla="*/ 85 h 87"/>
                  <a:gd name="T104" fmla="*/ 17 w 120"/>
                  <a:gd name="T105" fmla="*/ 86 h 87"/>
                  <a:gd name="T106" fmla="*/ 12 w 120"/>
                  <a:gd name="T107" fmla="*/ 86 h 87"/>
                  <a:gd name="T108" fmla="*/ 10 w 120"/>
                  <a:gd name="T109" fmla="*/ 86 h 87"/>
                  <a:gd name="T110" fmla="*/ 9 w 120"/>
                  <a:gd name="T111" fmla="*/ 86 h 87"/>
                  <a:gd name="T112" fmla="*/ 9 w 120"/>
                  <a:gd name="T113" fmla="*/ 87 h 87"/>
                  <a:gd name="T114" fmla="*/ 0 w 120"/>
                  <a:gd name="T11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0" h="87">
                    <a:moveTo>
                      <a:pt x="120" y="0"/>
                    </a:moveTo>
                    <a:lnTo>
                      <a:pt x="120" y="8"/>
                    </a:lnTo>
                    <a:lnTo>
                      <a:pt x="119" y="8"/>
                    </a:lnTo>
                    <a:lnTo>
                      <a:pt x="119" y="10"/>
                    </a:lnTo>
                    <a:lnTo>
                      <a:pt x="119" y="12"/>
                    </a:lnTo>
                    <a:lnTo>
                      <a:pt x="116" y="13"/>
                    </a:lnTo>
                    <a:lnTo>
                      <a:pt x="115" y="16"/>
                    </a:lnTo>
                    <a:lnTo>
                      <a:pt x="112" y="16"/>
                    </a:lnTo>
                    <a:lnTo>
                      <a:pt x="109" y="17"/>
                    </a:lnTo>
                    <a:lnTo>
                      <a:pt x="104" y="17"/>
                    </a:lnTo>
                    <a:lnTo>
                      <a:pt x="102" y="17"/>
                    </a:lnTo>
                    <a:lnTo>
                      <a:pt x="101" y="17"/>
                    </a:lnTo>
                    <a:lnTo>
                      <a:pt x="101" y="18"/>
                    </a:lnTo>
                    <a:lnTo>
                      <a:pt x="93" y="19"/>
                    </a:lnTo>
                    <a:lnTo>
                      <a:pt x="91" y="21"/>
                    </a:lnTo>
                    <a:lnTo>
                      <a:pt x="91" y="24"/>
                    </a:lnTo>
                    <a:lnTo>
                      <a:pt x="90" y="24"/>
                    </a:lnTo>
                    <a:lnTo>
                      <a:pt x="90" y="25"/>
                    </a:lnTo>
                    <a:lnTo>
                      <a:pt x="90" y="28"/>
                    </a:lnTo>
                    <a:lnTo>
                      <a:pt x="89" y="30"/>
                    </a:lnTo>
                    <a:lnTo>
                      <a:pt x="86" y="29"/>
                    </a:lnTo>
                    <a:lnTo>
                      <a:pt x="85" y="29"/>
                    </a:lnTo>
                    <a:lnTo>
                      <a:pt x="82" y="28"/>
                    </a:lnTo>
                    <a:lnTo>
                      <a:pt x="81" y="28"/>
                    </a:lnTo>
                    <a:lnTo>
                      <a:pt x="78" y="24"/>
                    </a:lnTo>
                    <a:lnTo>
                      <a:pt x="76" y="24"/>
                    </a:lnTo>
                    <a:lnTo>
                      <a:pt x="75" y="30"/>
                    </a:lnTo>
                    <a:lnTo>
                      <a:pt x="75" y="34"/>
                    </a:lnTo>
                    <a:lnTo>
                      <a:pt x="75" y="38"/>
                    </a:lnTo>
                    <a:lnTo>
                      <a:pt x="74" y="40"/>
                    </a:lnTo>
                    <a:lnTo>
                      <a:pt x="73" y="42"/>
                    </a:lnTo>
                    <a:lnTo>
                      <a:pt x="67" y="42"/>
                    </a:lnTo>
                    <a:lnTo>
                      <a:pt x="63" y="45"/>
                    </a:lnTo>
                    <a:lnTo>
                      <a:pt x="61" y="51"/>
                    </a:lnTo>
                    <a:lnTo>
                      <a:pt x="58" y="53"/>
                    </a:lnTo>
                    <a:lnTo>
                      <a:pt x="57" y="56"/>
                    </a:lnTo>
                    <a:lnTo>
                      <a:pt x="55" y="56"/>
                    </a:lnTo>
                    <a:lnTo>
                      <a:pt x="53" y="56"/>
                    </a:lnTo>
                    <a:lnTo>
                      <a:pt x="53" y="57"/>
                    </a:lnTo>
                    <a:lnTo>
                      <a:pt x="51" y="58"/>
                    </a:lnTo>
                    <a:lnTo>
                      <a:pt x="45" y="57"/>
                    </a:lnTo>
                    <a:lnTo>
                      <a:pt x="40" y="61"/>
                    </a:lnTo>
                    <a:lnTo>
                      <a:pt x="36" y="67"/>
                    </a:lnTo>
                    <a:lnTo>
                      <a:pt x="34" y="75"/>
                    </a:lnTo>
                    <a:lnTo>
                      <a:pt x="32" y="78"/>
                    </a:lnTo>
                    <a:lnTo>
                      <a:pt x="30" y="78"/>
                    </a:lnTo>
                    <a:lnTo>
                      <a:pt x="30" y="79"/>
                    </a:lnTo>
                    <a:lnTo>
                      <a:pt x="30" y="81"/>
                    </a:lnTo>
                    <a:lnTo>
                      <a:pt x="25" y="85"/>
                    </a:lnTo>
                    <a:lnTo>
                      <a:pt x="21" y="85"/>
                    </a:lnTo>
                    <a:lnTo>
                      <a:pt x="18" y="85"/>
                    </a:lnTo>
                    <a:lnTo>
                      <a:pt x="17" y="85"/>
                    </a:lnTo>
                    <a:lnTo>
                      <a:pt x="17" y="86"/>
                    </a:lnTo>
                    <a:lnTo>
                      <a:pt x="12" y="86"/>
                    </a:lnTo>
                    <a:lnTo>
                      <a:pt x="10" y="86"/>
                    </a:lnTo>
                    <a:lnTo>
                      <a:pt x="9" y="86"/>
                    </a:lnTo>
                    <a:lnTo>
                      <a:pt x="9" y="87"/>
                    </a:lnTo>
                    <a:lnTo>
                      <a:pt x="0" y="8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822">
                <a:extLst>
                  <a:ext uri="{FF2B5EF4-FFF2-40B4-BE49-F238E27FC236}">
                    <a16:creationId xmlns:a16="http://schemas.microsoft.com/office/drawing/2014/main" id="{3DA5AB83-7FD0-6CEC-6EC4-793D3FC61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1604"/>
                <a:ext cx="8" cy="13"/>
              </a:xfrm>
              <a:custGeom>
                <a:avLst/>
                <a:gdLst>
                  <a:gd name="T0" fmla="*/ 43 w 43"/>
                  <a:gd name="T1" fmla="*/ 0 h 62"/>
                  <a:gd name="T2" fmla="*/ 31 w 43"/>
                  <a:gd name="T3" fmla="*/ 7 h 62"/>
                  <a:gd name="T4" fmla="*/ 19 w 43"/>
                  <a:gd name="T5" fmla="*/ 13 h 62"/>
                  <a:gd name="T6" fmla="*/ 12 w 43"/>
                  <a:gd name="T7" fmla="*/ 17 h 62"/>
                  <a:gd name="T8" fmla="*/ 8 w 43"/>
                  <a:gd name="T9" fmla="*/ 22 h 62"/>
                  <a:gd name="T10" fmla="*/ 7 w 43"/>
                  <a:gd name="T11" fmla="*/ 28 h 62"/>
                  <a:gd name="T12" fmla="*/ 9 w 43"/>
                  <a:gd name="T13" fmla="*/ 35 h 62"/>
                  <a:gd name="T14" fmla="*/ 9 w 43"/>
                  <a:gd name="T15" fmla="*/ 40 h 62"/>
                  <a:gd name="T16" fmla="*/ 8 w 43"/>
                  <a:gd name="T17" fmla="*/ 46 h 62"/>
                  <a:gd name="T18" fmla="*/ 5 w 43"/>
                  <a:gd name="T19" fmla="*/ 53 h 62"/>
                  <a:gd name="T20" fmla="*/ 0 w 43"/>
                  <a:gd name="T2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62">
                    <a:moveTo>
                      <a:pt x="43" y="0"/>
                    </a:moveTo>
                    <a:lnTo>
                      <a:pt x="31" y="7"/>
                    </a:lnTo>
                    <a:lnTo>
                      <a:pt x="19" y="13"/>
                    </a:lnTo>
                    <a:lnTo>
                      <a:pt x="12" y="17"/>
                    </a:lnTo>
                    <a:lnTo>
                      <a:pt x="8" y="22"/>
                    </a:lnTo>
                    <a:lnTo>
                      <a:pt x="7" y="28"/>
                    </a:lnTo>
                    <a:lnTo>
                      <a:pt x="9" y="35"/>
                    </a:lnTo>
                    <a:lnTo>
                      <a:pt x="9" y="40"/>
                    </a:lnTo>
                    <a:lnTo>
                      <a:pt x="8" y="46"/>
                    </a:lnTo>
                    <a:lnTo>
                      <a:pt x="5" y="53"/>
                    </a:lnTo>
                    <a:lnTo>
                      <a:pt x="0" y="6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823">
                <a:extLst>
                  <a:ext uri="{FF2B5EF4-FFF2-40B4-BE49-F238E27FC236}">
                    <a16:creationId xmlns:a16="http://schemas.microsoft.com/office/drawing/2014/main" id="{323F0221-4B02-1545-CB4E-02A2DE5B5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3" y="616"/>
                <a:ext cx="19" cy="9"/>
              </a:xfrm>
              <a:custGeom>
                <a:avLst/>
                <a:gdLst>
                  <a:gd name="T0" fmla="*/ 91 w 91"/>
                  <a:gd name="T1" fmla="*/ 0 h 46"/>
                  <a:gd name="T2" fmla="*/ 84 w 91"/>
                  <a:gd name="T3" fmla="*/ 5 h 46"/>
                  <a:gd name="T4" fmla="*/ 79 w 91"/>
                  <a:gd name="T5" fmla="*/ 11 h 46"/>
                  <a:gd name="T6" fmla="*/ 75 w 91"/>
                  <a:gd name="T7" fmla="*/ 16 h 46"/>
                  <a:gd name="T8" fmla="*/ 72 w 91"/>
                  <a:gd name="T9" fmla="*/ 20 h 46"/>
                  <a:gd name="T10" fmla="*/ 66 w 91"/>
                  <a:gd name="T11" fmla="*/ 23 h 46"/>
                  <a:gd name="T12" fmla="*/ 58 w 91"/>
                  <a:gd name="T13" fmla="*/ 25 h 46"/>
                  <a:gd name="T14" fmla="*/ 55 w 91"/>
                  <a:gd name="T15" fmla="*/ 25 h 46"/>
                  <a:gd name="T16" fmla="*/ 50 w 91"/>
                  <a:gd name="T17" fmla="*/ 29 h 46"/>
                  <a:gd name="T18" fmla="*/ 43 w 91"/>
                  <a:gd name="T19" fmla="*/ 33 h 46"/>
                  <a:gd name="T20" fmla="*/ 35 w 91"/>
                  <a:gd name="T21" fmla="*/ 39 h 46"/>
                  <a:gd name="T22" fmla="*/ 26 w 91"/>
                  <a:gd name="T23" fmla="*/ 41 h 46"/>
                  <a:gd name="T24" fmla="*/ 22 w 91"/>
                  <a:gd name="T25" fmla="*/ 41 h 46"/>
                  <a:gd name="T26" fmla="*/ 20 w 91"/>
                  <a:gd name="T27" fmla="*/ 42 h 46"/>
                  <a:gd name="T28" fmla="*/ 12 w 91"/>
                  <a:gd name="T29" fmla="*/ 45 h 46"/>
                  <a:gd name="T30" fmla="*/ 0 w 91"/>
                  <a:gd name="T3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1" h="46">
                    <a:moveTo>
                      <a:pt x="91" y="0"/>
                    </a:moveTo>
                    <a:lnTo>
                      <a:pt x="84" y="5"/>
                    </a:lnTo>
                    <a:lnTo>
                      <a:pt x="79" y="11"/>
                    </a:lnTo>
                    <a:lnTo>
                      <a:pt x="75" y="16"/>
                    </a:lnTo>
                    <a:lnTo>
                      <a:pt x="72" y="20"/>
                    </a:lnTo>
                    <a:lnTo>
                      <a:pt x="66" y="23"/>
                    </a:lnTo>
                    <a:lnTo>
                      <a:pt x="58" y="25"/>
                    </a:lnTo>
                    <a:lnTo>
                      <a:pt x="55" y="25"/>
                    </a:lnTo>
                    <a:lnTo>
                      <a:pt x="50" y="29"/>
                    </a:lnTo>
                    <a:lnTo>
                      <a:pt x="43" y="33"/>
                    </a:lnTo>
                    <a:lnTo>
                      <a:pt x="35" y="39"/>
                    </a:lnTo>
                    <a:lnTo>
                      <a:pt x="26" y="41"/>
                    </a:lnTo>
                    <a:lnTo>
                      <a:pt x="22" y="41"/>
                    </a:lnTo>
                    <a:lnTo>
                      <a:pt x="20" y="42"/>
                    </a:lnTo>
                    <a:lnTo>
                      <a:pt x="12" y="45"/>
                    </a:lnTo>
                    <a:lnTo>
                      <a:pt x="0" y="4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824">
                <a:extLst>
                  <a:ext uri="{FF2B5EF4-FFF2-40B4-BE49-F238E27FC236}">
                    <a16:creationId xmlns:a16="http://schemas.microsoft.com/office/drawing/2014/main" id="{18566895-E285-A499-2D7F-6179A0C8E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" y="2303"/>
                <a:ext cx="51" cy="69"/>
              </a:xfrm>
              <a:custGeom>
                <a:avLst/>
                <a:gdLst>
                  <a:gd name="T0" fmla="*/ 26 w 258"/>
                  <a:gd name="T1" fmla="*/ 346 h 346"/>
                  <a:gd name="T2" fmla="*/ 17 w 258"/>
                  <a:gd name="T3" fmla="*/ 340 h 346"/>
                  <a:gd name="T4" fmla="*/ 8 w 258"/>
                  <a:gd name="T5" fmla="*/ 334 h 346"/>
                  <a:gd name="T6" fmla="*/ 5 w 258"/>
                  <a:gd name="T7" fmla="*/ 330 h 346"/>
                  <a:gd name="T8" fmla="*/ 2 w 258"/>
                  <a:gd name="T9" fmla="*/ 325 h 346"/>
                  <a:gd name="T10" fmla="*/ 0 w 258"/>
                  <a:gd name="T11" fmla="*/ 318 h 346"/>
                  <a:gd name="T12" fmla="*/ 0 w 258"/>
                  <a:gd name="T13" fmla="*/ 309 h 346"/>
                  <a:gd name="T14" fmla="*/ 1 w 258"/>
                  <a:gd name="T15" fmla="*/ 278 h 346"/>
                  <a:gd name="T16" fmla="*/ 2 w 258"/>
                  <a:gd name="T17" fmla="*/ 269 h 346"/>
                  <a:gd name="T18" fmla="*/ 6 w 258"/>
                  <a:gd name="T19" fmla="*/ 266 h 346"/>
                  <a:gd name="T20" fmla="*/ 19 w 258"/>
                  <a:gd name="T21" fmla="*/ 252 h 346"/>
                  <a:gd name="T22" fmla="*/ 37 w 258"/>
                  <a:gd name="T23" fmla="*/ 242 h 346"/>
                  <a:gd name="T24" fmla="*/ 40 w 258"/>
                  <a:gd name="T25" fmla="*/ 237 h 346"/>
                  <a:gd name="T26" fmla="*/ 42 w 258"/>
                  <a:gd name="T27" fmla="*/ 229 h 346"/>
                  <a:gd name="T28" fmla="*/ 45 w 258"/>
                  <a:gd name="T29" fmla="*/ 223 h 346"/>
                  <a:gd name="T30" fmla="*/ 51 w 258"/>
                  <a:gd name="T31" fmla="*/ 220 h 346"/>
                  <a:gd name="T32" fmla="*/ 58 w 258"/>
                  <a:gd name="T33" fmla="*/ 214 h 346"/>
                  <a:gd name="T34" fmla="*/ 63 w 258"/>
                  <a:gd name="T35" fmla="*/ 212 h 346"/>
                  <a:gd name="T36" fmla="*/ 63 w 258"/>
                  <a:gd name="T37" fmla="*/ 211 h 346"/>
                  <a:gd name="T38" fmla="*/ 66 w 258"/>
                  <a:gd name="T39" fmla="*/ 209 h 346"/>
                  <a:gd name="T40" fmla="*/ 71 w 258"/>
                  <a:gd name="T41" fmla="*/ 205 h 346"/>
                  <a:gd name="T42" fmla="*/ 80 w 258"/>
                  <a:gd name="T43" fmla="*/ 202 h 346"/>
                  <a:gd name="T44" fmla="*/ 110 w 258"/>
                  <a:gd name="T45" fmla="*/ 188 h 346"/>
                  <a:gd name="T46" fmla="*/ 120 w 258"/>
                  <a:gd name="T47" fmla="*/ 176 h 346"/>
                  <a:gd name="T48" fmla="*/ 123 w 258"/>
                  <a:gd name="T49" fmla="*/ 172 h 346"/>
                  <a:gd name="T50" fmla="*/ 128 w 258"/>
                  <a:gd name="T51" fmla="*/ 171 h 346"/>
                  <a:gd name="T52" fmla="*/ 131 w 258"/>
                  <a:gd name="T53" fmla="*/ 170 h 346"/>
                  <a:gd name="T54" fmla="*/ 133 w 258"/>
                  <a:gd name="T55" fmla="*/ 166 h 346"/>
                  <a:gd name="T56" fmla="*/ 141 w 258"/>
                  <a:gd name="T57" fmla="*/ 160 h 346"/>
                  <a:gd name="T58" fmla="*/ 149 w 258"/>
                  <a:gd name="T59" fmla="*/ 158 h 346"/>
                  <a:gd name="T60" fmla="*/ 152 w 258"/>
                  <a:gd name="T61" fmla="*/ 153 h 346"/>
                  <a:gd name="T62" fmla="*/ 157 w 258"/>
                  <a:gd name="T63" fmla="*/ 152 h 346"/>
                  <a:gd name="T64" fmla="*/ 162 w 258"/>
                  <a:gd name="T65" fmla="*/ 147 h 346"/>
                  <a:gd name="T66" fmla="*/ 164 w 258"/>
                  <a:gd name="T67" fmla="*/ 143 h 346"/>
                  <a:gd name="T68" fmla="*/ 167 w 258"/>
                  <a:gd name="T69" fmla="*/ 139 h 346"/>
                  <a:gd name="T70" fmla="*/ 172 w 258"/>
                  <a:gd name="T71" fmla="*/ 128 h 346"/>
                  <a:gd name="T72" fmla="*/ 175 w 258"/>
                  <a:gd name="T73" fmla="*/ 123 h 346"/>
                  <a:gd name="T74" fmla="*/ 180 w 258"/>
                  <a:gd name="T75" fmla="*/ 120 h 346"/>
                  <a:gd name="T76" fmla="*/ 183 w 258"/>
                  <a:gd name="T77" fmla="*/ 118 h 346"/>
                  <a:gd name="T78" fmla="*/ 186 w 258"/>
                  <a:gd name="T79" fmla="*/ 118 h 346"/>
                  <a:gd name="T80" fmla="*/ 206 w 258"/>
                  <a:gd name="T81" fmla="*/ 111 h 346"/>
                  <a:gd name="T82" fmla="*/ 209 w 258"/>
                  <a:gd name="T83" fmla="*/ 108 h 346"/>
                  <a:gd name="T84" fmla="*/ 213 w 258"/>
                  <a:gd name="T85" fmla="*/ 106 h 346"/>
                  <a:gd name="T86" fmla="*/ 213 w 258"/>
                  <a:gd name="T87" fmla="*/ 103 h 346"/>
                  <a:gd name="T88" fmla="*/ 213 w 258"/>
                  <a:gd name="T89" fmla="*/ 102 h 346"/>
                  <a:gd name="T90" fmla="*/ 214 w 258"/>
                  <a:gd name="T91" fmla="*/ 102 h 346"/>
                  <a:gd name="T92" fmla="*/ 215 w 258"/>
                  <a:gd name="T93" fmla="*/ 100 h 346"/>
                  <a:gd name="T94" fmla="*/ 219 w 258"/>
                  <a:gd name="T95" fmla="*/ 92 h 346"/>
                  <a:gd name="T96" fmla="*/ 224 w 258"/>
                  <a:gd name="T97" fmla="*/ 85 h 346"/>
                  <a:gd name="T98" fmla="*/ 226 w 258"/>
                  <a:gd name="T99" fmla="*/ 79 h 346"/>
                  <a:gd name="T100" fmla="*/ 230 w 258"/>
                  <a:gd name="T101" fmla="*/ 78 h 346"/>
                  <a:gd name="T102" fmla="*/ 235 w 258"/>
                  <a:gd name="T103" fmla="*/ 73 h 346"/>
                  <a:gd name="T104" fmla="*/ 236 w 258"/>
                  <a:gd name="T105" fmla="*/ 71 h 346"/>
                  <a:gd name="T106" fmla="*/ 238 w 258"/>
                  <a:gd name="T107" fmla="*/ 69 h 346"/>
                  <a:gd name="T108" fmla="*/ 244 w 258"/>
                  <a:gd name="T109" fmla="*/ 59 h 346"/>
                  <a:gd name="T110" fmla="*/ 248 w 258"/>
                  <a:gd name="T111" fmla="*/ 52 h 346"/>
                  <a:gd name="T112" fmla="*/ 254 w 258"/>
                  <a:gd name="T113" fmla="*/ 37 h 346"/>
                  <a:gd name="T114" fmla="*/ 258 w 258"/>
                  <a:gd name="T115" fmla="*/ 12 h 346"/>
                  <a:gd name="T116" fmla="*/ 257 w 258"/>
                  <a:gd name="T117" fmla="*/ 5 h 346"/>
                  <a:gd name="T118" fmla="*/ 254 w 258"/>
                  <a:gd name="T119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58" h="346">
                    <a:moveTo>
                      <a:pt x="26" y="346"/>
                    </a:moveTo>
                    <a:lnTo>
                      <a:pt x="17" y="340"/>
                    </a:lnTo>
                    <a:lnTo>
                      <a:pt x="8" y="334"/>
                    </a:lnTo>
                    <a:lnTo>
                      <a:pt x="5" y="330"/>
                    </a:lnTo>
                    <a:lnTo>
                      <a:pt x="2" y="325"/>
                    </a:lnTo>
                    <a:lnTo>
                      <a:pt x="0" y="318"/>
                    </a:lnTo>
                    <a:lnTo>
                      <a:pt x="0" y="309"/>
                    </a:lnTo>
                    <a:lnTo>
                      <a:pt x="1" y="278"/>
                    </a:lnTo>
                    <a:lnTo>
                      <a:pt x="2" y="269"/>
                    </a:lnTo>
                    <a:lnTo>
                      <a:pt x="6" y="266"/>
                    </a:lnTo>
                    <a:lnTo>
                      <a:pt x="19" y="252"/>
                    </a:lnTo>
                    <a:lnTo>
                      <a:pt x="37" y="242"/>
                    </a:lnTo>
                    <a:lnTo>
                      <a:pt x="40" y="237"/>
                    </a:lnTo>
                    <a:lnTo>
                      <a:pt x="42" y="229"/>
                    </a:lnTo>
                    <a:lnTo>
                      <a:pt x="45" y="223"/>
                    </a:lnTo>
                    <a:lnTo>
                      <a:pt x="51" y="220"/>
                    </a:lnTo>
                    <a:lnTo>
                      <a:pt x="58" y="214"/>
                    </a:lnTo>
                    <a:lnTo>
                      <a:pt x="63" y="212"/>
                    </a:lnTo>
                    <a:lnTo>
                      <a:pt x="63" y="211"/>
                    </a:lnTo>
                    <a:lnTo>
                      <a:pt x="66" y="209"/>
                    </a:lnTo>
                    <a:lnTo>
                      <a:pt x="71" y="205"/>
                    </a:lnTo>
                    <a:lnTo>
                      <a:pt x="80" y="202"/>
                    </a:lnTo>
                    <a:lnTo>
                      <a:pt x="110" y="188"/>
                    </a:lnTo>
                    <a:lnTo>
                      <a:pt x="120" y="176"/>
                    </a:lnTo>
                    <a:lnTo>
                      <a:pt x="123" y="172"/>
                    </a:lnTo>
                    <a:lnTo>
                      <a:pt x="128" y="171"/>
                    </a:lnTo>
                    <a:lnTo>
                      <a:pt x="131" y="170"/>
                    </a:lnTo>
                    <a:lnTo>
                      <a:pt x="133" y="166"/>
                    </a:lnTo>
                    <a:lnTo>
                      <a:pt x="141" y="160"/>
                    </a:lnTo>
                    <a:lnTo>
                      <a:pt x="149" y="158"/>
                    </a:lnTo>
                    <a:lnTo>
                      <a:pt x="152" y="153"/>
                    </a:lnTo>
                    <a:lnTo>
                      <a:pt x="157" y="152"/>
                    </a:lnTo>
                    <a:lnTo>
                      <a:pt x="162" y="147"/>
                    </a:lnTo>
                    <a:lnTo>
                      <a:pt x="164" y="143"/>
                    </a:lnTo>
                    <a:lnTo>
                      <a:pt x="167" y="139"/>
                    </a:lnTo>
                    <a:lnTo>
                      <a:pt x="172" y="128"/>
                    </a:lnTo>
                    <a:lnTo>
                      <a:pt x="175" y="123"/>
                    </a:lnTo>
                    <a:lnTo>
                      <a:pt x="180" y="120"/>
                    </a:lnTo>
                    <a:lnTo>
                      <a:pt x="183" y="118"/>
                    </a:lnTo>
                    <a:lnTo>
                      <a:pt x="186" y="118"/>
                    </a:lnTo>
                    <a:lnTo>
                      <a:pt x="206" y="111"/>
                    </a:lnTo>
                    <a:lnTo>
                      <a:pt x="209" y="108"/>
                    </a:lnTo>
                    <a:lnTo>
                      <a:pt x="213" y="106"/>
                    </a:lnTo>
                    <a:lnTo>
                      <a:pt x="213" y="103"/>
                    </a:lnTo>
                    <a:lnTo>
                      <a:pt x="213" y="102"/>
                    </a:lnTo>
                    <a:lnTo>
                      <a:pt x="214" y="102"/>
                    </a:lnTo>
                    <a:lnTo>
                      <a:pt x="215" y="100"/>
                    </a:lnTo>
                    <a:lnTo>
                      <a:pt x="219" y="92"/>
                    </a:lnTo>
                    <a:lnTo>
                      <a:pt x="224" y="85"/>
                    </a:lnTo>
                    <a:lnTo>
                      <a:pt x="226" y="79"/>
                    </a:lnTo>
                    <a:lnTo>
                      <a:pt x="230" y="78"/>
                    </a:lnTo>
                    <a:lnTo>
                      <a:pt x="235" y="73"/>
                    </a:lnTo>
                    <a:lnTo>
                      <a:pt x="236" y="71"/>
                    </a:lnTo>
                    <a:lnTo>
                      <a:pt x="238" y="69"/>
                    </a:lnTo>
                    <a:lnTo>
                      <a:pt x="244" y="59"/>
                    </a:lnTo>
                    <a:lnTo>
                      <a:pt x="248" y="52"/>
                    </a:lnTo>
                    <a:lnTo>
                      <a:pt x="254" y="37"/>
                    </a:lnTo>
                    <a:lnTo>
                      <a:pt x="258" y="12"/>
                    </a:lnTo>
                    <a:lnTo>
                      <a:pt x="257" y="5"/>
                    </a:lnTo>
                    <a:lnTo>
                      <a:pt x="254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825">
                <a:extLst>
                  <a:ext uri="{FF2B5EF4-FFF2-40B4-BE49-F238E27FC236}">
                    <a16:creationId xmlns:a16="http://schemas.microsoft.com/office/drawing/2014/main" id="{54768D7A-52B8-DF9B-4ACE-2249A8552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4" y="345"/>
                <a:ext cx="27" cy="18"/>
              </a:xfrm>
              <a:custGeom>
                <a:avLst/>
                <a:gdLst>
                  <a:gd name="T0" fmla="*/ 0 w 135"/>
                  <a:gd name="T1" fmla="*/ 0 h 91"/>
                  <a:gd name="T2" fmla="*/ 54 w 135"/>
                  <a:gd name="T3" fmla="*/ 7 h 91"/>
                  <a:gd name="T4" fmla="*/ 60 w 135"/>
                  <a:gd name="T5" fmla="*/ 7 h 91"/>
                  <a:gd name="T6" fmla="*/ 66 w 135"/>
                  <a:gd name="T7" fmla="*/ 10 h 91"/>
                  <a:gd name="T8" fmla="*/ 70 w 135"/>
                  <a:gd name="T9" fmla="*/ 13 h 91"/>
                  <a:gd name="T10" fmla="*/ 73 w 135"/>
                  <a:gd name="T11" fmla="*/ 19 h 91"/>
                  <a:gd name="T12" fmla="*/ 76 w 135"/>
                  <a:gd name="T13" fmla="*/ 28 h 91"/>
                  <a:gd name="T14" fmla="*/ 81 w 135"/>
                  <a:gd name="T15" fmla="*/ 36 h 91"/>
                  <a:gd name="T16" fmla="*/ 87 w 135"/>
                  <a:gd name="T17" fmla="*/ 44 h 91"/>
                  <a:gd name="T18" fmla="*/ 97 w 135"/>
                  <a:gd name="T19" fmla="*/ 51 h 91"/>
                  <a:gd name="T20" fmla="*/ 110 w 135"/>
                  <a:gd name="T21" fmla="*/ 62 h 91"/>
                  <a:gd name="T22" fmla="*/ 122 w 135"/>
                  <a:gd name="T23" fmla="*/ 75 h 91"/>
                  <a:gd name="T24" fmla="*/ 135 w 135"/>
                  <a:gd name="T25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5" h="91">
                    <a:moveTo>
                      <a:pt x="0" y="0"/>
                    </a:moveTo>
                    <a:lnTo>
                      <a:pt x="54" y="7"/>
                    </a:lnTo>
                    <a:lnTo>
                      <a:pt x="60" y="7"/>
                    </a:lnTo>
                    <a:lnTo>
                      <a:pt x="66" y="10"/>
                    </a:lnTo>
                    <a:lnTo>
                      <a:pt x="70" y="13"/>
                    </a:lnTo>
                    <a:lnTo>
                      <a:pt x="73" y="19"/>
                    </a:lnTo>
                    <a:lnTo>
                      <a:pt x="76" y="28"/>
                    </a:lnTo>
                    <a:lnTo>
                      <a:pt x="81" y="36"/>
                    </a:lnTo>
                    <a:lnTo>
                      <a:pt x="87" y="44"/>
                    </a:lnTo>
                    <a:lnTo>
                      <a:pt x="97" y="51"/>
                    </a:lnTo>
                    <a:lnTo>
                      <a:pt x="110" y="62"/>
                    </a:lnTo>
                    <a:lnTo>
                      <a:pt x="122" y="75"/>
                    </a:lnTo>
                    <a:lnTo>
                      <a:pt x="135" y="9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826">
                <a:extLst>
                  <a:ext uri="{FF2B5EF4-FFF2-40B4-BE49-F238E27FC236}">
                    <a16:creationId xmlns:a16="http://schemas.microsoft.com/office/drawing/2014/main" id="{364540EA-52F5-48C4-588A-616A153D7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2" y="345"/>
                <a:ext cx="29" cy="18"/>
              </a:xfrm>
              <a:custGeom>
                <a:avLst/>
                <a:gdLst>
                  <a:gd name="T0" fmla="*/ 142 w 142"/>
                  <a:gd name="T1" fmla="*/ 92 h 92"/>
                  <a:gd name="T2" fmla="*/ 130 w 142"/>
                  <a:gd name="T3" fmla="*/ 83 h 92"/>
                  <a:gd name="T4" fmla="*/ 122 w 142"/>
                  <a:gd name="T5" fmla="*/ 79 h 92"/>
                  <a:gd name="T6" fmla="*/ 116 w 142"/>
                  <a:gd name="T7" fmla="*/ 76 h 92"/>
                  <a:gd name="T8" fmla="*/ 113 w 142"/>
                  <a:gd name="T9" fmla="*/ 75 h 92"/>
                  <a:gd name="T10" fmla="*/ 112 w 142"/>
                  <a:gd name="T11" fmla="*/ 75 h 92"/>
                  <a:gd name="T12" fmla="*/ 110 w 142"/>
                  <a:gd name="T13" fmla="*/ 75 h 92"/>
                  <a:gd name="T14" fmla="*/ 95 w 142"/>
                  <a:gd name="T15" fmla="*/ 73 h 92"/>
                  <a:gd name="T16" fmla="*/ 88 w 142"/>
                  <a:gd name="T17" fmla="*/ 70 h 92"/>
                  <a:gd name="T18" fmla="*/ 80 w 142"/>
                  <a:gd name="T19" fmla="*/ 68 h 92"/>
                  <a:gd name="T20" fmla="*/ 65 w 142"/>
                  <a:gd name="T21" fmla="*/ 57 h 92"/>
                  <a:gd name="T22" fmla="*/ 54 w 142"/>
                  <a:gd name="T23" fmla="*/ 47 h 92"/>
                  <a:gd name="T24" fmla="*/ 48 w 142"/>
                  <a:gd name="T25" fmla="*/ 40 h 92"/>
                  <a:gd name="T26" fmla="*/ 43 w 142"/>
                  <a:gd name="T27" fmla="*/ 35 h 92"/>
                  <a:gd name="T28" fmla="*/ 30 w 142"/>
                  <a:gd name="T29" fmla="*/ 27 h 92"/>
                  <a:gd name="T30" fmla="*/ 22 w 142"/>
                  <a:gd name="T31" fmla="*/ 25 h 92"/>
                  <a:gd name="T32" fmla="*/ 17 w 142"/>
                  <a:gd name="T33" fmla="*/ 23 h 92"/>
                  <a:gd name="T34" fmla="*/ 13 w 142"/>
                  <a:gd name="T35" fmla="*/ 19 h 92"/>
                  <a:gd name="T36" fmla="*/ 10 w 142"/>
                  <a:gd name="T37" fmla="*/ 14 h 92"/>
                  <a:gd name="T38" fmla="*/ 4 w 142"/>
                  <a:gd name="T39" fmla="*/ 8 h 92"/>
                  <a:gd name="T40" fmla="*/ 0 w 142"/>
                  <a:gd name="T41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2" h="92">
                    <a:moveTo>
                      <a:pt x="142" y="92"/>
                    </a:moveTo>
                    <a:lnTo>
                      <a:pt x="130" y="83"/>
                    </a:lnTo>
                    <a:lnTo>
                      <a:pt x="122" y="79"/>
                    </a:lnTo>
                    <a:lnTo>
                      <a:pt x="116" y="76"/>
                    </a:lnTo>
                    <a:lnTo>
                      <a:pt x="113" y="75"/>
                    </a:lnTo>
                    <a:lnTo>
                      <a:pt x="112" y="75"/>
                    </a:lnTo>
                    <a:lnTo>
                      <a:pt x="110" y="75"/>
                    </a:lnTo>
                    <a:lnTo>
                      <a:pt x="95" y="73"/>
                    </a:lnTo>
                    <a:lnTo>
                      <a:pt x="88" y="70"/>
                    </a:lnTo>
                    <a:lnTo>
                      <a:pt x="80" y="68"/>
                    </a:lnTo>
                    <a:lnTo>
                      <a:pt x="65" y="57"/>
                    </a:lnTo>
                    <a:lnTo>
                      <a:pt x="54" y="47"/>
                    </a:lnTo>
                    <a:lnTo>
                      <a:pt x="48" y="40"/>
                    </a:lnTo>
                    <a:lnTo>
                      <a:pt x="43" y="35"/>
                    </a:lnTo>
                    <a:lnTo>
                      <a:pt x="30" y="27"/>
                    </a:lnTo>
                    <a:lnTo>
                      <a:pt x="22" y="25"/>
                    </a:lnTo>
                    <a:lnTo>
                      <a:pt x="17" y="23"/>
                    </a:lnTo>
                    <a:lnTo>
                      <a:pt x="13" y="19"/>
                    </a:lnTo>
                    <a:lnTo>
                      <a:pt x="10" y="14"/>
                    </a:lnTo>
                    <a:lnTo>
                      <a:pt x="4" y="8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827">
                <a:extLst>
                  <a:ext uri="{FF2B5EF4-FFF2-40B4-BE49-F238E27FC236}">
                    <a16:creationId xmlns:a16="http://schemas.microsoft.com/office/drawing/2014/main" id="{211AF632-4E6A-4FFF-A4A1-06DC91559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1" y="323"/>
                <a:ext cx="59" cy="26"/>
              </a:xfrm>
              <a:custGeom>
                <a:avLst/>
                <a:gdLst>
                  <a:gd name="T0" fmla="*/ 296 w 296"/>
                  <a:gd name="T1" fmla="*/ 98 h 126"/>
                  <a:gd name="T2" fmla="*/ 292 w 296"/>
                  <a:gd name="T3" fmla="*/ 101 h 126"/>
                  <a:gd name="T4" fmla="*/ 290 w 296"/>
                  <a:gd name="T5" fmla="*/ 104 h 126"/>
                  <a:gd name="T6" fmla="*/ 286 w 296"/>
                  <a:gd name="T7" fmla="*/ 107 h 126"/>
                  <a:gd name="T8" fmla="*/ 284 w 296"/>
                  <a:gd name="T9" fmla="*/ 108 h 126"/>
                  <a:gd name="T10" fmla="*/ 283 w 296"/>
                  <a:gd name="T11" fmla="*/ 110 h 126"/>
                  <a:gd name="T12" fmla="*/ 277 w 296"/>
                  <a:gd name="T13" fmla="*/ 110 h 126"/>
                  <a:gd name="T14" fmla="*/ 273 w 296"/>
                  <a:gd name="T15" fmla="*/ 110 h 126"/>
                  <a:gd name="T16" fmla="*/ 270 w 296"/>
                  <a:gd name="T17" fmla="*/ 111 h 126"/>
                  <a:gd name="T18" fmla="*/ 263 w 296"/>
                  <a:gd name="T19" fmla="*/ 111 h 126"/>
                  <a:gd name="T20" fmla="*/ 260 w 296"/>
                  <a:gd name="T21" fmla="*/ 111 h 126"/>
                  <a:gd name="T22" fmla="*/ 257 w 296"/>
                  <a:gd name="T23" fmla="*/ 113 h 126"/>
                  <a:gd name="T24" fmla="*/ 247 w 296"/>
                  <a:gd name="T25" fmla="*/ 119 h 126"/>
                  <a:gd name="T26" fmla="*/ 244 w 296"/>
                  <a:gd name="T27" fmla="*/ 119 h 126"/>
                  <a:gd name="T28" fmla="*/ 241 w 296"/>
                  <a:gd name="T29" fmla="*/ 120 h 126"/>
                  <a:gd name="T30" fmla="*/ 237 w 296"/>
                  <a:gd name="T31" fmla="*/ 122 h 126"/>
                  <a:gd name="T32" fmla="*/ 224 w 296"/>
                  <a:gd name="T33" fmla="*/ 125 h 126"/>
                  <a:gd name="T34" fmla="*/ 217 w 296"/>
                  <a:gd name="T35" fmla="*/ 125 h 126"/>
                  <a:gd name="T36" fmla="*/ 213 w 296"/>
                  <a:gd name="T37" fmla="*/ 125 h 126"/>
                  <a:gd name="T38" fmla="*/ 211 w 296"/>
                  <a:gd name="T39" fmla="*/ 126 h 126"/>
                  <a:gd name="T40" fmla="*/ 206 w 296"/>
                  <a:gd name="T41" fmla="*/ 116 h 126"/>
                  <a:gd name="T42" fmla="*/ 204 w 296"/>
                  <a:gd name="T43" fmla="*/ 110 h 126"/>
                  <a:gd name="T44" fmla="*/ 203 w 296"/>
                  <a:gd name="T45" fmla="*/ 105 h 126"/>
                  <a:gd name="T46" fmla="*/ 198 w 296"/>
                  <a:gd name="T47" fmla="*/ 92 h 126"/>
                  <a:gd name="T48" fmla="*/ 195 w 296"/>
                  <a:gd name="T49" fmla="*/ 85 h 126"/>
                  <a:gd name="T50" fmla="*/ 194 w 296"/>
                  <a:gd name="T51" fmla="*/ 82 h 126"/>
                  <a:gd name="T52" fmla="*/ 194 w 296"/>
                  <a:gd name="T53" fmla="*/ 81 h 126"/>
                  <a:gd name="T54" fmla="*/ 194 w 296"/>
                  <a:gd name="T55" fmla="*/ 79 h 126"/>
                  <a:gd name="T56" fmla="*/ 184 w 296"/>
                  <a:gd name="T57" fmla="*/ 79 h 126"/>
                  <a:gd name="T58" fmla="*/ 173 w 296"/>
                  <a:gd name="T59" fmla="*/ 81 h 126"/>
                  <a:gd name="T60" fmla="*/ 147 w 296"/>
                  <a:gd name="T61" fmla="*/ 86 h 126"/>
                  <a:gd name="T62" fmla="*/ 133 w 296"/>
                  <a:gd name="T63" fmla="*/ 87 h 126"/>
                  <a:gd name="T64" fmla="*/ 124 w 296"/>
                  <a:gd name="T65" fmla="*/ 87 h 126"/>
                  <a:gd name="T66" fmla="*/ 115 w 296"/>
                  <a:gd name="T67" fmla="*/ 84 h 126"/>
                  <a:gd name="T68" fmla="*/ 112 w 296"/>
                  <a:gd name="T69" fmla="*/ 80 h 126"/>
                  <a:gd name="T70" fmla="*/ 107 w 296"/>
                  <a:gd name="T71" fmla="*/ 75 h 126"/>
                  <a:gd name="T72" fmla="*/ 103 w 296"/>
                  <a:gd name="T73" fmla="*/ 70 h 126"/>
                  <a:gd name="T74" fmla="*/ 98 w 296"/>
                  <a:gd name="T75" fmla="*/ 64 h 126"/>
                  <a:gd name="T76" fmla="*/ 94 w 296"/>
                  <a:gd name="T77" fmla="*/ 59 h 126"/>
                  <a:gd name="T78" fmla="*/ 89 w 296"/>
                  <a:gd name="T79" fmla="*/ 56 h 126"/>
                  <a:gd name="T80" fmla="*/ 85 w 296"/>
                  <a:gd name="T81" fmla="*/ 55 h 126"/>
                  <a:gd name="T82" fmla="*/ 79 w 296"/>
                  <a:gd name="T83" fmla="*/ 53 h 126"/>
                  <a:gd name="T84" fmla="*/ 73 w 296"/>
                  <a:gd name="T85" fmla="*/ 56 h 126"/>
                  <a:gd name="T86" fmla="*/ 67 w 296"/>
                  <a:gd name="T87" fmla="*/ 56 h 126"/>
                  <a:gd name="T88" fmla="*/ 62 w 296"/>
                  <a:gd name="T89" fmla="*/ 57 h 126"/>
                  <a:gd name="T90" fmla="*/ 51 w 296"/>
                  <a:gd name="T91" fmla="*/ 59 h 126"/>
                  <a:gd name="T92" fmla="*/ 40 w 296"/>
                  <a:gd name="T93" fmla="*/ 58 h 126"/>
                  <a:gd name="T94" fmla="*/ 34 w 296"/>
                  <a:gd name="T95" fmla="*/ 53 h 126"/>
                  <a:gd name="T96" fmla="*/ 28 w 296"/>
                  <a:gd name="T97" fmla="*/ 45 h 126"/>
                  <a:gd name="T98" fmla="*/ 27 w 296"/>
                  <a:gd name="T99" fmla="*/ 33 h 126"/>
                  <a:gd name="T100" fmla="*/ 15 w 296"/>
                  <a:gd name="T101" fmla="*/ 15 h 126"/>
                  <a:gd name="T102" fmla="*/ 7 w 296"/>
                  <a:gd name="T103" fmla="*/ 6 h 126"/>
                  <a:gd name="T104" fmla="*/ 0 w 296"/>
                  <a:gd name="T10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6" h="126">
                    <a:moveTo>
                      <a:pt x="296" y="98"/>
                    </a:moveTo>
                    <a:lnTo>
                      <a:pt x="292" y="101"/>
                    </a:lnTo>
                    <a:lnTo>
                      <a:pt x="290" y="104"/>
                    </a:lnTo>
                    <a:lnTo>
                      <a:pt x="286" y="107"/>
                    </a:lnTo>
                    <a:lnTo>
                      <a:pt x="284" y="108"/>
                    </a:lnTo>
                    <a:lnTo>
                      <a:pt x="283" y="110"/>
                    </a:lnTo>
                    <a:lnTo>
                      <a:pt x="277" y="110"/>
                    </a:lnTo>
                    <a:lnTo>
                      <a:pt x="273" y="110"/>
                    </a:lnTo>
                    <a:lnTo>
                      <a:pt x="270" y="111"/>
                    </a:lnTo>
                    <a:lnTo>
                      <a:pt x="263" y="111"/>
                    </a:lnTo>
                    <a:lnTo>
                      <a:pt x="260" y="111"/>
                    </a:lnTo>
                    <a:lnTo>
                      <a:pt x="257" y="113"/>
                    </a:lnTo>
                    <a:lnTo>
                      <a:pt x="247" y="119"/>
                    </a:lnTo>
                    <a:lnTo>
                      <a:pt x="244" y="119"/>
                    </a:lnTo>
                    <a:lnTo>
                      <a:pt x="241" y="120"/>
                    </a:lnTo>
                    <a:lnTo>
                      <a:pt x="237" y="122"/>
                    </a:lnTo>
                    <a:lnTo>
                      <a:pt x="224" y="125"/>
                    </a:lnTo>
                    <a:lnTo>
                      <a:pt x="217" y="125"/>
                    </a:lnTo>
                    <a:lnTo>
                      <a:pt x="213" y="125"/>
                    </a:lnTo>
                    <a:lnTo>
                      <a:pt x="211" y="126"/>
                    </a:lnTo>
                    <a:lnTo>
                      <a:pt x="206" y="116"/>
                    </a:lnTo>
                    <a:lnTo>
                      <a:pt x="204" y="110"/>
                    </a:lnTo>
                    <a:lnTo>
                      <a:pt x="203" y="105"/>
                    </a:lnTo>
                    <a:lnTo>
                      <a:pt x="198" y="92"/>
                    </a:lnTo>
                    <a:lnTo>
                      <a:pt x="195" y="85"/>
                    </a:lnTo>
                    <a:lnTo>
                      <a:pt x="194" y="82"/>
                    </a:lnTo>
                    <a:lnTo>
                      <a:pt x="194" y="81"/>
                    </a:lnTo>
                    <a:lnTo>
                      <a:pt x="194" y="79"/>
                    </a:lnTo>
                    <a:lnTo>
                      <a:pt x="184" y="79"/>
                    </a:lnTo>
                    <a:lnTo>
                      <a:pt x="173" y="81"/>
                    </a:lnTo>
                    <a:lnTo>
                      <a:pt x="147" y="86"/>
                    </a:lnTo>
                    <a:lnTo>
                      <a:pt x="133" y="87"/>
                    </a:lnTo>
                    <a:lnTo>
                      <a:pt x="124" y="87"/>
                    </a:lnTo>
                    <a:lnTo>
                      <a:pt x="115" y="84"/>
                    </a:lnTo>
                    <a:lnTo>
                      <a:pt x="112" y="80"/>
                    </a:lnTo>
                    <a:lnTo>
                      <a:pt x="107" y="75"/>
                    </a:lnTo>
                    <a:lnTo>
                      <a:pt x="103" y="70"/>
                    </a:lnTo>
                    <a:lnTo>
                      <a:pt x="98" y="64"/>
                    </a:lnTo>
                    <a:lnTo>
                      <a:pt x="94" y="59"/>
                    </a:lnTo>
                    <a:lnTo>
                      <a:pt x="89" y="56"/>
                    </a:lnTo>
                    <a:lnTo>
                      <a:pt x="85" y="55"/>
                    </a:lnTo>
                    <a:lnTo>
                      <a:pt x="79" y="53"/>
                    </a:lnTo>
                    <a:lnTo>
                      <a:pt x="73" y="56"/>
                    </a:lnTo>
                    <a:lnTo>
                      <a:pt x="67" y="56"/>
                    </a:lnTo>
                    <a:lnTo>
                      <a:pt x="62" y="57"/>
                    </a:lnTo>
                    <a:lnTo>
                      <a:pt x="51" y="59"/>
                    </a:lnTo>
                    <a:lnTo>
                      <a:pt x="40" y="58"/>
                    </a:lnTo>
                    <a:lnTo>
                      <a:pt x="34" y="53"/>
                    </a:lnTo>
                    <a:lnTo>
                      <a:pt x="28" y="45"/>
                    </a:lnTo>
                    <a:lnTo>
                      <a:pt x="27" y="33"/>
                    </a:lnTo>
                    <a:lnTo>
                      <a:pt x="15" y="15"/>
                    </a:lnTo>
                    <a:lnTo>
                      <a:pt x="7" y="6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828">
                <a:extLst>
                  <a:ext uri="{FF2B5EF4-FFF2-40B4-BE49-F238E27FC236}">
                    <a16:creationId xmlns:a16="http://schemas.microsoft.com/office/drawing/2014/main" id="{A51300FE-143A-6AF1-AEEB-5899D16E1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363"/>
                <a:ext cx="10" cy="7"/>
              </a:xfrm>
              <a:custGeom>
                <a:avLst/>
                <a:gdLst>
                  <a:gd name="T0" fmla="*/ 49 w 49"/>
                  <a:gd name="T1" fmla="*/ 33 h 33"/>
                  <a:gd name="T2" fmla="*/ 40 w 49"/>
                  <a:gd name="T3" fmla="*/ 22 h 33"/>
                  <a:gd name="T4" fmla="*/ 37 w 49"/>
                  <a:gd name="T5" fmla="*/ 17 h 33"/>
                  <a:gd name="T6" fmla="*/ 34 w 49"/>
                  <a:gd name="T7" fmla="*/ 15 h 33"/>
                  <a:gd name="T8" fmla="*/ 32 w 49"/>
                  <a:gd name="T9" fmla="*/ 13 h 33"/>
                  <a:gd name="T10" fmla="*/ 27 w 49"/>
                  <a:gd name="T11" fmla="*/ 10 h 33"/>
                  <a:gd name="T12" fmla="*/ 23 w 49"/>
                  <a:gd name="T13" fmla="*/ 8 h 33"/>
                  <a:gd name="T14" fmla="*/ 16 w 49"/>
                  <a:gd name="T15" fmla="*/ 7 h 33"/>
                  <a:gd name="T16" fmla="*/ 8 w 49"/>
                  <a:gd name="T17" fmla="*/ 6 h 33"/>
                  <a:gd name="T18" fmla="*/ 1 w 49"/>
                  <a:gd name="T19" fmla="*/ 2 h 33"/>
                  <a:gd name="T20" fmla="*/ 0 w 49"/>
                  <a:gd name="T2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33">
                    <a:moveTo>
                      <a:pt x="49" y="33"/>
                    </a:moveTo>
                    <a:lnTo>
                      <a:pt x="40" y="22"/>
                    </a:lnTo>
                    <a:lnTo>
                      <a:pt x="37" y="17"/>
                    </a:lnTo>
                    <a:lnTo>
                      <a:pt x="34" y="15"/>
                    </a:lnTo>
                    <a:lnTo>
                      <a:pt x="32" y="13"/>
                    </a:lnTo>
                    <a:lnTo>
                      <a:pt x="27" y="10"/>
                    </a:lnTo>
                    <a:lnTo>
                      <a:pt x="23" y="8"/>
                    </a:lnTo>
                    <a:lnTo>
                      <a:pt x="16" y="7"/>
                    </a:lnTo>
                    <a:lnTo>
                      <a:pt x="8" y="6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829">
                <a:extLst>
                  <a:ext uri="{FF2B5EF4-FFF2-40B4-BE49-F238E27FC236}">
                    <a16:creationId xmlns:a16="http://schemas.microsoft.com/office/drawing/2014/main" id="{380D6671-2630-AD0C-A807-D17B374FF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1" y="340"/>
                <a:ext cx="101" cy="36"/>
              </a:xfrm>
              <a:custGeom>
                <a:avLst/>
                <a:gdLst>
                  <a:gd name="T0" fmla="*/ 506 w 506"/>
                  <a:gd name="T1" fmla="*/ 0 h 179"/>
                  <a:gd name="T2" fmla="*/ 497 w 506"/>
                  <a:gd name="T3" fmla="*/ 10 h 179"/>
                  <a:gd name="T4" fmla="*/ 485 w 506"/>
                  <a:gd name="T5" fmla="*/ 23 h 179"/>
                  <a:gd name="T6" fmla="*/ 471 w 506"/>
                  <a:gd name="T7" fmla="*/ 39 h 179"/>
                  <a:gd name="T8" fmla="*/ 466 w 506"/>
                  <a:gd name="T9" fmla="*/ 42 h 179"/>
                  <a:gd name="T10" fmla="*/ 464 w 506"/>
                  <a:gd name="T11" fmla="*/ 43 h 179"/>
                  <a:gd name="T12" fmla="*/ 463 w 506"/>
                  <a:gd name="T13" fmla="*/ 45 h 179"/>
                  <a:gd name="T14" fmla="*/ 453 w 506"/>
                  <a:gd name="T15" fmla="*/ 49 h 179"/>
                  <a:gd name="T16" fmla="*/ 447 w 506"/>
                  <a:gd name="T17" fmla="*/ 49 h 179"/>
                  <a:gd name="T18" fmla="*/ 442 w 506"/>
                  <a:gd name="T19" fmla="*/ 50 h 179"/>
                  <a:gd name="T20" fmla="*/ 435 w 506"/>
                  <a:gd name="T21" fmla="*/ 49 h 179"/>
                  <a:gd name="T22" fmla="*/ 429 w 506"/>
                  <a:gd name="T23" fmla="*/ 49 h 179"/>
                  <a:gd name="T24" fmla="*/ 409 w 506"/>
                  <a:gd name="T25" fmla="*/ 48 h 179"/>
                  <a:gd name="T26" fmla="*/ 396 w 506"/>
                  <a:gd name="T27" fmla="*/ 51 h 179"/>
                  <a:gd name="T28" fmla="*/ 385 w 506"/>
                  <a:gd name="T29" fmla="*/ 57 h 179"/>
                  <a:gd name="T30" fmla="*/ 380 w 506"/>
                  <a:gd name="T31" fmla="*/ 68 h 179"/>
                  <a:gd name="T32" fmla="*/ 374 w 506"/>
                  <a:gd name="T33" fmla="*/ 80 h 179"/>
                  <a:gd name="T34" fmla="*/ 367 w 506"/>
                  <a:gd name="T35" fmla="*/ 94 h 179"/>
                  <a:gd name="T36" fmla="*/ 362 w 506"/>
                  <a:gd name="T37" fmla="*/ 99 h 179"/>
                  <a:gd name="T38" fmla="*/ 356 w 506"/>
                  <a:gd name="T39" fmla="*/ 103 h 179"/>
                  <a:gd name="T40" fmla="*/ 349 w 506"/>
                  <a:gd name="T41" fmla="*/ 107 h 179"/>
                  <a:gd name="T42" fmla="*/ 344 w 506"/>
                  <a:gd name="T43" fmla="*/ 108 h 179"/>
                  <a:gd name="T44" fmla="*/ 340 w 506"/>
                  <a:gd name="T45" fmla="*/ 111 h 179"/>
                  <a:gd name="T46" fmla="*/ 338 w 506"/>
                  <a:gd name="T47" fmla="*/ 112 h 179"/>
                  <a:gd name="T48" fmla="*/ 337 w 506"/>
                  <a:gd name="T49" fmla="*/ 114 h 179"/>
                  <a:gd name="T50" fmla="*/ 334 w 506"/>
                  <a:gd name="T51" fmla="*/ 119 h 179"/>
                  <a:gd name="T52" fmla="*/ 327 w 506"/>
                  <a:gd name="T53" fmla="*/ 129 h 179"/>
                  <a:gd name="T54" fmla="*/ 325 w 506"/>
                  <a:gd name="T55" fmla="*/ 129 h 179"/>
                  <a:gd name="T56" fmla="*/ 323 w 506"/>
                  <a:gd name="T57" fmla="*/ 129 h 179"/>
                  <a:gd name="T58" fmla="*/ 323 w 506"/>
                  <a:gd name="T59" fmla="*/ 130 h 179"/>
                  <a:gd name="T60" fmla="*/ 321 w 506"/>
                  <a:gd name="T61" fmla="*/ 133 h 179"/>
                  <a:gd name="T62" fmla="*/ 316 w 506"/>
                  <a:gd name="T63" fmla="*/ 137 h 179"/>
                  <a:gd name="T64" fmla="*/ 305 w 506"/>
                  <a:gd name="T65" fmla="*/ 147 h 179"/>
                  <a:gd name="T66" fmla="*/ 293 w 506"/>
                  <a:gd name="T67" fmla="*/ 146 h 179"/>
                  <a:gd name="T68" fmla="*/ 283 w 506"/>
                  <a:gd name="T69" fmla="*/ 147 h 179"/>
                  <a:gd name="T70" fmla="*/ 275 w 506"/>
                  <a:gd name="T71" fmla="*/ 149 h 179"/>
                  <a:gd name="T72" fmla="*/ 269 w 506"/>
                  <a:gd name="T73" fmla="*/ 154 h 179"/>
                  <a:gd name="T74" fmla="*/ 251 w 506"/>
                  <a:gd name="T75" fmla="*/ 162 h 179"/>
                  <a:gd name="T76" fmla="*/ 241 w 506"/>
                  <a:gd name="T77" fmla="*/ 164 h 179"/>
                  <a:gd name="T78" fmla="*/ 236 w 506"/>
                  <a:gd name="T79" fmla="*/ 165 h 179"/>
                  <a:gd name="T80" fmla="*/ 232 w 506"/>
                  <a:gd name="T81" fmla="*/ 168 h 179"/>
                  <a:gd name="T82" fmla="*/ 208 w 506"/>
                  <a:gd name="T83" fmla="*/ 177 h 179"/>
                  <a:gd name="T84" fmla="*/ 167 w 506"/>
                  <a:gd name="T85" fmla="*/ 177 h 179"/>
                  <a:gd name="T86" fmla="*/ 145 w 506"/>
                  <a:gd name="T87" fmla="*/ 177 h 179"/>
                  <a:gd name="T88" fmla="*/ 134 w 506"/>
                  <a:gd name="T89" fmla="*/ 177 h 179"/>
                  <a:gd name="T90" fmla="*/ 125 w 506"/>
                  <a:gd name="T91" fmla="*/ 179 h 179"/>
                  <a:gd name="T92" fmla="*/ 99 w 506"/>
                  <a:gd name="T93" fmla="*/ 163 h 179"/>
                  <a:gd name="T94" fmla="*/ 76 w 506"/>
                  <a:gd name="T95" fmla="*/ 147 h 179"/>
                  <a:gd name="T96" fmla="*/ 66 w 506"/>
                  <a:gd name="T97" fmla="*/ 141 h 179"/>
                  <a:gd name="T98" fmla="*/ 56 w 506"/>
                  <a:gd name="T99" fmla="*/ 137 h 179"/>
                  <a:gd name="T100" fmla="*/ 43 w 506"/>
                  <a:gd name="T101" fmla="*/ 136 h 179"/>
                  <a:gd name="T102" fmla="*/ 30 w 506"/>
                  <a:gd name="T103" fmla="*/ 137 h 179"/>
                  <a:gd name="T104" fmla="*/ 14 w 506"/>
                  <a:gd name="T105" fmla="*/ 141 h 179"/>
                  <a:gd name="T106" fmla="*/ 1 w 506"/>
                  <a:gd name="T107" fmla="*/ 151 h 179"/>
                  <a:gd name="T108" fmla="*/ 0 w 506"/>
                  <a:gd name="T109" fmla="*/ 151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06" h="179">
                    <a:moveTo>
                      <a:pt x="506" y="0"/>
                    </a:moveTo>
                    <a:lnTo>
                      <a:pt x="497" y="10"/>
                    </a:lnTo>
                    <a:lnTo>
                      <a:pt x="485" y="23"/>
                    </a:lnTo>
                    <a:lnTo>
                      <a:pt x="471" y="39"/>
                    </a:lnTo>
                    <a:lnTo>
                      <a:pt x="466" y="42"/>
                    </a:lnTo>
                    <a:lnTo>
                      <a:pt x="464" y="43"/>
                    </a:lnTo>
                    <a:lnTo>
                      <a:pt x="463" y="45"/>
                    </a:lnTo>
                    <a:lnTo>
                      <a:pt x="453" y="49"/>
                    </a:lnTo>
                    <a:lnTo>
                      <a:pt x="447" y="49"/>
                    </a:lnTo>
                    <a:lnTo>
                      <a:pt x="442" y="50"/>
                    </a:lnTo>
                    <a:lnTo>
                      <a:pt x="435" y="49"/>
                    </a:lnTo>
                    <a:lnTo>
                      <a:pt x="429" y="49"/>
                    </a:lnTo>
                    <a:lnTo>
                      <a:pt x="409" y="48"/>
                    </a:lnTo>
                    <a:lnTo>
                      <a:pt x="396" y="51"/>
                    </a:lnTo>
                    <a:lnTo>
                      <a:pt x="385" y="57"/>
                    </a:lnTo>
                    <a:lnTo>
                      <a:pt x="380" y="68"/>
                    </a:lnTo>
                    <a:lnTo>
                      <a:pt x="374" y="80"/>
                    </a:lnTo>
                    <a:lnTo>
                      <a:pt x="367" y="94"/>
                    </a:lnTo>
                    <a:lnTo>
                      <a:pt x="362" y="99"/>
                    </a:lnTo>
                    <a:lnTo>
                      <a:pt x="356" y="103"/>
                    </a:lnTo>
                    <a:lnTo>
                      <a:pt x="349" y="107"/>
                    </a:lnTo>
                    <a:lnTo>
                      <a:pt x="344" y="108"/>
                    </a:lnTo>
                    <a:lnTo>
                      <a:pt x="340" y="111"/>
                    </a:lnTo>
                    <a:lnTo>
                      <a:pt x="338" y="112"/>
                    </a:lnTo>
                    <a:lnTo>
                      <a:pt x="337" y="114"/>
                    </a:lnTo>
                    <a:lnTo>
                      <a:pt x="334" y="119"/>
                    </a:lnTo>
                    <a:lnTo>
                      <a:pt x="327" y="129"/>
                    </a:lnTo>
                    <a:lnTo>
                      <a:pt x="325" y="129"/>
                    </a:lnTo>
                    <a:lnTo>
                      <a:pt x="323" y="129"/>
                    </a:lnTo>
                    <a:lnTo>
                      <a:pt x="323" y="130"/>
                    </a:lnTo>
                    <a:lnTo>
                      <a:pt x="321" y="133"/>
                    </a:lnTo>
                    <a:lnTo>
                      <a:pt x="316" y="137"/>
                    </a:lnTo>
                    <a:lnTo>
                      <a:pt x="305" y="147"/>
                    </a:lnTo>
                    <a:lnTo>
                      <a:pt x="293" y="146"/>
                    </a:lnTo>
                    <a:lnTo>
                      <a:pt x="283" y="147"/>
                    </a:lnTo>
                    <a:lnTo>
                      <a:pt x="275" y="149"/>
                    </a:lnTo>
                    <a:lnTo>
                      <a:pt x="269" y="154"/>
                    </a:lnTo>
                    <a:lnTo>
                      <a:pt x="251" y="162"/>
                    </a:lnTo>
                    <a:lnTo>
                      <a:pt x="241" y="164"/>
                    </a:lnTo>
                    <a:lnTo>
                      <a:pt x="236" y="165"/>
                    </a:lnTo>
                    <a:lnTo>
                      <a:pt x="232" y="168"/>
                    </a:lnTo>
                    <a:lnTo>
                      <a:pt x="208" y="177"/>
                    </a:lnTo>
                    <a:lnTo>
                      <a:pt x="167" y="177"/>
                    </a:lnTo>
                    <a:lnTo>
                      <a:pt x="145" y="177"/>
                    </a:lnTo>
                    <a:lnTo>
                      <a:pt x="134" y="177"/>
                    </a:lnTo>
                    <a:lnTo>
                      <a:pt x="125" y="179"/>
                    </a:lnTo>
                    <a:lnTo>
                      <a:pt x="99" y="163"/>
                    </a:lnTo>
                    <a:lnTo>
                      <a:pt x="76" y="147"/>
                    </a:lnTo>
                    <a:lnTo>
                      <a:pt x="66" y="141"/>
                    </a:lnTo>
                    <a:lnTo>
                      <a:pt x="56" y="137"/>
                    </a:lnTo>
                    <a:lnTo>
                      <a:pt x="43" y="136"/>
                    </a:lnTo>
                    <a:lnTo>
                      <a:pt x="30" y="137"/>
                    </a:lnTo>
                    <a:lnTo>
                      <a:pt x="14" y="141"/>
                    </a:lnTo>
                    <a:lnTo>
                      <a:pt x="1" y="151"/>
                    </a:lnTo>
                    <a:lnTo>
                      <a:pt x="0" y="15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830">
                <a:extLst>
                  <a:ext uri="{FF2B5EF4-FFF2-40B4-BE49-F238E27FC236}">
                    <a16:creationId xmlns:a16="http://schemas.microsoft.com/office/drawing/2014/main" id="{E9E4C452-A6D9-A92D-BCC2-15926EE61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322"/>
                <a:ext cx="52" cy="19"/>
              </a:xfrm>
              <a:custGeom>
                <a:avLst/>
                <a:gdLst>
                  <a:gd name="T0" fmla="*/ 0 w 261"/>
                  <a:gd name="T1" fmla="*/ 0 h 99"/>
                  <a:gd name="T2" fmla="*/ 8 w 261"/>
                  <a:gd name="T3" fmla="*/ 13 h 99"/>
                  <a:gd name="T4" fmla="*/ 14 w 261"/>
                  <a:gd name="T5" fmla="*/ 17 h 99"/>
                  <a:gd name="T6" fmla="*/ 23 w 261"/>
                  <a:gd name="T7" fmla="*/ 24 h 99"/>
                  <a:gd name="T8" fmla="*/ 34 w 261"/>
                  <a:gd name="T9" fmla="*/ 31 h 99"/>
                  <a:gd name="T10" fmla="*/ 35 w 261"/>
                  <a:gd name="T11" fmla="*/ 32 h 99"/>
                  <a:gd name="T12" fmla="*/ 37 w 261"/>
                  <a:gd name="T13" fmla="*/ 34 h 99"/>
                  <a:gd name="T14" fmla="*/ 42 w 261"/>
                  <a:gd name="T15" fmla="*/ 39 h 99"/>
                  <a:gd name="T16" fmla="*/ 42 w 261"/>
                  <a:gd name="T17" fmla="*/ 45 h 99"/>
                  <a:gd name="T18" fmla="*/ 43 w 261"/>
                  <a:gd name="T19" fmla="*/ 53 h 99"/>
                  <a:gd name="T20" fmla="*/ 46 w 261"/>
                  <a:gd name="T21" fmla="*/ 67 h 99"/>
                  <a:gd name="T22" fmla="*/ 47 w 261"/>
                  <a:gd name="T23" fmla="*/ 79 h 99"/>
                  <a:gd name="T24" fmla="*/ 49 w 261"/>
                  <a:gd name="T25" fmla="*/ 91 h 99"/>
                  <a:gd name="T26" fmla="*/ 67 w 261"/>
                  <a:gd name="T27" fmla="*/ 94 h 99"/>
                  <a:gd name="T28" fmla="*/ 84 w 261"/>
                  <a:gd name="T29" fmla="*/ 95 h 99"/>
                  <a:gd name="T30" fmla="*/ 87 w 261"/>
                  <a:gd name="T31" fmla="*/ 94 h 99"/>
                  <a:gd name="T32" fmla="*/ 90 w 261"/>
                  <a:gd name="T33" fmla="*/ 94 h 99"/>
                  <a:gd name="T34" fmla="*/ 98 w 261"/>
                  <a:gd name="T35" fmla="*/ 94 h 99"/>
                  <a:gd name="T36" fmla="*/ 104 w 261"/>
                  <a:gd name="T37" fmla="*/ 91 h 99"/>
                  <a:gd name="T38" fmla="*/ 111 w 261"/>
                  <a:gd name="T39" fmla="*/ 90 h 99"/>
                  <a:gd name="T40" fmla="*/ 121 w 261"/>
                  <a:gd name="T41" fmla="*/ 87 h 99"/>
                  <a:gd name="T42" fmla="*/ 132 w 261"/>
                  <a:gd name="T43" fmla="*/ 85 h 99"/>
                  <a:gd name="T44" fmla="*/ 155 w 261"/>
                  <a:gd name="T45" fmla="*/ 91 h 99"/>
                  <a:gd name="T46" fmla="*/ 160 w 261"/>
                  <a:gd name="T47" fmla="*/ 93 h 99"/>
                  <a:gd name="T48" fmla="*/ 166 w 261"/>
                  <a:gd name="T49" fmla="*/ 95 h 99"/>
                  <a:gd name="T50" fmla="*/ 178 w 261"/>
                  <a:gd name="T51" fmla="*/ 99 h 99"/>
                  <a:gd name="T52" fmla="*/ 187 w 261"/>
                  <a:gd name="T53" fmla="*/ 97 h 99"/>
                  <a:gd name="T54" fmla="*/ 200 w 261"/>
                  <a:gd name="T55" fmla="*/ 96 h 99"/>
                  <a:gd name="T56" fmla="*/ 231 w 261"/>
                  <a:gd name="T57" fmla="*/ 91 h 99"/>
                  <a:gd name="T58" fmla="*/ 246 w 261"/>
                  <a:gd name="T59" fmla="*/ 90 h 99"/>
                  <a:gd name="T60" fmla="*/ 261 w 261"/>
                  <a:gd name="T61" fmla="*/ 91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1" h="99">
                    <a:moveTo>
                      <a:pt x="0" y="0"/>
                    </a:moveTo>
                    <a:lnTo>
                      <a:pt x="8" y="13"/>
                    </a:lnTo>
                    <a:lnTo>
                      <a:pt x="14" y="17"/>
                    </a:lnTo>
                    <a:lnTo>
                      <a:pt x="23" y="24"/>
                    </a:lnTo>
                    <a:lnTo>
                      <a:pt x="34" y="31"/>
                    </a:lnTo>
                    <a:lnTo>
                      <a:pt x="35" y="32"/>
                    </a:lnTo>
                    <a:lnTo>
                      <a:pt x="37" y="34"/>
                    </a:lnTo>
                    <a:lnTo>
                      <a:pt x="42" y="39"/>
                    </a:lnTo>
                    <a:lnTo>
                      <a:pt x="42" y="45"/>
                    </a:lnTo>
                    <a:lnTo>
                      <a:pt x="43" y="53"/>
                    </a:lnTo>
                    <a:lnTo>
                      <a:pt x="46" y="67"/>
                    </a:lnTo>
                    <a:lnTo>
                      <a:pt x="47" y="79"/>
                    </a:lnTo>
                    <a:lnTo>
                      <a:pt x="49" y="91"/>
                    </a:lnTo>
                    <a:lnTo>
                      <a:pt x="67" y="94"/>
                    </a:lnTo>
                    <a:lnTo>
                      <a:pt x="84" y="95"/>
                    </a:lnTo>
                    <a:lnTo>
                      <a:pt x="87" y="94"/>
                    </a:lnTo>
                    <a:lnTo>
                      <a:pt x="90" y="94"/>
                    </a:lnTo>
                    <a:lnTo>
                      <a:pt x="98" y="94"/>
                    </a:lnTo>
                    <a:lnTo>
                      <a:pt x="104" y="91"/>
                    </a:lnTo>
                    <a:lnTo>
                      <a:pt x="111" y="90"/>
                    </a:lnTo>
                    <a:lnTo>
                      <a:pt x="121" y="87"/>
                    </a:lnTo>
                    <a:lnTo>
                      <a:pt x="132" y="85"/>
                    </a:lnTo>
                    <a:lnTo>
                      <a:pt x="155" y="91"/>
                    </a:lnTo>
                    <a:lnTo>
                      <a:pt x="160" y="93"/>
                    </a:lnTo>
                    <a:lnTo>
                      <a:pt x="166" y="95"/>
                    </a:lnTo>
                    <a:lnTo>
                      <a:pt x="178" y="99"/>
                    </a:lnTo>
                    <a:lnTo>
                      <a:pt x="187" y="97"/>
                    </a:lnTo>
                    <a:lnTo>
                      <a:pt x="200" y="96"/>
                    </a:lnTo>
                    <a:lnTo>
                      <a:pt x="231" y="91"/>
                    </a:lnTo>
                    <a:lnTo>
                      <a:pt x="246" y="90"/>
                    </a:lnTo>
                    <a:lnTo>
                      <a:pt x="261" y="9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Line 831">
                <a:extLst>
                  <a:ext uri="{FF2B5EF4-FFF2-40B4-BE49-F238E27FC236}">
                    <a16:creationId xmlns:a16="http://schemas.microsoft.com/office/drawing/2014/main" id="{CE6DE2A6-0840-F237-346A-254B179530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2" y="340"/>
                <a:ext cx="1" cy="0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832">
                <a:extLst>
                  <a:ext uri="{FF2B5EF4-FFF2-40B4-BE49-F238E27FC236}">
                    <a16:creationId xmlns:a16="http://schemas.microsoft.com/office/drawing/2014/main" id="{0D2C3634-26AB-E1A7-7AAD-E71B7E14C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363"/>
                <a:ext cx="10" cy="9"/>
              </a:xfrm>
              <a:custGeom>
                <a:avLst/>
                <a:gdLst>
                  <a:gd name="T0" fmla="*/ 49 w 49"/>
                  <a:gd name="T1" fmla="*/ 33 h 41"/>
                  <a:gd name="T2" fmla="*/ 40 w 49"/>
                  <a:gd name="T3" fmla="*/ 39 h 41"/>
                  <a:gd name="T4" fmla="*/ 33 w 49"/>
                  <a:gd name="T5" fmla="*/ 41 h 41"/>
                  <a:gd name="T6" fmla="*/ 26 w 49"/>
                  <a:gd name="T7" fmla="*/ 39 h 41"/>
                  <a:gd name="T8" fmla="*/ 21 w 49"/>
                  <a:gd name="T9" fmla="*/ 33 h 41"/>
                  <a:gd name="T10" fmla="*/ 0 w 49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41">
                    <a:moveTo>
                      <a:pt x="49" y="33"/>
                    </a:moveTo>
                    <a:lnTo>
                      <a:pt x="40" y="39"/>
                    </a:lnTo>
                    <a:lnTo>
                      <a:pt x="33" y="41"/>
                    </a:lnTo>
                    <a:lnTo>
                      <a:pt x="26" y="39"/>
                    </a:lnTo>
                    <a:lnTo>
                      <a:pt x="21" y="33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833">
                <a:extLst>
                  <a:ext uri="{FF2B5EF4-FFF2-40B4-BE49-F238E27FC236}">
                    <a16:creationId xmlns:a16="http://schemas.microsoft.com/office/drawing/2014/main" id="{D80B4A33-22B4-9607-68F1-59DD07602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9" y="472"/>
                <a:ext cx="157" cy="159"/>
              </a:xfrm>
              <a:custGeom>
                <a:avLst/>
                <a:gdLst>
                  <a:gd name="T0" fmla="*/ 643 w 785"/>
                  <a:gd name="T1" fmla="*/ 6 h 792"/>
                  <a:gd name="T2" fmla="*/ 656 w 785"/>
                  <a:gd name="T3" fmla="*/ 21 h 792"/>
                  <a:gd name="T4" fmla="*/ 662 w 785"/>
                  <a:gd name="T5" fmla="*/ 64 h 792"/>
                  <a:gd name="T6" fmla="*/ 713 w 785"/>
                  <a:gd name="T7" fmla="*/ 94 h 792"/>
                  <a:gd name="T8" fmla="*/ 737 w 785"/>
                  <a:gd name="T9" fmla="*/ 118 h 792"/>
                  <a:gd name="T10" fmla="*/ 743 w 785"/>
                  <a:gd name="T11" fmla="*/ 146 h 792"/>
                  <a:gd name="T12" fmla="*/ 763 w 785"/>
                  <a:gd name="T13" fmla="*/ 153 h 792"/>
                  <a:gd name="T14" fmla="*/ 785 w 785"/>
                  <a:gd name="T15" fmla="*/ 174 h 792"/>
                  <a:gd name="T16" fmla="*/ 768 w 785"/>
                  <a:gd name="T17" fmla="*/ 200 h 792"/>
                  <a:gd name="T18" fmla="*/ 731 w 785"/>
                  <a:gd name="T19" fmla="*/ 216 h 792"/>
                  <a:gd name="T20" fmla="*/ 723 w 785"/>
                  <a:gd name="T21" fmla="*/ 272 h 792"/>
                  <a:gd name="T22" fmla="*/ 733 w 785"/>
                  <a:gd name="T23" fmla="*/ 300 h 792"/>
                  <a:gd name="T24" fmla="*/ 727 w 785"/>
                  <a:gd name="T25" fmla="*/ 315 h 792"/>
                  <a:gd name="T26" fmla="*/ 719 w 785"/>
                  <a:gd name="T27" fmla="*/ 323 h 792"/>
                  <a:gd name="T28" fmla="*/ 696 w 785"/>
                  <a:gd name="T29" fmla="*/ 319 h 792"/>
                  <a:gd name="T30" fmla="*/ 669 w 785"/>
                  <a:gd name="T31" fmla="*/ 334 h 792"/>
                  <a:gd name="T32" fmla="*/ 636 w 785"/>
                  <a:gd name="T33" fmla="*/ 338 h 792"/>
                  <a:gd name="T34" fmla="*/ 597 w 785"/>
                  <a:gd name="T35" fmla="*/ 346 h 792"/>
                  <a:gd name="T36" fmla="*/ 605 w 785"/>
                  <a:gd name="T37" fmla="*/ 377 h 792"/>
                  <a:gd name="T38" fmla="*/ 607 w 785"/>
                  <a:gd name="T39" fmla="*/ 427 h 792"/>
                  <a:gd name="T40" fmla="*/ 591 w 785"/>
                  <a:gd name="T41" fmla="*/ 434 h 792"/>
                  <a:gd name="T42" fmla="*/ 579 w 785"/>
                  <a:gd name="T43" fmla="*/ 409 h 792"/>
                  <a:gd name="T44" fmla="*/ 561 w 785"/>
                  <a:gd name="T45" fmla="*/ 406 h 792"/>
                  <a:gd name="T46" fmla="*/ 549 w 785"/>
                  <a:gd name="T47" fmla="*/ 428 h 792"/>
                  <a:gd name="T48" fmla="*/ 528 w 785"/>
                  <a:gd name="T49" fmla="*/ 431 h 792"/>
                  <a:gd name="T50" fmla="*/ 510 w 785"/>
                  <a:gd name="T51" fmla="*/ 415 h 792"/>
                  <a:gd name="T52" fmla="*/ 485 w 785"/>
                  <a:gd name="T53" fmla="*/ 429 h 792"/>
                  <a:gd name="T54" fmla="*/ 479 w 785"/>
                  <a:gd name="T55" fmla="*/ 452 h 792"/>
                  <a:gd name="T56" fmla="*/ 456 w 785"/>
                  <a:gd name="T57" fmla="*/ 471 h 792"/>
                  <a:gd name="T58" fmla="*/ 428 w 785"/>
                  <a:gd name="T59" fmla="*/ 464 h 792"/>
                  <a:gd name="T60" fmla="*/ 411 w 785"/>
                  <a:gd name="T61" fmla="*/ 469 h 792"/>
                  <a:gd name="T62" fmla="*/ 384 w 785"/>
                  <a:gd name="T63" fmla="*/ 464 h 792"/>
                  <a:gd name="T64" fmla="*/ 322 w 785"/>
                  <a:gd name="T65" fmla="*/ 485 h 792"/>
                  <a:gd name="T66" fmla="*/ 293 w 785"/>
                  <a:gd name="T67" fmla="*/ 480 h 792"/>
                  <a:gd name="T68" fmla="*/ 270 w 785"/>
                  <a:gd name="T69" fmla="*/ 457 h 792"/>
                  <a:gd name="T70" fmla="*/ 269 w 785"/>
                  <a:gd name="T71" fmla="*/ 440 h 792"/>
                  <a:gd name="T72" fmla="*/ 262 w 785"/>
                  <a:gd name="T73" fmla="*/ 418 h 792"/>
                  <a:gd name="T74" fmla="*/ 233 w 785"/>
                  <a:gd name="T75" fmla="*/ 426 h 792"/>
                  <a:gd name="T76" fmla="*/ 234 w 785"/>
                  <a:gd name="T77" fmla="*/ 461 h 792"/>
                  <a:gd name="T78" fmla="*/ 188 w 785"/>
                  <a:gd name="T79" fmla="*/ 536 h 792"/>
                  <a:gd name="T80" fmla="*/ 176 w 785"/>
                  <a:gd name="T81" fmla="*/ 543 h 792"/>
                  <a:gd name="T82" fmla="*/ 159 w 785"/>
                  <a:gd name="T83" fmla="*/ 547 h 792"/>
                  <a:gd name="T84" fmla="*/ 156 w 785"/>
                  <a:gd name="T85" fmla="*/ 576 h 792"/>
                  <a:gd name="T86" fmla="*/ 180 w 785"/>
                  <a:gd name="T87" fmla="*/ 606 h 792"/>
                  <a:gd name="T88" fmla="*/ 177 w 785"/>
                  <a:gd name="T89" fmla="*/ 628 h 792"/>
                  <a:gd name="T90" fmla="*/ 149 w 785"/>
                  <a:gd name="T91" fmla="*/ 643 h 792"/>
                  <a:gd name="T92" fmla="*/ 126 w 785"/>
                  <a:gd name="T93" fmla="*/ 690 h 792"/>
                  <a:gd name="T94" fmla="*/ 110 w 785"/>
                  <a:gd name="T95" fmla="*/ 702 h 792"/>
                  <a:gd name="T96" fmla="*/ 82 w 785"/>
                  <a:gd name="T97" fmla="*/ 723 h 792"/>
                  <a:gd name="T98" fmla="*/ 46 w 785"/>
                  <a:gd name="T99" fmla="*/ 749 h 792"/>
                  <a:gd name="T100" fmla="*/ 18 w 785"/>
                  <a:gd name="T101" fmla="*/ 77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85" h="792">
                    <a:moveTo>
                      <a:pt x="630" y="0"/>
                    </a:moveTo>
                    <a:lnTo>
                      <a:pt x="633" y="1"/>
                    </a:lnTo>
                    <a:lnTo>
                      <a:pt x="639" y="5"/>
                    </a:lnTo>
                    <a:lnTo>
                      <a:pt x="643" y="6"/>
                    </a:lnTo>
                    <a:lnTo>
                      <a:pt x="648" y="9"/>
                    </a:lnTo>
                    <a:lnTo>
                      <a:pt x="652" y="12"/>
                    </a:lnTo>
                    <a:lnTo>
                      <a:pt x="656" y="20"/>
                    </a:lnTo>
                    <a:lnTo>
                      <a:pt x="656" y="21"/>
                    </a:lnTo>
                    <a:lnTo>
                      <a:pt x="658" y="24"/>
                    </a:lnTo>
                    <a:lnTo>
                      <a:pt x="658" y="52"/>
                    </a:lnTo>
                    <a:lnTo>
                      <a:pt x="658" y="55"/>
                    </a:lnTo>
                    <a:lnTo>
                      <a:pt x="662" y="64"/>
                    </a:lnTo>
                    <a:lnTo>
                      <a:pt x="676" y="67"/>
                    </a:lnTo>
                    <a:lnTo>
                      <a:pt x="694" y="68"/>
                    </a:lnTo>
                    <a:lnTo>
                      <a:pt x="710" y="84"/>
                    </a:lnTo>
                    <a:lnTo>
                      <a:pt x="713" y="94"/>
                    </a:lnTo>
                    <a:lnTo>
                      <a:pt x="713" y="100"/>
                    </a:lnTo>
                    <a:lnTo>
                      <a:pt x="716" y="108"/>
                    </a:lnTo>
                    <a:lnTo>
                      <a:pt x="723" y="113"/>
                    </a:lnTo>
                    <a:lnTo>
                      <a:pt x="737" y="118"/>
                    </a:lnTo>
                    <a:lnTo>
                      <a:pt x="739" y="119"/>
                    </a:lnTo>
                    <a:lnTo>
                      <a:pt x="740" y="124"/>
                    </a:lnTo>
                    <a:lnTo>
                      <a:pt x="744" y="141"/>
                    </a:lnTo>
                    <a:lnTo>
                      <a:pt x="743" y="146"/>
                    </a:lnTo>
                    <a:lnTo>
                      <a:pt x="745" y="149"/>
                    </a:lnTo>
                    <a:lnTo>
                      <a:pt x="748" y="152"/>
                    </a:lnTo>
                    <a:lnTo>
                      <a:pt x="754" y="153"/>
                    </a:lnTo>
                    <a:lnTo>
                      <a:pt x="763" y="153"/>
                    </a:lnTo>
                    <a:lnTo>
                      <a:pt x="772" y="155"/>
                    </a:lnTo>
                    <a:lnTo>
                      <a:pt x="779" y="159"/>
                    </a:lnTo>
                    <a:lnTo>
                      <a:pt x="785" y="166"/>
                    </a:lnTo>
                    <a:lnTo>
                      <a:pt x="785" y="174"/>
                    </a:lnTo>
                    <a:lnTo>
                      <a:pt x="784" y="183"/>
                    </a:lnTo>
                    <a:lnTo>
                      <a:pt x="779" y="191"/>
                    </a:lnTo>
                    <a:lnTo>
                      <a:pt x="774" y="197"/>
                    </a:lnTo>
                    <a:lnTo>
                      <a:pt x="768" y="200"/>
                    </a:lnTo>
                    <a:lnTo>
                      <a:pt x="754" y="209"/>
                    </a:lnTo>
                    <a:lnTo>
                      <a:pt x="745" y="211"/>
                    </a:lnTo>
                    <a:lnTo>
                      <a:pt x="738" y="215"/>
                    </a:lnTo>
                    <a:lnTo>
                      <a:pt x="731" y="216"/>
                    </a:lnTo>
                    <a:lnTo>
                      <a:pt x="725" y="220"/>
                    </a:lnTo>
                    <a:lnTo>
                      <a:pt x="723" y="226"/>
                    </a:lnTo>
                    <a:lnTo>
                      <a:pt x="723" y="267"/>
                    </a:lnTo>
                    <a:lnTo>
                      <a:pt x="723" y="272"/>
                    </a:lnTo>
                    <a:lnTo>
                      <a:pt x="726" y="277"/>
                    </a:lnTo>
                    <a:lnTo>
                      <a:pt x="733" y="292"/>
                    </a:lnTo>
                    <a:lnTo>
                      <a:pt x="734" y="300"/>
                    </a:lnTo>
                    <a:lnTo>
                      <a:pt x="733" y="300"/>
                    </a:lnTo>
                    <a:lnTo>
                      <a:pt x="733" y="301"/>
                    </a:lnTo>
                    <a:lnTo>
                      <a:pt x="733" y="303"/>
                    </a:lnTo>
                    <a:lnTo>
                      <a:pt x="732" y="308"/>
                    </a:lnTo>
                    <a:lnTo>
                      <a:pt x="727" y="315"/>
                    </a:lnTo>
                    <a:lnTo>
                      <a:pt x="722" y="321"/>
                    </a:lnTo>
                    <a:lnTo>
                      <a:pt x="720" y="321"/>
                    </a:lnTo>
                    <a:lnTo>
                      <a:pt x="719" y="321"/>
                    </a:lnTo>
                    <a:lnTo>
                      <a:pt x="719" y="323"/>
                    </a:lnTo>
                    <a:lnTo>
                      <a:pt x="713" y="323"/>
                    </a:lnTo>
                    <a:lnTo>
                      <a:pt x="708" y="320"/>
                    </a:lnTo>
                    <a:lnTo>
                      <a:pt x="702" y="320"/>
                    </a:lnTo>
                    <a:lnTo>
                      <a:pt x="696" y="319"/>
                    </a:lnTo>
                    <a:lnTo>
                      <a:pt x="691" y="321"/>
                    </a:lnTo>
                    <a:lnTo>
                      <a:pt x="685" y="323"/>
                    </a:lnTo>
                    <a:lnTo>
                      <a:pt x="683" y="329"/>
                    </a:lnTo>
                    <a:lnTo>
                      <a:pt x="669" y="334"/>
                    </a:lnTo>
                    <a:lnTo>
                      <a:pt x="663" y="335"/>
                    </a:lnTo>
                    <a:lnTo>
                      <a:pt x="656" y="340"/>
                    </a:lnTo>
                    <a:lnTo>
                      <a:pt x="641" y="338"/>
                    </a:lnTo>
                    <a:lnTo>
                      <a:pt x="636" y="338"/>
                    </a:lnTo>
                    <a:lnTo>
                      <a:pt x="625" y="337"/>
                    </a:lnTo>
                    <a:lnTo>
                      <a:pt x="617" y="338"/>
                    </a:lnTo>
                    <a:lnTo>
                      <a:pt x="605" y="342"/>
                    </a:lnTo>
                    <a:lnTo>
                      <a:pt x="597" y="346"/>
                    </a:lnTo>
                    <a:lnTo>
                      <a:pt x="595" y="351"/>
                    </a:lnTo>
                    <a:lnTo>
                      <a:pt x="595" y="357"/>
                    </a:lnTo>
                    <a:lnTo>
                      <a:pt x="600" y="364"/>
                    </a:lnTo>
                    <a:lnTo>
                      <a:pt x="605" y="377"/>
                    </a:lnTo>
                    <a:lnTo>
                      <a:pt x="608" y="395"/>
                    </a:lnTo>
                    <a:lnTo>
                      <a:pt x="607" y="407"/>
                    </a:lnTo>
                    <a:lnTo>
                      <a:pt x="607" y="418"/>
                    </a:lnTo>
                    <a:lnTo>
                      <a:pt x="607" y="427"/>
                    </a:lnTo>
                    <a:lnTo>
                      <a:pt x="607" y="433"/>
                    </a:lnTo>
                    <a:lnTo>
                      <a:pt x="602" y="438"/>
                    </a:lnTo>
                    <a:lnTo>
                      <a:pt x="597" y="439"/>
                    </a:lnTo>
                    <a:lnTo>
                      <a:pt x="591" y="434"/>
                    </a:lnTo>
                    <a:lnTo>
                      <a:pt x="588" y="427"/>
                    </a:lnTo>
                    <a:lnTo>
                      <a:pt x="583" y="416"/>
                    </a:lnTo>
                    <a:lnTo>
                      <a:pt x="580" y="411"/>
                    </a:lnTo>
                    <a:lnTo>
                      <a:pt x="579" y="409"/>
                    </a:lnTo>
                    <a:lnTo>
                      <a:pt x="574" y="405"/>
                    </a:lnTo>
                    <a:lnTo>
                      <a:pt x="570" y="404"/>
                    </a:lnTo>
                    <a:lnTo>
                      <a:pt x="565" y="403"/>
                    </a:lnTo>
                    <a:lnTo>
                      <a:pt x="561" y="406"/>
                    </a:lnTo>
                    <a:lnTo>
                      <a:pt x="559" y="410"/>
                    </a:lnTo>
                    <a:lnTo>
                      <a:pt x="556" y="418"/>
                    </a:lnTo>
                    <a:lnTo>
                      <a:pt x="553" y="423"/>
                    </a:lnTo>
                    <a:lnTo>
                      <a:pt x="549" y="428"/>
                    </a:lnTo>
                    <a:lnTo>
                      <a:pt x="544" y="432"/>
                    </a:lnTo>
                    <a:lnTo>
                      <a:pt x="539" y="434"/>
                    </a:lnTo>
                    <a:lnTo>
                      <a:pt x="533" y="433"/>
                    </a:lnTo>
                    <a:lnTo>
                      <a:pt x="528" y="431"/>
                    </a:lnTo>
                    <a:lnTo>
                      <a:pt x="525" y="426"/>
                    </a:lnTo>
                    <a:lnTo>
                      <a:pt x="522" y="420"/>
                    </a:lnTo>
                    <a:lnTo>
                      <a:pt x="515" y="416"/>
                    </a:lnTo>
                    <a:lnTo>
                      <a:pt x="510" y="415"/>
                    </a:lnTo>
                    <a:lnTo>
                      <a:pt x="504" y="416"/>
                    </a:lnTo>
                    <a:lnTo>
                      <a:pt x="494" y="417"/>
                    </a:lnTo>
                    <a:lnTo>
                      <a:pt x="488" y="423"/>
                    </a:lnTo>
                    <a:lnTo>
                      <a:pt x="485" y="429"/>
                    </a:lnTo>
                    <a:lnTo>
                      <a:pt x="485" y="440"/>
                    </a:lnTo>
                    <a:lnTo>
                      <a:pt x="482" y="449"/>
                    </a:lnTo>
                    <a:lnTo>
                      <a:pt x="480" y="450"/>
                    </a:lnTo>
                    <a:lnTo>
                      <a:pt x="479" y="452"/>
                    </a:lnTo>
                    <a:lnTo>
                      <a:pt x="476" y="457"/>
                    </a:lnTo>
                    <a:lnTo>
                      <a:pt x="471" y="461"/>
                    </a:lnTo>
                    <a:lnTo>
                      <a:pt x="466" y="466"/>
                    </a:lnTo>
                    <a:lnTo>
                      <a:pt x="456" y="471"/>
                    </a:lnTo>
                    <a:lnTo>
                      <a:pt x="448" y="474"/>
                    </a:lnTo>
                    <a:lnTo>
                      <a:pt x="441" y="474"/>
                    </a:lnTo>
                    <a:lnTo>
                      <a:pt x="437" y="473"/>
                    </a:lnTo>
                    <a:lnTo>
                      <a:pt x="428" y="464"/>
                    </a:lnTo>
                    <a:lnTo>
                      <a:pt x="422" y="461"/>
                    </a:lnTo>
                    <a:lnTo>
                      <a:pt x="417" y="460"/>
                    </a:lnTo>
                    <a:lnTo>
                      <a:pt x="416" y="463"/>
                    </a:lnTo>
                    <a:lnTo>
                      <a:pt x="411" y="469"/>
                    </a:lnTo>
                    <a:lnTo>
                      <a:pt x="406" y="473"/>
                    </a:lnTo>
                    <a:lnTo>
                      <a:pt x="399" y="472"/>
                    </a:lnTo>
                    <a:lnTo>
                      <a:pt x="391" y="468"/>
                    </a:lnTo>
                    <a:lnTo>
                      <a:pt x="384" y="464"/>
                    </a:lnTo>
                    <a:lnTo>
                      <a:pt x="377" y="463"/>
                    </a:lnTo>
                    <a:lnTo>
                      <a:pt x="370" y="464"/>
                    </a:lnTo>
                    <a:lnTo>
                      <a:pt x="365" y="468"/>
                    </a:lnTo>
                    <a:lnTo>
                      <a:pt x="322" y="485"/>
                    </a:lnTo>
                    <a:lnTo>
                      <a:pt x="315" y="486"/>
                    </a:lnTo>
                    <a:lnTo>
                      <a:pt x="308" y="486"/>
                    </a:lnTo>
                    <a:lnTo>
                      <a:pt x="300" y="484"/>
                    </a:lnTo>
                    <a:lnTo>
                      <a:pt x="293" y="480"/>
                    </a:lnTo>
                    <a:lnTo>
                      <a:pt x="282" y="473"/>
                    </a:lnTo>
                    <a:lnTo>
                      <a:pt x="275" y="466"/>
                    </a:lnTo>
                    <a:lnTo>
                      <a:pt x="271" y="461"/>
                    </a:lnTo>
                    <a:lnTo>
                      <a:pt x="270" y="457"/>
                    </a:lnTo>
                    <a:lnTo>
                      <a:pt x="269" y="452"/>
                    </a:lnTo>
                    <a:lnTo>
                      <a:pt x="270" y="449"/>
                    </a:lnTo>
                    <a:lnTo>
                      <a:pt x="270" y="447"/>
                    </a:lnTo>
                    <a:lnTo>
                      <a:pt x="269" y="440"/>
                    </a:lnTo>
                    <a:lnTo>
                      <a:pt x="269" y="435"/>
                    </a:lnTo>
                    <a:lnTo>
                      <a:pt x="268" y="427"/>
                    </a:lnTo>
                    <a:lnTo>
                      <a:pt x="264" y="421"/>
                    </a:lnTo>
                    <a:lnTo>
                      <a:pt x="262" y="418"/>
                    </a:lnTo>
                    <a:lnTo>
                      <a:pt x="252" y="415"/>
                    </a:lnTo>
                    <a:lnTo>
                      <a:pt x="245" y="415"/>
                    </a:lnTo>
                    <a:lnTo>
                      <a:pt x="237" y="418"/>
                    </a:lnTo>
                    <a:lnTo>
                      <a:pt x="233" y="426"/>
                    </a:lnTo>
                    <a:lnTo>
                      <a:pt x="230" y="429"/>
                    </a:lnTo>
                    <a:lnTo>
                      <a:pt x="230" y="435"/>
                    </a:lnTo>
                    <a:lnTo>
                      <a:pt x="233" y="449"/>
                    </a:lnTo>
                    <a:lnTo>
                      <a:pt x="234" y="461"/>
                    </a:lnTo>
                    <a:lnTo>
                      <a:pt x="233" y="466"/>
                    </a:lnTo>
                    <a:lnTo>
                      <a:pt x="231" y="468"/>
                    </a:lnTo>
                    <a:lnTo>
                      <a:pt x="231" y="472"/>
                    </a:lnTo>
                    <a:lnTo>
                      <a:pt x="188" y="536"/>
                    </a:lnTo>
                    <a:lnTo>
                      <a:pt x="183" y="540"/>
                    </a:lnTo>
                    <a:lnTo>
                      <a:pt x="180" y="541"/>
                    </a:lnTo>
                    <a:lnTo>
                      <a:pt x="179" y="543"/>
                    </a:lnTo>
                    <a:lnTo>
                      <a:pt x="176" y="543"/>
                    </a:lnTo>
                    <a:lnTo>
                      <a:pt x="173" y="544"/>
                    </a:lnTo>
                    <a:lnTo>
                      <a:pt x="170" y="544"/>
                    </a:lnTo>
                    <a:lnTo>
                      <a:pt x="167" y="546"/>
                    </a:lnTo>
                    <a:lnTo>
                      <a:pt x="159" y="547"/>
                    </a:lnTo>
                    <a:lnTo>
                      <a:pt x="155" y="551"/>
                    </a:lnTo>
                    <a:lnTo>
                      <a:pt x="153" y="557"/>
                    </a:lnTo>
                    <a:lnTo>
                      <a:pt x="154" y="565"/>
                    </a:lnTo>
                    <a:lnTo>
                      <a:pt x="156" y="576"/>
                    </a:lnTo>
                    <a:lnTo>
                      <a:pt x="161" y="586"/>
                    </a:lnTo>
                    <a:lnTo>
                      <a:pt x="166" y="593"/>
                    </a:lnTo>
                    <a:lnTo>
                      <a:pt x="173" y="599"/>
                    </a:lnTo>
                    <a:lnTo>
                      <a:pt x="180" y="606"/>
                    </a:lnTo>
                    <a:lnTo>
                      <a:pt x="183" y="609"/>
                    </a:lnTo>
                    <a:lnTo>
                      <a:pt x="184" y="614"/>
                    </a:lnTo>
                    <a:lnTo>
                      <a:pt x="182" y="621"/>
                    </a:lnTo>
                    <a:lnTo>
                      <a:pt x="177" y="628"/>
                    </a:lnTo>
                    <a:lnTo>
                      <a:pt x="170" y="632"/>
                    </a:lnTo>
                    <a:lnTo>
                      <a:pt x="165" y="635"/>
                    </a:lnTo>
                    <a:lnTo>
                      <a:pt x="156" y="640"/>
                    </a:lnTo>
                    <a:lnTo>
                      <a:pt x="149" y="643"/>
                    </a:lnTo>
                    <a:lnTo>
                      <a:pt x="144" y="647"/>
                    </a:lnTo>
                    <a:lnTo>
                      <a:pt x="138" y="661"/>
                    </a:lnTo>
                    <a:lnTo>
                      <a:pt x="133" y="674"/>
                    </a:lnTo>
                    <a:lnTo>
                      <a:pt x="126" y="690"/>
                    </a:lnTo>
                    <a:lnTo>
                      <a:pt x="121" y="694"/>
                    </a:lnTo>
                    <a:lnTo>
                      <a:pt x="117" y="698"/>
                    </a:lnTo>
                    <a:lnTo>
                      <a:pt x="113" y="701"/>
                    </a:lnTo>
                    <a:lnTo>
                      <a:pt x="110" y="702"/>
                    </a:lnTo>
                    <a:lnTo>
                      <a:pt x="109" y="704"/>
                    </a:lnTo>
                    <a:lnTo>
                      <a:pt x="98" y="708"/>
                    </a:lnTo>
                    <a:lnTo>
                      <a:pt x="90" y="718"/>
                    </a:lnTo>
                    <a:lnTo>
                      <a:pt x="82" y="723"/>
                    </a:lnTo>
                    <a:lnTo>
                      <a:pt x="74" y="729"/>
                    </a:lnTo>
                    <a:lnTo>
                      <a:pt x="59" y="737"/>
                    </a:lnTo>
                    <a:lnTo>
                      <a:pt x="50" y="748"/>
                    </a:lnTo>
                    <a:lnTo>
                      <a:pt x="46" y="749"/>
                    </a:lnTo>
                    <a:lnTo>
                      <a:pt x="42" y="753"/>
                    </a:lnTo>
                    <a:lnTo>
                      <a:pt x="36" y="758"/>
                    </a:lnTo>
                    <a:lnTo>
                      <a:pt x="28" y="765"/>
                    </a:lnTo>
                    <a:lnTo>
                      <a:pt x="18" y="771"/>
                    </a:lnTo>
                    <a:lnTo>
                      <a:pt x="8" y="782"/>
                    </a:lnTo>
                    <a:lnTo>
                      <a:pt x="0" y="79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Line 834">
                <a:extLst>
                  <a:ext uri="{FF2B5EF4-FFF2-40B4-BE49-F238E27FC236}">
                    <a16:creationId xmlns:a16="http://schemas.microsoft.com/office/drawing/2014/main" id="{AC326319-3C9A-62F3-DF58-AC5D92E3BC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3" y="536"/>
                <a:ext cx="0" cy="1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835">
                <a:extLst>
                  <a:ext uri="{FF2B5EF4-FFF2-40B4-BE49-F238E27FC236}">
                    <a16:creationId xmlns:a16="http://schemas.microsoft.com/office/drawing/2014/main" id="{C03AAAAC-255E-7FC4-81FD-559BB5A33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536"/>
                <a:ext cx="163" cy="253"/>
              </a:xfrm>
              <a:custGeom>
                <a:avLst/>
                <a:gdLst>
                  <a:gd name="T0" fmla="*/ 1 w 811"/>
                  <a:gd name="T1" fmla="*/ 1221 h 1265"/>
                  <a:gd name="T2" fmla="*/ 13 w 811"/>
                  <a:gd name="T3" fmla="*/ 1201 h 1265"/>
                  <a:gd name="T4" fmla="*/ 35 w 811"/>
                  <a:gd name="T5" fmla="*/ 1222 h 1265"/>
                  <a:gd name="T6" fmla="*/ 52 w 811"/>
                  <a:gd name="T7" fmla="*/ 1196 h 1265"/>
                  <a:gd name="T8" fmla="*/ 59 w 811"/>
                  <a:gd name="T9" fmla="*/ 1184 h 1265"/>
                  <a:gd name="T10" fmla="*/ 68 w 811"/>
                  <a:gd name="T11" fmla="*/ 1167 h 1265"/>
                  <a:gd name="T12" fmla="*/ 86 w 811"/>
                  <a:gd name="T13" fmla="*/ 1164 h 1265"/>
                  <a:gd name="T14" fmla="*/ 61 w 811"/>
                  <a:gd name="T15" fmla="*/ 1110 h 1265"/>
                  <a:gd name="T16" fmla="*/ 62 w 811"/>
                  <a:gd name="T17" fmla="*/ 1082 h 1265"/>
                  <a:gd name="T18" fmla="*/ 40 w 811"/>
                  <a:gd name="T19" fmla="*/ 1057 h 1265"/>
                  <a:gd name="T20" fmla="*/ 22 w 811"/>
                  <a:gd name="T21" fmla="*/ 1025 h 1265"/>
                  <a:gd name="T22" fmla="*/ 38 w 811"/>
                  <a:gd name="T23" fmla="*/ 1017 h 1265"/>
                  <a:gd name="T24" fmla="*/ 40 w 811"/>
                  <a:gd name="T25" fmla="*/ 995 h 1265"/>
                  <a:gd name="T26" fmla="*/ 45 w 811"/>
                  <a:gd name="T27" fmla="*/ 938 h 1265"/>
                  <a:gd name="T28" fmla="*/ 29 w 811"/>
                  <a:gd name="T29" fmla="*/ 913 h 1265"/>
                  <a:gd name="T30" fmla="*/ 39 w 811"/>
                  <a:gd name="T31" fmla="*/ 872 h 1265"/>
                  <a:gd name="T32" fmla="*/ 67 w 811"/>
                  <a:gd name="T33" fmla="*/ 868 h 1265"/>
                  <a:gd name="T34" fmla="*/ 97 w 811"/>
                  <a:gd name="T35" fmla="*/ 847 h 1265"/>
                  <a:gd name="T36" fmla="*/ 135 w 811"/>
                  <a:gd name="T37" fmla="*/ 862 h 1265"/>
                  <a:gd name="T38" fmla="*/ 164 w 811"/>
                  <a:gd name="T39" fmla="*/ 833 h 1265"/>
                  <a:gd name="T40" fmla="*/ 206 w 811"/>
                  <a:gd name="T41" fmla="*/ 830 h 1265"/>
                  <a:gd name="T42" fmla="*/ 284 w 811"/>
                  <a:gd name="T43" fmla="*/ 798 h 1265"/>
                  <a:gd name="T44" fmla="*/ 305 w 811"/>
                  <a:gd name="T45" fmla="*/ 784 h 1265"/>
                  <a:gd name="T46" fmla="*/ 330 w 811"/>
                  <a:gd name="T47" fmla="*/ 793 h 1265"/>
                  <a:gd name="T48" fmla="*/ 343 w 811"/>
                  <a:gd name="T49" fmla="*/ 775 h 1265"/>
                  <a:gd name="T50" fmla="*/ 366 w 811"/>
                  <a:gd name="T51" fmla="*/ 766 h 1265"/>
                  <a:gd name="T52" fmla="*/ 389 w 811"/>
                  <a:gd name="T53" fmla="*/ 767 h 1265"/>
                  <a:gd name="T54" fmla="*/ 410 w 811"/>
                  <a:gd name="T55" fmla="*/ 754 h 1265"/>
                  <a:gd name="T56" fmla="*/ 427 w 811"/>
                  <a:gd name="T57" fmla="*/ 735 h 1265"/>
                  <a:gd name="T58" fmla="*/ 471 w 811"/>
                  <a:gd name="T59" fmla="*/ 704 h 1265"/>
                  <a:gd name="T60" fmla="*/ 524 w 811"/>
                  <a:gd name="T61" fmla="*/ 685 h 1265"/>
                  <a:gd name="T62" fmla="*/ 544 w 811"/>
                  <a:gd name="T63" fmla="*/ 664 h 1265"/>
                  <a:gd name="T64" fmla="*/ 575 w 811"/>
                  <a:gd name="T65" fmla="*/ 655 h 1265"/>
                  <a:gd name="T66" fmla="*/ 613 w 811"/>
                  <a:gd name="T67" fmla="*/ 648 h 1265"/>
                  <a:gd name="T68" fmla="*/ 630 w 811"/>
                  <a:gd name="T69" fmla="*/ 611 h 1265"/>
                  <a:gd name="T70" fmla="*/ 669 w 811"/>
                  <a:gd name="T71" fmla="*/ 589 h 1265"/>
                  <a:gd name="T72" fmla="*/ 705 w 811"/>
                  <a:gd name="T73" fmla="*/ 495 h 1265"/>
                  <a:gd name="T74" fmla="*/ 702 w 811"/>
                  <a:gd name="T75" fmla="*/ 448 h 1265"/>
                  <a:gd name="T76" fmla="*/ 709 w 811"/>
                  <a:gd name="T77" fmla="*/ 378 h 1265"/>
                  <a:gd name="T78" fmla="*/ 710 w 811"/>
                  <a:gd name="T79" fmla="*/ 359 h 1265"/>
                  <a:gd name="T80" fmla="*/ 705 w 811"/>
                  <a:gd name="T81" fmla="*/ 284 h 1265"/>
                  <a:gd name="T82" fmla="*/ 718 w 811"/>
                  <a:gd name="T83" fmla="*/ 257 h 1265"/>
                  <a:gd name="T84" fmla="*/ 732 w 811"/>
                  <a:gd name="T85" fmla="*/ 251 h 1265"/>
                  <a:gd name="T86" fmla="*/ 750 w 811"/>
                  <a:gd name="T87" fmla="*/ 225 h 1265"/>
                  <a:gd name="T88" fmla="*/ 767 w 811"/>
                  <a:gd name="T89" fmla="*/ 190 h 1265"/>
                  <a:gd name="T90" fmla="*/ 753 w 811"/>
                  <a:gd name="T91" fmla="*/ 162 h 1265"/>
                  <a:gd name="T92" fmla="*/ 764 w 811"/>
                  <a:gd name="T93" fmla="*/ 137 h 1265"/>
                  <a:gd name="T94" fmla="*/ 764 w 811"/>
                  <a:gd name="T95" fmla="*/ 107 h 1265"/>
                  <a:gd name="T96" fmla="*/ 751 w 811"/>
                  <a:gd name="T97" fmla="*/ 81 h 1265"/>
                  <a:gd name="T98" fmla="*/ 762 w 811"/>
                  <a:gd name="T99" fmla="*/ 56 h 1265"/>
                  <a:gd name="T100" fmla="*/ 778 w 811"/>
                  <a:gd name="T101" fmla="*/ 55 h 1265"/>
                  <a:gd name="T102" fmla="*/ 783 w 811"/>
                  <a:gd name="T103" fmla="*/ 44 h 1265"/>
                  <a:gd name="T104" fmla="*/ 796 w 811"/>
                  <a:gd name="T105" fmla="*/ 7 h 1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11" h="1265">
                    <a:moveTo>
                      <a:pt x="11" y="1265"/>
                    </a:moveTo>
                    <a:lnTo>
                      <a:pt x="10" y="1256"/>
                    </a:lnTo>
                    <a:lnTo>
                      <a:pt x="10" y="1247"/>
                    </a:lnTo>
                    <a:lnTo>
                      <a:pt x="6" y="1230"/>
                    </a:lnTo>
                    <a:lnTo>
                      <a:pt x="1" y="1221"/>
                    </a:lnTo>
                    <a:lnTo>
                      <a:pt x="0" y="1215"/>
                    </a:lnTo>
                    <a:lnTo>
                      <a:pt x="0" y="1208"/>
                    </a:lnTo>
                    <a:lnTo>
                      <a:pt x="2" y="1206"/>
                    </a:lnTo>
                    <a:lnTo>
                      <a:pt x="7" y="1200"/>
                    </a:lnTo>
                    <a:lnTo>
                      <a:pt x="13" y="1201"/>
                    </a:lnTo>
                    <a:lnTo>
                      <a:pt x="18" y="1207"/>
                    </a:lnTo>
                    <a:lnTo>
                      <a:pt x="24" y="1216"/>
                    </a:lnTo>
                    <a:lnTo>
                      <a:pt x="28" y="1221"/>
                    </a:lnTo>
                    <a:lnTo>
                      <a:pt x="30" y="1222"/>
                    </a:lnTo>
                    <a:lnTo>
                      <a:pt x="35" y="1222"/>
                    </a:lnTo>
                    <a:lnTo>
                      <a:pt x="38" y="1217"/>
                    </a:lnTo>
                    <a:lnTo>
                      <a:pt x="42" y="1210"/>
                    </a:lnTo>
                    <a:lnTo>
                      <a:pt x="46" y="1199"/>
                    </a:lnTo>
                    <a:lnTo>
                      <a:pt x="52" y="1198"/>
                    </a:lnTo>
                    <a:lnTo>
                      <a:pt x="52" y="1196"/>
                    </a:lnTo>
                    <a:lnTo>
                      <a:pt x="53" y="1196"/>
                    </a:lnTo>
                    <a:lnTo>
                      <a:pt x="56" y="1196"/>
                    </a:lnTo>
                    <a:lnTo>
                      <a:pt x="58" y="1195"/>
                    </a:lnTo>
                    <a:lnTo>
                      <a:pt x="59" y="1190"/>
                    </a:lnTo>
                    <a:lnTo>
                      <a:pt x="59" y="1184"/>
                    </a:lnTo>
                    <a:lnTo>
                      <a:pt x="57" y="1177"/>
                    </a:lnTo>
                    <a:lnTo>
                      <a:pt x="58" y="1172"/>
                    </a:lnTo>
                    <a:lnTo>
                      <a:pt x="59" y="1168"/>
                    </a:lnTo>
                    <a:lnTo>
                      <a:pt x="63" y="1167"/>
                    </a:lnTo>
                    <a:lnTo>
                      <a:pt x="68" y="1167"/>
                    </a:lnTo>
                    <a:lnTo>
                      <a:pt x="75" y="1170"/>
                    </a:lnTo>
                    <a:lnTo>
                      <a:pt x="78" y="1170"/>
                    </a:lnTo>
                    <a:lnTo>
                      <a:pt x="82" y="1167"/>
                    </a:lnTo>
                    <a:lnTo>
                      <a:pt x="84" y="1165"/>
                    </a:lnTo>
                    <a:lnTo>
                      <a:pt x="86" y="1164"/>
                    </a:lnTo>
                    <a:lnTo>
                      <a:pt x="86" y="1159"/>
                    </a:lnTo>
                    <a:lnTo>
                      <a:pt x="75" y="1137"/>
                    </a:lnTo>
                    <a:lnTo>
                      <a:pt x="68" y="1125"/>
                    </a:lnTo>
                    <a:lnTo>
                      <a:pt x="64" y="1116"/>
                    </a:lnTo>
                    <a:lnTo>
                      <a:pt x="61" y="1110"/>
                    </a:lnTo>
                    <a:lnTo>
                      <a:pt x="62" y="1107"/>
                    </a:lnTo>
                    <a:lnTo>
                      <a:pt x="62" y="1096"/>
                    </a:lnTo>
                    <a:lnTo>
                      <a:pt x="62" y="1091"/>
                    </a:lnTo>
                    <a:lnTo>
                      <a:pt x="63" y="1088"/>
                    </a:lnTo>
                    <a:lnTo>
                      <a:pt x="62" y="1082"/>
                    </a:lnTo>
                    <a:lnTo>
                      <a:pt x="62" y="1081"/>
                    </a:lnTo>
                    <a:lnTo>
                      <a:pt x="57" y="1079"/>
                    </a:lnTo>
                    <a:lnTo>
                      <a:pt x="52" y="1075"/>
                    </a:lnTo>
                    <a:lnTo>
                      <a:pt x="44" y="1065"/>
                    </a:lnTo>
                    <a:lnTo>
                      <a:pt x="40" y="1057"/>
                    </a:lnTo>
                    <a:lnTo>
                      <a:pt x="40" y="1046"/>
                    </a:lnTo>
                    <a:lnTo>
                      <a:pt x="38" y="1041"/>
                    </a:lnTo>
                    <a:lnTo>
                      <a:pt x="33" y="1039"/>
                    </a:lnTo>
                    <a:lnTo>
                      <a:pt x="26" y="1032"/>
                    </a:lnTo>
                    <a:lnTo>
                      <a:pt x="22" y="1025"/>
                    </a:lnTo>
                    <a:lnTo>
                      <a:pt x="23" y="1023"/>
                    </a:lnTo>
                    <a:lnTo>
                      <a:pt x="26" y="1021"/>
                    </a:lnTo>
                    <a:lnTo>
                      <a:pt x="32" y="1021"/>
                    </a:lnTo>
                    <a:lnTo>
                      <a:pt x="35" y="1018"/>
                    </a:lnTo>
                    <a:lnTo>
                      <a:pt x="38" y="1017"/>
                    </a:lnTo>
                    <a:lnTo>
                      <a:pt x="39" y="1015"/>
                    </a:lnTo>
                    <a:lnTo>
                      <a:pt x="39" y="1012"/>
                    </a:lnTo>
                    <a:lnTo>
                      <a:pt x="36" y="1007"/>
                    </a:lnTo>
                    <a:lnTo>
                      <a:pt x="36" y="1004"/>
                    </a:lnTo>
                    <a:lnTo>
                      <a:pt x="40" y="995"/>
                    </a:lnTo>
                    <a:lnTo>
                      <a:pt x="40" y="981"/>
                    </a:lnTo>
                    <a:lnTo>
                      <a:pt x="39" y="978"/>
                    </a:lnTo>
                    <a:lnTo>
                      <a:pt x="39" y="975"/>
                    </a:lnTo>
                    <a:lnTo>
                      <a:pt x="41" y="965"/>
                    </a:lnTo>
                    <a:lnTo>
                      <a:pt x="45" y="938"/>
                    </a:lnTo>
                    <a:lnTo>
                      <a:pt x="42" y="931"/>
                    </a:lnTo>
                    <a:lnTo>
                      <a:pt x="40" y="927"/>
                    </a:lnTo>
                    <a:lnTo>
                      <a:pt x="36" y="925"/>
                    </a:lnTo>
                    <a:lnTo>
                      <a:pt x="32" y="919"/>
                    </a:lnTo>
                    <a:lnTo>
                      <a:pt x="29" y="913"/>
                    </a:lnTo>
                    <a:lnTo>
                      <a:pt x="28" y="897"/>
                    </a:lnTo>
                    <a:lnTo>
                      <a:pt x="29" y="882"/>
                    </a:lnTo>
                    <a:lnTo>
                      <a:pt x="34" y="874"/>
                    </a:lnTo>
                    <a:lnTo>
                      <a:pt x="36" y="872"/>
                    </a:lnTo>
                    <a:lnTo>
                      <a:pt x="39" y="872"/>
                    </a:lnTo>
                    <a:lnTo>
                      <a:pt x="51" y="868"/>
                    </a:lnTo>
                    <a:lnTo>
                      <a:pt x="63" y="869"/>
                    </a:lnTo>
                    <a:lnTo>
                      <a:pt x="63" y="868"/>
                    </a:lnTo>
                    <a:lnTo>
                      <a:pt x="64" y="868"/>
                    </a:lnTo>
                    <a:lnTo>
                      <a:pt x="67" y="868"/>
                    </a:lnTo>
                    <a:lnTo>
                      <a:pt x="72" y="868"/>
                    </a:lnTo>
                    <a:lnTo>
                      <a:pt x="81" y="863"/>
                    </a:lnTo>
                    <a:lnTo>
                      <a:pt x="87" y="855"/>
                    </a:lnTo>
                    <a:lnTo>
                      <a:pt x="95" y="850"/>
                    </a:lnTo>
                    <a:lnTo>
                      <a:pt x="97" y="847"/>
                    </a:lnTo>
                    <a:lnTo>
                      <a:pt x="101" y="847"/>
                    </a:lnTo>
                    <a:lnTo>
                      <a:pt x="108" y="848"/>
                    </a:lnTo>
                    <a:lnTo>
                      <a:pt x="118" y="851"/>
                    </a:lnTo>
                    <a:lnTo>
                      <a:pt x="130" y="861"/>
                    </a:lnTo>
                    <a:lnTo>
                      <a:pt x="135" y="862"/>
                    </a:lnTo>
                    <a:lnTo>
                      <a:pt x="139" y="862"/>
                    </a:lnTo>
                    <a:lnTo>
                      <a:pt x="144" y="858"/>
                    </a:lnTo>
                    <a:lnTo>
                      <a:pt x="150" y="852"/>
                    </a:lnTo>
                    <a:lnTo>
                      <a:pt x="156" y="841"/>
                    </a:lnTo>
                    <a:lnTo>
                      <a:pt x="164" y="833"/>
                    </a:lnTo>
                    <a:lnTo>
                      <a:pt x="169" y="828"/>
                    </a:lnTo>
                    <a:lnTo>
                      <a:pt x="173" y="827"/>
                    </a:lnTo>
                    <a:lnTo>
                      <a:pt x="187" y="825"/>
                    </a:lnTo>
                    <a:lnTo>
                      <a:pt x="198" y="829"/>
                    </a:lnTo>
                    <a:lnTo>
                      <a:pt x="206" y="830"/>
                    </a:lnTo>
                    <a:lnTo>
                      <a:pt x="219" y="828"/>
                    </a:lnTo>
                    <a:lnTo>
                      <a:pt x="234" y="821"/>
                    </a:lnTo>
                    <a:lnTo>
                      <a:pt x="244" y="817"/>
                    </a:lnTo>
                    <a:lnTo>
                      <a:pt x="263" y="805"/>
                    </a:lnTo>
                    <a:lnTo>
                      <a:pt x="284" y="798"/>
                    </a:lnTo>
                    <a:lnTo>
                      <a:pt x="291" y="794"/>
                    </a:lnTo>
                    <a:lnTo>
                      <a:pt x="297" y="792"/>
                    </a:lnTo>
                    <a:lnTo>
                      <a:pt x="301" y="789"/>
                    </a:lnTo>
                    <a:lnTo>
                      <a:pt x="303" y="789"/>
                    </a:lnTo>
                    <a:lnTo>
                      <a:pt x="305" y="784"/>
                    </a:lnTo>
                    <a:lnTo>
                      <a:pt x="309" y="782"/>
                    </a:lnTo>
                    <a:lnTo>
                      <a:pt x="316" y="782"/>
                    </a:lnTo>
                    <a:lnTo>
                      <a:pt x="326" y="792"/>
                    </a:lnTo>
                    <a:lnTo>
                      <a:pt x="328" y="793"/>
                    </a:lnTo>
                    <a:lnTo>
                      <a:pt x="330" y="793"/>
                    </a:lnTo>
                    <a:lnTo>
                      <a:pt x="332" y="794"/>
                    </a:lnTo>
                    <a:lnTo>
                      <a:pt x="335" y="790"/>
                    </a:lnTo>
                    <a:lnTo>
                      <a:pt x="336" y="788"/>
                    </a:lnTo>
                    <a:lnTo>
                      <a:pt x="338" y="787"/>
                    </a:lnTo>
                    <a:lnTo>
                      <a:pt x="343" y="775"/>
                    </a:lnTo>
                    <a:lnTo>
                      <a:pt x="345" y="771"/>
                    </a:lnTo>
                    <a:lnTo>
                      <a:pt x="349" y="770"/>
                    </a:lnTo>
                    <a:lnTo>
                      <a:pt x="354" y="766"/>
                    </a:lnTo>
                    <a:lnTo>
                      <a:pt x="359" y="765"/>
                    </a:lnTo>
                    <a:lnTo>
                      <a:pt x="366" y="766"/>
                    </a:lnTo>
                    <a:lnTo>
                      <a:pt x="376" y="767"/>
                    </a:lnTo>
                    <a:lnTo>
                      <a:pt x="385" y="768"/>
                    </a:lnTo>
                    <a:lnTo>
                      <a:pt x="385" y="767"/>
                    </a:lnTo>
                    <a:lnTo>
                      <a:pt x="387" y="767"/>
                    </a:lnTo>
                    <a:lnTo>
                      <a:pt x="389" y="767"/>
                    </a:lnTo>
                    <a:lnTo>
                      <a:pt x="394" y="767"/>
                    </a:lnTo>
                    <a:lnTo>
                      <a:pt x="401" y="765"/>
                    </a:lnTo>
                    <a:lnTo>
                      <a:pt x="404" y="761"/>
                    </a:lnTo>
                    <a:lnTo>
                      <a:pt x="407" y="759"/>
                    </a:lnTo>
                    <a:lnTo>
                      <a:pt x="410" y="754"/>
                    </a:lnTo>
                    <a:lnTo>
                      <a:pt x="411" y="752"/>
                    </a:lnTo>
                    <a:lnTo>
                      <a:pt x="413" y="750"/>
                    </a:lnTo>
                    <a:lnTo>
                      <a:pt x="417" y="741"/>
                    </a:lnTo>
                    <a:lnTo>
                      <a:pt x="423" y="737"/>
                    </a:lnTo>
                    <a:lnTo>
                      <a:pt x="427" y="735"/>
                    </a:lnTo>
                    <a:lnTo>
                      <a:pt x="433" y="731"/>
                    </a:lnTo>
                    <a:lnTo>
                      <a:pt x="440" y="726"/>
                    </a:lnTo>
                    <a:lnTo>
                      <a:pt x="451" y="721"/>
                    </a:lnTo>
                    <a:lnTo>
                      <a:pt x="462" y="710"/>
                    </a:lnTo>
                    <a:lnTo>
                      <a:pt x="471" y="704"/>
                    </a:lnTo>
                    <a:lnTo>
                      <a:pt x="493" y="692"/>
                    </a:lnTo>
                    <a:lnTo>
                      <a:pt x="520" y="686"/>
                    </a:lnTo>
                    <a:lnTo>
                      <a:pt x="520" y="685"/>
                    </a:lnTo>
                    <a:lnTo>
                      <a:pt x="521" y="685"/>
                    </a:lnTo>
                    <a:lnTo>
                      <a:pt x="524" y="685"/>
                    </a:lnTo>
                    <a:lnTo>
                      <a:pt x="528" y="684"/>
                    </a:lnTo>
                    <a:lnTo>
                      <a:pt x="530" y="681"/>
                    </a:lnTo>
                    <a:lnTo>
                      <a:pt x="532" y="680"/>
                    </a:lnTo>
                    <a:lnTo>
                      <a:pt x="537" y="676"/>
                    </a:lnTo>
                    <a:lnTo>
                      <a:pt x="544" y="664"/>
                    </a:lnTo>
                    <a:lnTo>
                      <a:pt x="556" y="655"/>
                    </a:lnTo>
                    <a:lnTo>
                      <a:pt x="560" y="652"/>
                    </a:lnTo>
                    <a:lnTo>
                      <a:pt x="565" y="652"/>
                    </a:lnTo>
                    <a:lnTo>
                      <a:pt x="572" y="653"/>
                    </a:lnTo>
                    <a:lnTo>
                      <a:pt x="575" y="655"/>
                    </a:lnTo>
                    <a:lnTo>
                      <a:pt x="587" y="659"/>
                    </a:lnTo>
                    <a:lnTo>
                      <a:pt x="600" y="659"/>
                    </a:lnTo>
                    <a:lnTo>
                      <a:pt x="606" y="657"/>
                    </a:lnTo>
                    <a:lnTo>
                      <a:pt x="611" y="653"/>
                    </a:lnTo>
                    <a:lnTo>
                      <a:pt x="613" y="648"/>
                    </a:lnTo>
                    <a:lnTo>
                      <a:pt x="616" y="642"/>
                    </a:lnTo>
                    <a:lnTo>
                      <a:pt x="617" y="629"/>
                    </a:lnTo>
                    <a:lnTo>
                      <a:pt x="621" y="623"/>
                    </a:lnTo>
                    <a:lnTo>
                      <a:pt x="625" y="616"/>
                    </a:lnTo>
                    <a:lnTo>
                      <a:pt x="630" y="611"/>
                    </a:lnTo>
                    <a:lnTo>
                      <a:pt x="640" y="601"/>
                    </a:lnTo>
                    <a:lnTo>
                      <a:pt x="652" y="599"/>
                    </a:lnTo>
                    <a:lnTo>
                      <a:pt x="658" y="596"/>
                    </a:lnTo>
                    <a:lnTo>
                      <a:pt x="664" y="594"/>
                    </a:lnTo>
                    <a:lnTo>
                      <a:pt x="669" y="589"/>
                    </a:lnTo>
                    <a:lnTo>
                      <a:pt x="674" y="583"/>
                    </a:lnTo>
                    <a:lnTo>
                      <a:pt x="693" y="538"/>
                    </a:lnTo>
                    <a:lnTo>
                      <a:pt x="699" y="520"/>
                    </a:lnTo>
                    <a:lnTo>
                      <a:pt x="704" y="507"/>
                    </a:lnTo>
                    <a:lnTo>
                      <a:pt x="705" y="495"/>
                    </a:lnTo>
                    <a:lnTo>
                      <a:pt x="705" y="486"/>
                    </a:lnTo>
                    <a:lnTo>
                      <a:pt x="701" y="473"/>
                    </a:lnTo>
                    <a:lnTo>
                      <a:pt x="699" y="462"/>
                    </a:lnTo>
                    <a:lnTo>
                      <a:pt x="698" y="453"/>
                    </a:lnTo>
                    <a:lnTo>
                      <a:pt x="702" y="448"/>
                    </a:lnTo>
                    <a:lnTo>
                      <a:pt x="707" y="432"/>
                    </a:lnTo>
                    <a:lnTo>
                      <a:pt x="709" y="418"/>
                    </a:lnTo>
                    <a:lnTo>
                      <a:pt x="707" y="400"/>
                    </a:lnTo>
                    <a:lnTo>
                      <a:pt x="709" y="384"/>
                    </a:lnTo>
                    <a:lnTo>
                      <a:pt x="709" y="378"/>
                    </a:lnTo>
                    <a:lnTo>
                      <a:pt x="709" y="373"/>
                    </a:lnTo>
                    <a:lnTo>
                      <a:pt x="709" y="371"/>
                    </a:lnTo>
                    <a:lnTo>
                      <a:pt x="709" y="370"/>
                    </a:lnTo>
                    <a:lnTo>
                      <a:pt x="710" y="370"/>
                    </a:lnTo>
                    <a:lnTo>
                      <a:pt x="710" y="359"/>
                    </a:lnTo>
                    <a:lnTo>
                      <a:pt x="710" y="352"/>
                    </a:lnTo>
                    <a:lnTo>
                      <a:pt x="710" y="348"/>
                    </a:lnTo>
                    <a:lnTo>
                      <a:pt x="711" y="345"/>
                    </a:lnTo>
                    <a:lnTo>
                      <a:pt x="711" y="302"/>
                    </a:lnTo>
                    <a:lnTo>
                      <a:pt x="705" y="284"/>
                    </a:lnTo>
                    <a:lnTo>
                      <a:pt x="704" y="278"/>
                    </a:lnTo>
                    <a:lnTo>
                      <a:pt x="705" y="275"/>
                    </a:lnTo>
                    <a:lnTo>
                      <a:pt x="708" y="267"/>
                    </a:lnTo>
                    <a:lnTo>
                      <a:pt x="713" y="261"/>
                    </a:lnTo>
                    <a:lnTo>
                      <a:pt x="718" y="257"/>
                    </a:lnTo>
                    <a:lnTo>
                      <a:pt x="724" y="256"/>
                    </a:lnTo>
                    <a:lnTo>
                      <a:pt x="728" y="255"/>
                    </a:lnTo>
                    <a:lnTo>
                      <a:pt x="731" y="252"/>
                    </a:lnTo>
                    <a:lnTo>
                      <a:pt x="731" y="251"/>
                    </a:lnTo>
                    <a:lnTo>
                      <a:pt x="732" y="251"/>
                    </a:lnTo>
                    <a:lnTo>
                      <a:pt x="734" y="251"/>
                    </a:lnTo>
                    <a:lnTo>
                      <a:pt x="739" y="246"/>
                    </a:lnTo>
                    <a:lnTo>
                      <a:pt x="744" y="240"/>
                    </a:lnTo>
                    <a:lnTo>
                      <a:pt x="747" y="232"/>
                    </a:lnTo>
                    <a:lnTo>
                      <a:pt x="750" y="225"/>
                    </a:lnTo>
                    <a:lnTo>
                      <a:pt x="755" y="215"/>
                    </a:lnTo>
                    <a:lnTo>
                      <a:pt x="759" y="206"/>
                    </a:lnTo>
                    <a:lnTo>
                      <a:pt x="762" y="202"/>
                    </a:lnTo>
                    <a:lnTo>
                      <a:pt x="766" y="195"/>
                    </a:lnTo>
                    <a:lnTo>
                      <a:pt x="767" y="190"/>
                    </a:lnTo>
                    <a:lnTo>
                      <a:pt x="766" y="185"/>
                    </a:lnTo>
                    <a:lnTo>
                      <a:pt x="762" y="182"/>
                    </a:lnTo>
                    <a:lnTo>
                      <a:pt x="755" y="175"/>
                    </a:lnTo>
                    <a:lnTo>
                      <a:pt x="753" y="170"/>
                    </a:lnTo>
                    <a:lnTo>
                      <a:pt x="753" y="162"/>
                    </a:lnTo>
                    <a:lnTo>
                      <a:pt x="758" y="158"/>
                    </a:lnTo>
                    <a:lnTo>
                      <a:pt x="759" y="153"/>
                    </a:lnTo>
                    <a:lnTo>
                      <a:pt x="761" y="149"/>
                    </a:lnTo>
                    <a:lnTo>
                      <a:pt x="764" y="142"/>
                    </a:lnTo>
                    <a:lnTo>
                      <a:pt x="764" y="137"/>
                    </a:lnTo>
                    <a:lnTo>
                      <a:pt x="764" y="135"/>
                    </a:lnTo>
                    <a:lnTo>
                      <a:pt x="764" y="133"/>
                    </a:lnTo>
                    <a:lnTo>
                      <a:pt x="765" y="133"/>
                    </a:lnTo>
                    <a:lnTo>
                      <a:pt x="765" y="126"/>
                    </a:lnTo>
                    <a:lnTo>
                      <a:pt x="764" y="107"/>
                    </a:lnTo>
                    <a:lnTo>
                      <a:pt x="761" y="101"/>
                    </a:lnTo>
                    <a:lnTo>
                      <a:pt x="756" y="96"/>
                    </a:lnTo>
                    <a:lnTo>
                      <a:pt x="753" y="91"/>
                    </a:lnTo>
                    <a:lnTo>
                      <a:pt x="751" y="87"/>
                    </a:lnTo>
                    <a:lnTo>
                      <a:pt x="751" y="81"/>
                    </a:lnTo>
                    <a:lnTo>
                      <a:pt x="755" y="76"/>
                    </a:lnTo>
                    <a:lnTo>
                      <a:pt x="758" y="68"/>
                    </a:lnTo>
                    <a:lnTo>
                      <a:pt x="760" y="62"/>
                    </a:lnTo>
                    <a:lnTo>
                      <a:pt x="761" y="57"/>
                    </a:lnTo>
                    <a:lnTo>
                      <a:pt x="762" y="56"/>
                    </a:lnTo>
                    <a:lnTo>
                      <a:pt x="762" y="51"/>
                    </a:lnTo>
                    <a:lnTo>
                      <a:pt x="765" y="50"/>
                    </a:lnTo>
                    <a:lnTo>
                      <a:pt x="767" y="50"/>
                    </a:lnTo>
                    <a:lnTo>
                      <a:pt x="773" y="53"/>
                    </a:lnTo>
                    <a:lnTo>
                      <a:pt x="778" y="55"/>
                    </a:lnTo>
                    <a:lnTo>
                      <a:pt x="779" y="55"/>
                    </a:lnTo>
                    <a:lnTo>
                      <a:pt x="782" y="55"/>
                    </a:lnTo>
                    <a:lnTo>
                      <a:pt x="782" y="52"/>
                    </a:lnTo>
                    <a:lnTo>
                      <a:pt x="783" y="50"/>
                    </a:lnTo>
                    <a:lnTo>
                      <a:pt x="783" y="44"/>
                    </a:lnTo>
                    <a:lnTo>
                      <a:pt x="782" y="16"/>
                    </a:lnTo>
                    <a:lnTo>
                      <a:pt x="782" y="5"/>
                    </a:lnTo>
                    <a:lnTo>
                      <a:pt x="785" y="0"/>
                    </a:lnTo>
                    <a:lnTo>
                      <a:pt x="789" y="0"/>
                    </a:lnTo>
                    <a:lnTo>
                      <a:pt x="796" y="7"/>
                    </a:lnTo>
                    <a:lnTo>
                      <a:pt x="801" y="10"/>
                    </a:lnTo>
                    <a:lnTo>
                      <a:pt x="806" y="8"/>
                    </a:lnTo>
                    <a:lnTo>
                      <a:pt x="810" y="6"/>
                    </a:lnTo>
                    <a:lnTo>
                      <a:pt x="811" y="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836">
                <a:extLst>
                  <a:ext uri="{FF2B5EF4-FFF2-40B4-BE49-F238E27FC236}">
                    <a16:creationId xmlns:a16="http://schemas.microsoft.com/office/drawing/2014/main" id="{B137A585-D1F0-90D0-8931-458409CA2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8" y="615"/>
                <a:ext cx="41" cy="16"/>
              </a:xfrm>
              <a:custGeom>
                <a:avLst/>
                <a:gdLst>
                  <a:gd name="T0" fmla="*/ 204 w 204"/>
                  <a:gd name="T1" fmla="*/ 77 h 77"/>
                  <a:gd name="T2" fmla="*/ 198 w 204"/>
                  <a:gd name="T3" fmla="*/ 74 h 77"/>
                  <a:gd name="T4" fmla="*/ 195 w 204"/>
                  <a:gd name="T5" fmla="*/ 72 h 77"/>
                  <a:gd name="T6" fmla="*/ 193 w 204"/>
                  <a:gd name="T7" fmla="*/ 67 h 77"/>
                  <a:gd name="T8" fmla="*/ 194 w 204"/>
                  <a:gd name="T9" fmla="*/ 62 h 77"/>
                  <a:gd name="T10" fmla="*/ 193 w 204"/>
                  <a:gd name="T11" fmla="*/ 57 h 77"/>
                  <a:gd name="T12" fmla="*/ 193 w 204"/>
                  <a:gd name="T13" fmla="*/ 54 h 77"/>
                  <a:gd name="T14" fmla="*/ 191 w 204"/>
                  <a:gd name="T15" fmla="*/ 44 h 77"/>
                  <a:gd name="T16" fmla="*/ 189 w 204"/>
                  <a:gd name="T17" fmla="*/ 36 h 77"/>
                  <a:gd name="T18" fmla="*/ 188 w 204"/>
                  <a:gd name="T19" fmla="*/ 31 h 77"/>
                  <a:gd name="T20" fmla="*/ 186 w 204"/>
                  <a:gd name="T21" fmla="*/ 27 h 77"/>
                  <a:gd name="T22" fmla="*/ 182 w 204"/>
                  <a:gd name="T23" fmla="*/ 27 h 77"/>
                  <a:gd name="T24" fmla="*/ 160 w 204"/>
                  <a:gd name="T25" fmla="*/ 26 h 77"/>
                  <a:gd name="T26" fmla="*/ 140 w 204"/>
                  <a:gd name="T27" fmla="*/ 27 h 77"/>
                  <a:gd name="T28" fmla="*/ 124 w 204"/>
                  <a:gd name="T29" fmla="*/ 26 h 77"/>
                  <a:gd name="T30" fmla="*/ 112 w 204"/>
                  <a:gd name="T31" fmla="*/ 25 h 77"/>
                  <a:gd name="T32" fmla="*/ 100 w 204"/>
                  <a:gd name="T33" fmla="*/ 20 h 77"/>
                  <a:gd name="T34" fmla="*/ 91 w 204"/>
                  <a:gd name="T35" fmla="*/ 14 h 77"/>
                  <a:gd name="T36" fmla="*/ 89 w 204"/>
                  <a:gd name="T37" fmla="*/ 11 h 77"/>
                  <a:gd name="T38" fmla="*/ 86 w 204"/>
                  <a:gd name="T39" fmla="*/ 10 h 77"/>
                  <a:gd name="T40" fmla="*/ 82 w 204"/>
                  <a:gd name="T41" fmla="*/ 6 h 77"/>
                  <a:gd name="T42" fmla="*/ 77 w 204"/>
                  <a:gd name="T43" fmla="*/ 4 h 77"/>
                  <a:gd name="T44" fmla="*/ 71 w 204"/>
                  <a:gd name="T45" fmla="*/ 0 h 77"/>
                  <a:gd name="T46" fmla="*/ 62 w 204"/>
                  <a:gd name="T47" fmla="*/ 0 h 77"/>
                  <a:gd name="T48" fmla="*/ 51 w 204"/>
                  <a:gd name="T49" fmla="*/ 0 h 77"/>
                  <a:gd name="T50" fmla="*/ 39 w 204"/>
                  <a:gd name="T51" fmla="*/ 4 h 77"/>
                  <a:gd name="T52" fmla="*/ 20 w 204"/>
                  <a:gd name="T53" fmla="*/ 15 h 77"/>
                  <a:gd name="T54" fmla="*/ 0 w 204"/>
                  <a:gd name="T55" fmla="*/ 2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4" h="77">
                    <a:moveTo>
                      <a:pt x="204" y="77"/>
                    </a:moveTo>
                    <a:lnTo>
                      <a:pt x="198" y="74"/>
                    </a:lnTo>
                    <a:lnTo>
                      <a:pt x="195" y="72"/>
                    </a:lnTo>
                    <a:lnTo>
                      <a:pt x="193" y="67"/>
                    </a:lnTo>
                    <a:lnTo>
                      <a:pt x="194" y="62"/>
                    </a:lnTo>
                    <a:lnTo>
                      <a:pt x="193" y="57"/>
                    </a:lnTo>
                    <a:lnTo>
                      <a:pt x="193" y="54"/>
                    </a:lnTo>
                    <a:lnTo>
                      <a:pt x="191" y="44"/>
                    </a:lnTo>
                    <a:lnTo>
                      <a:pt x="189" y="36"/>
                    </a:lnTo>
                    <a:lnTo>
                      <a:pt x="188" y="31"/>
                    </a:lnTo>
                    <a:lnTo>
                      <a:pt x="186" y="27"/>
                    </a:lnTo>
                    <a:lnTo>
                      <a:pt x="182" y="27"/>
                    </a:lnTo>
                    <a:lnTo>
                      <a:pt x="160" y="26"/>
                    </a:lnTo>
                    <a:lnTo>
                      <a:pt x="140" y="27"/>
                    </a:lnTo>
                    <a:lnTo>
                      <a:pt x="124" y="26"/>
                    </a:lnTo>
                    <a:lnTo>
                      <a:pt x="112" y="25"/>
                    </a:lnTo>
                    <a:lnTo>
                      <a:pt x="100" y="20"/>
                    </a:lnTo>
                    <a:lnTo>
                      <a:pt x="91" y="14"/>
                    </a:lnTo>
                    <a:lnTo>
                      <a:pt x="89" y="11"/>
                    </a:lnTo>
                    <a:lnTo>
                      <a:pt x="86" y="10"/>
                    </a:lnTo>
                    <a:lnTo>
                      <a:pt x="82" y="6"/>
                    </a:lnTo>
                    <a:lnTo>
                      <a:pt x="77" y="4"/>
                    </a:lnTo>
                    <a:lnTo>
                      <a:pt x="71" y="0"/>
                    </a:lnTo>
                    <a:lnTo>
                      <a:pt x="62" y="0"/>
                    </a:lnTo>
                    <a:lnTo>
                      <a:pt x="51" y="0"/>
                    </a:lnTo>
                    <a:lnTo>
                      <a:pt x="39" y="4"/>
                    </a:lnTo>
                    <a:lnTo>
                      <a:pt x="20" y="15"/>
                    </a:lnTo>
                    <a:lnTo>
                      <a:pt x="0" y="26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837">
                <a:extLst>
                  <a:ext uri="{FF2B5EF4-FFF2-40B4-BE49-F238E27FC236}">
                    <a16:creationId xmlns:a16="http://schemas.microsoft.com/office/drawing/2014/main" id="{F4A52A58-0CB4-C7F7-3E8B-A3D91409E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631"/>
                <a:ext cx="20" cy="71"/>
              </a:xfrm>
              <a:custGeom>
                <a:avLst/>
                <a:gdLst>
                  <a:gd name="T0" fmla="*/ 103 w 103"/>
                  <a:gd name="T1" fmla="*/ 0 h 356"/>
                  <a:gd name="T2" fmla="*/ 102 w 103"/>
                  <a:gd name="T3" fmla="*/ 1 h 356"/>
                  <a:gd name="T4" fmla="*/ 92 w 103"/>
                  <a:gd name="T5" fmla="*/ 12 h 356"/>
                  <a:gd name="T6" fmla="*/ 84 w 103"/>
                  <a:gd name="T7" fmla="*/ 20 h 356"/>
                  <a:gd name="T8" fmla="*/ 75 w 103"/>
                  <a:gd name="T9" fmla="*/ 26 h 356"/>
                  <a:gd name="T10" fmla="*/ 68 w 103"/>
                  <a:gd name="T11" fmla="*/ 30 h 356"/>
                  <a:gd name="T12" fmla="*/ 52 w 103"/>
                  <a:gd name="T13" fmla="*/ 36 h 356"/>
                  <a:gd name="T14" fmla="*/ 47 w 103"/>
                  <a:gd name="T15" fmla="*/ 40 h 356"/>
                  <a:gd name="T16" fmla="*/ 45 w 103"/>
                  <a:gd name="T17" fmla="*/ 46 h 356"/>
                  <a:gd name="T18" fmla="*/ 41 w 103"/>
                  <a:gd name="T19" fmla="*/ 48 h 356"/>
                  <a:gd name="T20" fmla="*/ 39 w 103"/>
                  <a:gd name="T21" fmla="*/ 52 h 356"/>
                  <a:gd name="T22" fmla="*/ 35 w 103"/>
                  <a:gd name="T23" fmla="*/ 54 h 356"/>
                  <a:gd name="T24" fmla="*/ 33 w 103"/>
                  <a:gd name="T25" fmla="*/ 58 h 356"/>
                  <a:gd name="T26" fmla="*/ 29 w 103"/>
                  <a:gd name="T27" fmla="*/ 59 h 356"/>
                  <a:gd name="T28" fmla="*/ 23 w 103"/>
                  <a:gd name="T29" fmla="*/ 59 h 356"/>
                  <a:gd name="T30" fmla="*/ 19 w 103"/>
                  <a:gd name="T31" fmla="*/ 63 h 356"/>
                  <a:gd name="T32" fmla="*/ 13 w 103"/>
                  <a:gd name="T33" fmla="*/ 75 h 356"/>
                  <a:gd name="T34" fmla="*/ 8 w 103"/>
                  <a:gd name="T35" fmla="*/ 87 h 356"/>
                  <a:gd name="T36" fmla="*/ 6 w 103"/>
                  <a:gd name="T37" fmla="*/ 91 h 356"/>
                  <a:gd name="T38" fmla="*/ 5 w 103"/>
                  <a:gd name="T39" fmla="*/ 91 h 356"/>
                  <a:gd name="T40" fmla="*/ 5 w 103"/>
                  <a:gd name="T41" fmla="*/ 92 h 356"/>
                  <a:gd name="T42" fmla="*/ 5 w 103"/>
                  <a:gd name="T43" fmla="*/ 94 h 356"/>
                  <a:gd name="T44" fmla="*/ 1 w 103"/>
                  <a:gd name="T45" fmla="*/ 97 h 356"/>
                  <a:gd name="T46" fmla="*/ 0 w 103"/>
                  <a:gd name="T47" fmla="*/ 103 h 356"/>
                  <a:gd name="T48" fmla="*/ 1 w 103"/>
                  <a:gd name="T49" fmla="*/ 121 h 356"/>
                  <a:gd name="T50" fmla="*/ 4 w 103"/>
                  <a:gd name="T51" fmla="*/ 143 h 356"/>
                  <a:gd name="T52" fmla="*/ 4 w 103"/>
                  <a:gd name="T53" fmla="*/ 151 h 356"/>
                  <a:gd name="T54" fmla="*/ 4 w 103"/>
                  <a:gd name="T55" fmla="*/ 155 h 356"/>
                  <a:gd name="T56" fmla="*/ 5 w 103"/>
                  <a:gd name="T57" fmla="*/ 160 h 356"/>
                  <a:gd name="T58" fmla="*/ 8 w 103"/>
                  <a:gd name="T59" fmla="*/ 173 h 356"/>
                  <a:gd name="T60" fmla="*/ 12 w 103"/>
                  <a:gd name="T61" fmla="*/ 180 h 356"/>
                  <a:gd name="T62" fmla="*/ 21 w 103"/>
                  <a:gd name="T63" fmla="*/ 188 h 356"/>
                  <a:gd name="T64" fmla="*/ 25 w 103"/>
                  <a:gd name="T65" fmla="*/ 192 h 356"/>
                  <a:gd name="T66" fmla="*/ 33 w 103"/>
                  <a:gd name="T67" fmla="*/ 205 h 356"/>
                  <a:gd name="T68" fmla="*/ 35 w 103"/>
                  <a:gd name="T69" fmla="*/ 211 h 356"/>
                  <a:gd name="T70" fmla="*/ 46 w 103"/>
                  <a:gd name="T71" fmla="*/ 226 h 356"/>
                  <a:gd name="T72" fmla="*/ 62 w 103"/>
                  <a:gd name="T73" fmla="*/ 241 h 356"/>
                  <a:gd name="T74" fmla="*/ 68 w 103"/>
                  <a:gd name="T75" fmla="*/ 246 h 356"/>
                  <a:gd name="T76" fmla="*/ 71 w 103"/>
                  <a:gd name="T77" fmla="*/ 252 h 356"/>
                  <a:gd name="T78" fmla="*/ 73 w 103"/>
                  <a:gd name="T79" fmla="*/ 259 h 356"/>
                  <a:gd name="T80" fmla="*/ 74 w 103"/>
                  <a:gd name="T81" fmla="*/ 266 h 356"/>
                  <a:gd name="T82" fmla="*/ 74 w 103"/>
                  <a:gd name="T83" fmla="*/ 268 h 356"/>
                  <a:gd name="T84" fmla="*/ 73 w 103"/>
                  <a:gd name="T85" fmla="*/ 274 h 356"/>
                  <a:gd name="T86" fmla="*/ 73 w 103"/>
                  <a:gd name="T87" fmla="*/ 283 h 356"/>
                  <a:gd name="T88" fmla="*/ 73 w 103"/>
                  <a:gd name="T89" fmla="*/ 294 h 356"/>
                  <a:gd name="T90" fmla="*/ 74 w 103"/>
                  <a:gd name="T91" fmla="*/ 310 h 356"/>
                  <a:gd name="T92" fmla="*/ 68 w 103"/>
                  <a:gd name="T93" fmla="*/ 322 h 356"/>
                  <a:gd name="T94" fmla="*/ 65 w 103"/>
                  <a:gd name="T95" fmla="*/ 327 h 356"/>
                  <a:gd name="T96" fmla="*/ 65 w 103"/>
                  <a:gd name="T97" fmla="*/ 333 h 356"/>
                  <a:gd name="T98" fmla="*/ 64 w 103"/>
                  <a:gd name="T99" fmla="*/ 340 h 356"/>
                  <a:gd name="T100" fmla="*/ 68 w 103"/>
                  <a:gd name="T101" fmla="*/ 346 h 356"/>
                  <a:gd name="T102" fmla="*/ 77 w 103"/>
                  <a:gd name="T103" fmla="*/ 356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3" h="356">
                    <a:moveTo>
                      <a:pt x="103" y="0"/>
                    </a:moveTo>
                    <a:lnTo>
                      <a:pt x="102" y="1"/>
                    </a:lnTo>
                    <a:lnTo>
                      <a:pt x="92" y="12"/>
                    </a:lnTo>
                    <a:lnTo>
                      <a:pt x="84" y="20"/>
                    </a:lnTo>
                    <a:lnTo>
                      <a:pt x="75" y="26"/>
                    </a:lnTo>
                    <a:lnTo>
                      <a:pt x="68" y="30"/>
                    </a:lnTo>
                    <a:lnTo>
                      <a:pt x="52" y="36"/>
                    </a:lnTo>
                    <a:lnTo>
                      <a:pt x="47" y="40"/>
                    </a:lnTo>
                    <a:lnTo>
                      <a:pt x="45" y="46"/>
                    </a:lnTo>
                    <a:lnTo>
                      <a:pt x="41" y="48"/>
                    </a:lnTo>
                    <a:lnTo>
                      <a:pt x="39" y="52"/>
                    </a:lnTo>
                    <a:lnTo>
                      <a:pt x="35" y="54"/>
                    </a:lnTo>
                    <a:lnTo>
                      <a:pt x="33" y="58"/>
                    </a:lnTo>
                    <a:lnTo>
                      <a:pt x="29" y="59"/>
                    </a:lnTo>
                    <a:lnTo>
                      <a:pt x="23" y="59"/>
                    </a:lnTo>
                    <a:lnTo>
                      <a:pt x="19" y="63"/>
                    </a:lnTo>
                    <a:lnTo>
                      <a:pt x="13" y="75"/>
                    </a:lnTo>
                    <a:lnTo>
                      <a:pt x="8" y="87"/>
                    </a:lnTo>
                    <a:lnTo>
                      <a:pt x="6" y="91"/>
                    </a:lnTo>
                    <a:lnTo>
                      <a:pt x="5" y="91"/>
                    </a:lnTo>
                    <a:lnTo>
                      <a:pt x="5" y="92"/>
                    </a:lnTo>
                    <a:lnTo>
                      <a:pt x="5" y="94"/>
                    </a:lnTo>
                    <a:lnTo>
                      <a:pt x="1" y="97"/>
                    </a:lnTo>
                    <a:lnTo>
                      <a:pt x="0" y="103"/>
                    </a:lnTo>
                    <a:lnTo>
                      <a:pt x="1" y="121"/>
                    </a:lnTo>
                    <a:lnTo>
                      <a:pt x="4" y="143"/>
                    </a:lnTo>
                    <a:lnTo>
                      <a:pt x="4" y="151"/>
                    </a:lnTo>
                    <a:lnTo>
                      <a:pt x="4" y="155"/>
                    </a:lnTo>
                    <a:lnTo>
                      <a:pt x="5" y="160"/>
                    </a:lnTo>
                    <a:lnTo>
                      <a:pt x="8" y="173"/>
                    </a:lnTo>
                    <a:lnTo>
                      <a:pt x="12" y="180"/>
                    </a:lnTo>
                    <a:lnTo>
                      <a:pt x="21" y="188"/>
                    </a:lnTo>
                    <a:lnTo>
                      <a:pt x="25" y="192"/>
                    </a:lnTo>
                    <a:lnTo>
                      <a:pt x="33" y="205"/>
                    </a:lnTo>
                    <a:lnTo>
                      <a:pt x="35" y="211"/>
                    </a:lnTo>
                    <a:lnTo>
                      <a:pt x="46" y="226"/>
                    </a:lnTo>
                    <a:lnTo>
                      <a:pt x="62" y="241"/>
                    </a:lnTo>
                    <a:lnTo>
                      <a:pt x="68" y="246"/>
                    </a:lnTo>
                    <a:lnTo>
                      <a:pt x="71" y="252"/>
                    </a:lnTo>
                    <a:lnTo>
                      <a:pt x="73" y="259"/>
                    </a:lnTo>
                    <a:lnTo>
                      <a:pt x="74" y="266"/>
                    </a:lnTo>
                    <a:lnTo>
                      <a:pt x="74" y="268"/>
                    </a:lnTo>
                    <a:lnTo>
                      <a:pt x="73" y="274"/>
                    </a:lnTo>
                    <a:lnTo>
                      <a:pt x="73" y="283"/>
                    </a:lnTo>
                    <a:lnTo>
                      <a:pt x="73" y="294"/>
                    </a:lnTo>
                    <a:lnTo>
                      <a:pt x="74" y="310"/>
                    </a:lnTo>
                    <a:lnTo>
                      <a:pt x="68" y="322"/>
                    </a:lnTo>
                    <a:lnTo>
                      <a:pt x="65" y="327"/>
                    </a:lnTo>
                    <a:lnTo>
                      <a:pt x="65" y="333"/>
                    </a:lnTo>
                    <a:lnTo>
                      <a:pt x="64" y="340"/>
                    </a:lnTo>
                    <a:lnTo>
                      <a:pt x="68" y="346"/>
                    </a:lnTo>
                    <a:lnTo>
                      <a:pt x="77" y="356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838">
                <a:extLst>
                  <a:ext uri="{FF2B5EF4-FFF2-40B4-BE49-F238E27FC236}">
                    <a16:creationId xmlns:a16="http://schemas.microsoft.com/office/drawing/2014/main" id="{56A4E102-1D54-3FB9-8E08-15BE35BE6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1" y="339"/>
                <a:ext cx="215" cy="43"/>
              </a:xfrm>
              <a:custGeom>
                <a:avLst/>
                <a:gdLst>
                  <a:gd name="T0" fmla="*/ 1061 w 1076"/>
                  <a:gd name="T1" fmla="*/ 8 h 219"/>
                  <a:gd name="T2" fmla="*/ 1046 w 1076"/>
                  <a:gd name="T3" fmla="*/ 2 h 219"/>
                  <a:gd name="T4" fmla="*/ 1042 w 1076"/>
                  <a:gd name="T5" fmla="*/ 16 h 219"/>
                  <a:gd name="T6" fmla="*/ 1040 w 1076"/>
                  <a:gd name="T7" fmla="*/ 27 h 219"/>
                  <a:gd name="T8" fmla="*/ 1034 w 1076"/>
                  <a:gd name="T9" fmla="*/ 28 h 219"/>
                  <a:gd name="T10" fmla="*/ 1023 w 1076"/>
                  <a:gd name="T11" fmla="*/ 28 h 219"/>
                  <a:gd name="T12" fmla="*/ 1013 w 1076"/>
                  <a:gd name="T13" fmla="*/ 17 h 219"/>
                  <a:gd name="T14" fmla="*/ 998 w 1076"/>
                  <a:gd name="T15" fmla="*/ 10 h 219"/>
                  <a:gd name="T16" fmla="*/ 991 w 1076"/>
                  <a:gd name="T17" fmla="*/ 19 h 219"/>
                  <a:gd name="T18" fmla="*/ 969 w 1076"/>
                  <a:gd name="T19" fmla="*/ 46 h 219"/>
                  <a:gd name="T20" fmla="*/ 947 w 1076"/>
                  <a:gd name="T21" fmla="*/ 31 h 219"/>
                  <a:gd name="T22" fmla="*/ 932 w 1076"/>
                  <a:gd name="T23" fmla="*/ 23 h 219"/>
                  <a:gd name="T24" fmla="*/ 916 w 1076"/>
                  <a:gd name="T25" fmla="*/ 46 h 219"/>
                  <a:gd name="T26" fmla="*/ 912 w 1076"/>
                  <a:gd name="T27" fmla="*/ 50 h 219"/>
                  <a:gd name="T28" fmla="*/ 906 w 1076"/>
                  <a:gd name="T29" fmla="*/ 59 h 219"/>
                  <a:gd name="T30" fmla="*/ 892 w 1076"/>
                  <a:gd name="T31" fmla="*/ 82 h 219"/>
                  <a:gd name="T32" fmla="*/ 880 w 1076"/>
                  <a:gd name="T33" fmla="*/ 132 h 219"/>
                  <a:gd name="T34" fmla="*/ 866 w 1076"/>
                  <a:gd name="T35" fmla="*/ 130 h 219"/>
                  <a:gd name="T36" fmla="*/ 842 w 1076"/>
                  <a:gd name="T37" fmla="*/ 134 h 219"/>
                  <a:gd name="T38" fmla="*/ 832 w 1076"/>
                  <a:gd name="T39" fmla="*/ 146 h 219"/>
                  <a:gd name="T40" fmla="*/ 825 w 1076"/>
                  <a:gd name="T41" fmla="*/ 152 h 219"/>
                  <a:gd name="T42" fmla="*/ 817 w 1076"/>
                  <a:gd name="T43" fmla="*/ 153 h 219"/>
                  <a:gd name="T44" fmla="*/ 809 w 1076"/>
                  <a:gd name="T45" fmla="*/ 154 h 219"/>
                  <a:gd name="T46" fmla="*/ 798 w 1076"/>
                  <a:gd name="T47" fmla="*/ 149 h 219"/>
                  <a:gd name="T48" fmla="*/ 750 w 1076"/>
                  <a:gd name="T49" fmla="*/ 140 h 219"/>
                  <a:gd name="T50" fmla="*/ 727 w 1076"/>
                  <a:gd name="T51" fmla="*/ 137 h 219"/>
                  <a:gd name="T52" fmla="*/ 708 w 1076"/>
                  <a:gd name="T53" fmla="*/ 140 h 219"/>
                  <a:gd name="T54" fmla="*/ 683 w 1076"/>
                  <a:gd name="T55" fmla="*/ 158 h 219"/>
                  <a:gd name="T56" fmla="*/ 664 w 1076"/>
                  <a:gd name="T57" fmla="*/ 181 h 219"/>
                  <a:gd name="T58" fmla="*/ 660 w 1076"/>
                  <a:gd name="T59" fmla="*/ 182 h 219"/>
                  <a:gd name="T60" fmla="*/ 636 w 1076"/>
                  <a:gd name="T61" fmla="*/ 191 h 219"/>
                  <a:gd name="T62" fmla="*/ 605 w 1076"/>
                  <a:gd name="T63" fmla="*/ 187 h 219"/>
                  <a:gd name="T64" fmla="*/ 580 w 1076"/>
                  <a:gd name="T65" fmla="*/ 175 h 219"/>
                  <a:gd name="T66" fmla="*/ 528 w 1076"/>
                  <a:gd name="T67" fmla="*/ 172 h 219"/>
                  <a:gd name="T68" fmla="*/ 509 w 1076"/>
                  <a:gd name="T69" fmla="*/ 180 h 219"/>
                  <a:gd name="T70" fmla="*/ 498 w 1076"/>
                  <a:gd name="T71" fmla="*/ 174 h 219"/>
                  <a:gd name="T72" fmla="*/ 478 w 1076"/>
                  <a:gd name="T73" fmla="*/ 180 h 219"/>
                  <a:gd name="T74" fmla="*/ 460 w 1076"/>
                  <a:gd name="T75" fmla="*/ 189 h 219"/>
                  <a:gd name="T76" fmla="*/ 429 w 1076"/>
                  <a:gd name="T77" fmla="*/ 191 h 219"/>
                  <a:gd name="T78" fmla="*/ 402 w 1076"/>
                  <a:gd name="T79" fmla="*/ 174 h 219"/>
                  <a:gd name="T80" fmla="*/ 363 w 1076"/>
                  <a:gd name="T81" fmla="*/ 175 h 219"/>
                  <a:gd name="T82" fmla="*/ 297 w 1076"/>
                  <a:gd name="T83" fmla="*/ 198 h 219"/>
                  <a:gd name="T84" fmla="*/ 283 w 1076"/>
                  <a:gd name="T85" fmla="*/ 202 h 219"/>
                  <a:gd name="T86" fmla="*/ 248 w 1076"/>
                  <a:gd name="T87" fmla="*/ 211 h 219"/>
                  <a:gd name="T88" fmla="*/ 224 w 1076"/>
                  <a:gd name="T89" fmla="*/ 217 h 219"/>
                  <a:gd name="T90" fmla="*/ 220 w 1076"/>
                  <a:gd name="T91" fmla="*/ 219 h 219"/>
                  <a:gd name="T92" fmla="*/ 196 w 1076"/>
                  <a:gd name="T93" fmla="*/ 209 h 219"/>
                  <a:gd name="T94" fmla="*/ 178 w 1076"/>
                  <a:gd name="T95" fmla="*/ 211 h 219"/>
                  <a:gd name="T96" fmla="*/ 174 w 1076"/>
                  <a:gd name="T97" fmla="*/ 212 h 219"/>
                  <a:gd name="T98" fmla="*/ 128 w 1076"/>
                  <a:gd name="T99" fmla="*/ 212 h 219"/>
                  <a:gd name="T100" fmla="*/ 100 w 1076"/>
                  <a:gd name="T101" fmla="*/ 210 h 219"/>
                  <a:gd name="T102" fmla="*/ 77 w 1076"/>
                  <a:gd name="T103" fmla="*/ 197 h 219"/>
                  <a:gd name="T104" fmla="*/ 56 w 1076"/>
                  <a:gd name="T105" fmla="*/ 189 h 219"/>
                  <a:gd name="T106" fmla="*/ 41 w 1076"/>
                  <a:gd name="T107" fmla="*/ 177 h 219"/>
                  <a:gd name="T108" fmla="*/ 16 w 1076"/>
                  <a:gd name="T109" fmla="*/ 163 h 219"/>
                  <a:gd name="T110" fmla="*/ 0 w 1076"/>
                  <a:gd name="T111" fmla="*/ 15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76" h="219">
                    <a:moveTo>
                      <a:pt x="1076" y="20"/>
                    </a:moveTo>
                    <a:lnTo>
                      <a:pt x="1067" y="15"/>
                    </a:lnTo>
                    <a:lnTo>
                      <a:pt x="1061" y="8"/>
                    </a:lnTo>
                    <a:lnTo>
                      <a:pt x="1057" y="2"/>
                    </a:lnTo>
                    <a:lnTo>
                      <a:pt x="1050" y="0"/>
                    </a:lnTo>
                    <a:lnTo>
                      <a:pt x="1046" y="2"/>
                    </a:lnTo>
                    <a:lnTo>
                      <a:pt x="1043" y="3"/>
                    </a:lnTo>
                    <a:lnTo>
                      <a:pt x="1043" y="8"/>
                    </a:lnTo>
                    <a:lnTo>
                      <a:pt x="1042" y="16"/>
                    </a:lnTo>
                    <a:lnTo>
                      <a:pt x="1042" y="22"/>
                    </a:lnTo>
                    <a:lnTo>
                      <a:pt x="1041" y="25"/>
                    </a:lnTo>
                    <a:lnTo>
                      <a:pt x="1040" y="27"/>
                    </a:lnTo>
                    <a:lnTo>
                      <a:pt x="1037" y="28"/>
                    </a:lnTo>
                    <a:lnTo>
                      <a:pt x="1035" y="28"/>
                    </a:lnTo>
                    <a:lnTo>
                      <a:pt x="1034" y="28"/>
                    </a:lnTo>
                    <a:lnTo>
                      <a:pt x="1034" y="29"/>
                    </a:lnTo>
                    <a:lnTo>
                      <a:pt x="1027" y="29"/>
                    </a:lnTo>
                    <a:lnTo>
                      <a:pt x="1023" y="28"/>
                    </a:lnTo>
                    <a:lnTo>
                      <a:pt x="1019" y="26"/>
                    </a:lnTo>
                    <a:lnTo>
                      <a:pt x="1017" y="22"/>
                    </a:lnTo>
                    <a:lnTo>
                      <a:pt x="1013" y="17"/>
                    </a:lnTo>
                    <a:lnTo>
                      <a:pt x="1010" y="15"/>
                    </a:lnTo>
                    <a:lnTo>
                      <a:pt x="1003" y="11"/>
                    </a:lnTo>
                    <a:lnTo>
                      <a:pt x="998" y="10"/>
                    </a:lnTo>
                    <a:lnTo>
                      <a:pt x="994" y="12"/>
                    </a:lnTo>
                    <a:lnTo>
                      <a:pt x="991" y="14"/>
                    </a:lnTo>
                    <a:lnTo>
                      <a:pt x="991" y="19"/>
                    </a:lnTo>
                    <a:lnTo>
                      <a:pt x="987" y="33"/>
                    </a:lnTo>
                    <a:lnTo>
                      <a:pt x="983" y="46"/>
                    </a:lnTo>
                    <a:lnTo>
                      <a:pt x="969" y="46"/>
                    </a:lnTo>
                    <a:lnTo>
                      <a:pt x="963" y="44"/>
                    </a:lnTo>
                    <a:lnTo>
                      <a:pt x="960" y="42"/>
                    </a:lnTo>
                    <a:lnTo>
                      <a:pt x="947" y="31"/>
                    </a:lnTo>
                    <a:lnTo>
                      <a:pt x="941" y="26"/>
                    </a:lnTo>
                    <a:lnTo>
                      <a:pt x="938" y="25"/>
                    </a:lnTo>
                    <a:lnTo>
                      <a:pt x="932" y="23"/>
                    </a:lnTo>
                    <a:lnTo>
                      <a:pt x="931" y="26"/>
                    </a:lnTo>
                    <a:lnTo>
                      <a:pt x="921" y="34"/>
                    </a:lnTo>
                    <a:lnTo>
                      <a:pt x="916" y="46"/>
                    </a:lnTo>
                    <a:lnTo>
                      <a:pt x="914" y="49"/>
                    </a:lnTo>
                    <a:lnTo>
                      <a:pt x="912" y="49"/>
                    </a:lnTo>
                    <a:lnTo>
                      <a:pt x="912" y="50"/>
                    </a:lnTo>
                    <a:lnTo>
                      <a:pt x="912" y="52"/>
                    </a:lnTo>
                    <a:lnTo>
                      <a:pt x="909" y="55"/>
                    </a:lnTo>
                    <a:lnTo>
                      <a:pt x="906" y="59"/>
                    </a:lnTo>
                    <a:lnTo>
                      <a:pt x="897" y="72"/>
                    </a:lnTo>
                    <a:lnTo>
                      <a:pt x="893" y="75"/>
                    </a:lnTo>
                    <a:lnTo>
                      <a:pt x="892" y="82"/>
                    </a:lnTo>
                    <a:lnTo>
                      <a:pt x="892" y="95"/>
                    </a:lnTo>
                    <a:lnTo>
                      <a:pt x="892" y="120"/>
                    </a:lnTo>
                    <a:lnTo>
                      <a:pt x="880" y="132"/>
                    </a:lnTo>
                    <a:lnTo>
                      <a:pt x="871" y="131"/>
                    </a:lnTo>
                    <a:lnTo>
                      <a:pt x="867" y="130"/>
                    </a:lnTo>
                    <a:lnTo>
                      <a:pt x="866" y="130"/>
                    </a:lnTo>
                    <a:lnTo>
                      <a:pt x="855" y="129"/>
                    </a:lnTo>
                    <a:lnTo>
                      <a:pt x="848" y="131"/>
                    </a:lnTo>
                    <a:lnTo>
                      <a:pt x="842" y="134"/>
                    </a:lnTo>
                    <a:lnTo>
                      <a:pt x="838" y="140"/>
                    </a:lnTo>
                    <a:lnTo>
                      <a:pt x="835" y="142"/>
                    </a:lnTo>
                    <a:lnTo>
                      <a:pt x="832" y="146"/>
                    </a:lnTo>
                    <a:lnTo>
                      <a:pt x="829" y="148"/>
                    </a:lnTo>
                    <a:lnTo>
                      <a:pt x="826" y="149"/>
                    </a:lnTo>
                    <a:lnTo>
                      <a:pt x="825" y="152"/>
                    </a:lnTo>
                    <a:lnTo>
                      <a:pt x="820" y="153"/>
                    </a:lnTo>
                    <a:lnTo>
                      <a:pt x="818" y="153"/>
                    </a:lnTo>
                    <a:lnTo>
                      <a:pt x="817" y="153"/>
                    </a:lnTo>
                    <a:lnTo>
                      <a:pt x="817" y="154"/>
                    </a:lnTo>
                    <a:lnTo>
                      <a:pt x="812" y="154"/>
                    </a:lnTo>
                    <a:lnTo>
                      <a:pt x="809" y="154"/>
                    </a:lnTo>
                    <a:lnTo>
                      <a:pt x="808" y="154"/>
                    </a:lnTo>
                    <a:lnTo>
                      <a:pt x="808" y="155"/>
                    </a:lnTo>
                    <a:lnTo>
                      <a:pt x="798" y="149"/>
                    </a:lnTo>
                    <a:lnTo>
                      <a:pt x="795" y="145"/>
                    </a:lnTo>
                    <a:lnTo>
                      <a:pt x="755" y="145"/>
                    </a:lnTo>
                    <a:lnTo>
                      <a:pt x="750" y="140"/>
                    </a:lnTo>
                    <a:lnTo>
                      <a:pt x="746" y="137"/>
                    </a:lnTo>
                    <a:lnTo>
                      <a:pt x="739" y="137"/>
                    </a:lnTo>
                    <a:lnTo>
                      <a:pt x="727" y="137"/>
                    </a:lnTo>
                    <a:lnTo>
                      <a:pt x="721" y="137"/>
                    </a:lnTo>
                    <a:lnTo>
                      <a:pt x="716" y="139"/>
                    </a:lnTo>
                    <a:lnTo>
                      <a:pt x="708" y="140"/>
                    </a:lnTo>
                    <a:lnTo>
                      <a:pt x="703" y="145"/>
                    </a:lnTo>
                    <a:lnTo>
                      <a:pt x="689" y="155"/>
                    </a:lnTo>
                    <a:lnTo>
                      <a:pt x="683" y="158"/>
                    </a:lnTo>
                    <a:lnTo>
                      <a:pt x="680" y="162"/>
                    </a:lnTo>
                    <a:lnTo>
                      <a:pt x="674" y="169"/>
                    </a:lnTo>
                    <a:lnTo>
                      <a:pt x="664" y="181"/>
                    </a:lnTo>
                    <a:lnTo>
                      <a:pt x="661" y="181"/>
                    </a:lnTo>
                    <a:lnTo>
                      <a:pt x="660" y="181"/>
                    </a:lnTo>
                    <a:lnTo>
                      <a:pt x="660" y="182"/>
                    </a:lnTo>
                    <a:lnTo>
                      <a:pt x="658" y="185"/>
                    </a:lnTo>
                    <a:lnTo>
                      <a:pt x="651" y="189"/>
                    </a:lnTo>
                    <a:lnTo>
                      <a:pt x="636" y="191"/>
                    </a:lnTo>
                    <a:lnTo>
                      <a:pt x="625" y="192"/>
                    </a:lnTo>
                    <a:lnTo>
                      <a:pt x="613" y="189"/>
                    </a:lnTo>
                    <a:lnTo>
                      <a:pt x="605" y="187"/>
                    </a:lnTo>
                    <a:lnTo>
                      <a:pt x="589" y="177"/>
                    </a:lnTo>
                    <a:lnTo>
                      <a:pt x="583" y="175"/>
                    </a:lnTo>
                    <a:lnTo>
                      <a:pt x="580" y="175"/>
                    </a:lnTo>
                    <a:lnTo>
                      <a:pt x="574" y="172"/>
                    </a:lnTo>
                    <a:lnTo>
                      <a:pt x="569" y="172"/>
                    </a:lnTo>
                    <a:lnTo>
                      <a:pt x="528" y="172"/>
                    </a:lnTo>
                    <a:lnTo>
                      <a:pt x="520" y="179"/>
                    </a:lnTo>
                    <a:lnTo>
                      <a:pt x="514" y="181"/>
                    </a:lnTo>
                    <a:lnTo>
                      <a:pt x="509" y="180"/>
                    </a:lnTo>
                    <a:lnTo>
                      <a:pt x="506" y="179"/>
                    </a:lnTo>
                    <a:lnTo>
                      <a:pt x="501" y="175"/>
                    </a:lnTo>
                    <a:lnTo>
                      <a:pt x="498" y="174"/>
                    </a:lnTo>
                    <a:lnTo>
                      <a:pt x="495" y="175"/>
                    </a:lnTo>
                    <a:lnTo>
                      <a:pt x="486" y="176"/>
                    </a:lnTo>
                    <a:lnTo>
                      <a:pt x="478" y="180"/>
                    </a:lnTo>
                    <a:lnTo>
                      <a:pt x="474" y="185"/>
                    </a:lnTo>
                    <a:lnTo>
                      <a:pt x="466" y="187"/>
                    </a:lnTo>
                    <a:lnTo>
                      <a:pt x="460" y="189"/>
                    </a:lnTo>
                    <a:lnTo>
                      <a:pt x="446" y="193"/>
                    </a:lnTo>
                    <a:lnTo>
                      <a:pt x="436" y="192"/>
                    </a:lnTo>
                    <a:lnTo>
                      <a:pt x="429" y="191"/>
                    </a:lnTo>
                    <a:lnTo>
                      <a:pt x="409" y="179"/>
                    </a:lnTo>
                    <a:lnTo>
                      <a:pt x="406" y="175"/>
                    </a:lnTo>
                    <a:lnTo>
                      <a:pt x="402" y="174"/>
                    </a:lnTo>
                    <a:lnTo>
                      <a:pt x="388" y="172"/>
                    </a:lnTo>
                    <a:lnTo>
                      <a:pt x="373" y="171"/>
                    </a:lnTo>
                    <a:lnTo>
                      <a:pt x="363" y="175"/>
                    </a:lnTo>
                    <a:lnTo>
                      <a:pt x="332" y="187"/>
                    </a:lnTo>
                    <a:lnTo>
                      <a:pt x="314" y="193"/>
                    </a:lnTo>
                    <a:lnTo>
                      <a:pt x="297" y="198"/>
                    </a:lnTo>
                    <a:lnTo>
                      <a:pt x="293" y="198"/>
                    </a:lnTo>
                    <a:lnTo>
                      <a:pt x="291" y="200"/>
                    </a:lnTo>
                    <a:lnTo>
                      <a:pt x="283" y="202"/>
                    </a:lnTo>
                    <a:lnTo>
                      <a:pt x="272" y="205"/>
                    </a:lnTo>
                    <a:lnTo>
                      <a:pt x="263" y="209"/>
                    </a:lnTo>
                    <a:lnTo>
                      <a:pt x="248" y="211"/>
                    </a:lnTo>
                    <a:lnTo>
                      <a:pt x="237" y="214"/>
                    </a:lnTo>
                    <a:lnTo>
                      <a:pt x="229" y="217"/>
                    </a:lnTo>
                    <a:lnTo>
                      <a:pt x="224" y="217"/>
                    </a:lnTo>
                    <a:lnTo>
                      <a:pt x="222" y="217"/>
                    </a:lnTo>
                    <a:lnTo>
                      <a:pt x="220" y="217"/>
                    </a:lnTo>
                    <a:lnTo>
                      <a:pt x="220" y="219"/>
                    </a:lnTo>
                    <a:lnTo>
                      <a:pt x="212" y="216"/>
                    </a:lnTo>
                    <a:lnTo>
                      <a:pt x="206" y="212"/>
                    </a:lnTo>
                    <a:lnTo>
                      <a:pt x="196" y="209"/>
                    </a:lnTo>
                    <a:lnTo>
                      <a:pt x="189" y="209"/>
                    </a:lnTo>
                    <a:lnTo>
                      <a:pt x="183" y="211"/>
                    </a:lnTo>
                    <a:lnTo>
                      <a:pt x="178" y="211"/>
                    </a:lnTo>
                    <a:lnTo>
                      <a:pt x="175" y="211"/>
                    </a:lnTo>
                    <a:lnTo>
                      <a:pt x="174" y="211"/>
                    </a:lnTo>
                    <a:lnTo>
                      <a:pt x="174" y="212"/>
                    </a:lnTo>
                    <a:lnTo>
                      <a:pt x="165" y="212"/>
                    </a:lnTo>
                    <a:lnTo>
                      <a:pt x="149" y="211"/>
                    </a:lnTo>
                    <a:lnTo>
                      <a:pt x="128" y="212"/>
                    </a:lnTo>
                    <a:lnTo>
                      <a:pt x="120" y="212"/>
                    </a:lnTo>
                    <a:lnTo>
                      <a:pt x="109" y="211"/>
                    </a:lnTo>
                    <a:lnTo>
                      <a:pt x="100" y="210"/>
                    </a:lnTo>
                    <a:lnTo>
                      <a:pt x="92" y="208"/>
                    </a:lnTo>
                    <a:lnTo>
                      <a:pt x="87" y="204"/>
                    </a:lnTo>
                    <a:lnTo>
                      <a:pt x="77" y="197"/>
                    </a:lnTo>
                    <a:lnTo>
                      <a:pt x="69" y="193"/>
                    </a:lnTo>
                    <a:lnTo>
                      <a:pt x="63" y="192"/>
                    </a:lnTo>
                    <a:lnTo>
                      <a:pt x="56" y="189"/>
                    </a:lnTo>
                    <a:lnTo>
                      <a:pt x="52" y="187"/>
                    </a:lnTo>
                    <a:lnTo>
                      <a:pt x="48" y="187"/>
                    </a:lnTo>
                    <a:lnTo>
                      <a:pt x="41" y="177"/>
                    </a:lnTo>
                    <a:lnTo>
                      <a:pt x="34" y="169"/>
                    </a:lnTo>
                    <a:lnTo>
                      <a:pt x="24" y="164"/>
                    </a:lnTo>
                    <a:lnTo>
                      <a:pt x="16" y="163"/>
                    </a:lnTo>
                    <a:lnTo>
                      <a:pt x="11" y="162"/>
                    </a:lnTo>
                    <a:lnTo>
                      <a:pt x="1" y="158"/>
                    </a:lnTo>
                    <a:lnTo>
                      <a:pt x="0" y="157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839">
                <a:extLst>
                  <a:ext uri="{FF2B5EF4-FFF2-40B4-BE49-F238E27FC236}">
                    <a16:creationId xmlns:a16="http://schemas.microsoft.com/office/drawing/2014/main" id="{B0DC336B-FD40-F4AA-BB7F-45177CBA8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1101"/>
                <a:ext cx="529" cy="251"/>
              </a:xfrm>
              <a:custGeom>
                <a:avLst/>
                <a:gdLst>
                  <a:gd name="T0" fmla="*/ 2576 w 2646"/>
                  <a:gd name="T1" fmla="*/ 35 h 1254"/>
                  <a:gd name="T2" fmla="*/ 2511 w 2646"/>
                  <a:gd name="T3" fmla="*/ 51 h 1254"/>
                  <a:gd name="T4" fmla="*/ 2418 w 2646"/>
                  <a:gd name="T5" fmla="*/ 77 h 1254"/>
                  <a:gd name="T6" fmla="*/ 2325 w 2646"/>
                  <a:gd name="T7" fmla="*/ 111 h 1254"/>
                  <a:gd name="T8" fmla="*/ 2281 w 2646"/>
                  <a:gd name="T9" fmla="*/ 137 h 1254"/>
                  <a:gd name="T10" fmla="*/ 2254 w 2646"/>
                  <a:gd name="T11" fmla="*/ 138 h 1254"/>
                  <a:gd name="T12" fmla="*/ 2210 w 2646"/>
                  <a:gd name="T13" fmla="*/ 143 h 1254"/>
                  <a:gd name="T14" fmla="*/ 2193 w 2646"/>
                  <a:gd name="T15" fmla="*/ 157 h 1254"/>
                  <a:gd name="T16" fmla="*/ 2160 w 2646"/>
                  <a:gd name="T17" fmla="*/ 163 h 1254"/>
                  <a:gd name="T18" fmla="*/ 2114 w 2646"/>
                  <a:gd name="T19" fmla="*/ 144 h 1254"/>
                  <a:gd name="T20" fmla="*/ 2029 w 2646"/>
                  <a:gd name="T21" fmla="*/ 143 h 1254"/>
                  <a:gd name="T22" fmla="*/ 1972 w 2646"/>
                  <a:gd name="T23" fmla="*/ 191 h 1254"/>
                  <a:gd name="T24" fmla="*/ 1903 w 2646"/>
                  <a:gd name="T25" fmla="*/ 212 h 1254"/>
                  <a:gd name="T26" fmla="*/ 1837 w 2646"/>
                  <a:gd name="T27" fmla="*/ 288 h 1254"/>
                  <a:gd name="T28" fmla="*/ 1796 w 2646"/>
                  <a:gd name="T29" fmla="*/ 274 h 1254"/>
                  <a:gd name="T30" fmla="*/ 1772 w 2646"/>
                  <a:gd name="T31" fmla="*/ 295 h 1254"/>
                  <a:gd name="T32" fmla="*/ 1731 w 2646"/>
                  <a:gd name="T33" fmla="*/ 298 h 1254"/>
                  <a:gd name="T34" fmla="*/ 1659 w 2646"/>
                  <a:gd name="T35" fmla="*/ 314 h 1254"/>
                  <a:gd name="T36" fmla="*/ 1618 w 2646"/>
                  <a:gd name="T37" fmla="*/ 357 h 1254"/>
                  <a:gd name="T38" fmla="*/ 1593 w 2646"/>
                  <a:gd name="T39" fmla="*/ 401 h 1254"/>
                  <a:gd name="T40" fmla="*/ 1567 w 2646"/>
                  <a:gd name="T41" fmla="*/ 479 h 1254"/>
                  <a:gd name="T42" fmla="*/ 1510 w 2646"/>
                  <a:gd name="T43" fmla="*/ 551 h 1254"/>
                  <a:gd name="T44" fmla="*/ 1436 w 2646"/>
                  <a:gd name="T45" fmla="*/ 547 h 1254"/>
                  <a:gd name="T46" fmla="*/ 1408 w 2646"/>
                  <a:gd name="T47" fmla="*/ 591 h 1254"/>
                  <a:gd name="T48" fmla="*/ 1368 w 2646"/>
                  <a:gd name="T49" fmla="*/ 641 h 1254"/>
                  <a:gd name="T50" fmla="*/ 1355 w 2646"/>
                  <a:gd name="T51" fmla="*/ 672 h 1254"/>
                  <a:gd name="T52" fmla="*/ 1322 w 2646"/>
                  <a:gd name="T53" fmla="*/ 684 h 1254"/>
                  <a:gd name="T54" fmla="*/ 1297 w 2646"/>
                  <a:gd name="T55" fmla="*/ 714 h 1254"/>
                  <a:gd name="T56" fmla="*/ 1292 w 2646"/>
                  <a:gd name="T57" fmla="*/ 748 h 1254"/>
                  <a:gd name="T58" fmla="*/ 1261 w 2646"/>
                  <a:gd name="T59" fmla="*/ 797 h 1254"/>
                  <a:gd name="T60" fmla="*/ 1221 w 2646"/>
                  <a:gd name="T61" fmla="*/ 861 h 1254"/>
                  <a:gd name="T62" fmla="*/ 1150 w 2646"/>
                  <a:gd name="T63" fmla="*/ 883 h 1254"/>
                  <a:gd name="T64" fmla="*/ 1093 w 2646"/>
                  <a:gd name="T65" fmla="*/ 935 h 1254"/>
                  <a:gd name="T66" fmla="*/ 1022 w 2646"/>
                  <a:gd name="T67" fmla="*/ 970 h 1254"/>
                  <a:gd name="T68" fmla="*/ 1019 w 2646"/>
                  <a:gd name="T69" fmla="*/ 995 h 1254"/>
                  <a:gd name="T70" fmla="*/ 1016 w 2646"/>
                  <a:gd name="T71" fmla="*/ 1009 h 1254"/>
                  <a:gd name="T72" fmla="*/ 1001 w 2646"/>
                  <a:gd name="T73" fmla="*/ 1032 h 1254"/>
                  <a:gd name="T74" fmla="*/ 975 w 2646"/>
                  <a:gd name="T75" fmla="*/ 1045 h 1254"/>
                  <a:gd name="T76" fmla="*/ 950 w 2646"/>
                  <a:gd name="T77" fmla="*/ 1051 h 1254"/>
                  <a:gd name="T78" fmla="*/ 910 w 2646"/>
                  <a:gd name="T79" fmla="*/ 988 h 1254"/>
                  <a:gd name="T80" fmla="*/ 776 w 2646"/>
                  <a:gd name="T81" fmla="*/ 1012 h 1254"/>
                  <a:gd name="T82" fmla="*/ 721 w 2646"/>
                  <a:gd name="T83" fmla="*/ 1067 h 1254"/>
                  <a:gd name="T84" fmla="*/ 696 w 2646"/>
                  <a:gd name="T85" fmla="*/ 1131 h 1254"/>
                  <a:gd name="T86" fmla="*/ 649 w 2646"/>
                  <a:gd name="T87" fmla="*/ 1189 h 1254"/>
                  <a:gd name="T88" fmla="*/ 604 w 2646"/>
                  <a:gd name="T89" fmla="*/ 1212 h 1254"/>
                  <a:gd name="T90" fmla="*/ 555 w 2646"/>
                  <a:gd name="T91" fmla="*/ 1250 h 1254"/>
                  <a:gd name="T92" fmla="*/ 478 w 2646"/>
                  <a:gd name="T93" fmla="*/ 1252 h 1254"/>
                  <a:gd name="T94" fmla="*/ 436 w 2646"/>
                  <a:gd name="T95" fmla="*/ 1248 h 1254"/>
                  <a:gd name="T96" fmla="*/ 388 w 2646"/>
                  <a:gd name="T97" fmla="*/ 1200 h 1254"/>
                  <a:gd name="T98" fmla="*/ 327 w 2646"/>
                  <a:gd name="T99" fmla="*/ 1175 h 1254"/>
                  <a:gd name="T100" fmla="*/ 289 w 2646"/>
                  <a:gd name="T101" fmla="*/ 1217 h 1254"/>
                  <a:gd name="T102" fmla="*/ 206 w 2646"/>
                  <a:gd name="T103" fmla="*/ 1210 h 1254"/>
                  <a:gd name="T104" fmla="*/ 131 w 2646"/>
                  <a:gd name="T105" fmla="*/ 1178 h 1254"/>
                  <a:gd name="T106" fmla="*/ 102 w 2646"/>
                  <a:gd name="T107" fmla="*/ 1146 h 1254"/>
                  <a:gd name="T108" fmla="*/ 92 w 2646"/>
                  <a:gd name="T109" fmla="*/ 1128 h 1254"/>
                  <a:gd name="T110" fmla="*/ 66 w 2646"/>
                  <a:gd name="T111" fmla="*/ 1098 h 1254"/>
                  <a:gd name="T112" fmla="*/ 39 w 2646"/>
                  <a:gd name="T113" fmla="*/ 1049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646" h="1254">
                    <a:moveTo>
                      <a:pt x="2646" y="0"/>
                    </a:moveTo>
                    <a:lnTo>
                      <a:pt x="2628" y="9"/>
                    </a:lnTo>
                    <a:lnTo>
                      <a:pt x="2612" y="17"/>
                    </a:lnTo>
                    <a:lnTo>
                      <a:pt x="2597" y="24"/>
                    </a:lnTo>
                    <a:lnTo>
                      <a:pt x="2586" y="32"/>
                    </a:lnTo>
                    <a:lnTo>
                      <a:pt x="2576" y="35"/>
                    </a:lnTo>
                    <a:lnTo>
                      <a:pt x="2567" y="40"/>
                    </a:lnTo>
                    <a:lnTo>
                      <a:pt x="2560" y="43"/>
                    </a:lnTo>
                    <a:lnTo>
                      <a:pt x="2555" y="45"/>
                    </a:lnTo>
                    <a:lnTo>
                      <a:pt x="2542" y="46"/>
                    </a:lnTo>
                    <a:lnTo>
                      <a:pt x="2527" y="49"/>
                    </a:lnTo>
                    <a:lnTo>
                      <a:pt x="2511" y="51"/>
                    </a:lnTo>
                    <a:lnTo>
                      <a:pt x="2494" y="56"/>
                    </a:lnTo>
                    <a:lnTo>
                      <a:pt x="2485" y="58"/>
                    </a:lnTo>
                    <a:lnTo>
                      <a:pt x="2474" y="62"/>
                    </a:lnTo>
                    <a:lnTo>
                      <a:pt x="2460" y="67"/>
                    </a:lnTo>
                    <a:lnTo>
                      <a:pt x="2446" y="73"/>
                    </a:lnTo>
                    <a:lnTo>
                      <a:pt x="2418" y="77"/>
                    </a:lnTo>
                    <a:lnTo>
                      <a:pt x="2393" y="83"/>
                    </a:lnTo>
                    <a:lnTo>
                      <a:pt x="2369" y="90"/>
                    </a:lnTo>
                    <a:lnTo>
                      <a:pt x="2351" y="100"/>
                    </a:lnTo>
                    <a:lnTo>
                      <a:pt x="2345" y="101"/>
                    </a:lnTo>
                    <a:lnTo>
                      <a:pt x="2337" y="106"/>
                    </a:lnTo>
                    <a:lnTo>
                      <a:pt x="2325" y="111"/>
                    </a:lnTo>
                    <a:lnTo>
                      <a:pt x="2311" y="118"/>
                    </a:lnTo>
                    <a:lnTo>
                      <a:pt x="2304" y="124"/>
                    </a:lnTo>
                    <a:lnTo>
                      <a:pt x="2297" y="130"/>
                    </a:lnTo>
                    <a:lnTo>
                      <a:pt x="2292" y="131"/>
                    </a:lnTo>
                    <a:lnTo>
                      <a:pt x="2288" y="134"/>
                    </a:lnTo>
                    <a:lnTo>
                      <a:pt x="2281" y="137"/>
                    </a:lnTo>
                    <a:lnTo>
                      <a:pt x="2275" y="137"/>
                    </a:lnTo>
                    <a:lnTo>
                      <a:pt x="2270" y="138"/>
                    </a:lnTo>
                    <a:lnTo>
                      <a:pt x="2260" y="140"/>
                    </a:lnTo>
                    <a:lnTo>
                      <a:pt x="2258" y="138"/>
                    </a:lnTo>
                    <a:lnTo>
                      <a:pt x="2257" y="138"/>
                    </a:lnTo>
                    <a:lnTo>
                      <a:pt x="2254" y="138"/>
                    </a:lnTo>
                    <a:lnTo>
                      <a:pt x="2250" y="138"/>
                    </a:lnTo>
                    <a:lnTo>
                      <a:pt x="2240" y="137"/>
                    </a:lnTo>
                    <a:lnTo>
                      <a:pt x="2230" y="136"/>
                    </a:lnTo>
                    <a:lnTo>
                      <a:pt x="2220" y="138"/>
                    </a:lnTo>
                    <a:lnTo>
                      <a:pt x="2214" y="140"/>
                    </a:lnTo>
                    <a:lnTo>
                      <a:pt x="2210" y="143"/>
                    </a:lnTo>
                    <a:lnTo>
                      <a:pt x="2203" y="147"/>
                    </a:lnTo>
                    <a:lnTo>
                      <a:pt x="2199" y="153"/>
                    </a:lnTo>
                    <a:lnTo>
                      <a:pt x="2196" y="153"/>
                    </a:lnTo>
                    <a:lnTo>
                      <a:pt x="2195" y="153"/>
                    </a:lnTo>
                    <a:lnTo>
                      <a:pt x="2195" y="154"/>
                    </a:lnTo>
                    <a:lnTo>
                      <a:pt x="2193" y="157"/>
                    </a:lnTo>
                    <a:lnTo>
                      <a:pt x="2188" y="160"/>
                    </a:lnTo>
                    <a:lnTo>
                      <a:pt x="2182" y="163"/>
                    </a:lnTo>
                    <a:lnTo>
                      <a:pt x="2176" y="165"/>
                    </a:lnTo>
                    <a:lnTo>
                      <a:pt x="2171" y="164"/>
                    </a:lnTo>
                    <a:lnTo>
                      <a:pt x="2167" y="164"/>
                    </a:lnTo>
                    <a:lnTo>
                      <a:pt x="2160" y="163"/>
                    </a:lnTo>
                    <a:lnTo>
                      <a:pt x="2151" y="160"/>
                    </a:lnTo>
                    <a:lnTo>
                      <a:pt x="2143" y="158"/>
                    </a:lnTo>
                    <a:lnTo>
                      <a:pt x="2138" y="153"/>
                    </a:lnTo>
                    <a:lnTo>
                      <a:pt x="2133" y="151"/>
                    </a:lnTo>
                    <a:lnTo>
                      <a:pt x="2128" y="149"/>
                    </a:lnTo>
                    <a:lnTo>
                      <a:pt x="2114" y="144"/>
                    </a:lnTo>
                    <a:lnTo>
                      <a:pt x="2104" y="142"/>
                    </a:lnTo>
                    <a:lnTo>
                      <a:pt x="2099" y="141"/>
                    </a:lnTo>
                    <a:lnTo>
                      <a:pt x="2096" y="141"/>
                    </a:lnTo>
                    <a:lnTo>
                      <a:pt x="2076" y="137"/>
                    </a:lnTo>
                    <a:lnTo>
                      <a:pt x="2059" y="137"/>
                    </a:lnTo>
                    <a:lnTo>
                      <a:pt x="2029" y="143"/>
                    </a:lnTo>
                    <a:lnTo>
                      <a:pt x="2014" y="148"/>
                    </a:lnTo>
                    <a:lnTo>
                      <a:pt x="2002" y="157"/>
                    </a:lnTo>
                    <a:lnTo>
                      <a:pt x="1991" y="166"/>
                    </a:lnTo>
                    <a:lnTo>
                      <a:pt x="1983" y="180"/>
                    </a:lnTo>
                    <a:lnTo>
                      <a:pt x="1977" y="184"/>
                    </a:lnTo>
                    <a:lnTo>
                      <a:pt x="1972" y="191"/>
                    </a:lnTo>
                    <a:lnTo>
                      <a:pt x="1957" y="200"/>
                    </a:lnTo>
                    <a:lnTo>
                      <a:pt x="1948" y="203"/>
                    </a:lnTo>
                    <a:lnTo>
                      <a:pt x="1938" y="206"/>
                    </a:lnTo>
                    <a:lnTo>
                      <a:pt x="1926" y="209"/>
                    </a:lnTo>
                    <a:lnTo>
                      <a:pt x="1914" y="212"/>
                    </a:lnTo>
                    <a:lnTo>
                      <a:pt x="1903" y="212"/>
                    </a:lnTo>
                    <a:lnTo>
                      <a:pt x="1894" y="215"/>
                    </a:lnTo>
                    <a:lnTo>
                      <a:pt x="1881" y="221"/>
                    </a:lnTo>
                    <a:lnTo>
                      <a:pt x="1871" y="229"/>
                    </a:lnTo>
                    <a:lnTo>
                      <a:pt x="1868" y="243"/>
                    </a:lnTo>
                    <a:lnTo>
                      <a:pt x="1853" y="291"/>
                    </a:lnTo>
                    <a:lnTo>
                      <a:pt x="1837" y="288"/>
                    </a:lnTo>
                    <a:lnTo>
                      <a:pt x="1825" y="283"/>
                    </a:lnTo>
                    <a:lnTo>
                      <a:pt x="1813" y="275"/>
                    </a:lnTo>
                    <a:lnTo>
                      <a:pt x="1805" y="267"/>
                    </a:lnTo>
                    <a:lnTo>
                      <a:pt x="1800" y="272"/>
                    </a:lnTo>
                    <a:lnTo>
                      <a:pt x="1797" y="274"/>
                    </a:lnTo>
                    <a:lnTo>
                      <a:pt x="1796" y="274"/>
                    </a:lnTo>
                    <a:lnTo>
                      <a:pt x="1796" y="275"/>
                    </a:lnTo>
                    <a:lnTo>
                      <a:pt x="1796" y="278"/>
                    </a:lnTo>
                    <a:lnTo>
                      <a:pt x="1791" y="281"/>
                    </a:lnTo>
                    <a:lnTo>
                      <a:pt x="1788" y="286"/>
                    </a:lnTo>
                    <a:lnTo>
                      <a:pt x="1778" y="292"/>
                    </a:lnTo>
                    <a:lnTo>
                      <a:pt x="1772" y="295"/>
                    </a:lnTo>
                    <a:lnTo>
                      <a:pt x="1767" y="298"/>
                    </a:lnTo>
                    <a:lnTo>
                      <a:pt x="1760" y="298"/>
                    </a:lnTo>
                    <a:lnTo>
                      <a:pt x="1756" y="298"/>
                    </a:lnTo>
                    <a:lnTo>
                      <a:pt x="1754" y="300"/>
                    </a:lnTo>
                    <a:lnTo>
                      <a:pt x="1739" y="301"/>
                    </a:lnTo>
                    <a:lnTo>
                      <a:pt x="1731" y="298"/>
                    </a:lnTo>
                    <a:lnTo>
                      <a:pt x="1724" y="297"/>
                    </a:lnTo>
                    <a:lnTo>
                      <a:pt x="1707" y="294"/>
                    </a:lnTo>
                    <a:lnTo>
                      <a:pt x="1691" y="289"/>
                    </a:lnTo>
                    <a:lnTo>
                      <a:pt x="1677" y="291"/>
                    </a:lnTo>
                    <a:lnTo>
                      <a:pt x="1667" y="300"/>
                    </a:lnTo>
                    <a:lnTo>
                      <a:pt x="1659" y="314"/>
                    </a:lnTo>
                    <a:lnTo>
                      <a:pt x="1653" y="317"/>
                    </a:lnTo>
                    <a:lnTo>
                      <a:pt x="1648" y="321"/>
                    </a:lnTo>
                    <a:lnTo>
                      <a:pt x="1642" y="326"/>
                    </a:lnTo>
                    <a:lnTo>
                      <a:pt x="1637" y="334"/>
                    </a:lnTo>
                    <a:lnTo>
                      <a:pt x="1625" y="348"/>
                    </a:lnTo>
                    <a:lnTo>
                      <a:pt x="1618" y="357"/>
                    </a:lnTo>
                    <a:lnTo>
                      <a:pt x="1612" y="368"/>
                    </a:lnTo>
                    <a:lnTo>
                      <a:pt x="1601" y="370"/>
                    </a:lnTo>
                    <a:lnTo>
                      <a:pt x="1595" y="380"/>
                    </a:lnTo>
                    <a:lnTo>
                      <a:pt x="1593" y="384"/>
                    </a:lnTo>
                    <a:lnTo>
                      <a:pt x="1593" y="393"/>
                    </a:lnTo>
                    <a:lnTo>
                      <a:pt x="1593" y="401"/>
                    </a:lnTo>
                    <a:lnTo>
                      <a:pt x="1595" y="412"/>
                    </a:lnTo>
                    <a:lnTo>
                      <a:pt x="1594" y="421"/>
                    </a:lnTo>
                    <a:lnTo>
                      <a:pt x="1591" y="434"/>
                    </a:lnTo>
                    <a:lnTo>
                      <a:pt x="1584" y="448"/>
                    </a:lnTo>
                    <a:lnTo>
                      <a:pt x="1574" y="466"/>
                    </a:lnTo>
                    <a:lnTo>
                      <a:pt x="1567" y="479"/>
                    </a:lnTo>
                    <a:lnTo>
                      <a:pt x="1561" y="497"/>
                    </a:lnTo>
                    <a:lnTo>
                      <a:pt x="1553" y="518"/>
                    </a:lnTo>
                    <a:lnTo>
                      <a:pt x="1545" y="543"/>
                    </a:lnTo>
                    <a:lnTo>
                      <a:pt x="1536" y="544"/>
                    </a:lnTo>
                    <a:lnTo>
                      <a:pt x="1527" y="547"/>
                    </a:lnTo>
                    <a:lnTo>
                      <a:pt x="1510" y="551"/>
                    </a:lnTo>
                    <a:lnTo>
                      <a:pt x="1493" y="549"/>
                    </a:lnTo>
                    <a:lnTo>
                      <a:pt x="1476" y="548"/>
                    </a:lnTo>
                    <a:lnTo>
                      <a:pt x="1463" y="544"/>
                    </a:lnTo>
                    <a:lnTo>
                      <a:pt x="1453" y="544"/>
                    </a:lnTo>
                    <a:lnTo>
                      <a:pt x="1444" y="544"/>
                    </a:lnTo>
                    <a:lnTo>
                      <a:pt x="1436" y="547"/>
                    </a:lnTo>
                    <a:lnTo>
                      <a:pt x="1429" y="549"/>
                    </a:lnTo>
                    <a:lnTo>
                      <a:pt x="1424" y="555"/>
                    </a:lnTo>
                    <a:lnTo>
                      <a:pt x="1419" y="561"/>
                    </a:lnTo>
                    <a:lnTo>
                      <a:pt x="1418" y="570"/>
                    </a:lnTo>
                    <a:lnTo>
                      <a:pt x="1413" y="581"/>
                    </a:lnTo>
                    <a:lnTo>
                      <a:pt x="1408" y="591"/>
                    </a:lnTo>
                    <a:lnTo>
                      <a:pt x="1401" y="598"/>
                    </a:lnTo>
                    <a:lnTo>
                      <a:pt x="1393" y="605"/>
                    </a:lnTo>
                    <a:lnTo>
                      <a:pt x="1385" y="609"/>
                    </a:lnTo>
                    <a:lnTo>
                      <a:pt x="1381" y="616"/>
                    </a:lnTo>
                    <a:lnTo>
                      <a:pt x="1373" y="627"/>
                    </a:lnTo>
                    <a:lnTo>
                      <a:pt x="1368" y="641"/>
                    </a:lnTo>
                    <a:lnTo>
                      <a:pt x="1367" y="646"/>
                    </a:lnTo>
                    <a:lnTo>
                      <a:pt x="1366" y="649"/>
                    </a:lnTo>
                    <a:lnTo>
                      <a:pt x="1366" y="652"/>
                    </a:lnTo>
                    <a:lnTo>
                      <a:pt x="1362" y="664"/>
                    </a:lnTo>
                    <a:lnTo>
                      <a:pt x="1358" y="669"/>
                    </a:lnTo>
                    <a:lnTo>
                      <a:pt x="1355" y="672"/>
                    </a:lnTo>
                    <a:lnTo>
                      <a:pt x="1354" y="672"/>
                    </a:lnTo>
                    <a:lnTo>
                      <a:pt x="1354" y="673"/>
                    </a:lnTo>
                    <a:lnTo>
                      <a:pt x="1354" y="675"/>
                    </a:lnTo>
                    <a:lnTo>
                      <a:pt x="1345" y="688"/>
                    </a:lnTo>
                    <a:lnTo>
                      <a:pt x="1332" y="684"/>
                    </a:lnTo>
                    <a:lnTo>
                      <a:pt x="1322" y="684"/>
                    </a:lnTo>
                    <a:lnTo>
                      <a:pt x="1313" y="684"/>
                    </a:lnTo>
                    <a:lnTo>
                      <a:pt x="1307" y="688"/>
                    </a:lnTo>
                    <a:lnTo>
                      <a:pt x="1301" y="691"/>
                    </a:lnTo>
                    <a:lnTo>
                      <a:pt x="1298" y="697"/>
                    </a:lnTo>
                    <a:lnTo>
                      <a:pt x="1296" y="704"/>
                    </a:lnTo>
                    <a:lnTo>
                      <a:pt x="1297" y="714"/>
                    </a:lnTo>
                    <a:lnTo>
                      <a:pt x="1296" y="721"/>
                    </a:lnTo>
                    <a:lnTo>
                      <a:pt x="1296" y="730"/>
                    </a:lnTo>
                    <a:lnTo>
                      <a:pt x="1295" y="732"/>
                    </a:lnTo>
                    <a:lnTo>
                      <a:pt x="1295" y="736"/>
                    </a:lnTo>
                    <a:lnTo>
                      <a:pt x="1295" y="743"/>
                    </a:lnTo>
                    <a:lnTo>
                      <a:pt x="1292" y="748"/>
                    </a:lnTo>
                    <a:lnTo>
                      <a:pt x="1291" y="751"/>
                    </a:lnTo>
                    <a:lnTo>
                      <a:pt x="1291" y="754"/>
                    </a:lnTo>
                    <a:lnTo>
                      <a:pt x="1285" y="764"/>
                    </a:lnTo>
                    <a:lnTo>
                      <a:pt x="1276" y="772"/>
                    </a:lnTo>
                    <a:lnTo>
                      <a:pt x="1269" y="784"/>
                    </a:lnTo>
                    <a:lnTo>
                      <a:pt x="1261" y="797"/>
                    </a:lnTo>
                    <a:lnTo>
                      <a:pt x="1252" y="812"/>
                    </a:lnTo>
                    <a:lnTo>
                      <a:pt x="1248" y="824"/>
                    </a:lnTo>
                    <a:lnTo>
                      <a:pt x="1244" y="837"/>
                    </a:lnTo>
                    <a:lnTo>
                      <a:pt x="1238" y="846"/>
                    </a:lnTo>
                    <a:lnTo>
                      <a:pt x="1230" y="855"/>
                    </a:lnTo>
                    <a:lnTo>
                      <a:pt x="1221" y="861"/>
                    </a:lnTo>
                    <a:lnTo>
                      <a:pt x="1211" y="866"/>
                    </a:lnTo>
                    <a:lnTo>
                      <a:pt x="1199" y="869"/>
                    </a:lnTo>
                    <a:lnTo>
                      <a:pt x="1187" y="872"/>
                    </a:lnTo>
                    <a:lnTo>
                      <a:pt x="1176" y="873"/>
                    </a:lnTo>
                    <a:lnTo>
                      <a:pt x="1164" y="877"/>
                    </a:lnTo>
                    <a:lnTo>
                      <a:pt x="1150" y="883"/>
                    </a:lnTo>
                    <a:lnTo>
                      <a:pt x="1135" y="891"/>
                    </a:lnTo>
                    <a:lnTo>
                      <a:pt x="1126" y="897"/>
                    </a:lnTo>
                    <a:lnTo>
                      <a:pt x="1116" y="907"/>
                    </a:lnTo>
                    <a:lnTo>
                      <a:pt x="1110" y="912"/>
                    </a:lnTo>
                    <a:lnTo>
                      <a:pt x="1105" y="919"/>
                    </a:lnTo>
                    <a:lnTo>
                      <a:pt x="1093" y="935"/>
                    </a:lnTo>
                    <a:lnTo>
                      <a:pt x="1081" y="942"/>
                    </a:lnTo>
                    <a:lnTo>
                      <a:pt x="1067" y="951"/>
                    </a:lnTo>
                    <a:lnTo>
                      <a:pt x="1047" y="959"/>
                    </a:lnTo>
                    <a:lnTo>
                      <a:pt x="1023" y="969"/>
                    </a:lnTo>
                    <a:lnTo>
                      <a:pt x="1022" y="969"/>
                    </a:lnTo>
                    <a:lnTo>
                      <a:pt x="1022" y="970"/>
                    </a:lnTo>
                    <a:lnTo>
                      <a:pt x="1022" y="972"/>
                    </a:lnTo>
                    <a:lnTo>
                      <a:pt x="1022" y="977"/>
                    </a:lnTo>
                    <a:lnTo>
                      <a:pt x="1022" y="987"/>
                    </a:lnTo>
                    <a:lnTo>
                      <a:pt x="1021" y="994"/>
                    </a:lnTo>
                    <a:lnTo>
                      <a:pt x="1019" y="994"/>
                    </a:lnTo>
                    <a:lnTo>
                      <a:pt x="1019" y="995"/>
                    </a:lnTo>
                    <a:lnTo>
                      <a:pt x="1019" y="998"/>
                    </a:lnTo>
                    <a:lnTo>
                      <a:pt x="1019" y="1003"/>
                    </a:lnTo>
                    <a:lnTo>
                      <a:pt x="1017" y="1005"/>
                    </a:lnTo>
                    <a:lnTo>
                      <a:pt x="1016" y="1005"/>
                    </a:lnTo>
                    <a:lnTo>
                      <a:pt x="1016" y="1006"/>
                    </a:lnTo>
                    <a:lnTo>
                      <a:pt x="1016" y="1009"/>
                    </a:lnTo>
                    <a:lnTo>
                      <a:pt x="1013" y="1016"/>
                    </a:lnTo>
                    <a:lnTo>
                      <a:pt x="1007" y="1028"/>
                    </a:lnTo>
                    <a:lnTo>
                      <a:pt x="1005" y="1028"/>
                    </a:lnTo>
                    <a:lnTo>
                      <a:pt x="1004" y="1028"/>
                    </a:lnTo>
                    <a:lnTo>
                      <a:pt x="1004" y="1029"/>
                    </a:lnTo>
                    <a:lnTo>
                      <a:pt x="1001" y="1032"/>
                    </a:lnTo>
                    <a:lnTo>
                      <a:pt x="996" y="1037"/>
                    </a:lnTo>
                    <a:lnTo>
                      <a:pt x="983" y="1044"/>
                    </a:lnTo>
                    <a:lnTo>
                      <a:pt x="978" y="1044"/>
                    </a:lnTo>
                    <a:lnTo>
                      <a:pt x="976" y="1044"/>
                    </a:lnTo>
                    <a:lnTo>
                      <a:pt x="975" y="1044"/>
                    </a:lnTo>
                    <a:lnTo>
                      <a:pt x="975" y="1045"/>
                    </a:lnTo>
                    <a:lnTo>
                      <a:pt x="967" y="1048"/>
                    </a:lnTo>
                    <a:lnTo>
                      <a:pt x="962" y="1048"/>
                    </a:lnTo>
                    <a:lnTo>
                      <a:pt x="960" y="1048"/>
                    </a:lnTo>
                    <a:lnTo>
                      <a:pt x="959" y="1048"/>
                    </a:lnTo>
                    <a:lnTo>
                      <a:pt x="959" y="1049"/>
                    </a:lnTo>
                    <a:lnTo>
                      <a:pt x="950" y="1051"/>
                    </a:lnTo>
                    <a:lnTo>
                      <a:pt x="944" y="1031"/>
                    </a:lnTo>
                    <a:lnTo>
                      <a:pt x="939" y="1021"/>
                    </a:lnTo>
                    <a:lnTo>
                      <a:pt x="936" y="1014"/>
                    </a:lnTo>
                    <a:lnTo>
                      <a:pt x="930" y="1005"/>
                    </a:lnTo>
                    <a:lnTo>
                      <a:pt x="924" y="999"/>
                    </a:lnTo>
                    <a:lnTo>
                      <a:pt x="910" y="988"/>
                    </a:lnTo>
                    <a:lnTo>
                      <a:pt x="902" y="991"/>
                    </a:lnTo>
                    <a:lnTo>
                      <a:pt x="893" y="997"/>
                    </a:lnTo>
                    <a:lnTo>
                      <a:pt x="882" y="1003"/>
                    </a:lnTo>
                    <a:lnTo>
                      <a:pt x="872" y="1012"/>
                    </a:lnTo>
                    <a:lnTo>
                      <a:pt x="823" y="1015"/>
                    </a:lnTo>
                    <a:lnTo>
                      <a:pt x="776" y="1012"/>
                    </a:lnTo>
                    <a:lnTo>
                      <a:pt x="758" y="1012"/>
                    </a:lnTo>
                    <a:lnTo>
                      <a:pt x="742" y="1020"/>
                    </a:lnTo>
                    <a:lnTo>
                      <a:pt x="735" y="1024"/>
                    </a:lnTo>
                    <a:lnTo>
                      <a:pt x="730" y="1033"/>
                    </a:lnTo>
                    <a:lnTo>
                      <a:pt x="721" y="1054"/>
                    </a:lnTo>
                    <a:lnTo>
                      <a:pt x="721" y="1067"/>
                    </a:lnTo>
                    <a:lnTo>
                      <a:pt x="720" y="1081"/>
                    </a:lnTo>
                    <a:lnTo>
                      <a:pt x="718" y="1088"/>
                    </a:lnTo>
                    <a:lnTo>
                      <a:pt x="716" y="1095"/>
                    </a:lnTo>
                    <a:lnTo>
                      <a:pt x="712" y="1108"/>
                    </a:lnTo>
                    <a:lnTo>
                      <a:pt x="704" y="1119"/>
                    </a:lnTo>
                    <a:lnTo>
                      <a:pt x="696" y="1131"/>
                    </a:lnTo>
                    <a:lnTo>
                      <a:pt x="690" y="1136"/>
                    </a:lnTo>
                    <a:lnTo>
                      <a:pt x="685" y="1142"/>
                    </a:lnTo>
                    <a:lnTo>
                      <a:pt x="673" y="1154"/>
                    </a:lnTo>
                    <a:lnTo>
                      <a:pt x="667" y="1164"/>
                    </a:lnTo>
                    <a:lnTo>
                      <a:pt x="659" y="1176"/>
                    </a:lnTo>
                    <a:lnTo>
                      <a:pt x="649" y="1189"/>
                    </a:lnTo>
                    <a:lnTo>
                      <a:pt x="638" y="1204"/>
                    </a:lnTo>
                    <a:lnTo>
                      <a:pt x="628" y="1206"/>
                    </a:lnTo>
                    <a:lnTo>
                      <a:pt x="624" y="1206"/>
                    </a:lnTo>
                    <a:lnTo>
                      <a:pt x="622" y="1208"/>
                    </a:lnTo>
                    <a:lnTo>
                      <a:pt x="617" y="1210"/>
                    </a:lnTo>
                    <a:lnTo>
                      <a:pt x="604" y="1212"/>
                    </a:lnTo>
                    <a:lnTo>
                      <a:pt x="588" y="1217"/>
                    </a:lnTo>
                    <a:lnTo>
                      <a:pt x="582" y="1221"/>
                    </a:lnTo>
                    <a:lnTo>
                      <a:pt x="578" y="1223"/>
                    </a:lnTo>
                    <a:lnTo>
                      <a:pt x="576" y="1228"/>
                    </a:lnTo>
                    <a:lnTo>
                      <a:pt x="566" y="1237"/>
                    </a:lnTo>
                    <a:lnTo>
                      <a:pt x="555" y="1250"/>
                    </a:lnTo>
                    <a:lnTo>
                      <a:pt x="547" y="1250"/>
                    </a:lnTo>
                    <a:lnTo>
                      <a:pt x="540" y="1251"/>
                    </a:lnTo>
                    <a:lnTo>
                      <a:pt x="525" y="1252"/>
                    </a:lnTo>
                    <a:lnTo>
                      <a:pt x="509" y="1252"/>
                    </a:lnTo>
                    <a:lnTo>
                      <a:pt x="495" y="1254"/>
                    </a:lnTo>
                    <a:lnTo>
                      <a:pt x="478" y="1252"/>
                    </a:lnTo>
                    <a:lnTo>
                      <a:pt x="473" y="1251"/>
                    </a:lnTo>
                    <a:lnTo>
                      <a:pt x="469" y="1251"/>
                    </a:lnTo>
                    <a:lnTo>
                      <a:pt x="462" y="1251"/>
                    </a:lnTo>
                    <a:lnTo>
                      <a:pt x="445" y="1249"/>
                    </a:lnTo>
                    <a:lnTo>
                      <a:pt x="440" y="1248"/>
                    </a:lnTo>
                    <a:lnTo>
                      <a:pt x="436" y="1248"/>
                    </a:lnTo>
                    <a:lnTo>
                      <a:pt x="429" y="1248"/>
                    </a:lnTo>
                    <a:lnTo>
                      <a:pt x="427" y="1237"/>
                    </a:lnTo>
                    <a:lnTo>
                      <a:pt x="424" y="1228"/>
                    </a:lnTo>
                    <a:lnTo>
                      <a:pt x="415" y="1215"/>
                    </a:lnTo>
                    <a:lnTo>
                      <a:pt x="398" y="1204"/>
                    </a:lnTo>
                    <a:lnTo>
                      <a:pt x="388" y="1200"/>
                    </a:lnTo>
                    <a:lnTo>
                      <a:pt x="377" y="1198"/>
                    </a:lnTo>
                    <a:lnTo>
                      <a:pt x="370" y="1191"/>
                    </a:lnTo>
                    <a:lnTo>
                      <a:pt x="360" y="1186"/>
                    </a:lnTo>
                    <a:lnTo>
                      <a:pt x="353" y="1182"/>
                    </a:lnTo>
                    <a:lnTo>
                      <a:pt x="346" y="1180"/>
                    </a:lnTo>
                    <a:lnTo>
                      <a:pt x="327" y="1175"/>
                    </a:lnTo>
                    <a:lnTo>
                      <a:pt x="323" y="1183"/>
                    </a:lnTo>
                    <a:lnTo>
                      <a:pt x="318" y="1193"/>
                    </a:lnTo>
                    <a:lnTo>
                      <a:pt x="312" y="1200"/>
                    </a:lnTo>
                    <a:lnTo>
                      <a:pt x="306" y="1208"/>
                    </a:lnTo>
                    <a:lnTo>
                      <a:pt x="297" y="1212"/>
                    </a:lnTo>
                    <a:lnTo>
                      <a:pt x="289" y="1217"/>
                    </a:lnTo>
                    <a:lnTo>
                      <a:pt x="278" y="1220"/>
                    </a:lnTo>
                    <a:lnTo>
                      <a:pt x="267" y="1222"/>
                    </a:lnTo>
                    <a:lnTo>
                      <a:pt x="252" y="1222"/>
                    </a:lnTo>
                    <a:lnTo>
                      <a:pt x="240" y="1221"/>
                    </a:lnTo>
                    <a:lnTo>
                      <a:pt x="217" y="1216"/>
                    </a:lnTo>
                    <a:lnTo>
                      <a:pt x="206" y="1210"/>
                    </a:lnTo>
                    <a:lnTo>
                      <a:pt x="198" y="1204"/>
                    </a:lnTo>
                    <a:lnTo>
                      <a:pt x="182" y="1187"/>
                    </a:lnTo>
                    <a:lnTo>
                      <a:pt x="166" y="1186"/>
                    </a:lnTo>
                    <a:lnTo>
                      <a:pt x="153" y="1184"/>
                    </a:lnTo>
                    <a:lnTo>
                      <a:pt x="141" y="1182"/>
                    </a:lnTo>
                    <a:lnTo>
                      <a:pt x="131" y="1178"/>
                    </a:lnTo>
                    <a:lnTo>
                      <a:pt x="121" y="1172"/>
                    </a:lnTo>
                    <a:lnTo>
                      <a:pt x="114" y="1166"/>
                    </a:lnTo>
                    <a:lnTo>
                      <a:pt x="108" y="1159"/>
                    </a:lnTo>
                    <a:lnTo>
                      <a:pt x="106" y="1152"/>
                    </a:lnTo>
                    <a:lnTo>
                      <a:pt x="103" y="1148"/>
                    </a:lnTo>
                    <a:lnTo>
                      <a:pt x="102" y="1146"/>
                    </a:lnTo>
                    <a:lnTo>
                      <a:pt x="100" y="1142"/>
                    </a:lnTo>
                    <a:lnTo>
                      <a:pt x="98" y="1140"/>
                    </a:lnTo>
                    <a:lnTo>
                      <a:pt x="98" y="1138"/>
                    </a:lnTo>
                    <a:lnTo>
                      <a:pt x="96" y="1135"/>
                    </a:lnTo>
                    <a:lnTo>
                      <a:pt x="95" y="1132"/>
                    </a:lnTo>
                    <a:lnTo>
                      <a:pt x="92" y="1128"/>
                    </a:lnTo>
                    <a:lnTo>
                      <a:pt x="87" y="1121"/>
                    </a:lnTo>
                    <a:lnTo>
                      <a:pt x="85" y="1118"/>
                    </a:lnTo>
                    <a:lnTo>
                      <a:pt x="84" y="1115"/>
                    </a:lnTo>
                    <a:lnTo>
                      <a:pt x="80" y="1111"/>
                    </a:lnTo>
                    <a:lnTo>
                      <a:pt x="74" y="1106"/>
                    </a:lnTo>
                    <a:lnTo>
                      <a:pt x="66" y="1098"/>
                    </a:lnTo>
                    <a:lnTo>
                      <a:pt x="60" y="1094"/>
                    </a:lnTo>
                    <a:lnTo>
                      <a:pt x="55" y="1090"/>
                    </a:lnTo>
                    <a:lnTo>
                      <a:pt x="52" y="1075"/>
                    </a:lnTo>
                    <a:lnTo>
                      <a:pt x="49" y="1064"/>
                    </a:lnTo>
                    <a:lnTo>
                      <a:pt x="44" y="1055"/>
                    </a:lnTo>
                    <a:lnTo>
                      <a:pt x="39" y="1049"/>
                    </a:lnTo>
                    <a:lnTo>
                      <a:pt x="31" y="1043"/>
                    </a:lnTo>
                    <a:lnTo>
                      <a:pt x="22" y="1040"/>
                    </a:lnTo>
                    <a:lnTo>
                      <a:pt x="11" y="1039"/>
                    </a:lnTo>
                    <a:lnTo>
                      <a:pt x="0" y="104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840">
                <a:extLst>
                  <a:ext uri="{FF2B5EF4-FFF2-40B4-BE49-F238E27FC236}">
                    <a16:creationId xmlns:a16="http://schemas.microsoft.com/office/drawing/2014/main" id="{4EFEE36F-5DFE-1046-5616-A7F7345D2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" y="1419"/>
                <a:ext cx="63" cy="191"/>
              </a:xfrm>
              <a:custGeom>
                <a:avLst/>
                <a:gdLst>
                  <a:gd name="T0" fmla="*/ 265 w 315"/>
                  <a:gd name="T1" fmla="*/ 927 h 954"/>
                  <a:gd name="T2" fmla="*/ 253 w 315"/>
                  <a:gd name="T3" fmla="*/ 896 h 954"/>
                  <a:gd name="T4" fmla="*/ 254 w 315"/>
                  <a:gd name="T5" fmla="*/ 882 h 954"/>
                  <a:gd name="T6" fmla="*/ 247 w 315"/>
                  <a:gd name="T7" fmla="*/ 860 h 954"/>
                  <a:gd name="T8" fmla="*/ 221 w 315"/>
                  <a:gd name="T9" fmla="*/ 840 h 954"/>
                  <a:gd name="T10" fmla="*/ 215 w 315"/>
                  <a:gd name="T11" fmla="*/ 817 h 954"/>
                  <a:gd name="T12" fmla="*/ 196 w 315"/>
                  <a:gd name="T13" fmla="*/ 801 h 954"/>
                  <a:gd name="T14" fmla="*/ 183 w 315"/>
                  <a:gd name="T15" fmla="*/ 778 h 954"/>
                  <a:gd name="T16" fmla="*/ 178 w 315"/>
                  <a:gd name="T17" fmla="*/ 771 h 954"/>
                  <a:gd name="T18" fmla="*/ 172 w 315"/>
                  <a:gd name="T19" fmla="*/ 755 h 954"/>
                  <a:gd name="T20" fmla="*/ 171 w 315"/>
                  <a:gd name="T21" fmla="*/ 740 h 954"/>
                  <a:gd name="T22" fmla="*/ 189 w 315"/>
                  <a:gd name="T23" fmla="*/ 722 h 954"/>
                  <a:gd name="T24" fmla="*/ 202 w 315"/>
                  <a:gd name="T25" fmla="*/ 711 h 954"/>
                  <a:gd name="T26" fmla="*/ 203 w 315"/>
                  <a:gd name="T27" fmla="*/ 682 h 954"/>
                  <a:gd name="T28" fmla="*/ 202 w 315"/>
                  <a:gd name="T29" fmla="*/ 657 h 954"/>
                  <a:gd name="T30" fmla="*/ 191 w 315"/>
                  <a:gd name="T31" fmla="*/ 648 h 954"/>
                  <a:gd name="T32" fmla="*/ 191 w 315"/>
                  <a:gd name="T33" fmla="*/ 631 h 954"/>
                  <a:gd name="T34" fmla="*/ 174 w 315"/>
                  <a:gd name="T35" fmla="*/ 616 h 954"/>
                  <a:gd name="T36" fmla="*/ 160 w 315"/>
                  <a:gd name="T37" fmla="*/ 609 h 954"/>
                  <a:gd name="T38" fmla="*/ 168 w 315"/>
                  <a:gd name="T39" fmla="*/ 597 h 954"/>
                  <a:gd name="T40" fmla="*/ 163 w 315"/>
                  <a:gd name="T41" fmla="*/ 584 h 954"/>
                  <a:gd name="T42" fmla="*/ 169 w 315"/>
                  <a:gd name="T43" fmla="*/ 572 h 954"/>
                  <a:gd name="T44" fmla="*/ 177 w 315"/>
                  <a:gd name="T45" fmla="*/ 554 h 954"/>
                  <a:gd name="T46" fmla="*/ 181 w 315"/>
                  <a:gd name="T47" fmla="*/ 522 h 954"/>
                  <a:gd name="T48" fmla="*/ 194 w 315"/>
                  <a:gd name="T49" fmla="*/ 493 h 954"/>
                  <a:gd name="T50" fmla="*/ 197 w 315"/>
                  <a:gd name="T51" fmla="*/ 485 h 954"/>
                  <a:gd name="T52" fmla="*/ 206 w 315"/>
                  <a:gd name="T53" fmla="*/ 456 h 954"/>
                  <a:gd name="T54" fmla="*/ 208 w 315"/>
                  <a:gd name="T55" fmla="*/ 451 h 954"/>
                  <a:gd name="T56" fmla="*/ 212 w 315"/>
                  <a:gd name="T57" fmla="*/ 440 h 954"/>
                  <a:gd name="T58" fmla="*/ 221 w 315"/>
                  <a:gd name="T59" fmla="*/ 413 h 954"/>
                  <a:gd name="T60" fmla="*/ 235 w 315"/>
                  <a:gd name="T61" fmla="*/ 405 h 954"/>
                  <a:gd name="T62" fmla="*/ 246 w 315"/>
                  <a:gd name="T63" fmla="*/ 397 h 954"/>
                  <a:gd name="T64" fmla="*/ 246 w 315"/>
                  <a:gd name="T65" fmla="*/ 379 h 954"/>
                  <a:gd name="T66" fmla="*/ 249 w 315"/>
                  <a:gd name="T67" fmla="*/ 372 h 954"/>
                  <a:gd name="T68" fmla="*/ 258 w 315"/>
                  <a:gd name="T69" fmla="*/ 349 h 954"/>
                  <a:gd name="T70" fmla="*/ 267 w 315"/>
                  <a:gd name="T71" fmla="*/ 332 h 954"/>
                  <a:gd name="T72" fmla="*/ 289 w 315"/>
                  <a:gd name="T73" fmla="*/ 323 h 954"/>
                  <a:gd name="T74" fmla="*/ 306 w 315"/>
                  <a:gd name="T75" fmla="*/ 311 h 954"/>
                  <a:gd name="T76" fmla="*/ 293 w 315"/>
                  <a:gd name="T77" fmla="*/ 280 h 954"/>
                  <a:gd name="T78" fmla="*/ 289 w 315"/>
                  <a:gd name="T79" fmla="*/ 237 h 954"/>
                  <a:gd name="T80" fmla="*/ 309 w 315"/>
                  <a:gd name="T81" fmla="*/ 225 h 954"/>
                  <a:gd name="T82" fmla="*/ 309 w 315"/>
                  <a:gd name="T83" fmla="*/ 199 h 954"/>
                  <a:gd name="T84" fmla="*/ 299 w 315"/>
                  <a:gd name="T85" fmla="*/ 184 h 954"/>
                  <a:gd name="T86" fmla="*/ 303 w 315"/>
                  <a:gd name="T87" fmla="*/ 169 h 954"/>
                  <a:gd name="T88" fmla="*/ 287 w 315"/>
                  <a:gd name="T89" fmla="*/ 140 h 954"/>
                  <a:gd name="T90" fmla="*/ 250 w 315"/>
                  <a:gd name="T91" fmla="*/ 137 h 954"/>
                  <a:gd name="T92" fmla="*/ 234 w 315"/>
                  <a:gd name="T93" fmla="*/ 131 h 954"/>
                  <a:gd name="T94" fmla="*/ 207 w 315"/>
                  <a:gd name="T95" fmla="*/ 128 h 954"/>
                  <a:gd name="T96" fmla="*/ 189 w 315"/>
                  <a:gd name="T97" fmla="*/ 114 h 954"/>
                  <a:gd name="T98" fmla="*/ 169 w 315"/>
                  <a:gd name="T99" fmla="*/ 94 h 954"/>
                  <a:gd name="T100" fmla="*/ 155 w 315"/>
                  <a:gd name="T101" fmla="*/ 103 h 954"/>
                  <a:gd name="T102" fmla="*/ 144 w 315"/>
                  <a:gd name="T103" fmla="*/ 99 h 954"/>
                  <a:gd name="T104" fmla="*/ 132 w 315"/>
                  <a:gd name="T105" fmla="*/ 93 h 954"/>
                  <a:gd name="T106" fmla="*/ 127 w 315"/>
                  <a:gd name="T107" fmla="*/ 87 h 954"/>
                  <a:gd name="T108" fmla="*/ 112 w 315"/>
                  <a:gd name="T109" fmla="*/ 81 h 954"/>
                  <a:gd name="T110" fmla="*/ 98 w 315"/>
                  <a:gd name="T111" fmla="*/ 66 h 954"/>
                  <a:gd name="T112" fmla="*/ 78 w 315"/>
                  <a:gd name="T113" fmla="*/ 54 h 954"/>
                  <a:gd name="T114" fmla="*/ 64 w 315"/>
                  <a:gd name="T115" fmla="*/ 34 h 954"/>
                  <a:gd name="T116" fmla="*/ 37 w 315"/>
                  <a:gd name="T117" fmla="*/ 11 h 954"/>
                  <a:gd name="T118" fmla="*/ 21 w 315"/>
                  <a:gd name="T119" fmla="*/ 6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15" h="954">
                    <a:moveTo>
                      <a:pt x="252" y="954"/>
                    </a:moveTo>
                    <a:lnTo>
                      <a:pt x="255" y="943"/>
                    </a:lnTo>
                    <a:lnTo>
                      <a:pt x="260" y="937"/>
                    </a:lnTo>
                    <a:lnTo>
                      <a:pt x="265" y="927"/>
                    </a:lnTo>
                    <a:lnTo>
                      <a:pt x="259" y="916"/>
                    </a:lnTo>
                    <a:lnTo>
                      <a:pt x="257" y="910"/>
                    </a:lnTo>
                    <a:lnTo>
                      <a:pt x="257" y="904"/>
                    </a:lnTo>
                    <a:lnTo>
                      <a:pt x="253" y="896"/>
                    </a:lnTo>
                    <a:lnTo>
                      <a:pt x="253" y="886"/>
                    </a:lnTo>
                    <a:lnTo>
                      <a:pt x="253" y="883"/>
                    </a:lnTo>
                    <a:lnTo>
                      <a:pt x="253" y="882"/>
                    </a:lnTo>
                    <a:lnTo>
                      <a:pt x="254" y="882"/>
                    </a:lnTo>
                    <a:lnTo>
                      <a:pt x="254" y="877"/>
                    </a:lnTo>
                    <a:lnTo>
                      <a:pt x="249" y="869"/>
                    </a:lnTo>
                    <a:lnTo>
                      <a:pt x="247" y="864"/>
                    </a:lnTo>
                    <a:lnTo>
                      <a:pt x="247" y="860"/>
                    </a:lnTo>
                    <a:lnTo>
                      <a:pt x="249" y="851"/>
                    </a:lnTo>
                    <a:lnTo>
                      <a:pt x="238" y="845"/>
                    </a:lnTo>
                    <a:lnTo>
                      <a:pt x="227" y="841"/>
                    </a:lnTo>
                    <a:lnTo>
                      <a:pt x="221" y="840"/>
                    </a:lnTo>
                    <a:lnTo>
                      <a:pt x="219" y="837"/>
                    </a:lnTo>
                    <a:lnTo>
                      <a:pt x="219" y="835"/>
                    </a:lnTo>
                    <a:lnTo>
                      <a:pt x="219" y="824"/>
                    </a:lnTo>
                    <a:lnTo>
                      <a:pt x="215" y="817"/>
                    </a:lnTo>
                    <a:lnTo>
                      <a:pt x="212" y="812"/>
                    </a:lnTo>
                    <a:lnTo>
                      <a:pt x="206" y="807"/>
                    </a:lnTo>
                    <a:lnTo>
                      <a:pt x="200" y="806"/>
                    </a:lnTo>
                    <a:lnTo>
                      <a:pt x="196" y="801"/>
                    </a:lnTo>
                    <a:lnTo>
                      <a:pt x="195" y="795"/>
                    </a:lnTo>
                    <a:lnTo>
                      <a:pt x="192" y="786"/>
                    </a:lnTo>
                    <a:lnTo>
                      <a:pt x="186" y="779"/>
                    </a:lnTo>
                    <a:lnTo>
                      <a:pt x="183" y="778"/>
                    </a:lnTo>
                    <a:lnTo>
                      <a:pt x="180" y="776"/>
                    </a:lnTo>
                    <a:lnTo>
                      <a:pt x="179" y="774"/>
                    </a:lnTo>
                    <a:lnTo>
                      <a:pt x="179" y="773"/>
                    </a:lnTo>
                    <a:lnTo>
                      <a:pt x="178" y="771"/>
                    </a:lnTo>
                    <a:lnTo>
                      <a:pt x="178" y="768"/>
                    </a:lnTo>
                    <a:lnTo>
                      <a:pt x="175" y="761"/>
                    </a:lnTo>
                    <a:lnTo>
                      <a:pt x="173" y="757"/>
                    </a:lnTo>
                    <a:lnTo>
                      <a:pt x="172" y="755"/>
                    </a:lnTo>
                    <a:lnTo>
                      <a:pt x="168" y="752"/>
                    </a:lnTo>
                    <a:lnTo>
                      <a:pt x="162" y="751"/>
                    </a:lnTo>
                    <a:lnTo>
                      <a:pt x="171" y="743"/>
                    </a:lnTo>
                    <a:lnTo>
                      <a:pt x="171" y="740"/>
                    </a:lnTo>
                    <a:lnTo>
                      <a:pt x="171" y="737"/>
                    </a:lnTo>
                    <a:lnTo>
                      <a:pt x="172" y="731"/>
                    </a:lnTo>
                    <a:lnTo>
                      <a:pt x="179" y="727"/>
                    </a:lnTo>
                    <a:lnTo>
                      <a:pt x="189" y="722"/>
                    </a:lnTo>
                    <a:lnTo>
                      <a:pt x="190" y="720"/>
                    </a:lnTo>
                    <a:lnTo>
                      <a:pt x="192" y="719"/>
                    </a:lnTo>
                    <a:lnTo>
                      <a:pt x="196" y="716"/>
                    </a:lnTo>
                    <a:lnTo>
                      <a:pt x="202" y="711"/>
                    </a:lnTo>
                    <a:lnTo>
                      <a:pt x="207" y="706"/>
                    </a:lnTo>
                    <a:lnTo>
                      <a:pt x="208" y="694"/>
                    </a:lnTo>
                    <a:lnTo>
                      <a:pt x="204" y="688"/>
                    </a:lnTo>
                    <a:lnTo>
                      <a:pt x="203" y="682"/>
                    </a:lnTo>
                    <a:lnTo>
                      <a:pt x="202" y="677"/>
                    </a:lnTo>
                    <a:lnTo>
                      <a:pt x="203" y="672"/>
                    </a:lnTo>
                    <a:lnTo>
                      <a:pt x="202" y="663"/>
                    </a:lnTo>
                    <a:lnTo>
                      <a:pt x="202" y="657"/>
                    </a:lnTo>
                    <a:lnTo>
                      <a:pt x="200" y="651"/>
                    </a:lnTo>
                    <a:lnTo>
                      <a:pt x="197" y="648"/>
                    </a:lnTo>
                    <a:lnTo>
                      <a:pt x="192" y="648"/>
                    </a:lnTo>
                    <a:lnTo>
                      <a:pt x="191" y="648"/>
                    </a:lnTo>
                    <a:lnTo>
                      <a:pt x="191" y="646"/>
                    </a:lnTo>
                    <a:lnTo>
                      <a:pt x="194" y="643"/>
                    </a:lnTo>
                    <a:lnTo>
                      <a:pt x="192" y="636"/>
                    </a:lnTo>
                    <a:lnTo>
                      <a:pt x="191" y="631"/>
                    </a:lnTo>
                    <a:lnTo>
                      <a:pt x="187" y="626"/>
                    </a:lnTo>
                    <a:lnTo>
                      <a:pt x="183" y="623"/>
                    </a:lnTo>
                    <a:lnTo>
                      <a:pt x="178" y="620"/>
                    </a:lnTo>
                    <a:lnTo>
                      <a:pt x="174" y="616"/>
                    </a:lnTo>
                    <a:lnTo>
                      <a:pt x="171" y="612"/>
                    </a:lnTo>
                    <a:lnTo>
                      <a:pt x="167" y="612"/>
                    </a:lnTo>
                    <a:lnTo>
                      <a:pt x="162" y="611"/>
                    </a:lnTo>
                    <a:lnTo>
                      <a:pt x="160" y="609"/>
                    </a:lnTo>
                    <a:lnTo>
                      <a:pt x="158" y="607"/>
                    </a:lnTo>
                    <a:lnTo>
                      <a:pt x="161" y="605"/>
                    </a:lnTo>
                    <a:lnTo>
                      <a:pt x="162" y="600"/>
                    </a:lnTo>
                    <a:lnTo>
                      <a:pt x="168" y="597"/>
                    </a:lnTo>
                    <a:lnTo>
                      <a:pt x="164" y="592"/>
                    </a:lnTo>
                    <a:lnTo>
                      <a:pt x="164" y="590"/>
                    </a:lnTo>
                    <a:lnTo>
                      <a:pt x="167" y="589"/>
                    </a:lnTo>
                    <a:lnTo>
                      <a:pt x="163" y="584"/>
                    </a:lnTo>
                    <a:lnTo>
                      <a:pt x="162" y="582"/>
                    </a:lnTo>
                    <a:lnTo>
                      <a:pt x="163" y="579"/>
                    </a:lnTo>
                    <a:lnTo>
                      <a:pt x="169" y="578"/>
                    </a:lnTo>
                    <a:lnTo>
                      <a:pt x="169" y="572"/>
                    </a:lnTo>
                    <a:lnTo>
                      <a:pt x="169" y="563"/>
                    </a:lnTo>
                    <a:lnTo>
                      <a:pt x="169" y="559"/>
                    </a:lnTo>
                    <a:lnTo>
                      <a:pt x="171" y="554"/>
                    </a:lnTo>
                    <a:lnTo>
                      <a:pt x="177" y="554"/>
                    </a:lnTo>
                    <a:lnTo>
                      <a:pt x="178" y="546"/>
                    </a:lnTo>
                    <a:lnTo>
                      <a:pt x="181" y="529"/>
                    </a:lnTo>
                    <a:lnTo>
                      <a:pt x="181" y="525"/>
                    </a:lnTo>
                    <a:lnTo>
                      <a:pt x="181" y="522"/>
                    </a:lnTo>
                    <a:lnTo>
                      <a:pt x="180" y="511"/>
                    </a:lnTo>
                    <a:lnTo>
                      <a:pt x="181" y="504"/>
                    </a:lnTo>
                    <a:lnTo>
                      <a:pt x="185" y="499"/>
                    </a:lnTo>
                    <a:lnTo>
                      <a:pt x="194" y="493"/>
                    </a:lnTo>
                    <a:lnTo>
                      <a:pt x="196" y="491"/>
                    </a:lnTo>
                    <a:lnTo>
                      <a:pt x="196" y="488"/>
                    </a:lnTo>
                    <a:lnTo>
                      <a:pt x="197" y="486"/>
                    </a:lnTo>
                    <a:lnTo>
                      <a:pt x="197" y="485"/>
                    </a:lnTo>
                    <a:lnTo>
                      <a:pt x="198" y="485"/>
                    </a:lnTo>
                    <a:lnTo>
                      <a:pt x="198" y="482"/>
                    </a:lnTo>
                    <a:lnTo>
                      <a:pt x="204" y="458"/>
                    </a:lnTo>
                    <a:lnTo>
                      <a:pt x="206" y="456"/>
                    </a:lnTo>
                    <a:lnTo>
                      <a:pt x="207" y="453"/>
                    </a:lnTo>
                    <a:lnTo>
                      <a:pt x="207" y="452"/>
                    </a:lnTo>
                    <a:lnTo>
                      <a:pt x="208" y="452"/>
                    </a:lnTo>
                    <a:lnTo>
                      <a:pt x="208" y="451"/>
                    </a:lnTo>
                    <a:lnTo>
                      <a:pt x="209" y="451"/>
                    </a:lnTo>
                    <a:lnTo>
                      <a:pt x="209" y="448"/>
                    </a:lnTo>
                    <a:lnTo>
                      <a:pt x="209" y="447"/>
                    </a:lnTo>
                    <a:lnTo>
                      <a:pt x="212" y="440"/>
                    </a:lnTo>
                    <a:lnTo>
                      <a:pt x="215" y="431"/>
                    </a:lnTo>
                    <a:lnTo>
                      <a:pt x="217" y="426"/>
                    </a:lnTo>
                    <a:lnTo>
                      <a:pt x="219" y="423"/>
                    </a:lnTo>
                    <a:lnTo>
                      <a:pt x="221" y="413"/>
                    </a:lnTo>
                    <a:lnTo>
                      <a:pt x="221" y="408"/>
                    </a:lnTo>
                    <a:lnTo>
                      <a:pt x="225" y="406"/>
                    </a:lnTo>
                    <a:lnTo>
                      <a:pt x="229" y="403"/>
                    </a:lnTo>
                    <a:lnTo>
                      <a:pt x="235" y="405"/>
                    </a:lnTo>
                    <a:lnTo>
                      <a:pt x="240" y="408"/>
                    </a:lnTo>
                    <a:lnTo>
                      <a:pt x="244" y="408"/>
                    </a:lnTo>
                    <a:lnTo>
                      <a:pt x="246" y="401"/>
                    </a:lnTo>
                    <a:lnTo>
                      <a:pt x="246" y="397"/>
                    </a:lnTo>
                    <a:lnTo>
                      <a:pt x="247" y="395"/>
                    </a:lnTo>
                    <a:lnTo>
                      <a:pt x="246" y="390"/>
                    </a:lnTo>
                    <a:lnTo>
                      <a:pt x="246" y="386"/>
                    </a:lnTo>
                    <a:lnTo>
                      <a:pt x="246" y="379"/>
                    </a:lnTo>
                    <a:lnTo>
                      <a:pt x="246" y="377"/>
                    </a:lnTo>
                    <a:lnTo>
                      <a:pt x="246" y="376"/>
                    </a:lnTo>
                    <a:lnTo>
                      <a:pt x="247" y="376"/>
                    </a:lnTo>
                    <a:lnTo>
                      <a:pt x="249" y="372"/>
                    </a:lnTo>
                    <a:lnTo>
                      <a:pt x="250" y="363"/>
                    </a:lnTo>
                    <a:lnTo>
                      <a:pt x="253" y="359"/>
                    </a:lnTo>
                    <a:lnTo>
                      <a:pt x="254" y="350"/>
                    </a:lnTo>
                    <a:lnTo>
                      <a:pt x="258" y="349"/>
                    </a:lnTo>
                    <a:lnTo>
                      <a:pt x="264" y="350"/>
                    </a:lnTo>
                    <a:lnTo>
                      <a:pt x="266" y="342"/>
                    </a:lnTo>
                    <a:lnTo>
                      <a:pt x="265" y="337"/>
                    </a:lnTo>
                    <a:lnTo>
                      <a:pt x="267" y="332"/>
                    </a:lnTo>
                    <a:lnTo>
                      <a:pt x="274" y="326"/>
                    </a:lnTo>
                    <a:lnTo>
                      <a:pt x="278" y="325"/>
                    </a:lnTo>
                    <a:lnTo>
                      <a:pt x="286" y="326"/>
                    </a:lnTo>
                    <a:lnTo>
                      <a:pt x="289" y="323"/>
                    </a:lnTo>
                    <a:lnTo>
                      <a:pt x="294" y="322"/>
                    </a:lnTo>
                    <a:lnTo>
                      <a:pt x="301" y="317"/>
                    </a:lnTo>
                    <a:lnTo>
                      <a:pt x="303" y="312"/>
                    </a:lnTo>
                    <a:lnTo>
                      <a:pt x="306" y="311"/>
                    </a:lnTo>
                    <a:lnTo>
                      <a:pt x="309" y="304"/>
                    </a:lnTo>
                    <a:lnTo>
                      <a:pt x="315" y="294"/>
                    </a:lnTo>
                    <a:lnTo>
                      <a:pt x="304" y="285"/>
                    </a:lnTo>
                    <a:lnTo>
                      <a:pt x="293" y="280"/>
                    </a:lnTo>
                    <a:lnTo>
                      <a:pt x="286" y="274"/>
                    </a:lnTo>
                    <a:lnTo>
                      <a:pt x="286" y="256"/>
                    </a:lnTo>
                    <a:lnTo>
                      <a:pt x="288" y="241"/>
                    </a:lnTo>
                    <a:lnTo>
                      <a:pt x="289" y="237"/>
                    </a:lnTo>
                    <a:lnTo>
                      <a:pt x="298" y="236"/>
                    </a:lnTo>
                    <a:lnTo>
                      <a:pt x="300" y="232"/>
                    </a:lnTo>
                    <a:lnTo>
                      <a:pt x="304" y="230"/>
                    </a:lnTo>
                    <a:lnTo>
                      <a:pt x="309" y="225"/>
                    </a:lnTo>
                    <a:lnTo>
                      <a:pt x="310" y="220"/>
                    </a:lnTo>
                    <a:lnTo>
                      <a:pt x="310" y="216"/>
                    </a:lnTo>
                    <a:lnTo>
                      <a:pt x="306" y="206"/>
                    </a:lnTo>
                    <a:lnTo>
                      <a:pt x="309" y="199"/>
                    </a:lnTo>
                    <a:lnTo>
                      <a:pt x="307" y="191"/>
                    </a:lnTo>
                    <a:lnTo>
                      <a:pt x="305" y="188"/>
                    </a:lnTo>
                    <a:lnTo>
                      <a:pt x="300" y="186"/>
                    </a:lnTo>
                    <a:lnTo>
                      <a:pt x="299" y="184"/>
                    </a:lnTo>
                    <a:lnTo>
                      <a:pt x="298" y="179"/>
                    </a:lnTo>
                    <a:lnTo>
                      <a:pt x="301" y="177"/>
                    </a:lnTo>
                    <a:lnTo>
                      <a:pt x="304" y="172"/>
                    </a:lnTo>
                    <a:lnTo>
                      <a:pt x="303" y="169"/>
                    </a:lnTo>
                    <a:lnTo>
                      <a:pt x="303" y="168"/>
                    </a:lnTo>
                    <a:lnTo>
                      <a:pt x="293" y="159"/>
                    </a:lnTo>
                    <a:lnTo>
                      <a:pt x="292" y="146"/>
                    </a:lnTo>
                    <a:lnTo>
                      <a:pt x="287" y="140"/>
                    </a:lnTo>
                    <a:lnTo>
                      <a:pt x="282" y="138"/>
                    </a:lnTo>
                    <a:lnTo>
                      <a:pt x="277" y="138"/>
                    </a:lnTo>
                    <a:lnTo>
                      <a:pt x="263" y="139"/>
                    </a:lnTo>
                    <a:lnTo>
                      <a:pt x="250" y="137"/>
                    </a:lnTo>
                    <a:lnTo>
                      <a:pt x="246" y="131"/>
                    </a:lnTo>
                    <a:lnTo>
                      <a:pt x="242" y="129"/>
                    </a:lnTo>
                    <a:lnTo>
                      <a:pt x="240" y="131"/>
                    </a:lnTo>
                    <a:lnTo>
                      <a:pt x="234" y="131"/>
                    </a:lnTo>
                    <a:lnTo>
                      <a:pt x="230" y="129"/>
                    </a:lnTo>
                    <a:lnTo>
                      <a:pt x="227" y="127"/>
                    </a:lnTo>
                    <a:lnTo>
                      <a:pt x="227" y="123"/>
                    </a:lnTo>
                    <a:lnTo>
                      <a:pt x="207" y="128"/>
                    </a:lnTo>
                    <a:lnTo>
                      <a:pt x="198" y="128"/>
                    </a:lnTo>
                    <a:lnTo>
                      <a:pt x="194" y="125"/>
                    </a:lnTo>
                    <a:lnTo>
                      <a:pt x="190" y="120"/>
                    </a:lnTo>
                    <a:lnTo>
                      <a:pt x="189" y="114"/>
                    </a:lnTo>
                    <a:lnTo>
                      <a:pt x="189" y="109"/>
                    </a:lnTo>
                    <a:lnTo>
                      <a:pt x="191" y="105"/>
                    </a:lnTo>
                    <a:lnTo>
                      <a:pt x="175" y="96"/>
                    </a:lnTo>
                    <a:lnTo>
                      <a:pt x="169" y="94"/>
                    </a:lnTo>
                    <a:lnTo>
                      <a:pt x="166" y="97"/>
                    </a:lnTo>
                    <a:lnTo>
                      <a:pt x="160" y="99"/>
                    </a:lnTo>
                    <a:lnTo>
                      <a:pt x="157" y="102"/>
                    </a:lnTo>
                    <a:lnTo>
                      <a:pt x="155" y="103"/>
                    </a:lnTo>
                    <a:lnTo>
                      <a:pt x="154" y="103"/>
                    </a:lnTo>
                    <a:lnTo>
                      <a:pt x="151" y="100"/>
                    </a:lnTo>
                    <a:lnTo>
                      <a:pt x="145" y="100"/>
                    </a:lnTo>
                    <a:lnTo>
                      <a:pt x="144" y="99"/>
                    </a:lnTo>
                    <a:lnTo>
                      <a:pt x="144" y="97"/>
                    </a:lnTo>
                    <a:lnTo>
                      <a:pt x="139" y="97"/>
                    </a:lnTo>
                    <a:lnTo>
                      <a:pt x="135" y="96"/>
                    </a:lnTo>
                    <a:lnTo>
                      <a:pt x="132" y="93"/>
                    </a:lnTo>
                    <a:lnTo>
                      <a:pt x="131" y="91"/>
                    </a:lnTo>
                    <a:lnTo>
                      <a:pt x="129" y="88"/>
                    </a:lnTo>
                    <a:lnTo>
                      <a:pt x="128" y="87"/>
                    </a:lnTo>
                    <a:lnTo>
                      <a:pt x="127" y="87"/>
                    </a:lnTo>
                    <a:lnTo>
                      <a:pt x="124" y="81"/>
                    </a:lnTo>
                    <a:lnTo>
                      <a:pt x="122" y="80"/>
                    </a:lnTo>
                    <a:lnTo>
                      <a:pt x="121" y="81"/>
                    </a:lnTo>
                    <a:lnTo>
                      <a:pt x="112" y="81"/>
                    </a:lnTo>
                    <a:lnTo>
                      <a:pt x="107" y="80"/>
                    </a:lnTo>
                    <a:lnTo>
                      <a:pt x="103" y="76"/>
                    </a:lnTo>
                    <a:lnTo>
                      <a:pt x="101" y="71"/>
                    </a:lnTo>
                    <a:lnTo>
                      <a:pt x="98" y="66"/>
                    </a:lnTo>
                    <a:lnTo>
                      <a:pt x="93" y="64"/>
                    </a:lnTo>
                    <a:lnTo>
                      <a:pt x="87" y="64"/>
                    </a:lnTo>
                    <a:lnTo>
                      <a:pt x="84" y="63"/>
                    </a:lnTo>
                    <a:lnTo>
                      <a:pt x="78" y="54"/>
                    </a:lnTo>
                    <a:lnTo>
                      <a:pt x="76" y="49"/>
                    </a:lnTo>
                    <a:lnTo>
                      <a:pt x="76" y="45"/>
                    </a:lnTo>
                    <a:lnTo>
                      <a:pt x="69" y="37"/>
                    </a:lnTo>
                    <a:lnTo>
                      <a:pt x="64" y="34"/>
                    </a:lnTo>
                    <a:lnTo>
                      <a:pt x="60" y="31"/>
                    </a:lnTo>
                    <a:lnTo>
                      <a:pt x="48" y="25"/>
                    </a:lnTo>
                    <a:lnTo>
                      <a:pt x="40" y="16"/>
                    </a:lnTo>
                    <a:lnTo>
                      <a:pt x="37" y="11"/>
                    </a:lnTo>
                    <a:lnTo>
                      <a:pt x="35" y="9"/>
                    </a:lnTo>
                    <a:lnTo>
                      <a:pt x="31" y="8"/>
                    </a:lnTo>
                    <a:lnTo>
                      <a:pt x="28" y="9"/>
                    </a:lnTo>
                    <a:lnTo>
                      <a:pt x="21" y="6"/>
                    </a:lnTo>
                    <a:lnTo>
                      <a:pt x="18" y="3"/>
                    </a:lnTo>
                    <a:lnTo>
                      <a:pt x="7" y="1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841">
                <a:extLst>
                  <a:ext uri="{FF2B5EF4-FFF2-40B4-BE49-F238E27FC236}">
                    <a16:creationId xmlns:a16="http://schemas.microsoft.com/office/drawing/2014/main" id="{6985CB57-B33B-AA97-0B8F-2079410B8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1409"/>
                <a:ext cx="198" cy="45"/>
              </a:xfrm>
              <a:custGeom>
                <a:avLst/>
                <a:gdLst>
                  <a:gd name="T0" fmla="*/ 959 w 990"/>
                  <a:gd name="T1" fmla="*/ 37 h 224"/>
                  <a:gd name="T2" fmla="*/ 929 w 990"/>
                  <a:gd name="T3" fmla="*/ 30 h 224"/>
                  <a:gd name="T4" fmla="*/ 901 w 990"/>
                  <a:gd name="T5" fmla="*/ 23 h 224"/>
                  <a:gd name="T6" fmla="*/ 853 w 990"/>
                  <a:gd name="T7" fmla="*/ 32 h 224"/>
                  <a:gd name="T8" fmla="*/ 833 w 990"/>
                  <a:gd name="T9" fmla="*/ 28 h 224"/>
                  <a:gd name="T10" fmla="*/ 828 w 990"/>
                  <a:gd name="T11" fmla="*/ 35 h 224"/>
                  <a:gd name="T12" fmla="*/ 820 w 990"/>
                  <a:gd name="T13" fmla="*/ 40 h 224"/>
                  <a:gd name="T14" fmla="*/ 813 w 990"/>
                  <a:gd name="T15" fmla="*/ 25 h 224"/>
                  <a:gd name="T16" fmla="*/ 798 w 990"/>
                  <a:gd name="T17" fmla="*/ 23 h 224"/>
                  <a:gd name="T18" fmla="*/ 765 w 990"/>
                  <a:gd name="T19" fmla="*/ 23 h 224"/>
                  <a:gd name="T20" fmla="*/ 746 w 990"/>
                  <a:gd name="T21" fmla="*/ 11 h 224"/>
                  <a:gd name="T22" fmla="*/ 722 w 990"/>
                  <a:gd name="T23" fmla="*/ 12 h 224"/>
                  <a:gd name="T24" fmla="*/ 706 w 990"/>
                  <a:gd name="T25" fmla="*/ 4 h 224"/>
                  <a:gd name="T26" fmla="*/ 681 w 990"/>
                  <a:gd name="T27" fmla="*/ 4 h 224"/>
                  <a:gd name="T28" fmla="*/ 665 w 990"/>
                  <a:gd name="T29" fmla="*/ 11 h 224"/>
                  <a:gd name="T30" fmla="*/ 659 w 990"/>
                  <a:gd name="T31" fmla="*/ 14 h 224"/>
                  <a:gd name="T32" fmla="*/ 648 w 990"/>
                  <a:gd name="T33" fmla="*/ 20 h 224"/>
                  <a:gd name="T34" fmla="*/ 636 w 990"/>
                  <a:gd name="T35" fmla="*/ 43 h 224"/>
                  <a:gd name="T36" fmla="*/ 613 w 990"/>
                  <a:gd name="T37" fmla="*/ 51 h 224"/>
                  <a:gd name="T38" fmla="*/ 598 w 990"/>
                  <a:gd name="T39" fmla="*/ 55 h 224"/>
                  <a:gd name="T40" fmla="*/ 585 w 990"/>
                  <a:gd name="T41" fmla="*/ 68 h 224"/>
                  <a:gd name="T42" fmla="*/ 552 w 990"/>
                  <a:gd name="T43" fmla="*/ 55 h 224"/>
                  <a:gd name="T44" fmla="*/ 532 w 990"/>
                  <a:gd name="T45" fmla="*/ 47 h 224"/>
                  <a:gd name="T46" fmla="*/ 513 w 990"/>
                  <a:gd name="T47" fmla="*/ 28 h 224"/>
                  <a:gd name="T48" fmla="*/ 487 w 990"/>
                  <a:gd name="T49" fmla="*/ 35 h 224"/>
                  <a:gd name="T50" fmla="*/ 481 w 990"/>
                  <a:gd name="T51" fmla="*/ 38 h 224"/>
                  <a:gd name="T52" fmla="*/ 475 w 990"/>
                  <a:gd name="T53" fmla="*/ 41 h 224"/>
                  <a:gd name="T54" fmla="*/ 444 w 990"/>
                  <a:gd name="T55" fmla="*/ 24 h 224"/>
                  <a:gd name="T56" fmla="*/ 421 w 990"/>
                  <a:gd name="T57" fmla="*/ 19 h 224"/>
                  <a:gd name="T58" fmla="*/ 401 w 990"/>
                  <a:gd name="T59" fmla="*/ 35 h 224"/>
                  <a:gd name="T60" fmla="*/ 373 w 990"/>
                  <a:gd name="T61" fmla="*/ 19 h 224"/>
                  <a:gd name="T62" fmla="*/ 359 w 990"/>
                  <a:gd name="T63" fmla="*/ 20 h 224"/>
                  <a:gd name="T64" fmla="*/ 349 w 990"/>
                  <a:gd name="T65" fmla="*/ 21 h 224"/>
                  <a:gd name="T66" fmla="*/ 326 w 990"/>
                  <a:gd name="T67" fmla="*/ 13 h 224"/>
                  <a:gd name="T68" fmla="*/ 319 w 990"/>
                  <a:gd name="T69" fmla="*/ 34 h 224"/>
                  <a:gd name="T70" fmla="*/ 307 w 990"/>
                  <a:gd name="T71" fmla="*/ 52 h 224"/>
                  <a:gd name="T72" fmla="*/ 322 w 990"/>
                  <a:gd name="T73" fmla="*/ 64 h 224"/>
                  <a:gd name="T74" fmla="*/ 340 w 990"/>
                  <a:gd name="T75" fmla="*/ 80 h 224"/>
                  <a:gd name="T76" fmla="*/ 339 w 990"/>
                  <a:gd name="T77" fmla="*/ 100 h 224"/>
                  <a:gd name="T78" fmla="*/ 318 w 990"/>
                  <a:gd name="T79" fmla="*/ 98 h 224"/>
                  <a:gd name="T80" fmla="*/ 319 w 990"/>
                  <a:gd name="T81" fmla="*/ 84 h 224"/>
                  <a:gd name="T82" fmla="*/ 302 w 990"/>
                  <a:gd name="T83" fmla="*/ 94 h 224"/>
                  <a:gd name="T84" fmla="*/ 312 w 990"/>
                  <a:gd name="T85" fmla="*/ 121 h 224"/>
                  <a:gd name="T86" fmla="*/ 317 w 990"/>
                  <a:gd name="T87" fmla="*/ 133 h 224"/>
                  <a:gd name="T88" fmla="*/ 311 w 990"/>
                  <a:gd name="T89" fmla="*/ 149 h 224"/>
                  <a:gd name="T90" fmla="*/ 299 w 990"/>
                  <a:gd name="T91" fmla="*/ 179 h 224"/>
                  <a:gd name="T92" fmla="*/ 294 w 990"/>
                  <a:gd name="T93" fmla="*/ 213 h 224"/>
                  <a:gd name="T94" fmla="*/ 282 w 990"/>
                  <a:gd name="T95" fmla="*/ 224 h 224"/>
                  <a:gd name="T96" fmla="*/ 266 w 990"/>
                  <a:gd name="T97" fmla="*/ 219 h 224"/>
                  <a:gd name="T98" fmla="*/ 250 w 990"/>
                  <a:gd name="T99" fmla="*/ 179 h 224"/>
                  <a:gd name="T100" fmla="*/ 235 w 990"/>
                  <a:gd name="T101" fmla="*/ 172 h 224"/>
                  <a:gd name="T102" fmla="*/ 218 w 990"/>
                  <a:gd name="T103" fmla="*/ 186 h 224"/>
                  <a:gd name="T104" fmla="*/ 207 w 990"/>
                  <a:gd name="T105" fmla="*/ 190 h 224"/>
                  <a:gd name="T106" fmla="*/ 196 w 990"/>
                  <a:gd name="T107" fmla="*/ 197 h 224"/>
                  <a:gd name="T108" fmla="*/ 181 w 990"/>
                  <a:gd name="T109" fmla="*/ 200 h 224"/>
                  <a:gd name="T110" fmla="*/ 151 w 990"/>
                  <a:gd name="T111" fmla="*/ 203 h 224"/>
                  <a:gd name="T112" fmla="*/ 140 w 990"/>
                  <a:gd name="T113" fmla="*/ 198 h 224"/>
                  <a:gd name="T114" fmla="*/ 123 w 990"/>
                  <a:gd name="T115" fmla="*/ 206 h 224"/>
                  <a:gd name="T116" fmla="*/ 96 w 990"/>
                  <a:gd name="T117" fmla="*/ 207 h 224"/>
                  <a:gd name="T118" fmla="*/ 61 w 990"/>
                  <a:gd name="T119" fmla="*/ 201 h 224"/>
                  <a:gd name="T120" fmla="*/ 37 w 990"/>
                  <a:gd name="T121" fmla="*/ 180 h 224"/>
                  <a:gd name="T122" fmla="*/ 33 w 990"/>
                  <a:gd name="T123" fmla="*/ 161 h 224"/>
                  <a:gd name="T124" fmla="*/ 12 w 990"/>
                  <a:gd name="T125" fmla="*/ 16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0" h="224">
                    <a:moveTo>
                      <a:pt x="990" y="52"/>
                    </a:moveTo>
                    <a:lnTo>
                      <a:pt x="976" y="46"/>
                    </a:lnTo>
                    <a:lnTo>
                      <a:pt x="965" y="38"/>
                    </a:lnTo>
                    <a:lnTo>
                      <a:pt x="959" y="37"/>
                    </a:lnTo>
                    <a:lnTo>
                      <a:pt x="956" y="36"/>
                    </a:lnTo>
                    <a:lnTo>
                      <a:pt x="948" y="31"/>
                    </a:lnTo>
                    <a:lnTo>
                      <a:pt x="940" y="32"/>
                    </a:lnTo>
                    <a:lnTo>
                      <a:pt x="929" y="30"/>
                    </a:lnTo>
                    <a:lnTo>
                      <a:pt x="921" y="29"/>
                    </a:lnTo>
                    <a:lnTo>
                      <a:pt x="916" y="25"/>
                    </a:lnTo>
                    <a:lnTo>
                      <a:pt x="912" y="24"/>
                    </a:lnTo>
                    <a:lnTo>
                      <a:pt x="901" y="23"/>
                    </a:lnTo>
                    <a:lnTo>
                      <a:pt x="891" y="24"/>
                    </a:lnTo>
                    <a:lnTo>
                      <a:pt x="872" y="25"/>
                    </a:lnTo>
                    <a:lnTo>
                      <a:pt x="858" y="31"/>
                    </a:lnTo>
                    <a:lnTo>
                      <a:pt x="853" y="32"/>
                    </a:lnTo>
                    <a:lnTo>
                      <a:pt x="850" y="34"/>
                    </a:lnTo>
                    <a:lnTo>
                      <a:pt x="844" y="34"/>
                    </a:lnTo>
                    <a:lnTo>
                      <a:pt x="839" y="32"/>
                    </a:lnTo>
                    <a:lnTo>
                      <a:pt x="833" y="28"/>
                    </a:lnTo>
                    <a:lnTo>
                      <a:pt x="831" y="29"/>
                    </a:lnTo>
                    <a:lnTo>
                      <a:pt x="830" y="34"/>
                    </a:lnTo>
                    <a:lnTo>
                      <a:pt x="828" y="34"/>
                    </a:lnTo>
                    <a:lnTo>
                      <a:pt x="828" y="35"/>
                    </a:lnTo>
                    <a:lnTo>
                      <a:pt x="828" y="37"/>
                    </a:lnTo>
                    <a:lnTo>
                      <a:pt x="826" y="38"/>
                    </a:lnTo>
                    <a:lnTo>
                      <a:pt x="822" y="38"/>
                    </a:lnTo>
                    <a:lnTo>
                      <a:pt x="820" y="40"/>
                    </a:lnTo>
                    <a:lnTo>
                      <a:pt x="819" y="40"/>
                    </a:lnTo>
                    <a:lnTo>
                      <a:pt x="818" y="35"/>
                    </a:lnTo>
                    <a:lnTo>
                      <a:pt x="814" y="31"/>
                    </a:lnTo>
                    <a:lnTo>
                      <a:pt x="813" y="25"/>
                    </a:lnTo>
                    <a:lnTo>
                      <a:pt x="809" y="21"/>
                    </a:lnTo>
                    <a:lnTo>
                      <a:pt x="807" y="20"/>
                    </a:lnTo>
                    <a:lnTo>
                      <a:pt x="802" y="20"/>
                    </a:lnTo>
                    <a:lnTo>
                      <a:pt x="798" y="23"/>
                    </a:lnTo>
                    <a:lnTo>
                      <a:pt x="786" y="24"/>
                    </a:lnTo>
                    <a:lnTo>
                      <a:pt x="775" y="24"/>
                    </a:lnTo>
                    <a:lnTo>
                      <a:pt x="769" y="24"/>
                    </a:lnTo>
                    <a:lnTo>
                      <a:pt x="765" y="23"/>
                    </a:lnTo>
                    <a:lnTo>
                      <a:pt x="762" y="20"/>
                    </a:lnTo>
                    <a:lnTo>
                      <a:pt x="761" y="17"/>
                    </a:lnTo>
                    <a:lnTo>
                      <a:pt x="756" y="13"/>
                    </a:lnTo>
                    <a:lnTo>
                      <a:pt x="746" y="11"/>
                    </a:lnTo>
                    <a:lnTo>
                      <a:pt x="736" y="13"/>
                    </a:lnTo>
                    <a:lnTo>
                      <a:pt x="730" y="11"/>
                    </a:lnTo>
                    <a:lnTo>
                      <a:pt x="728" y="11"/>
                    </a:lnTo>
                    <a:lnTo>
                      <a:pt x="722" y="12"/>
                    </a:lnTo>
                    <a:lnTo>
                      <a:pt x="717" y="12"/>
                    </a:lnTo>
                    <a:lnTo>
                      <a:pt x="713" y="9"/>
                    </a:lnTo>
                    <a:lnTo>
                      <a:pt x="711" y="6"/>
                    </a:lnTo>
                    <a:lnTo>
                      <a:pt x="706" y="4"/>
                    </a:lnTo>
                    <a:lnTo>
                      <a:pt x="701" y="3"/>
                    </a:lnTo>
                    <a:lnTo>
                      <a:pt x="693" y="0"/>
                    </a:lnTo>
                    <a:lnTo>
                      <a:pt x="687" y="2"/>
                    </a:lnTo>
                    <a:lnTo>
                      <a:pt x="681" y="4"/>
                    </a:lnTo>
                    <a:lnTo>
                      <a:pt x="673" y="4"/>
                    </a:lnTo>
                    <a:lnTo>
                      <a:pt x="668" y="11"/>
                    </a:lnTo>
                    <a:lnTo>
                      <a:pt x="666" y="11"/>
                    </a:lnTo>
                    <a:lnTo>
                      <a:pt x="665" y="11"/>
                    </a:lnTo>
                    <a:lnTo>
                      <a:pt x="665" y="12"/>
                    </a:lnTo>
                    <a:lnTo>
                      <a:pt x="662" y="14"/>
                    </a:lnTo>
                    <a:lnTo>
                      <a:pt x="660" y="14"/>
                    </a:lnTo>
                    <a:lnTo>
                      <a:pt x="659" y="14"/>
                    </a:lnTo>
                    <a:lnTo>
                      <a:pt x="659" y="15"/>
                    </a:lnTo>
                    <a:lnTo>
                      <a:pt x="655" y="18"/>
                    </a:lnTo>
                    <a:lnTo>
                      <a:pt x="649" y="17"/>
                    </a:lnTo>
                    <a:lnTo>
                      <a:pt x="648" y="20"/>
                    </a:lnTo>
                    <a:lnTo>
                      <a:pt x="647" y="30"/>
                    </a:lnTo>
                    <a:lnTo>
                      <a:pt x="644" y="40"/>
                    </a:lnTo>
                    <a:lnTo>
                      <a:pt x="639" y="41"/>
                    </a:lnTo>
                    <a:lnTo>
                      <a:pt x="636" y="43"/>
                    </a:lnTo>
                    <a:lnTo>
                      <a:pt x="631" y="44"/>
                    </a:lnTo>
                    <a:lnTo>
                      <a:pt x="627" y="47"/>
                    </a:lnTo>
                    <a:lnTo>
                      <a:pt x="618" y="49"/>
                    </a:lnTo>
                    <a:lnTo>
                      <a:pt x="613" y="51"/>
                    </a:lnTo>
                    <a:lnTo>
                      <a:pt x="609" y="53"/>
                    </a:lnTo>
                    <a:lnTo>
                      <a:pt x="605" y="53"/>
                    </a:lnTo>
                    <a:lnTo>
                      <a:pt x="603" y="54"/>
                    </a:lnTo>
                    <a:lnTo>
                      <a:pt x="598" y="55"/>
                    </a:lnTo>
                    <a:lnTo>
                      <a:pt x="592" y="55"/>
                    </a:lnTo>
                    <a:lnTo>
                      <a:pt x="587" y="57"/>
                    </a:lnTo>
                    <a:lnTo>
                      <a:pt x="584" y="59"/>
                    </a:lnTo>
                    <a:lnTo>
                      <a:pt x="585" y="68"/>
                    </a:lnTo>
                    <a:lnTo>
                      <a:pt x="574" y="66"/>
                    </a:lnTo>
                    <a:lnTo>
                      <a:pt x="568" y="61"/>
                    </a:lnTo>
                    <a:lnTo>
                      <a:pt x="558" y="59"/>
                    </a:lnTo>
                    <a:lnTo>
                      <a:pt x="552" y="55"/>
                    </a:lnTo>
                    <a:lnTo>
                      <a:pt x="546" y="52"/>
                    </a:lnTo>
                    <a:lnTo>
                      <a:pt x="540" y="51"/>
                    </a:lnTo>
                    <a:lnTo>
                      <a:pt x="535" y="49"/>
                    </a:lnTo>
                    <a:lnTo>
                      <a:pt x="532" y="47"/>
                    </a:lnTo>
                    <a:lnTo>
                      <a:pt x="528" y="43"/>
                    </a:lnTo>
                    <a:lnTo>
                      <a:pt x="527" y="41"/>
                    </a:lnTo>
                    <a:lnTo>
                      <a:pt x="517" y="30"/>
                    </a:lnTo>
                    <a:lnTo>
                      <a:pt x="513" y="28"/>
                    </a:lnTo>
                    <a:lnTo>
                      <a:pt x="511" y="28"/>
                    </a:lnTo>
                    <a:lnTo>
                      <a:pt x="502" y="28"/>
                    </a:lnTo>
                    <a:lnTo>
                      <a:pt x="494" y="29"/>
                    </a:lnTo>
                    <a:lnTo>
                      <a:pt x="487" y="35"/>
                    </a:lnTo>
                    <a:lnTo>
                      <a:pt x="484" y="35"/>
                    </a:lnTo>
                    <a:lnTo>
                      <a:pt x="483" y="35"/>
                    </a:lnTo>
                    <a:lnTo>
                      <a:pt x="483" y="36"/>
                    </a:lnTo>
                    <a:lnTo>
                      <a:pt x="481" y="38"/>
                    </a:lnTo>
                    <a:lnTo>
                      <a:pt x="478" y="38"/>
                    </a:lnTo>
                    <a:lnTo>
                      <a:pt x="477" y="38"/>
                    </a:lnTo>
                    <a:lnTo>
                      <a:pt x="477" y="40"/>
                    </a:lnTo>
                    <a:lnTo>
                      <a:pt x="475" y="41"/>
                    </a:lnTo>
                    <a:lnTo>
                      <a:pt x="464" y="37"/>
                    </a:lnTo>
                    <a:lnTo>
                      <a:pt x="458" y="32"/>
                    </a:lnTo>
                    <a:lnTo>
                      <a:pt x="453" y="28"/>
                    </a:lnTo>
                    <a:lnTo>
                      <a:pt x="444" y="24"/>
                    </a:lnTo>
                    <a:lnTo>
                      <a:pt x="437" y="20"/>
                    </a:lnTo>
                    <a:lnTo>
                      <a:pt x="432" y="20"/>
                    </a:lnTo>
                    <a:lnTo>
                      <a:pt x="429" y="23"/>
                    </a:lnTo>
                    <a:lnTo>
                      <a:pt x="421" y="19"/>
                    </a:lnTo>
                    <a:lnTo>
                      <a:pt x="416" y="19"/>
                    </a:lnTo>
                    <a:lnTo>
                      <a:pt x="412" y="21"/>
                    </a:lnTo>
                    <a:lnTo>
                      <a:pt x="408" y="28"/>
                    </a:lnTo>
                    <a:lnTo>
                      <a:pt x="401" y="35"/>
                    </a:lnTo>
                    <a:lnTo>
                      <a:pt x="393" y="35"/>
                    </a:lnTo>
                    <a:lnTo>
                      <a:pt x="390" y="31"/>
                    </a:lnTo>
                    <a:lnTo>
                      <a:pt x="382" y="23"/>
                    </a:lnTo>
                    <a:lnTo>
                      <a:pt x="373" y="19"/>
                    </a:lnTo>
                    <a:lnTo>
                      <a:pt x="367" y="18"/>
                    </a:lnTo>
                    <a:lnTo>
                      <a:pt x="363" y="20"/>
                    </a:lnTo>
                    <a:lnTo>
                      <a:pt x="361" y="20"/>
                    </a:lnTo>
                    <a:lnTo>
                      <a:pt x="359" y="20"/>
                    </a:lnTo>
                    <a:lnTo>
                      <a:pt x="359" y="21"/>
                    </a:lnTo>
                    <a:lnTo>
                      <a:pt x="357" y="23"/>
                    </a:lnTo>
                    <a:lnTo>
                      <a:pt x="352" y="21"/>
                    </a:lnTo>
                    <a:lnTo>
                      <a:pt x="349" y="21"/>
                    </a:lnTo>
                    <a:lnTo>
                      <a:pt x="342" y="14"/>
                    </a:lnTo>
                    <a:lnTo>
                      <a:pt x="335" y="7"/>
                    </a:lnTo>
                    <a:lnTo>
                      <a:pt x="329" y="8"/>
                    </a:lnTo>
                    <a:lnTo>
                      <a:pt x="326" y="13"/>
                    </a:lnTo>
                    <a:lnTo>
                      <a:pt x="323" y="18"/>
                    </a:lnTo>
                    <a:lnTo>
                      <a:pt x="323" y="25"/>
                    </a:lnTo>
                    <a:lnTo>
                      <a:pt x="321" y="29"/>
                    </a:lnTo>
                    <a:lnTo>
                      <a:pt x="319" y="34"/>
                    </a:lnTo>
                    <a:lnTo>
                      <a:pt x="316" y="36"/>
                    </a:lnTo>
                    <a:lnTo>
                      <a:pt x="313" y="40"/>
                    </a:lnTo>
                    <a:lnTo>
                      <a:pt x="309" y="44"/>
                    </a:lnTo>
                    <a:lnTo>
                      <a:pt x="307" y="52"/>
                    </a:lnTo>
                    <a:lnTo>
                      <a:pt x="311" y="58"/>
                    </a:lnTo>
                    <a:lnTo>
                      <a:pt x="312" y="59"/>
                    </a:lnTo>
                    <a:lnTo>
                      <a:pt x="311" y="61"/>
                    </a:lnTo>
                    <a:lnTo>
                      <a:pt x="322" y="64"/>
                    </a:lnTo>
                    <a:lnTo>
                      <a:pt x="329" y="68"/>
                    </a:lnTo>
                    <a:lnTo>
                      <a:pt x="334" y="71"/>
                    </a:lnTo>
                    <a:lnTo>
                      <a:pt x="338" y="74"/>
                    </a:lnTo>
                    <a:lnTo>
                      <a:pt x="340" y="80"/>
                    </a:lnTo>
                    <a:lnTo>
                      <a:pt x="341" y="89"/>
                    </a:lnTo>
                    <a:lnTo>
                      <a:pt x="340" y="94"/>
                    </a:lnTo>
                    <a:lnTo>
                      <a:pt x="339" y="97"/>
                    </a:lnTo>
                    <a:lnTo>
                      <a:pt x="339" y="100"/>
                    </a:lnTo>
                    <a:lnTo>
                      <a:pt x="332" y="105"/>
                    </a:lnTo>
                    <a:lnTo>
                      <a:pt x="324" y="104"/>
                    </a:lnTo>
                    <a:lnTo>
                      <a:pt x="321" y="101"/>
                    </a:lnTo>
                    <a:lnTo>
                      <a:pt x="318" y="98"/>
                    </a:lnTo>
                    <a:lnTo>
                      <a:pt x="319" y="93"/>
                    </a:lnTo>
                    <a:lnTo>
                      <a:pt x="321" y="88"/>
                    </a:lnTo>
                    <a:lnTo>
                      <a:pt x="321" y="86"/>
                    </a:lnTo>
                    <a:lnTo>
                      <a:pt x="319" y="84"/>
                    </a:lnTo>
                    <a:lnTo>
                      <a:pt x="317" y="86"/>
                    </a:lnTo>
                    <a:lnTo>
                      <a:pt x="310" y="86"/>
                    </a:lnTo>
                    <a:lnTo>
                      <a:pt x="306" y="89"/>
                    </a:lnTo>
                    <a:lnTo>
                      <a:pt x="302" y="94"/>
                    </a:lnTo>
                    <a:lnTo>
                      <a:pt x="304" y="101"/>
                    </a:lnTo>
                    <a:lnTo>
                      <a:pt x="307" y="110"/>
                    </a:lnTo>
                    <a:lnTo>
                      <a:pt x="309" y="120"/>
                    </a:lnTo>
                    <a:lnTo>
                      <a:pt x="312" y="121"/>
                    </a:lnTo>
                    <a:lnTo>
                      <a:pt x="315" y="123"/>
                    </a:lnTo>
                    <a:lnTo>
                      <a:pt x="315" y="126"/>
                    </a:lnTo>
                    <a:lnTo>
                      <a:pt x="315" y="131"/>
                    </a:lnTo>
                    <a:lnTo>
                      <a:pt x="317" y="133"/>
                    </a:lnTo>
                    <a:lnTo>
                      <a:pt x="316" y="133"/>
                    </a:lnTo>
                    <a:lnTo>
                      <a:pt x="316" y="134"/>
                    </a:lnTo>
                    <a:lnTo>
                      <a:pt x="315" y="137"/>
                    </a:lnTo>
                    <a:lnTo>
                      <a:pt x="311" y="149"/>
                    </a:lnTo>
                    <a:lnTo>
                      <a:pt x="310" y="156"/>
                    </a:lnTo>
                    <a:lnTo>
                      <a:pt x="311" y="166"/>
                    </a:lnTo>
                    <a:lnTo>
                      <a:pt x="302" y="171"/>
                    </a:lnTo>
                    <a:lnTo>
                      <a:pt x="299" y="179"/>
                    </a:lnTo>
                    <a:lnTo>
                      <a:pt x="294" y="192"/>
                    </a:lnTo>
                    <a:lnTo>
                      <a:pt x="295" y="207"/>
                    </a:lnTo>
                    <a:lnTo>
                      <a:pt x="294" y="209"/>
                    </a:lnTo>
                    <a:lnTo>
                      <a:pt x="294" y="213"/>
                    </a:lnTo>
                    <a:lnTo>
                      <a:pt x="293" y="215"/>
                    </a:lnTo>
                    <a:lnTo>
                      <a:pt x="293" y="219"/>
                    </a:lnTo>
                    <a:lnTo>
                      <a:pt x="287" y="221"/>
                    </a:lnTo>
                    <a:lnTo>
                      <a:pt x="282" y="224"/>
                    </a:lnTo>
                    <a:lnTo>
                      <a:pt x="276" y="224"/>
                    </a:lnTo>
                    <a:lnTo>
                      <a:pt x="271" y="224"/>
                    </a:lnTo>
                    <a:lnTo>
                      <a:pt x="267" y="221"/>
                    </a:lnTo>
                    <a:lnTo>
                      <a:pt x="266" y="219"/>
                    </a:lnTo>
                    <a:lnTo>
                      <a:pt x="264" y="195"/>
                    </a:lnTo>
                    <a:lnTo>
                      <a:pt x="255" y="188"/>
                    </a:lnTo>
                    <a:lnTo>
                      <a:pt x="252" y="183"/>
                    </a:lnTo>
                    <a:lnTo>
                      <a:pt x="250" y="179"/>
                    </a:lnTo>
                    <a:lnTo>
                      <a:pt x="244" y="175"/>
                    </a:lnTo>
                    <a:lnTo>
                      <a:pt x="242" y="172"/>
                    </a:lnTo>
                    <a:lnTo>
                      <a:pt x="237" y="171"/>
                    </a:lnTo>
                    <a:lnTo>
                      <a:pt x="235" y="172"/>
                    </a:lnTo>
                    <a:lnTo>
                      <a:pt x="219" y="183"/>
                    </a:lnTo>
                    <a:lnTo>
                      <a:pt x="218" y="183"/>
                    </a:lnTo>
                    <a:lnTo>
                      <a:pt x="218" y="184"/>
                    </a:lnTo>
                    <a:lnTo>
                      <a:pt x="218" y="186"/>
                    </a:lnTo>
                    <a:lnTo>
                      <a:pt x="215" y="188"/>
                    </a:lnTo>
                    <a:lnTo>
                      <a:pt x="213" y="190"/>
                    </a:lnTo>
                    <a:lnTo>
                      <a:pt x="210" y="190"/>
                    </a:lnTo>
                    <a:lnTo>
                      <a:pt x="207" y="190"/>
                    </a:lnTo>
                    <a:lnTo>
                      <a:pt x="204" y="191"/>
                    </a:lnTo>
                    <a:lnTo>
                      <a:pt x="203" y="194"/>
                    </a:lnTo>
                    <a:lnTo>
                      <a:pt x="201" y="196"/>
                    </a:lnTo>
                    <a:lnTo>
                      <a:pt x="196" y="197"/>
                    </a:lnTo>
                    <a:lnTo>
                      <a:pt x="193" y="197"/>
                    </a:lnTo>
                    <a:lnTo>
                      <a:pt x="192" y="197"/>
                    </a:lnTo>
                    <a:lnTo>
                      <a:pt x="192" y="198"/>
                    </a:lnTo>
                    <a:lnTo>
                      <a:pt x="181" y="200"/>
                    </a:lnTo>
                    <a:lnTo>
                      <a:pt x="174" y="204"/>
                    </a:lnTo>
                    <a:lnTo>
                      <a:pt x="169" y="207"/>
                    </a:lnTo>
                    <a:lnTo>
                      <a:pt x="161" y="204"/>
                    </a:lnTo>
                    <a:lnTo>
                      <a:pt x="151" y="203"/>
                    </a:lnTo>
                    <a:lnTo>
                      <a:pt x="149" y="202"/>
                    </a:lnTo>
                    <a:lnTo>
                      <a:pt x="147" y="202"/>
                    </a:lnTo>
                    <a:lnTo>
                      <a:pt x="145" y="202"/>
                    </a:lnTo>
                    <a:lnTo>
                      <a:pt x="140" y="198"/>
                    </a:lnTo>
                    <a:lnTo>
                      <a:pt x="135" y="197"/>
                    </a:lnTo>
                    <a:lnTo>
                      <a:pt x="126" y="198"/>
                    </a:lnTo>
                    <a:lnTo>
                      <a:pt x="123" y="201"/>
                    </a:lnTo>
                    <a:lnTo>
                      <a:pt x="123" y="206"/>
                    </a:lnTo>
                    <a:lnTo>
                      <a:pt x="116" y="211"/>
                    </a:lnTo>
                    <a:lnTo>
                      <a:pt x="107" y="209"/>
                    </a:lnTo>
                    <a:lnTo>
                      <a:pt x="100" y="206"/>
                    </a:lnTo>
                    <a:lnTo>
                      <a:pt x="96" y="207"/>
                    </a:lnTo>
                    <a:lnTo>
                      <a:pt x="83" y="206"/>
                    </a:lnTo>
                    <a:lnTo>
                      <a:pt x="72" y="208"/>
                    </a:lnTo>
                    <a:lnTo>
                      <a:pt x="65" y="206"/>
                    </a:lnTo>
                    <a:lnTo>
                      <a:pt x="61" y="201"/>
                    </a:lnTo>
                    <a:lnTo>
                      <a:pt x="52" y="192"/>
                    </a:lnTo>
                    <a:lnTo>
                      <a:pt x="47" y="189"/>
                    </a:lnTo>
                    <a:lnTo>
                      <a:pt x="41" y="186"/>
                    </a:lnTo>
                    <a:lnTo>
                      <a:pt x="37" y="180"/>
                    </a:lnTo>
                    <a:lnTo>
                      <a:pt x="38" y="174"/>
                    </a:lnTo>
                    <a:lnTo>
                      <a:pt x="38" y="166"/>
                    </a:lnTo>
                    <a:lnTo>
                      <a:pt x="37" y="162"/>
                    </a:lnTo>
                    <a:lnTo>
                      <a:pt x="33" y="161"/>
                    </a:lnTo>
                    <a:lnTo>
                      <a:pt x="21" y="158"/>
                    </a:lnTo>
                    <a:lnTo>
                      <a:pt x="15" y="163"/>
                    </a:lnTo>
                    <a:lnTo>
                      <a:pt x="13" y="163"/>
                    </a:lnTo>
                    <a:lnTo>
                      <a:pt x="12" y="162"/>
                    </a:lnTo>
                    <a:lnTo>
                      <a:pt x="9" y="158"/>
                    </a:lnTo>
                    <a:lnTo>
                      <a:pt x="7" y="157"/>
                    </a:lnTo>
                    <a:lnTo>
                      <a:pt x="0" y="156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842">
                <a:extLst>
                  <a:ext uri="{FF2B5EF4-FFF2-40B4-BE49-F238E27FC236}">
                    <a16:creationId xmlns:a16="http://schemas.microsoft.com/office/drawing/2014/main" id="{E0CA5AEB-9D05-B0CC-A201-6D7227575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1438"/>
                <a:ext cx="119" cy="31"/>
              </a:xfrm>
              <a:custGeom>
                <a:avLst/>
                <a:gdLst>
                  <a:gd name="T0" fmla="*/ 572 w 597"/>
                  <a:gd name="T1" fmla="*/ 23 h 155"/>
                  <a:gd name="T2" fmla="*/ 563 w 597"/>
                  <a:gd name="T3" fmla="*/ 5 h 155"/>
                  <a:gd name="T4" fmla="*/ 558 w 597"/>
                  <a:gd name="T5" fmla="*/ 3 h 155"/>
                  <a:gd name="T6" fmla="*/ 544 w 597"/>
                  <a:gd name="T7" fmla="*/ 4 h 155"/>
                  <a:gd name="T8" fmla="*/ 537 w 597"/>
                  <a:gd name="T9" fmla="*/ 23 h 155"/>
                  <a:gd name="T10" fmla="*/ 531 w 597"/>
                  <a:gd name="T11" fmla="*/ 33 h 155"/>
                  <a:gd name="T12" fmla="*/ 517 w 597"/>
                  <a:gd name="T13" fmla="*/ 44 h 155"/>
                  <a:gd name="T14" fmla="*/ 496 w 597"/>
                  <a:gd name="T15" fmla="*/ 56 h 155"/>
                  <a:gd name="T16" fmla="*/ 490 w 597"/>
                  <a:gd name="T17" fmla="*/ 63 h 155"/>
                  <a:gd name="T18" fmla="*/ 473 w 597"/>
                  <a:gd name="T19" fmla="*/ 68 h 155"/>
                  <a:gd name="T20" fmla="*/ 464 w 597"/>
                  <a:gd name="T21" fmla="*/ 85 h 155"/>
                  <a:gd name="T22" fmla="*/ 463 w 597"/>
                  <a:gd name="T23" fmla="*/ 89 h 155"/>
                  <a:gd name="T24" fmla="*/ 458 w 597"/>
                  <a:gd name="T25" fmla="*/ 100 h 155"/>
                  <a:gd name="T26" fmla="*/ 438 w 597"/>
                  <a:gd name="T27" fmla="*/ 96 h 155"/>
                  <a:gd name="T28" fmla="*/ 420 w 597"/>
                  <a:gd name="T29" fmla="*/ 106 h 155"/>
                  <a:gd name="T30" fmla="*/ 404 w 597"/>
                  <a:gd name="T31" fmla="*/ 113 h 155"/>
                  <a:gd name="T32" fmla="*/ 395 w 597"/>
                  <a:gd name="T33" fmla="*/ 113 h 155"/>
                  <a:gd name="T34" fmla="*/ 372 w 597"/>
                  <a:gd name="T35" fmla="*/ 109 h 155"/>
                  <a:gd name="T36" fmla="*/ 357 w 597"/>
                  <a:gd name="T37" fmla="*/ 109 h 155"/>
                  <a:gd name="T38" fmla="*/ 338 w 597"/>
                  <a:gd name="T39" fmla="*/ 108 h 155"/>
                  <a:gd name="T40" fmla="*/ 334 w 597"/>
                  <a:gd name="T41" fmla="*/ 115 h 155"/>
                  <a:gd name="T42" fmla="*/ 331 w 597"/>
                  <a:gd name="T43" fmla="*/ 123 h 155"/>
                  <a:gd name="T44" fmla="*/ 320 w 597"/>
                  <a:gd name="T45" fmla="*/ 126 h 155"/>
                  <a:gd name="T46" fmla="*/ 297 w 597"/>
                  <a:gd name="T47" fmla="*/ 120 h 155"/>
                  <a:gd name="T48" fmla="*/ 291 w 597"/>
                  <a:gd name="T49" fmla="*/ 112 h 155"/>
                  <a:gd name="T50" fmla="*/ 290 w 597"/>
                  <a:gd name="T51" fmla="*/ 95 h 155"/>
                  <a:gd name="T52" fmla="*/ 273 w 597"/>
                  <a:gd name="T53" fmla="*/ 74 h 155"/>
                  <a:gd name="T54" fmla="*/ 251 w 597"/>
                  <a:gd name="T55" fmla="*/ 75 h 155"/>
                  <a:gd name="T56" fmla="*/ 235 w 597"/>
                  <a:gd name="T57" fmla="*/ 78 h 155"/>
                  <a:gd name="T58" fmla="*/ 216 w 597"/>
                  <a:gd name="T59" fmla="*/ 80 h 155"/>
                  <a:gd name="T60" fmla="*/ 203 w 597"/>
                  <a:gd name="T61" fmla="*/ 100 h 155"/>
                  <a:gd name="T62" fmla="*/ 199 w 597"/>
                  <a:gd name="T63" fmla="*/ 103 h 155"/>
                  <a:gd name="T64" fmla="*/ 195 w 597"/>
                  <a:gd name="T65" fmla="*/ 108 h 155"/>
                  <a:gd name="T66" fmla="*/ 189 w 597"/>
                  <a:gd name="T67" fmla="*/ 117 h 155"/>
                  <a:gd name="T68" fmla="*/ 164 w 597"/>
                  <a:gd name="T69" fmla="*/ 128 h 155"/>
                  <a:gd name="T70" fmla="*/ 148 w 597"/>
                  <a:gd name="T71" fmla="*/ 135 h 155"/>
                  <a:gd name="T72" fmla="*/ 129 w 597"/>
                  <a:gd name="T73" fmla="*/ 143 h 155"/>
                  <a:gd name="T74" fmla="*/ 98 w 597"/>
                  <a:gd name="T75" fmla="*/ 155 h 155"/>
                  <a:gd name="T76" fmla="*/ 83 w 597"/>
                  <a:gd name="T77" fmla="*/ 151 h 155"/>
                  <a:gd name="T78" fmla="*/ 74 w 597"/>
                  <a:gd name="T79" fmla="*/ 143 h 155"/>
                  <a:gd name="T80" fmla="*/ 57 w 597"/>
                  <a:gd name="T81" fmla="*/ 134 h 155"/>
                  <a:gd name="T82" fmla="*/ 51 w 597"/>
                  <a:gd name="T83" fmla="*/ 128 h 155"/>
                  <a:gd name="T84" fmla="*/ 37 w 597"/>
                  <a:gd name="T85" fmla="*/ 120 h 155"/>
                  <a:gd name="T86" fmla="*/ 21 w 597"/>
                  <a:gd name="T87" fmla="*/ 124 h 155"/>
                  <a:gd name="T88" fmla="*/ 5 w 597"/>
                  <a:gd name="T89" fmla="*/ 11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97" h="155">
                    <a:moveTo>
                      <a:pt x="597" y="10"/>
                    </a:moveTo>
                    <a:lnTo>
                      <a:pt x="583" y="15"/>
                    </a:lnTo>
                    <a:lnTo>
                      <a:pt x="572" y="23"/>
                    </a:lnTo>
                    <a:lnTo>
                      <a:pt x="571" y="22"/>
                    </a:lnTo>
                    <a:lnTo>
                      <a:pt x="567" y="11"/>
                    </a:lnTo>
                    <a:lnTo>
                      <a:pt x="563" y="5"/>
                    </a:lnTo>
                    <a:lnTo>
                      <a:pt x="561" y="4"/>
                    </a:lnTo>
                    <a:lnTo>
                      <a:pt x="560" y="2"/>
                    </a:lnTo>
                    <a:lnTo>
                      <a:pt x="558" y="3"/>
                    </a:lnTo>
                    <a:lnTo>
                      <a:pt x="552" y="0"/>
                    </a:lnTo>
                    <a:lnTo>
                      <a:pt x="548" y="2"/>
                    </a:lnTo>
                    <a:lnTo>
                      <a:pt x="544" y="4"/>
                    </a:lnTo>
                    <a:lnTo>
                      <a:pt x="543" y="10"/>
                    </a:lnTo>
                    <a:lnTo>
                      <a:pt x="540" y="15"/>
                    </a:lnTo>
                    <a:lnTo>
                      <a:pt x="537" y="23"/>
                    </a:lnTo>
                    <a:lnTo>
                      <a:pt x="535" y="29"/>
                    </a:lnTo>
                    <a:lnTo>
                      <a:pt x="532" y="31"/>
                    </a:lnTo>
                    <a:lnTo>
                      <a:pt x="531" y="33"/>
                    </a:lnTo>
                    <a:lnTo>
                      <a:pt x="527" y="38"/>
                    </a:lnTo>
                    <a:lnTo>
                      <a:pt x="523" y="42"/>
                    </a:lnTo>
                    <a:lnTo>
                      <a:pt x="517" y="44"/>
                    </a:lnTo>
                    <a:lnTo>
                      <a:pt x="510" y="46"/>
                    </a:lnTo>
                    <a:lnTo>
                      <a:pt x="501" y="50"/>
                    </a:lnTo>
                    <a:lnTo>
                      <a:pt x="496" y="56"/>
                    </a:lnTo>
                    <a:lnTo>
                      <a:pt x="493" y="57"/>
                    </a:lnTo>
                    <a:lnTo>
                      <a:pt x="492" y="60"/>
                    </a:lnTo>
                    <a:lnTo>
                      <a:pt x="490" y="63"/>
                    </a:lnTo>
                    <a:lnTo>
                      <a:pt x="485" y="65"/>
                    </a:lnTo>
                    <a:lnTo>
                      <a:pt x="481" y="67"/>
                    </a:lnTo>
                    <a:lnTo>
                      <a:pt x="473" y="68"/>
                    </a:lnTo>
                    <a:lnTo>
                      <a:pt x="467" y="72"/>
                    </a:lnTo>
                    <a:lnTo>
                      <a:pt x="463" y="77"/>
                    </a:lnTo>
                    <a:lnTo>
                      <a:pt x="464" y="85"/>
                    </a:lnTo>
                    <a:lnTo>
                      <a:pt x="463" y="85"/>
                    </a:lnTo>
                    <a:lnTo>
                      <a:pt x="463" y="86"/>
                    </a:lnTo>
                    <a:lnTo>
                      <a:pt x="463" y="89"/>
                    </a:lnTo>
                    <a:lnTo>
                      <a:pt x="463" y="94"/>
                    </a:lnTo>
                    <a:lnTo>
                      <a:pt x="461" y="96"/>
                    </a:lnTo>
                    <a:lnTo>
                      <a:pt x="458" y="100"/>
                    </a:lnTo>
                    <a:lnTo>
                      <a:pt x="451" y="102"/>
                    </a:lnTo>
                    <a:lnTo>
                      <a:pt x="444" y="100"/>
                    </a:lnTo>
                    <a:lnTo>
                      <a:pt x="438" y="96"/>
                    </a:lnTo>
                    <a:lnTo>
                      <a:pt x="433" y="97"/>
                    </a:lnTo>
                    <a:lnTo>
                      <a:pt x="426" y="100"/>
                    </a:lnTo>
                    <a:lnTo>
                      <a:pt x="420" y="106"/>
                    </a:lnTo>
                    <a:lnTo>
                      <a:pt x="415" y="107"/>
                    </a:lnTo>
                    <a:lnTo>
                      <a:pt x="411" y="109"/>
                    </a:lnTo>
                    <a:lnTo>
                      <a:pt x="404" y="113"/>
                    </a:lnTo>
                    <a:lnTo>
                      <a:pt x="399" y="113"/>
                    </a:lnTo>
                    <a:lnTo>
                      <a:pt x="397" y="113"/>
                    </a:lnTo>
                    <a:lnTo>
                      <a:pt x="395" y="113"/>
                    </a:lnTo>
                    <a:lnTo>
                      <a:pt x="395" y="114"/>
                    </a:lnTo>
                    <a:lnTo>
                      <a:pt x="388" y="113"/>
                    </a:lnTo>
                    <a:lnTo>
                      <a:pt x="372" y="109"/>
                    </a:lnTo>
                    <a:lnTo>
                      <a:pt x="369" y="108"/>
                    </a:lnTo>
                    <a:lnTo>
                      <a:pt x="367" y="109"/>
                    </a:lnTo>
                    <a:lnTo>
                      <a:pt x="357" y="109"/>
                    </a:lnTo>
                    <a:lnTo>
                      <a:pt x="350" y="109"/>
                    </a:lnTo>
                    <a:lnTo>
                      <a:pt x="342" y="107"/>
                    </a:lnTo>
                    <a:lnTo>
                      <a:pt x="338" y="108"/>
                    </a:lnTo>
                    <a:lnTo>
                      <a:pt x="335" y="109"/>
                    </a:lnTo>
                    <a:lnTo>
                      <a:pt x="335" y="115"/>
                    </a:lnTo>
                    <a:lnTo>
                      <a:pt x="334" y="115"/>
                    </a:lnTo>
                    <a:lnTo>
                      <a:pt x="334" y="117"/>
                    </a:lnTo>
                    <a:lnTo>
                      <a:pt x="334" y="119"/>
                    </a:lnTo>
                    <a:lnTo>
                      <a:pt x="331" y="123"/>
                    </a:lnTo>
                    <a:lnTo>
                      <a:pt x="326" y="125"/>
                    </a:lnTo>
                    <a:lnTo>
                      <a:pt x="323" y="125"/>
                    </a:lnTo>
                    <a:lnTo>
                      <a:pt x="320" y="126"/>
                    </a:lnTo>
                    <a:lnTo>
                      <a:pt x="310" y="125"/>
                    </a:lnTo>
                    <a:lnTo>
                      <a:pt x="303" y="124"/>
                    </a:lnTo>
                    <a:lnTo>
                      <a:pt x="297" y="120"/>
                    </a:lnTo>
                    <a:lnTo>
                      <a:pt x="294" y="118"/>
                    </a:lnTo>
                    <a:lnTo>
                      <a:pt x="291" y="115"/>
                    </a:lnTo>
                    <a:lnTo>
                      <a:pt x="291" y="112"/>
                    </a:lnTo>
                    <a:lnTo>
                      <a:pt x="291" y="107"/>
                    </a:lnTo>
                    <a:lnTo>
                      <a:pt x="291" y="101"/>
                    </a:lnTo>
                    <a:lnTo>
                      <a:pt x="290" y="95"/>
                    </a:lnTo>
                    <a:lnTo>
                      <a:pt x="287" y="90"/>
                    </a:lnTo>
                    <a:lnTo>
                      <a:pt x="280" y="80"/>
                    </a:lnTo>
                    <a:lnTo>
                      <a:pt x="273" y="74"/>
                    </a:lnTo>
                    <a:lnTo>
                      <a:pt x="266" y="73"/>
                    </a:lnTo>
                    <a:lnTo>
                      <a:pt x="258" y="72"/>
                    </a:lnTo>
                    <a:lnTo>
                      <a:pt x="251" y="75"/>
                    </a:lnTo>
                    <a:lnTo>
                      <a:pt x="247" y="75"/>
                    </a:lnTo>
                    <a:lnTo>
                      <a:pt x="243" y="78"/>
                    </a:lnTo>
                    <a:lnTo>
                      <a:pt x="235" y="78"/>
                    </a:lnTo>
                    <a:lnTo>
                      <a:pt x="228" y="79"/>
                    </a:lnTo>
                    <a:lnTo>
                      <a:pt x="227" y="79"/>
                    </a:lnTo>
                    <a:lnTo>
                      <a:pt x="216" y="80"/>
                    </a:lnTo>
                    <a:lnTo>
                      <a:pt x="210" y="85"/>
                    </a:lnTo>
                    <a:lnTo>
                      <a:pt x="204" y="91"/>
                    </a:lnTo>
                    <a:lnTo>
                      <a:pt x="203" y="100"/>
                    </a:lnTo>
                    <a:lnTo>
                      <a:pt x="200" y="102"/>
                    </a:lnTo>
                    <a:lnTo>
                      <a:pt x="199" y="102"/>
                    </a:lnTo>
                    <a:lnTo>
                      <a:pt x="199" y="103"/>
                    </a:lnTo>
                    <a:lnTo>
                      <a:pt x="199" y="106"/>
                    </a:lnTo>
                    <a:lnTo>
                      <a:pt x="197" y="108"/>
                    </a:lnTo>
                    <a:lnTo>
                      <a:pt x="195" y="108"/>
                    </a:lnTo>
                    <a:lnTo>
                      <a:pt x="195" y="109"/>
                    </a:lnTo>
                    <a:lnTo>
                      <a:pt x="195" y="112"/>
                    </a:lnTo>
                    <a:lnTo>
                      <a:pt x="189" y="117"/>
                    </a:lnTo>
                    <a:lnTo>
                      <a:pt x="183" y="122"/>
                    </a:lnTo>
                    <a:lnTo>
                      <a:pt x="170" y="126"/>
                    </a:lnTo>
                    <a:lnTo>
                      <a:pt x="164" y="128"/>
                    </a:lnTo>
                    <a:lnTo>
                      <a:pt x="160" y="130"/>
                    </a:lnTo>
                    <a:lnTo>
                      <a:pt x="152" y="132"/>
                    </a:lnTo>
                    <a:lnTo>
                      <a:pt x="148" y="135"/>
                    </a:lnTo>
                    <a:lnTo>
                      <a:pt x="143" y="136"/>
                    </a:lnTo>
                    <a:lnTo>
                      <a:pt x="137" y="140"/>
                    </a:lnTo>
                    <a:lnTo>
                      <a:pt x="129" y="143"/>
                    </a:lnTo>
                    <a:lnTo>
                      <a:pt x="119" y="149"/>
                    </a:lnTo>
                    <a:lnTo>
                      <a:pt x="107" y="153"/>
                    </a:lnTo>
                    <a:lnTo>
                      <a:pt x="98" y="155"/>
                    </a:lnTo>
                    <a:lnTo>
                      <a:pt x="91" y="155"/>
                    </a:lnTo>
                    <a:lnTo>
                      <a:pt x="88" y="154"/>
                    </a:lnTo>
                    <a:lnTo>
                      <a:pt x="83" y="151"/>
                    </a:lnTo>
                    <a:lnTo>
                      <a:pt x="78" y="147"/>
                    </a:lnTo>
                    <a:lnTo>
                      <a:pt x="75" y="145"/>
                    </a:lnTo>
                    <a:lnTo>
                      <a:pt x="74" y="143"/>
                    </a:lnTo>
                    <a:lnTo>
                      <a:pt x="72" y="141"/>
                    </a:lnTo>
                    <a:lnTo>
                      <a:pt x="64" y="136"/>
                    </a:lnTo>
                    <a:lnTo>
                      <a:pt x="57" y="134"/>
                    </a:lnTo>
                    <a:lnTo>
                      <a:pt x="55" y="131"/>
                    </a:lnTo>
                    <a:lnTo>
                      <a:pt x="54" y="130"/>
                    </a:lnTo>
                    <a:lnTo>
                      <a:pt x="51" y="128"/>
                    </a:lnTo>
                    <a:lnTo>
                      <a:pt x="46" y="123"/>
                    </a:lnTo>
                    <a:lnTo>
                      <a:pt x="43" y="122"/>
                    </a:lnTo>
                    <a:lnTo>
                      <a:pt x="37" y="120"/>
                    </a:lnTo>
                    <a:lnTo>
                      <a:pt x="31" y="122"/>
                    </a:lnTo>
                    <a:lnTo>
                      <a:pt x="28" y="123"/>
                    </a:lnTo>
                    <a:lnTo>
                      <a:pt x="21" y="124"/>
                    </a:lnTo>
                    <a:lnTo>
                      <a:pt x="15" y="124"/>
                    </a:lnTo>
                    <a:lnTo>
                      <a:pt x="10" y="120"/>
                    </a:lnTo>
                    <a:lnTo>
                      <a:pt x="5" y="115"/>
                    </a:lnTo>
                    <a:lnTo>
                      <a:pt x="1" y="107"/>
                    </a:lnTo>
                    <a:lnTo>
                      <a:pt x="0" y="97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843">
                <a:extLst>
                  <a:ext uri="{FF2B5EF4-FFF2-40B4-BE49-F238E27FC236}">
                    <a16:creationId xmlns:a16="http://schemas.microsoft.com/office/drawing/2014/main" id="{0A4727DA-2935-6A2C-932F-E4CD61EF6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8" y="747"/>
                <a:ext cx="486" cy="135"/>
              </a:xfrm>
              <a:custGeom>
                <a:avLst/>
                <a:gdLst>
                  <a:gd name="T0" fmla="*/ 2422 w 2434"/>
                  <a:gd name="T1" fmla="*/ 48 h 677"/>
                  <a:gd name="T2" fmla="*/ 2404 w 2434"/>
                  <a:gd name="T3" fmla="*/ 78 h 677"/>
                  <a:gd name="T4" fmla="*/ 2376 w 2434"/>
                  <a:gd name="T5" fmla="*/ 88 h 677"/>
                  <a:gd name="T6" fmla="*/ 2330 w 2434"/>
                  <a:gd name="T7" fmla="*/ 100 h 677"/>
                  <a:gd name="T8" fmla="*/ 2286 w 2434"/>
                  <a:gd name="T9" fmla="*/ 113 h 677"/>
                  <a:gd name="T10" fmla="*/ 2232 w 2434"/>
                  <a:gd name="T11" fmla="*/ 92 h 677"/>
                  <a:gd name="T12" fmla="*/ 2198 w 2434"/>
                  <a:gd name="T13" fmla="*/ 65 h 677"/>
                  <a:gd name="T14" fmla="*/ 2151 w 2434"/>
                  <a:gd name="T15" fmla="*/ 50 h 677"/>
                  <a:gd name="T16" fmla="*/ 2122 w 2434"/>
                  <a:gd name="T17" fmla="*/ 44 h 677"/>
                  <a:gd name="T18" fmla="*/ 2055 w 2434"/>
                  <a:gd name="T19" fmla="*/ 89 h 677"/>
                  <a:gd name="T20" fmla="*/ 1991 w 2434"/>
                  <a:gd name="T21" fmla="*/ 135 h 677"/>
                  <a:gd name="T22" fmla="*/ 1945 w 2434"/>
                  <a:gd name="T23" fmla="*/ 246 h 677"/>
                  <a:gd name="T24" fmla="*/ 1894 w 2434"/>
                  <a:gd name="T25" fmla="*/ 286 h 677"/>
                  <a:gd name="T26" fmla="*/ 1827 w 2434"/>
                  <a:gd name="T27" fmla="*/ 307 h 677"/>
                  <a:gd name="T28" fmla="*/ 1785 w 2434"/>
                  <a:gd name="T29" fmla="*/ 300 h 677"/>
                  <a:gd name="T30" fmla="*/ 1711 w 2434"/>
                  <a:gd name="T31" fmla="*/ 292 h 677"/>
                  <a:gd name="T32" fmla="*/ 1689 w 2434"/>
                  <a:gd name="T33" fmla="*/ 243 h 677"/>
                  <a:gd name="T34" fmla="*/ 1624 w 2434"/>
                  <a:gd name="T35" fmla="*/ 230 h 677"/>
                  <a:gd name="T36" fmla="*/ 1593 w 2434"/>
                  <a:gd name="T37" fmla="*/ 219 h 677"/>
                  <a:gd name="T38" fmla="*/ 1530 w 2434"/>
                  <a:gd name="T39" fmla="*/ 232 h 677"/>
                  <a:gd name="T40" fmla="*/ 1493 w 2434"/>
                  <a:gd name="T41" fmla="*/ 213 h 677"/>
                  <a:gd name="T42" fmla="*/ 1441 w 2434"/>
                  <a:gd name="T43" fmla="*/ 203 h 677"/>
                  <a:gd name="T44" fmla="*/ 1376 w 2434"/>
                  <a:gd name="T45" fmla="*/ 235 h 677"/>
                  <a:gd name="T46" fmla="*/ 1355 w 2434"/>
                  <a:gd name="T47" fmla="*/ 321 h 677"/>
                  <a:gd name="T48" fmla="*/ 1347 w 2434"/>
                  <a:gd name="T49" fmla="*/ 356 h 677"/>
                  <a:gd name="T50" fmla="*/ 1390 w 2434"/>
                  <a:gd name="T51" fmla="*/ 395 h 677"/>
                  <a:gd name="T52" fmla="*/ 1390 w 2434"/>
                  <a:gd name="T53" fmla="*/ 482 h 677"/>
                  <a:gd name="T54" fmla="*/ 1415 w 2434"/>
                  <a:gd name="T55" fmla="*/ 522 h 677"/>
                  <a:gd name="T56" fmla="*/ 1431 w 2434"/>
                  <a:gd name="T57" fmla="*/ 557 h 677"/>
                  <a:gd name="T58" fmla="*/ 1404 w 2434"/>
                  <a:gd name="T59" fmla="*/ 607 h 677"/>
                  <a:gd name="T60" fmla="*/ 1344 w 2434"/>
                  <a:gd name="T61" fmla="*/ 663 h 677"/>
                  <a:gd name="T62" fmla="*/ 1271 w 2434"/>
                  <a:gd name="T63" fmla="*/ 677 h 677"/>
                  <a:gd name="T64" fmla="*/ 1237 w 2434"/>
                  <a:gd name="T65" fmla="*/ 654 h 677"/>
                  <a:gd name="T66" fmla="*/ 1201 w 2434"/>
                  <a:gd name="T67" fmla="*/ 591 h 677"/>
                  <a:gd name="T68" fmla="*/ 1161 w 2434"/>
                  <a:gd name="T69" fmla="*/ 556 h 677"/>
                  <a:gd name="T70" fmla="*/ 1132 w 2434"/>
                  <a:gd name="T71" fmla="*/ 550 h 677"/>
                  <a:gd name="T72" fmla="*/ 1098 w 2434"/>
                  <a:gd name="T73" fmla="*/ 526 h 677"/>
                  <a:gd name="T74" fmla="*/ 1026 w 2434"/>
                  <a:gd name="T75" fmla="*/ 526 h 677"/>
                  <a:gd name="T76" fmla="*/ 982 w 2434"/>
                  <a:gd name="T77" fmla="*/ 549 h 677"/>
                  <a:gd name="T78" fmla="*/ 915 w 2434"/>
                  <a:gd name="T79" fmla="*/ 585 h 677"/>
                  <a:gd name="T80" fmla="*/ 822 w 2434"/>
                  <a:gd name="T81" fmla="*/ 627 h 677"/>
                  <a:gd name="T82" fmla="*/ 743 w 2434"/>
                  <a:gd name="T83" fmla="*/ 614 h 677"/>
                  <a:gd name="T84" fmla="*/ 687 w 2434"/>
                  <a:gd name="T85" fmla="*/ 561 h 677"/>
                  <a:gd name="T86" fmla="*/ 660 w 2434"/>
                  <a:gd name="T87" fmla="*/ 454 h 677"/>
                  <a:gd name="T88" fmla="*/ 653 w 2434"/>
                  <a:gd name="T89" fmla="*/ 421 h 677"/>
                  <a:gd name="T90" fmla="*/ 646 w 2434"/>
                  <a:gd name="T91" fmla="*/ 402 h 677"/>
                  <a:gd name="T92" fmla="*/ 620 w 2434"/>
                  <a:gd name="T93" fmla="*/ 339 h 677"/>
                  <a:gd name="T94" fmla="*/ 609 w 2434"/>
                  <a:gd name="T95" fmla="*/ 290 h 677"/>
                  <a:gd name="T96" fmla="*/ 587 w 2434"/>
                  <a:gd name="T97" fmla="*/ 252 h 677"/>
                  <a:gd name="T98" fmla="*/ 516 w 2434"/>
                  <a:gd name="T99" fmla="*/ 241 h 677"/>
                  <a:gd name="T100" fmla="*/ 458 w 2434"/>
                  <a:gd name="T101" fmla="*/ 227 h 677"/>
                  <a:gd name="T102" fmla="*/ 404 w 2434"/>
                  <a:gd name="T103" fmla="*/ 177 h 677"/>
                  <a:gd name="T104" fmla="*/ 333 w 2434"/>
                  <a:gd name="T105" fmla="*/ 166 h 677"/>
                  <a:gd name="T106" fmla="*/ 278 w 2434"/>
                  <a:gd name="T107" fmla="*/ 133 h 677"/>
                  <a:gd name="T108" fmla="*/ 241 w 2434"/>
                  <a:gd name="T109" fmla="*/ 153 h 677"/>
                  <a:gd name="T110" fmla="*/ 156 w 2434"/>
                  <a:gd name="T111" fmla="*/ 144 h 677"/>
                  <a:gd name="T112" fmla="*/ 103 w 2434"/>
                  <a:gd name="T113" fmla="*/ 166 h 677"/>
                  <a:gd name="T114" fmla="*/ 17 w 2434"/>
                  <a:gd name="T115" fmla="*/ 21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34" h="677">
                    <a:moveTo>
                      <a:pt x="2434" y="0"/>
                    </a:moveTo>
                    <a:lnTo>
                      <a:pt x="2433" y="2"/>
                    </a:lnTo>
                    <a:lnTo>
                      <a:pt x="2433" y="7"/>
                    </a:lnTo>
                    <a:lnTo>
                      <a:pt x="2431" y="18"/>
                    </a:lnTo>
                    <a:lnTo>
                      <a:pt x="2427" y="31"/>
                    </a:lnTo>
                    <a:lnTo>
                      <a:pt x="2422" y="48"/>
                    </a:lnTo>
                    <a:lnTo>
                      <a:pt x="2420" y="53"/>
                    </a:lnTo>
                    <a:lnTo>
                      <a:pt x="2419" y="55"/>
                    </a:lnTo>
                    <a:lnTo>
                      <a:pt x="2419" y="59"/>
                    </a:lnTo>
                    <a:lnTo>
                      <a:pt x="2415" y="69"/>
                    </a:lnTo>
                    <a:lnTo>
                      <a:pt x="2409" y="76"/>
                    </a:lnTo>
                    <a:lnTo>
                      <a:pt x="2404" y="78"/>
                    </a:lnTo>
                    <a:lnTo>
                      <a:pt x="2402" y="80"/>
                    </a:lnTo>
                    <a:lnTo>
                      <a:pt x="2400" y="82"/>
                    </a:lnTo>
                    <a:lnTo>
                      <a:pt x="2397" y="82"/>
                    </a:lnTo>
                    <a:lnTo>
                      <a:pt x="2394" y="83"/>
                    </a:lnTo>
                    <a:lnTo>
                      <a:pt x="2389" y="86"/>
                    </a:lnTo>
                    <a:lnTo>
                      <a:pt x="2376" y="88"/>
                    </a:lnTo>
                    <a:lnTo>
                      <a:pt x="2360" y="88"/>
                    </a:lnTo>
                    <a:lnTo>
                      <a:pt x="2351" y="87"/>
                    </a:lnTo>
                    <a:lnTo>
                      <a:pt x="2342" y="87"/>
                    </a:lnTo>
                    <a:lnTo>
                      <a:pt x="2339" y="92"/>
                    </a:lnTo>
                    <a:lnTo>
                      <a:pt x="2335" y="97"/>
                    </a:lnTo>
                    <a:lnTo>
                      <a:pt x="2330" y="100"/>
                    </a:lnTo>
                    <a:lnTo>
                      <a:pt x="2326" y="105"/>
                    </a:lnTo>
                    <a:lnTo>
                      <a:pt x="2320" y="107"/>
                    </a:lnTo>
                    <a:lnTo>
                      <a:pt x="2314" y="110"/>
                    </a:lnTo>
                    <a:lnTo>
                      <a:pt x="2307" y="111"/>
                    </a:lnTo>
                    <a:lnTo>
                      <a:pt x="2301" y="113"/>
                    </a:lnTo>
                    <a:lnTo>
                      <a:pt x="2286" y="113"/>
                    </a:lnTo>
                    <a:lnTo>
                      <a:pt x="2274" y="113"/>
                    </a:lnTo>
                    <a:lnTo>
                      <a:pt x="2262" y="111"/>
                    </a:lnTo>
                    <a:lnTo>
                      <a:pt x="2254" y="109"/>
                    </a:lnTo>
                    <a:lnTo>
                      <a:pt x="2244" y="104"/>
                    </a:lnTo>
                    <a:lnTo>
                      <a:pt x="2238" y="99"/>
                    </a:lnTo>
                    <a:lnTo>
                      <a:pt x="2232" y="92"/>
                    </a:lnTo>
                    <a:lnTo>
                      <a:pt x="2230" y="84"/>
                    </a:lnTo>
                    <a:lnTo>
                      <a:pt x="2226" y="78"/>
                    </a:lnTo>
                    <a:lnTo>
                      <a:pt x="2221" y="73"/>
                    </a:lnTo>
                    <a:lnTo>
                      <a:pt x="2215" y="70"/>
                    </a:lnTo>
                    <a:lnTo>
                      <a:pt x="2208" y="67"/>
                    </a:lnTo>
                    <a:lnTo>
                      <a:pt x="2198" y="65"/>
                    </a:lnTo>
                    <a:lnTo>
                      <a:pt x="2188" y="65"/>
                    </a:lnTo>
                    <a:lnTo>
                      <a:pt x="2176" y="65"/>
                    </a:lnTo>
                    <a:lnTo>
                      <a:pt x="2164" y="67"/>
                    </a:lnTo>
                    <a:lnTo>
                      <a:pt x="2160" y="63"/>
                    </a:lnTo>
                    <a:lnTo>
                      <a:pt x="2158" y="59"/>
                    </a:lnTo>
                    <a:lnTo>
                      <a:pt x="2151" y="50"/>
                    </a:lnTo>
                    <a:lnTo>
                      <a:pt x="2146" y="43"/>
                    </a:lnTo>
                    <a:lnTo>
                      <a:pt x="2143" y="40"/>
                    </a:lnTo>
                    <a:lnTo>
                      <a:pt x="2142" y="37"/>
                    </a:lnTo>
                    <a:lnTo>
                      <a:pt x="2136" y="30"/>
                    </a:lnTo>
                    <a:lnTo>
                      <a:pt x="2131" y="24"/>
                    </a:lnTo>
                    <a:lnTo>
                      <a:pt x="2122" y="44"/>
                    </a:lnTo>
                    <a:lnTo>
                      <a:pt x="2114" y="55"/>
                    </a:lnTo>
                    <a:lnTo>
                      <a:pt x="2106" y="69"/>
                    </a:lnTo>
                    <a:lnTo>
                      <a:pt x="2095" y="70"/>
                    </a:lnTo>
                    <a:lnTo>
                      <a:pt x="2084" y="75"/>
                    </a:lnTo>
                    <a:lnTo>
                      <a:pt x="2071" y="81"/>
                    </a:lnTo>
                    <a:lnTo>
                      <a:pt x="2055" y="89"/>
                    </a:lnTo>
                    <a:lnTo>
                      <a:pt x="2047" y="93"/>
                    </a:lnTo>
                    <a:lnTo>
                      <a:pt x="2036" y="100"/>
                    </a:lnTo>
                    <a:lnTo>
                      <a:pt x="2022" y="109"/>
                    </a:lnTo>
                    <a:lnTo>
                      <a:pt x="2008" y="120"/>
                    </a:lnTo>
                    <a:lnTo>
                      <a:pt x="2000" y="126"/>
                    </a:lnTo>
                    <a:lnTo>
                      <a:pt x="1991" y="135"/>
                    </a:lnTo>
                    <a:lnTo>
                      <a:pt x="1976" y="145"/>
                    </a:lnTo>
                    <a:lnTo>
                      <a:pt x="1960" y="157"/>
                    </a:lnTo>
                    <a:lnTo>
                      <a:pt x="1959" y="218"/>
                    </a:lnTo>
                    <a:lnTo>
                      <a:pt x="1957" y="224"/>
                    </a:lnTo>
                    <a:lnTo>
                      <a:pt x="1954" y="231"/>
                    </a:lnTo>
                    <a:lnTo>
                      <a:pt x="1945" y="246"/>
                    </a:lnTo>
                    <a:lnTo>
                      <a:pt x="1937" y="250"/>
                    </a:lnTo>
                    <a:lnTo>
                      <a:pt x="1929" y="258"/>
                    </a:lnTo>
                    <a:lnTo>
                      <a:pt x="1919" y="264"/>
                    </a:lnTo>
                    <a:lnTo>
                      <a:pt x="1910" y="271"/>
                    </a:lnTo>
                    <a:lnTo>
                      <a:pt x="1902" y="277"/>
                    </a:lnTo>
                    <a:lnTo>
                      <a:pt x="1894" y="286"/>
                    </a:lnTo>
                    <a:lnTo>
                      <a:pt x="1880" y="295"/>
                    </a:lnTo>
                    <a:lnTo>
                      <a:pt x="1866" y="307"/>
                    </a:lnTo>
                    <a:lnTo>
                      <a:pt x="1860" y="307"/>
                    </a:lnTo>
                    <a:lnTo>
                      <a:pt x="1850" y="307"/>
                    </a:lnTo>
                    <a:lnTo>
                      <a:pt x="1836" y="307"/>
                    </a:lnTo>
                    <a:lnTo>
                      <a:pt x="1827" y="307"/>
                    </a:lnTo>
                    <a:lnTo>
                      <a:pt x="1822" y="307"/>
                    </a:lnTo>
                    <a:lnTo>
                      <a:pt x="1820" y="307"/>
                    </a:lnTo>
                    <a:lnTo>
                      <a:pt x="1819" y="307"/>
                    </a:lnTo>
                    <a:lnTo>
                      <a:pt x="1819" y="309"/>
                    </a:lnTo>
                    <a:lnTo>
                      <a:pt x="1803" y="303"/>
                    </a:lnTo>
                    <a:lnTo>
                      <a:pt x="1785" y="300"/>
                    </a:lnTo>
                    <a:lnTo>
                      <a:pt x="1764" y="299"/>
                    </a:lnTo>
                    <a:lnTo>
                      <a:pt x="1744" y="301"/>
                    </a:lnTo>
                    <a:lnTo>
                      <a:pt x="1733" y="301"/>
                    </a:lnTo>
                    <a:lnTo>
                      <a:pt x="1724" y="300"/>
                    </a:lnTo>
                    <a:lnTo>
                      <a:pt x="1717" y="297"/>
                    </a:lnTo>
                    <a:lnTo>
                      <a:pt x="1711" y="292"/>
                    </a:lnTo>
                    <a:lnTo>
                      <a:pt x="1705" y="284"/>
                    </a:lnTo>
                    <a:lnTo>
                      <a:pt x="1701" y="276"/>
                    </a:lnTo>
                    <a:lnTo>
                      <a:pt x="1699" y="265"/>
                    </a:lnTo>
                    <a:lnTo>
                      <a:pt x="1697" y="253"/>
                    </a:lnTo>
                    <a:lnTo>
                      <a:pt x="1694" y="247"/>
                    </a:lnTo>
                    <a:lnTo>
                      <a:pt x="1689" y="243"/>
                    </a:lnTo>
                    <a:lnTo>
                      <a:pt x="1674" y="237"/>
                    </a:lnTo>
                    <a:lnTo>
                      <a:pt x="1665" y="235"/>
                    </a:lnTo>
                    <a:lnTo>
                      <a:pt x="1654" y="235"/>
                    </a:lnTo>
                    <a:lnTo>
                      <a:pt x="1641" y="235"/>
                    </a:lnTo>
                    <a:lnTo>
                      <a:pt x="1627" y="237"/>
                    </a:lnTo>
                    <a:lnTo>
                      <a:pt x="1624" y="230"/>
                    </a:lnTo>
                    <a:lnTo>
                      <a:pt x="1621" y="225"/>
                    </a:lnTo>
                    <a:lnTo>
                      <a:pt x="1616" y="221"/>
                    </a:lnTo>
                    <a:lnTo>
                      <a:pt x="1613" y="220"/>
                    </a:lnTo>
                    <a:lnTo>
                      <a:pt x="1607" y="218"/>
                    </a:lnTo>
                    <a:lnTo>
                      <a:pt x="1601" y="218"/>
                    </a:lnTo>
                    <a:lnTo>
                      <a:pt x="1593" y="219"/>
                    </a:lnTo>
                    <a:lnTo>
                      <a:pt x="1587" y="223"/>
                    </a:lnTo>
                    <a:lnTo>
                      <a:pt x="1576" y="225"/>
                    </a:lnTo>
                    <a:lnTo>
                      <a:pt x="1564" y="229"/>
                    </a:lnTo>
                    <a:lnTo>
                      <a:pt x="1551" y="231"/>
                    </a:lnTo>
                    <a:lnTo>
                      <a:pt x="1536" y="235"/>
                    </a:lnTo>
                    <a:lnTo>
                      <a:pt x="1530" y="232"/>
                    </a:lnTo>
                    <a:lnTo>
                      <a:pt x="1525" y="231"/>
                    </a:lnTo>
                    <a:lnTo>
                      <a:pt x="1522" y="229"/>
                    </a:lnTo>
                    <a:lnTo>
                      <a:pt x="1519" y="227"/>
                    </a:lnTo>
                    <a:lnTo>
                      <a:pt x="1514" y="225"/>
                    </a:lnTo>
                    <a:lnTo>
                      <a:pt x="1501" y="218"/>
                    </a:lnTo>
                    <a:lnTo>
                      <a:pt x="1493" y="213"/>
                    </a:lnTo>
                    <a:lnTo>
                      <a:pt x="1485" y="209"/>
                    </a:lnTo>
                    <a:lnTo>
                      <a:pt x="1481" y="207"/>
                    </a:lnTo>
                    <a:lnTo>
                      <a:pt x="1477" y="206"/>
                    </a:lnTo>
                    <a:lnTo>
                      <a:pt x="1472" y="206"/>
                    </a:lnTo>
                    <a:lnTo>
                      <a:pt x="1458" y="203"/>
                    </a:lnTo>
                    <a:lnTo>
                      <a:pt x="1441" y="203"/>
                    </a:lnTo>
                    <a:lnTo>
                      <a:pt x="1422" y="201"/>
                    </a:lnTo>
                    <a:lnTo>
                      <a:pt x="1408" y="202"/>
                    </a:lnTo>
                    <a:lnTo>
                      <a:pt x="1396" y="206"/>
                    </a:lnTo>
                    <a:lnTo>
                      <a:pt x="1387" y="213"/>
                    </a:lnTo>
                    <a:lnTo>
                      <a:pt x="1380" y="221"/>
                    </a:lnTo>
                    <a:lnTo>
                      <a:pt x="1376" y="235"/>
                    </a:lnTo>
                    <a:lnTo>
                      <a:pt x="1375" y="249"/>
                    </a:lnTo>
                    <a:lnTo>
                      <a:pt x="1378" y="267"/>
                    </a:lnTo>
                    <a:lnTo>
                      <a:pt x="1376" y="276"/>
                    </a:lnTo>
                    <a:lnTo>
                      <a:pt x="1373" y="289"/>
                    </a:lnTo>
                    <a:lnTo>
                      <a:pt x="1364" y="303"/>
                    </a:lnTo>
                    <a:lnTo>
                      <a:pt x="1355" y="321"/>
                    </a:lnTo>
                    <a:lnTo>
                      <a:pt x="1348" y="328"/>
                    </a:lnTo>
                    <a:lnTo>
                      <a:pt x="1346" y="335"/>
                    </a:lnTo>
                    <a:lnTo>
                      <a:pt x="1344" y="341"/>
                    </a:lnTo>
                    <a:lnTo>
                      <a:pt x="1344" y="347"/>
                    </a:lnTo>
                    <a:lnTo>
                      <a:pt x="1344" y="351"/>
                    </a:lnTo>
                    <a:lnTo>
                      <a:pt x="1347" y="356"/>
                    </a:lnTo>
                    <a:lnTo>
                      <a:pt x="1351" y="358"/>
                    </a:lnTo>
                    <a:lnTo>
                      <a:pt x="1357" y="362"/>
                    </a:lnTo>
                    <a:lnTo>
                      <a:pt x="1368" y="366"/>
                    </a:lnTo>
                    <a:lnTo>
                      <a:pt x="1376" y="374"/>
                    </a:lnTo>
                    <a:lnTo>
                      <a:pt x="1384" y="383"/>
                    </a:lnTo>
                    <a:lnTo>
                      <a:pt x="1390" y="395"/>
                    </a:lnTo>
                    <a:lnTo>
                      <a:pt x="1393" y="407"/>
                    </a:lnTo>
                    <a:lnTo>
                      <a:pt x="1395" y="423"/>
                    </a:lnTo>
                    <a:lnTo>
                      <a:pt x="1393" y="440"/>
                    </a:lnTo>
                    <a:lnTo>
                      <a:pt x="1392" y="460"/>
                    </a:lnTo>
                    <a:lnTo>
                      <a:pt x="1390" y="471"/>
                    </a:lnTo>
                    <a:lnTo>
                      <a:pt x="1390" y="482"/>
                    </a:lnTo>
                    <a:lnTo>
                      <a:pt x="1390" y="492"/>
                    </a:lnTo>
                    <a:lnTo>
                      <a:pt x="1392" y="501"/>
                    </a:lnTo>
                    <a:lnTo>
                      <a:pt x="1395" y="507"/>
                    </a:lnTo>
                    <a:lnTo>
                      <a:pt x="1401" y="513"/>
                    </a:lnTo>
                    <a:lnTo>
                      <a:pt x="1407" y="518"/>
                    </a:lnTo>
                    <a:lnTo>
                      <a:pt x="1415" y="522"/>
                    </a:lnTo>
                    <a:lnTo>
                      <a:pt x="1420" y="523"/>
                    </a:lnTo>
                    <a:lnTo>
                      <a:pt x="1425" y="528"/>
                    </a:lnTo>
                    <a:lnTo>
                      <a:pt x="1428" y="533"/>
                    </a:lnTo>
                    <a:lnTo>
                      <a:pt x="1431" y="540"/>
                    </a:lnTo>
                    <a:lnTo>
                      <a:pt x="1431" y="547"/>
                    </a:lnTo>
                    <a:lnTo>
                      <a:pt x="1431" y="557"/>
                    </a:lnTo>
                    <a:lnTo>
                      <a:pt x="1430" y="567"/>
                    </a:lnTo>
                    <a:lnTo>
                      <a:pt x="1427" y="580"/>
                    </a:lnTo>
                    <a:lnTo>
                      <a:pt x="1420" y="585"/>
                    </a:lnTo>
                    <a:lnTo>
                      <a:pt x="1413" y="595"/>
                    </a:lnTo>
                    <a:lnTo>
                      <a:pt x="1408" y="600"/>
                    </a:lnTo>
                    <a:lnTo>
                      <a:pt x="1404" y="607"/>
                    </a:lnTo>
                    <a:lnTo>
                      <a:pt x="1396" y="625"/>
                    </a:lnTo>
                    <a:lnTo>
                      <a:pt x="1388" y="633"/>
                    </a:lnTo>
                    <a:lnTo>
                      <a:pt x="1380" y="643"/>
                    </a:lnTo>
                    <a:lnTo>
                      <a:pt x="1369" y="650"/>
                    </a:lnTo>
                    <a:lnTo>
                      <a:pt x="1358" y="658"/>
                    </a:lnTo>
                    <a:lnTo>
                      <a:pt x="1344" y="663"/>
                    </a:lnTo>
                    <a:lnTo>
                      <a:pt x="1329" y="667"/>
                    </a:lnTo>
                    <a:lnTo>
                      <a:pt x="1312" y="671"/>
                    </a:lnTo>
                    <a:lnTo>
                      <a:pt x="1302" y="672"/>
                    </a:lnTo>
                    <a:lnTo>
                      <a:pt x="1294" y="675"/>
                    </a:lnTo>
                    <a:lnTo>
                      <a:pt x="1281" y="676"/>
                    </a:lnTo>
                    <a:lnTo>
                      <a:pt x="1271" y="677"/>
                    </a:lnTo>
                    <a:lnTo>
                      <a:pt x="1261" y="677"/>
                    </a:lnTo>
                    <a:lnTo>
                      <a:pt x="1254" y="676"/>
                    </a:lnTo>
                    <a:lnTo>
                      <a:pt x="1247" y="672"/>
                    </a:lnTo>
                    <a:lnTo>
                      <a:pt x="1242" y="667"/>
                    </a:lnTo>
                    <a:lnTo>
                      <a:pt x="1238" y="661"/>
                    </a:lnTo>
                    <a:lnTo>
                      <a:pt x="1237" y="654"/>
                    </a:lnTo>
                    <a:lnTo>
                      <a:pt x="1232" y="642"/>
                    </a:lnTo>
                    <a:lnTo>
                      <a:pt x="1226" y="630"/>
                    </a:lnTo>
                    <a:lnTo>
                      <a:pt x="1220" y="623"/>
                    </a:lnTo>
                    <a:lnTo>
                      <a:pt x="1215" y="617"/>
                    </a:lnTo>
                    <a:lnTo>
                      <a:pt x="1203" y="604"/>
                    </a:lnTo>
                    <a:lnTo>
                      <a:pt x="1201" y="591"/>
                    </a:lnTo>
                    <a:lnTo>
                      <a:pt x="1197" y="581"/>
                    </a:lnTo>
                    <a:lnTo>
                      <a:pt x="1192" y="573"/>
                    </a:lnTo>
                    <a:lnTo>
                      <a:pt x="1187" y="567"/>
                    </a:lnTo>
                    <a:lnTo>
                      <a:pt x="1179" y="561"/>
                    </a:lnTo>
                    <a:lnTo>
                      <a:pt x="1170" y="558"/>
                    </a:lnTo>
                    <a:lnTo>
                      <a:pt x="1161" y="556"/>
                    </a:lnTo>
                    <a:lnTo>
                      <a:pt x="1150" y="557"/>
                    </a:lnTo>
                    <a:lnTo>
                      <a:pt x="1145" y="556"/>
                    </a:lnTo>
                    <a:lnTo>
                      <a:pt x="1142" y="555"/>
                    </a:lnTo>
                    <a:lnTo>
                      <a:pt x="1141" y="555"/>
                    </a:lnTo>
                    <a:lnTo>
                      <a:pt x="1136" y="552"/>
                    </a:lnTo>
                    <a:lnTo>
                      <a:pt x="1132" y="550"/>
                    </a:lnTo>
                    <a:lnTo>
                      <a:pt x="1124" y="545"/>
                    </a:lnTo>
                    <a:lnTo>
                      <a:pt x="1121" y="543"/>
                    </a:lnTo>
                    <a:lnTo>
                      <a:pt x="1118" y="541"/>
                    </a:lnTo>
                    <a:lnTo>
                      <a:pt x="1111" y="537"/>
                    </a:lnTo>
                    <a:lnTo>
                      <a:pt x="1104" y="532"/>
                    </a:lnTo>
                    <a:lnTo>
                      <a:pt x="1098" y="526"/>
                    </a:lnTo>
                    <a:lnTo>
                      <a:pt x="1092" y="522"/>
                    </a:lnTo>
                    <a:lnTo>
                      <a:pt x="1084" y="520"/>
                    </a:lnTo>
                    <a:lnTo>
                      <a:pt x="1076" y="520"/>
                    </a:lnTo>
                    <a:lnTo>
                      <a:pt x="1065" y="518"/>
                    </a:lnTo>
                    <a:lnTo>
                      <a:pt x="1053" y="520"/>
                    </a:lnTo>
                    <a:lnTo>
                      <a:pt x="1026" y="526"/>
                    </a:lnTo>
                    <a:lnTo>
                      <a:pt x="1021" y="529"/>
                    </a:lnTo>
                    <a:lnTo>
                      <a:pt x="1016" y="534"/>
                    </a:lnTo>
                    <a:lnTo>
                      <a:pt x="1009" y="538"/>
                    </a:lnTo>
                    <a:lnTo>
                      <a:pt x="1002" y="543"/>
                    </a:lnTo>
                    <a:lnTo>
                      <a:pt x="992" y="545"/>
                    </a:lnTo>
                    <a:lnTo>
                      <a:pt x="982" y="549"/>
                    </a:lnTo>
                    <a:lnTo>
                      <a:pt x="970" y="550"/>
                    </a:lnTo>
                    <a:lnTo>
                      <a:pt x="958" y="552"/>
                    </a:lnTo>
                    <a:lnTo>
                      <a:pt x="950" y="556"/>
                    </a:lnTo>
                    <a:lnTo>
                      <a:pt x="940" y="562"/>
                    </a:lnTo>
                    <a:lnTo>
                      <a:pt x="928" y="572"/>
                    </a:lnTo>
                    <a:lnTo>
                      <a:pt x="915" y="585"/>
                    </a:lnTo>
                    <a:lnTo>
                      <a:pt x="909" y="592"/>
                    </a:lnTo>
                    <a:lnTo>
                      <a:pt x="900" y="601"/>
                    </a:lnTo>
                    <a:lnTo>
                      <a:pt x="887" y="609"/>
                    </a:lnTo>
                    <a:lnTo>
                      <a:pt x="871" y="620"/>
                    </a:lnTo>
                    <a:lnTo>
                      <a:pt x="846" y="623"/>
                    </a:lnTo>
                    <a:lnTo>
                      <a:pt x="822" y="627"/>
                    </a:lnTo>
                    <a:lnTo>
                      <a:pt x="786" y="632"/>
                    </a:lnTo>
                    <a:lnTo>
                      <a:pt x="775" y="631"/>
                    </a:lnTo>
                    <a:lnTo>
                      <a:pt x="766" y="630"/>
                    </a:lnTo>
                    <a:lnTo>
                      <a:pt x="757" y="626"/>
                    </a:lnTo>
                    <a:lnTo>
                      <a:pt x="750" y="621"/>
                    </a:lnTo>
                    <a:lnTo>
                      <a:pt x="743" y="614"/>
                    </a:lnTo>
                    <a:lnTo>
                      <a:pt x="738" y="606"/>
                    </a:lnTo>
                    <a:lnTo>
                      <a:pt x="733" y="595"/>
                    </a:lnTo>
                    <a:lnTo>
                      <a:pt x="730" y="583"/>
                    </a:lnTo>
                    <a:lnTo>
                      <a:pt x="717" y="575"/>
                    </a:lnTo>
                    <a:lnTo>
                      <a:pt x="703" y="568"/>
                    </a:lnTo>
                    <a:lnTo>
                      <a:pt x="687" y="561"/>
                    </a:lnTo>
                    <a:lnTo>
                      <a:pt x="670" y="556"/>
                    </a:lnTo>
                    <a:lnTo>
                      <a:pt x="661" y="497"/>
                    </a:lnTo>
                    <a:lnTo>
                      <a:pt x="660" y="489"/>
                    </a:lnTo>
                    <a:lnTo>
                      <a:pt x="660" y="481"/>
                    </a:lnTo>
                    <a:lnTo>
                      <a:pt x="661" y="459"/>
                    </a:lnTo>
                    <a:lnTo>
                      <a:pt x="660" y="454"/>
                    </a:lnTo>
                    <a:lnTo>
                      <a:pt x="660" y="450"/>
                    </a:lnTo>
                    <a:lnTo>
                      <a:pt x="659" y="446"/>
                    </a:lnTo>
                    <a:lnTo>
                      <a:pt x="659" y="441"/>
                    </a:lnTo>
                    <a:lnTo>
                      <a:pt x="656" y="433"/>
                    </a:lnTo>
                    <a:lnTo>
                      <a:pt x="655" y="426"/>
                    </a:lnTo>
                    <a:lnTo>
                      <a:pt x="653" y="421"/>
                    </a:lnTo>
                    <a:lnTo>
                      <a:pt x="652" y="419"/>
                    </a:lnTo>
                    <a:lnTo>
                      <a:pt x="652" y="418"/>
                    </a:lnTo>
                    <a:lnTo>
                      <a:pt x="649" y="410"/>
                    </a:lnTo>
                    <a:lnTo>
                      <a:pt x="647" y="406"/>
                    </a:lnTo>
                    <a:lnTo>
                      <a:pt x="646" y="403"/>
                    </a:lnTo>
                    <a:lnTo>
                      <a:pt x="646" y="402"/>
                    </a:lnTo>
                    <a:lnTo>
                      <a:pt x="643" y="395"/>
                    </a:lnTo>
                    <a:lnTo>
                      <a:pt x="638" y="379"/>
                    </a:lnTo>
                    <a:lnTo>
                      <a:pt x="635" y="369"/>
                    </a:lnTo>
                    <a:lnTo>
                      <a:pt x="632" y="361"/>
                    </a:lnTo>
                    <a:lnTo>
                      <a:pt x="627" y="343"/>
                    </a:lnTo>
                    <a:lnTo>
                      <a:pt x="620" y="339"/>
                    </a:lnTo>
                    <a:lnTo>
                      <a:pt x="615" y="337"/>
                    </a:lnTo>
                    <a:lnTo>
                      <a:pt x="609" y="329"/>
                    </a:lnTo>
                    <a:lnTo>
                      <a:pt x="606" y="317"/>
                    </a:lnTo>
                    <a:lnTo>
                      <a:pt x="606" y="310"/>
                    </a:lnTo>
                    <a:lnTo>
                      <a:pt x="608" y="304"/>
                    </a:lnTo>
                    <a:lnTo>
                      <a:pt x="609" y="290"/>
                    </a:lnTo>
                    <a:lnTo>
                      <a:pt x="609" y="281"/>
                    </a:lnTo>
                    <a:lnTo>
                      <a:pt x="608" y="271"/>
                    </a:lnTo>
                    <a:lnTo>
                      <a:pt x="606" y="265"/>
                    </a:lnTo>
                    <a:lnTo>
                      <a:pt x="601" y="258"/>
                    </a:lnTo>
                    <a:lnTo>
                      <a:pt x="595" y="254"/>
                    </a:lnTo>
                    <a:lnTo>
                      <a:pt x="587" y="252"/>
                    </a:lnTo>
                    <a:lnTo>
                      <a:pt x="580" y="252"/>
                    </a:lnTo>
                    <a:lnTo>
                      <a:pt x="555" y="248"/>
                    </a:lnTo>
                    <a:lnTo>
                      <a:pt x="532" y="244"/>
                    </a:lnTo>
                    <a:lnTo>
                      <a:pt x="524" y="242"/>
                    </a:lnTo>
                    <a:lnTo>
                      <a:pt x="520" y="241"/>
                    </a:lnTo>
                    <a:lnTo>
                      <a:pt x="516" y="241"/>
                    </a:lnTo>
                    <a:lnTo>
                      <a:pt x="506" y="237"/>
                    </a:lnTo>
                    <a:lnTo>
                      <a:pt x="495" y="235"/>
                    </a:lnTo>
                    <a:lnTo>
                      <a:pt x="476" y="231"/>
                    </a:lnTo>
                    <a:lnTo>
                      <a:pt x="466" y="229"/>
                    </a:lnTo>
                    <a:lnTo>
                      <a:pt x="461" y="227"/>
                    </a:lnTo>
                    <a:lnTo>
                      <a:pt x="458" y="227"/>
                    </a:lnTo>
                    <a:lnTo>
                      <a:pt x="437" y="223"/>
                    </a:lnTo>
                    <a:lnTo>
                      <a:pt x="418" y="219"/>
                    </a:lnTo>
                    <a:lnTo>
                      <a:pt x="417" y="204"/>
                    </a:lnTo>
                    <a:lnTo>
                      <a:pt x="414" y="193"/>
                    </a:lnTo>
                    <a:lnTo>
                      <a:pt x="410" y="183"/>
                    </a:lnTo>
                    <a:lnTo>
                      <a:pt x="404" y="177"/>
                    </a:lnTo>
                    <a:lnTo>
                      <a:pt x="396" y="170"/>
                    </a:lnTo>
                    <a:lnTo>
                      <a:pt x="386" y="167"/>
                    </a:lnTo>
                    <a:lnTo>
                      <a:pt x="375" y="166"/>
                    </a:lnTo>
                    <a:lnTo>
                      <a:pt x="362" y="167"/>
                    </a:lnTo>
                    <a:lnTo>
                      <a:pt x="346" y="167"/>
                    </a:lnTo>
                    <a:lnTo>
                      <a:pt x="333" y="166"/>
                    </a:lnTo>
                    <a:lnTo>
                      <a:pt x="320" y="163"/>
                    </a:lnTo>
                    <a:lnTo>
                      <a:pt x="309" y="161"/>
                    </a:lnTo>
                    <a:lnTo>
                      <a:pt x="298" y="155"/>
                    </a:lnTo>
                    <a:lnTo>
                      <a:pt x="290" y="149"/>
                    </a:lnTo>
                    <a:lnTo>
                      <a:pt x="283" y="141"/>
                    </a:lnTo>
                    <a:lnTo>
                      <a:pt x="278" y="133"/>
                    </a:lnTo>
                    <a:lnTo>
                      <a:pt x="274" y="138"/>
                    </a:lnTo>
                    <a:lnTo>
                      <a:pt x="269" y="143"/>
                    </a:lnTo>
                    <a:lnTo>
                      <a:pt x="261" y="146"/>
                    </a:lnTo>
                    <a:lnTo>
                      <a:pt x="254" y="151"/>
                    </a:lnTo>
                    <a:lnTo>
                      <a:pt x="244" y="153"/>
                    </a:lnTo>
                    <a:lnTo>
                      <a:pt x="241" y="153"/>
                    </a:lnTo>
                    <a:lnTo>
                      <a:pt x="238" y="155"/>
                    </a:lnTo>
                    <a:lnTo>
                      <a:pt x="234" y="157"/>
                    </a:lnTo>
                    <a:lnTo>
                      <a:pt x="221" y="158"/>
                    </a:lnTo>
                    <a:lnTo>
                      <a:pt x="209" y="161"/>
                    </a:lnTo>
                    <a:lnTo>
                      <a:pt x="184" y="150"/>
                    </a:lnTo>
                    <a:lnTo>
                      <a:pt x="156" y="144"/>
                    </a:lnTo>
                    <a:lnTo>
                      <a:pt x="143" y="141"/>
                    </a:lnTo>
                    <a:lnTo>
                      <a:pt x="132" y="143"/>
                    </a:lnTo>
                    <a:lnTo>
                      <a:pt x="122" y="145"/>
                    </a:lnTo>
                    <a:lnTo>
                      <a:pt x="115" y="151"/>
                    </a:lnTo>
                    <a:lnTo>
                      <a:pt x="107" y="157"/>
                    </a:lnTo>
                    <a:lnTo>
                      <a:pt x="103" y="166"/>
                    </a:lnTo>
                    <a:lnTo>
                      <a:pt x="98" y="175"/>
                    </a:lnTo>
                    <a:lnTo>
                      <a:pt x="95" y="189"/>
                    </a:lnTo>
                    <a:lnTo>
                      <a:pt x="75" y="191"/>
                    </a:lnTo>
                    <a:lnTo>
                      <a:pt x="57" y="196"/>
                    </a:lnTo>
                    <a:lnTo>
                      <a:pt x="24" y="207"/>
                    </a:lnTo>
                    <a:lnTo>
                      <a:pt x="17" y="210"/>
                    </a:lnTo>
                    <a:lnTo>
                      <a:pt x="12" y="220"/>
                    </a:lnTo>
                    <a:lnTo>
                      <a:pt x="4" y="235"/>
                    </a:lnTo>
                    <a:lnTo>
                      <a:pt x="0" y="25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844">
                <a:extLst>
                  <a:ext uri="{FF2B5EF4-FFF2-40B4-BE49-F238E27FC236}">
                    <a16:creationId xmlns:a16="http://schemas.microsoft.com/office/drawing/2014/main" id="{BC573BFD-B5A3-38EE-A630-C9289152F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" y="798"/>
                <a:ext cx="134" cy="283"/>
              </a:xfrm>
              <a:custGeom>
                <a:avLst/>
                <a:gdLst>
                  <a:gd name="T0" fmla="*/ 511 w 668"/>
                  <a:gd name="T1" fmla="*/ 1407 h 1417"/>
                  <a:gd name="T2" fmla="*/ 529 w 668"/>
                  <a:gd name="T3" fmla="*/ 1395 h 1417"/>
                  <a:gd name="T4" fmla="*/ 543 w 668"/>
                  <a:gd name="T5" fmla="*/ 1376 h 1417"/>
                  <a:gd name="T6" fmla="*/ 554 w 668"/>
                  <a:gd name="T7" fmla="*/ 1335 h 1417"/>
                  <a:gd name="T8" fmla="*/ 566 w 668"/>
                  <a:gd name="T9" fmla="*/ 1295 h 1417"/>
                  <a:gd name="T10" fmla="*/ 572 w 668"/>
                  <a:gd name="T11" fmla="*/ 1266 h 1417"/>
                  <a:gd name="T12" fmla="*/ 576 w 668"/>
                  <a:gd name="T13" fmla="*/ 1232 h 1417"/>
                  <a:gd name="T14" fmla="*/ 575 w 668"/>
                  <a:gd name="T15" fmla="*/ 1205 h 1417"/>
                  <a:gd name="T16" fmla="*/ 583 w 668"/>
                  <a:gd name="T17" fmla="*/ 1154 h 1417"/>
                  <a:gd name="T18" fmla="*/ 599 w 668"/>
                  <a:gd name="T19" fmla="*/ 1130 h 1417"/>
                  <a:gd name="T20" fmla="*/ 610 w 668"/>
                  <a:gd name="T21" fmla="*/ 1107 h 1417"/>
                  <a:gd name="T22" fmla="*/ 614 w 668"/>
                  <a:gd name="T23" fmla="*/ 1090 h 1417"/>
                  <a:gd name="T24" fmla="*/ 620 w 668"/>
                  <a:gd name="T25" fmla="*/ 1051 h 1417"/>
                  <a:gd name="T26" fmla="*/ 623 w 668"/>
                  <a:gd name="T27" fmla="*/ 1017 h 1417"/>
                  <a:gd name="T28" fmla="*/ 638 w 668"/>
                  <a:gd name="T29" fmla="*/ 994 h 1417"/>
                  <a:gd name="T30" fmla="*/ 649 w 668"/>
                  <a:gd name="T31" fmla="*/ 961 h 1417"/>
                  <a:gd name="T32" fmla="*/ 640 w 668"/>
                  <a:gd name="T33" fmla="*/ 924 h 1417"/>
                  <a:gd name="T34" fmla="*/ 656 w 668"/>
                  <a:gd name="T35" fmla="*/ 891 h 1417"/>
                  <a:gd name="T36" fmla="*/ 668 w 668"/>
                  <a:gd name="T37" fmla="*/ 856 h 1417"/>
                  <a:gd name="T38" fmla="*/ 654 w 668"/>
                  <a:gd name="T39" fmla="*/ 794 h 1417"/>
                  <a:gd name="T40" fmla="*/ 649 w 668"/>
                  <a:gd name="T41" fmla="*/ 756 h 1417"/>
                  <a:gd name="T42" fmla="*/ 634 w 668"/>
                  <a:gd name="T43" fmla="*/ 736 h 1417"/>
                  <a:gd name="T44" fmla="*/ 631 w 668"/>
                  <a:gd name="T45" fmla="*/ 715 h 1417"/>
                  <a:gd name="T46" fmla="*/ 628 w 668"/>
                  <a:gd name="T47" fmla="*/ 695 h 1417"/>
                  <a:gd name="T48" fmla="*/ 616 w 668"/>
                  <a:gd name="T49" fmla="*/ 661 h 1417"/>
                  <a:gd name="T50" fmla="*/ 595 w 668"/>
                  <a:gd name="T51" fmla="*/ 616 h 1417"/>
                  <a:gd name="T52" fmla="*/ 589 w 668"/>
                  <a:gd name="T53" fmla="*/ 567 h 1417"/>
                  <a:gd name="T54" fmla="*/ 561 w 668"/>
                  <a:gd name="T55" fmla="*/ 508 h 1417"/>
                  <a:gd name="T56" fmla="*/ 552 w 668"/>
                  <a:gd name="T57" fmla="*/ 463 h 1417"/>
                  <a:gd name="T58" fmla="*/ 553 w 668"/>
                  <a:gd name="T59" fmla="*/ 426 h 1417"/>
                  <a:gd name="T60" fmla="*/ 564 w 668"/>
                  <a:gd name="T61" fmla="*/ 405 h 1417"/>
                  <a:gd name="T62" fmla="*/ 588 w 668"/>
                  <a:gd name="T63" fmla="*/ 393 h 1417"/>
                  <a:gd name="T64" fmla="*/ 611 w 668"/>
                  <a:gd name="T65" fmla="*/ 377 h 1417"/>
                  <a:gd name="T66" fmla="*/ 617 w 668"/>
                  <a:gd name="T67" fmla="*/ 356 h 1417"/>
                  <a:gd name="T68" fmla="*/ 614 w 668"/>
                  <a:gd name="T69" fmla="*/ 348 h 1417"/>
                  <a:gd name="T70" fmla="*/ 598 w 668"/>
                  <a:gd name="T71" fmla="*/ 348 h 1417"/>
                  <a:gd name="T72" fmla="*/ 576 w 668"/>
                  <a:gd name="T73" fmla="*/ 348 h 1417"/>
                  <a:gd name="T74" fmla="*/ 563 w 668"/>
                  <a:gd name="T75" fmla="*/ 335 h 1417"/>
                  <a:gd name="T76" fmla="*/ 557 w 668"/>
                  <a:gd name="T77" fmla="*/ 278 h 1417"/>
                  <a:gd name="T78" fmla="*/ 561 w 668"/>
                  <a:gd name="T79" fmla="*/ 245 h 1417"/>
                  <a:gd name="T80" fmla="*/ 561 w 668"/>
                  <a:gd name="T81" fmla="*/ 226 h 1417"/>
                  <a:gd name="T82" fmla="*/ 543 w 668"/>
                  <a:gd name="T83" fmla="*/ 209 h 1417"/>
                  <a:gd name="T84" fmla="*/ 529 w 668"/>
                  <a:gd name="T85" fmla="*/ 186 h 1417"/>
                  <a:gd name="T86" fmla="*/ 525 w 668"/>
                  <a:gd name="T87" fmla="*/ 154 h 1417"/>
                  <a:gd name="T88" fmla="*/ 518 w 668"/>
                  <a:gd name="T89" fmla="*/ 133 h 1417"/>
                  <a:gd name="T90" fmla="*/ 490 w 668"/>
                  <a:gd name="T91" fmla="*/ 93 h 1417"/>
                  <a:gd name="T92" fmla="*/ 446 w 668"/>
                  <a:gd name="T93" fmla="*/ 47 h 1417"/>
                  <a:gd name="T94" fmla="*/ 416 w 668"/>
                  <a:gd name="T95" fmla="*/ 16 h 1417"/>
                  <a:gd name="T96" fmla="*/ 378 w 668"/>
                  <a:gd name="T97" fmla="*/ 4 h 1417"/>
                  <a:gd name="T98" fmla="*/ 342 w 668"/>
                  <a:gd name="T99" fmla="*/ 6 h 1417"/>
                  <a:gd name="T100" fmla="*/ 294 w 668"/>
                  <a:gd name="T101" fmla="*/ 32 h 1417"/>
                  <a:gd name="T102" fmla="*/ 263 w 668"/>
                  <a:gd name="T103" fmla="*/ 44 h 1417"/>
                  <a:gd name="T104" fmla="*/ 252 w 668"/>
                  <a:gd name="T105" fmla="*/ 47 h 1417"/>
                  <a:gd name="T106" fmla="*/ 219 w 668"/>
                  <a:gd name="T107" fmla="*/ 63 h 1417"/>
                  <a:gd name="T108" fmla="*/ 188 w 668"/>
                  <a:gd name="T109" fmla="*/ 87 h 1417"/>
                  <a:gd name="T110" fmla="*/ 154 w 668"/>
                  <a:gd name="T111" fmla="*/ 97 h 1417"/>
                  <a:gd name="T112" fmla="*/ 112 w 668"/>
                  <a:gd name="T113" fmla="*/ 104 h 1417"/>
                  <a:gd name="T114" fmla="*/ 91 w 668"/>
                  <a:gd name="T115" fmla="*/ 97 h 1417"/>
                  <a:gd name="T116" fmla="*/ 78 w 668"/>
                  <a:gd name="T117" fmla="*/ 66 h 1417"/>
                  <a:gd name="T118" fmla="*/ 60 w 668"/>
                  <a:gd name="T119" fmla="*/ 45 h 1417"/>
                  <a:gd name="T120" fmla="*/ 26 w 668"/>
                  <a:gd name="T121" fmla="*/ 17 h 1417"/>
                  <a:gd name="T122" fmla="*/ 0 w 668"/>
                  <a:gd name="T123" fmla="*/ 0 h 1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68" h="1417">
                    <a:moveTo>
                      <a:pt x="485" y="1417"/>
                    </a:moveTo>
                    <a:lnTo>
                      <a:pt x="498" y="1412"/>
                    </a:lnTo>
                    <a:lnTo>
                      <a:pt x="511" y="1407"/>
                    </a:lnTo>
                    <a:lnTo>
                      <a:pt x="519" y="1403"/>
                    </a:lnTo>
                    <a:lnTo>
                      <a:pt x="525" y="1400"/>
                    </a:lnTo>
                    <a:lnTo>
                      <a:pt x="529" y="1395"/>
                    </a:lnTo>
                    <a:lnTo>
                      <a:pt x="534" y="1392"/>
                    </a:lnTo>
                    <a:lnTo>
                      <a:pt x="541" y="1382"/>
                    </a:lnTo>
                    <a:lnTo>
                      <a:pt x="543" y="1376"/>
                    </a:lnTo>
                    <a:lnTo>
                      <a:pt x="547" y="1371"/>
                    </a:lnTo>
                    <a:lnTo>
                      <a:pt x="552" y="1358"/>
                    </a:lnTo>
                    <a:lnTo>
                      <a:pt x="554" y="1335"/>
                    </a:lnTo>
                    <a:lnTo>
                      <a:pt x="559" y="1318"/>
                    </a:lnTo>
                    <a:lnTo>
                      <a:pt x="561" y="1303"/>
                    </a:lnTo>
                    <a:lnTo>
                      <a:pt x="566" y="1295"/>
                    </a:lnTo>
                    <a:lnTo>
                      <a:pt x="571" y="1276"/>
                    </a:lnTo>
                    <a:lnTo>
                      <a:pt x="571" y="1270"/>
                    </a:lnTo>
                    <a:lnTo>
                      <a:pt x="572" y="1266"/>
                    </a:lnTo>
                    <a:lnTo>
                      <a:pt x="575" y="1256"/>
                    </a:lnTo>
                    <a:lnTo>
                      <a:pt x="575" y="1244"/>
                    </a:lnTo>
                    <a:lnTo>
                      <a:pt x="576" y="1232"/>
                    </a:lnTo>
                    <a:lnTo>
                      <a:pt x="575" y="1224"/>
                    </a:lnTo>
                    <a:lnTo>
                      <a:pt x="575" y="1218"/>
                    </a:lnTo>
                    <a:lnTo>
                      <a:pt x="575" y="1205"/>
                    </a:lnTo>
                    <a:lnTo>
                      <a:pt x="574" y="1186"/>
                    </a:lnTo>
                    <a:lnTo>
                      <a:pt x="577" y="1170"/>
                    </a:lnTo>
                    <a:lnTo>
                      <a:pt x="583" y="1154"/>
                    </a:lnTo>
                    <a:lnTo>
                      <a:pt x="593" y="1141"/>
                    </a:lnTo>
                    <a:lnTo>
                      <a:pt x="595" y="1135"/>
                    </a:lnTo>
                    <a:lnTo>
                      <a:pt x="599" y="1130"/>
                    </a:lnTo>
                    <a:lnTo>
                      <a:pt x="601" y="1124"/>
                    </a:lnTo>
                    <a:lnTo>
                      <a:pt x="605" y="1119"/>
                    </a:lnTo>
                    <a:lnTo>
                      <a:pt x="610" y="1107"/>
                    </a:lnTo>
                    <a:lnTo>
                      <a:pt x="611" y="1099"/>
                    </a:lnTo>
                    <a:lnTo>
                      <a:pt x="614" y="1093"/>
                    </a:lnTo>
                    <a:lnTo>
                      <a:pt x="614" y="1090"/>
                    </a:lnTo>
                    <a:lnTo>
                      <a:pt x="615" y="1087"/>
                    </a:lnTo>
                    <a:lnTo>
                      <a:pt x="617" y="1079"/>
                    </a:lnTo>
                    <a:lnTo>
                      <a:pt x="620" y="1051"/>
                    </a:lnTo>
                    <a:lnTo>
                      <a:pt x="622" y="1030"/>
                    </a:lnTo>
                    <a:lnTo>
                      <a:pt x="622" y="1022"/>
                    </a:lnTo>
                    <a:lnTo>
                      <a:pt x="623" y="1017"/>
                    </a:lnTo>
                    <a:lnTo>
                      <a:pt x="623" y="1013"/>
                    </a:lnTo>
                    <a:lnTo>
                      <a:pt x="626" y="1012"/>
                    </a:lnTo>
                    <a:lnTo>
                      <a:pt x="638" y="994"/>
                    </a:lnTo>
                    <a:lnTo>
                      <a:pt x="643" y="984"/>
                    </a:lnTo>
                    <a:lnTo>
                      <a:pt x="646" y="977"/>
                    </a:lnTo>
                    <a:lnTo>
                      <a:pt x="649" y="961"/>
                    </a:lnTo>
                    <a:lnTo>
                      <a:pt x="646" y="947"/>
                    </a:lnTo>
                    <a:lnTo>
                      <a:pt x="641" y="935"/>
                    </a:lnTo>
                    <a:lnTo>
                      <a:pt x="640" y="924"/>
                    </a:lnTo>
                    <a:lnTo>
                      <a:pt x="643" y="914"/>
                    </a:lnTo>
                    <a:lnTo>
                      <a:pt x="649" y="906"/>
                    </a:lnTo>
                    <a:lnTo>
                      <a:pt x="656" y="891"/>
                    </a:lnTo>
                    <a:lnTo>
                      <a:pt x="662" y="879"/>
                    </a:lnTo>
                    <a:lnTo>
                      <a:pt x="666" y="867"/>
                    </a:lnTo>
                    <a:lnTo>
                      <a:pt x="668" y="856"/>
                    </a:lnTo>
                    <a:lnTo>
                      <a:pt x="661" y="832"/>
                    </a:lnTo>
                    <a:lnTo>
                      <a:pt x="657" y="813"/>
                    </a:lnTo>
                    <a:lnTo>
                      <a:pt x="654" y="794"/>
                    </a:lnTo>
                    <a:lnTo>
                      <a:pt x="655" y="782"/>
                    </a:lnTo>
                    <a:lnTo>
                      <a:pt x="652" y="764"/>
                    </a:lnTo>
                    <a:lnTo>
                      <a:pt x="649" y="756"/>
                    </a:lnTo>
                    <a:lnTo>
                      <a:pt x="645" y="752"/>
                    </a:lnTo>
                    <a:lnTo>
                      <a:pt x="638" y="743"/>
                    </a:lnTo>
                    <a:lnTo>
                      <a:pt x="634" y="736"/>
                    </a:lnTo>
                    <a:lnTo>
                      <a:pt x="631" y="727"/>
                    </a:lnTo>
                    <a:lnTo>
                      <a:pt x="632" y="720"/>
                    </a:lnTo>
                    <a:lnTo>
                      <a:pt x="631" y="715"/>
                    </a:lnTo>
                    <a:lnTo>
                      <a:pt x="631" y="712"/>
                    </a:lnTo>
                    <a:lnTo>
                      <a:pt x="631" y="704"/>
                    </a:lnTo>
                    <a:lnTo>
                      <a:pt x="628" y="695"/>
                    </a:lnTo>
                    <a:lnTo>
                      <a:pt x="626" y="685"/>
                    </a:lnTo>
                    <a:lnTo>
                      <a:pt x="621" y="673"/>
                    </a:lnTo>
                    <a:lnTo>
                      <a:pt x="616" y="661"/>
                    </a:lnTo>
                    <a:lnTo>
                      <a:pt x="609" y="646"/>
                    </a:lnTo>
                    <a:lnTo>
                      <a:pt x="603" y="632"/>
                    </a:lnTo>
                    <a:lnTo>
                      <a:pt x="595" y="616"/>
                    </a:lnTo>
                    <a:lnTo>
                      <a:pt x="594" y="601"/>
                    </a:lnTo>
                    <a:lnTo>
                      <a:pt x="593" y="584"/>
                    </a:lnTo>
                    <a:lnTo>
                      <a:pt x="589" y="567"/>
                    </a:lnTo>
                    <a:lnTo>
                      <a:pt x="576" y="550"/>
                    </a:lnTo>
                    <a:lnTo>
                      <a:pt x="570" y="537"/>
                    </a:lnTo>
                    <a:lnTo>
                      <a:pt x="561" y="508"/>
                    </a:lnTo>
                    <a:lnTo>
                      <a:pt x="555" y="487"/>
                    </a:lnTo>
                    <a:lnTo>
                      <a:pt x="552" y="472"/>
                    </a:lnTo>
                    <a:lnTo>
                      <a:pt x="552" y="463"/>
                    </a:lnTo>
                    <a:lnTo>
                      <a:pt x="551" y="449"/>
                    </a:lnTo>
                    <a:lnTo>
                      <a:pt x="552" y="436"/>
                    </a:lnTo>
                    <a:lnTo>
                      <a:pt x="553" y="426"/>
                    </a:lnTo>
                    <a:lnTo>
                      <a:pt x="557" y="418"/>
                    </a:lnTo>
                    <a:lnTo>
                      <a:pt x="559" y="410"/>
                    </a:lnTo>
                    <a:lnTo>
                      <a:pt x="564" y="405"/>
                    </a:lnTo>
                    <a:lnTo>
                      <a:pt x="577" y="399"/>
                    </a:lnTo>
                    <a:lnTo>
                      <a:pt x="582" y="395"/>
                    </a:lnTo>
                    <a:lnTo>
                      <a:pt x="588" y="393"/>
                    </a:lnTo>
                    <a:lnTo>
                      <a:pt x="598" y="388"/>
                    </a:lnTo>
                    <a:lnTo>
                      <a:pt x="605" y="382"/>
                    </a:lnTo>
                    <a:lnTo>
                      <a:pt x="611" y="377"/>
                    </a:lnTo>
                    <a:lnTo>
                      <a:pt x="614" y="369"/>
                    </a:lnTo>
                    <a:lnTo>
                      <a:pt x="616" y="363"/>
                    </a:lnTo>
                    <a:lnTo>
                      <a:pt x="617" y="356"/>
                    </a:lnTo>
                    <a:lnTo>
                      <a:pt x="618" y="353"/>
                    </a:lnTo>
                    <a:lnTo>
                      <a:pt x="616" y="349"/>
                    </a:lnTo>
                    <a:lnTo>
                      <a:pt x="614" y="348"/>
                    </a:lnTo>
                    <a:lnTo>
                      <a:pt x="610" y="347"/>
                    </a:lnTo>
                    <a:lnTo>
                      <a:pt x="606" y="348"/>
                    </a:lnTo>
                    <a:lnTo>
                      <a:pt x="598" y="348"/>
                    </a:lnTo>
                    <a:lnTo>
                      <a:pt x="592" y="349"/>
                    </a:lnTo>
                    <a:lnTo>
                      <a:pt x="581" y="349"/>
                    </a:lnTo>
                    <a:lnTo>
                      <a:pt x="576" y="348"/>
                    </a:lnTo>
                    <a:lnTo>
                      <a:pt x="574" y="348"/>
                    </a:lnTo>
                    <a:lnTo>
                      <a:pt x="570" y="346"/>
                    </a:lnTo>
                    <a:lnTo>
                      <a:pt x="563" y="335"/>
                    </a:lnTo>
                    <a:lnTo>
                      <a:pt x="559" y="320"/>
                    </a:lnTo>
                    <a:lnTo>
                      <a:pt x="557" y="301"/>
                    </a:lnTo>
                    <a:lnTo>
                      <a:pt x="557" y="278"/>
                    </a:lnTo>
                    <a:lnTo>
                      <a:pt x="559" y="262"/>
                    </a:lnTo>
                    <a:lnTo>
                      <a:pt x="561" y="251"/>
                    </a:lnTo>
                    <a:lnTo>
                      <a:pt x="561" y="245"/>
                    </a:lnTo>
                    <a:lnTo>
                      <a:pt x="563" y="241"/>
                    </a:lnTo>
                    <a:lnTo>
                      <a:pt x="564" y="235"/>
                    </a:lnTo>
                    <a:lnTo>
                      <a:pt x="561" y="226"/>
                    </a:lnTo>
                    <a:lnTo>
                      <a:pt x="558" y="218"/>
                    </a:lnTo>
                    <a:lnTo>
                      <a:pt x="552" y="212"/>
                    </a:lnTo>
                    <a:lnTo>
                      <a:pt x="543" y="209"/>
                    </a:lnTo>
                    <a:lnTo>
                      <a:pt x="536" y="204"/>
                    </a:lnTo>
                    <a:lnTo>
                      <a:pt x="532" y="196"/>
                    </a:lnTo>
                    <a:lnTo>
                      <a:pt x="529" y="186"/>
                    </a:lnTo>
                    <a:lnTo>
                      <a:pt x="529" y="172"/>
                    </a:lnTo>
                    <a:lnTo>
                      <a:pt x="528" y="163"/>
                    </a:lnTo>
                    <a:lnTo>
                      <a:pt x="525" y="154"/>
                    </a:lnTo>
                    <a:lnTo>
                      <a:pt x="523" y="148"/>
                    </a:lnTo>
                    <a:lnTo>
                      <a:pt x="521" y="143"/>
                    </a:lnTo>
                    <a:lnTo>
                      <a:pt x="518" y="133"/>
                    </a:lnTo>
                    <a:lnTo>
                      <a:pt x="503" y="112"/>
                    </a:lnTo>
                    <a:lnTo>
                      <a:pt x="495" y="99"/>
                    </a:lnTo>
                    <a:lnTo>
                      <a:pt x="490" y="93"/>
                    </a:lnTo>
                    <a:lnTo>
                      <a:pt x="486" y="89"/>
                    </a:lnTo>
                    <a:lnTo>
                      <a:pt x="462" y="63"/>
                    </a:lnTo>
                    <a:lnTo>
                      <a:pt x="446" y="47"/>
                    </a:lnTo>
                    <a:lnTo>
                      <a:pt x="435" y="33"/>
                    </a:lnTo>
                    <a:lnTo>
                      <a:pt x="427" y="23"/>
                    </a:lnTo>
                    <a:lnTo>
                      <a:pt x="416" y="16"/>
                    </a:lnTo>
                    <a:lnTo>
                      <a:pt x="403" y="10"/>
                    </a:lnTo>
                    <a:lnTo>
                      <a:pt x="389" y="6"/>
                    </a:lnTo>
                    <a:lnTo>
                      <a:pt x="378" y="4"/>
                    </a:lnTo>
                    <a:lnTo>
                      <a:pt x="370" y="3"/>
                    </a:lnTo>
                    <a:lnTo>
                      <a:pt x="362" y="1"/>
                    </a:lnTo>
                    <a:lnTo>
                      <a:pt x="342" y="6"/>
                    </a:lnTo>
                    <a:lnTo>
                      <a:pt x="328" y="12"/>
                    </a:lnTo>
                    <a:lnTo>
                      <a:pt x="311" y="21"/>
                    </a:lnTo>
                    <a:lnTo>
                      <a:pt x="294" y="32"/>
                    </a:lnTo>
                    <a:lnTo>
                      <a:pt x="284" y="36"/>
                    </a:lnTo>
                    <a:lnTo>
                      <a:pt x="274" y="41"/>
                    </a:lnTo>
                    <a:lnTo>
                      <a:pt x="263" y="44"/>
                    </a:lnTo>
                    <a:lnTo>
                      <a:pt x="260" y="44"/>
                    </a:lnTo>
                    <a:lnTo>
                      <a:pt x="257" y="45"/>
                    </a:lnTo>
                    <a:lnTo>
                      <a:pt x="252" y="47"/>
                    </a:lnTo>
                    <a:lnTo>
                      <a:pt x="242" y="49"/>
                    </a:lnTo>
                    <a:lnTo>
                      <a:pt x="231" y="55"/>
                    </a:lnTo>
                    <a:lnTo>
                      <a:pt x="219" y="63"/>
                    </a:lnTo>
                    <a:lnTo>
                      <a:pt x="206" y="74"/>
                    </a:lnTo>
                    <a:lnTo>
                      <a:pt x="197" y="81"/>
                    </a:lnTo>
                    <a:lnTo>
                      <a:pt x="188" y="87"/>
                    </a:lnTo>
                    <a:lnTo>
                      <a:pt x="181" y="91"/>
                    </a:lnTo>
                    <a:lnTo>
                      <a:pt x="175" y="93"/>
                    </a:lnTo>
                    <a:lnTo>
                      <a:pt x="154" y="97"/>
                    </a:lnTo>
                    <a:lnTo>
                      <a:pt x="139" y="101"/>
                    </a:lnTo>
                    <a:lnTo>
                      <a:pt x="123" y="103"/>
                    </a:lnTo>
                    <a:lnTo>
                      <a:pt x="112" y="104"/>
                    </a:lnTo>
                    <a:lnTo>
                      <a:pt x="105" y="103"/>
                    </a:lnTo>
                    <a:lnTo>
                      <a:pt x="100" y="102"/>
                    </a:lnTo>
                    <a:lnTo>
                      <a:pt x="91" y="97"/>
                    </a:lnTo>
                    <a:lnTo>
                      <a:pt x="85" y="87"/>
                    </a:lnTo>
                    <a:lnTo>
                      <a:pt x="82" y="75"/>
                    </a:lnTo>
                    <a:lnTo>
                      <a:pt x="78" y="66"/>
                    </a:lnTo>
                    <a:lnTo>
                      <a:pt x="73" y="57"/>
                    </a:lnTo>
                    <a:lnTo>
                      <a:pt x="67" y="50"/>
                    </a:lnTo>
                    <a:lnTo>
                      <a:pt x="60" y="45"/>
                    </a:lnTo>
                    <a:lnTo>
                      <a:pt x="48" y="36"/>
                    </a:lnTo>
                    <a:lnTo>
                      <a:pt x="38" y="27"/>
                    </a:lnTo>
                    <a:lnTo>
                      <a:pt x="26" y="17"/>
                    </a:lnTo>
                    <a:lnTo>
                      <a:pt x="10" y="7"/>
                    </a:lnTo>
                    <a:lnTo>
                      <a:pt x="4" y="4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845">
                <a:extLst>
                  <a:ext uri="{FF2B5EF4-FFF2-40B4-BE49-F238E27FC236}">
                    <a16:creationId xmlns:a16="http://schemas.microsoft.com/office/drawing/2014/main" id="{36DB8DFD-4908-98AA-C3EC-42792BB0A1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" y="792"/>
                <a:ext cx="1" cy="6"/>
              </a:xfrm>
              <a:custGeom>
                <a:avLst/>
                <a:gdLst>
                  <a:gd name="T0" fmla="*/ 7 w 7"/>
                  <a:gd name="T1" fmla="*/ 31 h 31"/>
                  <a:gd name="T2" fmla="*/ 4 w 7"/>
                  <a:gd name="T3" fmla="*/ 23 h 31"/>
                  <a:gd name="T4" fmla="*/ 5 w 7"/>
                  <a:gd name="T5" fmla="*/ 15 h 31"/>
                  <a:gd name="T6" fmla="*/ 4 w 7"/>
                  <a:gd name="T7" fmla="*/ 10 h 31"/>
                  <a:gd name="T8" fmla="*/ 4 w 7"/>
                  <a:gd name="T9" fmla="*/ 7 h 31"/>
                  <a:gd name="T10" fmla="*/ 0 w 7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31">
                    <a:moveTo>
                      <a:pt x="7" y="31"/>
                    </a:moveTo>
                    <a:lnTo>
                      <a:pt x="4" y="23"/>
                    </a:lnTo>
                    <a:lnTo>
                      <a:pt x="5" y="15"/>
                    </a:lnTo>
                    <a:lnTo>
                      <a:pt x="4" y="10"/>
                    </a:lnTo>
                    <a:lnTo>
                      <a:pt x="4" y="7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846">
                <a:extLst>
                  <a:ext uri="{FF2B5EF4-FFF2-40B4-BE49-F238E27FC236}">
                    <a16:creationId xmlns:a16="http://schemas.microsoft.com/office/drawing/2014/main" id="{729D3CB9-228E-4B30-B2D6-731C0E047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2" y="3906"/>
                <a:ext cx="356" cy="94"/>
              </a:xfrm>
              <a:custGeom>
                <a:avLst/>
                <a:gdLst>
                  <a:gd name="T0" fmla="*/ 1729 w 1780"/>
                  <a:gd name="T1" fmla="*/ 453 h 469"/>
                  <a:gd name="T2" fmla="*/ 1738 w 1780"/>
                  <a:gd name="T3" fmla="*/ 416 h 469"/>
                  <a:gd name="T4" fmla="*/ 1742 w 1780"/>
                  <a:gd name="T5" fmla="*/ 377 h 469"/>
                  <a:gd name="T6" fmla="*/ 1761 w 1780"/>
                  <a:gd name="T7" fmla="*/ 320 h 469"/>
                  <a:gd name="T8" fmla="*/ 1780 w 1780"/>
                  <a:gd name="T9" fmla="*/ 268 h 469"/>
                  <a:gd name="T10" fmla="*/ 1768 w 1780"/>
                  <a:gd name="T11" fmla="*/ 153 h 469"/>
                  <a:gd name="T12" fmla="*/ 1737 w 1780"/>
                  <a:gd name="T13" fmla="*/ 137 h 469"/>
                  <a:gd name="T14" fmla="*/ 1733 w 1780"/>
                  <a:gd name="T15" fmla="*/ 98 h 469"/>
                  <a:gd name="T16" fmla="*/ 1734 w 1780"/>
                  <a:gd name="T17" fmla="*/ 59 h 469"/>
                  <a:gd name="T18" fmla="*/ 1708 w 1780"/>
                  <a:gd name="T19" fmla="*/ 42 h 469"/>
                  <a:gd name="T20" fmla="*/ 1692 w 1780"/>
                  <a:gd name="T21" fmla="*/ 44 h 469"/>
                  <a:gd name="T22" fmla="*/ 1686 w 1780"/>
                  <a:gd name="T23" fmla="*/ 44 h 469"/>
                  <a:gd name="T24" fmla="*/ 1655 w 1780"/>
                  <a:gd name="T25" fmla="*/ 42 h 469"/>
                  <a:gd name="T26" fmla="*/ 1606 w 1780"/>
                  <a:gd name="T27" fmla="*/ 28 h 469"/>
                  <a:gd name="T28" fmla="*/ 1538 w 1780"/>
                  <a:gd name="T29" fmla="*/ 29 h 469"/>
                  <a:gd name="T30" fmla="*/ 1487 w 1780"/>
                  <a:gd name="T31" fmla="*/ 41 h 469"/>
                  <a:gd name="T32" fmla="*/ 1442 w 1780"/>
                  <a:gd name="T33" fmla="*/ 50 h 469"/>
                  <a:gd name="T34" fmla="*/ 1405 w 1780"/>
                  <a:gd name="T35" fmla="*/ 82 h 469"/>
                  <a:gd name="T36" fmla="*/ 1382 w 1780"/>
                  <a:gd name="T37" fmla="*/ 107 h 469"/>
                  <a:gd name="T38" fmla="*/ 1384 w 1780"/>
                  <a:gd name="T39" fmla="*/ 141 h 469"/>
                  <a:gd name="T40" fmla="*/ 1384 w 1780"/>
                  <a:gd name="T41" fmla="*/ 159 h 469"/>
                  <a:gd name="T42" fmla="*/ 1376 w 1780"/>
                  <a:gd name="T43" fmla="*/ 177 h 469"/>
                  <a:gd name="T44" fmla="*/ 1367 w 1780"/>
                  <a:gd name="T45" fmla="*/ 193 h 469"/>
                  <a:gd name="T46" fmla="*/ 1342 w 1780"/>
                  <a:gd name="T47" fmla="*/ 212 h 469"/>
                  <a:gd name="T48" fmla="*/ 1316 w 1780"/>
                  <a:gd name="T49" fmla="*/ 223 h 469"/>
                  <a:gd name="T50" fmla="*/ 1294 w 1780"/>
                  <a:gd name="T51" fmla="*/ 252 h 469"/>
                  <a:gd name="T52" fmla="*/ 1262 w 1780"/>
                  <a:gd name="T53" fmla="*/ 268 h 469"/>
                  <a:gd name="T54" fmla="*/ 1225 w 1780"/>
                  <a:gd name="T55" fmla="*/ 271 h 469"/>
                  <a:gd name="T56" fmla="*/ 1163 w 1780"/>
                  <a:gd name="T57" fmla="*/ 287 h 469"/>
                  <a:gd name="T58" fmla="*/ 1120 w 1780"/>
                  <a:gd name="T59" fmla="*/ 282 h 469"/>
                  <a:gd name="T60" fmla="*/ 1097 w 1780"/>
                  <a:gd name="T61" fmla="*/ 274 h 469"/>
                  <a:gd name="T62" fmla="*/ 1025 w 1780"/>
                  <a:gd name="T63" fmla="*/ 257 h 469"/>
                  <a:gd name="T64" fmla="*/ 955 w 1780"/>
                  <a:gd name="T65" fmla="*/ 227 h 469"/>
                  <a:gd name="T66" fmla="*/ 907 w 1780"/>
                  <a:gd name="T67" fmla="*/ 202 h 469"/>
                  <a:gd name="T68" fmla="*/ 806 w 1780"/>
                  <a:gd name="T69" fmla="*/ 204 h 469"/>
                  <a:gd name="T70" fmla="*/ 751 w 1780"/>
                  <a:gd name="T71" fmla="*/ 202 h 469"/>
                  <a:gd name="T72" fmla="*/ 721 w 1780"/>
                  <a:gd name="T73" fmla="*/ 194 h 469"/>
                  <a:gd name="T74" fmla="*/ 698 w 1780"/>
                  <a:gd name="T75" fmla="*/ 187 h 469"/>
                  <a:gd name="T76" fmla="*/ 684 w 1780"/>
                  <a:gd name="T77" fmla="*/ 150 h 469"/>
                  <a:gd name="T78" fmla="*/ 680 w 1780"/>
                  <a:gd name="T79" fmla="*/ 99 h 469"/>
                  <a:gd name="T80" fmla="*/ 669 w 1780"/>
                  <a:gd name="T81" fmla="*/ 85 h 469"/>
                  <a:gd name="T82" fmla="*/ 654 w 1780"/>
                  <a:gd name="T83" fmla="*/ 69 h 469"/>
                  <a:gd name="T84" fmla="*/ 634 w 1780"/>
                  <a:gd name="T85" fmla="*/ 57 h 469"/>
                  <a:gd name="T86" fmla="*/ 599 w 1780"/>
                  <a:gd name="T87" fmla="*/ 59 h 469"/>
                  <a:gd name="T88" fmla="*/ 591 w 1780"/>
                  <a:gd name="T89" fmla="*/ 85 h 469"/>
                  <a:gd name="T90" fmla="*/ 571 w 1780"/>
                  <a:gd name="T91" fmla="*/ 81 h 469"/>
                  <a:gd name="T92" fmla="*/ 549 w 1780"/>
                  <a:gd name="T93" fmla="*/ 73 h 469"/>
                  <a:gd name="T94" fmla="*/ 504 w 1780"/>
                  <a:gd name="T95" fmla="*/ 56 h 469"/>
                  <a:gd name="T96" fmla="*/ 458 w 1780"/>
                  <a:gd name="T97" fmla="*/ 58 h 469"/>
                  <a:gd name="T98" fmla="*/ 360 w 1780"/>
                  <a:gd name="T99" fmla="*/ 53 h 469"/>
                  <a:gd name="T100" fmla="*/ 276 w 1780"/>
                  <a:gd name="T101" fmla="*/ 84 h 469"/>
                  <a:gd name="T102" fmla="*/ 242 w 1780"/>
                  <a:gd name="T103" fmla="*/ 75 h 469"/>
                  <a:gd name="T104" fmla="*/ 229 w 1780"/>
                  <a:gd name="T105" fmla="*/ 40 h 469"/>
                  <a:gd name="T106" fmla="*/ 216 w 1780"/>
                  <a:gd name="T107" fmla="*/ 24 h 469"/>
                  <a:gd name="T108" fmla="*/ 135 w 1780"/>
                  <a:gd name="T109" fmla="*/ 1 h 469"/>
                  <a:gd name="T110" fmla="*/ 42 w 1780"/>
                  <a:gd name="T111" fmla="*/ 6 h 469"/>
                  <a:gd name="T112" fmla="*/ 6 w 1780"/>
                  <a:gd name="T113" fmla="*/ 42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0" h="469">
                    <a:moveTo>
                      <a:pt x="1739" y="469"/>
                    </a:moveTo>
                    <a:lnTo>
                      <a:pt x="1734" y="464"/>
                    </a:lnTo>
                    <a:lnTo>
                      <a:pt x="1732" y="459"/>
                    </a:lnTo>
                    <a:lnTo>
                      <a:pt x="1729" y="453"/>
                    </a:lnTo>
                    <a:lnTo>
                      <a:pt x="1729" y="448"/>
                    </a:lnTo>
                    <a:lnTo>
                      <a:pt x="1731" y="433"/>
                    </a:lnTo>
                    <a:lnTo>
                      <a:pt x="1733" y="424"/>
                    </a:lnTo>
                    <a:lnTo>
                      <a:pt x="1738" y="416"/>
                    </a:lnTo>
                    <a:lnTo>
                      <a:pt x="1739" y="406"/>
                    </a:lnTo>
                    <a:lnTo>
                      <a:pt x="1742" y="397"/>
                    </a:lnTo>
                    <a:lnTo>
                      <a:pt x="1742" y="387"/>
                    </a:lnTo>
                    <a:lnTo>
                      <a:pt x="1742" y="377"/>
                    </a:lnTo>
                    <a:lnTo>
                      <a:pt x="1742" y="360"/>
                    </a:lnTo>
                    <a:lnTo>
                      <a:pt x="1745" y="345"/>
                    </a:lnTo>
                    <a:lnTo>
                      <a:pt x="1751" y="332"/>
                    </a:lnTo>
                    <a:lnTo>
                      <a:pt x="1761" y="320"/>
                    </a:lnTo>
                    <a:lnTo>
                      <a:pt x="1765" y="313"/>
                    </a:lnTo>
                    <a:lnTo>
                      <a:pt x="1769" y="302"/>
                    </a:lnTo>
                    <a:lnTo>
                      <a:pt x="1774" y="287"/>
                    </a:lnTo>
                    <a:lnTo>
                      <a:pt x="1780" y="268"/>
                    </a:lnTo>
                    <a:lnTo>
                      <a:pt x="1779" y="239"/>
                    </a:lnTo>
                    <a:lnTo>
                      <a:pt x="1777" y="211"/>
                    </a:lnTo>
                    <a:lnTo>
                      <a:pt x="1773" y="182"/>
                    </a:lnTo>
                    <a:lnTo>
                      <a:pt x="1768" y="153"/>
                    </a:lnTo>
                    <a:lnTo>
                      <a:pt x="1756" y="150"/>
                    </a:lnTo>
                    <a:lnTo>
                      <a:pt x="1748" y="147"/>
                    </a:lnTo>
                    <a:lnTo>
                      <a:pt x="1740" y="142"/>
                    </a:lnTo>
                    <a:lnTo>
                      <a:pt x="1737" y="137"/>
                    </a:lnTo>
                    <a:lnTo>
                      <a:pt x="1732" y="128"/>
                    </a:lnTo>
                    <a:lnTo>
                      <a:pt x="1731" y="120"/>
                    </a:lnTo>
                    <a:lnTo>
                      <a:pt x="1731" y="109"/>
                    </a:lnTo>
                    <a:lnTo>
                      <a:pt x="1733" y="98"/>
                    </a:lnTo>
                    <a:lnTo>
                      <a:pt x="1734" y="86"/>
                    </a:lnTo>
                    <a:lnTo>
                      <a:pt x="1735" y="76"/>
                    </a:lnTo>
                    <a:lnTo>
                      <a:pt x="1734" y="67"/>
                    </a:lnTo>
                    <a:lnTo>
                      <a:pt x="1734" y="59"/>
                    </a:lnTo>
                    <a:lnTo>
                      <a:pt x="1728" y="46"/>
                    </a:lnTo>
                    <a:lnTo>
                      <a:pt x="1720" y="37"/>
                    </a:lnTo>
                    <a:lnTo>
                      <a:pt x="1714" y="40"/>
                    </a:lnTo>
                    <a:lnTo>
                      <a:pt x="1708" y="42"/>
                    </a:lnTo>
                    <a:lnTo>
                      <a:pt x="1700" y="44"/>
                    </a:lnTo>
                    <a:lnTo>
                      <a:pt x="1695" y="44"/>
                    </a:lnTo>
                    <a:lnTo>
                      <a:pt x="1693" y="44"/>
                    </a:lnTo>
                    <a:lnTo>
                      <a:pt x="1692" y="44"/>
                    </a:lnTo>
                    <a:lnTo>
                      <a:pt x="1692" y="45"/>
                    </a:lnTo>
                    <a:lnTo>
                      <a:pt x="1689" y="44"/>
                    </a:lnTo>
                    <a:lnTo>
                      <a:pt x="1688" y="44"/>
                    </a:lnTo>
                    <a:lnTo>
                      <a:pt x="1686" y="44"/>
                    </a:lnTo>
                    <a:lnTo>
                      <a:pt x="1681" y="44"/>
                    </a:lnTo>
                    <a:lnTo>
                      <a:pt x="1669" y="44"/>
                    </a:lnTo>
                    <a:lnTo>
                      <a:pt x="1662" y="42"/>
                    </a:lnTo>
                    <a:lnTo>
                      <a:pt x="1655" y="42"/>
                    </a:lnTo>
                    <a:lnTo>
                      <a:pt x="1641" y="41"/>
                    </a:lnTo>
                    <a:lnTo>
                      <a:pt x="1630" y="35"/>
                    </a:lnTo>
                    <a:lnTo>
                      <a:pt x="1619" y="31"/>
                    </a:lnTo>
                    <a:lnTo>
                      <a:pt x="1606" y="28"/>
                    </a:lnTo>
                    <a:lnTo>
                      <a:pt x="1591" y="27"/>
                    </a:lnTo>
                    <a:lnTo>
                      <a:pt x="1574" y="25"/>
                    </a:lnTo>
                    <a:lnTo>
                      <a:pt x="1557" y="27"/>
                    </a:lnTo>
                    <a:lnTo>
                      <a:pt x="1538" y="29"/>
                    </a:lnTo>
                    <a:lnTo>
                      <a:pt x="1517" y="33"/>
                    </a:lnTo>
                    <a:lnTo>
                      <a:pt x="1510" y="34"/>
                    </a:lnTo>
                    <a:lnTo>
                      <a:pt x="1504" y="36"/>
                    </a:lnTo>
                    <a:lnTo>
                      <a:pt x="1487" y="41"/>
                    </a:lnTo>
                    <a:lnTo>
                      <a:pt x="1481" y="41"/>
                    </a:lnTo>
                    <a:lnTo>
                      <a:pt x="1476" y="42"/>
                    </a:lnTo>
                    <a:lnTo>
                      <a:pt x="1466" y="45"/>
                    </a:lnTo>
                    <a:lnTo>
                      <a:pt x="1442" y="50"/>
                    </a:lnTo>
                    <a:lnTo>
                      <a:pt x="1435" y="56"/>
                    </a:lnTo>
                    <a:lnTo>
                      <a:pt x="1426" y="63"/>
                    </a:lnTo>
                    <a:lnTo>
                      <a:pt x="1416" y="71"/>
                    </a:lnTo>
                    <a:lnTo>
                      <a:pt x="1405" y="82"/>
                    </a:lnTo>
                    <a:lnTo>
                      <a:pt x="1397" y="84"/>
                    </a:lnTo>
                    <a:lnTo>
                      <a:pt x="1392" y="87"/>
                    </a:lnTo>
                    <a:lnTo>
                      <a:pt x="1385" y="96"/>
                    </a:lnTo>
                    <a:lnTo>
                      <a:pt x="1382" y="107"/>
                    </a:lnTo>
                    <a:lnTo>
                      <a:pt x="1384" y="122"/>
                    </a:lnTo>
                    <a:lnTo>
                      <a:pt x="1384" y="131"/>
                    </a:lnTo>
                    <a:lnTo>
                      <a:pt x="1385" y="141"/>
                    </a:lnTo>
                    <a:lnTo>
                      <a:pt x="1384" y="141"/>
                    </a:lnTo>
                    <a:lnTo>
                      <a:pt x="1384" y="142"/>
                    </a:lnTo>
                    <a:lnTo>
                      <a:pt x="1384" y="144"/>
                    </a:lnTo>
                    <a:lnTo>
                      <a:pt x="1384" y="149"/>
                    </a:lnTo>
                    <a:lnTo>
                      <a:pt x="1384" y="159"/>
                    </a:lnTo>
                    <a:lnTo>
                      <a:pt x="1382" y="166"/>
                    </a:lnTo>
                    <a:lnTo>
                      <a:pt x="1379" y="174"/>
                    </a:lnTo>
                    <a:lnTo>
                      <a:pt x="1377" y="177"/>
                    </a:lnTo>
                    <a:lnTo>
                      <a:pt x="1376" y="177"/>
                    </a:lnTo>
                    <a:lnTo>
                      <a:pt x="1376" y="178"/>
                    </a:lnTo>
                    <a:lnTo>
                      <a:pt x="1376" y="181"/>
                    </a:lnTo>
                    <a:lnTo>
                      <a:pt x="1373" y="188"/>
                    </a:lnTo>
                    <a:lnTo>
                      <a:pt x="1367" y="193"/>
                    </a:lnTo>
                    <a:lnTo>
                      <a:pt x="1362" y="199"/>
                    </a:lnTo>
                    <a:lnTo>
                      <a:pt x="1350" y="208"/>
                    </a:lnTo>
                    <a:lnTo>
                      <a:pt x="1345" y="210"/>
                    </a:lnTo>
                    <a:lnTo>
                      <a:pt x="1342" y="212"/>
                    </a:lnTo>
                    <a:lnTo>
                      <a:pt x="1334" y="217"/>
                    </a:lnTo>
                    <a:lnTo>
                      <a:pt x="1325" y="219"/>
                    </a:lnTo>
                    <a:lnTo>
                      <a:pt x="1320" y="221"/>
                    </a:lnTo>
                    <a:lnTo>
                      <a:pt x="1316" y="223"/>
                    </a:lnTo>
                    <a:lnTo>
                      <a:pt x="1309" y="234"/>
                    </a:lnTo>
                    <a:lnTo>
                      <a:pt x="1303" y="244"/>
                    </a:lnTo>
                    <a:lnTo>
                      <a:pt x="1298" y="247"/>
                    </a:lnTo>
                    <a:lnTo>
                      <a:pt x="1294" y="252"/>
                    </a:lnTo>
                    <a:lnTo>
                      <a:pt x="1287" y="259"/>
                    </a:lnTo>
                    <a:lnTo>
                      <a:pt x="1277" y="264"/>
                    </a:lnTo>
                    <a:lnTo>
                      <a:pt x="1268" y="268"/>
                    </a:lnTo>
                    <a:lnTo>
                      <a:pt x="1262" y="268"/>
                    </a:lnTo>
                    <a:lnTo>
                      <a:pt x="1257" y="269"/>
                    </a:lnTo>
                    <a:lnTo>
                      <a:pt x="1247" y="270"/>
                    </a:lnTo>
                    <a:lnTo>
                      <a:pt x="1236" y="269"/>
                    </a:lnTo>
                    <a:lnTo>
                      <a:pt x="1225" y="271"/>
                    </a:lnTo>
                    <a:lnTo>
                      <a:pt x="1212" y="275"/>
                    </a:lnTo>
                    <a:lnTo>
                      <a:pt x="1196" y="284"/>
                    </a:lnTo>
                    <a:lnTo>
                      <a:pt x="1180" y="286"/>
                    </a:lnTo>
                    <a:lnTo>
                      <a:pt x="1163" y="287"/>
                    </a:lnTo>
                    <a:lnTo>
                      <a:pt x="1154" y="286"/>
                    </a:lnTo>
                    <a:lnTo>
                      <a:pt x="1145" y="286"/>
                    </a:lnTo>
                    <a:lnTo>
                      <a:pt x="1126" y="285"/>
                    </a:lnTo>
                    <a:lnTo>
                      <a:pt x="1120" y="282"/>
                    </a:lnTo>
                    <a:lnTo>
                      <a:pt x="1115" y="281"/>
                    </a:lnTo>
                    <a:lnTo>
                      <a:pt x="1109" y="279"/>
                    </a:lnTo>
                    <a:lnTo>
                      <a:pt x="1104" y="277"/>
                    </a:lnTo>
                    <a:lnTo>
                      <a:pt x="1097" y="274"/>
                    </a:lnTo>
                    <a:lnTo>
                      <a:pt x="1091" y="271"/>
                    </a:lnTo>
                    <a:lnTo>
                      <a:pt x="1076" y="267"/>
                    </a:lnTo>
                    <a:lnTo>
                      <a:pt x="1051" y="261"/>
                    </a:lnTo>
                    <a:lnTo>
                      <a:pt x="1025" y="257"/>
                    </a:lnTo>
                    <a:lnTo>
                      <a:pt x="997" y="253"/>
                    </a:lnTo>
                    <a:lnTo>
                      <a:pt x="968" y="252"/>
                    </a:lnTo>
                    <a:lnTo>
                      <a:pt x="962" y="237"/>
                    </a:lnTo>
                    <a:lnTo>
                      <a:pt x="955" y="227"/>
                    </a:lnTo>
                    <a:lnTo>
                      <a:pt x="945" y="217"/>
                    </a:lnTo>
                    <a:lnTo>
                      <a:pt x="934" y="211"/>
                    </a:lnTo>
                    <a:lnTo>
                      <a:pt x="921" y="205"/>
                    </a:lnTo>
                    <a:lnTo>
                      <a:pt x="907" y="202"/>
                    </a:lnTo>
                    <a:lnTo>
                      <a:pt x="890" y="201"/>
                    </a:lnTo>
                    <a:lnTo>
                      <a:pt x="871" y="202"/>
                    </a:lnTo>
                    <a:lnTo>
                      <a:pt x="811" y="205"/>
                    </a:lnTo>
                    <a:lnTo>
                      <a:pt x="806" y="204"/>
                    </a:lnTo>
                    <a:lnTo>
                      <a:pt x="802" y="204"/>
                    </a:lnTo>
                    <a:lnTo>
                      <a:pt x="795" y="204"/>
                    </a:lnTo>
                    <a:lnTo>
                      <a:pt x="780" y="204"/>
                    </a:lnTo>
                    <a:lnTo>
                      <a:pt x="751" y="202"/>
                    </a:lnTo>
                    <a:lnTo>
                      <a:pt x="745" y="200"/>
                    </a:lnTo>
                    <a:lnTo>
                      <a:pt x="736" y="197"/>
                    </a:lnTo>
                    <a:lnTo>
                      <a:pt x="728" y="195"/>
                    </a:lnTo>
                    <a:lnTo>
                      <a:pt x="721" y="194"/>
                    </a:lnTo>
                    <a:lnTo>
                      <a:pt x="713" y="191"/>
                    </a:lnTo>
                    <a:lnTo>
                      <a:pt x="708" y="190"/>
                    </a:lnTo>
                    <a:lnTo>
                      <a:pt x="704" y="190"/>
                    </a:lnTo>
                    <a:lnTo>
                      <a:pt x="698" y="187"/>
                    </a:lnTo>
                    <a:lnTo>
                      <a:pt x="693" y="181"/>
                    </a:lnTo>
                    <a:lnTo>
                      <a:pt x="688" y="172"/>
                    </a:lnTo>
                    <a:lnTo>
                      <a:pt x="686" y="164"/>
                    </a:lnTo>
                    <a:lnTo>
                      <a:pt x="684" y="150"/>
                    </a:lnTo>
                    <a:lnTo>
                      <a:pt x="682" y="137"/>
                    </a:lnTo>
                    <a:lnTo>
                      <a:pt x="681" y="121"/>
                    </a:lnTo>
                    <a:lnTo>
                      <a:pt x="682" y="103"/>
                    </a:lnTo>
                    <a:lnTo>
                      <a:pt x="680" y="99"/>
                    </a:lnTo>
                    <a:lnTo>
                      <a:pt x="677" y="96"/>
                    </a:lnTo>
                    <a:lnTo>
                      <a:pt x="674" y="91"/>
                    </a:lnTo>
                    <a:lnTo>
                      <a:pt x="671" y="87"/>
                    </a:lnTo>
                    <a:lnTo>
                      <a:pt x="669" y="85"/>
                    </a:lnTo>
                    <a:lnTo>
                      <a:pt x="668" y="84"/>
                    </a:lnTo>
                    <a:lnTo>
                      <a:pt x="665" y="81"/>
                    </a:lnTo>
                    <a:lnTo>
                      <a:pt x="660" y="76"/>
                    </a:lnTo>
                    <a:lnTo>
                      <a:pt x="654" y="69"/>
                    </a:lnTo>
                    <a:lnTo>
                      <a:pt x="652" y="67"/>
                    </a:lnTo>
                    <a:lnTo>
                      <a:pt x="651" y="65"/>
                    </a:lnTo>
                    <a:lnTo>
                      <a:pt x="648" y="63"/>
                    </a:lnTo>
                    <a:lnTo>
                      <a:pt x="634" y="57"/>
                    </a:lnTo>
                    <a:lnTo>
                      <a:pt x="623" y="53"/>
                    </a:lnTo>
                    <a:lnTo>
                      <a:pt x="613" y="52"/>
                    </a:lnTo>
                    <a:lnTo>
                      <a:pt x="606" y="56"/>
                    </a:lnTo>
                    <a:lnTo>
                      <a:pt x="599" y="59"/>
                    </a:lnTo>
                    <a:lnTo>
                      <a:pt x="595" y="65"/>
                    </a:lnTo>
                    <a:lnTo>
                      <a:pt x="593" y="74"/>
                    </a:lnTo>
                    <a:lnTo>
                      <a:pt x="594" y="86"/>
                    </a:lnTo>
                    <a:lnTo>
                      <a:pt x="591" y="85"/>
                    </a:lnTo>
                    <a:lnTo>
                      <a:pt x="590" y="85"/>
                    </a:lnTo>
                    <a:lnTo>
                      <a:pt x="588" y="85"/>
                    </a:lnTo>
                    <a:lnTo>
                      <a:pt x="583" y="85"/>
                    </a:lnTo>
                    <a:lnTo>
                      <a:pt x="571" y="81"/>
                    </a:lnTo>
                    <a:lnTo>
                      <a:pt x="557" y="76"/>
                    </a:lnTo>
                    <a:lnTo>
                      <a:pt x="553" y="74"/>
                    </a:lnTo>
                    <a:lnTo>
                      <a:pt x="550" y="73"/>
                    </a:lnTo>
                    <a:lnTo>
                      <a:pt x="549" y="73"/>
                    </a:lnTo>
                    <a:lnTo>
                      <a:pt x="542" y="70"/>
                    </a:lnTo>
                    <a:lnTo>
                      <a:pt x="532" y="65"/>
                    </a:lnTo>
                    <a:lnTo>
                      <a:pt x="520" y="61"/>
                    </a:lnTo>
                    <a:lnTo>
                      <a:pt x="504" y="56"/>
                    </a:lnTo>
                    <a:lnTo>
                      <a:pt x="486" y="53"/>
                    </a:lnTo>
                    <a:lnTo>
                      <a:pt x="477" y="56"/>
                    </a:lnTo>
                    <a:lnTo>
                      <a:pt x="469" y="58"/>
                    </a:lnTo>
                    <a:lnTo>
                      <a:pt x="458" y="58"/>
                    </a:lnTo>
                    <a:lnTo>
                      <a:pt x="448" y="58"/>
                    </a:lnTo>
                    <a:lnTo>
                      <a:pt x="418" y="54"/>
                    </a:lnTo>
                    <a:lnTo>
                      <a:pt x="388" y="53"/>
                    </a:lnTo>
                    <a:lnTo>
                      <a:pt x="360" y="53"/>
                    </a:lnTo>
                    <a:lnTo>
                      <a:pt x="334" y="59"/>
                    </a:lnTo>
                    <a:lnTo>
                      <a:pt x="310" y="68"/>
                    </a:lnTo>
                    <a:lnTo>
                      <a:pt x="290" y="82"/>
                    </a:lnTo>
                    <a:lnTo>
                      <a:pt x="276" y="84"/>
                    </a:lnTo>
                    <a:lnTo>
                      <a:pt x="267" y="85"/>
                    </a:lnTo>
                    <a:lnTo>
                      <a:pt x="257" y="84"/>
                    </a:lnTo>
                    <a:lnTo>
                      <a:pt x="250" y="81"/>
                    </a:lnTo>
                    <a:lnTo>
                      <a:pt x="242" y="75"/>
                    </a:lnTo>
                    <a:lnTo>
                      <a:pt x="238" y="69"/>
                    </a:lnTo>
                    <a:lnTo>
                      <a:pt x="234" y="61"/>
                    </a:lnTo>
                    <a:lnTo>
                      <a:pt x="233" y="50"/>
                    </a:lnTo>
                    <a:lnTo>
                      <a:pt x="229" y="40"/>
                    </a:lnTo>
                    <a:lnTo>
                      <a:pt x="222" y="30"/>
                    </a:lnTo>
                    <a:lnTo>
                      <a:pt x="219" y="28"/>
                    </a:lnTo>
                    <a:lnTo>
                      <a:pt x="218" y="27"/>
                    </a:lnTo>
                    <a:lnTo>
                      <a:pt x="216" y="24"/>
                    </a:lnTo>
                    <a:lnTo>
                      <a:pt x="210" y="19"/>
                    </a:lnTo>
                    <a:lnTo>
                      <a:pt x="194" y="10"/>
                    </a:lnTo>
                    <a:lnTo>
                      <a:pt x="164" y="4"/>
                    </a:lnTo>
                    <a:lnTo>
                      <a:pt x="135" y="1"/>
                    </a:lnTo>
                    <a:lnTo>
                      <a:pt x="103" y="0"/>
                    </a:lnTo>
                    <a:lnTo>
                      <a:pt x="73" y="1"/>
                    </a:lnTo>
                    <a:lnTo>
                      <a:pt x="56" y="2"/>
                    </a:lnTo>
                    <a:lnTo>
                      <a:pt x="42" y="6"/>
                    </a:lnTo>
                    <a:lnTo>
                      <a:pt x="29" y="12"/>
                    </a:lnTo>
                    <a:lnTo>
                      <a:pt x="21" y="21"/>
                    </a:lnTo>
                    <a:lnTo>
                      <a:pt x="12" y="29"/>
                    </a:lnTo>
                    <a:lnTo>
                      <a:pt x="6" y="42"/>
                    </a:lnTo>
                    <a:lnTo>
                      <a:pt x="1" y="56"/>
                    </a:lnTo>
                    <a:lnTo>
                      <a:pt x="0" y="7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Line 847">
                <a:extLst>
                  <a:ext uri="{FF2B5EF4-FFF2-40B4-BE49-F238E27FC236}">
                    <a16:creationId xmlns:a16="http://schemas.microsoft.com/office/drawing/2014/main" id="{BFB03925-59DA-843F-1CA2-0A39E6F498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61" y="877"/>
                <a:ext cx="0" cy="1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848">
                <a:extLst>
                  <a:ext uri="{FF2B5EF4-FFF2-40B4-BE49-F238E27FC236}">
                    <a16:creationId xmlns:a16="http://schemas.microsoft.com/office/drawing/2014/main" id="{F5D7E665-7056-8C26-53D6-C70DC8BBB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728"/>
                <a:ext cx="151" cy="150"/>
              </a:xfrm>
              <a:custGeom>
                <a:avLst/>
                <a:gdLst>
                  <a:gd name="T0" fmla="*/ 0 w 753"/>
                  <a:gd name="T1" fmla="*/ 718 h 747"/>
                  <a:gd name="T2" fmla="*/ 6 w 753"/>
                  <a:gd name="T3" fmla="*/ 694 h 747"/>
                  <a:gd name="T4" fmla="*/ 23 w 753"/>
                  <a:gd name="T5" fmla="*/ 683 h 747"/>
                  <a:gd name="T6" fmla="*/ 37 w 753"/>
                  <a:gd name="T7" fmla="*/ 683 h 747"/>
                  <a:gd name="T8" fmla="*/ 49 w 753"/>
                  <a:gd name="T9" fmla="*/ 689 h 747"/>
                  <a:gd name="T10" fmla="*/ 57 w 753"/>
                  <a:gd name="T11" fmla="*/ 702 h 747"/>
                  <a:gd name="T12" fmla="*/ 59 w 753"/>
                  <a:gd name="T13" fmla="*/ 719 h 747"/>
                  <a:gd name="T14" fmla="*/ 70 w 753"/>
                  <a:gd name="T15" fmla="*/ 737 h 747"/>
                  <a:gd name="T16" fmla="*/ 82 w 753"/>
                  <a:gd name="T17" fmla="*/ 745 h 747"/>
                  <a:gd name="T18" fmla="*/ 99 w 753"/>
                  <a:gd name="T19" fmla="*/ 747 h 747"/>
                  <a:gd name="T20" fmla="*/ 155 w 753"/>
                  <a:gd name="T21" fmla="*/ 743 h 747"/>
                  <a:gd name="T22" fmla="*/ 213 w 753"/>
                  <a:gd name="T23" fmla="*/ 726 h 747"/>
                  <a:gd name="T24" fmla="*/ 221 w 753"/>
                  <a:gd name="T25" fmla="*/ 706 h 747"/>
                  <a:gd name="T26" fmla="*/ 256 w 753"/>
                  <a:gd name="T27" fmla="*/ 689 h 747"/>
                  <a:gd name="T28" fmla="*/ 272 w 753"/>
                  <a:gd name="T29" fmla="*/ 682 h 747"/>
                  <a:gd name="T30" fmla="*/ 295 w 753"/>
                  <a:gd name="T31" fmla="*/ 666 h 747"/>
                  <a:gd name="T32" fmla="*/ 306 w 753"/>
                  <a:gd name="T33" fmla="*/ 651 h 747"/>
                  <a:gd name="T34" fmla="*/ 323 w 753"/>
                  <a:gd name="T35" fmla="*/ 631 h 747"/>
                  <a:gd name="T36" fmla="*/ 329 w 753"/>
                  <a:gd name="T37" fmla="*/ 620 h 747"/>
                  <a:gd name="T38" fmla="*/ 340 w 753"/>
                  <a:gd name="T39" fmla="*/ 598 h 747"/>
                  <a:gd name="T40" fmla="*/ 347 w 753"/>
                  <a:gd name="T41" fmla="*/ 573 h 747"/>
                  <a:gd name="T42" fmla="*/ 351 w 753"/>
                  <a:gd name="T43" fmla="*/ 559 h 747"/>
                  <a:gd name="T44" fmla="*/ 352 w 753"/>
                  <a:gd name="T45" fmla="*/ 543 h 747"/>
                  <a:gd name="T46" fmla="*/ 352 w 753"/>
                  <a:gd name="T47" fmla="*/ 499 h 747"/>
                  <a:gd name="T48" fmla="*/ 347 w 753"/>
                  <a:gd name="T49" fmla="*/ 453 h 747"/>
                  <a:gd name="T50" fmla="*/ 347 w 753"/>
                  <a:gd name="T51" fmla="*/ 432 h 747"/>
                  <a:gd name="T52" fmla="*/ 344 w 753"/>
                  <a:gd name="T53" fmla="*/ 383 h 747"/>
                  <a:gd name="T54" fmla="*/ 346 w 753"/>
                  <a:gd name="T55" fmla="*/ 368 h 747"/>
                  <a:gd name="T56" fmla="*/ 362 w 753"/>
                  <a:gd name="T57" fmla="*/ 345 h 747"/>
                  <a:gd name="T58" fmla="*/ 362 w 753"/>
                  <a:gd name="T59" fmla="*/ 341 h 747"/>
                  <a:gd name="T60" fmla="*/ 366 w 753"/>
                  <a:gd name="T61" fmla="*/ 339 h 747"/>
                  <a:gd name="T62" fmla="*/ 373 w 753"/>
                  <a:gd name="T63" fmla="*/ 319 h 747"/>
                  <a:gd name="T64" fmla="*/ 373 w 753"/>
                  <a:gd name="T65" fmla="*/ 299 h 747"/>
                  <a:gd name="T66" fmla="*/ 370 w 753"/>
                  <a:gd name="T67" fmla="*/ 276 h 747"/>
                  <a:gd name="T68" fmla="*/ 375 w 753"/>
                  <a:gd name="T69" fmla="*/ 238 h 747"/>
                  <a:gd name="T70" fmla="*/ 385 w 753"/>
                  <a:gd name="T71" fmla="*/ 217 h 747"/>
                  <a:gd name="T72" fmla="*/ 402 w 753"/>
                  <a:gd name="T73" fmla="*/ 190 h 747"/>
                  <a:gd name="T74" fmla="*/ 406 w 753"/>
                  <a:gd name="T75" fmla="*/ 171 h 747"/>
                  <a:gd name="T76" fmla="*/ 419 w 753"/>
                  <a:gd name="T77" fmla="*/ 160 h 747"/>
                  <a:gd name="T78" fmla="*/ 439 w 753"/>
                  <a:gd name="T79" fmla="*/ 157 h 747"/>
                  <a:gd name="T80" fmla="*/ 471 w 753"/>
                  <a:gd name="T81" fmla="*/ 160 h 747"/>
                  <a:gd name="T82" fmla="*/ 494 w 753"/>
                  <a:gd name="T83" fmla="*/ 162 h 747"/>
                  <a:gd name="T84" fmla="*/ 528 w 753"/>
                  <a:gd name="T85" fmla="*/ 153 h 747"/>
                  <a:gd name="T86" fmla="*/ 532 w 753"/>
                  <a:gd name="T87" fmla="*/ 137 h 747"/>
                  <a:gd name="T88" fmla="*/ 545 w 753"/>
                  <a:gd name="T89" fmla="*/ 130 h 747"/>
                  <a:gd name="T90" fmla="*/ 566 w 753"/>
                  <a:gd name="T91" fmla="*/ 129 h 747"/>
                  <a:gd name="T92" fmla="*/ 596 w 753"/>
                  <a:gd name="T93" fmla="*/ 137 h 747"/>
                  <a:gd name="T94" fmla="*/ 607 w 753"/>
                  <a:gd name="T95" fmla="*/ 137 h 747"/>
                  <a:gd name="T96" fmla="*/ 614 w 753"/>
                  <a:gd name="T97" fmla="*/ 137 h 747"/>
                  <a:gd name="T98" fmla="*/ 625 w 753"/>
                  <a:gd name="T99" fmla="*/ 137 h 747"/>
                  <a:gd name="T100" fmla="*/ 632 w 753"/>
                  <a:gd name="T101" fmla="*/ 134 h 747"/>
                  <a:gd name="T102" fmla="*/ 639 w 753"/>
                  <a:gd name="T103" fmla="*/ 131 h 747"/>
                  <a:gd name="T104" fmla="*/ 647 w 753"/>
                  <a:gd name="T105" fmla="*/ 124 h 747"/>
                  <a:gd name="T106" fmla="*/ 649 w 753"/>
                  <a:gd name="T107" fmla="*/ 117 h 747"/>
                  <a:gd name="T108" fmla="*/ 653 w 753"/>
                  <a:gd name="T109" fmla="*/ 110 h 747"/>
                  <a:gd name="T110" fmla="*/ 653 w 753"/>
                  <a:gd name="T111" fmla="*/ 96 h 747"/>
                  <a:gd name="T112" fmla="*/ 652 w 753"/>
                  <a:gd name="T113" fmla="*/ 82 h 747"/>
                  <a:gd name="T114" fmla="*/ 649 w 753"/>
                  <a:gd name="T115" fmla="*/ 51 h 747"/>
                  <a:gd name="T116" fmla="*/ 659 w 753"/>
                  <a:gd name="T117" fmla="*/ 31 h 747"/>
                  <a:gd name="T118" fmla="*/ 679 w 753"/>
                  <a:gd name="T119" fmla="*/ 17 h 747"/>
                  <a:gd name="T120" fmla="*/ 711 w 753"/>
                  <a:gd name="T121" fmla="*/ 14 h 747"/>
                  <a:gd name="T122" fmla="*/ 728 w 753"/>
                  <a:gd name="T123" fmla="*/ 0 h 747"/>
                  <a:gd name="T124" fmla="*/ 744 w 753"/>
                  <a:gd name="T125" fmla="*/ 6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53" h="747">
                    <a:moveTo>
                      <a:pt x="1" y="734"/>
                    </a:moveTo>
                    <a:lnTo>
                      <a:pt x="0" y="718"/>
                    </a:lnTo>
                    <a:lnTo>
                      <a:pt x="1" y="705"/>
                    </a:lnTo>
                    <a:lnTo>
                      <a:pt x="6" y="694"/>
                    </a:lnTo>
                    <a:lnTo>
                      <a:pt x="14" y="686"/>
                    </a:lnTo>
                    <a:lnTo>
                      <a:pt x="23" y="683"/>
                    </a:lnTo>
                    <a:lnTo>
                      <a:pt x="31" y="683"/>
                    </a:lnTo>
                    <a:lnTo>
                      <a:pt x="37" y="683"/>
                    </a:lnTo>
                    <a:lnTo>
                      <a:pt x="44" y="686"/>
                    </a:lnTo>
                    <a:lnTo>
                      <a:pt x="49" y="689"/>
                    </a:lnTo>
                    <a:lnTo>
                      <a:pt x="54" y="695"/>
                    </a:lnTo>
                    <a:lnTo>
                      <a:pt x="57" y="702"/>
                    </a:lnTo>
                    <a:lnTo>
                      <a:pt x="59" y="712"/>
                    </a:lnTo>
                    <a:lnTo>
                      <a:pt x="59" y="719"/>
                    </a:lnTo>
                    <a:lnTo>
                      <a:pt x="61" y="726"/>
                    </a:lnTo>
                    <a:lnTo>
                      <a:pt x="70" y="737"/>
                    </a:lnTo>
                    <a:lnTo>
                      <a:pt x="75" y="741"/>
                    </a:lnTo>
                    <a:lnTo>
                      <a:pt x="82" y="745"/>
                    </a:lnTo>
                    <a:lnTo>
                      <a:pt x="89" y="746"/>
                    </a:lnTo>
                    <a:lnTo>
                      <a:pt x="99" y="747"/>
                    </a:lnTo>
                    <a:lnTo>
                      <a:pt x="126" y="746"/>
                    </a:lnTo>
                    <a:lnTo>
                      <a:pt x="155" y="743"/>
                    </a:lnTo>
                    <a:lnTo>
                      <a:pt x="214" y="736"/>
                    </a:lnTo>
                    <a:lnTo>
                      <a:pt x="213" y="726"/>
                    </a:lnTo>
                    <a:lnTo>
                      <a:pt x="214" y="719"/>
                    </a:lnTo>
                    <a:lnTo>
                      <a:pt x="221" y="706"/>
                    </a:lnTo>
                    <a:lnTo>
                      <a:pt x="235" y="695"/>
                    </a:lnTo>
                    <a:lnTo>
                      <a:pt x="256" y="689"/>
                    </a:lnTo>
                    <a:lnTo>
                      <a:pt x="263" y="685"/>
                    </a:lnTo>
                    <a:lnTo>
                      <a:pt x="272" y="682"/>
                    </a:lnTo>
                    <a:lnTo>
                      <a:pt x="282" y="674"/>
                    </a:lnTo>
                    <a:lnTo>
                      <a:pt x="295" y="666"/>
                    </a:lnTo>
                    <a:lnTo>
                      <a:pt x="300" y="660"/>
                    </a:lnTo>
                    <a:lnTo>
                      <a:pt x="306" y="651"/>
                    </a:lnTo>
                    <a:lnTo>
                      <a:pt x="313" y="642"/>
                    </a:lnTo>
                    <a:lnTo>
                      <a:pt x="323" y="631"/>
                    </a:lnTo>
                    <a:lnTo>
                      <a:pt x="326" y="625"/>
                    </a:lnTo>
                    <a:lnTo>
                      <a:pt x="329" y="620"/>
                    </a:lnTo>
                    <a:lnTo>
                      <a:pt x="335" y="610"/>
                    </a:lnTo>
                    <a:lnTo>
                      <a:pt x="340" y="598"/>
                    </a:lnTo>
                    <a:lnTo>
                      <a:pt x="345" y="587"/>
                    </a:lnTo>
                    <a:lnTo>
                      <a:pt x="347" y="573"/>
                    </a:lnTo>
                    <a:lnTo>
                      <a:pt x="349" y="565"/>
                    </a:lnTo>
                    <a:lnTo>
                      <a:pt x="351" y="559"/>
                    </a:lnTo>
                    <a:lnTo>
                      <a:pt x="351" y="551"/>
                    </a:lnTo>
                    <a:lnTo>
                      <a:pt x="352" y="543"/>
                    </a:lnTo>
                    <a:lnTo>
                      <a:pt x="353" y="529"/>
                    </a:lnTo>
                    <a:lnTo>
                      <a:pt x="352" y="499"/>
                    </a:lnTo>
                    <a:lnTo>
                      <a:pt x="349" y="470"/>
                    </a:lnTo>
                    <a:lnTo>
                      <a:pt x="347" y="453"/>
                    </a:lnTo>
                    <a:lnTo>
                      <a:pt x="347" y="443"/>
                    </a:lnTo>
                    <a:lnTo>
                      <a:pt x="347" y="432"/>
                    </a:lnTo>
                    <a:lnTo>
                      <a:pt x="346" y="406"/>
                    </a:lnTo>
                    <a:lnTo>
                      <a:pt x="344" y="383"/>
                    </a:lnTo>
                    <a:lnTo>
                      <a:pt x="343" y="376"/>
                    </a:lnTo>
                    <a:lnTo>
                      <a:pt x="346" y="368"/>
                    </a:lnTo>
                    <a:lnTo>
                      <a:pt x="352" y="357"/>
                    </a:lnTo>
                    <a:lnTo>
                      <a:pt x="362" y="345"/>
                    </a:lnTo>
                    <a:lnTo>
                      <a:pt x="362" y="342"/>
                    </a:lnTo>
                    <a:lnTo>
                      <a:pt x="362" y="341"/>
                    </a:lnTo>
                    <a:lnTo>
                      <a:pt x="363" y="341"/>
                    </a:lnTo>
                    <a:lnTo>
                      <a:pt x="366" y="339"/>
                    </a:lnTo>
                    <a:lnTo>
                      <a:pt x="370" y="330"/>
                    </a:lnTo>
                    <a:lnTo>
                      <a:pt x="373" y="319"/>
                    </a:lnTo>
                    <a:lnTo>
                      <a:pt x="376" y="307"/>
                    </a:lnTo>
                    <a:lnTo>
                      <a:pt x="373" y="299"/>
                    </a:lnTo>
                    <a:lnTo>
                      <a:pt x="372" y="291"/>
                    </a:lnTo>
                    <a:lnTo>
                      <a:pt x="370" y="276"/>
                    </a:lnTo>
                    <a:lnTo>
                      <a:pt x="372" y="257"/>
                    </a:lnTo>
                    <a:lnTo>
                      <a:pt x="375" y="238"/>
                    </a:lnTo>
                    <a:lnTo>
                      <a:pt x="379" y="228"/>
                    </a:lnTo>
                    <a:lnTo>
                      <a:pt x="385" y="217"/>
                    </a:lnTo>
                    <a:lnTo>
                      <a:pt x="392" y="204"/>
                    </a:lnTo>
                    <a:lnTo>
                      <a:pt x="402" y="190"/>
                    </a:lnTo>
                    <a:lnTo>
                      <a:pt x="402" y="179"/>
                    </a:lnTo>
                    <a:lnTo>
                      <a:pt x="406" y="171"/>
                    </a:lnTo>
                    <a:lnTo>
                      <a:pt x="410" y="164"/>
                    </a:lnTo>
                    <a:lnTo>
                      <a:pt x="419" y="160"/>
                    </a:lnTo>
                    <a:lnTo>
                      <a:pt x="427" y="157"/>
                    </a:lnTo>
                    <a:lnTo>
                      <a:pt x="439" y="157"/>
                    </a:lnTo>
                    <a:lnTo>
                      <a:pt x="453" y="157"/>
                    </a:lnTo>
                    <a:lnTo>
                      <a:pt x="471" y="160"/>
                    </a:lnTo>
                    <a:lnTo>
                      <a:pt x="481" y="162"/>
                    </a:lnTo>
                    <a:lnTo>
                      <a:pt x="494" y="162"/>
                    </a:lnTo>
                    <a:lnTo>
                      <a:pt x="510" y="158"/>
                    </a:lnTo>
                    <a:lnTo>
                      <a:pt x="528" y="153"/>
                    </a:lnTo>
                    <a:lnTo>
                      <a:pt x="528" y="143"/>
                    </a:lnTo>
                    <a:lnTo>
                      <a:pt x="532" y="137"/>
                    </a:lnTo>
                    <a:lnTo>
                      <a:pt x="536" y="133"/>
                    </a:lnTo>
                    <a:lnTo>
                      <a:pt x="545" y="130"/>
                    </a:lnTo>
                    <a:lnTo>
                      <a:pt x="553" y="128"/>
                    </a:lnTo>
                    <a:lnTo>
                      <a:pt x="566" y="129"/>
                    </a:lnTo>
                    <a:lnTo>
                      <a:pt x="579" y="131"/>
                    </a:lnTo>
                    <a:lnTo>
                      <a:pt x="596" y="137"/>
                    </a:lnTo>
                    <a:lnTo>
                      <a:pt x="603" y="137"/>
                    </a:lnTo>
                    <a:lnTo>
                      <a:pt x="607" y="137"/>
                    </a:lnTo>
                    <a:lnTo>
                      <a:pt x="612" y="139"/>
                    </a:lnTo>
                    <a:lnTo>
                      <a:pt x="614" y="137"/>
                    </a:lnTo>
                    <a:lnTo>
                      <a:pt x="618" y="137"/>
                    </a:lnTo>
                    <a:lnTo>
                      <a:pt x="625" y="137"/>
                    </a:lnTo>
                    <a:lnTo>
                      <a:pt x="630" y="135"/>
                    </a:lnTo>
                    <a:lnTo>
                      <a:pt x="632" y="134"/>
                    </a:lnTo>
                    <a:lnTo>
                      <a:pt x="636" y="134"/>
                    </a:lnTo>
                    <a:lnTo>
                      <a:pt x="639" y="131"/>
                    </a:lnTo>
                    <a:lnTo>
                      <a:pt x="644" y="129"/>
                    </a:lnTo>
                    <a:lnTo>
                      <a:pt x="647" y="124"/>
                    </a:lnTo>
                    <a:lnTo>
                      <a:pt x="649" y="120"/>
                    </a:lnTo>
                    <a:lnTo>
                      <a:pt x="649" y="117"/>
                    </a:lnTo>
                    <a:lnTo>
                      <a:pt x="650" y="114"/>
                    </a:lnTo>
                    <a:lnTo>
                      <a:pt x="653" y="110"/>
                    </a:lnTo>
                    <a:lnTo>
                      <a:pt x="653" y="102"/>
                    </a:lnTo>
                    <a:lnTo>
                      <a:pt x="653" y="96"/>
                    </a:lnTo>
                    <a:lnTo>
                      <a:pt x="652" y="89"/>
                    </a:lnTo>
                    <a:lnTo>
                      <a:pt x="652" y="82"/>
                    </a:lnTo>
                    <a:lnTo>
                      <a:pt x="648" y="65"/>
                    </a:lnTo>
                    <a:lnTo>
                      <a:pt x="649" y="51"/>
                    </a:lnTo>
                    <a:lnTo>
                      <a:pt x="653" y="39"/>
                    </a:lnTo>
                    <a:lnTo>
                      <a:pt x="659" y="31"/>
                    </a:lnTo>
                    <a:lnTo>
                      <a:pt x="667" y="22"/>
                    </a:lnTo>
                    <a:lnTo>
                      <a:pt x="679" y="17"/>
                    </a:lnTo>
                    <a:lnTo>
                      <a:pt x="693" y="14"/>
                    </a:lnTo>
                    <a:lnTo>
                      <a:pt x="711" y="14"/>
                    </a:lnTo>
                    <a:lnTo>
                      <a:pt x="723" y="3"/>
                    </a:lnTo>
                    <a:lnTo>
                      <a:pt x="728" y="0"/>
                    </a:lnTo>
                    <a:lnTo>
                      <a:pt x="734" y="2"/>
                    </a:lnTo>
                    <a:lnTo>
                      <a:pt x="744" y="6"/>
                    </a:lnTo>
                    <a:lnTo>
                      <a:pt x="753" y="2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849">
                <a:extLst>
                  <a:ext uri="{FF2B5EF4-FFF2-40B4-BE49-F238E27FC236}">
                    <a16:creationId xmlns:a16="http://schemas.microsoft.com/office/drawing/2014/main" id="{0222E04F-C065-0167-EB27-82D5ED26A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" y="531"/>
                <a:ext cx="169" cy="261"/>
              </a:xfrm>
              <a:custGeom>
                <a:avLst/>
                <a:gdLst>
                  <a:gd name="T0" fmla="*/ 809 w 846"/>
                  <a:gd name="T1" fmla="*/ 1263 h 1303"/>
                  <a:gd name="T2" fmla="*/ 816 w 846"/>
                  <a:gd name="T3" fmla="*/ 1240 h 1303"/>
                  <a:gd name="T4" fmla="*/ 804 w 846"/>
                  <a:gd name="T5" fmla="*/ 1221 h 1303"/>
                  <a:gd name="T6" fmla="*/ 796 w 846"/>
                  <a:gd name="T7" fmla="*/ 1208 h 1303"/>
                  <a:gd name="T8" fmla="*/ 777 w 846"/>
                  <a:gd name="T9" fmla="*/ 1190 h 1303"/>
                  <a:gd name="T10" fmla="*/ 743 w 846"/>
                  <a:gd name="T11" fmla="*/ 1183 h 1303"/>
                  <a:gd name="T12" fmla="*/ 731 w 846"/>
                  <a:gd name="T13" fmla="*/ 1156 h 1303"/>
                  <a:gd name="T14" fmla="*/ 724 w 846"/>
                  <a:gd name="T15" fmla="*/ 1137 h 1303"/>
                  <a:gd name="T16" fmla="*/ 696 w 846"/>
                  <a:gd name="T17" fmla="*/ 1109 h 1303"/>
                  <a:gd name="T18" fmla="*/ 673 w 846"/>
                  <a:gd name="T19" fmla="*/ 1095 h 1303"/>
                  <a:gd name="T20" fmla="*/ 691 w 846"/>
                  <a:gd name="T21" fmla="*/ 1081 h 1303"/>
                  <a:gd name="T22" fmla="*/ 714 w 846"/>
                  <a:gd name="T23" fmla="*/ 1081 h 1303"/>
                  <a:gd name="T24" fmla="*/ 725 w 846"/>
                  <a:gd name="T25" fmla="*/ 1078 h 1303"/>
                  <a:gd name="T26" fmla="*/ 729 w 846"/>
                  <a:gd name="T27" fmla="*/ 1073 h 1303"/>
                  <a:gd name="T28" fmla="*/ 729 w 846"/>
                  <a:gd name="T29" fmla="*/ 1063 h 1303"/>
                  <a:gd name="T30" fmla="*/ 716 w 846"/>
                  <a:gd name="T31" fmla="*/ 1047 h 1303"/>
                  <a:gd name="T32" fmla="*/ 689 w 846"/>
                  <a:gd name="T33" fmla="*/ 1020 h 1303"/>
                  <a:gd name="T34" fmla="*/ 676 w 846"/>
                  <a:gd name="T35" fmla="*/ 987 h 1303"/>
                  <a:gd name="T36" fmla="*/ 682 w 846"/>
                  <a:gd name="T37" fmla="*/ 945 h 1303"/>
                  <a:gd name="T38" fmla="*/ 691 w 846"/>
                  <a:gd name="T39" fmla="*/ 903 h 1303"/>
                  <a:gd name="T40" fmla="*/ 659 w 846"/>
                  <a:gd name="T41" fmla="*/ 878 h 1303"/>
                  <a:gd name="T42" fmla="*/ 636 w 846"/>
                  <a:gd name="T43" fmla="*/ 861 h 1303"/>
                  <a:gd name="T44" fmla="*/ 592 w 846"/>
                  <a:gd name="T45" fmla="*/ 866 h 1303"/>
                  <a:gd name="T46" fmla="*/ 564 w 846"/>
                  <a:gd name="T47" fmla="*/ 864 h 1303"/>
                  <a:gd name="T48" fmla="*/ 533 w 846"/>
                  <a:gd name="T49" fmla="*/ 837 h 1303"/>
                  <a:gd name="T50" fmla="*/ 491 w 846"/>
                  <a:gd name="T51" fmla="*/ 829 h 1303"/>
                  <a:gd name="T52" fmla="*/ 461 w 846"/>
                  <a:gd name="T53" fmla="*/ 798 h 1303"/>
                  <a:gd name="T54" fmla="*/ 434 w 846"/>
                  <a:gd name="T55" fmla="*/ 767 h 1303"/>
                  <a:gd name="T56" fmla="*/ 412 w 846"/>
                  <a:gd name="T57" fmla="*/ 740 h 1303"/>
                  <a:gd name="T58" fmla="*/ 389 w 846"/>
                  <a:gd name="T59" fmla="*/ 687 h 1303"/>
                  <a:gd name="T60" fmla="*/ 371 w 846"/>
                  <a:gd name="T61" fmla="*/ 666 h 1303"/>
                  <a:gd name="T62" fmla="*/ 335 w 846"/>
                  <a:gd name="T63" fmla="*/ 646 h 1303"/>
                  <a:gd name="T64" fmla="*/ 333 w 846"/>
                  <a:gd name="T65" fmla="*/ 627 h 1303"/>
                  <a:gd name="T66" fmla="*/ 329 w 846"/>
                  <a:gd name="T67" fmla="*/ 591 h 1303"/>
                  <a:gd name="T68" fmla="*/ 330 w 846"/>
                  <a:gd name="T69" fmla="*/ 572 h 1303"/>
                  <a:gd name="T70" fmla="*/ 320 w 846"/>
                  <a:gd name="T71" fmla="*/ 556 h 1303"/>
                  <a:gd name="T72" fmla="*/ 303 w 846"/>
                  <a:gd name="T73" fmla="*/ 524 h 1303"/>
                  <a:gd name="T74" fmla="*/ 290 w 846"/>
                  <a:gd name="T75" fmla="*/ 498 h 1303"/>
                  <a:gd name="T76" fmla="*/ 272 w 846"/>
                  <a:gd name="T77" fmla="*/ 484 h 1303"/>
                  <a:gd name="T78" fmla="*/ 249 w 846"/>
                  <a:gd name="T79" fmla="*/ 470 h 1303"/>
                  <a:gd name="T80" fmla="*/ 228 w 846"/>
                  <a:gd name="T81" fmla="*/ 435 h 1303"/>
                  <a:gd name="T82" fmla="*/ 193 w 846"/>
                  <a:gd name="T83" fmla="*/ 408 h 1303"/>
                  <a:gd name="T84" fmla="*/ 169 w 846"/>
                  <a:gd name="T85" fmla="*/ 379 h 1303"/>
                  <a:gd name="T86" fmla="*/ 152 w 846"/>
                  <a:gd name="T87" fmla="*/ 350 h 1303"/>
                  <a:gd name="T88" fmla="*/ 126 w 846"/>
                  <a:gd name="T89" fmla="*/ 335 h 1303"/>
                  <a:gd name="T90" fmla="*/ 144 w 846"/>
                  <a:gd name="T91" fmla="*/ 306 h 1303"/>
                  <a:gd name="T92" fmla="*/ 171 w 846"/>
                  <a:gd name="T93" fmla="*/ 278 h 1303"/>
                  <a:gd name="T94" fmla="*/ 181 w 846"/>
                  <a:gd name="T95" fmla="*/ 265 h 1303"/>
                  <a:gd name="T96" fmla="*/ 164 w 846"/>
                  <a:gd name="T97" fmla="*/ 249 h 1303"/>
                  <a:gd name="T98" fmla="*/ 130 w 846"/>
                  <a:gd name="T99" fmla="*/ 244 h 1303"/>
                  <a:gd name="T100" fmla="*/ 109 w 846"/>
                  <a:gd name="T101" fmla="*/ 212 h 1303"/>
                  <a:gd name="T102" fmla="*/ 115 w 846"/>
                  <a:gd name="T103" fmla="*/ 172 h 1303"/>
                  <a:gd name="T104" fmla="*/ 129 w 846"/>
                  <a:gd name="T105" fmla="*/ 153 h 1303"/>
                  <a:gd name="T106" fmla="*/ 113 w 846"/>
                  <a:gd name="T107" fmla="*/ 133 h 1303"/>
                  <a:gd name="T108" fmla="*/ 98 w 846"/>
                  <a:gd name="T109" fmla="*/ 107 h 1303"/>
                  <a:gd name="T110" fmla="*/ 94 w 846"/>
                  <a:gd name="T111" fmla="*/ 73 h 1303"/>
                  <a:gd name="T112" fmla="*/ 24 w 846"/>
                  <a:gd name="T113" fmla="*/ 24 h 1303"/>
                  <a:gd name="T114" fmla="*/ 1 w 846"/>
                  <a:gd name="T115" fmla="*/ 8 h 1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46" h="1303">
                    <a:moveTo>
                      <a:pt x="846" y="1303"/>
                    </a:moveTo>
                    <a:lnTo>
                      <a:pt x="844" y="1299"/>
                    </a:lnTo>
                    <a:lnTo>
                      <a:pt x="815" y="1270"/>
                    </a:lnTo>
                    <a:lnTo>
                      <a:pt x="809" y="1263"/>
                    </a:lnTo>
                    <a:lnTo>
                      <a:pt x="807" y="1257"/>
                    </a:lnTo>
                    <a:lnTo>
                      <a:pt x="809" y="1249"/>
                    </a:lnTo>
                    <a:lnTo>
                      <a:pt x="813" y="1244"/>
                    </a:lnTo>
                    <a:lnTo>
                      <a:pt x="816" y="1240"/>
                    </a:lnTo>
                    <a:lnTo>
                      <a:pt x="817" y="1236"/>
                    </a:lnTo>
                    <a:lnTo>
                      <a:pt x="816" y="1232"/>
                    </a:lnTo>
                    <a:lnTo>
                      <a:pt x="813" y="1230"/>
                    </a:lnTo>
                    <a:lnTo>
                      <a:pt x="804" y="1221"/>
                    </a:lnTo>
                    <a:lnTo>
                      <a:pt x="801" y="1215"/>
                    </a:lnTo>
                    <a:lnTo>
                      <a:pt x="800" y="1212"/>
                    </a:lnTo>
                    <a:lnTo>
                      <a:pt x="798" y="1208"/>
                    </a:lnTo>
                    <a:lnTo>
                      <a:pt x="796" y="1208"/>
                    </a:lnTo>
                    <a:lnTo>
                      <a:pt x="788" y="1202"/>
                    </a:lnTo>
                    <a:lnTo>
                      <a:pt x="786" y="1200"/>
                    </a:lnTo>
                    <a:lnTo>
                      <a:pt x="782" y="1193"/>
                    </a:lnTo>
                    <a:lnTo>
                      <a:pt x="777" y="1190"/>
                    </a:lnTo>
                    <a:lnTo>
                      <a:pt x="772" y="1187"/>
                    </a:lnTo>
                    <a:lnTo>
                      <a:pt x="766" y="1185"/>
                    </a:lnTo>
                    <a:lnTo>
                      <a:pt x="755" y="1183"/>
                    </a:lnTo>
                    <a:lnTo>
                      <a:pt x="743" y="1183"/>
                    </a:lnTo>
                    <a:lnTo>
                      <a:pt x="737" y="1179"/>
                    </a:lnTo>
                    <a:lnTo>
                      <a:pt x="733" y="1173"/>
                    </a:lnTo>
                    <a:lnTo>
                      <a:pt x="731" y="1164"/>
                    </a:lnTo>
                    <a:lnTo>
                      <a:pt x="731" y="1156"/>
                    </a:lnTo>
                    <a:lnTo>
                      <a:pt x="730" y="1149"/>
                    </a:lnTo>
                    <a:lnTo>
                      <a:pt x="729" y="1144"/>
                    </a:lnTo>
                    <a:lnTo>
                      <a:pt x="726" y="1139"/>
                    </a:lnTo>
                    <a:lnTo>
                      <a:pt x="724" y="1137"/>
                    </a:lnTo>
                    <a:lnTo>
                      <a:pt x="716" y="1129"/>
                    </a:lnTo>
                    <a:lnTo>
                      <a:pt x="712" y="1124"/>
                    </a:lnTo>
                    <a:lnTo>
                      <a:pt x="708" y="1120"/>
                    </a:lnTo>
                    <a:lnTo>
                      <a:pt x="696" y="1109"/>
                    </a:lnTo>
                    <a:lnTo>
                      <a:pt x="686" y="1104"/>
                    </a:lnTo>
                    <a:lnTo>
                      <a:pt x="678" y="1101"/>
                    </a:lnTo>
                    <a:lnTo>
                      <a:pt x="674" y="1099"/>
                    </a:lnTo>
                    <a:lnTo>
                      <a:pt x="673" y="1095"/>
                    </a:lnTo>
                    <a:lnTo>
                      <a:pt x="674" y="1090"/>
                    </a:lnTo>
                    <a:lnTo>
                      <a:pt x="676" y="1084"/>
                    </a:lnTo>
                    <a:lnTo>
                      <a:pt x="682" y="1082"/>
                    </a:lnTo>
                    <a:lnTo>
                      <a:pt x="691" y="1081"/>
                    </a:lnTo>
                    <a:lnTo>
                      <a:pt x="704" y="1083"/>
                    </a:lnTo>
                    <a:lnTo>
                      <a:pt x="709" y="1082"/>
                    </a:lnTo>
                    <a:lnTo>
                      <a:pt x="714" y="1082"/>
                    </a:lnTo>
                    <a:lnTo>
                      <a:pt x="714" y="1081"/>
                    </a:lnTo>
                    <a:lnTo>
                      <a:pt x="715" y="1081"/>
                    </a:lnTo>
                    <a:lnTo>
                      <a:pt x="718" y="1081"/>
                    </a:lnTo>
                    <a:lnTo>
                      <a:pt x="722" y="1081"/>
                    </a:lnTo>
                    <a:lnTo>
                      <a:pt x="725" y="1078"/>
                    </a:lnTo>
                    <a:lnTo>
                      <a:pt x="727" y="1077"/>
                    </a:lnTo>
                    <a:lnTo>
                      <a:pt x="727" y="1075"/>
                    </a:lnTo>
                    <a:lnTo>
                      <a:pt x="727" y="1073"/>
                    </a:lnTo>
                    <a:lnTo>
                      <a:pt x="729" y="1073"/>
                    </a:lnTo>
                    <a:lnTo>
                      <a:pt x="731" y="1071"/>
                    </a:lnTo>
                    <a:lnTo>
                      <a:pt x="730" y="1066"/>
                    </a:lnTo>
                    <a:lnTo>
                      <a:pt x="729" y="1064"/>
                    </a:lnTo>
                    <a:lnTo>
                      <a:pt x="729" y="1063"/>
                    </a:lnTo>
                    <a:lnTo>
                      <a:pt x="725" y="1055"/>
                    </a:lnTo>
                    <a:lnTo>
                      <a:pt x="720" y="1050"/>
                    </a:lnTo>
                    <a:lnTo>
                      <a:pt x="718" y="1048"/>
                    </a:lnTo>
                    <a:lnTo>
                      <a:pt x="716" y="1047"/>
                    </a:lnTo>
                    <a:lnTo>
                      <a:pt x="712" y="1042"/>
                    </a:lnTo>
                    <a:lnTo>
                      <a:pt x="707" y="1038"/>
                    </a:lnTo>
                    <a:lnTo>
                      <a:pt x="696" y="1029"/>
                    </a:lnTo>
                    <a:lnTo>
                      <a:pt x="689" y="1020"/>
                    </a:lnTo>
                    <a:lnTo>
                      <a:pt x="681" y="1009"/>
                    </a:lnTo>
                    <a:lnTo>
                      <a:pt x="678" y="1000"/>
                    </a:lnTo>
                    <a:lnTo>
                      <a:pt x="676" y="995"/>
                    </a:lnTo>
                    <a:lnTo>
                      <a:pt x="676" y="987"/>
                    </a:lnTo>
                    <a:lnTo>
                      <a:pt x="678" y="975"/>
                    </a:lnTo>
                    <a:lnTo>
                      <a:pt x="680" y="958"/>
                    </a:lnTo>
                    <a:lnTo>
                      <a:pt x="680" y="952"/>
                    </a:lnTo>
                    <a:lnTo>
                      <a:pt x="682" y="945"/>
                    </a:lnTo>
                    <a:lnTo>
                      <a:pt x="685" y="934"/>
                    </a:lnTo>
                    <a:lnTo>
                      <a:pt x="690" y="923"/>
                    </a:lnTo>
                    <a:lnTo>
                      <a:pt x="691" y="911"/>
                    </a:lnTo>
                    <a:lnTo>
                      <a:pt x="691" y="903"/>
                    </a:lnTo>
                    <a:lnTo>
                      <a:pt x="687" y="895"/>
                    </a:lnTo>
                    <a:lnTo>
                      <a:pt x="682" y="892"/>
                    </a:lnTo>
                    <a:lnTo>
                      <a:pt x="667" y="883"/>
                    </a:lnTo>
                    <a:lnTo>
                      <a:pt x="659" y="878"/>
                    </a:lnTo>
                    <a:lnTo>
                      <a:pt x="650" y="870"/>
                    </a:lnTo>
                    <a:lnTo>
                      <a:pt x="644" y="865"/>
                    </a:lnTo>
                    <a:lnTo>
                      <a:pt x="639" y="861"/>
                    </a:lnTo>
                    <a:lnTo>
                      <a:pt x="636" y="861"/>
                    </a:lnTo>
                    <a:lnTo>
                      <a:pt x="621" y="857"/>
                    </a:lnTo>
                    <a:lnTo>
                      <a:pt x="610" y="859"/>
                    </a:lnTo>
                    <a:lnTo>
                      <a:pt x="599" y="863"/>
                    </a:lnTo>
                    <a:lnTo>
                      <a:pt x="592" y="866"/>
                    </a:lnTo>
                    <a:lnTo>
                      <a:pt x="584" y="867"/>
                    </a:lnTo>
                    <a:lnTo>
                      <a:pt x="581" y="870"/>
                    </a:lnTo>
                    <a:lnTo>
                      <a:pt x="571" y="867"/>
                    </a:lnTo>
                    <a:lnTo>
                      <a:pt x="564" y="864"/>
                    </a:lnTo>
                    <a:lnTo>
                      <a:pt x="555" y="857"/>
                    </a:lnTo>
                    <a:lnTo>
                      <a:pt x="548" y="848"/>
                    </a:lnTo>
                    <a:lnTo>
                      <a:pt x="542" y="841"/>
                    </a:lnTo>
                    <a:lnTo>
                      <a:pt x="533" y="837"/>
                    </a:lnTo>
                    <a:lnTo>
                      <a:pt x="523" y="835"/>
                    </a:lnTo>
                    <a:lnTo>
                      <a:pt x="512" y="835"/>
                    </a:lnTo>
                    <a:lnTo>
                      <a:pt x="501" y="832"/>
                    </a:lnTo>
                    <a:lnTo>
                      <a:pt x="491" y="829"/>
                    </a:lnTo>
                    <a:lnTo>
                      <a:pt x="481" y="823"/>
                    </a:lnTo>
                    <a:lnTo>
                      <a:pt x="473" y="814"/>
                    </a:lnTo>
                    <a:lnTo>
                      <a:pt x="466" y="804"/>
                    </a:lnTo>
                    <a:lnTo>
                      <a:pt x="461" y="798"/>
                    </a:lnTo>
                    <a:lnTo>
                      <a:pt x="457" y="793"/>
                    </a:lnTo>
                    <a:lnTo>
                      <a:pt x="451" y="786"/>
                    </a:lnTo>
                    <a:lnTo>
                      <a:pt x="446" y="780"/>
                    </a:lnTo>
                    <a:lnTo>
                      <a:pt x="434" y="767"/>
                    </a:lnTo>
                    <a:lnTo>
                      <a:pt x="423" y="756"/>
                    </a:lnTo>
                    <a:lnTo>
                      <a:pt x="417" y="747"/>
                    </a:lnTo>
                    <a:lnTo>
                      <a:pt x="413" y="741"/>
                    </a:lnTo>
                    <a:lnTo>
                      <a:pt x="412" y="740"/>
                    </a:lnTo>
                    <a:lnTo>
                      <a:pt x="404" y="722"/>
                    </a:lnTo>
                    <a:lnTo>
                      <a:pt x="398" y="709"/>
                    </a:lnTo>
                    <a:lnTo>
                      <a:pt x="392" y="695"/>
                    </a:lnTo>
                    <a:lnTo>
                      <a:pt x="389" y="687"/>
                    </a:lnTo>
                    <a:lnTo>
                      <a:pt x="386" y="678"/>
                    </a:lnTo>
                    <a:lnTo>
                      <a:pt x="382" y="672"/>
                    </a:lnTo>
                    <a:lnTo>
                      <a:pt x="376" y="667"/>
                    </a:lnTo>
                    <a:lnTo>
                      <a:pt x="371" y="666"/>
                    </a:lnTo>
                    <a:lnTo>
                      <a:pt x="356" y="663"/>
                    </a:lnTo>
                    <a:lnTo>
                      <a:pt x="343" y="655"/>
                    </a:lnTo>
                    <a:lnTo>
                      <a:pt x="337" y="650"/>
                    </a:lnTo>
                    <a:lnTo>
                      <a:pt x="335" y="646"/>
                    </a:lnTo>
                    <a:lnTo>
                      <a:pt x="333" y="638"/>
                    </a:lnTo>
                    <a:lnTo>
                      <a:pt x="335" y="631"/>
                    </a:lnTo>
                    <a:lnTo>
                      <a:pt x="333" y="629"/>
                    </a:lnTo>
                    <a:lnTo>
                      <a:pt x="333" y="627"/>
                    </a:lnTo>
                    <a:lnTo>
                      <a:pt x="333" y="621"/>
                    </a:lnTo>
                    <a:lnTo>
                      <a:pt x="332" y="614"/>
                    </a:lnTo>
                    <a:lnTo>
                      <a:pt x="332" y="606"/>
                    </a:lnTo>
                    <a:lnTo>
                      <a:pt x="329" y="591"/>
                    </a:lnTo>
                    <a:lnTo>
                      <a:pt x="331" y="578"/>
                    </a:lnTo>
                    <a:lnTo>
                      <a:pt x="330" y="575"/>
                    </a:lnTo>
                    <a:lnTo>
                      <a:pt x="330" y="574"/>
                    </a:lnTo>
                    <a:lnTo>
                      <a:pt x="330" y="572"/>
                    </a:lnTo>
                    <a:lnTo>
                      <a:pt x="329" y="567"/>
                    </a:lnTo>
                    <a:lnTo>
                      <a:pt x="326" y="563"/>
                    </a:lnTo>
                    <a:lnTo>
                      <a:pt x="325" y="561"/>
                    </a:lnTo>
                    <a:lnTo>
                      <a:pt x="320" y="556"/>
                    </a:lnTo>
                    <a:lnTo>
                      <a:pt x="312" y="545"/>
                    </a:lnTo>
                    <a:lnTo>
                      <a:pt x="309" y="539"/>
                    </a:lnTo>
                    <a:lnTo>
                      <a:pt x="306" y="530"/>
                    </a:lnTo>
                    <a:lnTo>
                      <a:pt x="303" y="524"/>
                    </a:lnTo>
                    <a:lnTo>
                      <a:pt x="297" y="513"/>
                    </a:lnTo>
                    <a:lnTo>
                      <a:pt x="293" y="504"/>
                    </a:lnTo>
                    <a:lnTo>
                      <a:pt x="291" y="500"/>
                    </a:lnTo>
                    <a:lnTo>
                      <a:pt x="290" y="498"/>
                    </a:lnTo>
                    <a:lnTo>
                      <a:pt x="285" y="493"/>
                    </a:lnTo>
                    <a:lnTo>
                      <a:pt x="280" y="489"/>
                    </a:lnTo>
                    <a:lnTo>
                      <a:pt x="275" y="487"/>
                    </a:lnTo>
                    <a:lnTo>
                      <a:pt x="272" y="484"/>
                    </a:lnTo>
                    <a:lnTo>
                      <a:pt x="269" y="483"/>
                    </a:lnTo>
                    <a:lnTo>
                      <a:pt x="264" y="481"/>
                    </a:lnTo>
                    <a:lnTo>
                      <a:pt x="256" y="476"/>
                    </a:lnTo>
                    <a:lnTo>
                      <a:pt x="249" y="470"/>
                    </a:lnTo>
                    <a:lnTo>
                      <a:pt x="243" y="461"/>
                    </a:lnTo>
                    <a:lnTo>
                      <a:pt x="239" y="452"/>
                    </a:lnTo>
                    <a:lnTo>
                      <a:pt x="233" y="442"/>
                    </a:lnTo>
                    <a:lnTo>
                      <a:pt x="228" y="435"/>
                    </a:lnTo>
                    <a:lnTo>
                      <a:pt x="217" y="424"/>
                    </a:lnTo>
                    <a:lnTo>
                      <a:pt x="210" y="419"/>
                    </a:lnTo>
                    <a:lnTo>
                      <a:pt x="203" y="414"/>
                    </a:lnTo>
                    <a:lnTo>
                      <a:pt x="193" y="408"/>
                    </a:lnTo>
                    <a:lnTo>
                      <a:pt x="183" y="402"/>
                    </a:lnTo>
                    <a:lnTo>
                      <a:pt x="176" y="395"/>
                    </a:lnTo>
                    <a:lnTo>
                      <a:pt x="172" y="387"/>
                    </a:lnTo>
                    <a:lnTo>
                      <a:pt x="169" y="379"/>
                    </a:lnTo>
                    <a:lnTo>
                      <a:pt x="169" y="370"/>
                    </a:lnTo>
                    <a:lnTo>
                      <a:pt x="165" y="362"/>
                    </a:lnTo>
                    <a:lnTo>
                      <a:pt x="160" y="356"/>
                    </a:lnTo>
                    <a:lnTo>
                      <a:pt x="152" y="350"/>
                    </a:lnTo>
                    <a:lnTo>
                      <a:pt x="142" y="346"/>
                    </a:lnTo>
                    <a:lnTo>
                      <a:pt x="135" y="343"/>
                    </a:lnTo>
                    <a:lnTo>
                      <a:pt x="131" y="340"/>
                    </a:lnTo>
                    <a:lnTo>
                      <a:pt x="126" y="335"/>
                    </a:lnTo>
                    <a:lnTo>
                      <a:pt x="126" y="328"/>
                    </a:lnTo>
                    <a:lnTo>
                      <a:pt x="134" y="321"/>
                    </a:lnTo>
                    <a:lnTo>
                      <a:pt x="140" y="312"/>
                    </a:lnTo>
                    <a:lnTo>
                      <a:pt x="144" y="306"/>
                    </a:lnTo>
                    <a:lnTo>
                      <a:pt x="148" y="301"/>
                    </a:lnTo>
                    <a:lnTo>
                      <a:pt x="152" y="299"/>
                    </a:lnTo>
                    <a:lnTo>
                      <a:pt x="158" y="287"/>
                    </a:lnTo>
                    <a:lnTo>
                      <a:pt x="171" y="278"/>
                    </a:lnTo>
                    <a:lnTo>
                      <a:pt x="176" y="273"/>
                    </a:lnTo>
                    <a:lnTo>
                      <a:pt x="177" y="271"/>
                    </a:lnTo>
                    <a:lnTo>
                      <a:pt x="180" y="270"/>
                    </a:lnTo>
                    <a:lnTo>
                      <a:pt x="181" y="265"/>
                    </a:lnTo>
                    <a:lnTo>
                      <a:pt x="181" y="260"/>
                    </a:lnTo>
                    <a:lnTo>
                      <a:pt x="177" y="254"/>
                    </a:lnTo>
                    <a:lnTo>
                      <a:pt x="171" y="252"/>
                    </a:lnTo>
                    <a:lnTo>
                      <a:pt x="164" y="249"/>
                    </a:lnTo>
                    <a:lnTo>
                      <a:pt x="155" y="250"/>
                    </a:lnTo>
                    <a:lnTo>
                      <a:pt x="144" y="249"/>
                    </a:lnTo>
                    <a:lnTo>
                      <a:pt x="137" y="248"/>
                    </a:lnTo>
                    <a:lnTo>
                      <a:pt x="130" y="244"/>
                    </a:lnTo>
                    <a:lnTo>
                      <a:pt x="126" y="241"/>
                    </a:lnTo>
                    <a:lnTo>
                      <a:pt x="119" y="232"/>
                    </a:lnTo>
                    <a:lnTo>
                      <a:pt x="114" y="223"/>
                    </a:lnTo>
                    <a:lnTo>
                      <a:pt x="109" y="212"/>
                    </a:lnTo>
                    <a:lnTo>
                      <a:pt x="107" y="200"/>
                    </a:lnTo>
                    <a:lnTo>
                      <a:pt x="106" y="190"/>
                    </a:lnTo>
                    <a:lnTo>
                      <a:pt x="109" y="181"/>
                    </a:lnTo>
                    <a:lnTo>
                      <a:pt x="115" y="172"/>
                    </a:lnTo>
                    <a:lnTo>
                      <a:pt x="119" y="167"/>
                    </a:lnTo>
                    <a:lnTo>
                      <a:pt x="125" y="163"/>
                    </a:lnTo>
                    <a:lnTo>
                      <a:pt x="127" y="158"/>
                    </a:lnTo>
                    <a:lnTo>
                      <a:pt x="129" y="153"/>
                    </a:lnTo>
                    <a:lnTo>
                      <a:pt x="129" y="146"/>
                    </a:lnTo>
                    <a:lnTo>
                      <a:pt x="126" y="141"/>
                    </a:lnTo>
                    <a:lnTo>
                      <a:pt x="123" y="139"/>
                    </a:lnTo>
                    <a:lnTo>
                      <a:pt x="113" y="133"/>
                    </a:lnTo>
                    <a:lnTo>
                      <a:pt x="104" y="127"/>
                    </a:lnTo>
                    <a:lnTo>
                      <a:pt x="101" y="122"/>
                    </a:lnTo>
                    <a:lnTo>
                      <a:pt x="100" y="118"/>
                    </a:lnTo>
                    <a:lnTo>
                      <a:pt x="98" y="107"/>
                    </a:lnTo>
                    <a:lnTo>
                      <a:pt x="102" y="97"/>
                    </a:lnTo>
                    <a:lnTo>
                      <a:pt x="101" y="88"/>
                    </a:lnTo>
                    <a:lnTo>
                      <a:pt x="100" y="81"/>
                    </a:lnTo>
                    <a:lnTo>
                      <a:pt x="94" y="73"/>
                    </a:lnTo>
                    <a:lnTo>
                      <a:pt x="86" y="66"/>
                    </a:lnTo>
                    <a:lnTo>
                      <a:pt x="47" y="36"/>
                    </a:lnTo>
                    <a:lnTo>
                      <a:pt x="32" y="26"/>
                    </a:lnTo>
                    <a:lnTo>
                      <a:pt x="24" y="24"/>
                    </a:lnTo>
                    <a:lnTo>
                      <a:pt x="20" y="24"/>
                    </a:lnTo>
                    <a:lnTo>
                      <a:pt x="11" y="20"/>
                    </a:lnTo>
                    <a:lnTo>
                      <a:pt x="6" y="17"/>
                    </a:lnTo>
                    <a:lnTo>
                      <a:pt x="1" y="8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850">
                <a:extLst>
                  <a:ext uri="{FF2B5EF4-FFF2-40B4-BE49-F238E27FC236}">
                    <a16:creationId xmlns:a16="http://schemas.microsoft.com/office/drawing/2014/main" id="{D9A32958-2EBE-DD38-7409-D539BE7AD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9" y="446"/>
                <a:ext cx="57" cy="91"/>
              </a:xfrm>
              <a:custGeom>
                <a:avLst/>
                <a:gdLst>
                  <a:gd name="T0" fmla="*/ 25 w 289"/>
                  <a:gd name="T1" fmla="*/ 447 h 452"/>
                  <a:gd name="T2" fmla="*/ 26 w 289"/>
                  <a:gd name="T3" fmla="*/ 435 h 452"/>
                  <a:gd name="T4" fmla="*/ 17 w 289"/>
                  <a:gd name="T5" fmla="*/ 426 h 452"/>
                  <a:gd name="T6" fmla="*/ 2 w 289"/>
                  <a:gd name="T7" fmla="*/ 421 h 452"/>
                  <a:gd name="T8" fmla="*/ 2 w 289"/>
                  <a:gd name="T9" fmla="*/ 416 h 452"/>
                  <a:gd name="T10" fmla="*/ 20 w 289"/>
                  <a:gd name="T11" fmla="*/ 404 h 452"/>
                  <a:gd name="T12" fmla="*/ 32 w 289"/>
                  <a:gd name="T13" fmla="*/ 400 h 452"/>
                  <a:gd name="T14" fmla="*/ 38 w 289"/>
                  <a:gd name="T15" fmla="*/ 392 h 452"/>
                  <a:gd name="T16" fmla="*/ 42 w 289"/>
                  <a:gd name="T17" fmla="*/ 380 h 452"/>
                  <a:gd name="T18" fmla="*/ 51 w 289"/>
                  <a:gd name="T19" fmla="*/ 375 h 452"/>
                  <a:gd name="T20" fmla="*/ 61 w 289"/>
                  <a:gd name="T21" fmla="*/ 374 h 452"/>
                  <a:gd name="T22" fmla="*/ 65 w 289"/>
                  <a:gd name="T23" fmla="*/ 370 h 452"/>
                  <a:gd name="T24" fmla="*/ 68 w 289"/>
                  <a:gd name="T25" fmla="*/ 358 h 452"/>
                  <a:gd name="T26" fmla="*/ 83 w 289"/>
                  <a:gd name="T27" fmla="*/ 351 h 452"/>
                  <a:gd name="T28" fmla="*/ 101 w 289"/>
                  <a:gd name="T29" fmla="*/ 358 h 452"/>
                  <a:gd name="T30" fmla="*/ 111 w 289"/>
                  <a:gd name="T31" fmla="*/ 361 h 452"/>
                  <a:gd name="T32" fmla="*/ 116 w 289"/>
                  <a:gd name="T33" fmla="*/ 358 h 452"/>
                  <a:gd name="T34" fmla="*/ 119 w 289"/>
                  <a:gd name="T35" fmla="*/ 358 h 452"/>
                  <a:gd name="T36" fmla="*/ 122 w 289"/>
                  <a:gd name="T37" fmla="*/ 352 h 452"/>
                  <a:gd name="T38" fmla="*/ 123 w 289"/>
                  <a:gd name="T39" fmla="*/ 351 h 452"/>
                  <a:gd name="T40" fmla="*/ 122 w 289"/>
                  <a:gd name="T41" fmla="*/ 343 h 452"/>
                  <a:gd name="T42" fmla="*/ 111 w 289"/>
                  <a:gd name="T43" fmla="*/ 332 h 452"/>
                  <a:gd name="T44" fmla="*/ 107 w 289"/>
                  <a:gd name="T45" fmla="*/ 320 h 452"/>
                  <a:gd name="T46" fmla="*/ 111 w 289"/>
                  <a:gd name="T47" fmla="*/ 315 h 452"/>
                  <a:gd name="T48" fmla="*/ 133 w 289"/>
                  <a:gd name="T49" fmla="*/ 320 h 452"/>
                  <a:gd name="T50" fmla="*/ 145 w 289"/>
                  <a:gd name="T51" fmla="*/ 317 h 452"/>
                  <a:gd name="T52" fmla="*/ 146 w 289"/>
                  <a:gd name="T53" fmla="*/ 311 h 452"/>
                  <a:gd name="T54" fmla="*/ 147 w 289"/>
                  <a:gd name="T55" fmla="*/ 305 h 452"/>
                  <a:gd name="T56" fmla="*/ 143 w 289"/>
                  <a:gd name="T57" fmla="*/ 289 h 452"/>
                  <a:gd name="T58" fmla="*/ 141 w 289"/>
                  <a:gd name="T59" fmla="*/ 273 h 452"/>
                  <a:gd name="T60" fmla="*/ 154 w 289"/>
                  <a:gd name="T61" fmla="*/ 264 h 452"/>
                  <a:gd name="T62" fmla="*/ 158 w 289"/>
                  <a:gd name="T63" fmla="*/ 260 h 452"/>
                  <a:gd name="T64" fmla="*/ 160 w 289"/>
                  <a:gd name="T65" fmla="*/ 250 h 452"/>
                  <a:gd name="T66" fmla="*/ 158 w 289"/>
                  <a:gd name="T67" fmla="*/ 232 h 452"/>
                  <a:gd name="T68" fmla="*/ 165 w 289"/>
                  <a:gd name="T69" fmla="*/ 218 h 452"/>
                  <a:gd name="T70" fmla="*/ 175 w 289"/>
                  <a:gd name="T71" fmla="*/ 214 h 452"/>
                  <a:gd name="T72" fmla="*/ 182 w 289"/>
                  <a:gd name="T73" fmla="*/ 210 h 452"/>
                  <a:gd name="T74" fmla="*/ 186 w 289"/>
                  <a:gd name="T75" fmla="*/ 207 h 452"/>
                  <a:gd name="T76" fmla="*/ 199 w 289"/>
                  <a:gd name="T77" fmla="*/ 184 h 452"/>
                  <a:gd name="T78" fmla="*/ 211 w 289"/>
                  <a:gd name="T79" fmla="*/ 175 h 452"/>
                  <a:gd name="T80" fmla="*/ 227 w 289"/>
                  <a:gd name="T81" fmla="*/ 169 h 452"/>
                  <a:gd name="T82" fmla="*/ 234 w 289"/>
                  <a:gd name="T83" fmla="*/ 164 h 452"/>
                  <a:gd name="T84" fmla="*/ 245 w 289"/>
                  <a:gd name="T85" fmla="*/ 147 h 452"/>
                  <a:gd name="T86" fmla="*/ 249 w 289"/>
                  <a:gd name="T87" fmla="*/ 132 h 452"/>
                  <a:gd name="T88" fmla="*/ 249 w 289"/>
                  <a:gd name="T89" fmla="*/ 116 h 452"/>
                  <a:gd name="T90" fmla="*/ 256 w 289"/>
                  <a:gd name="T91" fmla="*/ 103 h 452"/>
                  <a:gd name="T92" fmla="*/ 276 w 289"/>
                  <a:gd name="T93" fmla="*/ 88 h 452"/>
                  <a:gd name="T94" fmla="*/ 286 w 289"/>
                  <a:gd name="T95" fmla="*/ 77 h 452"/>
                  <a:gd name="T96" fmla="*/ 288 w 289"/>
                  <a:gd name="T97" fmla="*/ 61 h 452"/>
                  <a:gd name="T98" fmla="*/ 284 w 289"/>
                  <a:gd name="T99" fmla="*/ 48 h 452"/>
                  <a:gd name="T100" fmla="*/ 278 w 289"/>
                  <a:gd name="T101" fmla="*/ 46 h 452"/>
                  <a:gd name="T102" fmla="*/ 273 w 289"/>
                  <a:gd name="T103" fmla="*/ 38 h 452"/>
                  <a:gd name="T104" fmla="*/ 273 w 289"/>
                  <a:gd name="T105" fmla="*/ 29 h 452"/>
                  <a:gd name="T106" fmla="*/ 277 w 289"/>
                  <a:gd name="T107" fmla="*/ 20 h 452"/>
                  <a:gd name="T108" fmla="*/ 286 w 289"/>
                  <a:gd name="T109" fmla="*/ 12 h 452"/>
                  <a:gd name="T110" fmla="*/ 284 w 289"/>
                  <a:gd name="T111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9" h="452">
                    <a:moveTo>
                      <a:pt x="20" y="452"/>
                    </a:moveTo>
                    <a:lnTo>
                      <a:pt x="25" y="447"/>
                    </a:lnTo>
                    <a:lnTo>
                      <a:pt x="27" y="440"/>
                    </a:lnTo>
                    <a:lnTo>
                      <a:pt x="26" y="435"/>
                    </a:lnTo>
                    <a:lnTo>
                      <a:pt x="23" y="432"/>
                    </a:lnTo>
                    <a:lnTo>
                      <a:pt x="17" y="426"/>
                    </a:lnTo>
                    <a:lnTo>
                      <a:pt x="8" y="423"/>
                    </a:lnTo>
                    <a:lnTo>
                      <a:pt x="2" y="421"/>
                    </a:lnTo>
                    <a:lnTo>
                      <a:pt x="0" y="419"/>
                    </a:lnTo>
                    <a:lnTo>
                      <a:pt x="2" y="416"/>
                    </a:lnTo>
                    <a:lnTo>
                      <a:pt x="8" y="408"/>
                    </a:lnTo>
                    <a:lnTo>
                      <a:pt x="20" y="404"/>
                    </a:lnTo>
                    <a:lnTo>
                      <a:pt x="28" y="402"/>
                    </a:lnTo>
                    <a:lnTo>
                      <a:pt x="32" y="400"/>
                    </a:lnTo>
                    <a:lnTo>
                      <a:pt x="36" y="397"/>
                    </a:lnTo>
                    <a:lnTo>
                      <a:pt x="38" y="392"/>
                    </a:lnTo>
                    <a:lnTo>
                      <a:pt x="40" y="386"/>
                    </a:lnTo>
                    <a:lnTo>
                      <a:pt x="42" y="380"/>
                    </a:lnTo>
                    <a:lnTo>
                      <a:pt x="46" y="378"/>
                    </a:lnTo>
                    <a:lnTo>
                      <a:pt x="51" y="375"/>
                    </a:lnTo>
                    <a:lnTo>
                      <a:pt x="60" y="376"/>
                    </a:lnTo>
                    <a:lnTo>
                      <a:pt x="61" y="374"/>
                    </a:lnTo>
                    <a:lnTo>
                      <a:pt x="63" y="373"/>
                    </a:lnTo>
                    <a:lnTo>
                      <a:pt x="65" y="370"/>
                    </a:lnTo>
                    <a:lnTo>
                      <a:pt x="67" y="369"/>
                    </a:lnTo>
                    <a:lnTo>
                      <a:pt x="68" y="358"/>
                    </a:lnTo>
                    <a:lnTo>
                      <a:pt x="74" y="352"/>
                    </a:lnTo>
                    <a:lnTo>
                      <a:pt x="83" y="351"/>
                    </a:lnTo>
                    <a:lnTo>
                      <a:pt x="91" y="352"/>
                    </a:lnTo>
                    <a:lnTo>
                      <a:pt x="101" y="358"/>
                    </a:lnTo>
                    <a:lnTo>
                      <a:pt x="105" y="360"/>
                    </a:lnTo>
                    <a:lnTo>
                      <a:pt x="111" y="361"/>
                    </a:lnTo>
                    <a:lnTo>
                      <a:pt x="116" y="360"/>
                    </a:lnTo>
                    <a:lnTo>
                      <a:pt x="116" y="358"/>
                    </a:lnTo>
                    <a:lnTo>
                      <a:pt x="117" y="358"/>
                    </a:lnTo>
                    <a:lnTo>
                      <a:pt x="119" y="358"/>
                    </a:lnTo>
                    <a:lnTo>
                      <a:pt x="122" y="355"/>
                    </a:lnTo>
                    <a:lnTo>
                      <a:pt x="122" y="352"/>
                    </a:lnTo>
                    <a:lnTo>
                      <a:pt x="122" y="351"/>
                    </a:lnTo>
                    <a:lnTo>
                      <a:pt x="123" y="351"/>
                    </a:lnTo>
                    <a:lnTo>
                      <a:pt x="122" y="345"/>
                    </a:lnTo>
                    <a:lnTo>
                      <a:pt x="122" y="343"/>
                    </a:lnTo>
                    <a:lnTo>
                      <a:pt x="117" y="338"/>
                    </a:lnTo>
                    <a:lnTo>
                      <a:pt x="111" y="332"/>
                    </a:lnTo>
                    <a:lnTo>
                      <a:pt x="108" y="324"/>
                    </a:lnTo>
                    <a:lnTo>
                      <a:pt x="107" y="320"/>
                    </a:lnTo>
                    <a:lnTo>
                      <a:pt x="108" y="317"/>
                    </a:lnTo>
                    <a:lnTo>
                      <a:pt x="111" y="315"/>
                    </a:lnTo>
                    <a:lnTo>
                      <a:pt x="116" y="316"/>
                    </a:lnTo>
                    <a:lnTo>
                      <a:pt x="133" y="320"/>
                    </a:lnTo>
                    <a:lnTo>
                      <a:pt x="137" y="320"/>
                    </a:lnTo>
                    <a:lnTo>
                      <a:pt x="145" y="317"/>
                    </a:lnTo>
                    <a:lnTo>
                      <a:pt x="145" y="313"/>
                    </a:lnTo>
                    <a:lnTo>
                      <a:pt x="146" y="311"/>
                    </a:lnTo>
                    <a:lnTo>
                      <a:pt x="146" y="307"/>
                    </a:lnTo>
                    <a:lnTo>
                      <a:pt x="147" y="305"/>
                    </a:lnTo>
                    <a:lnTo>
                      <a:pt x="146" y="295"/>
                    </a:lnTo>
                    <a:lnTo>
                      <a:pt x="143" y="289"/>
                    </a:lnTo>
                    <a:lnTo>
                      <a:pt x="140" y="282"/>
                    </a:lnTo>
                    <a:lnTo>
                      <a:pt x="141" y="273"/>
                    </a:lnTo>
                    <a:lnTo>
                      <a:pt x="146" y="267"/>
                    </a:lnTo>
                    <a:lnTo>
                      <a:pt x="154" y="264"/>
                    </a:lnTo>
                    <a:lnTo>
                      <a:pt x="157" y="263"/>
                    </a:lnTo>
                    <a:lnTo>
                      <a:pt x="158" y="260"/>
                    </a:lnTo>
                    <a:lnTo>
                      <a:pt x="160" y="259"/>
                    </a:lnTo>
                    <a:lnTo>
                      <a:pt x="160" y="250"/>
                    </a:lnTo>
                    <a:lnTo>
                      <a:pt x="159" y="244"/>
                    </a:lnTo>
                    <a:lnTo>
                      <a:pt x="158" y="232"/>
                    </a:lnTo>
                    <a:lnTo>
                      <a:pt x="160" y="224"/>
                    </a:lnTo>
                    <a:lnTo>
                      <a:pt x="165" y="218"/>
                    </a:lnTo>
                    <a:lnTo>
                      <a:pt x="174" y="215"/>
                    </a:lnTo>
                    <a:lnTo>
                      <a:pt x="175" y="214"/>
                    </a:lnTo>
                    <a:lnTo>
                      <a:pt x="180" y="214"/>
                    </a:lnTo>
                    <a:lnTo>
                      <a:pt x="182" y="210"/>
                    </a:lnTo>
                    <a:lnTo>
                      <a:pt x="183" y="208"/>
                    </a:lnTo>
                    <a:lnTo>
                      <a:pt x="186" y="207"/>
                    </a:lnTo>
                    <a:lnTo>
                      <a:pt x="192" y="191"/>
                    </a:lnTo>
                    <a:lnTo>
                      <a:pt x="199" y="184"/>
                    </a:lnTo>
                    <a:lnTo>
                      <a:pt x="204" y="178"/>
                    </a:lnTo>
                    <a:lnTo>
                      <a:pt x="211" y="175"/>
                    </a:lnTo>
                    <a:lnTo>
                      <a:pt x="223" y="172"/>
                    </a:lnTo>
                    <a:lnTo>
                      <a:pt x="227" y="169"/>
                    </a:lnTo>
                    <a:lnTo>
                      <a:pt x="232" y="168"/>
                    </a:lnTo>
                    <a:lnTo>
                      <a:pt x="234" y="164"/>
                    </a:lnTo>
                    <a:lnTo>
                      <a:pt x="238" y="162"/>
                    </a:lnTo>
                    <a:lnTo>
                      <a:pt x="245" y="147"/>
                    </a:lnTo>
                    <a:lnTo>
                      <a:pt x="249" y="135"/>
                    </a:lnTo>
                    <a:lnTo>
                      <a:pt x="249" y="132"/>
                    </a:lnTo>
                    <a:lnTo>
                      <a:pt x="249" y="126"/>
                    </a:lnTo>
                    <a:lnTo>
                      <a:pt x="249" y="116"/>
                    </a:lnTo>
                    <a:lnTo>
                      <a:pt x="253" y="110"/>
                    </a:lnTo>
                    <a:lnTo>
                      <a:pt x="256" y="103"/>
                    </a:lnTo>
                    <a:lnTo>
                      <a:pt x="265" y="98"/>
                    </a:lnTo>
                    <a:lnTo>
                      <a:pt x="276" y="88"/>
                    </a:lnTo>
                    <a:lnTo>
                      <a:pt x="280" y="82"/>
                    </a:lnTo>
                    <a:lnTo>
                      <a:pt x="286" y="77"/>
                    </a:lnTo>
                    <a:lnTo>
                      <a:pt x="288" y="67"/>
                    </a:lnTo>
                    <a:lnTo>
                      <a:pt x="288" y="61"/>
                    </a:lnTo>
                    <a:lnTo>
                      <a:pt x="289" y="56"/>
                    </a:lnTo>
                    <a:lnTo>
                      <a:pt x="284" y="48"/>
                    </a:lnTo>
                    <a:lnTo>
                      <a:pt x="280" y="46"/>
                    </a:lnTo>
                    <a:lnTo>
                      <a:pt x="278" y="46"/>
                    </a:lnTo>
                    <a:lnTo>
                      <a:pt x="274" y="42"/>
                    </a:lnTo>
                    <a:lnTo>
                      <a:pt x="273" y="38"/>
                    </a:lnTo>
                    <a:lnTo>
                      <a:pt x="272" y="33"/>
                    </a:lnTo>
                    <a:lnTo>
                      <a:pt x="273" y="29"/>
                    </a:lnTo>
                    <a:lnTo>
                      <a:pt x="273" y="24"/>
                    </a:lnTo>
                    <a:lnTo>
                      <a:pt x="277" y="20"/>
                    </a:lnTo>
                    <a:lnTo>
                      <a:pt x="280" y="15"/>
                    </a:lnTo>
                    <a:lnTo>
                      <a:pt x="286" y="12"/>
                    </a:lnTo>
                    <a:lnTo>
                      <a:pt x="285" y="4"/>
                    </a:lnTo>
                    <a:lnTo>
                      <a:pt x="284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851">
                <a:extLst>
                  <a:ext uri="{FF2B5EF4-FFF2-40B4-BE49-F238E27FC236}">
                    <a16:creationId xmlns:a16="http://schemas.microsoft.com/office/drawing/2014/main" id="{C105B925-910F-DB9B-5532-EDA9592814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342"/>
                <a:ext cx="102" cy="104"/>
              </a:xfrm>
              <a:custGeom>
                <a:avLst/>
                <a:gdLst>
                  <a:gd name="T0" fmla="*/ 493 w 510"/>
                  <a:gd name="T1" fmla="*/ 496 h 518"/>
                  <a:gd name="T2" fmla="*/ 500 w 510"/>
                  <a:gd name="T3" fmla="*/ 473 h 518"/>
                  <a:gd name="T4" fmla="*/ 507 w 510"/>
                  <a:gd name="T5" fmla="*/ 468 h 518"/>
                  <a:gd name="T6" fmla="*/ 510 w 510"/>
                  <a:gd name="T7" fmla="*/ 465 h 518"/>
                  <a:gd name="T8" fmla="*/ 500 w 510"/>
                  <a:gd name="T9" fmla="*/ 448 h 518"/>
                  <a:gd name="T10" fmla="*/ 495 w 510"/>
                  <a:gd name="T11" fmla="*/ 437 h 518"/>
                  <a:gd name="T12" fmla="*/ 489 w 510"/>
                  <a:gd name="T13" fmla="*/ 420 h 518"/>
                  <a:gd name="T14" fmla="*/ 494 w 510"/>
                  <a:gd name="T15" fmla="*/ 412 h 518"/>
                  <a:gd name="T16" fmla="*/ 492 w 510"/>
                  <a:gd name="T17" fmla="*/ 403 h 518"/>
                  <a:gd name="T18" fmla="*/ 455 w 510"/>
                  <a:gd name="T19" fmla="*/ 388 h 518"/>
                  <a:gd name="T20" fmla="*/ 447 w 510"/>
                  <a:gd name="T21" fmla="*/ 383 h 518"/>
                  <a:gd name="T22" fmla="*/ 446 w 510"/>
                  <a:gd name="T23" fmla="*/ 360 h 518"/>
                  <a:gd name="T24" fmla="*/ 404 w 510"/>
                  <a:gd name="T25" fmla="*/ 353 h 518"/>
                  <a:gd name="T26" fmla="*/ 389 w 510"/>
                  <a:gd name="T27" fmla="*/ 343 h 518"/>
                  <a:gd name="T28" fmla="*/ 383 w 510"/>
                  <a:gd name="T29" fmla="*/ 338 h 518"/>
                  <a:gd name="T30" fmla="*/ 373 w 510"/>
                  <a:gd name="T31" fmla="*/ 297 h 518"/>
                  <a:gd name="T32" fmla="*/ 367 w 510"/>
                  <a:gd name="T33" fmla="*/ 267 h 518"/>
                  <a:gd name="T34" fmla="*/ 353 w 510"/>
                  <a:gd name="T35" fmla="*/ 246 h 518"/>
                  <a:gd name="T36" fmla="*/ 327 w 510"/>
                  <a:gd name="T37" fmla="*/ 237 h 518"/>
                  <a:gd name="T38" fmla="*/ 322 w 510"/>
                  <a:gd name="T39" fmla="*/ 233 h 518"/>
                  <a:gd name="T40" fmla="*/ 318 w 510"/>
                  <a:gd name="T41" fmla="*/ 218 h 518"/>
                  <a:gd name="T42" fmla="*/ 317 w 510"/>
                  <a:gd name="T43" fmla="*/ 199 h 518"/>
                  <a:gd name="T44" fmla="*/ 311 w 510"/>
                  <a:gd name="T45" fmla="*/ 172 h 518"/>
                  <a:gd name="T46" fmla="*/ 312 w 510"/>
                  <a:gd name="T47" fmla="*/ 159 h 518"/>
                  <a:gd name="T48" fmla="*/ 310 w 510"/>
                  <a:gd name="T49" fmla="*/ 147 h 518"/>
                  <a:gd name="T50" fmla="*/ 298 w 510"/>
                  <a:gd name="T51" fmla="*/ 136 h 518"/>
                  <a:gd name="T52" fmla="*/ 272 w 510"/>
                  <a:gd name="T53" fmla="*/ 138 h 518"/>
                  <a:gd name="T54" fmla="*/ 248 w 510"/>
                  <a:gd name="T55" fmla="*/ 130 h 518"/>
                  <a:gd name="T56" fmla="*/ 244 w 510"/>
                  <a:gd name="T57" fmla="*/ 100 h 518"/>
                  <a:gd name="T58" fmla="*/ 227 w 510"/>
                  <a:gd name="T59" fmla="*/ 89 h 518"/>
                  <a:gd name="T60" fmla="*/ 210 w 510"/>
                  <a:gd name="T61" fmla="*/ 85 h 518"/>
                  <a:gd name="T62" fmla="*/ 191 w 510"/>
                  <a:gd name="T63" fmla="*/ 89 h 518"/>
                  <a:gd name="T64" fmla="*/ 161 w 510"/>
                  <a:gd name="T65" fmla="*/ 94 h 518"/>
                  <a:gd name="T66" fmla="*/ 143 w 510"/>
                  <a:gd name="T67" fmla="*/ 95 h 518"/>
                  <a:gd name="T68" fmla="*/ 129 w 510"/>
                  <a:gd name="T69" fmla="*/ 78 h 518"/>
                  <a:gd name="T70" fmla="*/ 122 w 510"/>
                  <a:gd name="T71" fmla="*/ 62 h 518"/>
                  <a:gd name="T72" fmla="*/ 109 w 510"/>
                  <a:gd name="T73" fmla="*/ 63 h 518"/>
                  <a:gd name="T74" fmla="*/ 100 w 510"/>
                  <a:gd name="T75" fmla="*/ 66 h 518"/>
                  <a:gd name="T76" fmla="*/ 89 w 510"/>
                  <a:gd name="T77" fmla="*/ 60 h 518"/>
                  <a:gd name="T78" fmla="*/ 84 w 510"/>
                  <a:gd name="T79" fmla="*/ 34 h 518"/>
                  <a:gd name="T80" fmla="*/ 64 w 510"/>
                  <a:gd name="T81" fmla="*/ 39 h 518"/>
                  <a:gd name="T82" fmla="*/ 49 w 510"/>
                  <a:gd name="T83" fmla="*/ 38 h 518"/>
                  <a:gd name="T84" fmla="*/ 49 w 510"/>
                  <a:gd name="T85" fmla="*/ 20 h 518"/>
                  <a:gd name="T86" fmla="*/ 48 w 510"/>
                  <a:gd name="T87" fmla="*/ 14 h 518"/>
                  <a:gd name="T88" fmla="*/ 6 w 510"/>
                  <a:gd name="T89" fmla="*/ 6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10" h="518">
                    <a:moveTo>
                      <a:pt x="493" y="518"/>
                    </a:moveTo>
                    <a:lnTo>
                      <a:pt x="493" y="507"/>
                    </a:lnTo>
                    <a:lnTo>
                      <a:pt x="493" y="496"/>
                    </a:lnTo>
                    <a:lnTo>
                      <a:pt x="493" y="486"/>
                    </a:lnTo>
                    <a:lnTo>
                      <a:pt x="499" y="477"/>
                    </a:lnTo>
                    <a:lnTo>
                      <a:pt x="500" y="473"/>
                    </a:lnTo>
                    <a:lnTo>
                      <a:pt x="504" y="472"/>
                    </a:lnTo>
                    <a:lnTo>
                      <a:pt x="505" y="469"/>
                    </a:lnTo>
                    <a:lnTo>
                      <a:pt x="507" y="468"/>
                    </a:lnTo>
                    <a:lnTo>
                      <a:pt x="509" y="466"/>
                    </a:lnTo>
                    <a:lnTo>
                      <a:pt x="509" y="465"/>
                    </a:lnTo>
                    <a:lnTo>
                      <a:pt x="510" y="465"/>
                    </a:lnTo>
                    <a:lnTo>
                      <a:pt x="509" y="457"/>
                    </a:lnTo>
                    <a:lnTo>
                      <a:pt x="504" y="451"/>
                    </a:lnTo>
                    <a:lnTo>
                      <a:pt x="500" y="448"/>
                    </a:lnTo>
                    <a:lnTo>
                      <a:pt x="498" y="445"/>
                    </a:lnTo>
                    <a:lnTo>
                      <a:pt x="498" y="442"/>
                    </a:lnTo>
                    <a:lnTo>
                      <a:pt x="495" y="437"/>
                    </a:lnTo>
                    <a:lnTo>
                      <a:pt x="490" y="431"/>
                    </a:lnTo>
                    <a:lnTo>
                      <a:pt x="489" y="425"/>
                    </a:lnTo>
                    <a:lnTo>
                      <a:pt x="489" y="420"/>
                    </a:lnTo>
                    <a:lnTo>
                      <a:pt x="493" y="417"/>
                    </a:lnTo>
                    <a:lnTo>
                      <a:pt x="493" y="415"/>
                    </a:lnTo>
                    <a:lnTo>
                      <a:pt x="494" y="412"/>
                    </a:lnTo>
                    <a:lnTo>
                      <a:pt x="494" y="409"/>
                    </a:lnTo>
                    <a:lnTo>
                      <a:pt x="494" y="405"/>
                    </a:lnTo>
                    <a:lnTo>
                      <a:pt x="492" y="403"/>
                    </a:lnTo>
                    <a:lnTo>
                      <a:pt x="488" y="400"/>
                    </a:lnTo>
                    <a:lnTo>
                      <a:pt x="472" y="393"/>
                    </a:lnTo>
                    <a:lnTo>
                      <a:pt x="455" y="388"/>
                    </a:lnTo>
                    <a:lnTo>
                      <a:pt x="450" y="387"/>
                    </a:lnTo>
                    <a:lnTo>
                      <a:pt x="448" y="386"/>
                    </a:lnTo>
                    <a:lnTo>
                      <a:pt x="447" y="383"/>
                    </a:lnTo>
                    <a:lnTo>
                      <a:pt x="448" y="380"/>
                    </a:lnTo>
                    <a:lnTo>
                      <a:pt x="447" y="369"/>
                    </a:lnTo>
                    <a:lnTo>
                      <a:pt x="446" y="360"/>
                    </a:lnTo>
                    <a:lnTo>
                      <a:pt x="427" y="360"/>
                    </a:lnTo>
                    <a:lnTo>
                      <a:pt x="408" y="360"/>
                    </a:lnTo>
                    <a:lnTo>
                      <a:pt x="404" y="353"/>
                    </a:lnTo>
                    <a:lnTo>
                      <a:pt x="399" y="346"/>
                    </a:lnTo>
                    <a:lnTo>
                      <a:pt x="393" y="342"/>
                    </a:lnTo>
                    <a:lnTo>
                      <a:pt x="389" y="343"/>
                    </a:lnTo>
                    <a:lnTo>
                      <a:pt x="385" y="343"/>
                    </a:lnTo>
                    <a:lnTo>
                      <a:pt x="381" y="342"/>
                    </a:lnTo>
                    <a:lnTo>
                      <a:pt x="383" y="338"/>
                    </a:lnTo>
                    <a:lnTo>
                      <a:pt x="383" y="307"/>
                    </a:lnTo>
                    <a:lnTo>
                      <a:pt x="378" y="301"/>
                    </a:lnTo>
                    <a:lnTo>
                      <a:pt x="373" y="297"/>
                    </a:lnTo>
                    <a:lnTo>
                      <a:pt x="368" y="296"/>
                    </a:lnTo>
                    <a:lnTo>
                      <a:pt x="367" y="274"/>
                    </a:lnTo>
                    <a:lnTo>
                      <a:pt x="367" y="267"/>
                    </a:lnTo>
                    <a:lnTo>
                      <a:pt x="366" y="263"/>
                    </a:lnTo>
                    <a:lnTo>
                      <a:pt x="357" y="252"/>
                    </a:lnTo>
                    <a:lnTo>
                      <a:pt x="353" y="246"/>
                    </a:lnTo>
                    <a:lnTo>
                      <a:pt x="352" y="242"/>
                    </a:lnTo>
                    <a:lnTo>
                      <a:pt x="335" y="240"/>
                    </a:lnTo>
                    <a:lnTo>
                      <a:pt x="327" y="237"/>
                    </a:lnTo>
                    <a:lnTo>
                      <a:pt x="326" y="235"/>
                    </a:lnTo>
                    <a:lnTo>
                      <a:pt x="324" y="235"/>
                    </a:lnTo>
                    <a:lnTo>
                      <a:pt x="322" y="233"/>
                    </a:lnTo>
                    <a:lnTo>
                      <a:pt x="321" y="232"/>
                    </a:lnTo>
                    <a:lnTo>
                      <a:pt x="318" y="225"/>
                    </a:lnTo>
                    <a:lnTo>
                      <a:pt x="318" y="218"/>
                    </a:lnTo>
                    <a:lnTo>
                      <a:pt x="318" y="217"/>
                    </a:lnTo>
                    <a:lnTo>
                      <a:pt x="318" y="212"/>
                    </a:lnTo>
                    <a:lnTo>
                      <a:pt x="317" y="199"/>
                    </a:lnTo>
                    <a:lnTo>
                      <a:pt x="313" y="191"/>
                    </a:lnTo>
                    <a:lnTo>
                      <a:pt x="312" y="182"/>
                    </a:lnTo>
                    <a:lnTo>
                      <a:pt x="311" y="172"/>
                    </a:lnTo>
                    <a:lnTo>
                      <a:pt x="312" y="163"/>
                    </a:lnTo>
                    <a:lnTo>
                      <a:pt x="312" y="160"/>
                    </a:lnTo>
                    <a:lnTo>
                      <a:pt x="312" y="159"/>
                    </a:lnTo>
                    <a:lnTo>
                      <a:pt x="313" y="159"/>
                    </a:lnTo>
                    <a:lnTo>
                      <a:pt x="313" y="155"/>
                    </a:lnTo>
                    <a:lnTo>
                      <a:pt x="310" y="147"/>
                    </a:lnTo>
                    <a:lnTo>
                      <a:pt x="305" y="141"/>
                    </a:lnTo>
                    <a:lnTo>
                      <a:pt x="301" y="137"/>
                    </a:lnTo>
                    <a:lnTo>
                      <a:pt x="298" y="136"/>
                    </a:lnTo>
                    <a:lnTo>
                      <a:pt x="292" y="135"/>
                    </a:lnTo>
                    <a:lnTo>
                      <a:pt x="286" y="136"/>
                    </a:lnTo>
                    <a:lnTo>
                      <a:pt x="272" y="138"/>
                    </a:lnTo>
                    <a:lnTo>
                      <a:pt x="252" y="136"/>
                    </a:lnTo>
                    <a:lnTo>
                      <a:pt x="248" y="134"/>
                    </a:lnTo>
                    <a:lnTo>
                      <a:pt x="248" y="130"/>
                    </a:lnTo>
                    <a:lnTo>
                      <a:pt x="248" y="109"/>
                    </a:lnTo>
                    <a:lnTo>
                      <a:pt x="246" y="103"/>
                    </a:lnTo>
                    <a:lnTo>
                      <a:pt x="244" y="100"/>
                    </a:lnTo>
                    <a:lnTo>
                      <a:pt x="241" y="94"/>
                    </a:lnTo>
                    <a:lnTo>
                      <a:pt x="232" y="90"/>
                    </a:lnTo>
                    <a:lnTo>
                      <a:pt x="227" y="89"/>
                    </a:lnTo>
                    <a:lnTo>
                      <a:pt x="223" y="90"/>
                    </a:lnTo>
                    <a:lnTo>
                      <a:pt x="215" y="86"/>
                    </a:lnTo>
                    <a:lnTo>
                      <a:pt x="210" y="85"/>
                    </a:lnTo>
                    <a:lnTo>
                      <a:pt x="206" y="86"/>
                    </a:lnTo>
                    <a:lnTo>
                      <a:pt x="197" y="89"/>
                    </a:lnTo>
                    <a:lnTo>
                      <a:pt x="191" y="89"/>
                    </a:lnTo>
                    <a:lnTo>
                      <a:pt x="186" y="90"/>
                    </a:lnTo>
                    <a:lnTo>
                      <a:pt x="166" y="91"/>
                    </a:lnTo>
                    <a:lnTo>
                      <a:pt x="161" y="94"/>
                    </a:lnTo>
                    <a:lnTo>
                      <a:pt x="157" y="96"/>
                    </a:lnTo>
                    <a:lnTo>
                      <a:pt x="149" y="96"/>
                    </a:lnTo>
                    <a:lnTo>
                      <a:pt x="143" y="95"/>
                    </a:lnTo>
                    <a:lnTo>
                      <a:pt x="137" y="91"/>
                    </a:lnTo>
                    <a:lnTo>
                      <a:pt x="133" y="88"/>
                    </a:lnTo>
                    <a:lnTo>
                      <a:pt x="129" y="78"/>
                    </a:lnTo>
                    <a:lnTo>
                      <a:pt x="129" y="67"/>
                    </a:lnTo>
                    <a:lnTo>
                      <a:pt x="126" y="63"/>
                    </a:lnTo>
                    <a:lnTo>
                      <a:pt x="122" y="62"/>
                    </a:lnTo>
                    <a:lnTo>
                      <a:pt x="117" y="61"/>
                    </a:lnTo>
                    <a:lnTo>
                      <a:pt x="112" y="63"/>
                    </a:lnTo>
                    <a:lnTo>
                      <a:pt x="109" y="63"/>
                    </a:lnTo>
                    <a:lnTo>
                      <a:pt x="106" y="65"/>
                    </a:lnTo>
                    <a:lnTo>
                      <a:pt x="103" y="65"/>
                    </a:lnTo>
                    <a:lnTo>
                      <a:pt x="100" y="66"/>
                    </a:lnTo>
                    <a:lnTo>
                      <a:pt x="94" y="65"/>
                    </a:lnTo>
                    <a:lnTo>
                      <a:pt x="92" y="63"/>
                    </a:lnTo>
                    <a:lnTo>
                      <a:pt x="89" y="60"/>
                    </a:lnTo>
                    <a:lnTo>
                      <a:pt x="89" y="57"/>
                    </a:lnTo>
                    <a:lnTo>
                      <a:pt x="88" y="39"/>
                    </a:lnTo>
                    <a:lnTo>
                      <a:pt x="84" y="34"/>
                    </a:lnTo>
                    <a:lnTo>
                      <a:pt x="76" y="32"/>
                    </a:lnTo>
                    <a:lnTo>
                      <a:pt x="70" y="37"/>
                    </a:lnTo>
                    <a:lnTo>
                      <a:pt x="64" y="39"/>
                    </a:lnTo>
                    <a:lnTo>
                      <a:pt x="57" y="42"/>
                    </a:lnTo>
                    <a:lnTo>
                      <a:pt x="52" y="39"/>
                    </a:lnTo>
                    <a:lnTo>
                      <a:pt x="49" y="38"/>
                    </a:lnTo>
                    <a:lnTo>
                      <a:pt x="48" y="34"/>
                    </a:lnTo>
                    <a:lnTo>
                      <a:pt x="49" y="32"/>
                    </a:lnTo>
                    <a:lnTo>
                      <a:pt x="49" y="20"/>
                    </a:lnTo>
                    <a:lnTo>
                      <a:pt x="48" y="17"/>
                    </a:lnTo>
                    <a:lnTo>
                      <a:pt x="48" y="16"/>
                    </a:lnTo>
                    <a:lnTo>
                      <a:pt x="48" y="14"/>
                    </a:lnTo>
                    <a:lnTo>
                      <a:pt x="47" y="9"/>
                    </a:lnTo>
                    <a:lnTo>
                      <a:pt x="27" y="9"/>
                    </a:lnTo>
                    <a:lnTo>
                      <a:pt x="6" y="6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852">
                <a:extLst>
                  <a:ext uri="{FF2B5EF4-FFF2-40B4-BE49-F238E27FC236}">
                    <a16:creationId xmlns:a16="http://schemas.microsoft.com/office/drawing/2014/main" id="{332E0EC0-019B-8F70-913C-A49BD8E66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450"/>
                <a:ext cx="4" cy="6"/>
              </a:xfrm>
              <a:custGeom>
                <a:avLst/>
                <a:gdLst>
                  <a:gd name="T0" fmla="*/ 0 w 20"/>
                  <a:gd name="T1" fmla="*/ 30 h 30"/>
                  <a:gd name="T2" fmla="*/ 14 w 20"/>
                  <a:gd name="T3" fmla="*/ 22 h 30"/>
                  <a:gd name="T4" fmla="*/ 18 w 20"/>
                  <a:gd name="T5" fmla="*/ 17 h 30"/>
                  <a:gd name="T6" fmla="*/ 20 w 20"/>
                  <a:gd name="T7" fmla="*/ 12 h 30"/>
                  <a:gd name="T8" fmla="*/ 20 w 20"/>
                  <a:gd name="T9" fmla="*/ 6 h 30"/>
                  <a:gd name="T10" fmla="*/ 19 w 20"/>
                  <a:gd name="T11" fmla="*/ 1 h 30"/>
                  <a:gd name="T12" fmla="*/ 19 w 2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0">
                    <a:moveTo>
                      <a:pt x="0" y="30"/>
                    </a:moveTo>
                    <a:lnTo>
                      <a:pt x="14" y="22"/>
                    </a:lnTo>
                    <a:lnTo>
                      <a:pt x="18" y="17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19" y="1"/>
                    </a:lnTo>
                    <a:lnTo>
                      <a:pt x="19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853">
                <a:extLst>
                  <a:ext uri="{FF2B5EF4-FFF2-40B4-BE49-F238E27FC236}">
                    <a16:creationId xmlns:a16="http://schemas.microsoft.com/office/drawing/2014/main" id="{4476D7E9-2348-F241-D4F7-217CB6AECA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450"/>
                <a:ext cx="4" cy="6"/>
              </a:xfrm>
              <a:custGeom>
                <a:avLst/>
                <a:gdLst>
                  <a:gd name="T0" fmla="*/ 0 w 19"/>
                  <a:gd name="T1" fmla="*/ 30 h 30"/>
                  <a:gd name="T2" fmla="*/ 7 w 19"/>
                  <a:gd name="T3" fmla="*/ 13 h 30"/>
                  <a:gd name="T4" fmla="*/ 19 w 19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30">
                    <a:moveTo>
                      <a:pt x="0" y="30"/>
                    </a:moveTo>
                    <a:lnTo>
                      <a:pt x="7" y="13"/>
                    </a:lnTo>
                    <a:lnTo>
                      <a:pt x="19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854">
                <a:extLst>
                  <a:ext uri="{FF2B5EF4-FFF2-40B4-BE49-F238E27FC236}">
                    <a16:creationId xmlns:a16="http://schemas.microsoft.com/office/drawing/2014/main" id="{60DD07E2-C63E-8203-0281-A61F7E76A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456"/>
                <a:ext cx="41" cy="75"/>
              </a:xfrm>
              <a:custGeom>
                <a:avLst/>
                <a:gdLst>
                  <a:gd name="T0" fmla="*/ 175 w 203"/>
                  <a:gd name="T1" fmla="*/ 364 h 373"/>
                  <a:gd name="T2" fmla="*/ 197 w 203"/>
                  <a:gd name="T3" fmla="*/ 358 h 373"/>
                  <a:gd name="T4" fmla="*/ 202 w 203"/>
                  <a:gd name="T5" fmla="*/ 354 h 373"/>
                  <a:gd name="T6" fmla="*/ 202 w 203"/>
                  <a:gd name="T7" fmla="*/ 347 h 373"/>
                  <a:gd name="T8" fmla="*/ 202 w 203"/>
                  <a:gd name="T9" fmla="*/ 343 h 373"/>
                  <a:gd name="T10" fmla="*/ 185 w 203"/>
                  <a:gd name="T11" fmla="*/ 331 h 373"/>
                  <a:gd name="T12" fmla="*/ 181 w 203"/>
                  <a:gd name="T13" fmla="*/ 283 h 373"/>
                  <a:gd name="T14" fmla="*/ 167 w 203"/>
                  <a:gd name="T15" fmla="*/ 282 h 373"/>
                  <a:gd name="T16" fmla="*/ 159 w 203"/>
                  <a:gd name="T17" fmla="*/ 295 h 373"/>
                  <a:gd name="T18" fmla="*/ 156 w 203"/>
                  <a:gd name="T19" fmla="*/ 299 h 373"/>
                  <a:gd name="T20" fmla="*/ 149 w 203"/>
                  <a:gd name="T21" fmla="*/ 307 h 373"/>
                  <a:gd name="T22" fmla="*/ 145 w 203"/>
                  <a:gd name="T23" fmla="*/ 311 h 373"/>
                  <a:gd name="T24" fmla="*/ 139 w 203"/>
                  <a:gd name="T25" fmla="*/ 312 h 373"/>
                  <a:gd name="T26" fmla="*/ 126 w 203"/>
                  <a:gd name="T27" fmla="*/ 314 h 373"/>
                  <a:gd name="T28" fmla="*/ 120 w 203"/>
                  <a:gd name="T29" fmla="*/ 316 h 373"/>
                  <a:gd name="T30" fmla="*/ 118 w 203"/>
                  <a:gd name="T31" fmla="*/ 294 h 373"/>
                  <a:gd name="T32" fmla="*/ 126 w 203"/>
                  <a:gd name="T33" fmla="*/ 278 h 373"/>
                  <a:gd name="T34" fmla="*/ 130 w 203"/>
                  <a:gd name="T35" fmla="*/ 268 h 373"/>
                  <a:gd name="T36" fmla="*/ 132 w 203"/>
                  <a:gd name="T37" fmla="*/ 262 h 373"/>
                  <a:gd name="T38" fmla="*/ 133 w 203"/>
                  <a:gd name="T39" fmla="*/ 256 h 373"/>
                  <a:gd name="T40" fmla="*/ 120 w 203"/>
                  <a:gd name="T41" fmla="*/ 260 h 373"/>
                  <a:gd name="T42" fmla="*/ 93 w 203"/>
                  <a:gd name="T43" fmla="*/ 265 h 373"/>
                  <a:gd name="T44" fmla="*/ 71 w 203"/>
                  <a:gd name="T45" fmla="*/ 265 h 373"/>
                  <a:gd name="T46" fmla="*/ 64 w 203"/>
                  <a:gd name="T47" fmla="*/ 260 h 373"/>
                  <a:gd name="T48" fmla="*/ 61 w 203"/>
                  <a:gd name="T49" fmla="*/ 237 h 373"/>
                  <a:gd name="T50" fmla="*/ 60 w 203"/>
                  <a:gd name="T51" fmla="*/ 219 h 373"/>
                  <a:gd name="T52" fmla="*/ 63 w 203"/>
                  <a:gd name="T53" fmla="*/ 203 h 373"/>
                  <a:gd name="T54" fmla="*/ 75 w 203"/>
                  <a:gd name="T55" fmla="*/ 196 h 373"/>
                  <a:gd name="T56" fmla="*/ 71 w 203"/>
                  <a:gd name="T57" fmla="*/ 164 h 373"/>
                  <a:gd name="T58" fmla="*/ 47 w 203"/>
                  <a:gd name="T59" fmla="*/ 148 h 373"/>
                  <a:gd name="T60" fmla="*/ 33 w 203"/>
                  <a:gd name="T61" fmla="*/ 141 h 373"/>
                  <a:gd name="T62" fmla="*/ 31 w 203"/>
                  <a:gd name="T63" fmla="*/ 130 h 373"/>
                  <a:gd name="T64" fmla="*/ 49 w 203"/>
                  <a:gd name="T65" fmla="*/ 116 h 373"/>
                  <a:gd name="T66" fmla="*/ 65 w 203"/>
                  <a:gd name="T67" fmla="*/ 93 h 373"/>
                  <a:gd name="T68" fmla="*/ 55 w 203"/>
                  <a:gd name="T69" fmla="*/ 72 h 373"/>
                  <a:gd name="T70" fmla="*/ 35 w 203"/>
                  <a:gd name="T71" fmla="*/ 59 h 373"/>
                  <a:gd name="T72" fmla="*/ 19 w 203"/>
                  <a:gd name="T73" fmla="*/ 46 h 373"/>
                  <a:gd name="T74" fmla="*/ 2 w 203"/>
                  <a:gd name="T75" fmla="*/ 36 h 373"/>
                  <a:gd name="T76" fmla="*/ 1 w 203"/>
                  <a:gd name="T77" fmla="*/ 22 h 373"/>
                  <a:gd name="T78" fmla="*/ 8 w 203"/>
                  <a:gd name="T79" fmla="*/ 4 h 373"/>
                  <a:gd name="T80" fmla="*/ 21 w 203"/>
                  <a:gd name="T81" fmla="*/ 5 h 373"/>
                  <a:gd name="T82" fmla="*/ 43 w 203"/>
                  <a:gd name="T83" fmla="*/ 4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3" h="373">
                    <a:moveTo>
                      <a:pt x="164" y="373"/>
                    </a:moveTo>
                    <a:lnTo>
                      <a:pt x="175" y="364"/>
                    </a:lnTo>
                    <a:lnTo>
                      <a:pt x="190" y="360"/>
                    </a:lnTo>
                    <a:lnTo>
                      <a:pt x="197" y="358"/>
                    </a:lnTo>
                    <a:lnTo>
                      <a:pt x="199" y="356"/>
                    </a:lnTo>
                    <a:lnTo>
                      <a:pt x="202" y="354"/>
                    </a:lnTo>
                    <a:lnTo>
                      <a:pt x="203" y="350"/>
                    </a:lnTo>
                    <a:lnTo>
                      <a:pt x="202" y="347"/>
                    </a:lnTo>
                    <a:lnTo>
                      <a:pt x="202" y="346"/>
                    </a:lnTo>
                    <a:lnTo>
                      <a:pt x="202" y="343"/>
                    </a:lnTo>
                    <a:lnTo>
                      <a:pt x="191" y="337"/>
                    </a:lnTo>
                    <a:lnTo>
                      <a:pt x="185" y="331"/>
                    </a:lnTo>
                    <a:lnTo>
                      <a:pt x="183" y="310"/>
                    </a:lnTo>
                    <a:lnTo>
                      <a:pt x="181" y="283"/>
                    </a:lnTo>
                    <a:lnTo>
                      <a:pt x="173" y="280"/>
                    </a:lnTo>
                    <a:lnTo>
                      <a:pt x="167" y="282"/>
                    </a:lnTo>
                    <a:lnTo>
                      <a:pt x="162" y="286"/>
                    </a:lnTo>
                    <a:lnTo>
                      <a:pt x="159" y="295"/>
                    </a:lnTo>
                    <a:lnTo>
                      <a:pt x="157" y="296"/>
                    </a:lnTo>
                    <a:lnTo>
                      <a:pt x="156" y="299"/>
                    </a:lnTo>
                    <a:lnTo>
                      <a:pt x="153" y="303"/>
                    </a:lnTo>
                    <a:lnTo>
                      <a:pt x="149" y="307"/>
                    </a:lnTo>
                    <a:lnTo>
                      <a:pt x="146" y="308"/>
                    </a:lnTo>
                    <a:lnTo>
                      <a:pt x="145" y="311"/>
                    </a:lnTo>
                    <a:lnTo>
                      <a:pt x="141" y="311"/>
                    </a:lnTo>
                    <a:lnTo>
                      <a:pt x="139" y="312"/>
                    </a:lnTo>
                    <a:lnTo>
                      <a:pt x="133" y="314"/>
                    </a:lnTo>
                    <a:lnTo>
                      <a:pt x="126" y="314"/>
                    </a:lnTo>
                    <a:lnTo>
                      <a:pt x="122" y="314"/>
                    </a:lnTo>
                    <a:lnTo>
                      <a:pt x="120" y="316"/>
                    </a:lnTo>
                    <a:lnTo>
                      <a:pt x="117" y="303"/>
                    </a:lnTo>
                    <a:lnTo>
                      <a:pt x="118" y="294"/>
                    </a:lnTo>
                    <a:lnTo>
                      <a:pt x="120" y="285"/>
                    </a:lnTo>
                    <a:lnTo>
                      <a:pt x="126" y="278"/>
                    </a:lnTo>
                    <a:lnTo>
                      <a:pt x="128" y="273"/>
                    </a:lnTo>
                    <a:lnTo>
                      <a:pt x="130" y="268"/>
                    </a:lnTo>
                    <a:lnTo>
                      <a:pt x="130" y="265"/>
                    </a:lnTo>
                    <a:lnTo>
                      <a:pt x="132" y="262"/>
                    </a:lnTo>
                    <a:lnTo>
                      <a:pt x="132" y="259"/>
                    </a:lnTo>
                    <a:lnTo>
                      <a:pt x="133" y="256"/>
                    </a:lnTo>
                    <a:lnTo>
                      <a:pt x="126" y="257"/>
                    </a:lnTo>
                    <a:lnTo>
                      <a:pt x="120" y="260"/>
                    </a:lnTo>
                    <a:lnTo>
                      <a:pt x="107" y="263"/>
                    </a:lnTo>
                    <a:lnTo>
                      <a:pt x="93" y="265"/>
                    </a:lnTo>
                    <a:lnTo>
                      <a:pt x="78" y="266"/>
                    </a:lnTo>
                    <a:lnTo>
                      <a:pt x="71" y="265"/>
                    </a:lnTo>
                    <a:lnTo>
                      <a:pt x="67" y="263"/>
                    </a:lnTo>
                    <a:lnTo>
                      <a:pt x="64" y="260"/>
                    </a:lnTo>
                    <a:lnTo>
                      <a:pt x="64" y="256"/>
                    </a:lnTo>
                    <a:lnTo>
                      <a:pt x="61" y="237"/>
                    </a:lnTo>
                    <a:lnTo>
                      <a:pt x="60" y="227"/>
                    </a:lnTo>
                    <a:lnTo>
                      <a:pt x="60" y="219"/>
                    </a:lnTo>
                    <a:lnTo>
                      <a:pt x="59" y="209"/>
                    </a:lnTo>
                    <a:lnTo>
                      <a:pt x="63" y="203"/>
                    </a:lnTo>
                    <a:lnTo>
                      <a:pt x="66" y="198"/>
                    </a:lnTo>
                    <a:lnTo>
                      <a:pt x="75" y="196"/>
                    </a:lnTo>
                    <a:lnTo>
                      <a:pt x="99" y="176"/>
                    </a:lnTo>
                    <a:lnTo>
                      <a:pt x="71" y="164"/>
                    </a:lnTo>
                    <a:lnTo>
                      <a:pt x="59" y="157"/>
                    </a:lnTo>
                    <a:lnTo>
                      <a:pt x="47" y="148"/>
                    </a:lnTo>
                    <a:lnTo>
                      <a:pt x="38" y="146"/>
                    </a:lnTo>
                    <a:lnTo>
                      <a:pt x="33" y="141"/>
                    </a:lnTo>
                    <a:lnTo>
                      <a:pt x="32" y="136"/>
                    </a:lnTo>
                    <a:lnTo>
                      <a:pt x="31" y="130"/>
                    </a:lnTo>
                    <a:lnTo>
                      <a:pt x="35" y="124"/>
                    </a:lnTo>
                    <a:lnTo>
                      <a:pt x="49" y="116"/>
                    </a:lnTo>
                    <a:lnTo>
                      <a:pt x="64" y="106"/>
                    </a:lnTo>
                    <a:lnTo>
                      <a:pt x="65" y="93"/>
                    </a:lnTo>
                    <a:lnTo>
                      <a:pt x="63" y="82"/>
                    </a:lnTo>
                    <a:lnTo>
                      <a:pt x="55" y="72"/>
                    </a:lnTo>
                    <a:lnTo>
                      <a:pt x="43" y="66"/>
                    </a:lnTo>
                    <a:lnTo>
                      <a:pt x="35" y="59"/>
                    </a:lnTo>
                    <a:lnTo>
                      <a:pt x="25" y="51"/>
                    </a:lnTo>
                    <a:lnTo>
                      <a:pt x="19" y="46"/>
                    </a:lnTo>
                    <a:lnTo>
                      <a:pt x="14" y="43"/>
                    </a:lnTo>
                    <a:lnTo>
                      <a:pt x="2" y="36"/>
                    </a:lnTo>
                    <a:lnTo>
                      <a:pt x="0" y="30"/>
                    </a:lnTo>
                    <a:lnTo>
                      <a:pt x="1" y="22"/>
                    </a:lnTo>
                    <a:lnTo>
                      <a:pt x="2" y="14"/>
                    </a:lnTo>
                    <a:lnTo>
                      <a:pt x="8" y="4"/>
                    </a:lnTo>
                    <a:lnTo>
                      <a:pt x="13" y="4"/>
                    </a:lnTo>
                    <a:lnTo>
                      <a:pt x="21" y="5"/>
                    </a:lnTo>
                    <a:lnTo>
                      <a:pt x="30" y="4"/>
                    </a:lnTo>
                    <a:lnTo>
                      <a:pt x="43" y="4"/>
                    </a:lnTo>
                    <a:lnTo>
                      <a:pt x="52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855">
                <a:extLst>
                  <a:ext uri="{FF2B5EF4-FFF2-40B4-BE49-F238E27FC236}">
                    <a16:creationId xmlns:a16="http://schemas.microsoft.com/office/drawing/2014/main" id="{AAFC1EE9-5FE5-46F6-8C5C-FC6800D1FC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60"/>
                <a:ext cx="74" cy="28"/>
              </a:xfrm>
              <a:custGeom>
                <a:avLst/>
                <a:gdLst>
                  <a:gd name="T0" fmla="*/ 371 w 371"/>
                  <a:gd name="T1" fmla="*/ 142 h 142"/>
                  <a:gd name="T2" fmla="*/ 346 w 371"/>
                  <a:gd name="T3" fmla="*/ 135 h 142"/>
                  <a:gd name="T4" fmla="*/ 325 w 371"/>
                  <a:gd name="T5" fmla="*/ 125 h 142"/>
                  <a:gd name="T6" fmla="*/ 303 w 371"/>
                  <a:gd name="T7" fmla="*/ 110 h 142"/>
                  <a:gd name="T8" fmla="*/ 284 w 371"/>
                  <a:gd name="T9" fmla="*/ 96 h 142"/>
                  <a:gd name="T10" fmla="*/ 277 w 371"/>
                  <a:gd name="T11" fmla="*/ 90 h 142"/>
                  <a:gd name="T12" fmla="*/ 272 w 371"/>
                  <a:gd name="T13" fmla="*/ 83 h 142"/>
                  <a:gd name="T14" fmla="*/ 264 w 371"/>
                  <a:gd name="T15" fmla="*/ 73 h 142"/>
                  <a:gd name="T16" fmla="*/ 262 w 371"/>
                  <a:gd name="T17" fmla="*/ 69 h 142"/>
                  <a:gd name="T18" fmla="*/ 261 w 371"/>
                  <a:gd name="T19" fmla="*/ 67 h 142"/>
                  <a:gd name="T20" fmla="*/ 258 w 371"/>
                  <a:gd name="T21" fmla="*/ 62 h 142"/>
                  <a:gd name="T22" fmla="*/ 244 w 371"/>
                  <a:gd name="T23" fmla="*/ 58 h 142"/>
                  <a:gd name="T24" fmla="*/ 233 w 371"/>
                  <a:gd name="T25" fmla="*/ 56 h 142"/>
                  <a:gd name="T26" fmla="*/ 222 w 371"/>
                  <a:gd name="T27" fmla="*/ 51 h 142"/>
                  <a:gd name="T28" fmla="*/ 214 w 371"/>
                  <a:gd name="T29" fmla="*/ 47 h 142"/>
                  <a:gd name="T30" fmla="*/ 205 w 371"/>
                  <a:gd name="T31" fmla="*/ 41 h 142"/>
                  <a:gd name="T32" fmla="*/ 199 w 371"/>
                  <a:gd name="T33" fmla="*/ 35 h 142"/>
                  <a:gd name="T34" fmla="*/ 193 w 371"/>
                  <a:gd name="T35" fmla="*/ 28 h 142"/>
                  <a:gd name="T36" fmla="*/ 189 w 371"/>
                  <a:gd name="T37" fmla="*/ 21 h 142"/>
                  <a:gd name="T38" fmla="*/ 186 w 371"/>
                  <a:gd name="T39" fmla="*/ 15 h 142"/>
                  <a:gd name="T40" fmla="*/ 182 w 371"/>
                  <a:gd name="T41" fmla="*/ 11 h 142"/>
                  <a:gd name="T42" fmla="*/ 171 w 371"/>
                  <a:gd name="T43" fmla="*/ 5 h 142"/>
                  <a:gd name="T44" fmla="*/ 157 w 371"/>
                  <a:gd name="T45" fmla="*/ 1 h 142"/>
                  <a:gd name="T46" fmla="*/ 147 w 371"/>
                  <a:gd name="T47" fmla="*/ 0 h 142"/>
                  <a:gd name="T48" fmla="*/ 138 w 371"/>
                  <a:gd name="T49" fmla="*/ 1 h 142"/>
                  <a:gd name="T50" fmla="*/ 134 w 371"/>
                  <a:gd name="T51" fmla="*/ 6 h 142"/>
                  <a:gd name="T52" fmla="*/ 131 w 371"/>
                  <a:gd name="T53" fmla="*/ 9 h 142"/>
                  <a:gd name="T54" fmla="*/ 130 w 371"/>
                  <a:gd name="T55" fmla="*/ 9 h 142"/>
                  <a:gd name="T56" fmla="*/ 130 w 371"/>
                  <a:gd name="T57" fmla="*/ 10 h 142"/>
                  <a:gd name="T58" fmla="*/ 130 w 371"/>
                  <a:gd name="T59" fmla="*/ 12 h 142"/>
                  <a:gd name="T60" fmla="*/ 124 w 371"/>
                  <a:gd name="T61" fmla="*/ 17 h 142"/>
                  <a:gd name="T62" fmla="*/ 119 w 371"/>
                  <a:gd name="T63" fmla="*/ 22 h 142"/>
                  <a:gd name="T64" fmla="*/ 112 w 371"/>
                  <a:gd name="T65" fmla="*/ 24 h 142"/>
                  <a:gd name="T66" fmla="*/ 106 w 371"/>
                  <a:gd name="T67" fmla="*/ 27 h 142"/>
                  <a:gd name="T68" fmla="*/ 98 w 371"/>
                  <a:gd name="T69" fmla="*/ 28 h 142"/>
                  <a:gd name="T70" fmla="*/ 92 w 371"/>
                  <a:gd name="T71" fmla="*/ 30 h 142"/>
                  <a:gd name="T72" fmla="*/ 77 w 371"/>
                  <a:gd name="T73" fmla="*/ 30 h 142"/>
                  <a:gd name="T74" fmla="*/ 63 w 371"/>
                  <a:gd name="T75" fmla="*/ 34 h 142"/>
                  <a:gd name="T76" fmla="*/ 50 w 371"/>
                  <a:gd name="T77" fmla="*/ 38 h 142"/>
                  <a:gd name="T78" fmla="*/ 39 w 371"/>
                  <a:gd name="T79" fmla="*/ 45 h 142"/>
                  <a:gd name="T80" fmla="*/ 27 w 371"/>
                  <a:gd name="T81" fmla="*/ 52 h 142"/>
                  <a:gd name="T82" fmla="*/ 17 w 371"/>
                  <a:gd name="T83" fmla="*/ 63 h 142"/>
                  <a:gd name="T84" fmla="*/ 7 w 371"/>
                  <a:gd name="T85" fmla="*/ 75 h 142"/>
                  <a:gd name="T86" fmla="*/ 0 w 371"/>
                  <a:gd name="T87" fmla="*/ 9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71" h="142">
                    <a:moveTo>
                      <a:pt x="371" y="142"/>
                    </a:moveTo>
                    <a:lnTo>
                      <a:pt x="346" y="135"/>
                    </a:lnTo>
                    <a:lnTo>
                      <a:pt x="325" y="125"/>
                    </a:lnTo>
                    <a:lnTo>
                      <a:pt x="303" y="110"/>
                    </a:lnTo>
                    <a:lnTo>
                      <a:pt x="284" y="96"/>
                    </a:lnTo>
                    <a:lnTo>
                      <a:pt x="277" y="90"/>
                    </a:lnTo>
                    <a:lnTo>
                      <a:pt x="272" y="83"/>
                    </a:lnTo>
                    <a:lnTo>
                      <a:pt x="264" y="73"/>
                    </a:lnTo>
                    <a:lnTo>
                      <a:pt x="262" y="69"/>
                    </a:lnTo>
                    <a:lnTo>
                      <a:pt x="261" y="67"/>
                    </a:lnTo>
                    <a:lnTo>
                      <a:pt x="258" y="62"/>
                    </a:lnTo>
                    <a:lnTo>
                      <a:pt x="244" y="58"/>
                    </a:lnTo>
                    <a:lnTo>
                      <a:pt x="233" y="56"/>
                    </a:lnTo>
                    <a:lnTo>
                      <a:pt x="222" y="51"/>
                    </a:lnTo>
                    <a:lnTo>
                      <a:pt x="214" y="47"/>
                    </a:lnTo>
                    <a:lnTo>
                      <a:pt x="205" y="41"/>
                    </a:lnTo>
                    <a:lnTo>
                      <a:pt x="199" y="35"/>
                    </a:lnTo>
                    <a:lnTo>
                      <a:pt x="193" y="28"/>
                    </a:lnTo>
                    <a:lnTo>
                      <a:pt x="189" y="21"/>
                    </a:lnTo>
                    <a:lnTo>
                      <a:pt x="186" y="15"/>
                    </a:lnTo>
                    <a:lnTo>
                      <a:pt x="182" y="11"/>
                    </a:lnTo>
                    <a:lnTo>
                      <a:pt x="171" y="5"/>
                    </a:lnTo>
                    <a:lnTo>
                      <a:pt x="157" y="1"/>
                    </a:lnTo>
                    <a:lnTo>
                      <a:pt x="147" y="0"/>
                    </a:lnTo>
                    <a:lnTo>
                      <a:pt x="138" y="1"/>
                    </a:lnTo>
                    <a:lnTo>
                      <a:pt x="134" y="6"/>
                    </a:lnTo>
                    <a:lnTo>
                      <a:pt x="131" y="9"/>
                    </a:lnTo>
                    <a:lnTo>
                      <a:pt x="130" y="9"/>
                    </a:lnTo>
                    <a:lnTo>
                      <a:pt x="130" y="10"/>
                    </a:lnTo>
                    <a:lnTo>
                      <a:pt x="130" y="12"/>
                    </a:lnTo>
                    <a:lnTo>
                      <a:pt x="124" y="17"/>
                    </a:lnTo>
                    <a:lnTo>
                      <a:pt x="119" y="22"/>
                    </a:lnTo>
                    <a:lnTo>
                      <a:pt x="112" y="24"/>
                    </a:lnTo>
                    <a:lnTo>
                      <a:pt x="106" y="27"/>
                    </a:lnTo>
                    <a:lnTo>
                      <a:pt x="98" y="28"/>
                    </a:lnTo>
                    <a:lnTo>
                      <a:pt x="92" y="30"/>
                    </a:lnTo>
                    <a:lnTo>
                      <a:pt x="77" y="30"/>
                    </a:lnTo>
                    <a:lnTo>
                      <a:pt x="63" y="34"/>
                    </a:lnTo>
                    <a:lnTo>
                      <a:pt x="50" y="38"/>
                    </a:lnTo>
                    <a:lnTo>
                      <a:pt x="39" y="45"/>
                    </a:lnTo>
                    <a:lnTo>
                      <a:pt x="27" y="52"/>
                    </a:lnTo>
                    <a:lnTo>
                      <a:pt x="17" y="63"/>
                    </a:lnTo>
                    <a:lnTo>
                      <a:pt x="7" y="75"/>
                    </a:lnTo>
                    <a:lnTo>
                      <a:pt x="0" y="9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856">
                <a:extLst>
                  <a:ext uri="{FF2B5EF4-FFF2-40B4-BE49-F238E27FC236}">
                    <a16:creationId xmlns:a16="http://schemas.microsoft.com/office/drawing/2014/main" id="{7FFEEC06-1CA9-280F-0B7B-623E51E444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317"/>
                <a:ext cx="185" cy="29"/>
              </a:xfrm>
              <a:custGeom>
                <a:avLst/>
                <a:gdLst>
                  <a:gd name="T0" fmla="*/ 10 w 926"/>
                  <a:gd name="T1" fmla="*/ 108 h 146"/>
                  <a:gd name="T2" fmla="*/ 49 w 926"/>
                  <a:gd name="T3" fmla="*/ 105 h 146"/>
                  <a:gd name="T4" fmla="*/ 62 w 926"/>
                  <a:gd name="T5" fmla="*/ 105 h 146"/>
                  <a:gd name="T6" fmla="*/ 72 w 926"/>
                  <a:gd name="T7" fmla="*/ 111 h 146"/>
                  <a:gd name="T8" fmla="*/ 91 w 926"/>
                  <a:gd name="T9" fmla="*/ 123 h 146"/>
                  <a:gd name="T10" fmla="*/ 107 w 926"/>
                  <a:gd name="T11" fmla="*/ 127 h 146"/>
                  <a:gd name="T12" fmla="*/ 129 w 926"/>
                  <a:gd name="T13" fmla="*/ 125 h 146"/>
                  <a:gd name="T14" fmla="*/ 140 w 926"/>
                  <a:gd name="T15" fmla="*/ 113 h 146"/>
                  <a:gd name="T16" fmla="*/ 151 w 926"/>
                  <a:gd name="T17" fmla="*/ 107 h 146"/>
                  <a:gd name="T18" fmla="*/ 165 w 926"/>
                  <a:gd name="T19" fmla="*/ 105 h 146"/>
                  <a:gd name="T20" fmla="*/ 176 w 926"/>
                  <a:gd name="T21" fmla="*/ 116 h 146"/>
                  <a:gd name="T22" fmla="*/ 183 w 926"/>
                  <a:gd name="T23" fmla="*/ 127 h 146"/>
                  <a:gd name="T24" fmla="*/ 204 w 926"/>
                  <a:gd name="T25" fmla="*/ 131 h 146"/>
                  <a:gd name="T26" fmla="*/ 217 w 926"/>
                  <a:gd name="T27" fmla="*/ 133 h 146"/>
                  <a:gd name="T28" fmla="*/ 288 w 926"/>
                  <a:gd name="T29" fmla="*/ 123 h 146"/>
                  <a:gd name="T30" fmla="*/ 298 w 926"/>
                  <a:gd name="T31" fmla="*/ 111 h 146"/>
                  <a:gd name="T32" fmla="*/ 311 w 926"/>
                  <a:gd name="T33" fmla="*/ 106 h 146"/>
                  <a:gd name="T34" fmla="*/ 332 w 926"/>
                  <a:gd name="T35" fmla="*/ 108 h 146"/>
                  <a:gd name="T36" fmla="*/ 343 w 926"/>
                  <a:gd name="T37" fmla="*/ 113 h 146"/>
                  <a:gd name="T38" fmla="*/ 346 w 926"/>
                  <a:gd name="T39" fmla="*/ 127 h 146"/>
                  <a:gd name="T40" fmla="*/ 358 w 926"/>
                  <a:gd name="T41" fmla="*/ 142 h 146"/>
                  <a:gd name="T42" fmla="*/ 375 w 926"/>
                  <a:gd name="T43" fmla="*/ 145 h 146"/>
                  <a:gd name="T44" fmla="*/ 391 w 926"/>
                  <a:gd name="T45" fmla="*/ 140 h 146"/>
                  <a:gd name="T46" fmla="*/ 398 w 926"/>
                  <a:gd name="T47" fmla="*/ 129 h 146"/>
                  <a:gd name="T48" fmla="*/ 406 w 926"/>
                  <a:gd name="T49" fmla="*/ 102 h 146"/>
                  <a:gd name="T50" fmla="*/ 460 w 926"/>
                  <a:gd name="T51" fmla="*/ 25 h 146"/>
                  <a:gd name="T52" fmla="*/ 475 w 926"/>
                  <a:gd name="T53" fmla="*/ 23 h 146"/>
                  <a:gd name="T54" fmla="*/ 494 w 926"/>
                  <a:gd name="T55" fmla="*/ 22 h 146"/>
                  <a:gd name="T56" fmla="*/ 504 w 926"/>
                  <a:gd name="T57" fmla="*/ 22 h 146"/>
                  <a:gd name="T58" fmla="*/ 511 w 926"/>
                  <a:gd name="T59" fmla="*/ 21 h 146"/>
                  <a:gd name="T60" fmla="*/ 523 w 926"/>
                  <a:gd name="T61" fmla="*/ 13 h 146"/>
                  <a:gd name="T62" fmla="*/ 534 w 926"/>
                  <a:gd name="T63" fmla="*/ 3 h 146"/>
                  <a:gd name="T64" fmla="*/ 568 w 926"/>
                  <a:gd name="T65" fmla="*/ 7 h 146"/>
                  <a:gd name="T66" fmla="*/ 617 w 926"/>
                  <a:gd name="T67" fmla="*/ 4 h 146"/>
                  <a:gd name="T68" fmla="*/ 640 w 926"/>
                  <a:gd name="T69" fmla="*/ 0 h 146"/>
                  <a:gd name="T70" fmla="*/ 668 w 926"/>
                  <a:gd name="T71" fmla="*/ 7 h 146"/>
                  <a:gd name="T72" fmla="*/ 695 w 926"/>
                  <a:gd name="T73" fmla="*/ 13 h 146"/>
                  <a:gd name="T74" fmla="*/ 717 w 926"/>
                  <a:gd name="T75" fmla="*/ 23 h 146"/>
                  <a:gd name="T76" fmla="*/ 734 w 926"/>
                  <a:gd name="T77" fmla="*/ 36 h 146"/>
                  <a:gd name="T78" fmla="*/ 766 w 926"/>
                  <a:gd name="T79" fmla="*/ 45 h 146"/>
                  <a:gd name="T80" fmla="*/ 780 w 926"/>
                  <a:gd name="T81" fmla="*/ 57 h 146"/>
                  <a:gd name="T82" fmla="*/ 792 w 926"/>
                  <a:gd name="T83" fmla="*/ 72 h 146"/>
                  <a:gd name="T84" fmla="*/ 810 w 926"/>
                  <a:gd name="T85" fmla="*/ 82 h 146"/>
                  <a:gd name="T86" fmla="*/ 811 w 926"/>
                  <a:gd name="T87" fmla="*/ 80 h 146"/>
                  <a:gd name="T88" fmla="*/ 818 w 926"/>
                  <a:gd name="T89" fmla="*/ 80 h 146"/>
                  <a:gd name="T90" fmla="*/ 827 w 926"/>
                  <a:gd name="T91" fmla="*/ 77 h 146"/>
                  <a:gd name="T92" fmla="*/ 858 w 926"/>
                  <a:gd name="T93" fmla="*/ 42 h 146"/>
                  <a:gd name="T94" fmla="*/ 878 w 926"/>
                  <a:gd name="T95" fmla="*/ 47 h 146"/>
                  <a:gd name="T96" fmla="*/ 887 w 926"/>
                  <a:gd name="T97" fmla="*/ 62 h 146"/>
                  <a:gd name="T98" fmla="*/ 892 w 926"/>
                  <a:gd name="T99" fmla="*/ 71 h 146"/>
                  <a:gd name="T100" fmla="*/ 903 w 926"/>
                  <a:gd name="T101" fmla="*/ 72 h 146"/>
                  <a:gd name="T102" fmla="*/ 912 w 926"/>
                  <a:gd name="T103" fmla="*/ 67 h 146"/>
                  <a:gd name="T104" fmla="*/ 915 w 926"/>
                  <a:gd name="T105" fmla="*/ 63 h 146"/>
                  <a:gd name="T106" fmla="*/ 919 w 926"/>
                  <a:gd name="T107" fmla="*/ 60 h 146"/>
                  <a:gd name="T108" fmla="*/ 920 w 926"/>
                  <a:gd name="T109" fmla="*/ 49 h 146"/>
                  <a:gd name="T110" fmla="*/ 921 w 926"/>
                  <a:gd name="T111" fmla="*/ 39 h 146"/>
                  <a:gd name="T112" fmla="*/ 923 w 926"/>
                  <a:gd name="T113" fmla="*/ 21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26" h="146">
                    <a:moveTo>
                      <a:pt x="0" y="114"/>
                    </a:moveTo>
                    <a:lnTo>
                      <a:pt x="10" y="108"/>
                    </a:lnTo>
                    <a:lnTo>
                      <a:pt x="23" y="106"/>
                    </a:lnTo>
                    <a:lnTo>
                      <a:pt x="49" y="105"/>
                    </a:lnTo>
                    <a:lnTo>
                      <a:pt x="56" y="103"/>
                    </a:lnTo>
                    <a:lnTo>
                      <a:pt x="62" y="105"/>
                    </a:lnTo>
                    <a:lnTo>
                      <a:pt x="67" y="106"/>
                    </a:lnTo>
                    <a:lnTo>
                      <a:pt x="72" y="111"/>
                    </a:lnTo>
                    <a:lnTo>
                      <a:pt x="82" y="117"/>
                    </a:lnTo>
                    <a:lnTo>
                      <a:pt x="91" y="123"/>
                    </a:lnTo>
                    <a:lnTo>
                      <a:pt x="97" y="125"/>
                    </a:lnTo>
                    <a:lnTo>
                      <a:pt x="107" y="127"/>
                    </a:lnTo>
                    <a:lnTo>
                      <a:pt x="117" y="127"/>
                    </a:lnTo>
                    <a:lnTo>
                      <a:pt x="129" y="125"/>
                    </a:lnTo>
                    <a:lnTo>
                      <a:pt x="134" y="118"/>
                    </a:lnTo>
                    <a:lnTo>
                      <a:pt x="140" y="113"/>
                    </a:lnTo>
                    <a:lnTo>
                      <a:pt x="145" y="108"/>
                    </a:lnTo>
                    <a:lnTo>
                      <a:pt x="151" y="107"/>
                    </a:lnTo>
                    <a:lnTo>
                      <a:pt x="158" y="103"/>
                    </a:lnTo>
                    <a:lnTo>
                      <a:pt x="165" y="105"/>
                    </a:lnTo>
                    <a:lnTo>
                      <a:pt x="171" y="108"/>
                    </a:lnTo>
                    <a:lnTo>
                      <a:pt x="176" y="116"/>
                    </a:lnTo>
                    <a:lnTo>
                      <a:pt x="178" y="122"/>
                    </a:lnTo>
                    <a:lnTo>
                      <a:pt x="183" y="127"/>
                    </a:lnTo>
                    <a:lnTo>
                      <a:pt x="192" y="131"/>
                    </a:lnTo>
                    <a:lnTo>
                      <a:pt x="204" y="131"/>
                    </a:lnTo>
                    <a:lnTo>
                      <a:pt x="210" y="131"/>
                    </a:lnTo>
                    <a:lnTo>
                      <a:pt x="217" y="133"/>
                    </a:lnTo>
                    <a:lnTo>
                      <a:pt x="280" y="130"/>
                    </a:lnTo>
                    <a:lnTo>
                      <a:pt x="288" y="123"/>
                    </a:lnTo>
                    <a:lnTo>
                      <a:pt x="295" y="116"/>
                    </a:lnTo>
                    <a:lnTo>
                      <a:pt x="298" y="111"/>
                    </a:lnTo>
                    <a:lnTo>
                      <a:pt x="305" y="108"/>
                    </a:lnTo>
                    <a:lnTo>
                      <a:pt x="311" y="106"/>
                    </a:lnTo>
                    <a:lnTo>
                      <a:pt x="319" y="107"/>
                    </a:lnTo>
                    <a:lnTo>
                      <a:pt x="332" y="108"/>
                    </a:lnTo>
                    <a:lnTo>
                      <a:pt x="337" y="110"/>
                    </a:lnTo>
                    <a:lnTo>
                      <a:pt x="343" y="113"/>
                    </a:lnTo>
                    <a:lnTo>
                      <a:pt x="343" y="119"/>
                    </a:lnTo>
                    <a:lnTo>
                      <a:pt x="346" y="127"/>
                    </a:lnTo>
                    <a:lnTo>
                      <a:pt x="352" y="137"/>
                    </a:lnTo>
                    <a:lnTo>
                      <a:pt x="358" y="142"/>
                    </a:lnTo>
                    <a:lnTo>
                      <a:pt x="366" y="146"/>
                    </a:lnTo>
                    <a:lnTo>
                      <a:pt x="375" y="145"/>
                    </a:lnTo>
                    <a:lnTo>
                      <a:pt x="386" y="143"/>
                    </a:lnTo>
                    <a:lnTo>
                      <a:pt x="391" y="140"/>
                    </a:lnTo>
                    <a:lnTo>
                      <a:pt x="395" y="135"/>
                    </a:lnTo>
                    <a:lnTo>
                      <a:pt x="398" y="129"/>
                    </a:lnTo>
                    <a:lnTo>
                      <a:pt x="400" y="123"/>
                    </a:lnTo>
                    <a:lnTo>
                      <a:pt x="406" y="102"/>
                    </a:lnTo>
                    <a:lnTo>
                      <a:pt x="415" y="87"/>
                    </a:lnTo>
                    <a:lnTo>
                      <a:pt x="460" y="25"/>
                    </a:lnTo>
                    <a:lnTo>
                      <a:pt x="467" y="23"/>
                    </a:lnTo>
                    <a:lnTo>
                      <a:pt x="475" y="23"/>
                    </a:lnTo>
                    <a:lnTo>
                      <a:pt x="491" y="23"/>
                    </a:lnTo>
                    <a:lnTo>
                      <a:pt x="494" y="22"/>
                    </a:lnTo>
                    <a:lnTo>
                      <a:pt x="497" y="22"/>
                    </a:lnTo>
                    <a:lnTo>
                      <a:pt x="504" y="22"/>
                    </a:lnTo>
                    <a:lnTo>
                      <a:pt x="507" y="21"/>
                    </a:lnTo>
                    <a:lnTo>
                      <a:pt x="511" y="21"/>
                    </a:lnTo>
                    <a:lnTo>
                      <a:pt x="518" y="21"/>
                    </a:lnTo>
                    <a:lnTo>
                      <a:pt x="523" y="13"/>
                    </a:lnTo>
                    <a:lnTo>
                      <a:pt x="528" y="7"/>
                    </a:lnTo>
                    <a:lnTo>
                      <a:pt x="534" y="3"/>
                    </a:lnTo>
                    <a:lnTo>
                      <a:pt x="541" y="4"/>
                    </a:lnTo>
                    <a:lnTo>
                      <a:pt x="568" y="7"/>
                    </a:lnTo>
                    <a:lnTo>
                      <a:pt x="606" y="9"/>
                    </a:lnTo>
                    <a:lnTo>
                      <a:pt x="617" y="4"/>
                    </a:lnTo>
                    <a:lnTo>
                      <a:pt x="629" y="2"/>
                    </a:lnTo>
                    <a:lnTo>
                      <a:pt x="640" y="0"/>
                    </a:lnTo>
                    <a:lnTo>
                      <a:pt x="652" y="3"/>
                    </a:lnTo>
                    <a:lnTo>
                      <a:pt x="668" y="7"/>
                    </a:lnTo>
                    <a:lnTo>
                      <a:pt x="680" y="9"/>
                    </a:lnTo>
                    <a:lnTo>
                      <a:pt x="695" y="13"/>
                    </a:lnTo>
                    <a:lnTo>
                      <a:pt x="712" y="16"/>
                    </a:lnTo>
                    <a:lnTo>
                      <a:pt x="717" y="23"/>
                    </a:lnTo>
                    <a:lnTo>
                      <a:pt x="725" y="31"/>
                    </a:lnTo>
                    <a:lnTo>
                      <a:pt x="734" y="36"/>
                    </a:lnTo>
                    <a:lnTo>
                      <a:pt x="746" y="39"/>
                    </a:lnTo>
                    <a:lnTo>
                      <a:pt x="766" y="45"/>
                    </a:lnTo>
                    <a:lnTo>
                      <a:pt x="774" y="49"/>
                    </a:lnTo>
                    <a:lnTo>
                      <a:pt x="780" y="57"/>
                    </a:lnTo>
                    <a:lnTo>
                      <a:pt x="783" y="66"/>
                    </a:lnTo>
                    <a:lnTo>
                      <a:pt x="792" y="72"/>
                    </a:lnTo>
                    <a:lnTo>
                      <a:pt x="800" y="79"/>
                    </a:lnTo>
                    <a:lnTo>
                      <a:pt x="810" y="82"/>
                    </a:lnTo>
                    <a:lnTo>
                      <a:pt x="810" y="80"/>
                    </a:lnTo>
                    <a:lnTo>
                      <a:pt x="811" y="80"/>
                    </a:lnTo>
                    <a:lnTo>
                      <a:pt x="814" y="80"/>
                    </a:lnTo>
                    <a:lnTo>
                      <a:pt x="818" y="80"/>
                    </a:lnTo>
                    <a:lnTo>
                      <a:pt x="822" y="78"/>
                    </a:lnTo>
                    <a:lnTo>
                      <a:pt x="827" y="77"/>
                    </a:lnTo>
                    <a:lnTo>
                      <a:pt x="840" y="59"/>
                    </a:lnTo>
                    <a:lnTo>
                      <a:pt x="858" y="42"/>
                    </a:lnTo>
                    <a:lnTo>
                      <a:pt x="869" y="43"/>
                    </a:lnTo>
                    <a:lnTo>
                      <a:pt x="878" y="47"/>
                    </a:lnTo>
                    <a:lnTo>
                      <a:pt x="884" y="53"/>
                    </a:lnTo>
                    <a:lnTo>
                      <a:pt x="887" y="62"/>
                    </a:lnTo>
                    <a:lnTo>
                      <a:pt x="889" y="67"/>
                    </a:lnTo>
                    <a:lnTo>
                      <a:pt x="892" y="71"/>
                    </a:lnTo>
                    <a:lnTo>
                      <a:pt x="896" y="72"/>
                    </a:lnTo>
                    <a:lnTo>
                      <a:pt x="903" y="72"/>
                    </a:lnTo>
                    <a:lnTo>
                      <a:pt x="907" y="70"/>
                    </a:lnTo>
                    <a:lnTo>
                      <a:pt x="912" y="67"/>
                    </a:lnTo>
                    <a:lnTo>
                      <a:pt x="913" y="65"/>
                    </a:lnTo>
                    <a:lnTo>
                      <a:pt x="915" y="63"/>
                    </a:lnTo>
                    <a:lnTo>
                      <a:pt x="917" y="61"/>
                    </a:lnTo>
                    <a:lnTo>
                      <a:pt x="919" y="60"/>
                    </a:lnTo>
                    <a:lnTo>
                      <a:pt x="920" y="53"/>
                    </a:lnTo>
                    <a:lnTo>
                      <a:pt x="920" y="49"/>
                    </a:lnTo>
                    <a:lnTo>
                      <a:pt x="921" y="47"/>
                    </a:lnTo>
                    <a:lnTo>
                      <a:pt x="921" y="39"/>
                    </a:lnTo>
                    <a:lnTo>
                      <a:pt x="923" y="32"/>
                    </a:lnTo>
                    <a:lnTo>
                      <a:pt x="923" y="21"/>
                    </a:lnTo>
                    <a:lnTo>
                      <a:pt x="926" y="1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857">
                <a:extLst>
                  <a:ext uri="{FF2B5EF4-FFF2-40B4-BE49-F238E27FC236}">
                    <a16:creationId xmlns:a16="http://schemas.microsoft.com/office/drawing/2014/main" id="{7678BECF-901E-4FE2-0019-24A12C4FE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289"/>
                <a:ext cx="367" cy="161"/>
              </a:xfrm>
              <a:custGeom>
                <a:avLst/>
                <a:gdLst>
                  <a:gd name="T0" fmla="*/ 1814 w 1838"/>
                  <a:gd name="T1" fmla="*/ 775 h 805"/>
                  <a:gd name="T2" fmla="*/ 1813 w 1838"/>
                  <a:gd name="T3" fmla="*/ 740 h 805"/>
                  <a:gd name="T4" fmla="*/ 1803 w 1838"/>
                  <a:gd name="T5" fmla="*/ 718 h 805"/>
                  <a:gd name="T6" fmla="*/ 1768 w 1838"/>
                  <a:gd name="T7" fmla="*/ 701 h 805"/>
                  <a:gd name="T8" fmla="*/ 1808 w 1838"/>
                  <a:gd name="T9" fmla="*/ 669 h 805"/>
                  <a:gd name="T10" fmla="*/ 1819 w 1838"/>
                  <a:gd name="T11" fmla="*/ 650 h 805"/>
                  <a:gd name="T12" fmla="*/ 1793 w 1838"/>
                  <a:gd name="T13" fmla="*/ 637 h 805"/>
                  <a:gd name="T14" fmla="*/ 1765 w 1838"/>
                  <a:gd name="T15" fmla="*/ 622 h 805"/>
                  <a:gd name="T16" fmla="*/ 1781 w 1838"/>
                  <a:gd name="T17" fmla="*/ 588 h 805"/>
                  <a:gd name="T18" fmla="*/ 1786 w 1838"/>
                  <a:gd name="T19" fmla="*/ 576 h 805"/>
                  <a:gd name="T20" fmla="*/ 1745 w 1838"/>
                  <a:gd name="T21" fmla="*/ 560 h 805"/>
                  <a:gd name="T22" fmla="*/ 1735 w 1838"/>
                  <a:gd name="T23" fmla="*/ 580 h 805"/>
                  <a:gd name="T24" fmla="*/ 1731 w 1838"/>
                  <a:gd name="T25" fmla="*/ 589 h 805"/>
                  <a:gd name="T26" fmla="*/ 1725 w 1838"/>
                  <a:gd name="T27" fmla="*/ 593 h 805"/>
                  <a:gd name="T28" fmla="*/ 1710 w 1838"/>
                  <a:gd name="T29" fmla="*/ 575 h 805"/>
                  <a:gd name="T30" fmla="*/ 1706 w 1838"/>
                  <a:gd name="T31" fmla="*/ 475 h 805"/>
                  <a:gd name="T32" fmla="*/ 1660 w 1838"/>
                  <a:gd name="T33" fmla="*/ 463 h 805"/>
                  <a:gd name="T34" fmla="*/ 1592 w 1838"/>
                  <a:gd name="T35" fmla="*/ 437 h 805"/>
                  <a:gd name="T36" fmla="*/ 1586 w 1838"/>
                  <a:gd name="T37" fmla="*/ 409 h 805"/>
                  <a:gd name="T38" fmla="*/ 1544 w 1838"/>
                  <a:gd name="T39" fmla="*/ 386 h 805"/>
                  <a:gd name="T40" fmla="*/ 1552 w 1838"/>
                  <a:gd name="T41" fmla="*/ 363 h 805"/>
                  <a:gd name="T42" fmla="*/ 1470 w 1838"/>
                  <a:gd name="T43" fmla="*/ 326 h 805"/>
                  <a:gd name="T44" fmla="*/ 1464 w 1838"/>
                  <a:gd name="T45" fmla="*/ 286 h 805"/>
                  <a:gd name="T46" fmla="*/ 1410 w 1838"/>
                  <a:gd name="T47" fmla="*/ 238 h 805"/>
                  <a:gd name="T48" fmla="*/ 1348 w 1838"/>
                  <a:gd name="T49" fmla="*/ 217 h 805"/>
                  <a:gd name="T50" fmla="*/ 1267 w 1838"/>
                  <a:gd name="T51" fmla="*/ 203 h 805"/>
                  <a:gd name="T52" fmla="*/ 1192 w 1838"/>
                  <a:gd name="T53" fmla="*/ 147 h 805"/>
                  <a:gd name="T54" fmla="*/ 1151 w 1838"/>
                  <a:gd name="T55" fmla="*/ 90 h 805"/>
                  <a:gd name="T56" fmla="*/ 1141 w 1838"/>
                  <a:gd name="T57" fmla="*/ 79 h 805"/>
                  <a:gd name="T58" fmla="*/ 1095 w 1838"/>
                  <a:gd name="T59" fmla="*/ 23 h 805"/>
                  <a:gd name="T60" fmla="*/ 1076 w 1838"/>
                  <a:gd name="T61" fmla="*/ 33 h 805"/>
                  <a:gd name="T62" fmla="*/ 1031 w 1838"/>
                  <a:gd name="T63" fmla="*/ 51 h 805"/>
                  <a:gd name="T64" fmla="*/ 1014 w 1838"/>
                  <a:gd name="T65" fmla="*/ 72 h 805"/>
                  <a:gd name="T66" fmla="*/ 991 w 1838"/>
                  <a:gd name="T67" fmla="*/ 66 h 805"/>
                  <a:gd name="T68" fmla="*/ 967 w 1838"/>
                  <a:gd name="T69" fmla="*/ 50 h 805"/>
                  <a:gd name="T70" fmla="*/ 934 w 1838"/>
                  <a:gd name="T71" fmla="*/ 57 h 805"/>
                  <a:gd name="T72" fmla="*/ 869 w 1838"/>
                  <a:gd name="T73" fmla="*/ 74 h 805"/>
                  <a:gd name="T74" fmla="*/ 831 w 1838"/>
                  <a:gd name="T75" fmla="*/ 78 h 805"/>
                  <a:gd name="T76" fmla="*/ 751 w 1838"/>
                  <a:gd name="T77" fmla="*/ 39 h 805"/>
                  <a:gd name="T78" fmla="*/ 689 w 1838"/>
                  <a:gd name="T79" fmla="*/ 38 h 805"/>
                  <a:gd name="T80" fmla="*/ 629 w 1838"/>
                  <a:gd name="T81" fmla="*/ 60 h 805"/>
                  <a:gd name="T82" fmla="*/ 598 w 1838"/>
                  <a:gd name="T83" fmla="*/ 71 h 805"/>
                  <a:gd name="T84" fmla="*/ 522 w 1838"/>
                  <a:gd name="T85" fmla="*/ 49 h 805"/>
                  <a:gd name="T86" fmla="*/ 499 w 1838"/>
                  <a:gd name="T87" fmla="*/ 67 h 805"/>
                  <a:gd name="T88" fmla="*/ 465 w 1838"/>
                  <a:gd name="T89" fmla="*/ 48 h 805"/>
                  <a:gd name="T90" fmla="*/ 429 w 1838"/>
                  <a:gd name="T91" fmla="*/ 0 h 805"/>
                  <a:gd name="T92" fmla="*/ 387 w 1838"/>
                  <a:gd name="T93" fmla="*/ 23 h 805"/>
                  <a:gd name="T94" fmla="*/ 367 w 1838"/>
                  <a:gd name="T95" fmla="*/ 48 h 805"/>
                  <a:gd name="T96" fmla="*/ 346 w 1838"/>
                  <a:gd name="T97" fmla="*/ 56 h 805"/>
                  <a:gd name="T98" fmla="*/ 305 w 1838"/>
                  <a:gd name="T99" fmla="*/ 66 h 805"/>
                  <a:gd name="T100" fmla="*/ 293 w 1838"/>
                  <a:gd name="T101" fmla="*/ 68 h 805"/>
                  <a:gd name="T102" fmla="*/ 270 w 1838"/>
                  <a:gd name="T103" fmla="*/ 78 h 805"/>
                  <a:gd name="T104" fmla="*/ 259 w 1838"/>
                  <a:gd name="T105" fmla="*/ 102 h 805"/>
                  <a:gd name="T106" fmla="*/ 248 w 1838"/>
                  <a:gd name="T107" fmla="*/ 106 h 805"/>
                  <a:gd name="T108" fmla="*/ 214 w 1838"/>
                  <a:gd name="T109" fmla="*/ 91 h 805"/>
                  <a:gd name="T110" fmla="*/ 149 w 1838"/>
                  <a:gd name="T111" fmla="*/ 117 h 805"/>
                  <a:gd name="T112" fmla="*/ 48 w 1838"/>
                  <a:gd name="T113" fmla="*/ 160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838" h="805">
                    <a:moveTo>
                      <a:pt x="1838" y="805"/>
                    </a:moveTo>
                    <a:lnTo>
                      <a:pt x="1832" y="795"/>
                    </a:lnTo>
                    <a:lnTo>
                      <a:pt x="1826" y="788"/>
                    </a:lnTo>
                    <a:lnTo>
                      <a:pt x="1817" y="780"/>
                    </a:lnTo>
                    <a:lnTo>
                      <a:pt x="1814" y="775"/>
                    </a:lnTo>
                    <a:lnTo>
                      <a:pt x="1813" y="770"/>
                    </a:lnTo>
                    <a:lnTo>
                      <a:pt x="1810" y="758"/>
                    </a:lnTo>
                    <a:lnTo>
                      <a:pt x="1811" y="746"/>
                    </a:lnTo>
                    <a:lnTo>
                      <a:pt x="1811" y="742"/>
                    </a:lnTo>
                    <a:lnTo>
                      <a:pt x="1813" y="740"/>
                    </a:lnTo>
                    <a:lnTo>
                      <a:pt x="1815" y="735"/>
                    </a:lnTo>
                    <a:lnTo>
                      <a:pt x="1817" y="721"/>
                    </a:lnTo>
                    <a:lnTo>
                      <a:pt x="1816" y="721"/>
                    </a:lnTo>
                    <a:lnTo>
                      <a:pt x="1808" y="719"/>
                    </a:lnTo>
                    <a:lnTo>
                      <a:pt x="1803" y="718"/>
                    </a:lnTo>
                    <a:lnTo>
                      <a:pt x="1799" y="718"/>
                    </a:lnTo>
                    <a:lnTo>
                      <a:pt x="1777" y="715"/>
                    </a:lnTo>
                    <a:lnTo>
                      <a:pt x="1771" y="712"/>
                    </a:lnTo>
                    <a:lnTo>
                      <a:pt x="1769" y="708"/>
                    </a:lnTo>
                    <a:lnTo>
                      <a:pt x="1768" y="701"/>
                    </a:lnTo>
                    <a:lnTo>
                      <a:pt x="1771" y="692"/>
                    </a:lnTo>
                    <a:lnTo>
                      <a:pt x="1777" y="685"/>
                    </a:lnTo>
                    <a:lnTo>
                      <a:pt x="1786" y="680"/>
                    </a:lnTo>
                    <a:lnTo>
                      <a:pt x="1807" y="672"/>
                    </a:lnTo>
                    <a:lnTo>
                      <a:pt x="1808" y="669"/>
                    </a:lnTo>
                    <a:lnTo>
                      <a:pt x="1811" y="668"/>
                    </a:lnTo>
                    <a:lnTo>
                      <a:pt x="1815" y="666"/>
                    </a:lnTo>
                    <a:lnTo>
                      <a:pt x="1822" y="665"/>
                    </a:lnTo>
                    <a:lnTo>
                      <a:pt x="1820" y="656"/>
                    </a:lnTo>
                    <a:lnTo>
                      <a:pt x="1819" y="650"/>
                    </a:lnTo>
                    <a:lnTo>
                      <a:pt x="1814" y="641"/>
                    </a:lnTo>
                    <a:lnTo>
                      <a:pt x="1809" y="638"/>
                    </a:lnTo>
                    <a:lnTo>
                      <a:pt x="1804" y="637"/>
                    </a:lnTo>
                    <a:lnTo>
                      <a:pt x="1798" y="635"/>
                    </a:lnTo>
                    <a:lnTo>
                      <a:pt x="1793" y="637"/>
                    </a:lnTo>
                    <a:lnTo>
                      <a:pt x="1785" y="635"/>
                    </a:lnTo>
                    <a:lnTo>
                      <a:pt x="1779" y="635"/>
                    </a:lnTo>
                    <a:lnTo>
                      <a:pt x="1770" y="631"/>
                    </a:lnTo>
                    <a:lnTo>
                      <a:pt x="1767" y="626"/>
                    </a:lnTo>
                    <a:lnTo>
                      <a:pt x="1765" y="622"/>
                    </a:lnTo>
                    <a:lnTo>
                      <a:pt x="1767" y="610"/>
                    </a:lnTo>
                    <a:lnTo>
                      <a:pt x="1769" y="599"/>
                    </a:lnTo>
                    <a:lnTo>
                      <a:pt x="1773" y="594"/>
                    </a:lnTo>
                    <a:lnTo>
                      <a:pt x="1779" y="592"/>
                    </a:lnTo>
                    <a:lnTo>
                      <a:pt x="1781" y="588"/>
                    </a:lnTo>
                    <a:lnTo>
                      <a:pt x="1783" y="585"/>
                    </a:lnTo>
                    <a:lnTo>
                      <a:pt x="1785" y="580"/>
                    </a:lnTo>
                    <a:lnTo>
                      <a:pt x="1785" y="577"/>
                    </a:lnTo>
                    <a:lnTo>
                      <a:pt x="1785" y="576"/>
                    </a:lnTo>
                    <a:lnTo>
                      <a:pt x="1786" y="576"/>
                    </a:lnTo>
                    <a:lnTo>
                      <a:pt x="1781" y="565"/>
                    </a:lnTo>
                    <a:lnTo>
                      <a:pt x="1774" y="559"/>
                    </a:lnTo>
                    <a:lnTo>
                      <a:pt x="1768" y="557"/>
                    </a:lnTo>
                    <a:lnTo>
                      <a:pt x="1762" y="557"/>
                    </a:lnTo>
                    <a:lnTo>
                      <a:pt x="1745" y="560"/>
                    </a:lnTo>
                    <a:lnTo>
                      <a:pt x="1739" y="566"/>
                    </a:lnTo>
                    <a:lnTo>
                      <a:pt x="1736" y="571"/>
                    </a:lnTo>
                    <a:lnTo>
                      <a:pt x="1736" y="578"/>
                    </a:lnTo>
                    <a:lnTo>
                      <a:pt x="1735" y="578"/>
                    </a:lnTo>
                    <a:lnTo>
                      <a:pt x="1735" y="580"/>
                    </a:lnTo>
                    <a:lnTo>
                      <a:pt x="1735" y="582"/>
                    </a:lnTo>
                    <a:lnTo>
                      <a:pt x="1735" y="586"/>
                    </a:lnTo>
                    <a:lnTo>
                      <a:pt x="1733" y="588"/>
                    </a:lnTo>
                    <a:lnTo>
                      <a:pt x="1731" y="588"/>
                    </a:lnTo>
                    <a:lnTo>
                      <a:pt x="1731" y="589"/>
                    </a:lnTo>
                    <a:lnTo>
                      <a:pt x="1731" y="592"/>
                    </a:lnTo>
                    <a:lnTo>
                      <a:pt x="1729" y="592"/>
                    </a:lnTo>
                    <a:lnTo>
                      <a:pt x="1728" y="592"/>
                    </a:lnTo>
                    <a:lnTo>
                      <a:pt x="1728" y="593"/>
                    </a:lnTo>
                    <a:lnTo>
                      <a:pt x="1725" y="593"/>
                    </a:lnTo>
                    <a:lnTo>
                      <a:pt x="1724" y="593"/>
                    </a:lnTo>
                    <a:lnTo>
                      <a:pt x="1724" y="594"/>
                    </a:lnTo>
                    <a:lnTo>
                      <a:pt x="1719" y="594"/>
                    </a:lnTo>
                    <a:lnTo>
                      <a:pt x="1716" y="594"/>
                    </a:lnTo>
                    <a:lnTo>
                      <a:pt x="1710" y="575"/>
                    </a:lnTo>
                    <a:lnTo>
                      <a:pt x="1706" y="555"/>
                    </a:lnTo>
                    <a:lnTo>
                      <a:pt x="1704" y="534"/>
                    </a:lnTo>
                    <a:lnTo>
                      <a:pt x="1705" y="512"/>
                    </a:lnTo>
                    <a:lnTo>
                      <a:pt x="1707" y="489"/>
                    </a:lnTo>
                    <a:lnTo>
                      <a:pt x="1706" y="475"/>
                    </a:lnTo>
                    <a:lnTo>
                      <a:pt x="1704" y="467"/>
                    </a:lnTo>
                    <a:lnTo>
                      <a:pt x="1700" y="463"/>
                    </a:lnTo>
                    <a:lnTo>
                      <a:pt x="1696" y="462"/>
                    </a:lnTo>
                    <a:lnTo>
                      <a:pt x="1688" y="463"/>
                    </a:lnTo>
                    <a:lnTo>
                      <a:pt x="1660" y="463"/>
                    </a:lnTo>
                    <a:lnTo>
                      <a:pt x="1647" y="461"/>
                    </a:lnTo>
                    <a:lnTo>
                      <a:pt x="1636" y="460"/>
                    </a:lnTo>
                    <a:lnTo>
                      <a:pt x="1615" y="452"/>
                    </a:lnTo>
                    <a:lnTo>
                      <a:pt x="1597" y="441"/>
                    </a:lnTo>
                    <a:lnTo>
                      <a:pt x="1592" y="437"/>
                    </a:lnTo>
                    <a:lnTo>
                      <a:pt x="1590" y="432"/>
                    </a:lnTo>
                    <a:lnTo>
                      <a:pt x="1588" y="425"/>
                    </a:lnTo>
                    <a:lnTo>
                      <a:pt x="1590" y="418"/>
                    </a:lnTo>
                    <a:lnTo>
                      <a:pt x="1588" y="412"/>
                    </a:lnTo>
                    <a:lnTo>
                      <a:pt x="1586" y="409"/>
                    </a:lnTo>
                    <a:lnTo>
                      <a:pt x="1582" y="405"/>
                    </a:lnTo>
                    <a:lnTo>
                      <a:pt x="1579" y="405"/>
                    </a:lnTo>
                    <a:lnTo>
                      <a:pt x="1564" y="400"/>
                    </a:lnTo>
                    <a:lnTo>
                      <a:pt x="1553" y="394"/>
                    </a:lnTo>
                    <a:lnTo>
                      <a:pt x="1544" y="386"/>
                    </a:lnTo>
                    <a:lnTo>
                      <a:pt x="1537" y="375"/>
                    </a:lnTo>
                    <a:lnTo>
                      <a:pt x="1537" y="372"/>
                    </a:lnTo>
                    <a:lnTo>
                      <a:pt x="1541" y="370"/>
                    </a:lnTo>
                    <a:lnTo>
                      <a:pt x="1545" y="366"/>
                    </a:lnTo>
                    <a:lnTo>
                      <a:pt x="1552" y="363"/>
                    </a:lnTo>
                    <a:lnTo>
                      <a:pt x="1553" y="353"/>
                    </a:lnTo>
                    <a:lnTo>
                      <a:pt x="1553" y="346"/>
                    </a:lnTo>
                    <a:lnTo>
                      <a:pt x="1548" y="337"/>
                    </a:lnTo>
                    <a:lnTo>
                      <a:pt x="1542" y="330"/>
                    </a:lnTo>
                    <a:lnTo>
                      <a:pt x="1470" y="326"/>
                    </a:lnTo>
                    <a:lnTo>
                      <a:pt x="1466" y="320"/>
                    </a:lnTo>
                    <a:lnTo>
                      <a:pt x="1465" y="314"/>
                    </a:lnTo>
                    <a:lnTo>
                      <a:pt x="1464" y="307"/>
                    </a:lnTo>
                    <a:lnTo>
                      <a:pt x="1465" y="300"/>
                    </a:lnTo>
                    <a:lnTo>
                      <a:pt x="1464" y="286"/>
                    </a:lnTo>
                    <a:lnTo>
                      <a:pt x="1461" y="278"/>
                    </a:lnTo>
                    <a:lnTo>
                      <a:pt x="1448" y="263"/>
                    </a:lnTo>
                    <a:lnTo>
                      <a:pt x="1432" y="251"/>
                    </a:lnTo>
                    <a:lnTo>
                      <a:pt x="1417" y="241"/>
                    </a:lnTo>
                    <a:lnTo>
                      <a:pt x="1410" y="238"/>
                    </a:lnTo>
                    <a:lnTo>
                      <a:pt x="1398" y="231"/>
                    </a:lnTo>
                    <a:lnTo>
                      <a:pt x="1387" y="226"/>
                    </a:lnTo>
                    <a:lnTo>
                      <a:pt x="1369" y="220"/>
                    </a:lnTo>
                    <a:lnTo>
                      <a:pt x="1358" y="217"/>
                    </a:lnTo>
                    <a:lnTo>
                      <a:pt x="1348" y="217"/>
                    </a:lnTo>
                    <a:lnTo>
                      <a:pt x="1329" y="216"/>
                    </a:lnTo>
                    <a:lnTo>
                      <a:pt x="1311" y="214"/>
                    </a:lnTo>
                    <a:lnTo>
                      <a:pt x="1295" y="209"/>
                    </a:lnTo>
                    <a:lnTo>
                      <a:pt x="1281" y="206"/>
                    </a:lnTo>
                    <a:lnTo>
                      <a:pt x="1267" y="203"/>
                    </a:lnTo>
                    <a:lnTo>
                      <a:pt x="1256" y="199"/>
                    </a:lnTo>
                    <a:lnTo>
                      <a:pt x="1236" y="188"/>
                    </a:lnTo>
                    <a:lnTo>
                      <a:pt x="1218" y="175"/>
                    </a:lnTo>
                    <a:lnTo>
                      <a:pt x="1204" y="161"/>
                    </a:lnTo>
                    <a:lnTo>
                      <a:pt x="1192" y="147"/>
                    </a:lnTo>
                    <a:lnTo>
                      <a:pt x="1179" y="135"/>
                    </a:lnTo>
                    <a:lnTo>
                      <a:pt x="1173" y="129"/>
                    </a:lnTo>
                    <a:lnTo>
                      <a:pt x="1169" y="123"/>
                    </a:lnTo>
                    <a:lnTo>
                      <a:pt x="1159" y="107"/>
                    </a:lnTo>
                    <a:lnTo>
                      <a:pt x="1151" y="90"/>
                    </a:lnTo>
                    <a:lnTo>
                      <a:pt x="1148" y="88"/>
                    </a:lnTo>
                    <a:lnTo>
                      <a:pt x="1147" y="85"/>
                    </a:lnTo>
                    <a:lnTo>
                      <a:pt x="1145" y="83"/>
                    </a:lnTo>
                    <a:lnTo>
                      <a:pt x="1144" y="81"/>
                    </a:lnTo>
                    <a:lnTo>
                      <a:pt x="1141" y="79"/>
                    </a:lnTo>
                    <a:lnTo>
                      <a:pt x="1140" y="78"/>
                    </a:lnTo>
                    <a:lnTo>
                      <a:pt x="1130" y="69"/>
                    </a:lnTo>
                    <a:lnTo>
                      <a:pt x="1122" y="60"/>
                    </a:lnTo>
                    <a:lnTo>
                      <a:pt x="1100" y="27"/>
                    </a:lnTo>
                    <a:lnTo>
                      <a:pt x="1095" y="23"/>
                    </a:lnTo>
                    <a:lnTo>
                      <a:pt x="1091" y="22"/>
                    </a:lnTo>
                    <a:lnTo>
                      <a:pt x="1087" y="23"/>
                    </a:lnTo>
                    <a:lnTo>
                      <a:pt x="1084" y="25"/>
                    </a:lnTo>
                    <a:lnTo>
                      <a:pt x="1083" y="28"/>
                    </a:lnTo>
                    <a:lnTo>
                      <a:pt x="1076" y="33"/>
                    </a:lnTo>
                    <a:lnTo>
                      <a:pt x="1068" y="38"/>
                    </a:lnTo>
                    <a:lnTo>
                      <a:pt x="1060" y="40"/>
                    </a:lnTo>
                    <a:lnTo>
                      <a:pt x="1050" y="41"/>
                    </a:lnTo>
                    <a:lnTo>
                      <a:pt x="1039" y="44"/>
                    </a:lnTo>
                    <a:lnTo>
                      <a:pt x="1031" y="51"/>
                    </a:lnTo>
                    <a:lnTo>
                      <a:pt x="1025" y="56"/>
                    </a:lnTo>
                    <a:lnTo>
                      <a:pt x="1020" y="65"/>
                    </a:lnTo>
                    <a:lnTo>
                      <a:pt x="1018" y="66"/>
                    </a:lnTo>
                    <a:lnTo>
                      <a:pt x="1016" y="68"/>
                    </a:lnTo>
                    <a:lnTo>
                      <a:pt x="1014" y="72"/>
                    </a:lnTo>
                    <a:lnTo>
                      <a:pt x="1009" y="73"/>
                    </a:lnTo>
                    <a:lnTo>
                      <a:pt x="1004" y="74"/>
                    </a:lnTo>
                    <a:lnTo>
                      <a:pt x="998" y="72"/>
                    </a:lnTo>
                    <a:lnTo>
                      <a:pt x="995" y="71"/>
                    </a:lnTo>
                    <a:lnTo>
                      <a:pt x="991" y="66"/>
                    </a:lnTo>
                    <a:lnTo>
                      <a:pt x="985" y="57"/>
                    </a:lnTo>
                    <a:lnTo>
                      <a:pt x="981" y="54"/>
                    </a:lnTo>
                    <a:lnTo>
                      <a:pt x="978" y="52"/>
                    </a:lnTo>
                    <a:lnTo>
                      <a:pt x="972" y="50"/>
                    </a:lnTo>
                    <a:lnTo>
                      <a:pt x="967" y="50"/>
                    </a:lnTo>
                    <a:lnTo>
                      <a:pt x="956" y="51"/>
                    </a:lnTo>
                    <a:lnTo>
                      <a:pt x="952" y="51"/>
                    </a:lnTo>
                    <a:lnTo>
                      <a:pt x="947" y="52"/>
                    </a:lnTo>
                    <a:lnTo>
                      <a:pt x="941" y="54"/>
                    </a:lnTo>
                    <a:lnTo>
                      <a:pt x="934" y="57"/>
                    </a:lnTo>
                    <a:lnTo>
                      <a:pt x="911" y="60"/>
                    </a:lnTo>
                    <a:lnTo>
                      <a:pt x="899" y="61"/>
                    </a:lnTo>
                    <a:lnTo>
                      <a:pt x="889" y="65"/>
                    </a:lnTo>
                    <a:lnTo>
                      <a:pt x="873" y="73"/>
                    </a:lnTo>
                    <a:lnTo>
                      <a:pt x="869" y="74"/>
                    </a:lnTo>
                    <a:lnTo>
                      <a:pt x="864" y="77"/>
                    </a:lnTo>
                    <a:lnTo>
                      <a:pt x="853" y="79"/>
                    </a:lnTo>
                    <a:lnTo>
                      <a:pt x="839" y="79"/>
                    </a:lnTo>
                    <a:lnTo>
                      <a:pt x="835" y="78"/>
                    </a:lnTo>
                    <a:lnTo>
                      <a:pt x="831" y="78"/>
                    </a:lnTo>
                    <a:lnTo>
                      <a:pt x="824" y="78"/>
                    </a:lnTo>
                    <a:lnTo>
                      <a:pt x="807" y="69"/>
                    </a:lnTo>
                    <a:lnTo>
                      <a:pt x="790" y="61"/>
                    </a:lnTo>
                    <a:lnTo>
                      <a:pt x="770" y="50"/>
                    </a:lnTo>
                    <a:lnTo>
                      <a:pt x="751" y="39"/>
                    </a:lnTo>
                    <a:lnTo>
                      <a:pt x="741" y="35"/>
                    </a:lnTo>
                    <a:lnTo>
                      <a:pt x="733" y="34"/>
                    </a:lnTo>
                    <a:lnTo>
                      <a:pt x="723" y="33"/>
                    </a:lnTo>
                    <a:lnTo>
                      <a:pt x="715" y="34"/>
                    </a:lnTo>
                    <a:lnTo>
                      <a:pt x="689" y="38"/>
                    </a:lnTo>
                    <a:lnTo>
                      <a:pt x="666" y="51"/>
                    </a:lnTo>
                    <a:lnTo>
                      <a:pt x="652" y="49"/>
                    </a:lnTo>
                    <a:lnTo>
                      <a:pt x="633" y="49"/>
                    </a:lnTo>
                    <a:lnTo>
                      <a:pt x="631" y="54"/>
                    </a:lnTo>
                    <a:lnTo>
                      <a:pt x="629" y="60"/>
                    </a:lnTo>
                    <a:lnTo>
                      <a:pt x="625" y="65"/>
                    </a:lnTo>
                    <a:lnTo>
                      <a:pt x="620" y="69"/>
                    </a:lnTo>
                    <a:lnTo>
                      <a:pt x="609" y="69"/>
                    </a:lnTo>
                    <a:lnTo>
                      <a:pt x="603" y="69"/>
                    </a:lnTo>
                    <a:lnTo>
                      <a:pt x="598" y="71"/>
                    </a:lnTo>
                    <a:lnTo>
                      <a:pt x="575" y="71"/>
                    </a:lnTo>
                    <a:lnTo>
                      <a:pt x="556" y="56"/>
                    </a:lnTo>
                    <a:lnTo>
                      <a:pt x="545" y="49"/>
                    </a:lnTo>
                    <a:lnTo>
                      <a:pt x="533" y="44"/>
                    </a:lnTo>
                    <a:lnTo>
                      <a:pt x="522" y="49"/>
                    </a:lnTo>
                    <a:lnTo>
                      <a:pt x="516" y="56"/>
                    </a:lnTo>
                    <a:lnTo>
                      <a:pt x="511" y="58"/>
                    </a:lnTo>
                    <a:lnTo>
                      <a:pt x="509" y="60"/>
                    </a:lnTo>
                    <a:lnTo>
                      <a:pt x="507" y="62"/>
                    </a:lnTo>
                    <a:lnTo>
                      <a:pt x="499" y="67"/>
                    </a:lnTo>
                    <a:lnTo>
                      <a:pt x="492" y="68"/>
                    </a:lnTo>
                    <a:lnTo>
                      <a:pt x="486" y="68"/>
                    </a:lnTo>
                    <a:lnTo>
                      <a:pt x="477" y="66"/>
                    </a:lnTo>
                    <a:lnTo>
                      <a:pt x="470" y="56"/>
                    </a:lnTo>
                    <a:lnTo>
                      <a:pt x="465" y="48"/>
                    </a:lnTo>
                    <a:lnTo>
                      <a:pt x="454" y="28"/>
                    </a:lnTo>
                    <a:lnTo>
                      <a:pt x="442" y="11"/>
                    </a:lnTo>
                    <a:lnTo>
                      <a:pt x="438" y="5"/>
                    </a:lnTo>
                    <a:lnTo>
                      <a:pt x="435" y="3"/>
                    </a:lnTo>
                    <a:lnTo>
                      <a:pt x="429" y="0"/>
                    </a:lnTo>
                    <a:lnTo>
                      <a:pt x="421" y="1"/>
                    </a:lnTo>
                    <a:lnTo>
                      <a:pt x="408" y="3"/>
                    </a:lnTo>
                    <a:lnTo>
                      <a:pt x="399" y="8"/>
                    </a:lnTo>
                    <a:lnTo>
                      <a:pt x="391" y="14"/>
                    </a:lnTo>
                    <a:lnTo>
                      <a:pt x="387" y="23"/>
                    </a:lnTo>
                    <a:lnTo>
                      <a:pt x="380" y="32"/>
                    </a:lnTo>
                    <a:lnTo>
                      <a:pt x="378" y="33"/>
                    </a:lnTo>
                    <a:lnTo>
                      <a:pt x="376" y="35"/>
                    </a:lnTo>
                    <a:lnTo>
                      <a:pt x="374" y="40"/>
                    </a:lnTo>
                    <a:lnTo>
                      <a:pt x="367" y="48"/>
                    </a:lnTo>
                    <a:lnTo>
                      <a:pt x="360" y="56"/>
                    </a:lnTo>
                    <a:lnTo>
                      <a:pt x="352" y="57"/>
                    </a:lnTo>
                    <a:lnTo>
                      <a:pt x="350" y="56"/>
                    </a:lnTo>
                    <a:lnTo>
                      <a:pt x="349" y="56"/>
                    </a:lnTo>
                    <a:lnTo>
                      <a:pt x="346" y="56"/>
                    </a:lnTo>
                    <a:lnTo>
                      <a:pt x="339" y="54"/>
                    </a:lnTo>
                    <a:lnTo>
                      <a:pt x="332" y="50"/>
                    </a:lnTo>
                    <a:lnTo>
                      <a:pt x="321" y="52"/>
                    </a:lnTo>
                    <a:lnTo>
                      <a:pt x="312" y="58"/>
                    </a:lnTo>
                    <a:lnTo>
                      <a:pt x="305" y="66"/>
                    </a:lnTo>
                    <a:lnTo>
                      <a:pt x="301" y="77"/>
                    </a:lnTo>
                    <a:lnTo>
                      <a:pt x="299" y="74"/>
                    </a:lnTo>
                    <a:lnTo>
                      <a:pt x="296" y="72"/>
                    </a:lnTo>
                    <a:lnTo>
                      <a:pt x="294" y="69"/>
                    </a:lnTo>
                    <a:lnTo>
                      <a:pt x="293" y="68"/>
                    </a:lnTo>
                    <a:lnTo>
                      <a:pt x="290" y="66"/>
                    </a:lnTo>
                    <a:lnTo>
                      <a:pt x="289" y="65"/>
                    </a:lnTo>
                    <a:lnTo>
                      <a:pt x="281" y="62"/>
                    </a:lnTo>
                    <a:lnTo>
                      <a:pt x="275" y="67"/>
                    </a:lnTo>
                    <a:lnTo>
                      <a:pt x="270" y="78"/>
                    </a:lnTo>
                    <a:lnTo>
                      <a:pt x="269" y="96"/>
                    </a:lnTo>
                    <a:lnTo>
                      <a:pt x="263" y="101"/>
                    </a:lnTo>
                    <a:lnTo>
                      <a:pt x="260" y="101"/>
                    </a:lnTo>
                    <a:lnTo>
                      <a:pt x="259" y="101"/>
                    </a:lnTo>
                    <a:lnTo>
                      <a:pt x="259" y="102"/>
                    </a:lnTo>
                    <a:lnTo>
                      <a:pt x="256" y="105"/>
                    </a:lnTo>
                    <a:lnTo>
                      <a:pt x="252" y="105"/>
                    </a:lnTo>
                    <a:lnTo>
                      <a:pt x="249" y="105"/>
                    </a:lnTo>
                    <a:lnTo>
                      <a:pt x="248" y="105"/>
                    </a:lnTo>
                    <a:lnTo>
                      <a:pt x="248" y="106"/>
                    </a:lnTo>
                    <a:lnTo>
                      <a:pt x="241" y="106"/>
                    </a:lnTo>
                    <a:lnTo>
                      <a:pt x="231" y="102"/>
                    </a:lnTo>
                    <a:lnTo>
                      <a:pt x="224" y="96"/>
                    </a:lnTo>
                    <a:lnTo>
                      <a:pt x="219" y="92"/>
                    </a:lnTo>
                    <a:lnTo>
                      <a:pt x="214" y="91"/>
                    </a:lnTo>
                    <a:lnTo>
                      <a:pt x="202" y="92"/>
                    </a:lnTo>
                    <a:lnTo>
                      <a:pt x="181" y="97"/>
                    </a:lnTo>
                    <a:lnTo>
                      <a:pt x="172" y="101"/>
                    </a:lnTo>
                    <a:lnTo>
                      <a:pt x="164" y="107"/>
                    </a:lnTo>
                    <a:lnTo>
                      <a:pt x="149" y="117"/>
                    </a:lnTo>
                    <a:lnTo>
                      <a:pt x="135" y="129"/>
                    </a:lnTo>
                    <a:lnTo>
                      <a:pt x="118" y="142"/>
                    </a:lnTo>
                    <a:lnTo>
                      <a:pt x="100" y="158"/>
                    </a:lnTo>
                    <a:lnTo>
                      <a:pt x="66" y="160"/>
                    </a:lnTo>
                    <a:lnTo>
                      <a:pt x="48" y="160"/>
                    </a:lnTo>
                    <a:lnTo>
                      <a:pt x="31" y="160"/>
                    </a:lnTo>
                    <a:lnTo>
                      <a:pt x="15" y="159"/>
                    </a:lnTo>
                    <a:lnTo>
                      <a:pt x="7" y="159"/>
                    </a:lnTo>
                    <a:lnTo>
                      <a:pt x="0" y="16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858">
                <a:extLst>
                  <a:ext uri="{FF2B5EF4-FFF2-40B4-BE49-F238E27FC236}">
                    <a16:creationId xmlns:a16="http://schemas.microsoft.com/office/drawing/2014/main" id="{15ABCEBA-88CD-4CF8-0309-298AA798C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7" y="308"/>
                <a:ext cx="132" cy="142"/>
              </a:xfrm>
              <a:custGeom>
                <a:avLst/>
                <a:gdLst>
                  <a:gd name="T0" fmla="*/ 13 w 661"/>
                  <a:gd name="T1" fmla="*/ 697 h 710"/>
                  <a:gd name="T2" fmla="*/ 39 w 661"/>
                  <a:gd name="T3" fmla="*/ 674 h 710"/>
                  <a:gd name="T4" fmla="*/ 59 w 661"/>
                  <a:gd name="T5" fmla="*/ 660 h 710"/>
                  <a:gd name="T6" fmla="*/ 86 w 661"/>
                  <a:gd name="T7" fmla="*/ 653 h 710"/>
                  <a:gd name="T8" fmla="*/ 119 w 661"/>
                  <a:gd name="T9" fmla="*/ 654 h 710"/>
                  <a:gd name="T10" fmla="*/ 149 w 661"/>
                  <a:gd name="T11" fmla="*/ 659 h 710"/>
                  <a:gd name="T12" fmla="*/ 166 w 661"/>
                  <a:gd name="T13" fmla="*/ 656 h 710"/>
                  <a:gd name="T14" fmla="*/ 172 w 661"/>
                  <a:gd name="T15" fmla="*/ 654 h 710"/>
                  <a:gd name="T16" fmla="*/ 194 w 661"/>
                  <a:gd name="T17" fmla="*/ 642 h 710"/>
                  <a:gd name="T18" fmla="*/ 201 w 661"/>
                  <a:gd name="T19" fmla="*/ 635 h 710"/>
                  <a:gd name="T20" fmla="*/ 202 w 661"/>
                  <a:gd name="T21" fmla="*/ 634 h 710"/>
                  <a:gd name="T22" fmla="*/ 215 w 661"/>
                  <a:gd name="T23" fmla="*/ 623 h 710"/>
                  <a:gd name="T24" fmla="*/ 241 w 661"/>
                  <a:gd name="T25" fmla="*/ 600 h 710"/>
                  <a:gd name="T26" fmla="*/ 263 w 661"/>
                  <a:gd name="T27" fmla="*/ 591 h 710"/>
                  <a:gd name="T28" fmla="*/ 318 w 661"/>
                  <a:gd name="T29" fmla="*/ 574 h 710"/>
                  <a:gd name="T30" fmla="*/ 344 w 661"/>
                  <a:gd name="T31" fmla="*/ 533 h 710"/>
                  <a:gd name="T32" fmla="*/ 351 w 661"/>
                  <a:gd name="T33" fmla="*/ 526 h 710"/>
                  <a:gd name="T34" fmla="*/ 371 w 661"/>
                  <a:gd name="T35" fmla="*/ 520 h 710"/>
                  <a:gd name="T36" fmla="*/ 398 w 661"/>
                  <a:gd name="T37" fmla="*/ 509 h 710"/>
                  <a:gd name="T38" fmla="*/ 410 w 661"/>
                  <a:gd name="T39" fmla="*/ 487 h 710"/>
                  <a:gd name="T40" fmla="*/ 413 w 661"/>
                  <a:gd name="T41" fmla="*/ 473 h 710"/>
                  <a:gd name="T42" fmla="*/ 416 w 661"/>
                  <a:gd name="T43" fmla="*/ 460 h 710"/>
                  <a:gd name="T44" fmla="*/ 423 w 661"/>
                  <a:gd name="T45" fmla="*/ 447 h 710"/>
                  <a:gd name="T46" fmla="*/ 433 w 661"/>
                  <a:gd name="T47" fmla="*/ 430 h 710"/>
                  <a:gd name="T48" fmla="*/ 447 w 661"/>
                  <a:gd name="T49" fmla="*/ 412 h 710"/>
                  <a:gd name="T50" fmla="*/ 458 w 661"/>
                  <a:gd name="T51" fmla="*/ 373 h 710"/>
                  <a:gd name="T52" fmla="*/ 474 w 661"/>
                  <a:gd name="T53" fmla="*/ 359 h 710"/>
                  <a:gd name="T54" fmla="*/ 526 w 661"/>
                  <a:gd name="T55" fmla="*/ 315 h 710"/>
                  <a:gd name="T56" fmla="*/ 527 w 661"/>
                  <a:gd name="T57" fmla="*/ 309 h 710"/>
                  <a:gd name="T58" fmla="*/ 530 w 661"/>
                  <a:gd name="T59" fmla="*/ 287 h 710"/>
                  <a:gd name="T60" fmla="*/ 530 w 661"/>
                  <a:gd name="T61" fmla="*/ 274 h 710"/>
                  <a:gd name="T62" fmla="*/ 530 w 661"/>
                  <a:gd name="T63" fmla="*/ 270 h 710"/>
                  <a:gd name="T64" fmla="*/ 528 w 661"/>
                  <a:gd name="T65" fmla="*/ 264 h 710"/>
                  <a:gd name="T66" fmla="*/ 524 w 661"/>
                  <a:gd name="T67" fmla="*/ 240 h 710"/>
                  <a:gd name="T68" fmla="*/ 521 w 661"/>
                  <a:gd name="T69" fmla="*/ 217 h 710"/>
                  <a:gd name="T70" fmla="*/ 515 w 661"/>
                  <a:gd name="T71" fmla="*/ 172 h 710"/>
                  <a:gd name="T72" fmla="*/ 518 w 661"/>
                  <a:gd name="T73" fmla="*/ 156 h 710"/>
                  <a:gd name="T74" fmla="*/ 547 w 661"/>
                  <a:gd name="T75" fmla="*/ 131 h 710"/>
                  <a:gd name="T76" fmla="*/ 561 w 661"/>
                  <a:gd name="T77" fmla="*/ 115 h 710"/>
                  <a:gd name="T78" fmla="*/ 578 w 661"/>
                  <a:gd name="T79" fmla="*/ 94 h 710"/>
                  <a:gd name="T80" fmla="*/ 595 w 661"/>
                  <a:gd name="T81" fmla="*/ 83 h 710"/>
                  <a:gd name="T82" fmla="*/ 619 w 661"/>
                  <a:gd name="T83" fmla="*/ 64 h 710"/>
                  <a:gd name="T84" fmla="*/ 634 w 661"/>
                  <a:gd name="T85" fmla="*/ 40 h 710"/>
                  <a:gd name="T86" fmla="*/ 634 w 661"/>
                  <a:gd name="T87" fmla="*/ 16 h 710"/>
                  <a:gd name="T88" fmla="*/ 661 w 661"/>
                  <a:gd name="T89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1" h="710">
                    <a:moveTo>
                      <a:pt x="0" y="710"/>
                    </a:moveTo>
                    <a:lnTo>
                      <a:pt x="13" y="697"/>
                    </a:lnTo>
                    <a:lnTo>
                      <a:pt x="33" y="685"/>
                    </a:lnTo>
                    <a:lnTo>
                      <a:pt x="39" y="674"/>
                    </a:lnTo>
                    <a:lnTo>
                      <a:pt x="49" y="666"/>
                    </a:lnTo>
                    <a:lnTo>
                      <a:pt x="59" y="660"/>
                    </a:lnTo>
                    <a:lnTo>
                      <a:pt x="73" y="657"/>
                    </a:lnTo>
                    <a:lnTo>
                      <a:pt x="86" y="653"/>
                    </a:lnTo>
                    <a:lnTo>
                      <a:pt x="102" y="653"/>
                    </a:lnTo>
                    <a:lnTo>
                      <a:pt x="119" y="654"/>
                    </a:lnTo>
                    <a:lnTo>
                      <a:pt x="138" y="659"/>
                    </a:lnTo>
                    <a:lnTo>
                      <a:pt x="149" y="659"/>
                    </a:lnTo>
                    <a:lnTo>
                      <a:pt x="161" y="658"/>
                    </a:lnTo>
                    <a:lnTo>
                      <a:pt x="166" y="656"/>
                    </a:lnTo>
                    <a:lnTo>
                      <a:pt x="168" y="654"/>
                    </a:lnTo>
                    <a:lnTo>
                      <a:pt x="172" y="654"/>
                    </a:lnTo>
                    <a:lnTo>
                      <a:pt x="184" y="651"/>
                    </a:lnTo>
                    <a:lnTo>
                      <a:pt x="194" y="642"/>
                    </a:lnTo>
                    <a:lnTo>
                      <a:pt x="199" y="637"/>
                    </a:lnTo>
                    <a:lnTo>
                      <a:pt x="201" y="635"/>
                    </a:lnTo>
                    <a:lnTo>
                      <a:pt x="201" y="634"/>
                    </a:lnTo>
                    <a:lnTo>
                      <a:pt x="202" y="634"/>
                    </a:lnTo>
                    <a:lnTo>
                      <a:pt x="205" y="634"/>
                    </a:lnTo>
                    <a:lnTo>
                      <a:pt x="215" y="623"/>
                    </a:lnTo>
                    <a:lnTo>
                      <a:pt x="224" y="610"/>
                    </a:lnTo>
                    <a:lnTo>
                      <a:pt x="241" y="600"/>
                    </a:lnTo>
                    <a:lnTo>
                      <a:pt x="251" y="595"/>
                    </a:lnTo>
                    <a:lnTo>
                      <a:pt x="263" y="591"/>
                    </a:lnTo>
                    <a:lnTo>
                      <a:pt x="288" y="582"/>
                    </a:lnTo>
                    <a:lnTo>
                      <a:pt x="318" y="574"/>
                    </a:lnTo>
                    <a:lnTo>
                      <a:pt x="330" y="550"/>
                    </a:lnTo>
                    <a:lnTo>
                      <a:pt x="344" y="533"/>
                    </a:lnTo>
                    <a:lnTo>
                      <a:pt x="348" y="528"/>
                    </a:lnTo>
                    <a:lnTo>
                      <a:pt x="351" y="526"/>
                    </a:lnTo>
                    <a:lnTo>
                      <a:pt x="358" y="525"/>
                    </a:lnTo>
                    <a:lnTo>
                      <a:pt x="371" y="520"/>
                    </a:lnTo>
                    <a:lnTo>
                      <a:pt x="390" y="515"/>
                    </a:lnTo>
                    <a:lnTo>
                      <a:pt x="398" y="509"/>
                    </a:lnTo>
                    <a:lnTo>
                      <a:pt x="405" y="500"/>
                    </a:lnTo>
                    <a:lnTo>
                      <a:pt x="410" y="487"/>
                    </a:lnTo>
                    <a:lnTo>
                      <a:pt x="411" y="480"/>
                    </a:lnTo>
                    <a:lnTo>
                      <a:pt x="413" y="473"/>
                    </a:lnTo>
                    <a:lnTo>
                      <a:pt x="413" y="466"/>
                    </a:lnTo>
                    <a:lnTo>
                      <a:pt x="416" y="460"/>
                    </a:lnTo>
                    <a:lnTo>
                      <a:pt x="418" y="453"/>
                    </a:lnTo>
                    <a:lnTo>
                      <a:pt x="423" y="447"/>
                    </a:lnTo>
                    <a:lnTo>
                      <a:pt x="427" y="439"/>
                    </a:lnTo>
                    <a:lnTo>
                      <a:pt x="433" y="430"/>
                    </a:lnTo>
                    <a:lnTo>
                      <a:pt x="439" y="420"/>
                    </a:lnTo>
                    <a:lnTo>
                      <a:pt x="447" y="412"/>
                    </a:lnTo>
                    <a:lnTo>
                      <a:pt x="448" y="391"/>
                    </a:lnTo>
                    <a:lnTo>
                      <a:pt x="458" y="373"/>
                    </a:lnTo>
                    <a:lnTo>
                      <a:pt x="464" y="365"/>
                    </a:lnTo>
                    <a:lnTo>
                      <a:pt x="474" y="359"/>
                    </a:lnTo>
                    <a:lnTo>
                      <a:pt x="497" y="348"/>
                    </a:lnTo>
                    <a:lnTo>
                      <a:pt x="526" y="315"/>
                    </a:lnTo>
                    <a:lnTo>
                      <a:pt x="526" y="311"/>
                    </a:lnTo>
                    <a:lnTo>
                      <a:pt x="527" y="309"/>
                    </a:lnTo>
                    <a:lnTo>
                      <a:pt x="530" y="300"/>
                    </a:lnTo>
                    <a:lnTo>
                      <a:pt x="530" y="287"/>
                    </a:lnTo>
                    <a:lnTo>
                      <a:pt x="530" y="279"/>
                    </a:lnTo>
                    <a:lnTo>
                      <a:pt x="530" y="274"/>
                    </a:lnTo>
                    <a:lnTo>
                      <a:pt x="530" y="271"/>
                    </a:lnTo>
                    <a:lnTo>
                      <a:pt x="530" y="270"/>
                    </a:lnTo>
                    <a:lnTo>
                      <a:pt x="531" y="270"/>
                    </a:lnTo>
                    <a:lnTo>
                      <a:pt x="528" y="264"/>
                    </a:lnTo>
                    <a:lnTo>
                      <a:pt x="526" y="257"/>
                    </a:lnTo>
                    <a:lnTo>
                      <a:pt x="524" y="240"/>
                    </a:lnTo>
                    <a:lnTo>
                      <a:pt x="521" y="229"/>
                    </a:lnTo>
                    <a:lnTo>
                      <a:pt x="521" y="217"/>
                    </a:lnTo>
                    <a:lnTo>
                      <a:pt x="521" y="190"/>
                    </a:lnTo>
                    <a:lnTo>
                      <a:pt x="515" y="172"/>
                    </a:lnTo>
                    <a:lnTo>
                      <a:pt x="514" y="163"/>
                    </a:lnTo>
                    <a:lnTo>
                      <a:pt x="518" y="156"/>
                    </a:lnTo>
                    <a:lnTo>
                      <a:pt x="528" y="142"/>
                    </a:lnTo>
                    <a:lnTo>
                      <a:pt x="547" y="131"/>
                    </a:lnTo>
                    <a:lnTo>
                      <a:pt x="553" y="123"/>
                    </a:lnTo>
                    <a:lnTo>
                      <a:pt x="561" y="115"/>
                    </a:lnTo>
                    <a:lnTo>
                      <a:pt x="572" y="102"/>
                    </a:lnTo>
                    <a:lnTo>
                      <a:pt x="578" y="94"/>
                    </a:lnTo>
                    <a:lnTo>
                      <a:pt x="587" y="87"/>
                    </a:lnTo>
                    <a:lnTo>
                      <a:pt x="595" y="83"/>
                    </a:lnTo>
                    <a:lnTo>
                      <a:pt x="607" y="76"/>
                    </a:lnTo>
                    <a:lnTo>
                      <a:pt x="619" y="64"/>
                    </a:lnTo>
                    <a:lnTo>
                      <a:pt x="635" y="48"/>
                    </a:lnTo>
                    <a:lnTo>
                      <a:pt x="634" y="40"/>
                    </a:lnTo>
                    <a:lnTo>
                      <a:pt x="634" y="29"/>
                    </a:lnTo>
                    <a:lnTo>
                      <a:pt x="634" y="16"/>
                    </a:lnTo>
                    <a:lnTo>
                      <a:pt x="635" y="0"/>
                    </a:lnTo>
                    <a:lnTo>
                      <a:pt x="661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859">
                <a:extLst>
                  <a:ext uri="{FF2B5EF4-FFF2-40B4-BE49-F238E27FC236}">
                    <a16:creationId xmlns:a16="http://schemas.microsoft.com/office/drawing/2014/main" id="{A96BAFF8-6DE1-EAA3-A56A-69EED4C893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" y="425"/>
                <a:ext cx="199" cy="258"/>
              </a:xfrm>
              <a:custGeom>
                <a:avLst/>
                <a:gdLst>
                  <a:gd name="T0" fmla="*/ 949 w 994"/>
                  <a:gd name="T1" fmla="*/ 1253 h 1292"/>
                  <a:gd name="T2" fmla="*/ 880 w 994"/>
                  <a:gd name="T3" fmla="*/ 1289 h 1292"/>
                  <a:gd name="T4" fmla="*/ 800 w 994"/>
                  <a:gd name="T5" fmla="*/ 1291 h 1292"/>
                  <a:gd name="T6" fmla="*/ 794 w 994"/>
                  <a:gd name="T7" fmla="*/ 1289 h 1292"/>
                  <a:gd name="T8" fmla="*/ 754 w 994"/>
                  <a:gd name="T9" fmla="*/ 1277 h 1292"/>
                  <a:gd name="T10" fmla="*/ 731 w 994"/>
                  <a:gd name="T11" fmla="*/ 1255 h 1292"/>
                  <a:gd name="T12" fmla="*/ 722 w 994"/>
                  <a:gd name="T13" fmla="*/ 1225 h 1292"/>
                  <a:gd name="T14" fmla="*/ 727 w 994"/>
                  <a:gd name="T15" fmla="*/ 1184 h 1292"/>
                  <a:gd name="T16" fmla="*/ 716 w 994"/>
                  <a:gd name="T17" fmla="*/ 1152 h 1292"/>
                  <a:gd name="T18" fmla="*/ 683 w 994"/>
                  <a:gd name="T19" fmla="*/ 1134 h 1292"/>
                  <a:gd name="T20" fmla="*/ 658 w 994"/>
                  <a:gd name="T21" fmla="*/ 1115 h 1292"/>
                  <a:gd name="T22" fmla="*/ 631 w 994"/>
                  <a:gd name="T23" fmla="*/ 1101 h 1292"/>
                  <a:gd name="T24" fmla="*/ 592 w 994"/>
                  <a:gd name="T25" fmla="*/ 1110 h 1292"/>
                  <a:gd name="T26" fmla="*/ 560 w 994"/>
                  <a:gd name="T27" fmla="*/ 1114 h 1292"/>
                  <a:gd name="T28" fmla="*/ 543 w 994"/>
                  <a:gd name="T29" fmla="*/ 1106 h 1292"/>
                  <a:gd name="T30" fmla="*/ 533 w 994"/>
                  <a:gd name="T31" fmla="*/ 1080 h 1292"/>
                  <a:gd name="T32" fmla="*/ 549 w 994"/>
                  <a:gd name="T33" fmla="*/ 994 h 1292"/>
                  <a:gd name="T34" fmla="*/ 543 w 994"/>
                  <a:gd name="T35" fmla="*/ 962 h 1292"/>
                  <a:gd name="T36" fmla="*/ 533 w 994"/>
                  <a:gd name="T37" fmla="*/ 957 h 1292"/>
                  <a:gd name="T38" fmla="*/ 496 w 994"/>
                  <a:gd name="T39" fmla="*/ 937 h 1292"/>
                  <a:gd name="T40" fmla="*/ 480 w 994"/>
                  <a:gd name="T41" fmla="*/ 894 h 1292"/>
                  <a:gd name="T42" fmla="*/ 474 w 994"/>
                  <a:gd name="T43" fmla="*/ 849 h 1292"/>
                  <a:gd name="T44" fmla="*/ 463 w 994"/>
                  <a:gd name="T45" fmla="*/ 835 h 1292"/>
                  <a:gd name="T46" fmla="*/ 453 w 994"/>
                  <a:gd name="T47" fmla="*/ 804 h 1292"/>
                  <a:gd name="T48" fmla="*/ 435 w 994"/>
                  <a:gd name="T49" fmla="*/ 788 h 1292"/>
                  <a:gd name="T50" fmla="*/ 401 w 994"/>
                  <a:gd name="T51" fmla="*/ 784 h 1292"/>
                  <a:gd name="T52" fmla="*/ 373 w 994"/>
                  <a:gd name="T53" fmla="*/ 761 h 1292"/>
                  <a:gd name="T54" fmla="*/ 356 w 994"/>
                  <a:gd name="T55" fmla="*/ 659 h 1292"/>
                  <a:gd name="T56" fmla="*/ 361 w 994"/>
                  <a:gd name="T57" fmla="*/ 617 h 1292"/>
                  <a:gd name="T58" fmla="*/ 378 w 994"/>
                  <a:gd name="T59" fmla="*/ 586 h 1292"/>
                  <a:gd name="T60" fmla="*/ 400 w 994"/>
                  <a:gd name="T61" fmla="*/ 566 h 1292"/>
                  <a:gd name="T62" fmla="*/ 420 w 994"/>
                  <a:gd name="T63" fmla="*/ 506 h 1292"/>
                  <a:gd name="T64" fmla="*/ 429 w 994"/>
                  <a:gd name="T65" fmla="*/ 430 h 1292"/>
                  <a:gd name="T66" fmla="*/ 419 w 994"/>
                  <a:gd name="T67" fmla="*/ 400 h 1292"/>
                  <a:gd name="T68" fmla="*/ 399 w 994"/>
                  <a:gd name="T69" fmla="*/ 372 h 1292"/>
                  <a:gd name="T70" fmla="*/ 384 w 994"/>
                  <a:gd name="T71" fmla="*/ 340 h 1292"/>
                  <a:gd name="T72" fmla="*/ 353 w 994"/>
                  <a:gd name="T73" fmla="*/ 329 h 1292"/>
                  <a:gd name="T74" fmla="*/ 320 w 994"/>
                  <a:gd name="T75" fmla="*/ 329 h 1292"/>
                  <a:gd name="T76" fmla="*/ 292 w 994"/>
                  <a:gd name="T77" fmla="*/ 305 h 1292"/>
                  <a:gd name="T78" fmla="*/ 258 w 994"/>
                  <a:gd name="T79" fmla="*/ 289 h 1292"/>
                  <a:gd name="T80" fmla="*/ 231 w 994"/>
                  <a:gd name="T81" fmla="*/ 263 h 1292"/>
                  <a:gd name="T82" fmla="*/ 230 w 994"/>
                  <a:gd name="T83" fmla="*/ 218 h 1292"/>
                  <a:gd name="T84" fmla="*/ 193 w 994"/>
                  <a:gd name="T85" fmla="*/ 225 h 1292"/>
                  <a:gd name="T86" fmla="*/ 153 w 994"/>
                  <a:gd name="T87" fmla="*/ 228 h 1292"/>
                  <a:gd name="T88" fmla="*/ 130 w 994"/>
                  <a:gd name="T89" fmla="*/ 209 h 1292"/>
                  <a:gd name="T90" fmla="*/ 107 w 994"/>
                  <a:gd name="T91" fmla="*/ 185 h 1292"/>
                  <a:gd name="T92" fmla="*/ 79 w 994"/>
                  <a:gd name="T93" fmla="*/ 172 h 1292"/>
                  <a:gd name="T94" fmla="*/ 67 w 994"/>
                  <a:gd name="T95" fmla="*/ 144 h 1292"/>
                  <a:gd name="T96" fmla="*/ 69 w 994"/>
                  <a:gd name="T97" fmla="*/ 106 h 1292"/>
                  <a:gd name="T98" fmla="*/ 63 w 994"/>
                  <a:gd name="T99" fmla="*/ 43 h 1292"/>
                  <a:gd name="T100" fmla="*/ 34 w 994"/>
                  <a:gd name="T101" fmla="*/ 31 h 1292"/>
                  <a:gd name="T102" fmla="*/ 8 w 994"/>
                  <a:gd name="T103" fmla="*/ 21 h 1292"/>
                  <a:gd name="T104" fmla="*/ 0 w 994"/>
                  <a:gd name="T105" fmla="*/ 0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4" h="1292">
                    <a:moveTo>
                      <a:pt x="994" y="1247"/>
                    </a:moveTo>
                    <a:lnTo>
                      <a:pt x="971" y="1246"/>
                    </a:lnTo>
                    <a:lnTo>
                      <a:pt x="949" y="1253"/>
                    </a:lnTo>
                    <a:lnTo>
                      <a:pt x="927" y="1265"/>
                    </a:lnTo>
                    <a:lnTo>
                      <a:pt x="906" y="1286"/>
                    </a:lnTo>
                    <a:lnTo>
                      <a:pt x="880" y="1289"/>
                    </a:lnTo>
                    <a:lnTo>
                      <a:pt x="853" y="1292"/>
                    </a:lnTo>
                    <a:lnTo>
                      <a:pt x="826" y="1292"/>
                    </a:lnTo>
                    <a:lnTo>
                      <a:pt x="800" y="1291"/>
                    </a:lnTo>
                    <a:lnTo>
                      <a:pt x="797" y="1289"/>
                    </a:lnTo>
                    <a:lnTo>
                      <a:pt x="796" y="1289"/>
                    </a:lnTo>
                    <a:lnTo>
                      <a:pt x="794" y="1289"/>
                    </a:lnTo>
                    <a:lnTo>
                      <a:pt x="784" y="1287"/>
                    </a:lnTo>
                    <a:lnTo>
                      <a:pt x="771" y="1282"/>
                    </a:lnTo>
                    <a:lnTo>
                      <a:pt x="754" y="1277"/>
                    </a:lnTo>
                    <a:lnTo>
                      <a:pt x="744" y="1271"/>
                    </a:lnTo>
                    <a:lnTo>
                      <a:pt x="737" y="1264"/>
                    </a:lnTo>
                    <a:lnTo>
                      <a:pt x="731" y="1255"/>
                    </a:lnTo>
                    <a:lnTo>
                      <a:pt x="727" y="1247"/>
                    </a:lnTo>
                    <a:lnTo>
                      <a:pt x="723" y="1236"/>
                    </a:lnTo>
                    <a:lnTo>
                      <a:pt x="722" y="1225"/>
                    </a:lnTo>
                    <a:lnTo>
                      <a:pt x="722" y="1212"/>
                    </a:lnTo>
                    <a:lnTo>
                      <a:pt x="726" y="1198"/>
                    </a:lnTo>
                    <a:lnTo>
                      <a:pt x="727" y="1184"/>
                    </a:lnTo>
                    <a:lnTo>
                      <a:pt x="726" y="1172"/>
                    </a:lnTo>
                    <a:lnTo>
                      <a:pt x="722" y="1161"/>
                    </a:lnTo>
                    <a:lnTo>
                      <a:pt x="716" y="1152"/>
                    </a:lnTo>
                    <a:lnTo>
                      <a:pt x="708" y="1144"/>
                    </a:lnTo>
                    <a:lnTo>
                      <a:pt x="697" y="1139"/>
                    </a:lnTo>
                    <a:lnTo>
                      <a:pt x="683" y="1134"/>
                    </a:lnTo>
                    <a:lnTo>
                      <a:pt x="670" y="1133"/>
                    </a:lnTo>
                    <a:lnTo>
                      <a:pt x="664" y="1122"/>
                    </a:lnTo>
                    <a:lnTo>
                      <a:pt x="658" y="1115"/>
                    </a:lnTo>
                    <a:lnTo>
                      <a:pt x="651" y="1109"/>
                    </a:lnTo>
                    <a:lnTo>
                      <a:pt x="642" y="1105"/>
                    </a:lnTo>
                    <a:lnTo>
                      <a:pt x="631" y="1101"/>
                    </a:lnTo>
                    <a:lnTo>
                      <a:pt x="619" y="1103"/>
                    </a:lnTo>
                    <a:lnTo>
                      <a:pt x="606" y="1104"/>
                    </a:lnTo>
                    <a:lnTo>
                      <a:pt x="592" y="1110"/>
                    </a:lnTo>
                    <a:lnTo>
                      <a:pt x="574" y="1112"/>
                    </a:lnTo>
                    <a:lnTo>
                      <a:pt x="566" y="1112"/>
                    </a:lnTo>
                    <a:lnTo>
                      <a:pt x="560" y="1114"/>
                    </a:lnTo>
                    <a:lnTo>
                      <a:pt x="552" y="1111"/>
                    </a:lnTo>
                    <a:lnTo>
                      <a:pt x="548" y="1110"/>
                    </a:lnTo>
                    <a:lnTo>
                      <a:pt x="543" y="1106"/>
                    </a:lnTo>
                    <a:lnTo>
                      <a:pt x="540" y="1104"/>
                    </a:lnTo>
                    <a:lnTo>
                      <a:pt x="534" y="1093"/>
                    </a:lnTo>
                    <a:lnTo>
                      <a:pt x="533" y="1080"/>
                    </a:lnTo>
                    <a:lnTo>
                      <a:pt x="534" y="1061"/>
                    </a:lnTo>
                    <a:lnTo>
                      <a:pt x="540" y="1041"/>
                    </a:lnTo>
                    <a:lnTo>
                      <a:pt x="549" y="994"/>
                    </a:lnTo>
                    <a:lnTo>
                      <a:pt x="549" y="978"/>
                    </a:lnTo>
                    <a:lnTo>
                      <a:pt x="546" y="967"/>
                    </a:lnTo>
                    <a:lnTo>
                      <a:pt x="543" y="962"/>
                    </a:lnTo>
                    <a:lnTo>
                      <a:pt x="540" y="960"/>
                    </a:lnTo>
                    <a:lnTo>
                      <a:pt x="537" y="957"/>
                    </a:lnTo>
                    <a:lnTo>
                      <a:pt x="533" y="957"/>
                    </a:lnTo>
                    <a:lnTo>
                      <a:pt x="517" y="952"/>
                    </a:lnTo>
                    <a:lnTo>
                      <a:pt x="506" y="946"/>
                    </a:lnTo>
                    <a:lnTo>
                      <a:pt x="496" y="937"/>
                    </a:lnTo>
                    <a:lnTo>
                      <a:pt x="489" y="926"/>
                    </a:lnTo>
                    <a:lnTo>
                      <a:pt x="483" y="910"/>
                    </a:lnTo>
                    <a:lnTo>
                      <a:pt x="480" y="894"/>
                    </a:lnTo>
                    <a:lnTo>
                      <a:pt x="477" y="874"/>
                    </a:lnTo>
                    <a:lnTo>
                      <a:pt x="479" y="853"/>
                    </a:lnTo>
                    <a:lnTo>
                      <a:pt x="474" y="849"/>
                    </a:lnTo>
                    <a:lnTo>
                      <a:pt x="469" y="843"/>
                    </a:lnTo>
                    <a:lnTo>
                      <a:pt x="465" y="838"/>
                    </a:lnTo>
                    <a:lnTo>
                      <a:pt x="463" y="835"/>
                    </a:lnTo>
                    <a:lnTo>
                      <a:pt x="456" y="824"/>
                    </a:lnTo>
                    <a:lnTo>
                      <a:pt x="454" y="813"/>
                    </a:lnTo>
                    <a:lnTo>
                      <a:pt x="453" y="804"/>
                    </a:lnTo>
                    <a:lnTo>
                      <a:pt x="449" y="797"/>
                    </a:lnTo>
                    <a:lnTo>
                      <a:pt x="443" y="792"/>
                    </a:lnTo>
                    <a:lnTo>
                      <a:pt x="435" y="788"/>
                    </a:lnTo>
                    <a:lnTo>
                      <a:pt x="425" y="785"/>
                    </a:lnTo>
                    <a:lnTo>
                      <a:pt x="414" y="783"/>
                    </a:lnTo>
                    <a:lnTo>
                      <a:pt x="401" y="784"/>
                    </a:lnTo>
                    <a:lnTo>
                      <a:pt x="388" y="778"/>
                    </a:lnTo>
                    <a:lnTo>
                      <a:pt x="379" y="772"/>
                    </a:lnTo>
                    <a:lnTo>
                      <a:pt x="373" y="761"/>
                    </a:lnTo>
                    <a:lnTo>
                      <a:pt x="369" y="750"/>
                    </a:lnTo>
                    <a:lnTo>
                      <a:pt x="359" y="678"/>
                    </a:lnTo>
                    <a:lnTo>
                      <a:pt x="356" y="659"/>
                    </a:lnTo>
                    <a:lnTo>
                      <a:pt x="356" y="643"/>
                    </a:lnTo>
                    <a:lnTo>
                      <a:pt x="357" y="629"/>
                    </a:lnTo>
                    <a:lnTo>
                      <a:pt x="361" y="617"/>
                    </a:lnTo>
                    <a:lnTo>
                      <a:pt x="365" y="604"/>
                    </a:lnTo>
                    <a:lnTo>
                      <a:pt x="371" y="595"/>
                    </a:lnTo>
                    <a:lnTo>
                      <a:pt x="378" y="586"/>
                    </a:lnTo>
                    <a:lnTo>
                      <a:pt x="388" y="581"/>
                    </a:lnTo>
                    <a:lnTo>
                      <a:pt x="393" y="575"/>
                    </a:lnTo>
                    <a:lnTo>
                      <a:pt x="400" y="566"/>
                    </a:lnTo>
                    <a:lnTo>
                      <a:pt x="407" y="551"/>
                    </a:lnTo>
                    <a:lnTo>
                      <a:pt x="416" y="534"/>
                    </a:lnTo>
                    <a:lnTo>
                      <a:pt x="420" y="506"/>
                    </a:lnTo>
                    <a:lnTo>
                      <a:pt x="425" y="478"/>
                    </a:lnTo>
                    <a:lnTo>
                      <a:pt x="428" y="447"/>
                    </a:lnTo>
                    <a:lnTo>
                      <a:pt x="429" y="430"/>
                    </a:lnTo>
                    <a:lnTo>
                      <a:pt x="431" y="414"/>
                    </a:lnTo>
                    <a:lnTo>
                      <a:pt x="425" y="407"/>
                    </a:lnTo>
                    <a:lnTo>
                      <a:pt x="419" y="400"/>
                    </a:lnTo>
                    <a:lnTo>
                      <a:pt x="411" y="392"/>
                    </a:lnTo>
                    <a:lnTo>
                      <a:pt x="400" y="388"/>
                    </a:lnTo>
                    <a:lnTo>
                      <a:pt x="399" y="372"/>
                    </a:lnTo>
                    <a:lnTo>
                      <a:pt x="395" y="358"/>
                    </a:lnTo>
                    <a:lnTo>
                      <a:pt x="390" y="348"/>
                    </a:lnTo>
                    <a:lnTo>
                      <a:pt x="384" y="340"/>
                    </a:lnTo>
                    <a:lnTo>
                      <a:pt x="376" y="334"/>
                    </a:lnTo>
                    <a:lnTo>
                      <a:pt x="365" y="331"/>
                    </a:lnTo>
                    <a:lnTo>
                      <a:pt x="353" y="329"/>
                    </a:lnTo>
                    <a:lnTo>
                      <a:pt x="339" y="331"/>
                    </a:lnTo>
                    <a:lnTo>
                      <a:pt x="328" y="331"/>
                    </a:lnTo>
                    <a:lnTo>
                      <a:pt x="320" y="329"/>
                    </a:lnTo>
                    <a:lnTo>
                      <a:pt x="306" y="324"/>
                    </a:lnTo>
                    <a:lnTo>
                      <a:pt x="296" y="312"/>
                    </a:lnTo>
                    <a:lnTo>
                      <a:pt x="292" y="305"/>
                    </a:lnTo>
                    <a:lnTo>
                      <a:pt x="289" y="297"/>
                    </a:lnTo>
                    <a:lnTo>
                      <a:pt x="271" y="293"/>
                    </a:lnTo>
                    <a:lnTo>
                      <a:pt x="258" y="289"/>
                    </a:lnTo>
                    <a:lnTo>
                      <a:pt x="246" y="282"/>
                    </a:lnTo>
                    <a:lnTo>
                      <a:pt x="237" y="274"/>
                    </a:lnTo>
                    <a:lnTo>
                      <a:pt x="231" y="263"/>
                    </a:lnTo>
                    <a:lnTo>
                      <a:pt x="228" y="249"/>
                    </a:lnTo>
                    <a:lnTo>
                      <a:pt x="226" y="234"/>
                    </a:lnTo>
                    <a:lnTo>
                      <a:pt x="230" y="218"/>
                    </a:lnTo>
                    <a:lnTo>
                      <a:pt x="223" y="218"/>
                    </a:lnTo>
                    <a:lnTo>
                      <a:pt x="214" y="219"/>
                    </a:lnTo>
                    <a:lnTo>
                      <a:pt x="193" y="225"/>
                    </a:lnTo>
                    <a:lnTo>
                      <a:pt x="177" y="228"/>
                    </a:lnTo>
                    <a:lnTo>
                      <a:pt x="165" y="229"/>
                    </a:lnTo>
                    <a:lnTo>
                      <a:pt x="153" y="228"/>
                    </a:lnTo>
                    <a:lnTo>
                      <a:pt x="144" y="224"/>
                    </a:lnTo>
                    <a:lnTo>
                      <a:pt x="136" y="218"/>
                    </a:lnTo>
                    <a:lnTo>
                      <a:pt x="130" y="209"/>
                    </a:lnTo>
                    <a:lnTo>
                      <a:pt x="123" y="198"/>
                    </a:lnTo>
                    <a:lnTo>
                      <a:pt x="121" y="188"/>
                    </a:lnTo>
                    <a:lnTo>
                      <a:pt x="107" y="185"/>
                    </a:lnTo>
                    <a:lnTo>
                      <a:pt x="96" y="183"/>
                    </a:lnTo>
                    <a:lnTo>
                      <a:pt x="85" y="178"/>
                    </a:lnTo>
                    <a:lnTo>
                      <a:pt x="79" y="172"/>
                    </a:lnTo>
                    <a:lnTo>
                      <a:pt x="73" y="163"/>
                    </a:lnTo>
                    <a:lnTo>
                      <a:pt x="69" y="155"/>
                    </a:lnTo>
                    <a:lnTo>
                      <a:pt x="67" y="144"/>
                    </a:lnTo>
                    <a:lnTo>
                      <a:pt x="68" y="132"/>
                    </a:lnTo>
                    <a:lnTo>
                      <a:pt x="68" y="118"/>
                    </a:lnTo>
                    <a:lnTo>
                      <a:pt x="69" y="106"/>
                    </a:lnTo>
                    <a:lnTo>
                      <a:pt x="68" y="82"/>
                    </a:lnTo>
                    <a:lnTo>
                      <a:pt x="65" y="57"/>
                    </a:lnTo>
                    <a:lnTo>
                      <a:pt x="63" y="43"/>
                    </a:lnTo>
                    <a:lnTo>
                      <a:pt x="62" y="31"/>
                    </a:lnTo>
                    <a:lnTo>
                      <a:pt x="46" y="31"/>
                    </a:lnTo>
                    <a:lnTo>
                      <a:pt x="34" y="31"/>
                    </a:lnTo>
                    <a:lnTo>
                      <a:pt x="23" y="29"/>
                    </a:lnTo>
                    <a:lnTo>
                      <a:pt x="16" y="26"/>
                    </a:lnTo>
                    <a:lnTo>
                      <a:pt x="8" y="21"/>
                    </a:lnTo>
                    <a:lnTo>
                      <a:pt x="3" y="15"/>
                    </a:lnTo>
                    <a:lnTo>
                      <a:pt x="0" y="8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860">
                <a:extLst>
                  <a:ext uri="{FF2B5EF4-FFF2-40B4-BE49-F238E27FC236}">
                    <a16:creationId xmlns:a16="http://schemas.microsoft.com/office/drawing/2014/main" id="{3A4FB1A0-0FF8-EF0D-2782-BBBB9BE48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8" y="199"/>
                <a:ext cx="1" cy="1"/>
              </a:xfrm>
              <a:custGeom>
                <a:avLst/>
                <a:gdLst>
                  <a:gd name="T0" fmla="*/ 2 w 6"/>
                  <a:gd name="T1" fmla="*/ 3 h 3"/>
                  <a:gd name="T2" fmla="*/ 0 w 6"/>
                  <a:gd name="T3" fmla="*/ 0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2" y="3"/>
                    </a:moveTo>
                    <a:lnTo>
                      <a:pt x="0" y="0"/>
                    </a:lnTo>
                    <a:lnTo>
                      <a:pt x="6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Line 861">
                <a:extLst>
                  <a:ext uri="{FF2B5EF4-FFF2-40B4-BE49-F238E27FC236}">
                    <a16:creationId xmlns:a16="http://schemas.microsoft.com/office/drawing/2014/main" id="{214C8FBA-819E-1B59-8604-13EE165A09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7" y="194"/>
                <a:ext cx="1" cy="0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862">
                <a:extLst>
                  <a:ext uri="{FF2B5EF4-FFF2-40B4-BE49-F238E27FC236}">
                    <a16:creationId xmlns:a16="http://schemas.microsoft.com/office/drawing/2014/main" id="{C3209585-47E0-1E4D-D239-5EE194560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" y="3849"/>
                <a:ext cx="444" cy="141"/>
              </a:xfrm>
              <a:custGeom>
                <a:avLst/>
                <a:gdLst>
                  <a:gd name="T0" fmla="*/ 2202 w 2221"/>
                  <a:gd name="T1" fmla="*/ 699 h 705"/>
                  <a:gd name="T2" fmla="*/ 2193 w 2221"/>
                  <a:gd name="T3" fmla="*/ 657 h 705"/>
                  <a:gd name="T4" fmla="*/ 2168 w 2221"/>
                  <a:gd name="T5" fmla="*/ 645 h 705"/>
                  <a:gd name="T6" fmla="*/ 2157 w 2221"/>
                  <a:gd name="T7" fmla="*/ 627 h 705"/>
                  <a:gd name="T8" fmla="*/ 2127 w 2221"/>
                  <a:gd name="T9" fmla="*/ 602 h 705"/>
                  <a:gd name="T10" fmla="*/ 2108 w 2221"/>
                  <a:gd name="T11" fmla="*/ 561 h 705"/>
                  <a:gd name="T12" fmla="*/ 2079 w 2221"/>
                  <a:gd name="T13" fmla="*/ 539 h 705"/>
                  <a:gd name="T14" fmla="*/ 1984 w 2221"/>
                  <a:gd name="T15" fmla="*/ 530 h 705"/>
                  <a:gd name="T16" fmla="*/ 1915 w 2221"/>
                  <a:gd name="T17" fmla="*/ 534 h 705"/>
                  <a:gd name="T18" fmla="*/ 1879 w 2221"/>
                  <a:gd name="T19" fmla="*/ 563 h 705"/>
                  <a:gd name="T20" fmla="*/ 1855 w 2221"/>
                  <a:gd name="T21" fmla="*/ 570 h 705"/>
                  <a:gd name="T22" fmla="*/ 1790 w 2221"/>
                  <a:gd name="T23" fmla="*/ 570 h 705"/>
                  <a:gd name="T24" fmla="*/ 1749 w 2221"/>
                  <a:gd name="T25" fmla="*/ 636 h 705"/>
                  <a:gd name="T26" fmla="*/ 1684 w 2221"/>
                  <a:gd name="T27" fmla="*/ 653 h 705"/>
                  <a:gd name="T28" fmla="*/ 1545 w 2221"/>
                  <a:gd name="T29" fmla="*/ 629 h 705"/>
                  <a:gd name="T30" fmla="*/ 1482 w 2221"/>
                  <a:gd name="T31" fmla="*/ 599 h 705"/>
                  <a:gd name="T32" fmla="*/ 1458 w 2221"/>
                  <a:gd name="T33" fmla="*/ 582 h 705"/>
                  <a:gd name="T34" fmla="*/ 1435 w 2221"/>
                  <a:gd name="T35" fmla="*/ 507 h 705"/>
                  <a:gd name="T36" fmla="*/ 1398 w 2221"/>
                  <a:gd name="T37" fmla="*/ 486 h 705"/>
                  <a:gd name="T38" fmla="*/ 1389 w 2221"/>
                  <a:gd name="T39" fmla="*/ 434 h 705"/>
                  <a:gd name="T40" fmla="*/ 1260 w 2221"/>
                  <a:gd name="T41" fmla="*/ 399 h 705"/>
                  <a:gd name="T42" fmla="*/ 1237 w 2221"/>
                  <a:gd name="T43" fmla="*/ 395 h 705"/>
                  <a:gd name="T44" fmla="*/ 1149 w 2221"/>
                  <a:gd name="T45" fmla="*/ 389 h 705"/>
                  <a:gd name="T46" fmla="*/ 1104 w 2221"/>
                  <a:gd name="T47" fmla="*/ 388 h 705"/>
                  <a:gd name="T48" fmla="*/ 1027 w 2221"/>
                  <a:gd name="T49" fmla="*/ 322 h 705"/>
                  <a:gd name="T50" fmla="*/ 996 w 2221"/>
                  <a:gd name="T51" fmla="*/ 257 h 705"/>
                  <a:gd name="T52" fmla="*/ 1003 w 2221"/>
                  <a:gd name="T53" fmla="*/ 214 h 705"/>
                  <a:gd name="T54" fmla="*/ 1001 w 2221"/>
                  <a:gd name="T55" fmla="*/ 191 h 705"/>
                  <a:gd name="T56" fmla="*/ 993 w 2221"/>
                  <a:gd name="T57" fmla="*/ 178 h 705"/>
                  <a:gd name="T58" fmla="*/ 979 w 2221"/>
                  <a:gd name="T59" fmla="*/ 156 h 705"/>
                  <a:gd name="T60" fmla="*/ 967 w 2221"/>
                  <a:gd name="T61" fmla="*/ 144 h 705"/>
                  <a:gd name="T62" fmla="*/ 929 w 2221"/>
                  <a:gd name="T63" fmla="*/ 109 h 705"/>
                  <a:gd name="T64" fmla="*/ 894 w 2221"/>
                  <a:gd name="T65" fmla="*/ 41 h 705"/>
                  <a:gd name="T66" fmla="*/ 874 w 2221"/>
                  <a:gd name="T67" fmla="*/ 23 h 705"/>
                  <a:gd name="T68" fmla="*/ 848 w 2221"/>
                  <a:gd name="T69" fmla="*/ 1 h 705"/>
                  <a:gd name="T70" fmla="*/ 789 w 2221"/>
                  <a:gd name="T71" fmla="*/ 6 h 705"/>
                  <a:gd name="T72" fmla="*/ 762 w 2221"/>
                  <a:gd name="T73" fmla="*/ 45 h 705"/>
                  <a:gd name="T74" fmla="*/ 750 w 2221"/>
                  <a:gd name="T75" fmla="*/ 54 h 705"/>
                  <a:gd name="T76" fmla="*/ 712 w 2221"/>
                  <a:gd name="T77" fmla="*/ 51 h 705"/>
                  <a:gd name="T78" fmla="*/ 623 w 2221"/>
                  <a:gd name="T79" fmla="*/ 86 h 705"/>
                  <a:gd name="T80" fmla="*/ 584 w 2221"/>
                  <a:gd name="T81" fmla="*/ 87 h 705"/>
                  <a:gd name="T82" fmla="*/ 529 w 2221"/>
                  <a:gd name="T83" fmla="*/ 116 h 705"/>
                  <a:gd name="T84" fmla="*/ 477 w 2221"/>
                  <a:gd name="T85" fmla="*/ 132 h 705"/>
                  <a:gd name="T86" fmla="*/ 415 w 2221"/>
                  <a:gd name="T87" fmla="*/ 125 h 705"/>
                  <a:gd name="T88" fmla="*/ 368 w 2221"/>
                  <a:gd name="T89" fmla="*/ 161 h 705"/>
                  <a:gd name="T90" fmla="*/ 301 w 2221"/>
                  <a:gd name="T91" fmla="*/ 195 h 705"/>
                  <a:gd name="T92" fmla="*/ 217 w 2221"/>
                  <a:gd name="T93" fmla="*/ 264 h 705"/>
                  <a:gd name="T94" fmla="*/ 169 w 2221"/>
                  <a:gd name="T95" fmla="*/ 271 h 705"/>
                  <a:gd name="T96" fmla="*/ 137 w 2221"/>
                  <a:gd name="T97" fmla="*/ 260 h 705"/>
                  <a:gd name="T98" fmla="*/ 109 w 2221"/>
                  <a:gd name="T99" fmla="*/ 231 h 705"/>
                  <a:gd name="T100" fmla="*/ 40 w 2221"/>
                  <a:gd name="T101" fmla="*/ 230 h 705"/>
                  <a:gd name="T102" fmla="*/ 0 w 2221"/>
                  <a:gd name="T103" fmla="*/ 262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21" h="705">
                    <a:moveTo>
                      <a:pt x="2221" y="705"/>
                    </a:moveTo>
                    <a:lnTo>
                      <a:pt x="2215" y="705"/>
                    </a:lnTo>
                    <a:lnTo>
                      <a:pt x="2211" y="705"/>
                    </a:lnTo>
                    <a:lnTo>
                      <a:pt x="2205" y="704"/>
                    </a:lnTo>
                    <a:lnTo>
                      <a:pt x="2202" y="699"/>
                    </a:lnTo>
                    <a:lnTo>
                      <a:pt x="2203" y="693"/>
                    </a:lnTo>
                    <a:lnTo>
                      <a:pt x="2203" y="683"/>
                    </a:lnTo>
                    <a:lnTo>
                      <a:pt x="2202" y="674"/>
                    </a:lnTo>
                    <a:lnTo>
                      <a:pt x="2198" y="664"/>
                    </a:lnTo>
                    <a:lnTo>
                      <a:pt x="2193" y="657"/>
                    </a:lnTo>
                    <a:lnTo>
                      <a:pt x="2192" y="648"/>
                    </a:lnTo>
                    <a:lnTo>
                      <a:pt x="2190" y="645"/>
                    </a:lnTo>
                    <a:lnTo>
                      <a:pt x="2185" y="643"/>
                    </a:lnTo>
                    <a:lnTo>
                      <a:pt x="2179" y="645"/>
                    </a:lnTo>
                    <a:lnTo>
                      <a:pt x="2168" y="645"/>
                    </a:lnTo>
                    <a:lnTo>
                      <a:pt x="2163" y="643"/>
                    </a:lnTo>
                    <a:lnTo>
                      <a:pt x="2161" y="642"/>
                    </a:lnTo>
                    <a:lnTo>
                      <a:pt x="2157" y="635"/>
                    </a:lnTo>
                    <a:lnTo>
                      <a:pt x="2156" y="630"/>
                    </a:lnTo>
                    <a:lnTo>
                      <a:pt x="2157" y="627"/>
                    </a:lnTo>
                    <a:lnTo>
                      <a:pt x="2154" y="618"/>
                    </a:lnTo>
                    <a:lnTo>
                      <a:pt x="2150" y="614"/>
                    </a:lnTo>
                    <a:lnTo>
                      <a:pt x="2141" y="613"/>
                    </a:lnTo>
                    <a:lnTo>
                      <a:pt x="2130" y="614"/>
                    </a:lnTo>
                    <a:lnTo>
                      <a:pt x="2127" y="602"/>
                    </a:lnTo>
                    <a:lnTo>
                      <a:pt x="2123" y="593"/>
                    </a:lnTo>
                    <a:lnTo>
                      <a:pt x="2118" y="584"/>
                    </a:lnTo>
                    <a:lnTo>
                      <a:pt x="2113" y="578"/>
                    </a:lnTo>
                    <a:lnTo>
                      <a:pt x="2111" y="568"/>
                    </a:lnTo>
                    <a:lnTo>
                      <a:pt x="2108" y="561"/>
                    </a:lnTo>
                    <a:lnTo>
                      <a:pt x="2105" y="554"/>
                    </a:lnTo>
                    <a:lnTo>
                      <a:pt x="2101" y="549"/>
                    </a:lnTo>
                    <a:lnTo>
                      <a:pt x="2094" y="544"/>
                    </a:lnTo>
                    <a:lnTo>
                      <a:pt x="2088" y="542"/>
                    </a:lnTo>
                    <a:lnTo>
                      <a:pt x="2079" y="539"/>
                    </a:lnTo>
                    <a:lnTo>
                      <a:pt x="2071" y="540"/>
                    </a:lnTo>
                    <a:lnTo>
                      <a:pt x="2047" y="539"/>
                    </a:lnTo>
                    <a:lnTo>
                      <a:pt x="2024" y="537"/>
                    </a:lnTo>
                    <a:lnTo>
                      <a:pt x="2004" y="532"/>
                    </a:lnTo>
                    <a:lnTo>
                      <a:pt x="1984" y="530"/>
                    </a:lnTo>
                    <a:lnTo>
                      <a:pt x="1958" y="526"/>
                    </a:lnTo>
                    <a:lnTo>
                      <a:pt x="1930" y="523"/>
                    </a:lnTo>
                    <a:lnTo>
                      <a:pt x="1923" y="527"/>
                    </a:lnTo>
                    <a:lnTo>
                      <a:pt x="1918" y="530"/>
                    </a:lnTo>
                    <a:lnTo>
                      <a:pt x="1915" y="534"/>
                    </a:lnTo>
                    <a:lnTo>
                      <a:pt x="1901" y="545"/>
                    </a:lnTo>
                    <a:lnTo>
                      <a:pt x="1894" y="551"/>
                    </a:lnTo>
                    <a:lnTo>
                      <a:pt x="1887" y="560"/>
                    </a:lnTo>
                    <a:lnTo>
                      <a:pt x="1882" y="562"/>
                    </a:lnTo>
                    <a:lnTo>
                      <a:pt x="1879" y="563"/>
                    </a:lnTo>
                    <a:lnTo>
                      <a:pt x="1878" y="566"/>
                    </a:lnTo>
                    <a:lnTo>
                      <a:pt x="1873" y="567"/>
                    </a:lnTo>
                    <a:lnTo>
                      <a:pt x="1868" y="570"/>
                    </a:lnTo>
                    <a:lnTo>
                      <a:pt x="1861" y="570"/>
                    </a:lnTo>
                    <a:lnTo>
                      <a:pt x="1855" y="570"/>
                    </a:lnTo>
                    <a:lnTo>
                      <a:pt x="1848" y="568"/>
                    </a:lnTo>
                    <a:lnTo>
                      <a:pt x="1841" y="568"/>
                    </a:lnTo>
                    <a:lnTo>
                      <a:pt x="1821" y="565"/>
                    </a:lnTo>
                    <a:lnTo>
                      <a:pt x="1805" y="566"/>
                    </a:lnTo>
                    <a:lnTo>
                      <a:pt x="1790" y="570"/>
                    </a:lnTo>
                    <a:lnTo>
                      <a:pt x="1779" y="577"/>
                    </a:lnTo>
                    <a:lnTo>
                      <a:pt x="1768" y="587"/>
                    </a:lnTo>
                    <a:lnTo>
                      <a:pt x="1759" y="600"/>
                    </a:lnTo>
                    <a:lnTo>
                      <a:pt x="1752" y="616"/>
                    </a:lnTo>
                    <a:lnTo>
                      <a:pt x="1749" y="636"/>
                    </a:lnTo>
                    <a:lnTo>
                      <a:pt x="1740" y="639"/>
                    </a:lnTo>
                    <a:lnTo>
                      <a:pt x="1733" y="642"/>
                    </a:lnTo>
                    <a:lnTo>
                      <a:pt x="1718" y="647"/>
                    </a:lnTo>
                    <a:lnTo>
                      <a:pt x="1701" y="651"/>
                    </a:lnTo>
                    <a:lnTo>
                      <a:pt x="1684" y="653"/>
                    </a:lnTo>
                    <a:lnTo>
                      <a:pt x="1650" y="652"/>
                    </a:lnTo>
                    <a:lnTo>
                      <a:pt x="1620" y="650"/>
                    </a:lnTo>
                    <a:lnTo>
                      <a:pt x="1590" y="642"/>
                    </a:lnTo>
                    <a:lnTo>
                      <a:pt x="1562" y="633"/>
                    </a:lnTo>
                    <a:lnTo>
                      <a:pt x="1545" y="629"/>
                    </a:lnTo>
                    <a:lnTo>
                      <a:pt x="1530" y="623"/>
                    </a:lnTo>
                    <a:lnTo>
                      <a:pt x="1516" y="613"/>
                    </a:lnTo>
                    <a:lnTo>
                      <a:pt x="1501" y="602"/>
                    </a:lnTo>
                    <a:lnTo>
                      <a:pt x="1490" y="600"/>
                    </a:lnTo>
                    <a:lnTo>
                      <a:pt x="1482" y="599"/>
                    </a:lnTo>
                    <a:lnTo>
                      <a:pt x="1475" y="596"/>
                    </a:lnTo>
                    <a:lnTo>
                      <a:pt x="1470" y="595"/>
                    </a:lnTo>
                    <a:lnTo>
                      <a:pt x="1464" y="590"/>
                    </a:lnTo>
                    <a:lnTo>
                      <a:pt x="1460" y="587"/>
                    </a:lnTo>
                    <a:lnTo>
                      <a:pt x="1458" y="582"/>
                    </a:lnTo>
                    <a:lnTo>
                      <a:pt x="1458" y="578"/>
                    </a:lnTo>
                    <a:lnTo>
                      <a:pt x="1448" y="519"/>
                    </a:lnTo>
                    <a:lnTo>
                      <a:pt x="1446" y="514"/>
                    </a:lnTo>
                    <a:lnTo>
                      <a:pt x="1438" y="509"/>
                    </a:lnTo>
                    <a:lnTo>
                      <a:pt x="1435" y="507"/>
                    </a:lnTo>
                    <a:lnTo>
                      <a:pt x="1432" y="505"/>
                    </a:lnTo>
                    <a:lnTo>
                      <a:pt x="1426" y="503"/>
                    </a:lnTo>
                    <a:lnTo>
                      <a:pt x="1410" y="498"/>
                    </a:lnTo>
                    <a:lnTo>
                      <a:pt x="1403" y="492"/>
                    </a:lnTo>
                    <a:lnTo>
                      <a:pt x="1398" y="486"/>
                    </a:lnTo>
                    <a:lnTo>
                      <a:pt x="1395" y="479"/>
                    </a:lnTo>
                    <a:lnTo>
                      <a:pt x="1392" y="470"/>
                    </a:lnTo>
                    <a:lnTo>
                      <a:pt x="1390" y="459"/>
                    </a:lnTo>
                    <a:lnTo>
                      <a:pt x="1389" y="447"/>
                    </a:lnTo>
                    <a:lnTo>
                      <a:pt x="1389" y="434"/>
                    </a:lnTo>
                    <a:lnTo>
                      <a:pt x="1391" y="420"/>
                    </a:lnTo>
                    <a:lnTo>
                      <a:pt x="1344" y="410"/>
                    </a:lnTo>
                    <a:lnTo>
                      <a:pt x="1296" y="403"/>
                    </a:lnTo>
                    <a:lnTo>
                      <a:pt x="1279" y="401"/>
                    </a:lnTo>
                    <a:lnTo>
                      <a:pt x="1260" y="399"/>
                    </a:lnTo>
                    <a:lnTo>
                      <a:pt x="1248" y="396"/>
                    </a:lnTo>
                    <a:lnTo>
                      <a:pt x="1246" y="395"/>
                    </a:lnTo>
                    <a:lnTo>
                      <a:pt x="1244" y="395"/>
                    </a:lnTo>
                    <a:lnTo>
                      <a:pt x="1242" y="395"/>
                    </a:lnTo>
                    <a:lnTo>
                      <a:pt x="1237" y="395"/>
                    </a:lnTo>
                    <a:lnTo>
                      <a:pt x="1213" y="393"/>
                    </a:lnTo>
                    <a:lnTo>
                      <a:pt x="1201" y="388"/>
                    </a:lnTo>
                    <a:lnTo>
                      <a:pt x="1186" y="387"/>
                    </a:lnTo>
                    <a:lnTo>
                      <a:pt x="1168" y="387"/>
                    </a:lnTo>
                    <a:lnTo>
                      <a:pt x="1149" y="389"/>
                    </a:lnTo>
                    <a:lnTo>
                      <a:pt x="1140" y="389"/>
                    </a:lnTo>
                    <a:lnTo>
                      <a:pt x="1133" y="390"/>
                    </a:lnTo>
                    <a:lnTo>
                      <a:pt x="1123" y="390"/>
                    </a:lnTo>
                    <a:lnTo>
                      <a:pt x="1115" y="390"/>
                    </a:lnTo>
                    <a:lnTo>
                      <a:pt x="1104" y="388"/>
                    </a:lnTo>
                    <a:lnTo>
                      <a:pt x="1094" y="387"/>
                    </a:lnTo>
                    <a:lnTo>
                      <a:pt x="1082" y="383"/>
                    </a:lnTo>
                    <a:lnTo>
                      <a:pt x="1071" y="380"/>
                    </a:lnTo>
                    <a:lnTo>
                      <a:pt x="1048" y="350"/>
                    </a:lnTo>
                    <a:lnTo>
                      <a:pt x="1027" y="322"/>
                    </a:lnTo>
                    <a:lnTo>
                      <a:pt x="1008" y="294"/>
                    </a:lnTo>
                    <a:lnTo>
                      <a:pt x="991" y="270"/>
                    </a:lnTo>
                    <a:lnTo>
                      <a:pt x="992" y="265"/>
                    </a:lnTo>
                    <a:lnTo>
                      <a:pt x="995" y="262"/>
                    </a:lnTo>
                    <a:lnTo>
                      <a:pt x="996" y="257"/>
                    </a:lnTo>
                    <a:lnTo>
                      <a:pt x="998" y="253"/>
                    </a:lnTo>
                    <a:lnTo>
                      <a:pt x="1001" y="243"/>
                    </a:lnTo>
                    <a:lnTo>
                      <a:pt x="1003" y="235"/>
                    </a:lnTo>
                    <a:lnTo>
                      <a:pt x="1003" y="224"/>
                    </a:lnTo>
                    <a:lnTo>
                      <a:pt x="1003" y="214"/>
                    </a:lnTo>
                    <a:lnTo>
                      <a:pt x="1002" y="202"/>
                    </a:lnTo>
                    <a:lnTo>
                      <a:pt x="1001" y="200"/>
                    </a:lnTo>
                    <a:lnTo>
                      <a:pt x="1001" y="199"/>
                    </a:lnTo>
                    <a:lnTo>
                      <a:pt x="1001" y="196"/>
                    </a:lnTo>
                    <a:lnTo>
                      <a:pt x="1001" y="191"/>
                    </a:lnTo>
                    <a:lnTo>
                      <a:pt x="998" y="188"/>
                    </a:lnTo>
                    <a:lnTo>
                      <a:pt x="997" y="185"/>
                    </a:lnTo>
                    <a:lnTo>
                      <a:pt x="995" y="182"/>
                    </a:lnTo>
                    <a:lnTo>
                      <a:pt x="993" y="179"/>
                    </a:lnTo>
                    <a:lnTo>
                      <a:pt x="993" y="178"/>
                    </a:lnTo>
                    <a:lnTo>
                      <a:pt x="991" y="174"/>
                    </a:lnTo>
                    <a:lnTo>
                      <a:pt x="990" y="172"/>
                    </a:lnTo>
                    <a:lnTo>
                      <a:pt x="987" y="167"/>
                    </a:lnTo>
                    <a:lnTo>
                      <a:pt x="983" y="161"/>
                    </a:lnTo>
                    <a:lnTo>
                      <a:pt x="979" y="156"/>
                    </a:lnTo>
                    <a:lnTo>
                      <a:pt x="977" y="153"/>
                    </a:lnTo>
                    <a:lnTo>
                      <a:pt x="974" y="150"/>
                    </a:lnTo>
                    <a:lnTo>
                      <a:pt x="972" y="148"/>
                    </a:lnTo>
                    <a:lnTo>
                      <a:pt x="970" y="147"/>
                    </a:lnTo>
                    <a:lnTo>
                      <a:pt x="967" y="144"/>
                    </a:lnTo>
                    <a:lnTo>
                      <a:pt x="956" y="134"/>
                    </a:lnTo>
                    <a:lnTo>
                      <a:pt x="949" y="128"/>
                    </a:lnTo>
                    <a:lnTo>
                      <a:pt x="941" y="123"/>
                    </a:lnTo>
                    <a:lnTo>
                      <a:pt x="935" y="116"/>
                    </a:lnTo>
                    <a:lnTo>
                      <a:pt x="929" y="109"/>
                    </a:lnTo>
                    <a:lnTo>
                      <a:pt x="922" y="100"/>
                    </a:lnTo>
                    <a:lnTo>
                      <a:pt x="913" y="91"/>
                    </a:lnTo>
                    <a:lnTo>
                      <a:pt x="909" y="70"/>
                    </a:lnTo>
                    <a:lnTo>
                      <a:pt x="903" y="54"/>
                    </a:lnTo>
                    <a:lnTo>
                      <a:pt x="894" y="41"/>
                    </a:lnTo>
                    <a:lnTo>
                      <a:pt x="884" y="33"/>
                    </a:lnTo>
                    <a:lnTo>
                      <a:pt x="880" y="29"/>
                    </a:lnTo>
                    <a:lnTo>
                      <a:pt x="877" y="27"/>
                    </a:lnTo>
                    <a:lnTo>
                      <a:pt x="876" y="25"/>
                    </a:lnTo>
                    <a:lnTo>
                      <a:pt x="874" y="23"/>
                    </a:lnTo>
                    <a:lnTo>
                      <a:pt x="869" y="18"/>
                    </a:lnTo>
                    <a:lnTo>
                      <a:pt x="866" y="16"/>
                    </a:lnTo>
                    <a:lnTo>
                      <a:pt x="865" y="14"/>
                    </a:lnTo>
                    <a:lnTo>
                      <a:pt x="857" y="5"/>
                    </a:lnTo>
                    <a:lnTo>
                      <a:pt x="848" y="1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812" y="3"/>
                    </a:lnTo>
                    <a:lnTo>
                      <a:pt x="798" y="3"/>
                    </a:lnTo>
                    <a:lnTo>
                      <a:pt x="789" y="6"/>
                    </a:lnTo>
                    <a:lnTo>
                      <a:pt x="779" y="10"/>
                    </a:lnTo>
                    <a:lnTo>
                      <a:pt x="773" y="17"/>
                    </a:lnTo>
                    <a:lnTo>
                      <a:pt x="767" y="24"/>
                    </a:lnTo>
                    <a:lnTo>
                      <a:pt x="764" y="34"/>
                    </a:lnTo>
                    <a:lnTo>
                      <a:pt x="762" y="45"/>
                    </a:lnTo>
                    <a:lnTo>
                      <a:pt x="763" y="58"/>
                    </a:lnTo>
                    <a:lnTo>
                      <a:pt x="761" y="57"/>
                    </a:lnTo>
                    <a:lnTo>
                      <a:pt x="760" y="57"/>
                    </a:lnTo>
                    <a:lnTo>
                      <a:pt x="757" y="57"/>
                    </a:lnTo>
                    <a:lnTo>
                      <a:pt x="750" y="54"/>
                    </a:lnTo>
                    <a:lnTo>
                      <a:pt x="744" y="52"/>
                    </a:lnTo>
                    <a:lnTo>
                      <a:pt x="739" y="51"/>
                    </a:lnTo>
                    <a:lnTo>
                      <a:pt x="727" y="46"/>
                    </a:lnTo>
                    <a:lnTo>
                      <a:pt x="721" y="47"/>
                    </a:lnTo>
                    <a:lnTo>
                      <a:pt x="712" y="51"/>
                    </a:lnTo>
                    <a:lnTo>
                      <a:pt x="699" y="57"/>
                    </a:lnTo>
                    <a:lnTo>
                      <a:pt x="682" y="65"/>
                    </a:lnTo>
                    <a:lnTo>
                      <a:pt x="663" y="74"/>
                    </a:lnTo>
                    <a:lnTo>
                      <a:pt x="643" y="81"/>
                    </a:lnTo>
                    <a:lnTo>
                      <a:pt x="623" y="86"/>
                    </a:lnTo>
                    <a:lnTo>
                      <a:pt x="617" y="86"/>
                    </a:lnTo>
                    <a:lnTo>
                      <a:pt x="612" y="87"/>
                    </a:lnTo>
                    <a:lnTo>
                      <a:pt x="602" y="90"/>
                    </a:lnTo>
                    <a:lnTo>
                      <a:pt x="594" y="86"/>
                    </a:lnTo>
                    <a:lnTo>
                      <a:pt x="584" y="87"/>
                    </a:lnTo>
                    <a:lnTo>
                      <a:pt x="572" y="88"/>
                    </a:lnTo>
                    <a:lnTo>
                      <a:pt x="558" y="94"/>
                    </a:lnTo>
                    <a:lnTo>
                      <a:pt x="552" y="100"/>
                    </a:lnTo>
                    <a:lnTo>
                      <a:pt x="543" y="108"/>
                    </a:lnTo>
                    <a:lnTo>
                      <a:pt x="529" y="116"/>
                    </a:lnTo>
                    <a:lnTo>
                      <a:pt x="514" y="126"/>
                    </a:lnTo>
                    <a:lnTo>
                      <a:pt x="505" y="128"/>
                    </a:lnTo>
                    <a:lnTo>
                      <a:pt x="497" y="131"/>
                    </a:lnTo>
                    <a:lnTo>
                      <a:pt x="487" y="131"/>
                    </a:lnTo>
                    <a:lnTo>
                      <a:pt x="477" y="132"/>
                    </a:lnTo>
                    <a:lnTo>
                      <a:pt x="465" y="131"/>
                    </a:lnTo>
                    <a:lnTo>
                      <a:pt x="453" y="130"/>
                    </a:lnTo>
                    <a:lnTo>
                      <a:pt x="438" y="127"/>
                    </a:lnTo>
                    <a:lnTo>
                      <a:pt x="424" y="125"/>
                    </a:lnTo>
                    <a:lnTo>
                      <a:pt x="415" y="125"/>
                    </a:lnTo>
                    <a:lnTo>
                      <a:pt x="404" y="128"/>
                    </a:lnTo>
                    <a:lnTo>
                      <a:pt x="390" y="134"/>
                    </a:lnTo>
                    <a:lnTo>
                      <a:pt x="374" y="143"/>
                    </a:lnTo>
                    <a:lnTo>
                      <a:pt x="372" y="151"/>
                    </a:lnTo>
                    <a:lnTo>
                      <a:pt x="368" y="161"/>
                    </a:lnTo>
                    <a:lnTo>
                      <a:pt x="361" y="172"/>
                    </a:lnTo>
                    <a:lnTo>
                      <a:pt x="351" y="184"/>
                    </a:lnTo>
                    <a:lnTo>
                      <a:pt x="334" y="185"/>
                    </a:lnTo>
                    <a:lnTo>
                      <a:pt x="318" y="189"/>
                    </a:lnTo>
                    <a:lnTo>
                      <a:pt x="301" y="195"/>
                    </a:lnTo>
                    <a:lnTo>
                      <a:pt x="287" y="203"/>
                    </a:lnTo>
                    <a:lnTo>
                      <a:pt x="270" y="214"/>
                    </a:lnTo>
                    <a:lnTo>
                      <a:pt x="255" y="228"/>
                    </a:lnTo>
                    <a:lnTo>
                      <a:pt x="224" y="263"/>
                    </a:lnTo>
                    <a:lnTo>
                      <a:pt x="217" y="264"/>
                    </a:lnTo>
                    <a:lnTo>
                      <a:pt x="211" y="267"/>
                    </a:lnTo>
                    <a:lnTo>
                      <a:pt x="203" y="268"/>
                    </a:lnTo>
                    <a:lnTo>
                      <a:pt x="197" y="270"/>
                    </a:lnTo>
                    <a:lnTo>
                      <a:pt x="183" y="271"/>
                    </a:lnTo>
                    <a:lnTo>
                      <a:pt x="169" y="271"/>
                    </a:lnTo>
                    <a:lnTo>
                      <a:pt x="162" y="269"/>
                    </a:lnTo>
                    <a:lnTo>
                      <a:pt x="154" y="267"/>
                    </a:lnTo>
                    <a:lnTo>
                      <a:pt x="148" y="264"/>
                    </a:lnTo>
                    <a:lnTo>
                      <a:pt x="143" y="263"/>
                    </a:lnTo>
                    <a:lnTo>
                      <a:pt x="137" y="260"/>
                    </a:lnTo>
                    <a:lnTo>
                      <a:pt x="132" y="259"/>
                    </a:lnTo>
                    <a:lnTo>
                      <a:pt x="126" y="250"/>
                    </a:lnTo>
                    <a:lnTo>
                      <a:pt x="121" y="242"/>
                    </a:lnTo>
                    <a:lnTo>
                      <a:pt x="115" y="235"/>
                    </a:lnTo>
                    <a:lnTo>
                      <a:pt x="109" y="231"/>
                    </a:lnTo>
                    <a:lnTo>
                      <a:pt x="100" y="227"/>
                    </a:lnTo>
                    <a:lnTo>
                      <a:pt x="92" y="225"/>
                    </a:lnTo>
                    <a:lnTo>
                      <a:pt x="82" y="224"/>
                    </a:lnTo>
                    <a:lnTo>
                      <a:pt x="72" y="225"/>
                    </a:lnTo>
                    <a:lnTo>
                      <a:pt x="40" y="230"/>
                    </a:lnTo>
                    <a:lnTo>
                      <a:pt x="25" y="234"/>
                    </a:lnTo>
                    <a:lnTo>
                      <a:pt x="13" y="240"/>
                    </a:lnTo>
                    <a:lnTo>
                      <a:pt x="6" y="243"/>
                    </a:lnTo>
                    <a:lnTo>
                      <a:pt x="2" y="251"/>
                    </a:lnTo>
                    <a:lnTo>
                      <a:pt x="0" y="262"/>
                    </a:lnTo>
                    <a:lnTo>
                      <a:pt x="0" y="275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863">
                <a:extLst>
                  <a:ext uri="{FF2B5EF4-FFF2-40B4-BE49-F238E27FC236}">
                    <a16:creationId xmlns:a16="http://schemas.microsoft.com/office/drawing/2014/main" id="{E0FCF157-1BD6-AE8E-2A70-8A409C9B0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0" y="1753"/>
                <a:ext cx="236" cy="98"/>
              </a:xfrm>
              <a:custGeom>
                <a:avLst/>
                <a:gdLst>
                  <a:gd name="T0" fmla="*/ 1160 w 1181"/>
                  <a:gd name="T1" fmla="*/ 18 h 490"/>
                  <a:gd name="T2" fmla="*/ 1143 w 1181"/>
                  <a:gd name="T3" fmla="*/ 34 h 490"/>
                  <a:gd name="T4" fmla="*/ 1111 w 1181"/>
                  <a:gd name="T5" fmla="*/ 64 h 490"/>
                  <a:gd name="T6" fmla="*/ 1078 w 1181"/>
                  <a:gd name="T7" fmla="*/ 107 h 490"/>
                  <a:gd name="T8" fmla="*/ 1064 w 1181"/>
                  <a:gd name="T9" fmla="*/ 111 h 490"/>
                  <a:gd name="T10" fmla="*/ 1052 w 1181"/>
                  <a:gd name="T11" fmla="*/ 110 h 490"/>
                  <a:gd name="T12" fmla="*/ 1042 w 1181"/>
                  <a:gd name="T13" fmla="*/ 127 h 490"/>
                  <a:gd name="T14" fmla="*/ 1009 w 1181"/>
                  <a:gd name="T15" fmla="*/ 157 h 490"/>
                  <a:gd name="T16" fmla="*/ 991 w 1181"/>
                  <a:gd name="T17" fmla="*/ 162 h 490"/>
                  <a:gd name="T18" fmla="*/ 977 w 1181"/>
                  <a:gd name="T19" fmla="*/ 176 h 490"/>
                  <a:gd name="T20" fmla="*/ 926 w 1181"/>
                  <a:gd name="T21" fmla="*/ 206 h 490"/>
                  <a:gd name="T22" fmla="*/ 899 w 1181"/>
                  <a:gd name="T23" fmla="*/ 206 h 490"/>
                  <a:gd name="T24" fmla="*/ 878 w 1181"/>
                  <a:gd name="T25" fmla="*/ 202 h 490"/>
                  <a:gd name="T26" fmla="*/ 871 w 1181"/>
                  <a:gd name="T27" fmla="*/ 201 h 490"/>
                  <a:gd name="T28" fmla="*/ 853 w 1181"/>
                  <a:gd name="T29" fmla="*/ 197 h 490"/>
                  <a:gd name="T30" fmla="*/ 824 w 1181"/>
                  <a:gd name="T31" fmla="*/ 200 h 490"/>
                  <a:gd name="T32" fmla="*/ 795 w 1181"/>
                  <a:gd name="T33" fmla="*/ 201 h 490"/>
                  <a:gd name="T34" fmla="*/ 750 w 1181"/>
                  <a:gd name="T35" fmla="*/ 202 h 490"/>
                  <a:gd name="T36" fmla="*/ 724 w 1181"/>
                  <a:gd name="T37" fmla="*/ 199 h 490"/>
                  <a:gd name="T38" fmla="*/ 700 w 1181"/>
                  <a:gd name="T39" fmla="*/ 207 h 490"/>
                  <a:gd name="T40" fmla="*/ 665 w 1181"/>
                  <a:gd name="T41" fmla="*/ 199 h 490"/>
                  <a:gd name="T42" fmla="*/ 644 w 1181"/>
                  <a:gd name="T43" fmla="*/ 195 h 490"/>
                  <a:gd name="T44" fmla="*/ 623 w 1181"/>
                  <a:gd name="T45" fmla="*/ 210 h 490"/>
                  <a:gd name="T46" fmla="*/ 617 w 1181"/>
                  <a:gd name="T47" fmla="*/ 213 h 490"/>
                  <a:gd name="T48" fmla="*/ 606 w 1181"/>
                  <a:gd name="T49" fmla="*/ 220 h 490"/>
                  <a:gd name="T50" fmla="*/ 589 w 1181"/>
                  <a:gd name="T51" fmla="*/ 235 h 490"/>
                  <a:gd name="T52" fmla="*/ 510 w 1181"/>
                  <a:gd name="T53" fmla="*/ 282 h 490"/>
                  <a:gd name="T54" fmla="*/ 474 w 1181"/>
                  <a:gd name="T55" fmla="*/ 304 h 490"/>
                  <a:gd name="T56" fmla="*/ 457 w 1181"/>
                  <a:gd name="T57" fmla="*/ 314 h 490"/>
                  <a:gd name="T58" fmla="*/ 424 w 1181"/>
                  <a:gd name="T59" fmla="*/ 333 h 490"/>
                  <a:gd name="T60" fmla="*/ 367 w 1181"/>
                  <a:gd name="T61" fmla="*/ 362 h 490"/>
                  <a:gd name="T62" fmla="*/ 328 w 1181"/>
                  <a:gd name="T63" fmla="*/ 385 h 490"/>
                  <a:gd name="T64" fmla="*/ 287 w 1181"/>
                  <a:gd name="T65" fmla="*/ 401 h 490"/>
                  <a:gd name="T66" fmla="*/ 271 w 1181"/>
                  <a:gd name="T67" fmla="*/ 420 h 490"/>
                  <a:gd name="T68" fmla="*/ 243 w 1181"/>
                  <a:gd name="T69" fmla="*/ 439 h 490"/>
                  <a:gd name="T70" fmla="*/ 163 w 1181"/>
                  <a:gd name="T71" fmla="*/ 490 h 490"/>
                  <a:gd name="T72" fmla="*/ 151 w 1181"/>
                  <a:gd name="T73" fmla="*/ 480 h 490"/>
                  <a:gd name="T74" fmla="*/ 129 w 1181"/>
                  <a:gd name="T75" fmla="*/ 459 h 490"/>
                  <a:gd name="T76" fmla="*/ 121 w 1181"/>
                  <a:gd name="T77" fmla="*/ 427 h 490"/>
                  <a:gd name="T78" fmla="*/ 122 w 1181"/>
                  <a:gd name="T79" fmla="*/ 412 h 490"/>
                  <a:gd name="T80" fmla="*/ 110 w 1181"/>
                  <a:gd name="T81" fmla="*/ 383 h 490"/>
                  <a:gd name="T82" fmla="*/ 97 w 1181"/>
                  <a:gd name="T83" fmla="*/ 374 h 490"/>
                  <a:gd name="T84" fmla="*/ 76 w 1181"/>
                  <a:gd name="T85" fmla="*/ 333 h 490"/>
                  <a:gd name="T86" fmla="*/ 53 w 1181"/>
                  <a:gd name="T87" fmla="*/ 302 h 490"/>
                  <a:gd name="T88" fmla="*/ 42 w 1181"/>
                  <a:gd name="T89" fmla="*/ 275 h 490"/>
                  <a:gd name="T90" fmla="*/ 20 w 1181"/>
                  <a:gd name="T91" fmla="*/ 254 h 490"/>
                  <a:gd name="T92" fmla="*/ 14 w 1181"/>
                  <a:gd name="T93" fmla="*/ 223 h 490"/>
                  <a:gd name="T94" fmla="*/ 3 w 1181"/>
                  <a:gd name="T95" fmla="*/ 206 h 490"/>
                  <a:gd name="T96" fmla="*/ 5 w 1181"/>
                  <a:gd name="T97" fmla="*/ 189 h 490"/>
                  <a:gd name="T98" fmla="*/ 1 w 1181"/>
                  <a:gd name="T99" fmla="*/ 176 h 490"/>
                  <a:gd name="T100" fmla="*/ 3 w 1181"/>
                  <a:gd name="T101" fmla="*/ 145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81" h="490">
                    <a:moveTo>
                      <a:pt x="1181" y="0"/>
                    </a:moveTo>
                    <a:lnTo>
                      <a:pt x="1170" y="6"/>
                    </a:lnTo>
                    <a:lnTo>
                      <a:pt x="1164" y="11"/>
                    </a:lnTo>
                    <a:lnTo>
                      <a:pt x="1160" y="18"/>
                    </a:lnTo>
                    <a:lnTo>
                      <a:pt x="1152" y="23"/>
                    </a:lnTo>
                    <a:lnTo>
                      <a:pt x="1147" y="28"/>
                    </a:lnTo>
                    <a:lnTo>
                      <a:pt x="1144" y="30"/>
                    </a:lnTo>
                    <a:lnTo>
                      <a:pt x="1143" y="34"/>
                    </a:lnTo>
                    <a:lnTo>
                      <a:pt x="1135" y="43"/>
                    </a:lnTo>
                    <a:lnTo>
                      <a:pt x="1124" y="53"/>
                    </a:lnTo>
                    <a:lnTo>
                      <a:pt x="1115" y="58"/>
                    </a:lnTo>
                    <a:lnTo>
                      <a:pt x="1111" y="64"/>
                    </a:lnTo>
                    <a:lnTo>
                      <a:pt x="1082" y="105"/>
                    </a:lnTo>
                    <a:lnTo>
                      <a:pt x="1080" y="105"/>
                    </a:lnTo>
                    <a:lnTo>
                      <a:pt x="1078" y="105"/>
                    </a:lnTo>
                    <a:lnTo>
                      <a:pt x="1078" y="107"/>
                    </a:lnTo>
                    <a:lnTo>
                      <a:pt x="1075" y="109"/>
                    </a:lnTo>
                    <a:lnTo>
                      <a:pt x="1070" y="110"/>
                    </a:lnTo>
                    <a:lnTo>
                      <a:pt x="1066" y="113"/>
                    </a:lnTo>
                    <a:lnTo>
                      <a:pt x="1064" y="111"/>
                    </a:lnTo>
                    <a:lnTo>
                      <a:pt x="1063" y="111"/>
                    </a:lnTo>
                    <a:lnTo>
                      <a:pt x="1060" y="111"/>
                    </a:lnTo>
                    <a:lnTo>
                      <a:pt x="1055" y="110"/>
                    </a:lnTo>
                    <a:lnTo>
                      <a:pt x="1052" y="110"/>
                    </a:lnTo>
                    <a:lnTo>
                      <a:pt x="1047" y="110"/>
                    </a:lnTo>
                    <a:lnTo>
                      <a:pt x="1046" y="114"/>
                    </a:lnTo>
                    <a:lnTo>
                      <a:pt x="1043" y="122"/>
                    </a:lnTo>
                    <a:lnTo>
                      <a:pt x="1042" y="127"/>
                    </a:lnTo>
                    <a:lnTo>
                      <a:pt x="1040" y="132"/>
                    </a:lnTo>
                    <a:lnTo>
                      <a:pt x="1013" y="157"/>
                    </a:lnTo>
                    <a:lnTo>
                      <a:pt x="1010" y="157"/>
                    </a:lnTo>
                    <a:lnTo>
                      <a:pt x="1009" y="157"/>
                    </a:lnTo>
                    <a:lnTo>
                      <a:pt x="1009" y="159"/>
                    </a:lnTo>
                    <a:lnTo>
                      <a:pt x="1004" y="161"/>
                    </a:lnTo>
                    <a:lnTo>
                      <a:pt x="998" y="161"/>
                    </a:lnTo>
                    <a:lnTo>
                      <a:pt x="991" y="162"/>
                    </a:lnTo>
                    <a:lnTo>
                      <a:pt x="987" y="162"/>
                    </a:lnTo>
                    <a:lnTo>
                      <a:pt x="985" y="165"/>
                    </a:lnTo>
                    <a:lnTo>
                      <a:pt x="980" y="168"/>
                    </a:lnTo>
                    <a:lnTo>
                      <a:pt x="977" y="176"/>
                    </a:lnTo>
                    <a:lnTo>
                      <a:pt x="951" y="189"/>
                    </a:lnTo>
                    <a:lnTo>
                      <a:pt x="943" y="193"/>
                    </a:lnTo>
                    <a:lnTo>
                      <a:pt x="935" y="201"/>
                    </a:lnTo>
                    <a:lnTo>
                      <a:pt x="926" y="206"/>
                    </a:lnTo>
                    <a:lnTo>
                      <a:pt x="917" y="208"/>
                    </a:lnTo>
                    <a:lnTo>
                      <a:pt x="909" y="207"/>
                    </a:lnTo>
                    <a:lnTo>
                      <a:pt x="904" y="207"/>
                    </a:lnTo>
                    <a:lnTo>
                      <a:pt x="899" y="206"/>
                    </a:lnTo>
                    <a:lnTo>
                      <a:pt x="898" y="206"/>
                    </a:lnTo>
                    <a:lnTo>
                      <a:pt x="888" y="202"/>
                    </a:lnTo>
                    <a:lnTo>
                      <a:pt x="881" y="203"/>
                    </a:lnTo>
                    <a:lnTo>
                      <a:pt x="878" y="202"/>
                    </a:lnTo>
                    <a:lnTo>
                      <a:pt x="877" y="202"/>
                    </a:lnTo>
                    <a:lnTo>
                      <a:pt x="875" y="202"/>
                    </a:lnTo>
                    <a:lnTo>
                      <a:pt x="872" y="201"/>
                    </a:lnTo>
                    <a:lnTo>
                      <a:pt x="871" y="201"/>
                    </a:lnTo>
                    <a:lnTo>
                      <a:pt x="867" y="201"/>
                    </a:lnTo>
                    <a:lnTo>
                      <a:pt x="857" y="199"/>
                    </a:lnTo>
                    <a:lnTo>
                      <a:pt x="854" y="197"/>
                    </a:lnTo>
                    <a:lnTo>
                      <a:pt x="853" y="197"/>
                    </a:lnTo>
                    <a:lnTo>
                      <a:pt x="851" y="197"/>
                    </a:lnTo>
                    <a:lnTo>
                      <a:pt x="846" y="197"/>
                    </a:lnTo>
                    <a:lnTo>
                      <a:pt x="835" y="196"/>
                    </a:lnTo>
                    <a:lnTo>
                      <a:pt x="824" y="200"/>
                    </a:lnTo>
                    <a:lnTo>
                      <a:pt x="820" y="200"/>
                    </a:lnTo>
                    <a:lnTo>
                      <a:pt x="815" y="200"/>
                    </a:lnTo>
                    <a:lnTo>
                      <a:pt x="803" y="201"/>
                    </a:lnTo>
                    <a:lnTo>
                      <a:pt x="795" y="201"/>
                    </a:lnTo>
                    <a:lnTo>
                      <a:pt x="786" y="201"/>
                    </a:lnTo>
                    <a:lnTo>
                      <a:pt x="777" y="200"/>
                    </a:lnTo>
                    <a:lnTo>
                      <a:pt x="764" y="201"/>
                    </a:lnTo>
                    <a:lnTo>
                      <a:pt x="750" y="202"/>
                    </a:lnTo>
                    <a:lnTo>
                      <a:pt x="745" y="201"/>
                    </a:lnTo>
                    <a:lnTo>
                      <a:pt x="741" y="201"/>
                    </a:lnTo>
                    <a:lnTo>
                      <a:pt x="734" y="200"/>
                    </a:lnTo>
                    <a:lnTo>
                      <a:pt x="724" y="199"/>
                    </a:lnTo>
                    <a:lnTo>
                      <a:pt x="717" y="200"/>
                    </a:lnTo>
                    <a:lnTo>
                      <a:pt x="706" y="206"/>
                    </a:lnTo>
                    <a:lnTo>
                      <a:pt x="703" y="206"/>
                    </a:lnTo>
                    <a:lnTo>
                      <a:pt x="700" y="207"/>
                    </a:lnTo>
                    <a:lnTo>
                      <a:pt x="694" y="207"/>
                    </a:lnTo>
                    <a:lnTo>
                      <a:pt x="686" y="205"/>
                    </a:lnTo>
                    <a:lnTo>
                      <a:pt x="677" y="202"/>
                    </a:lnTo>
                    <a:lnTo>
                      <a:pt x="665" y="199"/>
                    </a:lnTo>
                    <a:lnTo>
                      <a:pt x="657" y="196"/>
                    </a:lnTo>
                    <a:lnTo>
                      <a:pt x="652" y="195"/>
                    </a:lnTo>
                    <a:lnTo>
                      <a:pt x="651" y="195"/>
                    </a:lnTo>
                    <a:lnTo>
                      <a:pt x="644" y="195"/>
                    </a:lnTo>
                    <a:lnTo>
                      <a:pt x="638" y="199"/>
                    </a:lnTo>
                    <a:lnTo>
                      <a:pt x="631" y="202"/>
                    </a:lnTo>
                    <a:lnTo>
                      <a:pt x="625" y="210"/>
                    </a:lnTo>
                    <a:lnTo>
                      <a:pt x="623" y="210"/>
                    </a:lnTo>
                    <a:lnTo>
                      <a:pt x="621" y="210"/>
                    </a:lnTo>
                    <a:lnTo>
                      <a:pt x="621" y="211"/>
                    </a:lnTo>
                    <a:lnTo>
                      <a:pt x="619" y="213"/>
                    </a:lnTo>
                    <a:lnTo>
                      <a:pt x="617" y="213"/>
                    </a:lnTo>
                    <a:lnTo>
                      <a:pt x="615" y="213"/>
                    </a:lnTo>
                    <a:lnTo>
                      <a:pt x="615" y="214"/>
                    </a:lnTo>
                    <a:lnTo>
                      <a:pt x="613" y="217"/>
                    </a:lnTo>
                    <a:lnTo>
                      <a:pt x="606" y="220"/>
                    </a:lnTo>
                    <a:lnTo>
                      <a:pt x="602" y="223"/>
                    </a:lnTo>
                    <a:lnTo>
                      <a:pt x="596" y="225"/>
                    </a:lnTo>
                    <a:lnTo>
                      <a:pt x="591" y="228"/>
                    </a:lnTo>
                    <a:lnTo>
                      <a:pt x="589" y="235"/>
                    </a:lnTo>
                    <a:lnTo>
                      <a:pt x="584" y="241"/>
                    </a:lnTo>
                    <a:lnTo>
                      <a:pt x="579" y="243"/>
                    </a:lnTo>
                    <a:lnTo>
                      <a:pt x="563" y="251"/>
                    </a:lnTo>
                    <a:lnTo>
                      <a:pt x="510" y="282"/>
                    </a:lnTo>
                    <a:lnTo>
                      <a:pt x="495" y="287"/>
                    </a:lnTo>
                    <a:lnTo>
                      <a:pt x="486" y="294"/>
                    </a:lnTo>
                    <a:lnTo>
                      <a:pt x="476" y="302"/>
                    </a:lnTo>
                    <a:lnTo>
                      <a:pt x="474" y="304"/>
                    </a:lnTo>
                    <a:lnTo>
                      <a:pt x="474" y="308"/>
                    </a:lnTo>
                    <a:lnTo>
                      <a:pt x="470" y="309"/>
                    </a:lnTo>
                    <a:lnTo>
                      <a:pt x="465" y="311"/>
                    </a:lnTo>
                    <a:lnTo>
                      <a:pt x="457" y="314"/>
                    </a:lnTo>
                    <a:lnTo>
                      <a:pt x="448" y="316"/>
                    </a:lnTo>
                    <a:lnTo>
                      <a:pt x="437" y="319"/>
                    </a:lnTo>
                    <a:lnTo>
                      <a:pt x="430" y="328"/>
                    </a:lnTo>
                    <a:lnTo>
                      <a:pt x="424" y="333"/>
                    </a:lnTo>
                    <a:lnTo>
                      <a:pt x="417" y="338"/>
                    </a:lnTo>
                    <a:lnTo>
                      <a:pt x="400" y="349"/>
                    </a:lnTo>
                    <a:lnTo>
                      <a:pt x="378" y="356"/>
                    </a:lnTo>
                    <a:lnTo>
                      <a:pt x="367" y="362"/>
                    </a:lnTo>
                    <a:lnTo>
                      <a:pt x="362" y="366"/>
                    </a:lnTo>
                    <a:lnTo>
                      <a:pt x="357" y="370"/>
                    </a:lnTo>
                    <a:lnTo>
                      <a:pt x="338" y="378"/>
                    </a:lnTo>
                    <a:lnTo>
                      <a:pt x="328" y="385"/>
                    </a:lnTo>
                    <a:lnTo>
                      <a:pt x="326" y="388"/>
                    </a:lnTo>
                    <a:lnTo>
                      <a:pt x="322" y="390"/>
                    </a:lnTo>
                    <a:lnTo>
                      <a:pt x="297" y="397"/>
                    </a:lnTo>
                    <a:lnTo>
                      <a:pt x="287" y="401"/>
                    </a:lnTo>
                    <a:lnTo>
                      <a:pt x="281" y="407"/>
                    </a:lnTo>
                    <a:lnTo>
                      <a:pt x="277" y="411"/>
                    </a:lnTo>
                    <a:lnTo>
                      <a:pt x="276" y="416"/>
                    </a:lnTo>
                    <a:lnTo>
                      <a:pt x="271" y="420"/>
                    </a:lnTo>
                    <a:lnTo>
                      <a:pt x="270" y="423"/>
                    </a:lnTo>
                    <a:lnTo>
                      <a:pt x="255" y="431"/>
                    </a:lnTo>
                    <a:lnTo>
                      <a:pt x="249" y="433"/>
                    </a:lnTo>
                    <a:lnTo>
                      <a:pt x="243" y="439"/>
                    </a:lnTo>
                    <a:lnTo>
                      <a:pt x="234" y="447"/>
                    </a:lnTo>
                    <a:lnTo>
                      <a:pt x="219" y="458"/>
                    </a:lnTo>
                    <a:lnTo>
                      <a:pt x="183" y="480"/>
                    </a:lnTo>
                    <a:lnTo>
                      <a:pt x="163" y="490"/>
                    </a:lnTo>
                    <a:lnTo>
                      <a:pt x="155" y="490"/>
                    </a:lnTo>
                    <a:lnTo>
                      <a:pt x="152" y="487"/>
                    </a:lnTo>
                    <a:lnTo>
                      <a:pt x="152" y="485"/>
                    </a:lnTo>
                    <a:lnTo>
                      <a:pt x="151" y="480"/>
                    </a:lnTo>
                    <a:lnTo>
                      <a:pt x="149" y="477"/>
                    </a:lnTo>
                    <a:lnTo>
                      <a:pt x="139" y="467"/>
                    </a:lnTo>
                    <a:lnTo>
                      <a:pt x="133" y="460"/>
                    </a:lnTo>
                    <a:lnTo>
                      <a:pt x="129" y="459"/>
                    </a:lnTo>
                    <a:lnTo>
                      <a:pt x="125" y="454"/>
                    </a:lnTo>
                    <a:lnTo>
                      <a:pt x="122" y="448"/>
                    </a:lnTo>
                    <a:lnTo>
                      <a:pt x="121" y="434"/>
                    </a:lnTo>
                    <a:lnTo>
                      <a:pt x="121" y="427"/>
                    </a:lnTo>
                    <a:lnTo>
                      <a:pt x="121" y="423"/>
                    </a:lnTo>
                    <a:lnTo>
                      <a:pt x="120" y="418"/>
                    </a:lnTo>
                    <a:lnTo>
                      <a:pt x="120" y="414"/>
                    </a:lnTo>
                    <a:lnTo>
                      <a:pt x="122" y="412"/>
                    </a:lnTo>
                    <a:lnTo>
                      <a:pt x="121" y="397"/>
                    </a:lnTo>
                    <a:lnTo>
                      <a:pt x="114" y="387"/>
                    </a:lnTo>
                    <a:lnTo>
                      <a:pt x="112" y="384"/>
                    </a:lnTo>
                    <a:lnTo>
                      <a:pt x="110" y="383"/>
                    </a:lnTo>
                    <a:lnTo>
                      <a:pt x="106" y="380"/>
                    </a:lnTo>
                    <a:lnTo>
                      <a:pt x="104" y="379"/>
                    </a:lnTo>
                    <a:lnTo>
                      <a:pt x="103" y="379"/>
                    </a:lnTo>
                    <a:lnTo>
                      <a:pt x="97" y="374"/>
                    </a:lnTo>
                    <a:lnTo>
                      <a:pt x="93" y="365"/>
                    </a:lnTo>
                    <a:lnTo>
                      <a:pt x="89" y="348"/>
                    </a:lnTo>
                    <a:lnTo>
                      <a:pt x="80" y="337"/>
                    </a:lnTo>
                    <a:lnTo>
                      <a:pt x="76" y="333"/>
                    </a:lnTo>
                    <a:lnTo>
                      <a:pt x="76" y="332"/>
                    </a:lnTo>
                    <a:lnTo>
                      <a:pt x="66" y="319"/>
                    </a:lnTo>
                    <a:lnTo>
                      <a:pt x="59" y="310"/>
                    </a:lnTo>
                    <a:lnTo>
                      <a:pt x="53" y="302"/>
                    </a:lnTo>
                    <a:lnTo>
                      <a:pt x="49" y="294"/>
                    </a:lnTo>
                    <a:lnTo>
                      <a:pt x="48" y="288"/>
                    </a:lnTo>
                    <a:lnTo>
                      <a:pt x="46" y="281"/>
                    </a:lnTo>
                    <a:lnTo>
                      <a:pt x="42" y="275"/>
                    </a:lnTo>
                    <a:lnTo>
                      <a:pt x="35" y="269"/>
                    </a:lnTo>
                    <a:lnTo>
                      <a:pt x="28" y="265"/>
                    </a:lnTo>
                    <a:lnTo>
                      <a:pt x="22" y="262"/>
                    </a:lnTo>
                    <a:lnTo>
                      <a:pt x="20" y="254"/>
                    </a:lnTo>
                    <a:lnTo>
                      <a:pt x="18" y="245"/>
                    </a:lnTo>
                    <a:lnTo>
                      <a:pt x="16" y="235"/>
                    </a:lnTo>
                    <a:lnTo>
                      <a:pt x="16" y="231"/>
                    </a:lnTo>
                    <a:lnTo>
                      <a:pt x="14" y="223"/>
                    </a:lnTo>
                    <a:lnTo>
                      <a:pt x="13" y="218"/>
                    </a:lnTo>
                    <a:lnTo>
                      <a:pt x="11" y="213"/>
                    </a:lnTo>
                    <a:lnTo>
                      <a:pt x="8" y="212"/>
                    </a:lnTo>
                    <a:lnTo>
                      <a:pt x="3" y="206"/>
                    </a:lnTo>
                    <a:lnTo>
                      <a:pt x="5" y="203"/>
                    </a:lnTo>
                    <a:lnTo>
                      <a:pt x="7" y="196"/>
                    </a:lnTo>
                    <a:lnTo>
                      <a:pt x="6" y="191"/>
                    </a:lnTo>
                    <a:lnTo>
                      <a:pt x="5" y="189"/>
                    </a:lnTo>
                    <a:lnTo>
                      <a:pt x="1" y="184"/>
                    </a:lnTo>
                    <a:lnTo>
                      <a:pt x="2" y="182"/>
                    </a:lnTo>
                    <a:lnTo>
                      <a:pt x="2" y="178"/>
                    </a:lnTo>
                    <a:lnTo>
                      <a:pt x="1" y="176"/>
                    </a:lnTo>
                    <a:lnTo>
                      <a:pt x="1" y="174"/>
                    </a:lnTo>
                    <a:lnTo>
                      <a:pt x="0" y="167"/>
                    </a:lnTo>
                    <a:lnTo>
                      <a:pt x="2" y="157"/>
                    </a:lnTo>
                    <a:lnTo>
                      <a:pt x="3" y="145"/>
                    </a:lnTo>
                    <a:lnTo>
                      <a:pt x="0" y="128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Line 864">
                <a:extLst>
                  <a:ext uri="{FF2B5EF4-FFF2-40B4-BE49-F238E27FC236}">
                    <a16:creationId xmlns:a16="http://schemas.microsoft.com/office/drawing/2014/main" id="{353C6646-26CA-9C5A-B5AA-F68A62AAED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77" y="194"/>
                <a:ext cx="2" cy="5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865">
                <a:extLst>
                  <a:ext uri="{FF2B5EF4-FFF2-40B4-BE49-F238E27FC236}">
                    <a16:creationId xmlns:a16="http://schemas.microsoft.com/office/drawing/2014/main" id="{18B085B6-8F5F-157D-98B9-282638981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9" y="168"/>
                <a:ext cx="188" cy="140"/>
              </a:xfrm>
              <a:custGeom>
                <a:avLst/>
                <a:gdLst>
                  <a:gd name="T0" fmla="*/ 904 w 938"/>
                  <a:gd name="T1" fmla="*/ 130 h 702"/>
                  <a:gd name="T2" fmla="*/ 856 w 938"/>
                  <a:gd name="T3" fmla="*/ 115 h 702"/>
                  <a:gd name="T4" fmla="*/ 831 w 938"/>
                  <a:gd name="T5" fmla="*/ 109 h 702"/>
                  <a:gd name="T6" fmla="*/ 801 w 938"/>
                  <a:gd name="T7" fmla="*/ 110 h 702"/>
                  <a:gd name="T8" fmla="*/ 769 w 938"/>
                  <a:gd name="T9" fmla="*/ 107 h 702"/>
                  <a:gd name="T10" fmla="*/ 744 w 938"/>
                  <a:gd name="T11" fmla="*/ 99 h 702"/>
                  <a:gd name="T12" fmla="*/ 713 w 938"/>
                  <a:gd name="T13" fmla="*/ 92 h 702"/>
                  <a:gd name="T14" fmla="*/ 695 w 938"/>
                  <a:gd name="T15" fmla="*/ 81 h 702"/>
                  <a:gd name="T16" fmla="*/ 683 w 938"/>
                  <a:gd name="T17" fmla="*/ 69 h 702"/>
                  <a:gd name="T18" fmla="*/ 661 w 938"/>
                  <a:gd name="T19" fmla="*/ 56 h 702"/>
                  <a:gd name="T20" fmla="*/ 638 w 938"/>
                  <a:gd name="T21" fmla="*/ 47 h 702"/>
                  <a:gd name="T22" fmla="*/ 619 w 938"/>
                  <a:gd name="T23" fmla="*/ 46 h 702"/>
                  <a:gd name="T24" fmla="*/ 607 w 938"/>
                  <a:gd name="T25" fmla="*/ 51 h 702"/>
                  <a:gd name="T26" fmla="*/ 599 w 938"/>
                  <a:gd name="T27" fmla="*/ 62 h 702"/>
                  <a:gd name="T28" fmla="*/ 582 w 938"/>
                  <a:gd name="T29" fmla="*/ 70 h 702"/>
                  <a:gd name="T30" fmla="*/ 562 w 938"/>
                  <a:gd name="T31" fmla="*/ 64 h 702"/>
                  <a:gd name="T32" fmla="*/ 538 w 938"/>
                  <a:gd name="T33" fmla="*/ 38 h 702"/>
                  <a:gd name="T34" fmla="*/ 501 w 938"/>
                  <a:gd name="T35" fmla="*/ 7 h 702"/>
                  <a:gd name="T36" fmla="*/ 461 w 938"/>
                  <a:gd name="T37" fmla="*/ 0 h 702"/>
                  <a:gd name="T38" fmla="*/ 432 w 938"/>
                  <a:gd name="T39" fmla="*/ 5 h 702"/>
                  <a:gd name="T40" fmla="*/ 413 w 938"/>
                  <a:gd name="T41" fmla="*/ 11 h 702"/>
                  <a:gd name="T42" fmla="*/ 373 w 938"/>
                  <a:gd name="T43" fmla="*/ 12 h 702"/>
                  <a:gd name="T44" fmla="*/ 321 w 938"/>
                  <a:gd name="T45" fmla="*/ 15 h 702"/>
                  <a:gd name="T46" fmla="*/ 279 w 938"/>
                  <a:gd name="T47" fmla="*/ 18 h 702"/>
                  <a:gd name="T48" fmla="*/ 247 w 938"/>
                  <a:gd name="T49" fmla="*/ 25 h 702"/>
                  <a:gd name="T50" fmla="*/ 220 w 938"/>
                  <a:gd name="T51" fmla="*/ 40 h 702"/>
                  <a:gd name="T52" fmla="*/ 196 w 938"/>
                  <a:gd name="T53" fmla="*/ 59 h 702"/>
                  <a:gd name="T54" fmla="*/ 185 w 938"/>
                  <a:gd name="T55" fmla="*/ 85 h 702"/>
                  <a:gd name="T56" fmla="*/ 175 w 938"/>
                  <a:gd name="T57" fmla="*/ 105 h 702"/>
                  <a:gd name="T58" fmla="*/ 155 w 938"/>
                  <a:gd name="T59" fmla="*/ 124 h 702"/>
                  <a:gd name="T60" fmla="*/ 135 w 938"/>
                  <a:gd name="T61" fmla="*/ 137 h 702"/>
                  <a:gd name="T62" fmla="*/ 130 w 938"/>
                  <a:gd name="T63" fmla="*/ 139 h 702"/>
                  <a:gd name="T64" fmla="*/ 78 w 938"/>
                  <a:gd name="T65" fmla="*/ 158 h 702"/>
                  <a:gd name="T66" fmla="*/ 71 w 938"/>
                  <a:gd name="T67" fmla="*/ 201 h 702"/>
                  <a:gd name="T68" fmla="*/ 71 w 938"/>
                  <a:gd name="T69" fmla="*/ 241 h 702"/>
                  <a:gd name="T70" fmla="*/ 76 w 938"/>
                  <a:gd name="T71" fmla="*/ 275 h 702"/>
                  <a:gd name="T72" fmla="*/ 88 w 938"/>
                  <a:gd name="T73" fmla="*/ 307 h 702"/>
                  <a:gd name="T74" fmla="*/ 67 w 938"/>
                  <a:gd name="T75" fmla="*/ 378 h 702"/>
                  <a:gd name="T76" fmla="*/ 65 w 938"/>
                  <a:gd name="T77" fmla="*/ 447 h 702"/>
                  <a:gd name="T78" fmla="*/ 72 w 938"/>
                  <a:gd name="T79" fmla="*/ 503 h 702"/>
                  <a:gd name="T80" fmla="*/ 89 w 938"/>
                  <a:gd name="T81" fmla="*/ 571 h 702"/>
                  <a:gd name="T82" fmla="*/ 94 w 938"/>
                  <a:gd name="T83" fmla="*/ 617 h 702"/>
                  <a:gd name="T84" fmla="*/ 95 w 938"/>
                  <a:gd name="T85" fmla="*/ 635 h 702"/>
                  <a:gd name="T86" fmla="*/ 93 w 938"/>
                  <a:gd name="T87" fmla="*/ 657 h 702"/>
                  <a:gd name="T88" fmla="*/ 88 w 938"/>
                  <a:gd name="T89" fmla="*/ 676 h 702"/>
                  <a:gd name="T90" fmla="*/ 80 w 938"/>
                  <a:gd name="T91" fmla="*/ 685 h 702"/>
                  <a:gd name="T92" fmla="*/ 67 w 938"/>
                  <a:gd name="T93" fmla="*/ 692 h 702"/>
                  <a:gd name="T94" fmla="*/ 60 w 938"/>
                  <a:gd name="T95" fmla="*/ 696 h 702"/>
                  <a:gd name="T96" fmla="*/ 47 w 938"/>
                  <a:gd name="T97" fmla="*/ 699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38" h="702">
                    <a:moveTo>
                      <a:pt x="938" y="132"/>
                    </a:moveTo>
                    <a:lnTo>
                      <a:pt x="904" y="130"/>
                    </a:lnTo>
                    <a:lnTo>
                      <a:pt x="873" y="122"/>
                    </a:lnTo>
                    <a:lnTo>
                      <a:pt x="856" y="115"/>
                    </a:lnTo>
                    <a:lnTo>
                      <a:pt x="843" y="112"/>
                    </a:lnTo>
                    <a:lnTo>
                      <a:pt x="831" y="109"/>
                    </a:lnTo>
                    <a:lnTo>
                      <a:pt x="821" y="110"/>
                    </a:lnTo>
                    <a:lnTo>
                      <a:pt x="801" y="110"/>
                    </a:lnTo>
                    <a:lnTo>
                      <a:pt x="785" y="109"/>
                    </a:lnTo>
                    <a:lnTo>
                      <a:pt x="769" y="107"/>
                    </a:lnTo>
                    <a:lnTo>
                      <a:pt x="758" y="103"/>
                    </a:lnTo>
                    <a:lnTo>
                      <a:pt x="744" y="99"/>
                    </a:lnTo>
                    <a:lnTo>
                      <a:pt x="733" y="97"/>
                    </a:lnTo>
                    <a:lnTo>
                      <a:pt x="713" y="92"/>
                    </a:lnTo>
                    <a:lnTo>
                      <a:pt x="700" y="85"/>
                    </a:lnTo>
                    <a:lnTo>
                      <a:pt x="695" y="81"/>
                    </a:lnTo>
                    <a:lnTo>
                      <a:pt x="693" y="79"/>
                    </a:lnTo>
                    <a:lnTo>
                      <a:pt x="683" y="69"/>
                    </a:lnTo>
                    <a:lnTo>
                      <a:pt x="673" y="62"/>
                    </a:lnTo>
                    <a:lnTo>
                      <a:pt x="661" y="56"/>
                    </a:lnTo>
                    <a:lnTo>
                      <a:pt x="650" y="52"/>
                    </a:lnTo>
                    <a:lnTo>
                      <a:pt x="638" y="47"/>
                    </a:lnTo>
                    <a:lnTo>
                      <a:pt x="628" y="46"/>
                    </a:lnTo>
                    <a:lnTo>
                      <a:pt x="619" y="46"/>
                    </a:lnTo>
                    <a:lnTo>
                      <a:pt x="613" y="48"/>
                    </a:lnTo>
                    <a:lnTo>
                      <a:pt x="607" y="51"/>
                    </a:lnTo>
                    <a:lnTo>
                      <a:pt x="603" y="56"/>
                    </a:lnTo>
                    <a:lnTo>
                      <a:pt x="599" y="62"/>
                    </a:lnTo>
                    <a:lnTo>
                      <a:pt x="598" y="72"/>
                    </a:lnTo>
                    <a:lnTo>
                      <a:pt x="582" y="70"/>
                    </a:lnTo>
                    <a:lnTo>
                      <a:pt x="572" y="68"/>
                    </a:lnTo>
                    <a:lnTo>
                      <a:pt x="562" y="64"/>
                    </a:lnTo>
                    <a:lnTo>
                      <a:pt x="556" y="59"/>
                    </a:lnTo>
                    <a:lnTo>
                      <a:pt x="538" y="38"/>
                    </a:lnTo>
                    <a:lnTo>
                      <a:pt x="524" y="16"/>
                    </a:lnTo>
                    <a:lnTo>
                      <a:pt x="501" y="7"/>
                    </a:lnTo>
                    <a:lnTo>
                      <a:pt x="481" y="4"/>
                    </a:lnTo>
                    <a:lnTo>
                      <a:pt x="461" y="0"/>
                    </a:lnTo>
                    <a:lnTo>
                      <a:pt x="445" y="0"/>
                    </a:lnTo>
                    <a:lnTo>
                      <a:pt x="432" y="5"/>
                    </a:lnTo>
                    <a:lnTo>
                      <a:pt x="421" y="8"/>
                    </a:lnTo>
                    <a:lnTo>
                      <a:pt x="413" y="11"/>
                    </a:lnTo>
                    <a:lnTo>
                      <a:pt x="407" y="13"/>
                    </a:lnTo>
                    <a:lnTo>
                      <a:pt x="373" y="12"/>
                    </a:lnTo>
                    <a:lnTo>
                      <a:pt x="345" y="13"/>
                    </a:lnTo>
                    <a:lnTo>
                      <a:pt x="321" y="15"/>
                    </a:lnTo>
                    <a:lnTo>
                      <a:pt x="301" y="17"/>
                    </a:lnTo>
                    <a:lnTo>
                      <a:pt x="279" y="18"/>
                    </a:lnTo>
                    <a:lnTo>
                      <a:pt x="261" y="22"/>
                    </a:lnTo>
                    <a:lnTo>
                      <a:pt x="247" y="25"/>
                    </a:lnTo>
                    <a:lnTo>
                      <a:pt x="237" y="30"/>
                    </a:lnTo>
                    <a:lnTo>
                      <a:pt x="220" y="40"/>
                    </a:lnTo>
                    <a:lnTo>
                      <a:pt x="207" y="50"/>
                    </a:lnTo>
                    <a:lnTo>
                      <a:pt x="196" y="59"/>
                    </a:lnTo>
                    <a:lnTo>
                      <a:pt x="190" y="72"/>
                    </a:lnTo>
                    <a:lnTo>
                      <a:pt x="185" y="85"/>
                    </a:lnTo>
                    <a:lnTo>
                      <a:pt x="180" y="97"/>
                    </a:lnTo>
                    <a:lnTo>
                      <a:pt x="175" y="105"/>
                    </a:lnTo>
                    <a:lnTo>
                      <a:pt x="170" y="114"/>
                    </a:lnTo>
                    <a:lnTo>
                      <a:pt x="155" y="124"/>
                    </a:lnTo>
                    <a:lnTo>
                      <a:pt x="144" y="132"/>
                    </a:lnTo>
                    <a:lnTo>
                      <a:pt x="135" y="137"/>
                    </a:lnTo>
                    <a:lnTo>
                      <a:pt x="132" y="138"/>
                    </a:lnTo>
                    <a:lnTo>
                      <a:pt x="130" y="139"/>
                    </a:lnTo>
                    <a:lnTo>
                      <a:pt x="103" y="147"/>
                    </a:lnTo>
                    <a:lnTo>
                      <a:pt x="78" y="158"/>
                    </a:lnTo>
                    <a:lnTo>
                      <a:pt x="73" y="179"/>
                    </a:lnTo>
                    <a:lnTo>
                      <a:pt x="71" y="201"/>
                    </a:lnTo>
                    <a:lnTo>
                      <a:pt x="70" y="221"/>
                    </a:lnTo>
                    <a:lnTo>
                      <a:pt x="71" y="241"/>
                    </a:lnTo>
                    <a:lnTo>
                      <a:pt x="72" y="258"/>
                    </a:lnTo>
                    <a:lnTo>
                      <a:pt x="76" y="275"/>
                    </a:lnTo>
                    <a:lnTo>
                      <a:pt x="81" y="291"/>
                    </a:lnTo>
                    <a:lnTo>
                      <a:pt x="88" y="307"/>
                    </a:lnTo>
                    <a:lnTo>
                      <a:pt x="75" y="342"/>
                    </a:lnTo>
                    <a:lnTo>
                      <a:pt x="67" y="378"/>
                    </a:lnTo>
                    <a:lnTo>
                      <a:pt x="64" y="412"/>
                    </a:lnTo>
                    <a:lnTo>
                      <a:pt x="65" y="447"/>
                    </a:lnTo>
                    <a:lnTo>
                      <a:pt x="70" y="486"/>
                    </a:lnTo>
                    <a:lnTo>
                      <a:pt x="72" y="503"/>
                    </a:lnTo>
                    <a:lnTo>
                      <a:pt x="77" y="519"/>
                    </a:lnTo>
                    <a:lnTo>
                      <a:pt x="89" y="571"/>
                    </a:lnTo>
                    <a:lnTo>
                      <a:pt x="93" y="593"/>
                    </a:lnTo>
                    <a:lnTo>
                      <a:pt x="94" y="617"/>
                    </a:lnTo>
                    <a:lnTo>
                      <a:pt x="94" y="625"/>
                    </a:lnTo>
                    <a:lnTo>
                      <a:pt x="95" y="635"/>
                    </a:lnTo>
                    <a:lnTo>
                      <a:pt x="95" y="651"/>
                    </a:lnTo>
                    <a:lnTo>
                      <a:pt x="93" y="657"/>
                    </a:lnTo>
                    <a:lnTo>
                      <a:pt x="92" y="664"/>
                    </a:lnTo>
                    <a:lnTo>
                      <a:pt x="88" y="676"/>
                    </a:lnTo>
                    <a:lnTo>
                      <a:pt x="83" y="680"/>
                    </a:lnTo>
                    <a:lnTo>
                      <a:pt x="80" y="685"/>
                    </a:lnTo>
                    <a:lnTo>
                      <a:pt x="71" y="692"/>
                    </a:lnTo>
                    <a:lnTo>
                      <a:pt x="67" y="692"/>
                    </a:lnTo>
                    <a:lnTo>
                      <a:pt x="65" y="693"/>
                    </a:lnTo>
                    <a:lnTo>
                      <a:pt x="60" y="696"/>
                    </a:lnTo>
                    <a:lnTo>
                      <a:pt x="53" y="697"/>
                    </a:lnTo>
                    <a:lnTo>
                      <a:pt x="47" y="699"/>
                    </a:lnTo>
                    <a:lnTo>
                      <a:pt x="0" y="70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866">
                <a:extLst>
                  <a:ext uri="{FF2B5EF4-FFF2-40B4-BE49-F238E27FC236}">
                    <a16:creationId xmlns:a16="http://schemas.microsoft.com/office/drawing/2014/main" id="{C8E41008-257D-FF11-1517-6ABB8798BE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199"/>
                <a:ext cx="172" cy="481"/>
              </a:xfrm>
              <a:custGeom>
                <a:avLst/>
                <a:gdLst>
                  <a:gd name="T0" fmla="*/ 835 w 858"/>
                  <a:gd name="T1" fmla="*/ 2390 h 2407"/>
                  <a:gd name="T2" fmla="*/ 797 w 858"/>
                  <a:gd name="T3" fmla="*/ 2361 h 2407"/>
                  <a:gd name="T4" fmla="*/ 707 w 858"/>
                  <a:gd name="T5" fmla="*/ 2301 h 2407"/>
                  <a:gd name="T6" fmla="*/ 645 w 858"/>
                  <a:gd name="T7" fmla="*/ 2277 h 2407"/>
                  <a:gd name="T8" fmla="*/ 654 w 858"/>
                  <a:gd name="T9" fmla="*/ 2255 h 2407"/>
                  <a:gd name="T10" fmla="*/ 657 w 858"/>
                  <a:gd name="T11" fmla="*/ 2199 h 2407"/>
                  <a:gd name="T12" fmla="*/ 642 w 858"/>
                  <a:gd name="T13" fmla="*/ 2186 h 2407"/>
                  <a:gd name="T14" fmla="*/ 608 w 858"/>
                  <a:gd name="T15" fmla="*/ 2124 h 2407"/>
                  <a:gd name="T16" fmla="*/ 591 w 858"/>
                  <a:gd name="T17" fmla="*/ 1998 h 2407"/>
                  <a:gd name="T18" fmla="*/ 589 w 858"/>
                  <a:gd name="T19" fmla="*/ 1932 h 2407"/>
                  <a:gd name="T20" fmla="*/ 605 w 858"/>
                  <a:gd name="T21" fmla="*/ 1892 h 2407"/>
                  <a:gd name="T22" fmla="*/ 635 w 858"/>
                  <a:gd name="T23" fmla="*/ 1866 h 2407"/>
                  <a:gd name="T24" fmla="*/ 648 w 858"/>
                  <a:gd name="T25" fmla="*/ 1827 h 2407"/>
                  <a:gd name="T26" fmla="*/ 639 w 858"/>
                  <a:gd name="T27" fmla="*/ 1793 h 2407"/>
                  <a:gd name="T28" fmla="*/ 635 w 858"/>
                  <a:gd name="T29" fmla="*/ 1753 h 2407"/>
                  <a:gd name="T30" fmla="*/ 649 w 858"/>
                  <a:gd name="T31" fmla="*/ 1698 h 2407"/>
                  <a:gd name="T32" fmla="*/ 610 w 858"/>
                  <a:gd name="T33" fmla="*/ 1658 h 2407"/>
                  <a:gd name="T34" fmla="*/ 562 w 858"/>
                  <a:gd name="T35" fmla="*/ 1651 h 2407"/>
                  <a:gd name="T36" fmla="*/ 545 w 858"/>
                  <a:gd name="T37" fmla="*/ 1606 h 2407"/>
                  <a:gd name="T38" fmla="*/ 539 w 858"/>
                  <a:gd name="T39" fmla="*/ 1517 h 2407"/>
                  <a:gd name="T40" fmla="*/ 535 w 858"/>
                  <a:gd name="T41" fmla="*/ 1493 h 2407"/>
                  <a:gd name="T42" fmla="*/ 526 w 858"/>
                  <a:gd name="T43" fmla="*/ 1466 h 2407"/>
                  <a:gd name="T44" fmla="*/ 525 w 858"/>
                  <a:gd name="T45" fmla="*/ 1372 h 2407"/>
                  <a:gd name="T46" fmla="*/ 505 w 858"/>
                  <a:gd name="T47" fmla="*/ 1323 h 2407"/>
                  <a:gd name="T48" fmla="*/ 490 w 858"/>
                  <a:gd name="T49" fmla="*/ 1278 h 2407"/>
                  <a:gd name="T50" fmla="*/ 500 w 858"/>
                  <a:gd name="T51" fmla="*/ 1221 h 2407"/>
                  <a:gd name="T52" fmla="*/ 540 w 858"/>
                  <a:gd name="T53" fmla="*/ 1177 h 2407"/>
                  <a:gd name="T54" fmla="*/ 535 w 858"/>
                  <a:gd name="T55" fmla="*/ 1160 h 2407"/>
                  <a:gd name="T56" fmla="*/ 518 w 858"/>
                  <a:gd name="T57" fmla="*/ 1092 h 2407"/>
                  <a:gd name="T58" fmla="*/ 496 w 858"/>
                  <a:gd name="T59" fmla="*/ 1043 h 2407"/>
                  <a:gd name="T60" fmla="*/ 455 w 858"/>
                  <a:gd name="T61" fmla="*/ 1017 h 2407"/>
                  <a:gd name="T62" fmla="*/ 438 w 858"/>
                  <a:gd name="T63" fmla="*/ 1001 h 2407"/>
                  <a:gd name="T64" fmla="*/ 422 w 858"/>
                  <a:gd name="T65" fmla="*/ 986 h 2407"/>
                  <a:gd name="T66" fmla="*/ 383 w 858"/>
                  <a:gd name="T67" fmla="*/ 973 h 2407"/>
                  <a:gd name="T68" fmla="*/ 360 w 858"/>
                  <a:gd name="T69" fmla="*/ 935 h 2407"/>
                  <a:gd name="T70" fmla="*/ 354 w 858"/>
                  <a:gd name="T71" fmla="*/ 895 h 2407"/>
                  <a:gd name="T72" fmla="*/ 348 w 858"/>
                  <a:gd name="T73" fmla="*/ 829 h 2407"/>
                  <a:gd name="T74" fmla="*/ 313 w 858"/>
                  <a:gd name="T75" fmla="*/ 788 h 2407"/>
                  <a:gd name="T76" fmla="*/ 334 w 858"/>
                  <a:gd name="T77" fmla="*/ 652 h 2407"/>
                  <a:gd name="T78" fmla="*/ 346 w 858"/>
                  <a:gd name="T79" fmla="*/ 632 h 2407"/>
                  <a:gd name="T80" fmla="*/ 343 w 858"/>
                  <a:gd name="T81" fmla="*/ 618 h 2407"/>
                  <a:gd name="T82" fmla="*/ 337 w 858"/>
                  <a:gd name="T83" fmla="*/ 582 h 2407"/>
                  <a:gd name="T84" fmla="*/ 311 w 858"/>
                  <a:gd name="T85" fmla="*/ 557 h 2407"/>
                  <a:gd name="T86" fmla="*/ 295 w 858"/>
                  <a:gd name="T87" fmla="*/ 525 h 2407"/>
                  <a:gd name="T88" fmla="*/ 269 w 858"/>
                  <a:gd name="T89" fmla="*/ 458 h 2407"/>
                  <a:gd name="T90" fmla="*/ 246 w 858"/>
                  <a:gd name="T91" fmla="*/ 446 h 2407"/>
                  <a:gd name="T92" fmla="*/ 227 w 858"/>
                  <a:gd name="T93" fmla="*/ 437 h 2407"/>
                  <a:gd name="T94" fmla="*/ 205 w 858"/>
                  <a:gd name="T95" fmla="*/ 388 h 2407"/>
                  <a:gd name="T96" fmla="*/ 193 w 858"/>
                  <a:gd name="T97" fmla="*/ 340 h 2407"/>
                  <a:gd name="T98" fmla="*/ 136 w 858"/>
                  <a:gd name="T99" fmla="*/ 320 h 2407"/>
                  <a:gd name="T100" fmla="*/ 89 w 858"/>
                  <a:gd name="T101" fmla="*/ 281 h 2407"/>
                  <a:gd name="T102" fmla="*/ 57 w 858"/>
                  <a:gd name="T103" fmla="*/ 261 h 2407"/>
                  <a:gd name="T104" fmla="*/ 39 w 858"/>
                  <a:gd name="T105" fmla="*/ 224 h 2407"/>
                  <a:gd name="T106" fmla="*/ 17 w 858"/>
                  <a:gd name="T107" fmla="*/ 169 h 2407"/>
                  <a:gd name="T108" fmla="*/ 19 w 858"/>
                  <a:gd name="T109" fmla="*/ 108 h 2407"/>
                  <a:gd name="T110" fmla="*/ 11 w 858"/>
                  <a:gd name="T111" fmla="*/ 38 h 2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58" h="2407">
                    <a:moveTo>
                      <a:pt x="858" y="2407"/>
                    </a:moveTo>
                    <a:lnTo>
                      <a:pt x="849" y="2401"/>
                    </a:lnTo>
                    <a:lnTo>
                      <a:pt x="839" y="2394"/>
                    </a:lnTo>
                    <a:lnTo>
                      <a:pt x="837" y="2392"/>
                    </a:lnTo>
                    <a:lnTo>
                      <a:pt x="835" y="2390"/>
                    </a:lnTo>
                    <a:lnTo>
                      <a:pt x="833" y="2388"/>
                    </a:lnTo>
                    <a:lnTo>
                      <a:pt x="828" y="2383"/>
                    </a:lnTo>
                    <a:lnTo>
                      <a:pt x="816" y="2372"/>
                    </a:lnTo>
                    <a:lnTo>
                      <a:pt x="805" y="2366"/>
                    </a:lnTo>
                    <a:lnTo>
                      <a:pt x="797" y="2361"/>
                    </a:lnTo>
                    <a:lnTo>
                      <a:pt x="789" y="2355"/>
                    </a:lnTo>
                    <a:lnTo>
                      <a:pt x="785" y="2350"/>
                    </a:lnTo>
                    <a:lnTo>
                      <a:pt x="758" y="2327"/>
                    </a:lnTo>
                    <a:lnTo>
                      <a:pt x="726" y="2309"/>
                    </a:lnTo>
                    <a:lnTo>
                      <a:pt x="707" y="2301"/>
                    </a:lnTo>
                    <a:lnTo>
                      <a:pt x="688" y="2295"/>
                    </a:lnTo>
                    <a:lnTo>
                      <a:pt x="666" y="2289"/>
                    </a:lnTo>
                    <a:lnTo>
                      <a:pt x="643" y="2285"/>
                    </a:lnTo>
                    <a:lnTo>
                      <a:pt x="645" y="2279"/>
                    </a:lnTo>
                    <a:lnTo>
                      <a:pt x="645" y="2277"/>
                    </a:lnTo>
                    <a:lnTo>
                      <a:pt x="645" y="2275"/>
                    </a:lnTo>
                    <a:lnTo>
                      <a:pt x="646" y="2275"/>
                    </a:lnTo>
                    <a:lnTo>
                      <a:pt x="649" y="2273"/>
                    </a:lnTo>
                    <a:lnTo>
                      <a:pt x="651" y="2264"/>
                    </a:lnTo>
                    <a:lnTo>
                      <a:pt x="654" y="2255"/>
                    </a:lnTo>
                    <a:lnTo>
                      <a:pt x="654" y="2243"/>
                    </a:lnTo>
                    <a:lnTo>
                      <a:pt x="656" y="2229"/>
                    </a:lnTo>
                    <a:lnTo>
                      <a:pt x="656" y="2215"/>
                    </a:lnTo>
                    <a:lnTo>
                      <a:pt x="656" y="2206"/>
                    </a:lnTo>
                    <a:lnTo>
                      <a:pt x="657" y="2199"/>
                    </a:lnTo>
                    <a:lnTo>
                      <a:pt x="656" y="2197"/>
                    </a:lnTo>
                    <a:lnTo>
                      <a:pt x="655" y="2195"/>
                    </a:lnTo>
                    <a:lnTo>
                      <a:pt x="651" y="2193"/>
                    </a:lnTo>
                    <a:lnTo>
                      <a:pt x="648" y="2190"/>
                    </a:lnTo>
                    <a:lnTo>
                      <a:pt x="642" y="2186"/>
                    </a:lnTo>
                    <a:lnTo>
                      <a:pt x="634" y="2181"/>
                    </a:lnTo>
                    <a:lnTo>
                      <a:pt x="629" y="2177"/>
                    </a:lnTo>
                    <a:lnTo>
                      <a:pt x="626" y="2175"/>
                    </a:lnTo>
                    <a:lnTo>
                      <a:pt x="617" y="2170"/>
                    </a:lnTo>
                    <a:lnTo>
                      <a:pt x="608" y="2124"/>
                    </a:lnTo>
                    <a:lnTo>
                      <a:pt x="603" y="2100"/>
                    </a:lnTo>
                    <a:lnTo>
                      <a:pt x="599" y="2073"/>
                    </a:lnTo>
                    <a:lnTo>
                      <a:pt x="597" y="2041"/>
                    </a:lnTo>
                    <a:lnTo>
                      <a:pt x="595" y="2005"/>
                    </a:lnTo>
                    <a:lnTo>
                      <a:pt x="591" y="1998"/>
                    </a:lnTo>
                    <a:lnTo>
                      <a:pt x="588" y="1987"/>
                    </a:lnTo>
                    <a:lnTo>
                      <a:pt x="586" y="1972"/>
                    </a:lnTo>
                    <a:lnTo>
                      <a:pt x="583" y="1955"/>
                    </a:lnTo>
                    <a:lnTo>
                      <a:pt x="586" y="1944"/>
                    </a:lnTo>
                    <a:lnTo>
                      <a:pt x="589" y="1932"/>
                    </a:lnTo>
                    <a:lnTo>
                      <a:pt x="592" y="1919"/>
                    </a:lnTo>
                    <a:lnTo>
                      <a:pt x="594" y="1904"/>
                    </a:lnTo>
                    <a:lnTo>
                      <a:pt x="595" y="1900"/>
                    </a:lnTo>
                    <a:lnTo>
                      <a:pt x="602" y="1896"/>
                    </a:lnTo>
                    <a:lnTo>
                      <a:pt x="605" y="1892"/>
                    </a:lnTo>
                    <a:lnTo>
                      <a:pt x="611" y="1890"/>
                    </a:lnTo>
                    <a:lnTo>
                      <a:pt x="617" y="1886"/>
                    </a:lnTo>
                    <a:lnTo>
                      <a:pt x="626" y="1884"/>
                    </a:lnTo>
                    <a:lnTo>
                      <a:pt x="631" y="1874"/>
                    </a:lnTo>
                    <a:lnTo>
                      <a:pt x="635" y="1866"/>
                    </a:lnTo>
                    <a:lnTo>
                      <a:pt x="639" y="1856"/>
                    </a:lnTo>
                    <a:lnTo>
                      <a:pt x="644" y="1847"/>
                    </a:lnTo>
                    <a:lnTo>
                      <a:pt x="644" y="1841"/>
                    </a:lnTo>
                    <a:lnTo>
                      <a:pt x="645" y="1837"/>
                    </a:lnTo>
                    <a:lnTo>
                      <a:pt x="648" y="1827"/>
                    </a:lnTo>
                    <a:lnTo>
                      <a:pt x="648" y="1821"/>
                    </a:lnTo>
                    <a:lnTo>
                      <a:pt x="649" y="1816"/>
                    </a:lnTo>
                    <a:lnTo>
                      <a:pt x="650" y="1806"/>
                    </a:lnTo>
                    <a:lnTo>
                      <a:pt x="644" y="1801"/>
                    </a:lnTo>
                    <a:lnTo>
                      <a:pt x="639" y="1793"/>
                    </a:lnTo>
                    <a:lnTo>
                      <a:pt x="635" y="1780"/>
                    </a:lnTo>
                    <a:lnTo>
                      <a:pt x="633" y="1764"/>
                    </a:lnTo>
                    <a:lnTo>
                      <a:pt x="635" y="1757"/>
                    </a:lnTo>
                    <a:lnTo>
                      <a:pt x="635" y="1754"/>
                    </a:lnTo>
                    <a:lnTo>
                      <a:pt x="635" y="1753"/>
                    </a:lnTo>
                    <a:lnTo>
                      <a:pt x="637" y="1753"/>
                    </a:lnTo>
                    <a:lnTo>
                      <a:pt x="639" y="1750"/>
                    </a:lnTo>
                    <a:lnTo>
                      <a:pt x="644" y="1735"/>
                    </a:lnTo>
                    <a:lnTo>
                      <a:pt x="646" y="1717"/>
                    </a:lnTo>
                    <a:lnTo>
                      <a:pt x="649" y="1698"/>
                    </a:lnTo>
                    <a:lnTo>
                      <a:pt x="646" y="1691"/>
                    </a:lnTo>
                    <a:lnTo>
                      <a:pt x="642" y="1684"/>
                    </a:lnTo>
                    <a:lnTo>
                      <a:pt x="632" y="1674"/>
                    </a:lnTo>
                    <a:lnTo>
                      <a:pt x="620" y="1664"/>
                    </a:lnTo>
                    <a:lnTo>
                      <a:pt x="610" y="1658"/>
                    </a:lnTo>
                    <a:lnTo>
                      <a:pt x="600" y="1656"/>
                    </a:lnTo>
                    <a:lnTo>
                      <a:pt x="589" y="1653"/>
                    </a:lnTo>
                    <a:lnTo>
                      <a:pt x="577" y="1655"/>
                    </a:lnTo>
                    <a:lnTo>
                      <a:pt x="569" y="1653"/>
                    </a:lnTo>
                    <a:lnTo>
                      <a:pt x="562" y="1651"/>
                    </a:lnTo>
                    <a:lnTo>
                      <a:pt x="555" y="1646"/>
                    </a:lnTo>
                    <a:lnTo>
                      <a:pt x="552" y="1640"/>
                    </a:lnTo>
                    <a:lnTo>
                      <a:pt x="548" y="1630"/>
                    </a:lnTo>
                    <a:lnTo>
                      <a:pt x="546" y="1620"/>
                    </a:lnTo>
                    <a:lnTo>
                      <a:pt x="545" y="1606"/>
                    </a:lnTo>
                    <a:lnTo>
                      <a:pt x="546" y="1592"/>
                    </a:lnTo>
                    <a:lnTo>
                      <a:pt x="540" y="1576"/>
                    </a:lnTo>
                    <a:lnTo>
                      <a:pt x="537" y="1559"/>
                    </a:lnTo>
                    <a:lnTo>
                      <a:pt x="536" y="1538"/>
                    </a:lnTo>
                    <a:lnTo>
                      <a:pt x="539" y="1517"/>
                    </a:lnTo>
                    <a:lnTo>
                      <a:pt x="537" y="1514"/>
                    </a:lnTo>
                    <a:lnTo>
                      <a:pt x="537" y="1513"/>
                    </a:lnTo>
                    <a:lnTo>
                      <a:pt x="537" y="1510"/>
                    </a:lnTo>
                    <a:lnTo>
                      <a:pt x="537" y="1506"/>
                    </a:lnTo>
                    <a:lnTo>
                      <a:pt x="535" y="1493"/>
                    </a:lnTo>
                    <a:lnTo>
                      <a:pt x="532" y="1486"/>
                    </a:lnTo>
                    <a:lnTo>
                      <a:pt x="531" y="1484"/>
                    </a:lnTo>
                    <a:lnTo>
                      <a:pt x="531" y="1483"/>
                    </a:lnTo>
                    <a:lnTo>
                      <a:pt x="531" y="1480"/>
                    </a:lnTo>
                    <a:lnTo>
                      <a:pt x="526" y="1466"/>
                    </a:lnTo>
                    <a:lnTo>
                      <a:pt x="520" y="1435"/>
                    </a:lnTo>
                    <a:lnTo>
                      <a:pt x="519" y="1420"/>
                    </a:lnTo>
                    <a:lnTo>
                      <a:pt x="520" y="1405"/>
                    </a:lnTo>
                    <a:lnTo>
                      <a:pt x="522" y="1388"/>
                    </a:lnTo>
                    <a:lnTo>
                      <a:pt x="525" y="1372"/>
                    </a:lnTo>
                    <a:lnTo>
                      <a:pt x="529" y="1355"/>
                    </a:lnTo>
                    <a:lnTo>
                      <a:pt x="535" y="1340"/>
                    </a:lnTo>
                    <a:lnTo>
                      <a:pt x="517" y="1331"/>
                    </a:lnTo>
                    <a:lnTo>
                      <a:pt x="509" y="1326"/>
                    </a:lnTo>
                    <a:lnTo>
                      <a:pt x="505" y="1323"/>
                    </a:lnTo>
                    <a:lnTo>
                      <a:pt x="496" y="1312"/>
                    </a:lnTo>
                    <a:lnTo>
                      <a:pt x="494" y="1304"/>
                    </a:lnTo>
                    <a:lnTo>
                      <a:pt x="494" y="1298"/>
                    </a:lnTo>
                    <a:lnTo>
                      <a:pt x="491" y="1287"/>
                    </a:lnTo>
                    <a:lnTo>
                      <a:pt x="490" y="1278"/>
                    </a:lnTo>
                    <a:lnTo>
                      <a:pt x="488" y="1266"/>
                    </a:lnTo>
                    <a:lnTo>
                      <a:pt x="486" y="1253"/>
                    </a:lnTo>
                    <a:lnTo>
                      <a:pt x="489" y="1246"/>
                    </a:lnTo>
                    <a:lnTo>
                      <a:pt x="494" y="1235"/>
                    </a:lnTo>
                    <a:lnTo>
                      <a:pt x="500" y="1221"/>
                    </a:lnTo>
                    <a:lnTo>
                      <a:pt x="509" y="1204"/>
                    </a:lnTo>
                    <a:lnTo>
                      <a:pt x="513" y="1193"/>
                    </a:lnTo>
                    <a:lnTo>
                      <a:pt x="520" y="1186"/>
                    </a:lnTo>
                    <a:lnTo>
                      <a:pt x="529" y="1180"/>
                    </a:lnTo>
                    <a:lnTo>
                      <a:pt x="540" y="1177"/>
                    </a:lnTo>
                    <a:lnTo>
                      <a:pt x="539" y="1172"/>
                    </a:lnTo>
                    <a:lnTo>
                      <a:pt x="539" y="1169"/>
                    </a:lnTo>
                    <a:lnTo>
                      <a:pt x="536" y="1164"/>
                    </a:lnTo>
                    <a:lnTo>
                      <a:pt x="535" y="1161"/>
                    </a:lnTo>
                    <a:lnTo>
                      <a:pt x="535" y="1160"/>
                    </a:lnTo>
                    <a:lnTo>
                      <a:pt x="530" y="1149"/>
                    </a:lnTo>
                    <a:lnTo>
                      <a:pt x="524" y="1137"/>
                    </a:lnTo>
                    <a:lnTo>
                      <a:pt x="518" y="1115"/>
                    </a:lnTo>
                    <a:lnTo>
                      <a:pt x="517" y="1103"/>
                    </a:lnTo>
                    <a:lnTo>
                      <a:pt x="518" y="1092"/>
                    </a:lnTo>
                    <a:lnTo>
                      <a:pt x="517" y="1080"/>
                    </a:lnTo>
                    <a:lnTo>
                      <a:pt x="514" y="1069"/>
                    </a:lnTo>
                    <a:lnTo>
                      <a:pt x="511" y="1060"/>
                    </a:lnTo>
                    <a:lnTo>
                      <a:pt x="505" y="1051"/>
                    </a:lnTo>
                    <a:lnTo>
                      <a:pt x="496" y="1043"/>
                    </a:lnTo>
                    <a:lnTo>
                      <a:pt x="486" y="1035"/>
                    </a:lnTo>
                    <a:lnTo>
                      <a:pt x="476" y="1028"/>
                    </a:lnTo>
                    <a:lnTo>
                      <a:pt x="462" y="1023"/>
                    </a:lnTo>
                    <a:lnTo>
                      <a:pt x="457" y="1020"/>
                    </a:lnTo>
                    <a:lnTo>
                      <a:pt x="455" y="1017"/>
                    </a:lnTo>
                    <a:lnTo>
                      <a:pt x="454" y="1016"/>
                    </a:lnTo>
                    <a:lnTo>
                      <a:pt x="449" y="1011"/>
                    </a:lnTo>
                    <a:lnTo>
                      <a:pt x="446" y="1009"/>
                    </a:lnTo>
                    <a:lnTo>
                      <a:pt x="445" y="1007"/>
                    </a:lnTo>
                    <a:lnTo>
                      <a:pt x="438" y="1001"/>
                    </a:lnTo>
                    <a:lnTo>
                      <a:pt x="436" y="999"/>
                    </a:lnTo>
                    <a:lnTo>
                      <a:pt x="434" y="998"/>
                    </a:lnTo>
                    <a:lnTo>
                      <a:pt x="432" y="995"/>
                    </a:lnTo>
                    <a:lnTo>
                      <a:pt x="425" y="988"/>
                    </a:lnTo>
                    <a:lnTo>
                      <a:pt x="422" y="986"/>
                    </a:lnTo>
                    <a:lnTo>
                      <a:pt x="421" y="984"/>
                    </a:lnTo>
                    <a:lnTo>
                      <a:pt x="419" y="982"/>
                    </a:lnTo>
                    <a:lnTo>
                      <a:pt x="404" y="980"/>
                    </a:lnTo>
                    <a:lnTo>
                      <a:pt x="393" y="977"/>
                    </a:lnTo>
                    <a:lnTo>
                      <a:pt x="383" y="973"/>
                    </a:lnTo>
                    <a:lnTo>
                      <a:pt x="376" y="969"/>
                    </a:lnTo>
                    <a:lnTo>
                      <a:pt x="369" y="961"/>
                    </a:lnTo>
                    <a:lnTo>
                      <a:pt x="364" y="954"/>
                    </a:lnTo>
                    <a:lnTo>
                      <a:pt x="360" y="944"/>
                    </a:lnTo>
                    <a:lnTo>
                      <a:pt x="360" y="935"/>
                    </a:lnTo>
                    <a:lnTo>
                      <a:pt x="358" y="926"/>
                    </a:lnTo>
                    <a:lnTo>
                      <a:pt x="358" y="917"/>
                    </a:lnTo>
                    <a:lnTo>
                      <a:pt x="356" y="903"/>
                    </a:lnTo>
                    <a:lnTo>
                      <a:pt x="354" y="898"/>
                    </a:lnTo>
                    <a:lnTo>
                      <a:pt x="354" y="895"/>
                    </a:lnTo>
                    <a:lnTo>
                      <a:pt x="354" y="887"/>
                    </a:lnTo>
                    <a:lnTo>
                      <a:pt x="356" y="869"/>
                    </a:lnTo>
                    <a:lnTo>
                      <a:pt x="354" y="855"/>
                    </a:lnTo>
                    <a:lnTo>
                      <a:pt x="352" y="840"/>
                    </a:lnTo>
                    <a:lnTo>
                      <a:pt x="348" y="829"/>
                    </a:lnTo>
                    <a:lnTo>
                      <a:pt x="341" y="818"/>
                    </a:lnTo>
                    <a:lnTo>
                      <a:pt x="332" y="811"/>
                    </a:lnTo>
                    <a:lnTo>
                      <a:pt x="322" y="805"/>
                    </a:lnTo>
                    <a:lnTo>
                      <a:pt x="311" y="801"/>
                    </a:lnTo>
                    <a:lnTo>
                      <a:pt x="313" y="788"/>
                    </a:lnTo>
                    <a:lnTo>
                      <a:pt x="318" y="773"/>
                    </a:lnTo>
                    <a:lnTo>
                      <a:pt x="320" y="757"/>
                    </a:lnTo>
                    <a:lnTo>
                      <a:pt x="324" y="740"/>
                    </a:lnTo>
                    <a:lnTo>
                      <a:pt x="329" y="698"/>
                    </a:lnTo>
                    <a:lnTo>
                      <a:pt x="334" y="652"/>
                    </a:lnTo>
                    <a:lnTo>
                      <a:pt x="339" y="649"/>
                    </a:lnTo>
                    <a:lnTo>
                      <a:pt x="340" y="646"/>
                    </a:lnTo>
                    <a:lnTo>
                      <a:pt x="342" y="645"/>
                    </a:lnTo>
                    <a:lnTo>
                      <a:pt x="345" y="639"/>
                    </a:lnTo>
                    <a:lnTo>
                      <a:pt x="346" y="632"/>
                    </a:lnTo>
                    <a:lnTo>
                      <a:pt x="345" y="629"/>
                    </a:lnTo>
                    <a:lnTo>
                      <a:pt x="345" y="628"/>
                    </a:lnTo>
                    <a:lnTo>
                      <a:pt x="345" y="626"/>
                    </a:lnTo>
                    <a:lnTo>
                      <a:pt x="345" y="621"/>
                    </a:lnTo>
                    <a:lnTo>
                      <a:pt x="343" y="618"/>
                    </a:lnTo>
                    <a:lnTo>
                      <a:pt x="343" y="617"/>
                    </a:lnTo>
                    <a:lnTo>
                      <a:pt x="343" y="615"/>
                    </a:lnTo>
                    <a:lnTo>
                      <a:pt x="343" y="610"/>
                    </a:lnTo>
                    <a:lnTo>
                      <a:pt x="341" y="597"/>
                    </a:lnTo>
                    <a:lnTo>
                      <a:pt x="337" y="582"/>
                    </a:lnTo>
                    <a:lnTo>
                      <a:pt x="329" y="575"/>
                    </a:lnTo>
                    <a:lnTo>
                      <a:pt x="324" y="570"/>
                    </a:lnTo>
                    <a:lnTo>
                      <a:pt x="322" y="567"/>
                    </a:lnTo>
                    <a:lnTo>
                      <a:pt x="320" y="566"/>
                    </a:lnTo>
                    <a:lnTo>
                      <a:pt x="311" y="557"/>
                    </a:lnTo>
                    <a:lnTo>
                      <a:pt x="306" y="550"/>
                    </a:lnTo>
                    <a:lnTo>
                      <a:pt x="302" y="546"/>
                    </a:lnTo>
                    <a:lnTo>
                      <a:pt x="299" y="536"/>
                    </a:lnTo>
                    <a:lnTo>
                      <a:pt x="296" y="530"/>
                    </a:lnTo>
                    <a:lnTo>
                      <a:pt x="295" y="525"/>
                    </a:lnTo>
                    <a:lnTo>
                      <a:pt x="290" y="512"/>
                    </a:lnTo>
                    <a:lnTo>
                      <a:pt x="285" y="498"/>
                    </a:lnTo>
                    <a:lnTo>
                      <a:pt x="282" y="480"/>
                    </a:lnTo>
                    <a:lnTo>
                      <a:pt x="277" y="468"/>
                    </a:lnTo>
                    <a:lnTo>
                      <a:pt x="269" y="458"/>
                    </a:lnTo>
                    <a:lnTo>
                      <a:pt x="265" y="455"/>
                    </a:lnTo>
                    <a:lnTo>
                      <a:pt x="261" y="453"/>
                    </a:lnTo>
                    <a:lnTo>
                      <a:pt x="254" y="450"/>
                    </a:lnTo>
                    <a:lnTo>
                      <a:pt x="249" y="447"/>
                    </a:lnTo>
                    <a:lnTo>
                      <a:pt x="246" y="446"/>
                    </a:lnTo>
                    <a:lnTo>
                      <a:pt x="245" y="446"/>
                    </a:lnTo>
                    <a:lnTo>
                      <a:pt x="242" y="444"/>
                    </a:lnTo>
                    <a:lnTo>
                      <a:pt x="239" y="443"/>
                    </a:lnTo>
                    <a:lnTo>
                      <a:pt x="234" y="440"/>
                    </a:lnTo>
                    <a:lnTo>
                      <a:pt x="227" y="437"/>
                    </a:lnTo>
                    <a:lnTo>
                      <a:pt x="221" y="434"/>
                    </a:lnTo>
                    <a:lnTo>
                      <a:pt x="216" y="426"/>
                    </a:lnTo>
                    <a:lnTo>
                      <a:pt x="213" y="415"/>
                    </a:lnTo>
                    <a:lnTo>
                      <a:pt x="208" y="401"/>
                    </a:lnTo>
                    <a:lnTo>
                      <a:pt x="205" y="388"/>
                    </a:lnTo>
                    <a:lnTo>
                      <a:pt x="203" y="380"/>
                    </a:lnTo>
                    <a:lnTo>
                      <a:pt x="202" y="372"/>
                    </a:lnTo>
                    <a:lnTo>
                      <a:pt x="199" y="364"/>
                    </a:lnTo>
                    <a:lnTo>
                      <a:pt x="198" y="357"/>
                    </a:lnTo>
                    <a:lnTo>
                      <a:pt x="193" y="340"/>
                    </a:lnTo>
                    <a:lnTo>
                      <a:pt x="191" y="331"/>
                    </a:lnTo>
                    <a:lnTo>
                      <a:pt x="189" y="324"/>
                    </a:lnTo>
                    <a:lnTo>
                      <a:pt x="169" y="324"/>
                    </a:lnTo>
                    <a:lnTo>
                      <a:pt x="152" y="323"/>
                    </a:lnTo>
                    <a:lnTo>
                      <a:pt x="136" y="320"/>
                    </a:lnTo>
                    <a:lnTo>
                      <a:pt x="123" y="317"/>
                    </a:lnTo>
                    <a:lnTo>
                      <a:pt x="110" y="310"/>
                    </a:lnTo>
                    <a:lnTo>
                      <a:pt x="101" y="302"/>
                    </a:lnTo>
                    <a:lnTo>
                      <a:pt x="93" y="292"/>
                    </a:lnTo>
                    <a:lnTo>
                      <a:pt x="89" y="281"/>
                    </a:lnTo>
                    <a:lnTo>
                      <a:pt x="85" y="277"/>
                    </a:lnTo>
                    <a:lnTo>
                      <a:pt x="79" y="272"/>
                    </a:lnTo>
                    <a:lnTo>
                      <a:pt x="74" y="268"/>
                    </a:lnTo>
                    <a:lnTo>
                      <a:pt x="70" y="266"/>
                    </a:lnTo>
                    <a:lnTo>
                      <a:pt x="57" y="261"/>
                    </a:lnTo>
                    <a:lnTo>
                      <a:pt x="53" y="252"/>
                    </a:lnTo>
                    <a:lnTo>
                      <a:pt x="50" y="247"/>
                    </a:lnTo>
                    <a:lnTo>
                      <a:pt x="49" y="245"/>
                    </a:lnTo>
                    <a:lnTo>
                      <a:pt x="49" y="244"/>
                    </a:lnTo>
                    <a:lnTo>
                      <a:pt x="39" y="224"/>
                    </a:lnTo>
                    <a:lnTo>
                      <a:pt x="33" y="212"/>
                    </a:lnTo>
                    <a:lnTo>
                      <a:pt x="28" y="201"/>
                    </a:lnTo>
                    <a:lnTo>
                      <a:pt x="21" y="188"/>
                    </a:lnTo>
                    <a:lnTo>
                      <a:pt x="15" y="176"/>
                    </a:lnTo>
                    <a:lnTo>
                      <a:pt x="17" y="169"/>
                    </a:lnTo>
                    <a:lnTo>
                      <a:pt x="20" y="158"/>
                    </a:lnTo>
                    <a:lnTo>
                      <a:pt x="22" y="143"/>
                    </a:lnTo>
                    <a:lnTo>
                      <a:pt x="25" y="126"/>
                    </a:lnTo>
                    <a:lnTo>
                      <a:pt x="21" y="118"/>
                    </a:lnTo>
                    <a:lnTo>
                      <a:pt x="19" y="108"/>
                    </a:lnTo>
                    <a:lnTo>
                      <a:pt x="16" y="97"/>
                    </a:lnTo>
                    <a:lnTo>
                      <a:pt x="15" y="85"/>
                    </a:lnTo>
                    <a:lnTo>
                      <a:pt x="13" y="70"/>
                    </a:lnTo>
                    <a:lnTo>
                      <a:pt x="11" y="55"/>
                    </a:lnTo>
                    <a:lnTo>
                      <a:pt x="11" y="38"/>
                    </a:lnTo>
                    <a:lnTo>
                      <a:pt x="11" y="20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867">
                <a:extLst>
                  <a:ext uri="{FF2B5EF4-FFF2-40B4-BE49-F238E27FC236}">
                    <a16:creationId xmlns:a16="http://schemas.microsoft.com/office/drawing/2014/main" id="{A85887F1-E968-63EA-5376-0E3856116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25"/>
                <a:ext cx="1" cy="5"/>
              </a:xfrm>
              <a:custGeom>
                <a:avLst/>
                <a:gdLst>
                  <a:gd name="T0" fmla="*/ 0 w 7"/>
                  <a:gd name="T1" fmla="*/ 0 h 27"/>
                  <a:gd name="T2" fmla="*/ 2 w 7"/>
                  <a:gd name="T3" fmla="*/ 13 h 27"/>
                  <a:gd name="T4" fmla="*/ 7 w 7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27">
                    <a:moveTo>
                      <a:pt x="0" y="0"/>
                    </a:moveTo>
                    <a:lnTo>
                      <a:pt x="2" y="13"/>
                    </a:lnTo>
                    <a:lnTo>
                      <a:pt x="7" y="27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868">
                <a:extLst>
                  <a:ext uri="{FF2B5EF4-FFF2-40B4-BE49-F238E27FC236}">
                    <a16:creationId xmlns:a16="http://schemas.microsoft.com/office/drawing/2014/main" id="{302F3D74-B228-44EF-DC3C-09DC84A5B9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9"/>
                <a:ext cx="20" cy="21"/>
              </a:xfrm>
              <a:custGeom>
                <a:avLst/>
                <a:gdLst>
                  <a:gd name="T0" fmla="*/ 0 w 101"/>
                  <a:gd name="T1" fmla="*/ 0 h 105"/>
                  <a:gd name="T2" fmla="*/ 9 w 101"/>
                  <a:gd name="T3" fmla="*/ 10 h 105"/>
                  <a:gd name="T4" fmla="*/ 24 w 101"/>
                  <a:gd name="T5" fmla="*/ 20 h 105"/>
                  <a:gd name="T6" fmla="*/ 25 w 101"/>
                  <a:gd name="T7" fmla="*/ 25 h 105"/>
                  <a:gd name="T8" fmla="*/ 31 w 101"/>
                  <a:gd name="T9" fmla="*/ 28 h 105"/>
                  <a:gd name="T10" fmla="*/ 37 w 101"/>
                  <a:gd name="T11" fmla="*/ 31 h 105"/>
                  <a:gd name="T12" fmla="*/ 48 w 101"/>
                  <a:gd name="T13" fmla="*/ 33 h 105"/>
                  <a:gd name="T14" fmla="*/ 49 w 101"/>
                  <a:gd name="T15" fmla="*/ 33 h 105"/>
                  <a:gd name="T16" fmla="*/ 54 w 101"/>
                  <a:gd name="T17" fmla="*/ 35 h 105"/>
                  <a:gd name="T18" fmla="*/ 66 w 101"/>
                  <a:gd name="T19" fmla="*/ 41 h 105"/>
                  <a:gd name="T20" fmla="*/ 71 w 101"/>
                  <a:gd name="T21" fmla="*/ 41 h 105"/>
                  <a:gd name="T22" fmla="*/ 78 w 101"/>
                  <a:gd name="T23" fmla="*/ 44 h 105"/>
                  <a:gd name="T24" fmla="*/ 96 w 101"/>
                  <a:gd name="T25" fmla="*/ 50 h 105"/>
                  <a:gd name="T26" fmla="*/ 100 w 101"/>
                  <a:gd name="T27" fmla="*/ 75 h 105"/>
                  <a:gd name="T28" fmla="*/ 101 w 101"/>
                  <a:gd name="T29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1" h="105">
                    <a:moveTo>
                      <a:pt x="0" y="0"/>
                    </a:moveTo>
                    <a:lnTo>
                      <a:pt x="9" y="10"/>
                    </a:lnTo>
                    <a:lnTo>
                      <a:pt x="24" y="20"/>
                    </a:lnTo>
                    <a:lnTo>
                      <a:pt x="25" y="25"/>
                    </a:lnTo>
                    <a:lnTo>
                      <a:pt x="31" y="28"/>
                    </a:lnTo>
                    <a:lnTo>
                      <a:pt x="37" y="31"/>
                    </a:lnTo>
                    <a:lnTo>
                      <a:pt x="48" y="33"/>
                    </a:lnTo>
                    <a:lnTo>
                      <a:pt x="49" y="33"/>
                    </a:lnTo>
                    <a:lnTo>
                      <a:pt x="54" y="35"/>
                    </a:lnTo>
                    <a:lnTo>
                      <a:pt x="66" y="41"/>
                    </a:lnTo>
                    <a:lnTo>
                      <a:pt x="71" y="41"/>
                    </a:lnTo>
                    <a:lnTo>
                      <a:pt x="78" y="44"/>
                    </a:lnTo>
                    <a:lnTo>
                      <a:pt x="96" y="50"/>
                    </a:lnTo>
                    <a:lnTo>
                      <a:pt x="100" y="75"/>
                    </a:lnTo>
                    <a:lnTo>
                      <a:pt x="101" y="105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869">
                <a:extLst>
                  <a:ext uri="{FF2B5EF4-FFF2-40B4-BE49-F238E27FC236}">
                    <a16:creationId xmlns:a16="http://schemas.microsoft.com/office/drawing/2014/main" id="{B34C5CBA-FEF2-7B47-C268-C12A881CE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8" y="30"/>
                <a:ext cx="47" cy="164"/>
              </a:xfrm>
              <a:custGeom>
                <a:avLst/>
                <a:gdLst>
                  <a:gd name="T0" fmla="*/ 6 w 235"/>
                  <a:gd name="T1" fmla="*/ 9 h 820"/>
                  <a:gd name="T2" fmla="*/ 27 w 235"/>
                  <a:gd name="T3" fmla="*/ 24 h 820"/>
                  <a:gd name="T4" fmla="*/ 61 w 235"/>
                  <a:gd name="T5" fmla="*/ 35 h 820"/>
                  <a:gd name="T6" fmla="*/ 84 w 235"/>
                  <a:gd name="T7" fmla="*/ 48 h 820"/>
                  <a:gd name="T8" fmla="*/ 96 w 235"/>
                  <a:gd name="T9" fmla="*/ 59 h 820"/>
                  <a:gd name="T10" fmla="*/ 100 w 235"/>
                  <a:gd name="T11" fmla="*/ 63 h 820"/>
                  <a:gd name="T12" fmla="*/ 103 w 235"/>
                  <a:gd name="T13" fmla="*/ 66 h 820"/>
                  <a:gd name="T14" fmla="*/ 109 w 235"/>
                  <a:gd name="T15" fmla="*/ 73 h 820"/>
                  <a:gd name="T16" fmla="*/ 117 w 235"/>
                  <a:gd name="T17" fmla="*/ 82 h 820"/>
                  <a:gd name="T18" fmla="*/ 124 w 235"/>
                  <a:gd name="T19" fmla="*/ 89 h 820"/>
                  <a:gd name="T20" fmla="*/ 134 w 235"/>
                  <a:gd name="T21" fmla="*/ 99 h 820"/>
                  <a:gd name="T22" fmla="*/ 137 w 235"/>
                  <a:gd name="T23" fmla="*/ 105 h 820"/>
                  <a:gd name="T24" fmla="*/ 145 w 235"/>
                  <a:gd name="T25" fmla="*/ 129 h 820"/>
                  <a:gd name="T26" fmla="*/ 154 w 235"/>
                  <a:gd name="T27" fmla="*/ 160 h 820"/>
                  <a:gd name="T28" fmla="*/ 166 w 235"/>
                  <a:gd name="T29" fmla="*/ 178 h 820"/>
                  <a:gd name="T30" fmla="*/ 180 w 235"/>
                  <a:gd name="T31" fmla="*/ 193 h 820"/>
                  <a:gd name="T32" fmla="*/ 186 w 235"/>
                  <a:gd name="T33" fmla="*/ 202 h 820"/>
                  <a:gd name="T34" fmla="*/ 191 w 235"/>
                  <a:gd name="T35" fmla="*/ 209 h 820"/>
                  <a:gd name="T36" fmla="*/ 195 w 235"/>
                  <a:gd name="T37" fmla="*/ 216 h 820"/>
                  <a:gd name="T38" fmla="*/ 199 w 235"/>
                  <a:gd name="T39" fmla="*/ 240 h 820"/>
                  <a:gd name="T40" fmla="*/ 199 w 235"/>
                  <a:gd name="T41" fmla="*/ 266 h 820"/>
                  <a:gd name="T42" fmla="*/ 204 w 235"/>
                  <a:gd name="T43" fmla="*/ 281 h 820"/>
                  <a:gd name="T44" fmla="*/ 210 w 235"/>
                  <a:gd name="T45" fmla="*/ 293 h 820"/>
                  <a:gd name="T46" fmla="*/ 214 w 235"/>
                  <a:gd name="T47" fmla="*/ 299 h 820"/>
                  <a:gd name="T48" fmla="*/ 215 w 235"/>
                  <a:gd name="T49" fmla="*/ 303 h 820"/>
                  <a:gd name="T50" fmla="*/ 220 w 235"/>
                  <a:gd name="T51" fmla="*/ 312 h 820"/>
                  <a:gd name="T52" fmla="*/ 233 w 235"/>
                  <a:gd name="T53" fmla="*/ 361 h 820"/>
                  <a:gd name="T54" fmla="*/ 235 w 235"/>
                  <a:gd name="T55" fmla="*/ 421 h 820"/>
                  <a:gd name="T56" fmla="*/ 234 w 235"/>
                  <a:gd name="T57" fmla="*/ 446 h 820"/>
                  <a:gd name="T58" fmla="*/ 232 w 235"/>
                  <a:gd name="T59" fmla="*/ 467 h 820"/>
                  <a:gd name="T60" fmla="*/ 225 w 235"/>
                  <a:gd name="T61" fmla="*/ 489 h 820"/>
                  <a:gd name="T62" fmla="*/ 212 w 235"/>
                  <a:gd name="T63" fmla="*/ 504 h 820"/>
                  <a:gd name="T64" fmla="*/ 204 w 235"/>
                  <a:gd name="T65" fmla="*/ 518 h 820"/>
                  <a:gd name="T66" fmla="*/ 204 w 235"/>
                  <a:gd name="T67" fmla="*/ 550 h 820"/>
                  <a:gd name="T68" fmla="*/ 203 w 235"/>
                  <a:gd name="T69" fmla="*/ 551 h 820"/>
                  <a:gd name="T70" fmla="*/ 203 w 235"/>
                  <a:gd name="T71" fmla="*/ 558 h 820"/>
                  <a:gd name="T72" fmla="*/ 201 w 235"/>
                  <a:gd name="T73" fmla="*/ 587 h 820"/>
                  <a:gd name="T74" fmla="*/ 195 w 235"/>
                  <a:gd name="T75" fmla="*/ 621 h 820"/>
                  <a:gd name="T76" fmla="*/ 189 w 235"/>
                  <a:gd name="T77" fmla="*/ 643 h 820"/>
                  <a:gd name="T78" fmla="*/ 188 w 235"/>
                  <a:gd name="T79" fmla="*/ 644 h 820"/>
                  <a:gd name="T80" fmla="*/ 188 w 235"/>
                  <a:gd name="T81" fmla="*/ 652 h 820"/>
                  <a:gd name="T82" fmla="*/ 166 w 235"/>
                  <a:gd name="T83" fmla="*/ 695 h 820"/>
                  <a:gd name="T84" fmla="*/ 153 w 235"/>
                  <a:gd name="T85" fmla="*/ 710 h 820"/>
                  <a:gd name="T86" fmla="*/ 140 w 235"/>
                  <a:gd name="T87" fmla="*/ 717 h 820"/>
                  <a:gd name="T88" fmla="*/ 136 w 235"/>
                  <a:gd name="T89" fmla="*/ 721 h 820"/>
                  <a:gd name="T90" fmla="*/ 124 w 235"/>
                  <a:gd name="T91" fmla="*/ 734 h 820"/>
                  <a:gd name="T92" fmla="*/ 125 w 235"/>
                  <a:gd name="T93" fmla="*/ 761 h 820"/>
                  <a:gd name="T94" fmla="*/ 145 w 235"/>
                  <a:gd name="T95" fmla="*/ 82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5" h="820">
                    <a:moveTo>
                      <a:pt x="0" y="0"/>
                    </a:moveTo>
                    <a:lnTo>
                      <a:pt x="6" y="9"/>
                    </a:lnTo>
                    <a:lnTo>
                      <a:pt x="16" y="18"/>
                    </a:lnTo>
                    <a:lnTo>
                      <a:pt x="27" y="24"/>
                    </a:lnTo>
                    <a:lnTo>
                      <a:pt x="42" y="29"/>
                    </a:lnTo>
                    <a:lnTo>
                      <a:pt x="61" y="35"/>
                    </a:lnTo>
                    <a:lnTo>
                      <a:pt x="78" y="43"/>
                    </a:lnTo>
                    <a:lnTo>
                      <a:pt x="84" y="48"/>
                    </a:lnTo>
                    <a:lnTo>
                      <a:pt x="91" y="54"/>
                    </a:lnTo>
                    <a:lnTo>
                      <a:pt x="96" y="59"/>
                    </a:lnTo>
                    <a:lnTo>
                      <a:pt x="98" y="61"/>
                    </a:lnTo>
                    <a:lnTo>
                      <a:pt x="100" y="63"/>
                    </a:lnTo>
                    <a:lnTo>
                      <a:pt x="102" y="65"/>
                    </a:lnTo>
                    <a:lnTo>
                      <a:pt x="103" y="66"/>
                    </a:lnTo>
                    <a:lnTo>
                      <a:pt x="106" y="69"/>
                    </a:lnTo>
                    <a:lnTo>
                      <a:pt x="109" y="73"/>
                    </a:lnTo>
                    <a:lnTo>
                      <a:pt x="115" y="81"/>
                    </a:lnTo>
                    <a:lnTo>
                      <a:pt x="117" y="82"/>
                    </a:lnTo>
                    <a:lnTo>
                      <a:pt x="119" y="84"/>
                    </a:lnTo>
                    <a:lnTo>
                      <a:pt x="124" y="89"/>
                    </a:lnTo>
                    <a:lnTo>
                      <a:pt x="132" y="96"/>
                    </a:lnTo>
                    <a:lnTo>
                      <a:pt x="134" y="99"/>
                    </a:lnTo>
                    <a:lnTo>
                      <a:pt x="136" y="103"/>
                    </a:lnTo>
                    <a:lnTo>
                      <a:pt x="137" y="105"/>
                    </a:lnTo>
                    <a:lnTo>
                      <a:pt x="140" y="109"/>
                    </a:lnTo>
                    <a:lnTo>
                      <a:pt x="145" y="129"/>
                    </a:lnTo>
                    <a:lnTo>
                      <a:pt x="149" y="146"/>
                    </a:lnTo>
                    <a:lnTo>
                      <a:pt x="154" y="160"/>
                    </a:lnTo>
                    <a:lnTo>
                      <a:pt x="159" y="169"/>
                    </a:lnTo>
                    <a:lnTo>
                      <a:pt x="166" y="178"/>
                    </a:lnTo>
                    <a:lnTo>
                      <a:pt x="174" y="186"/>
                    </a:lnTo>
                    <a:lnTo>
                      <a:pt x="180" y="193"/>
                    </a:lnTo>
                    <a:lnTo>
                      <a:pt x="182" y="197"/>
                    </a:lnTo>
                    <a:lnTo>
                      <a:pt x="186" y="202"/>
                    </a:lnTo>
                    <a:lnTo>
                      <a:pt x="189" y="207"/>
                    </a:lnTo>
                    <a:lnTo>
                      <a:pt x="191" y="209"/>
                    </a:lnTo>
                    <a:lnTo>
                      <a:pt x="193" y="213"/>
                    </a:lnTo>
                    <a:lnTo>
                      <a:pt x="195" y="216"/>
                    </a:lnTo>
                    <a:lnTo>
                      <a:pt x="199" y="221"/>
                    </a:lnTo>
                    <a:lnTo>
                      <a:pt x="199" y="240"/>
                    </a:lnTo>
                    <a:lnTo>
                      <a:pt x="199" y="255"/>
                    </a:lnTo>
                    <a:lnTo>
                      <a:pt x="199" y="266"/>
                    </a:lnTo>
                    <a:lnTo>
                      <a:pt x="201" y="275"/>
                    </a:lnTo>
                    <a:lnTo>
                      <a:pt x="204" y="281"/>
                    </a:lnTo>
                    <a:lnTo>
                      <a:pt x="208" y="288"/>
                    </a:lnTo>
                    <a:lnTo>
                      <a:pt x="210" y="293"/>
                    </a:lnTo>
                    <a:lnTo>
                      <a:pt x="211" y="295"/>
                    </a:lnTo>
                    <a:lnTo>
                      <a:pt x="214" y="299"/>
                    </a:lnTo>
                    <a:lnTo>
                      <a:pt x="214" y="300"/>
                    </a:lnTo>
                    <a:lnTo>
                      <a:pt x="215" y="303"/>
                    </a:lnTo>
                    <a:lnTo>
                      <a:pt x="217" y="306"/>
                    </a:lnTo>
                    <a:lnTo>
                      <a:pt x="220" y="312"/>
                    </a:lnTo>
                    <a:lnTo>
                      <a:pt x="227" y="335"/>
                    </a:lnTo>
                    <a:lnTo>
                      <a:pt x="233" y="361"/>
                    </a:lnTo>
                    <a:lnTo>
                      <a:pt x="234" y="389"/>
                    </a:lnTo>
                    <a:lnTo>
                      <a:pt x="235" y="421"/>
                    </a:lnTo>
                    <a:lnTo>
                      <a:pt x="235" y="438"/>
                    </a:lnTo>
                    <a:lnTo>
                      <a:pt x="234" y="446"/>
                    </a:lnTo>
                    <a:lnTo>
                      <a:pt x="234" y="454"/>
                    </a:lnTo>
                    <a:lnTo>
                      <a:pt x="232" y="467"/>
                    </a:lnTo>
                    <a:lnTo>
                      <a:pt x="229" y="480"/>
                    </a:lnTo>
                    <a:lnTo>
                      <a:pt x="225" y="489"/>
                    </a:lnTo>
                    <a:lnTo>
                      <a:pt x="220" y="498"/>
                    </a:lnTo>
                    <a:lnTo>
                      <a:pt x="212" y="504"/>
                    </a:lnTo>
                    <a:lnTo>
                      <a:pt x="205" y="509"/>
                    </a:lnTo>
                    <a:lnTo>
                      <a:pt x="204" y="518"/>
                    </a:lnTo>
                    <a:lnTo>
                      <a:pt x="204" y="529"/>
                    </a:lnTo>
                    <a:lnTo>
                      <a:pt x="204" y="550"/>
                    </a:lnTo>
                    <a:lnTo>
                      <a:pt x="203" y="550"/>
                    </a:lnTo>
                    <a:lnTo>
                      <a:pt x="203" y="551"/>
                    </a:lnTo>
                    <a:lnTo>
                      <a:pt x="203" y="553"/>
                    </a:lnTo>
                    <a:lnTo>
                      <a:pt x="203" y="558"/>
                    </a:lnTo>
                    <a:lnTo>
                      <a:pt x="203" y="568"/>
                    </a:lnTo>
                    <a:lnTo>
                      <a:pt x="201" y="587"/>
                    </a:lnTo>
                    <a:lnTo>
                      <a:pt x="198" y="604"/>
                    </a:lnTo>
                    <a:lnTo>
                      <a:pt x="195" y="621"/>
                    </a:lnTo>
                    <a:lnTo>
                      <a:pt x="192" y="636"/>
                    </a:lnTo>
                    <a:lnTo>
                      <a:pt x="189" y="643"/>
                    </a:lnTo>
                    <a:lnTo>
                      <a:pt x="188" y="643"/>
                    </a:lnTo>
                    <a:lnTo>
                      <a:pt x="188" y="644"/>
                    </a:lnTo>
                    <a:lnTo>
                      <a:pt x="188" y="647"/>
                    </a:lnTo>
                    <a:lnTo>
                      <a:pt x="188" y="652"/>
                    </a:lnTo>
                    <a:lnTo>
                      <a:pt x="177" y="673"/>
                    </a:lnTo>
                    <a:lnTo>
                      <a:pt x="166" y="695"/>
                    </a:lnTo>
                    <a:lnTo>
                      <a:pt x="160" y="703"/>
                    </a:lnTo>
                    <a:lnTo>
                      <a:pt x="153" y="710"/>
                    </a:lnTo>
                    <a:lnTo>
                      <a:pt x="145" y="715"/>
                    </a:lnTo>
                    <a:lnTo>
                      <a:pt x="140" y="717"/>
                    </a:lnTo>
                    <a:lnTo>
                      <a:pt x="137" y="718"/>
                    </a:lnTo>
                    <a:lnTo>
                      <a:pt x="136" y="721"/>
                    </a:lnTo>
                    <a:lnTo>
                      <a:pt x="128" y="726"/>
                    </a:lnTo>
                    <a:lnTo>
                      <a:pt x="124" y="734"/>
                    </a:lnTo>
                    <a:lnTo>
                      <a:pt x="123" y="745"/>
                    </a:lnTo>
                    <a:lnTo>
                      <a:pt x="125" y="761"/>
                    </a:lnTo>
                    <a:lnTo>
                      <a:pt x="134" y="791"/>
                    </a:lnTo>
                    <a:lnTo>
                      <a:pt x="145" y="82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870">
                <a:extLst>
                  <a:ext uri="{FF2B5EF4-FFF2-40B4-BE49-F238E27FC236}">
                    <a16:creationId xmlns:a16="http://schemas.microsoft.com/office/drawing/2014/main" id="{707DE9DB-0F9B-10FB-C650-A617FF7B3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9"/>
                <a:ext cx="63" cy="299"/>
              </a:xfrm>
              <a:custGeom>
                <a:avLst/>
                <a:gdLst>
                  <a:gd name="T0" fmla="*/ 302 w 317"/>
                  <a:gd name="T1" fmla="*/ 1471 h 1495"/>
                  <a:gd name="T2" fmla="*/ 268 w 317"/>
                  <a:gd name="T3" fmla="*/ 1449 h 1495"/>
                  <a:gd name="T4" fmla="*/ 257 w 317"/>
                  <a:gd name="T5" fmla="*/ 1434 h 1495"/>
                  <a:gd name="T6" fmla="*/ 239 w 317"/>
                  <a:gd name="T7" fmla="*/ 1417 h 1495"/>
                  <a:gd name="T8" fmla="*/ 223 w 317"/>
                  <a:gd name="T9" fmla="*/ 1400 h 1495"/>
                  <a:gd name="T10" fmla="*/ 215 w 317"/>
                  <a:gd name="T11" fmla="*/ 1386 h 1495"/>
                  <a:gd name="T12" fmla="*/ 211 w 317"/>
                  <a:gd name="T13" fmla="*/ 1377 h 1495"/>
                  <a:gd name="T14" fmla="*/ 203 w 317"/>
                  <a:gd name="T15" fmla="*/ 1331 h 1495"/>
                  <a:gd name="T16" fmla="*/ 204 w 317"/>
                  <a:gd name="T17" fmla="*/ 1255 h 1495"/>
                  <a:gd name="T18" fmla="*/ 195 w 317"/>
                  <a:gd name="T19" fmla="*/ 1182 h 1495"/>
                  <a:gd name="T20" fmla="*/ 187 w 317"/>
                  <a:gd name="T21" fmla="*/ 1158 h 1495"/>
                  <a:gd name="T22" fmla="*/ 172 w 317"/>
                  <a:gd name="T23" fmla="*/ 1125 h 1495"/>
                  <a:gd name="T24" fmla="*/ 171 w 317"/>
                  <a:gd name="T25" fmla="*/ 1054 h 1495"/>
                  <a:gd name="T26" fmla="*/ 170 w 317"/>
                  <a:gd name="T27" fmla="*/ 986 h 1495"/>
                  <a:gd name="T28" fmla="*/ 144 w 317"/>
                  <a:gd name="T29" fmla="*/ 980 h 1495"/>
                  <a:gd name="T30" fmla="*/ 132 w 317"/>
                  <a:gd name="T31" fmla="*/ 964 h 1495"/>
                  <a:gd name="T32" fmla="*/ 131 w 317"/>
                  <a:gd name="T33" fmla="*/ 942 h 1495"/>
                  <a:gd name="T34" fmla="*/ 127 w 317"/>
                  <a:gd name="T35" fmla="*/ 934 h 1495"/>
                  <a:gd name="T36" fmla="*/ 121 w 317"/>
                  <a:gd name="T37" fmla="*/ 923 h 1495"/>
                  <a:gd name="T38" fmla="*/ 104 w 317"/>
                  <a:gd name="T39" fmla="*/ 889 h 1495"/>
                  <a:gd name="T40" fmla="*/ 98 w 317"/>
                  <a:gd name="T41" fmla="*/ 841 h 1495"/>
                  <a:gd name="T42" fmla="*/ 107 w 317"/>
                  <a:gd name="T43" fmla="*/ 800 h 1495"/>
                  <a:gd name="T44" fmla="*/ 107 w 317"/>
                  <a:gd name="T45" fmla="*/ 783 h 1495"/>
                  <a:gd name="T46" fmla="*/ 107 w 317"/>
                  <a:gd name="T47" fmla="*/ 763 h 1495"/>
                  <a:gd name="T48" fmla="*/ 101 w 317"/>
                  <a:gd name="T49" fmla="*/ 714 h 1495"/>
                  <a:gd name="T50" fmla="*/ 97 w 317"/>
                  <a:gd name="T51" fmla="*/ 623 h 1495"/>
                  <a:gd name="T52" fmla="*/ 75 w 317"/>
                  <a:gd name="T53" fmla="*/ 631 h 1495"/>
                  <a:gd name="T54" fmla="*/ 62 w 317"/>
                  <a:gd name="T55" fmla="*/ 606 h 1495"/>
                  <a:gd name="T56" fmla="*/ 47 w 317"/>
                  <a:gd name="T57" fmla="*/ 540 h 1495"/>
                  <a:gd name="T58" fmla="*/ 44 w 317"/>
                  <a:gd name="T59" fmla="*/ 514 h 1495"/>
                  <a:gd name="T60" fmla="*/ 44 w 317"/>
                  <a:gd name="T61" fmla="*/ 479 h 1495"/>
                  <a:gd name="T62" fmla="*/ 41 w 317"/>
                  <a:gd name="T63" fmla="*/ 451 h 1495"/>
                  <a:gd name="T64" fmla="*/ 28 w 317"/>
                  <a:gd name="T65" fmla="*/ 434 h 1495"/>
                  <a:gd name="T66" fmla="*/ 5 w 317"/>
                  <a:gd name="T67" fmla="*/ 428 h 1495"/>
                  <a:gd name="T68" fmla="*/ 0 w 317"/>
                  <a:gd name="T69" fmla="*/ 397 h 1495"/>
                  <a:gd name="T70" fmla="*/ 16 w 317"/>
                  <a:gd name="T71" fmla="*/ 328 h 1495"/>
                  <a:gd name="T72" fmla="*/ 43 w 317"/>
                  <a:gd name="T73" fmla="*/ 300 h 1495"/>
                  <a:gd name="T74" fmla="*/ 62 w 317"/>
                  <a:gd name="T75" fmla="*/ 251 h 1495"/>
                  <a:gd name="T76" fmla="*/ 50 w 317"/>
                  <a:gd name="T77" fmla="*/ 198 h 1495"/>
                  <a:gd name="T78" fmla="*/ 28 w 317"/>
                  <a:gd name="T79" fmla="*/ 181 h 1495"/>
                  <a:gd name="T80" fmla="*/ 29 w 317"/>
                  <a:gd name="T81" fmla="*/ 151 h 1495"/>
                  <a:gd name="T82" fmla="*/ 43 w 317"/>
                  <a:gd name="T83" fmla="*/ 140 h 1495"/>
                  <a:gd name="T84" fmla="*/ 50 w 317"/>
                  <a:gd name="T85" fmla="*/ 126 h 1495"/>
                  <a:gd name="T86" fmla="*/ 58 w 317"/>
                  <a:gd name="T87" fmla="*/ 39 h 1495"/>
                  <a:gd name="T88" fmla="*/ 60 w 317"/>
                  <a:gd name="T89" fmla="*/ 17 h 1495"/>
                  <a:gd name="T90" fmla="*/ 69 w 317"/>
                  <a:gd name="T91" fmla="*/ 0 h 1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7" h="1495">
                    <a:moveTo>
                      <a:pt x="317" y="1495"/>
                    </a:moveTo>
                    <a:lnTo>
                      <a:pt x="310" y="1481"/>
                    </a:lnTo>
                    <a:lnTo>
                      <a:pt x="302" y="1471"/>
                    </a:lnTo>
                    <a:lnTo>
                      <a:pt x="289" y="1462"/>
                    </a:lnTo>
                    <a:lnTo>
                      <a:pt x="272" y="1458"/>
                    </a:lnTo>
                    <a:lnTo>
                      <a:pt x="268" y="1449"/>
                    </a:lnTo>
                    <a:lnTo>
                      <a:pt x="264" y="1444"/>
                    </a:lnTo>
                    <a:lnTo>
                      <a:pt x="262" y="1440"/>
                    </a:lnTo>
                    <a:lnTo>
                      <a:pt x="257" y="1434"/>
                    </a:lnTo>
                    <a:lnTo>
                      <a:pt x="253" y="1429"/>
                    </a:lnTo>
                    <a:lnTo>
                      <a:pt x="244" y="1420"/>
                    </a:lnTo>
                    <a:lnTo>
                      <a:pt x="239" y="1417"/>
                    </a:lnTo>
                    <a:lnTo>
                      <a:pt x="235" y="1415"/>
                    </a:lnTo>
                    <a:lnTo>
                      <a:pt x="228" y="1408"/>
                    </a:lnTo>
                    <a:lnTo>
                      <a:pt x="223" y="1400"/>
                    </a:lnTo>
                    <a:lnTo>
                      <a:pt x="221" y="1397"/>
                    </a:lnTo>
                    <a:lnTo>
                      <a:pt x="220" y="1394"/>
                    </a:lnTo>
                    <a:lnTo>
                      <a:pt x="215" y="1386"/>
                    </a:lnTo>
                    <a:lnTo>
                      <a:pt x="212" y="1381"/>
                    </a:lnTo>
                    <a:lnTo>
                      <a:pt x="211" y="1378"/>
                    </a:lnTo>
                    <a:lnTo>
                      <a:pt x="211" y="1377"/>
                    </a:lnTo>
                    <a:lnTo>
                      <a:pt x="206" y="1364"/>
                    </a:lnTo>
                    <a:lnTo>
                      <a:pt x="204" y="1349"/>
                    </a:lnTo>
                    <a:lnTo>
                      <a:pt x="203" y="1331"/>
                    </a:lnTo>
                    <a:lnTo>
                      <a:pt x="204" y="1313"/>
                    </a:lnTo>
                    <a:lnTo>
                      <a:pt x="204" y="1284"/>
                    </a:lnTo>
                    <a:lnTo>
                      <a:pt x="204" y="1255"/>
                    </a:lnTo>
                    <a:lnTo>
                      <a:pt x="201" y="1223"/>
                    </a:lnTo>
                    <a:lnTo>
                      <a:pt x="199" y="1192"/>
                    </a:lnTo>
                    <a:lnTo>
                      <a:pt x="195" y="1182"/>
                    </a:lnTo>
                    <a:lnTo>
                      <a:pt x="193" y="1176"/>
                    </a:lnTo>
                    <a:lnTo>
                      <a:pt x="192" y="1171"/>
                    </a:lnTo>
                    <a:lnTo>
                      <a:pt x="187" y="1158"/>
                    </a:lnTo>
                    <a:lnTo>
                      <a:pt x="183" y="1143"/>
                    </a:lnTo>
                    <a:lnTo>
                      <a:pt x="176" y="1134"/>
                    </a:lnTo>
                    <a:lnTo>
                      <a:pt x="172" y="1125"/>
                    </a:lnTo>
                    <a:lnTo>
                      <a:pt x="171" y="1108"/>
                    </a:lnTo>
                    <a:lnTo>
                      <a:pt x="171" y="1083"/>
                    </a:lnTo>
                    <a:lnTo>
                      <a:pt x="171" y="1054"/>
                    </a:lnTo>
                    <a:lnTo>
                      <a:pt x="170" y="1037"/>
                    </a:lnTo>
                    <a:lnTo>
                      <a:pt x="170" y="1021"/>
                    </a:lnTo>
                    <a:lnTo>
                      <a:pt x="170" y="986"/>
                    </a:lnTo>
                    <a:lnTo>
                      <a:pt x="159" y="985"/>
                    </a:lnTo>
                    <a:lnTo>
                      <a:pt x="152" y="983"/>
                    </a:lnTo>
                    <a:lnTo>
                      <a:pt x="144" y="980"/>
                    </a:lnTo>
                    <a:lnTo>
                      <a:pt x="140" y="976"/>
                    </a:lnTo>
                    <a:lnTo>
                      <a:pt x="135" y="970"/>
                    </a:lnTo>
                    <a:lnTo>
                      <a:pt x="132" y="964"/>
                    </a:lnTo>
                    <a:lnTo>
                      <a:pt x="131" y="957"/>
                    </a:lnTo>
                    <a:lnTo>
                      <a:pt x="132" y="949"/>
                    </a:lnTo>
                    <a:lnTo>
                      <a:pt x="131" y="942"/>
                    </a:lnTo>
                    <a:lnTo>
                      <a:pt x="129" y="937"/>
                    </a:lnTo>
                    <a:lnTo>
                      <a:pt x="127" y="935"/>
                    </a:lnTo>
                    <a:lnTo>
                      <a:pt x="127" y="934"/>
                    </a:lnTo>
                    <a:lnTo>
                      <a:pt x="125" y="930"/>
                    </a:lnTo>
                    <a:lnTo>
                      <a:pt x="124" y="928"/>
                    </a:lnTo>
                    <a:lnTo>
                      <a:pt x="121" y="923"/>
                    </a:lnTo>
                    <a:lnTo>
                      <a:pt x="115" y="911"/>
                    </a:lnTo>
                    <a:lnTo>
                      <a:pt x="108" y="900"/>
                    </a:lnTo>
                    <a:lnTo>
                      <a:pt x="104" y="889"/>
                    </a:lnTo>
                    <a:lnTo>
                      <a:pt x="101" y="877"/>
                    </a:lnTo>
                    <a:lnTo>
                      <a:pt x="100" y="866"/>
                    </a:lnTo>
                    <a:lnTo>
                      <a:pt x="98" y="841"/>
                    </a:lnTo>
                    <a:lnTo>
                      <a:pt x="103" y="818"/>
                    </a:lnTo>
                    <a:lnTo>
                      <a:pt x="104" y="809"/>
                    </a:lnTo>
                    <a:lnTo>
                      <a:pt x="107" y="800"/>
                    </a:lnTo>
                    <a:lnTo>
                      <a:pt x="107" y="791"/>
                    </a:lnTo>
                    <a:lnTo>
                      <a:pt x="107" y="786"/>
                    </a:lnTo>
                    <a:lnTo>
                      <a:pt x="107" y="783"/>
                    </a:lnTo>
                    <a:lnTo>
                      <a:pt x="107" y="782"/>
                    </a:lnTo>
                    <a:lnTo>
                      <a:pt x="108" y="782"/>
                    </a:lnTo>
                    <a:lnTo>
                      <a:pt x="107" y="763"/>
                    </a:lnTo>
                    <a:lnTo>
                      <a:pt x="106" y="753"/>
                    </a:lnTo>
                    <a:lnTo>
                      <a:pt x="106" y="745"/>
                    </a:lnTo>
                    <a:lnTo>
                      <a:pt x="101" y="714"/>
                    </a:lnTo>
                    <a:lnTo>
                      <a:pt x="98" y="685"/>
                    </a:lnTo>
                    <a:lnTo>
                      <a:pt x="96" y="654"/>
                    </a:lnTo>
                    <a:lnTo>
                      <a:pt x="97" y="623"/>
                    </a:lnTo>
                    <a:lnTo>
                      <a:pt x="95" y="626"/>
                    </a:lnTo>
                    <a:lnTo>
                      <a:pt x="87" y="628"/>
                    </a:lnTo>
                    <a:lnTo>
                      <a:pt x="75" y="631"/>
                    </a:lnTo>
                    <a:lnTo>
                      <a:pt x="61" y="635"/>
                    </a:lnTo>
                    <a:lnTo>
                      <a:pt x="61" y="620"/>
                    </a:lnTo>
                    <a:lnTo>
                      <a:pt x="62" y="606"/>
                    </a:lnTo>
                    <a:lnTo>
                      <a:pt x="61" y="581"/>
                    </a:lnTo>
                    <a:lnTo>
                      <a:pt x="55" y="558"/>
                    </a:lnTo>
                    <a:lnTo>
                      <a:pt x="47" y="540"/>
                    </a:lnTo>
                    <a:lnTo>
                      <a:pt x="45" y="534"/>
                    </a:lnTo>
                    <a:lnTo>
                      <a:pt x="44" y="526"/>
                    </a:lnTo>
                    <a:lnTo>
                      <a:pt x="44" y="514"/>
                    </a:lnTo>
                    <a:lnTo>
                      <a:pt x="45" y="501"/>
                    </a:lnTo>
                    <a:lnTo>
                      <a:pt x="45" y="484"/>
                    </a:lnTo>
                    <a:lnTo>
                      <a:pt x="44" y="479"/>
                    </a:lnTo>
                    <a:lnTo>
                      <a:pt x="44" y="475"/>
                    </a:lnTo>
                    <a:lnTo>
                      <a:pt x="44" y="468"/>
                    </a:lnTo>
                    <a:lnTo>
                      <a:pt x="41" y="451"/>
                    </a:lnTo>
                    <a:lnTo>
                      <a:pt x="39" y="443"/>
                    </a:lnTo>
                    <a:lnTo>
                      <a:pt x="38" y="435"/>
                    </a:lnTo>
                    <a:lnTo>
                      <a:pt x="28" y="434"/>
                    </a:lnTo>
                    <a:lnTo>
                      <a:pt x="21" y="434"/>
                    </a:lnTo>
                    <a:lnTo>
                      <a:pt x="10" y="432"/>
                    </a:lnTo>
                    <a:lnTo>
                      <a:pt x="5" y="428"/>
                    </a:lnTo>
                    <a:lnTo>
                      <a:pt x="3" y="426"/>
                    </a:lnTo>
                    <a:lnTo>
                      <a:pt x="1" y="417"/>
                    </a:lnTo>
                    <a:lnTo>
                      <a:pt x="0" y="397"/>
                    </a:lnTo>
                    <a:lnTo>
                      <a:pt x="4" y="376"/>
                    </a:lnTo>
                    <a:lnTo>
                      <a:pt x="7" y="353"/>
                    </a:lnTo>
                    <a:lnTo>
                      <a:pt x="16" y="328"/>
                    </a:lnTo>
                    <a:lnTo>
                      <a:pt x="23" y="321"/>
                    </a:lnTo>
                    <a:lnTo>
                      <a:pt x="33" y="313"/>
                    </a:lnTo>
                    <a:lnTo>
                      <a:pt x="43" y="300"/>
                    </a:lnTo>
                    <a:lnTo>
                      <a:pt x="55" y="285"/>
                    </a:lnTo>
                    <a:lnTo>
                      <a:pt x="57" y="269"/>
                    </a:lnTo>
                    <a:lnTo>
                      <a:pt x="62" y="251"/>
                    </a:lnTo>
                    <a:lnTo>
                      <a:pt x="66" y="229"/>
                    </a:lnTo>
                    <a:lnTo>
                      <a:pt x="70" y="204"/>
                    </a:lnTo>
                    <a:lnTo>
                      <a:pt x="50" y="198"/>
                    </a:lnTo>
                    <a:lnTo>
                      <a:pt x="41" y="193"/>
                    </a:lnTo>
                    <a:lnTo>
                      <a:pt x="35" y="188"/>
                    </a:lnTo>
                    <a:lnTo>
                      <a:pt x="28" y="181"/>
                    </a:lnTo>
                    <a:lnTo>
                      <a:pt x="23" y="174"/>
                    </a:lnTo>
                    <a:lnTo>
                      <a:pt x="17" y="155"/>
                    </a:lnTo>
                    <a:lnTo>
                      <a:pt x="29" y="151"/>
                    </a:lnTo>
                    <a:lnTo>
                      <a:pt x="34" y="147"/>
                    </a:lnTo>
                    <a:lnTo>
                      <a:pt x="40" y="145"/>
                    </a:lnTo>
                    <a:lnTo>
                      <a:pt x="43" y="140"/>
                    </a:lnTo>
                    <a:lnTo>
                      <a:pt x="44" y="137"/>
                    </a:lnTo>
                    <a:lnTo>
                      <a:pt x="46" y="136"/>
                    </a:lnTo>
                    <a:lnTo>
                      <a:pt x="50" y="126"/>
                    </a:lnTo>
                    <a:lnTo>
                      <a:pt x="61" y="54"/>
                    </a:lnTo>
                    <a:lnTo>
                      <a:pt x="58" y="45"/>
                    </a:lnTo>
                    <a:lnTo>
                      <a:pt x="58" y="39"/>
                    </a:lnTo>
                    <a:lnTo>
                      <a:pt x="58" y="33"/>
                    </a:lnTo>
                    <a:lnTo>
                      <a:pt x="61" y="29"/>
                    </a:lnTo>
                    <a:lnTo>
                      <a:pt x="60" y="17"/>
                    </a:lnTo>
                    <a:lnTo>
                      <a:pt x="62" y="9"/>
                    </a:lnTo>
                    <a:lnTo>
                      <a:pt x="64" y="3"/>
                    </a:lnTo>
                    <a:lnTo>
                      <a:pt x="69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871">
                <a:extLst>
                  <a:ext uri="{FF2B5EF4-FFF2-40B4-BE49-F238E27FC236}">
                    <a16:creationId xmlns:a16="http://schemas.microsoft.com/office/drawing/2014/main" id="{F0F25C44-4929-C0A7-8C01-A7F52BA54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8" y="1778"/>
                <a:ext cx="155" cy="347"/>
              </a:xfrm>
              <a:custGeom>
                <a:avLst/>
                <a:gdLst>
                  <a:gd name="T0" fmla="*/ 78 w 777"/>
                  <a:gd name="T1" fmla="*/ 1587 h 1733"/>
                  <a:gd name="T2" fmla="*/ 223 w 777"/>
                  <a:gd name="T3" fmla="*/ 1581 h 1733"/>
                  <a:gd name="T4" fmla="*/ 349 w 777"/>
                  <a:gd name="T5" fmla="*/ 1588 h 1733"/>
                  <a:gd name="T6" fmla="*/ 377 w 777"/>
                  <a:gd name="T7" fmla="*/ 1628 h 1733"/>
                  <a:gd name="T8" fmla="*/ 450 w 777"/>
                  <a:gd name="T9" fmla="*/ 1651 h 1733"/>
                  <a:gd name="T10" fmla="*/ 513 w 777"/>
                  <a:gd name="T11" fmla="*/ 1684 h 1733"/>
                  <a:gd name="T12" fmla="*/ 564 w 777"/>
                  <a:gd name="T13" fmla="*/ 1727 h 1733"/>
                  <a:gd name="T14" fmla="*/ 604 w 777"/>
                  <a:gd name="T15" fmla="*/ 1732 h 1733"/>
                  <a:gd name="T16" fmla="*/ 683 w 777"/>
                  <a:gd name="T17" fmla="*/ 1696 h 1733"/>
                  <a:gd name="T18" fmla="*/ 738 w 777"/>
                  <a:gd name="T19" fmla="*/ 1635 h 1733"/>
                  <a:gd name="T20" fmla="*/ 752 w 777"/>
                  <a:gd name="T21" fmla="*/ 1595 h 1733"/>
                  <a:gd name="T22" fmla="*/ 752 w 777"/>
                  <a:gd name="T23" fmla="*/ 1583 h 1733"/>
                  <a:gd name="T24" fmla="*/ 746 w 777"/>
                  <a:gd name="T25" fmla="*/ 1547 h 1733"/>
                  <a:gd name="T26" fmla="*/ 684 w 777"/>
                  <a:gd name="T27" fmla="*/ 1465 h 1733"/>
                  <a:gd name="T28" fmla="*/ 646 w 777"/>
                  <a:gd name="T29" fmla="*/ 1413 h 1733"/>
                  <a:gd name="T30" fmla="*/ 638 w 777"/>
                  <a:gd name="T31" fmla="*/ 1351 h 1733"/>
                  <a:gd name="T32" fmla="*/ 608 w 777"/>
                  <a:gd name="T33" fmla="*/ 1337 h 1733"/>
                  <a:gd name="T34" fmla="*/ 582 w 777"/>
                  <a:gd name="T35" fmla="*/ 1309 h 1733"/>
                  <a:gd name="T36" fmla="*/ 577 w 777"/>
                  <a:gd name="T37" fmla="*/ 1252 h 1733"/>
                  <a:gd name="T38" fmla="*/ 561 w 777"/>
                  <a:gd name="T39" fmla="*/ 1225 h 1733"/>
                  <a:gd name="T40" fmla="*/ 532 w 777"/>
                  <a:gd name="T41" fmla="*/ 1193 h 1733"/>
                  <a:gd name="T42" fmla="*/ 532 w 777"/>
                  <a:gd name="T43" fmla="*/ 1167 h 1733"/>
                  <a:gd name="T44" fmla="*/ 534 w 777"/>
                  <a:gd name="T45" fmla="*/ 1156 h 1733"/>
                  <a:gd name="T46" fmla="*/ 529 w 777"/>
                  <a:gd name="T47" fmla="*/ 1126 h 1733"/>
                  <a:gd name="T48" fmla="*/ 505 w 777"/>
                  <a:gd name="T49" fmla="*/ 1086 h 1733"/>
                  <a:gd name="T50" fmla="*/ 483 w 777"/>
                  <a:gd name="T51" fmla="*/ 1042 h 1733"/>
                  <a:gd name="T52" fmla="*/ 484 w 777"/>
                  <a:gd name="T53" fmla="*/ 1019 h 1733"/>
                  <a:gd name="T54" fmla="*/ 482 w 777"/>
                  <a:gd name="T55" fmla="*/ 997 h 1733"/>
                  <a:gd name="T56" fmla="*/ 484 w 777"/>
                  <a:gd name="T57" fmla="*/ 937 h 1733"/>
                  <a:gd name="T58" fmla="*/ 528 w 777"/>
                  <a:gd name="T59" fmla="*/ 859 h 1733"/>
                  <a:gd name="T60" fmla="*/ 541 w 777"/>
                  <a:gd name="T61" fmla="*/ 785 h 1733"/>
                  <a:gd name="T62" fmla="*/ 537 w 777"/>
                  <a:gd name="T63" fmla="*/ 687 h 1733"/>
                  <a:gd name="T64" fmla="*/ 521 w 777"/>
                  <a:gd name="T65" fmla="*/ 648 h 1733"/>
                  <a:gd name="T66" fmla="*/ 514 w 777"/>
                  <a:gd name="T67" fmla="*/ 541 h 1733"/>
                  <a:gd name="T68" fmla="*/ 580 w 777"/>
                  <a:gd name="T69" fmla="*/ 501 h 1733"/>
                  <a:gd name="T70" fmla="*/ 661 w 777"/>
                  <a:gd name="T71" fmla="*/ 450 h 1733"/>
                  <a:gd name="T72" fmla="*/ 702 w 777"/>
                  <a:gd name="T73" fmla="*/ 406 h 1733"/>
                  <a:gd name="T74" fmla="*/ 765 w 777"/>
                  <a:gd name="T75" fmla="*/ 344 h 1733"/>
                  <a:gd name="T76" fmla="*/ 774 w 777"/>
                  <a:gd name="T77" fmla="*/ 279 h 1733"/>
                  <a:gd name="T78" fmla="*/ 742 w 777"/>
                  <a:gd name="T79" fmla="*/ 221 h 1733"/>
                  <a:gd name="T80" fmla="*/ 730 w 777"/>
                  <a:gd name="T81" fmla="*/ 199 h 1733"/>
                  <a:gd name="T82" fmla="*/ 708 w 777"/>
                  <a:gd name="T83" fmla="*/ 151 h 1733"/>
                  <a:gd name="T84" fmla="*/ 674 w 777"/>
                  <a:gd name="T85" fmla="*/ 127 h 1733"/>
                  <a:gd name="T86" fmla="*/ 643 w 777"/>
                  <a:gd name="T87" fmla="*/ 98 h 1733"/>
                  <a:gd name="T88" fmla="*/ 575 w 777"/>
                  <a:gd name="T89" fmla="*/ 63 h 1733"/>
                  <a:gd name="T90" fmla="*/ 546 w 777"/>
                  <a:gd name="T91" fmla="*/ 42 h 1733"/>
                  <a:gd name="T92" fmla="*/ 456 w 777"/>
                  <a:gd name="T93" fmla="*/ 12 h 1733"/>
                  <a:gd name="T94" fmla="*/ 342 w 777"/>
                  <a:gd name="T95" fmla="*/ 27 h 1733"/>
                  <a:gd name="T96" fmla="*/ 273 w 777"/>
                  <a:gd name="T97" fmla="*/ 35 h 1733"/>
                  <a:gd name="T98" fmla="*/ 233 w 777"/>
                  <a:gd name="T99" fmla="*/ 80 h 1733"/>
                  <a:gd name="T100" fmla="*/ 195 w 777"/>
                  <a:gd name="T101" fmla="*/ 148 h 1733"/>
                  <a:gd name="T102" fmla="*/ 175 w 777"/>
                  <a:gd name="T103" fmla="*/ 164 h 1733"/>
                  <a:gd name="T104" fmla="*/ 149 w 777"/>
                  <a:gd name="T105" fmla="*/ 176 h 1733"/>
                  <a:gd name="T106" fmla="*/ 109 w 777"/>
                  <a:gd name="T107" fmla="*/ 228 h 1733"/>
                  <a:gd name="T108" fmla="*/ 26 w 777"/>
                  <a:gd name="T109" fmla="*/ 274 h 17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77" h="1733">
                    <a:moveTo>
                      <a:pt x="6" y="1591"/>
                    </a:moveTo>
                    <a:lnTo>
                      <a:pt x="10" y="1590"/>
                    </a:lnTo>
                    <a:lnTo>
                      <a:pt x="17" y="1590"/>
                    </a:lnTo>
                    <a:lnTo>
                      <a:pt x="37" y="1590"/>
                    </a:lnTo>
                    <a:lnTo>
                      <a:pt x="62" y="1588"/>
                    </a:lnTo>
                    <a:lnTo>
                      <a:pt x="78" y="1587"/>
                    </a:lnTo>
                    <a:lnTo>
                      <a:pt x="96" y="1587"/>
                    </a:lnTo>
                    <a:lnTo>
                      <a:pt x="114" y="1582"/>
                    </a:lnTo>
                    <a:lnTo>
                      <a:pt x="135" y="1579"/>
                    </a:lnTo>
                    <a:lnTo>
                      <a:pt x="157" y="1578"/>
                    </a:lnTo>
                    <a:lnTo>
                      <a:pt x="182" y="1579"/>
                    </a:lnTo>
                    <a:lnTo>
                      <a:pt x="223" y="1581"/>
                    </a:lnTo>
                    <a:lnTo>
                      <a:pt x="267" y="1584"/>
                    </a:lnTo>
                    <a:lnTo>
                      <a:pt x="284" y="1585"/>
                    </a:lnTo>
                    <a:lnTo>
                      <a:pt x="303" y="1585"/>
                    </a:lnTo>
                    <a:lnTo>
                      <a:pt x="326" y="1583"/>
                    </a:lnTo>
                    <a:lnTo>
                      <a:pt x="352" y="1579"/>
                    </a:lnTo>
                    <a:lnTo>
                      <a:pt x="349" y="1588"/>
                    </a:lnTo>
                    <a:lnTo>
                      <a:pt x="351" y="1596"/>
                    </a:lnTo>
                    <a:lnTo>
                      <a:pt x="352" y="1604"/>
                    </a:lnTo>
                    <a:lnTo>
                      <a:pt x="357" y="1612"/>
                    </a:lnTo>
                    <a:lnTo>
                      <a:pt x="362" y="1617"/>
                    </a:lnTo>
                    <a:lnTo>
                      <a:pt x="369" y="1623"/>
                    </a:lnTo>
                    <a:lnTo>
                      <a:pt x="377" y="1628"/>
                    </a:lnTo>
                    <a:lnTo>
                      <a:pt x="388" y="1634"/>
                    </a:lnTo>
                    <a:lnTo>
                      <a:pt x="403" y="1633"/>
                    </a:lnTo>
                    <a:lnTo>
                      <a:pt x="416" y="1635"/>
                    </a:lnTo>
                    <a:lnTo>
                      <a:pt x="428" y="1639"/>
                    </a:lnTo>
                    <a:lnTo>
                      <a:pt x="440" y="1645"/>
                    </a:lnTo>
                    <a:lnTo>
                      <a:pt x="450" y="1651"/>
                    </a:lnTo>
                    <a:lnTo>
                      <a:pt x="458" y="1659"/>
                    </a:lnTo>
                    <a:lnTo>
                      <a:pt x="466" y="1669"/>
                    </a:lnTo>
                    <a:lnTo>
                      <a:pt x="473" y="1682"/>
                    </a:lnTo>
                    <a:lnTo>
                      <a:pt x="486" y="1680"/>
                    </a:lnTo>
                    <a:lnTo>
                      <a:pt x="501" y="1681"/>
                    </a:lnTo>
                    <a:lnTo>
                      <a:pt x="513" y="1684"/>
                    </a:lnTo>
                    <a:lnTo>
                      <a:pt x="525" y="1690"/>
                    </a:lnTo>
                    <a:lnTo>
                      <a:pt x="535" y="1696"/>
                    </a:lnTo>
                    <a:lnTo>
                      <a:pt x="545" y="1704"/>
                    </a:lnTo>
                    <a:lnTo>
                      <a:pt x="552" y="1714"/>
                    </a:lnTo>
                    <a:lnTo>
                      <a:pt x="560" y="1727"/>
                    </a:lnTo>
                    <a:lnTo>
                      <a:pt x="564" y="1727"/>
                    </a:lnTo>
                    <a:lnTo>
                      <a:pt x="569" y="1728"/>
                    </a:lnTo>
                    <a:lnTo>
                      <a:pt x="578" y="1731"/>
                    </a:lnTo>
                    <a:lnTo>
                      <a:pt x="582" y="1731"/>
                    </a:lnTo>
                    <a:lnTo>
                      <a:pt x="587" y="1732"/>
                    </a:lnTo>
                    <a:lnTo>
                      <a:pt x="597" y="1733"/>
                    </a:lnTo>
                    <a:lnTo>
                      <a:pt x="604" y="1732"/>
                    </a:lnTo>
                    <a:lnTo>
                      <a:pt x="612" y="1732"/>
                    </a:lnTo>
                    <a:lnTo>
                      <a:pt x="629" y="1731"/>
                    </a:lnTo>
                    <a:lnTo>
                      <a:pt x="644" y="1725"/>
                    </a:lnTo>
                    <a:lnTo>
                      <a:pt x="658" y="1717"/>
                    </a:lnTo>
                    <a:lnTo>
                      <a:pt x="671" y="1707"/>
                    </a:lnTo>
                    <a:lnTo>
                      <a:pt x="683" y="1696"/>
                    </a:lnTo>
                    <a:lnTo>
                      <a:pt x="707" y="1679"/>
                    </a:lnTo>
                    <a:lnTo>
                      <a:pt x="717" y="1669"/>
                    </a:lnTo>
                    <a:lnTo>
                      <a:pt x="725" y="1662"/>
                    </a:lnTo>
                    <a:lnTo>
                      <a:pt x="729" y="1654"/>
                    </a:lnTo>
                    <a:lnTo>
                      <a:pt x="734" y="1646"/>
                    </a:lnTo>
                    <a:lnTo>
                      <a:pt x="738" y="1635"/>
                    </a:lnTo>
                    <a:lnTo>
                      <a:pt x="746" y="1622"/>
                    </a:lnTo>
                    <a:lnTo>
                      <a:pt x="748" y="1616"/>
                    </a:lnTo>
                    <a:lnTo>
                      <a:pt x="751" y="1610"/>
                    </a:lnTo>
                    <a:lnTo>
                      <a:pt x="752" y="1602"/>
                    </a:lnTo>
                    <a:lnTo>
                      <a:pt x="752" y="1597"/>
                    </a:lnTo>
                    <a:lnTo>
                      <a:pt x="752" y="1595"/>
                    </a:lnTo>
                    <a:lnTo>
                      <a:pt x="752" y="1594"/>
                    </a:lnTo>
                    <a:lnTo>
                      <a:pt x="753" y="1594"/>
                    </a:lnTo>
                    <a:lnTo>
                      <a:pt x="752" y="1591"/>
                    </a:lnTo>
                    <a:lnTo>
                      <a:pt x="752" y="1590"/>
                    </a:lnTo>
                    <a:lnTo>
                      <a:pt x="752" y="1588"/>
                    </a:lnTo>
                    <a:lnTo>
                      <a:pt x="752" y="1583"/>
                    </a:lnTo>
                    <a:lnTo>
                      <a:pt x="751" y="1581"/>
                    </a:lnTo>
                    <a:lnTo>
                      <a:pt x="751" y="1579"/>
                    </a:lnTo>
                    <a:lnTo>
                      <a:pt x="751" y="1577"/>
                    </a:lnTo>
                    <a:lnTo>
                      <a:pt x="751" y="1572"/>
                    </a:lnTo>
                    <a:lnTo>
                      <a:pt x="748" y="1560"/>
                    </a:lnTo>
                    <a:lnTo>
                      <a:pt x="746" y="1547"/>
                    </a:lnTo>
                    <a:lnTo>
                      <a:pt x="730" y="1537"/>
                    </a:lnTo>
                    <a:lnTo>
                      <a:pt x="723" y="1530"/>
                    </a:lnTo>
                    <a:lnTo>
                      <a:pt x="717" y="1521"/>
                    </a:lnTo>
                    <a:lnTo>
                      <a:pt x="706" y="1499"/>
                    </a:lnTo>
                    <a:lnTo>
                      <a:pt x="698" y="1473"/>
                    </a:lnTo>
                    <a:lnTo>
                      <a:pt x="684" y="1465"/>
                    </a:lnTo>
                    <a:lnTo>
                      <a:pt x="673" y="1459"/>
                    </a:lnTo>
                    <a:lnTo>
                      <a:pt x="663" y="1452"/>
                    </a:lnTo>
                    <a:lnTo>
                      <a:pt x="657" y="1445"/>
                    </a:lnTo>
                    <a:lnTo>
                      <a:pt x="652" y="1436"/>
                    </a:lnTo>
                    <a:lnTo>
                      <a:pt x="649" y="1427"/>
                    </a:lnTo>
                    <a:lnTo>
                      <a:pt x="646" y="1413"/>
                    </a:lnTo>
                    <a:lnTo>
                      <a:pt x="645" y="1399"/>
                    </a:lnTo>
                    <a:lnTo>
                      <a:pt x="646" y="1385"/>
                    </a:lnTo>
                    <a:lnTo>
                      <a:pt x="646" y="1376"/>
                    </a:lnTo>
                    <a:lnTo>
                      <a:pt x="645" y="1366"/>
                    </a:lnTo>
                    <a:lnTo>
                      <a:pt x="643" y="1359"/>
                    </a:lnTo>
                    <a:lnTo>
                      <a:pt x="638" y="1351"/>
                    </a:lnTo>
                    <a:lnTo>
                      <a:pt x="633" y="1348"/>
                    </a:lnTo>
                    <a:lnTo>
                      <a:pt x="626" y="1344"/>
                    </a:lnTo>
                    <a:lnTo>
                      <a:pt x="618" y="1344"/>
                    </a:lnTo>
                    <a:lnTo>
                      <a:pt x="614" y="1342"/>
                    </a:lnTo>
                    <a:lnTo>
                      <a:pt x="610" y="1339"/>
                    </a:lnTo>
                    <a:lnTo>
                      <a:pt x="608" y="1337"/>
                    </a:lnTo>
                    <a:lnTo>
                      <a:pt x="603" y="1332"/>
                    </a:lnTo>
                    <a:lnTo>
                      <a:pt x="600" y="1330"/>
                    </a:lnTo>
                    <a:lnTo>
                      <a:pt x="599" y="1328"/>
                    </a:lnTo>
                    <a:lnTo>
                      <a:pt x="594" y="1322"/>
                    </a:lnTo>
                    <a:lnTo>
                      <a:pt x="591" y="1317"/>
                    </a:lnTo>
                    <a:lnTo>
                      <a:pt x="582" y="1309"/>
                    </a:lnTo>
                    <a:lnTo>
                      <a:pt x="578" y="1298"/>
                    </a:lnTo>
                    <a:lnTo>
                      <a:pt x="577" y="1282"/>
                    </a:lnTo>
                    <a:lnTo>
                      <a:pt x="577" y="1273"/>
                    </a:lnTo>
                    <a:lnTo>
                      <a:pt x="580" y="1264"/>
                    </a:lnTo>
                    <a:lnTo>
                      <a:pt x="578" y="1257"/>
                    </a:lnTo>
                    <a:lnTo>
                      <a:pt x="577" y="1252"/>
                    </a:lnTo>
                    <a:lnTo>
                      <a:pt x="576" y="1250"/>
                    </a:lnTo>
                    <a:lnTo>
                      <a:pt x="576" y="1248"/>
                    </a:lnTo>
                    <a:lnTo>
                      <a:pt x="574" y="1245"/>
                    </a:lnTo>
                    <a:lnTo>
                      <a:pt x="572" y="1242"/>
                    </a:lnTo>
                    <a:lnTo>
                      <a:pt x="570" y="1237"/>
                    </a:lnTo>
                    <a:lnTo>
                      <a:pt x="561" y="1225"/>
                    </a:lnTo>
                    <a:lnTo>
                      <a:pt x="559" y="1223"/>
                    </a:lnTo>
                    <a:lnTo>
                      <a:pt x="558" y="1222"/>
                    </a:lnTo>
                    <a:lnTo>
                      <a:pt x="555" y="1219"/>
                    </a:lnTo>
                    <a:lnTo>
                      <a:pt x="548" y="1211"/>
                    </a:lnTo>
                    <a:lnTo>
                      <a:pt x="538" y="1200"/>
                    </a:lnTo>
                    <a:lnTo>
                      <a:pt x="532" y="1193"/>
                    </a:lnTo>
                    <a:lnTo>
                      <a:pt x="528" y="1187"/>
                    </a:lnTo>
                    <a:lnTo>
                      <a:pt x="530" y="1182"/>
                    </a:lnTo>
                    <a:lnTo>
                      <a:pt x="532" y="1176"/>
                    </a:lnTo>
                    <a:lnTo>
                      <a:pt x="532" y="1171"/>
                    </a:lnTo>
                    <a:lnTo>
                      <a:pt x="532" y="1168"/>
                    </a:lnTo>
                    <a:lnTo>
                      <a:pt x="532" y="1167"/>
                    </a:lnTo>
                    <a:lnTo>
                      <a:pt x="534" y="1167"/>
                    </a:lnTo>
                    <a:lnTo>
                      <a:pt x="534" y="1162"/>
                    </a:lnTo>
                    <a:lnTo>
                      <a:pt x="534" y="1160"/>
                    </a:lnTo>
                    <a:lnTo>
                      <a:pt x="534" y="1159"/>
                    </a:lnTo>
                    <a:lnTo>
                      <a:pt x="535" y="1159"/>
                    </a:lnTo>
                    <a:lnTo>
                      <a:pt x="534" y="1156"/>
                    </a:lnTo>
                    <a:lnTo>
                      <a:pt x="534" y="1155"/>
                    </a:lnTo>
                    <a:lnTo>
                      <a:pt x="534" y="1153"/>
                    </a:lnTo>
                    <a:lnTo>
                      <a:pt x="534" y="1148"/>
                    </a:lnTo>
                    <a:lnTo>
                      <a:pt x="532" y="1136"/>
                    </a:lnTo>
                    <a:lnTo>
                      <a:pt x="530" y="1128"/>
                    </a:lnTo>
                    <a:lnTo>
                      <a:pt x="529" y="1126"/>
                    </a:lnTo>
                    <a:lnTo>
                      <a:pt x="529" y="1125"/>
                    </a:lnTo>
                    <a:lnTo>
                      <a:pt x="529" y="1122"/>
                    </a:lnTo>
                    <a:lnTo>
                      <a:pt x="525" y="1108"/>
                    </a:lnTo>
                    <a:lnTo>
                      <a:pt x="519" y="1103"/>
                    </a:lnTo>
                    <a:lnTo>
                      <a:pt x="514" y="1098"/>
                    </a:lnTo>
                    <a:lnTo>
                      <a:pt x="505" y="1086"/>
                    </a:lnTo>
                    <a:lnTo>
                      <a:pt x="501" y="1081"/>
                    </a:lnTo>
                    <a:lnTo>
                      <a:pt x="498" y="1077"/>
                    </a:lnTo>
                    <a:lnTo>
                      <a:pt x="494" y="1069"/>
                    </a:lnTo>
                    <a:lnTo>
                      <a:pt x="488" y="1059"/>
                    </a:lnTo>
                    <a:lnTo>
                      <a:pt x="483" y="1050"/>
                    </a:lnTo>
                    <a:lnTo>
                      <a:pt x="483" y="1042"/>
                    </a:lnTo>
                    <a:lnTo>
                      <a:pt x="483" y="1039"/>
                    </a:lnTo>
                    <a:lnTo>
                      <a:pt x="484" y="1036"/>
                    </a:lnTo>
                    <a:lnTo>
                      <a:pt x="484" y="1028"/>
                    </a:lnTo>
                    <a:lnTo>
                      <a:pt x="484" y="1023"/>
                    </a:lnTo>
                    <a:lnTo>
                      <a:pt x="484" y="1021"/>
                    </a:lnTo>
                    <a:lnTo>
                      <a:pt x="484" y="1019"/>
                    </a:lnTo>
                    <a:lnTo>
                      <a:pt x="485" y="1019"/>
                    </a:lnTo>
                    <a:lnTo>
                      <a:pt x="483" y="1008"/>
                    </a:lnTo>
                    <a:lnTo>
                      <a:pt x="482" y="1006"/>
                    </a:lnTo>
                    <a:lnTo>
                      <a:pt x="482" y="1005"/>
                    </a:lnTo>
                    <a:lnTo>
                      <a:pt x="482" y="1002"/>
                    </a:lnTo>
                    <a:lnTo>
                      <a:pt x="482" y="997"/>
                    </a:lnTo>
                    <a:lnTo>
                      <a:pt x="479" y="985"/>
                    </a:lnTo>
                    <a:lnTo>
                      <a:pt x="478" y="973"/>
                    </a:lnTo>
                    <a:lnTo>
                      <a:pt x="477" y="962"/>
                    </a:lnTo>
                    <a:lnTo>
                      <a:pt x="477" y="956"/>
                    </a:lnTo>
                    <a:lnTo>
                      <a:pt x="479" y="951"/>
                    </a:lnTo>
                    <a:lnTo>
                      <a:pt x="484" y="937"/>
                    </a:lnTo>
                    <a:lnTo>
                      <a:pt x="492" y="921"/>
                    </a:lnTo>
                    <a:lnTo>
                      <a:pt x="497" y="913"/>
                    </a:lnTo>
                    <a:lnTo>
                      <a:pt x="506" y="902"/>
                    </a:lnTo>
                    <a:lnTo>
                      <a:pt x="514" y="888"/>
                    </a:lnTo>
                    <a:lnTo>
                      <a:pt x="525" y="874"/>
                    </a:lnTo>
                    <a:lnTo>
                      <a:pt x="528" y="859"/>
                    </a:lnTo>
                    <a:lnTo>
                      <a:pt x="529" y="852"/>
                    </a:lnTo>
                    <a:lnTo>
                      <a:pt x="531" y="846"/>
                    </a:lnTo>
                    <a:lnTo>
                      <a:pt x="537" y="817"/>
                    </a:lnTo>
                    <a:lnTo>
                      <a:pt x="537" y="808"/>
                    </a:lnTo>
                    <a:lnTo>
                      <a:pt x="538" y="801"/>
                    </a:lnTo>
                    <a:lnTo>
                      <a:pt x="541" y="785"/>
                    </a:lnTo>
                    <a:lnTo>
                      <a:pt x="541" y="767"/>
                    </a:lnTo>
                    <a:lnTo>
                      <a:pt x="542" y="750"/>
                    </a:lnTo>
                    <a:lnTo>
                      <a:pt x="541" y="731"/>
                    </a:lnTo>
                    <a:lnTo>
                      <a:pt x="541" y="711"/>
                    </a:lnTo>
                    <a:lnTo>
                      <a:pt x="538" y="690"/>
                    </a:lnTo>
                    <a:lnTo>
                      <a:pt x="537" y="687"/>
                    </a:lnTo>
                    <a:lnTo>
                      <a:pt x="537" y="686"/>
                    </a:lnTo>
                    <a:lnTo>
                      <a:pt x="537" y="684"/>
                    </a:lnTo>
                    <a:lnTo>
                      <a:pt x="537" y="679"/>
                    </a:lnTo>
                    <a:lnTo>
                      <a:pt x="537" y="669"/>
                    </a:lnTo>
                    <a:lnTo>
                      <a:pt x="528" y="659"/>
                    </a:lnTo>
                    <a:lnTo>
                      <a:pt x="521" y="648"/>
                    </a:lnTo>
                    <a:lnTo>
                      <a:pt x="515" y="635"/>
                    </a:lnTo>
                    <a:lnTo>
                      <a:pt x="513" y="621"/>
                    </a:lnTo>
                    <a:lnTo>
                      <a:pt x="509" y="602"/>
                    </a:lnTo>
                    <a:lnTo>
                      <a:pt x="509" y="584"/>
                    </a:lnTo>
                    <a:lnTo>
                      <a:pt x="511" y="564"/>
                    </a:lnTo>
                    <a:lnTo>
                      <a:pt x="514" y="541"/>
                    </a:lnTo>
                    <a:lnTo>
                      <a:pt x="518" y="532"/>
                    </a:lnTo>
                    <a:lnTo>
                      <a:pt x="525" y="525"/>
                    </a:lnTo>
                    <a:lnTo>
                      <a:pt x="534" y="515"/>
                    </a:lnTo>
                    <a:lnTo>
                      <a:pt x="547" y="507"/>
                    </a:lnTo>
                    <a:lnTo>
                      <a:pt x="561" y="503"/>
                    </a:lnTo>
                    <a:lnTo>
                      <a:pt x="580" y="501"/>
                    </a:lnTo>
                    <a:lnTo>
                      <a:pt x="620" y="493"/>
                    </a:lnTo>
                    <a:lnTo>
                      <a:pt x="628" y="488"/>
                    </a:lnTo>
                    <a:lnTo>
                      <a:pt x="638" y="481"/>
                    </a:lnTo>
                    <a:lnTo>
                      <a:pt x="648" y="469"/>
                    </a:lnTo>
                    <a:lnTo>
                      <a:pt x="660" y="454"/>
                    </a:lnTo>
                    <a:lnTo>
                      <a:pt x="661" y="450"/>
                    </a:lnTo>
                    <a:lnTo>
                      <a:pt x="667" y="445"/>
                    </a:lnTo>
                    <a:lnTo>
                      <a:pt x="671" y="441"/>
                    </a:lnTo>
                    <a:lnTo>
                      <a:pt x="677" y="439"/>
                    </a:lnTo>
                    <a:lnTo>
                      <a:pt x="690" y="433"/>
                    </a:lnTo>
                    <a:lnTo>
                      <a:pt x="695" y="419"/>
                    </a:lnTo>
                    <a:lnTo>
                      <a:pt x="702" y="406"/>
                    </a:lnTo>
                    <a:lnTo>
                      <a:pt x="709" y="390"/>
                    </a:lnTo>
                    <a:lnTo>
                      <a:pt x="717" y="372"/>
                    </a:lnTo>
                    <a:lnTo>
                      <a:pt x="725" y="368"/>
                    </a:lnTo>
                    <a:lnTo>
                      <a:pt x="737" y="362"/>
                    </a:lnTo>
                    <a:lnTo>
                      <a:pt x="749" y="354"/>
                    </a:lnTo>
                    <a:lnTo>
                      <a:pt x="765" y="344"/>
                    </a:lnTo>
                    <a:lnTo>
                      <a:pt x="770" y="332"/>
                    </a:lnTo>
                    <a:lnTo>
                      <a:pt x="774" y="322"/>
                    </a:lnTo>
                    <a:lnTo>
                      <a:pt x="776" y="310"/>
                    </a:lnTo>
                    <a:lnTo>
                      <a:pt x="777" y="301"/>
                    </a:lnTo>
                    <a:lnTo>
                      <a:pt x="776" y="288"/>
                    </a:lnTo>
                    <a:lnTo>
                      <a:pt x="774" y="279"/>
                    </a:lnTo>
                    <a:lnTo>
                      <a:pt x="771" y="273"/>
                    </a:lnTo>
                    <a:lnTo>
                      <a:pt x="770" y="268"/>
                    </a:lnTo>
                    <a:lnTo>
                      <a:pt x="766" y="258"/>
                    </a:lnTo>
                    <a:lnTo>
                      <a:pt x="757" y="241"/>
                    </a:lnTo>
                    <a:lnTo>
                      <a:pt x="747" y="227"/>
                    </a:lnTo>
                    <a:lnTo>
                      <a:pt x="742" y="221"/>
                    </a:lnTo>
                    <a:lnTo>
                      <a:pt x="740" y="217"/>
                    </a:lnTo>
                    <a:lnTo>
                      <a:pt x="738" y="214"/>
                    </a:lnTo>
                    <a:lnTo>
                      <a:pt x="734" y="207"/>
                    </a:lnTo>
                    <a:lnTo>
                      <a:pt x="731" y="202"/>
                    </a:lnTo>
                    <a:lnTo>
                      <a:pt x="730" y="200"/>
                    </a:lnTo>
                    <a:lnTo>
                      <a:pt x="730" y="199"/>
                    </a:lnTo>
                    <a:lnTo>
                      <a:pt x="728" y="195"/>
                    </a:lnTo>
                    <a:lnTo>
                      <a:pt x="726" y="193"/>
                    </a:lnTo>
                    <a:lnTo>
                      <a:pt x="724" y="188"/>
                    </a:lnTo>
                    <a:lnTo>
                      <a:pt x="719" y="177"/>
                    </a:lnTo>
                    <a:lnTo>
                      <a:pt x="713" y="165"/>
                    </a:lnTo>
                    <a:lnTo>
                      <a:pt x="708" y="151"/>
                    </a:lnTo>
                    <a:lnTo>
                      <a:pt x="703" y="148"/>
                    </a:lnTo>
                    <a:lnTo>
                      <a:pt x="700" y="145"/>
                    </a:lnTo>
                    <a:lnTo>
                      <a:pt x="692" y="141"/>
                    </a:lnTo>
                    <a:lnTo>
                      <a:pt x="683" y="133"/>
                    </a:lnTo>
                    <a:lnTo>
                      <a:pt x="678" y="130"/>
                    </a:lnTo>
                    <a:lnTo>
                      <a:pt x="674" y="127"/>
                    </a:lnTo>
                    <a:lnTo>
                      <a:pt x="663" y="117"/>
                    </a:lnTo>
                    <a:lnTo>
                      <a:pt x="654" y="109"/>
                    </a:lnTo>
                    <a:lnTo>
                      <a:pt x="651" y="107"/>
                    </a:lnTo>
                    <a:lnTo>
                      <a:pt x="650" y="105"/>
                    </a:lnTo>
                    <a:lnTo>
                      <a:pt x="648" y="103"/>
                    </a:lnTo>
                    <a:lnTo>
                      <a:pt x="643" y="98"/>
                    </a:lnTo>
                    <a:lnTo>
                      <a:pt x="632" y="88"/>
                    </a:lnTo>
                    <a:lnTo>
                      <a:pt x="621" y="79"/>
                    </a:lnTo>
                    <a:lnTo>
                      <a:pt x="610" y="73"/>
                    </a:lnTo>
                    <a:lnTo>
                      <a:pt x="597" y="68"/>
                    </a:lnTo>
                    <a:lnTo>
                      <a:pt x="582" y="67"/>
                    </a:lnTo>
                    <a:lnTo>
                      <a:pt x="575" y="63"/>
                    </a:lnTo>
                    <a:lnTo>
                      <a:pt x="570" y="61"/>
                    </a:lnTo>
                    <a:lnTo>
                      <a:pt x="568" y="59"/>
                    </a:lnTo>
                    <a:lnTo>
                      <a:pt x="566" y="59"/>
                    </a:lnTo>
                    <a:lnTo>
                      <a:pt x="557" y="51"/>
                    </a:lnTo>
                    <a:lnTo>
                      <a:pt x="551" y="46"/>
                    </a:lnTo>
                    <a:lnTo>
                      <a:pt x="546" y="42"/>
                    </a:lnTo>
                    <a:lnTo>
                      <a:pt x="538" y="33"/>
                    </a:lnTo>
                    <a:lnTo>
                      <a:pt x="530" y="27"/>
                    </a:lnTo>
                    <a:lnTo>
                      <a:pt x="519" y="22"/>
                    </a:lnTo>
                    <a:lnTo>
                      <a:pt x="508" y="21"/>
                    </a:lnTo>
                    <a:lnTo>
                      <a:pt x="482" y="17"/>
                    </a:lnTo>
                    <a:lnTo>
                      <a:pt x="456" y="12"/>
                    </a:lnTo>
                    <a:lnTo>
                      <a:pt x="406" y="0"/>
                    </a:lnTo>
                    <a:lnTo>
                      <a:pt x="393" y="7"/>
                    </a:lnTo>
                    <a:lnTo>
                      <a:pt x="380" y="14"/>
                    </a:lnTo>
                    <a:lnTo>
                      <a:pt x="365" y="21"/>
                    </a:lnTo>
                    <a:lnTo>
                      <a:pt x="351" y="27"/>
                    </a:lnTo>
                    <a:lnTo>
                      <a:pt x="342" y="27"/>
                    </a:lnTo>
                    <a:lnTo>
                      <a:pt x="332" y="29"/>
                    </a:lnTo>
                    <a:lnTo>
                      <a:pt x="319" y="31"/>
                    </a:lnTo>
                    <a:lnTo>
                      <a:pt x="305" y="34"/>
                    </a:lnTo>
                    <a:lnTo>
                      <a:pt x="292" y="33"/>
                    </a:lnTo>
                    <a:lnTo>
                      <a:pt x="283" y="34"/>
                    </a:lnTo>
                    <a:lnTo>
                      <a:pt x="273" y="35"/>
                    </a:lnTo>
                    <a:lnTo>
                      <a:pt x="266" y="39"/>
                    </a:lnTo>
                    <a:lnTo>
                      <a:pt x="257" y="42"/>
                    </a:lnTo>
                    <a:lnTo>
                      <a:pt x="251" y="48"/>
                    </a:lnTo>
                    <a:lnTo>
                      <a:pt x="243" y="65"/>
                    </a:lnTo>
                    <a:lnTo>
                      <a:pt x="238" y="71"/>
                    </a:lnTo>
                    <a:lnTo>
                      <a:pt x="233" y="80"/>
                    </a:lnTo>
                    <a:lnTo>
                      <a:pt x="226" y="90"/>
                    </a:lnTo>
                    <a:lnTo>
                      <a:pt x="219" y="103"/>
                    </a:lnTo>
                    <a:lnTo>
                      <a:pt x="215" y="115"/>
                    </a:lnTo>
                    <a:lnTo>
                      <a:pt x="210" y="127"/>
                    </a:lnTo>
                    <a:lnTo>
                      <a:pt x="203" y="137"/>
                    </a:lnTo>
                    <a:lnTo>
                      <a:pt x="195" y="148"/>
                    </a:lnTo>
                    <a:lnTo>
                      <a:pt x="186" y="155"/>
                    </a:lnTo>
                    <a:lnTo>
                      <a:pt x="183" y="155"/>
                    </a:lnTo>
                    <a:lnTo>
                      <a:pt x="182" y="155"/>
                    </a:lnTo>
                    <a:lnTo>
                      <a:pt x="182" y="156"/>
                    </a:lnTo>
                    <a:lnTo>
                      <a:pt x="180" y="159"/>
                    </a:lnTo>
                    <a:lnTo>
                      <a:pt x="175" y="164"/>
                    </a:lnTo>
                    <a:lnTo>
                      <a:pt x="163" y="170"/>
                    </a:lnTo>
                    <a:lnTo>
                      <a:pt x="156" y="172"/>
                    </a:lnTo>
                    <a:lnTo>
                      <a:pt x="153" y="172"/>
                    </a:lnTo>
                    <a:lnTo>
                      <a:pt x="152" y="172"/>
                    </a:lnTo>
                    <a:lnTo>
                      <a:pt x="152" y="173"/>
                    </a:lnTo>
                    <a:lnTo>
                      <a:pt x="149" y="176"/>
                    </a:lnTo>
                    <a:lnTo>
                      <a:pt x="146" y="182"/>
                    </a:lnTo>
                    <a:lnTo>
                      <a:pt x="142" y="190"/>
                    </a:lnTo>
                    <a:lnTo>
                      <a:pt x="136" y="201"/>
                    </a:lnTo>
                    <a:lnTo>
                      <a:pt x="130" y="216"/>
                    </a:lnTo>
                    <a:lnTo>
                      <a:pt x="120" y="219"/>
                    </a:lnTo>
                    <a:lnTo>
                      <a:pt x="109" y="228"/>
                    </a:lnTo>
                    <a:lnTo>
                      <a:pt x="94" y="239"/>
                    </a:lnTo>
                    <a:lnTo>
                      <a:pt x="76" y="252"/>
                    </a:lnTo>
                    <a:lnTo>
                      <a:pt x="66" y="256"/>
                    </a:lnTo>
                    <a:lnTo>
                      <a:pt x="55" y="261"/>
                    </a:lnTo>
                    <a:lnTo>
                      <a:pt x="42" y="267"/>
                    </a:lnTo>
                    <a:lnTo>
                      <a:pt x="26" y="274"/>
                    </a:lnTo>
                    <a:lnTo>
                      <a:pt x="19" y="276"/>
                    </a:lnTo>
                    <a:lnTo>
                      <a:pt x="12" y="284"/>
                    </a:lnTo>
                    <a:lnTo>
                      <a:pt x="5" y="293"/>
                    </a:lnTo>
                    <a:lnTo>
                      <a:pt x="0" y="308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872">
                <a:extLst>
                  <a:ext uri="{FF2B5EF4-FFF2-40B4-BE49-F238E27FC236}">
                    <a16:creationId xmlns:a16="http://schemas.microsoft.com/office/drawing/2014/main" id="{51F3AB19-39A7-C394-EAE2-F767FD7F9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1609"/>
                <a:ext cx="25" cy="22"/>
              </a:xfrm>
              <a:custGeom>
                <a:avLst/>
                <a:gdLst>
                  <a:gd name="T0" fmla="*/ 0 w 124"/>
                  <a:gd name="T1" fmla="*/ 107 h 107"/>
                  <a:gd name="T2" fmla="*/ 6 w 124"/>
                  <a:gd name="T3" fmla="*/ 104 h 107"/>
                  <a:gd name="T4" fmla="*/ 15 w 124"/>
                  <a:gd name="T5" fmla="*/ 99 h 107"/>
                  <a:gd name="T6" fmla="*/ 28 w 124"/>
                  <a:gd name="T7" fmla="*/ 98 h 107"/>
                  <a:gd name="T8" fmla="*/ 28 w 124"/>
                  <a:gd name="T9" fmla="*/ 97 h 107"/>
                  <a:gd name="T10" fmla="*/ 29 w 124"/>
                  <a:gd name="T11" fmla="*/ 97 h 107"/>
                  <a:gd name="T12" fmla="*/ 32 w 124"/>
                  <a:gd name="T13" fmla="*/ 97 h 107"/>
                  <a:gd name="T14" fmla="*/ 36 w 124"/>
                  <a:gd name="T15" fmla="*/ 96 h 107"/>
                  <a:gd name="T16" fmla="*/ 44 w 124"/>
                  <a:gd name="T17" fmla="*/ 91 h 107"/>
                  <a:gd name="T18" fmla="*/ 51 w 124"/>
                  <a:gd name="T19" fmla="*/ 85 h 107"/>
                  <a:gd name="T20" fmla="*/ 62 w 124"/>
                  <a:gd name="T21" fmla="*/ 87 h 107"/>
                  <a:gd name="T22" fmla="*/ 67 w 124"/>
                  <a:gd name="T23" fmla="*/ 86 h 107"/>
                  <a:gd name="T24" fmla="*/ 70 w 124"/>
                  <a:gd name="T25" fmla="*/ 84 h 107"/>
                  <a:gd name="T26" fmla="*/ 70 w 124"/>
                  <a:gd name="T27" fmla="*/ 81 h 107"/>
                  <a:gd name="T28" fmla="*/ 70 w 124"/>
                  <a:gd name="T29" fmla="*/ 80 h 107"/>
                  <a:gd name="T30" fmla="*/ 72 w 124"/>
                  <a:gd name="T31" fmla="*/ 80 h 107"/>
                  <a:gd name="T32" fmla="*/ 73 w 124"/>
                  <a:gd name="T33" fmla="*/ 75 h 107"/>
                  <a:gd name="T34" fmla="*/ 74 w 124"/>
                  <a:gd name="T35" fmla="*/ 66 h 107"/>
                  <a:gd name="T36" fmla="*/ 78 w 124"/>
                  <a:gd name="T37" fmla="*/ 58 h 107"/>
                  <a:gd name="T38" fmla="*/ 82 w 124"/>
                  <a:gd name="T39" fmla="*/ 55 h 107"/>
                  <a:gd name="T40" fmla="*/ 89 w 124"/>
                  <a:gd name="T41" fmla="*/ 50 h 107"/>
                  <a:gd name="T42" fmla="*/ 90 w 124"/>
                  <a:gd name="T43" fmla="*/ 47 h 107"/>
                  <a:gd name="T44" fmla="*/ 93 w 124"/>
                  <a:gd name="T45" fmla="*/ 46 h 107"/>
                  <a:gd name="T46" fmla="*/ 102 w 124"/>
                  <a:gd name="T47" fmla="*/ 42 h 107"/>
                  <a:gd name="T48" fmla="*/ 105 w 124"/>
                  <a:gd name="T49" fmla="*/ 28 h 107"/>
                  <a:gd name="T50" fmla="*/ 118 w 124"/>
                  <a:gd name="T51" fmla="*/ 15 h 107"/>
                  <a:gd name="T52" fmla="*/ 118 w 124"/>
                  <a:gd name="T53" fmla="*/ 12 h 107"/>
                  <a:gd name="T54" fmla="*/ 118 w 124"/>
                  <a:gd name="T55" fmla="*/ 11 h 107"/>
                  <a:gd name="T56" fmla="*/ 119 w 124"/>
                  <a:gd name="T57" fmla="*/ 11 h 107"/>
                  <a:gd name="T58" fmla="*/ 121 w 124"/>
                  <a:gd name="T59" fmla="*/ 9 h 107"/>
                  <a:gd name="T60" fmla="*/ 122 w 124"/>
                  <a:gd name="T61" fmla="*/ 4 h 107"/>
                  <a:gd name="T62" fmla="*/ 122 w 124"/>
                  <a:gd name="T63" fmla="*/ 1 h 107"/>
                  <a:gd name="T64" fmla="*/ 122 w 124"/>
                  <a:gd name="T65" fmla="*/ 0 h 107"/>
                  <a:gd name="T66" fmla="*/ 124 w 124"/>
                  <a:gd name="T6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4" h="107">
                    <a:moveTo>
                      <a:pt x="0" y="107"/>
                    </a:moveTo>
                    <a:lnTo>
                      <a:pt x="6" y="104"/>
                    </a:lnTo>
                    <a:lnTo>
                      <a:pt x="15" y="99"/>
                    </a:lnTo>
                    <a:lnTo>
                      <a:pt x="28" y="98"/>
                    </a:lnTo>
                    <a:lnTo>
                      <a:pt x="28" y="97"/>
                    </a:lnTo>
                    <a:lnTo>
                      <a:pt x="29" y="97"/>
                    </a:lnTo>
                    <a:lnTo>
                      <a:pt x="32" y="97"/>
                    </a:lnTo>
                    <a:lnTo>
                      <a:pt x="36" y="96"/>
                    </a:lnTo>
                    <a:lnTo>
                      <a:pt x="44" y="91"/>
                    </a:lnTo>
                    <a:lnTo>
                      <a:pt x="51" y="85"/>
                    </a:lnTo>
                    <a:lnTo>
                      <a:pt x="62" y="87"/>
                    </a:lnTo>
                    <a:lnTo>
                      <a:pt x="67" y="86"/>
                    </a:lnTo>
                    <a:lnTo>
                      <a:pt x="70" y="84"/>
                    </a:lnTo>
                    <a:lnTo>
                      <a:pt x="70" y="81"/>
                    </a:lnTo>
                    <a:lnTo>
                      <a:pt x="70" y="80"/>
                    </a:lnTo>
                    <a:lnTo>
                      <a:pt x="72" y="80"/>
                    </a:lnTo>
                    <a:lnTo>
                      <a:pt x="73" y="75"/>
                    </a:lnTo>
                    <a:lnTo>
                      <a:pt x="74" y="66"/>
                    </a:lnTo>
                    <a:lnTo>
                      <a:pt x="78" y="58"/>
                    </a:lnTo>
                    <a:lnTo>
                      <a:pt x="82" y="55"/>
                    </a:lnTo>
                    <a:lnTo>
                      <a:pt x="89" y="50"/>
                    </a:lnTo>
                    <a:lnTo>
                      <a:pt x="90" y="47"/>
                    </a:lnTo>
                    <a:lnTo>
                      <a:pt x="93" y="46"/>
                    </a:lnTo>
                    <a:lnTo>
                      <a:pt x="102" y="42"/>
                    </a:lnTo>
                    <a:lnTo>
                      <a:pt x="105" y="28"/>
                    </a:lnTo>
                    <a:lnTo>
                      <a:pt x="118" y="15"/>
                    </a:lnTo>
                    <a:lnTo>
                      <a:pt x="118" y="12"/>
                    </a:lnTo>
                    <a:lnTo>
                      <a:pt x="118" y="11"/>
                    </a:lnTo>
                    <a:lnTo>
                      <a:pt x="119" y="11"/>
                    </a:lnTo>
                    <a:lnTo>
                      <a:pt x="121" y="9"/>
                    </a:lnTo>
                    <a:lnTo>
                      <a:pt x="122" y="4"/>
                    </a:lnTo>
                    <a:lnTo>
                      <a:pt x="122" y="1"/>
                    </a:lnTo>
                    <a:lnTo>
                      <a:pt x="122" y="0"/>
                    </a:lnTo>
                    <a:lnTo>
                      <a:pt x="124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873">
                <a:extLst>
                  <a:ext uri="{FF2B5EF4-FFF2-40B4-BE49-F238E27FC236}">
                    <a16:creationId xmlns:a16="http://schemas.microsoft.com/office/drawing/2014/main" id="{460C6703-503A-3F5B-4F9D-4EA82C285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" y="334"/>
                <a:ext cx="284" cy="105"/>
              </a:xfrm>
              <a:custGeom>
                <a:avLst/>
                <a:gdLst>
                  <a:gd name="T0" fmla="*/ 1373 w 1417"/>
                  <a:gd name="T1" fmla="*/ 503 h 522"/>
                  <a:gd name="T2" fmla="*/ 1343 w 1417"/>
                  <a:gd name="T3" fmla="*/ 483 h 522"/>
                  <a:gd name="T4" fmla="*/ 1280 w 1417"/>
                  <a:gd name="T5" fmla="*/ 455 h 522"/>
                  <a:gd name="T6" fmla="*/ 1223 w 1417"/>
                  <a:gd name="T7" fmla="*/ 400 h 522"/>
                  <a:gd name="T8" fmla="*/ 1155 w 1417"/>
                  <a:gd name="T9" fmla="*/ 363 h 522"/>
                  <a:gd name="T10" fmla="*/ 1080 w 1417"/>
                  <a:gd name="T11" fmla="*/ 357 h 522"/>
                  <a:gd name="T12" fmla="*/ 1042 w 1417"/>
                  <a:gd name="T13" fmla="*/ 373 h 522"/>
                  <a:gd name="T14" fmla="*/ 1023 w 1417"/>
                  <a:gd name="T15" fmla="*/ 410 h 522"/>
                  <a:gd name="T16" fmla="*/ 1014 w 1417"/>
                  <a:gd name="T17" fmla="*/ 438 h 522"/>
                  <a:gd name="T18" fmla="*/ 1006 w 1417"/>
                  <a:gd name="T19" fmla="*/ 446 h 522"/>
                  <a:gd name="T20" fmla="*/ 1001 w 1417"/>
                  <a:gd name="T21" fmla="*/ 453 h 522"/>
                  <a:gd name="T22" fmla="*/ 981 w 1417"/>
                  <a:gd name="T23" fmla="*/ 464 h 522"/>
                  <a:gd name="T24" fmla="*/ 943 w 1417"/>
                  <a:gd name="T25" fmla="*/ 470 h 522"/>
                  <a:gd name="T26" fmla="*/ 920 w 1417"/>
                  <a:gd name="T27" fmla="*/ 471 h 522"/>
                  <a:gd name="T28" fmla="*/ 913 w 1417"/>
                  <a:gd name="T29" fmla="*/ 501 h 522"/>
                  <a:gd name="T30" fmla="*/ 823 w 1417"/>
                  <a:gd name="T31" fmla="*/ 522 h 522"/>
                  <a:gd name="T32" fmla="*/ 798 w 1417"/>
                  <a:gd name="T33" fmla="*/ 516 h 522"/>
                  <a:gd name="T34" fmla="*/ 791 w 1417"/>
                  <a:gd name="T35" fmla="*/ 496 h 522"/>
                  <a:gd name="T36" fmla="*/ 783 w 1417"/>
                  <a:gd name="T37" fmla="*/ 475 h 522"/>
                  <a:gd name="T38" fmla="*/ 760 w 1417"/>
                  <a:gd name="T39" fmla="*/ 466 h 522"/>
                  <a:gd name="T40" fmla="*/ 731 w 1417"/>
                  <a:gd name="T41" fmla="*/ 449 h 522"/>
                  <a:gd name="T42" fmla="*/ 726 w 1417"/>
                  <a:gd name="T43" fmla="*/ 386 h 522"/>
                  <a:gd name="T44" fmla="*/ 760 w 1417"/>
                  <a:gd name="T45" fmla="*/ 381 h 522"/>
                  <a:gd name="T46" fmla="*/ 771 w 1417"/>
                  <a:gd name="T47" fmla="*/ 374 h 522"/>
                  <a:gd name="T48" fmla="*/ 781 w 1417"/>
                  <a:gd name="T49" fmla="*/ 366 h 522"/>
                  <a:gd name="T50" fmla="*/ 785 w 1417"/>
                  <a:gd name="T51" fmla="*/ 334 h 522"/>
                  <a:gd name="T52" fmla="*/ 762 w 1417"/>
                  <a:gd name="T53" fmla="*/ 301 h 522"/>
                  <a:gd name="T54" fmla="*/ 751 w 1417"/>
                  <a:gd name="T55" fmla="*/ 269 h 522"/>
                  <a:gd name="T56" fmla="*/ 727 w 1417"/>
                  <a:gd name="T57" fmla="*/ 248 h 522"/>
                  <a:gd name="T58" fmla="*/ 695 w 1417"/>
                  <a:gd name="T59" fmla="*/ 241 h 522"/>
                  <a:gd name="T60" fmla="*/ 676 w 1417"/>
                  <a:gd name="T61" fmla="*/ 213 h 522"/>
                  <a:gd name="T62" fmla="*/ 667 w 1417"/>
                  <a:gd name="T63" fmla="*/ 173 h 522"/>
                  <a:gd name="T64" fmla="*/ 642 w 1417"/>
                  <a:gd name="T65" fmla="*/ 153 h 522"/>
                  <a:gd name="T66" fmla="*/ 612 w 1417"/>
                  <a:gd name="T67" fmla="*/ 129 h 522"/>
                  <a:gd name="T68" fmla="*/ 601 w 1417"/>
                  <a:gd name="T69" fmla="*/ 92 h 522"/>
                  <a:gd name="T70" fmla="*/ 605 w 1417"/>
                  <a:gd name="T71" fmla="*/ 50 h 522"/>
                  <a:gd name="T72" fmla="*/ 598 w 1417"/>
                  <a:gd name="T73" fmla="*/ 35 h 522"/>
                  <a:gd name="T74" fmla="*/ 577 w 1417"/>
                  <a:gd name="T75" fmla="*/ 30 h 522"/>
                  <a:gd name="T76" fmla="*/ 537 w 1417"/>
                  <a:gd name="T77" fmla="*/ 43 h 522"/>
                  <a:gd name="T78" fmla="*/ 501 w 1417"/>
                  <a:gd name="T79" fmla="*/ 64 h 522"/>
                  <a:gd name="T80" fmla="*/ 450 w 1417"/>
                  <a:gd name="T81" fmla="*/ 63 h 522"/>
                  <a:gd name="T82" fmla="*/ 417 w 1417"/>
                  <a:gd name="T83" fmla="*/ 71 h 522"/>
                  <a:gd name="T84" fmla="*/ 375 w 1417"/>
                  <a:gd name="T85" fmla="*/ 82 h 522"/>
                  <a:gd name="T86" fmla="*/ 302 w 1417"/>
                  <a:gd name="T87" fmla="*/ 93 h 522"/>
                  <a:gd name="T88" fmla="*/ 275 w 1417"/>
                  <a:gd name="T89" fmla="*/ 73 h 522"/>
                  <a:gd name="T90" fmla="*/ 232 w 1417"/>
                  <a:gd name="T91" fmla="*/ 65 h 522"/>
                  <a:gd name="T92" fmla="*/ 199 w 1417"/>
                  <a:gd name="T93" fmla="*/ 59 h 522"/>
                  <a:gd name="T94" fmla="*/ 169 w 1417"/>
                  <a:gd name="T95" fmla="*/ 67 h 522"/>
                  <a:gd name="T96" fmla="*/ 112 w 1417"/>
                  <a:gd name="T97" fmla="*/ 61 h 522"/>
                  <a:gd name="T98" fmla="*/ 64 w 1417"/>
                  <a:gd name="T99" fmla="*/ 41 h 522"/>
                  <a:gd name="T100" fmla="*/ 16 w 1417"/>
                  <a:gd name="T101" fmla="*/ 15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17" h="522">
                    <a:moveTo>
                      <a:pt x="1417" y="507"/>
                    </a:moveTo>
                    <a:lnTo>
                      <a:pt x="1396" y="505"/>
                    </a:lnTo>
                    <a:lnTo>
                      <a:pt x="1373" y="503"/>
                    </a:lnTo>
                    <a:lnTo>
                      <a:pt x="1367" y="498"/>
                    </a:lnTo>
                    <a:lnTo>
                      <a:pt x="1360" y="493"/>
                    </a:lnTo>
                    <a:lnTo>
                      <a:pt x="1343" y="483"/>
                    </a:lnTo>
                    <a:lnTo>
                      <a:pt x="1319" y="473"/>
                    </a:lnTo>
                    <a:lnTo>
                      <a:pt x="1290" y="466"/>
                    </a:lnTo>
                    <a:lnTo>
                      <a:pt x="1280" y="455"/>
                    </a:lnTo>
                    <a:lnTo>
                      <a:pt x="1270" y="446"/>
                    </a:lnTo>
                    <a:lnTo>
                      <a:pt x="1248" y="424"/>
                    </a:lnTo>
                    <a:lnTo>
                      <a:pt x="1223" y="400"/>
                    </a:lnTo>
                    <a:lnTo>
                      <a:pt x="1208" y="386"/>
                    </a:lnTo>
                    <a:lnTo>
                      <a:pt x="1195" y="374"/>
                    </a:lnTo>
                    <a:lnTo>
                      <a:pt x="1155" y="363"/>
                    </a:lnTo>
                    <a:lnTo>
                      <a:pt x="1114" y="358"/>
                    </a:lnTo>
                    <a:lnTo>
                      <a:pt x="1096" y="356"/>
                    </a:lnTo>
                    <a:lnTo>
                      <a:pt x="1080" y="357"/>
                    </a:lnTo>
                    <a:lnTo>
                      <a:pt x="1065" y="361"/>
                    </a:lnTo>
                    <a:lnTo>
                      <a:pt x="1054" y="367"/>
                    </a:lnTo>
                    <a:lnTo>
                      <a:pt x="1042" y="373"/>
                    </a:lnTo>
                    <a:lnTo>
                      <a:pt x="1034" y="384"/>
                    </a:lnTo>
                    <a:lnTo>
                      <a:pt x="1027" y="395"/>
                    </a:lnTo>
                    <a:lnTo>
                      <a:pt x="1023" y="410"/>
                    </a:lnTo>
                    <a:lnTo>
                      <a:pt x="1019" y="425"/>
                    </a:lnTo>
                    <a:lnTo>
                      <a:pt x="1017" y="431"/>
                    </a:lnTo>
                    <a:lnTo>
                      <a:pt x="1014" y="438"/>
                    </a:lnTo>
                    <a:lnTo>
                      <a:pt x="1010" y="443"/>
                    </a:lnTo>
                    <a:lnTo>
                      <a:pt x="1007" y="446"/>
                    </a:lnTo>
                    <a:lnTo>
                      <a:pt x="1006" y="446"/>
                    </a:lnTo>
                    <a:lnTo>
                      <a:pt x="1006" y="447"/>
                    </a:lnTo>
                    <a:lnTo>
                      <a:pt x="1006" y="449"/>
                    </a:lnTo>
                    <a:lnTo>
                      <a:pt x="1001" y="453"/>
                    </a:lnTo>
                    <a:lnTo>
                      <a:pt x="996" y="458"/>
                    </a:lnTo>
                    <a:lnTo>
                      <a:pt x="988" y="460"/>
                    </a:lnTo>
                    <a:lnTo>
                      <a:pt x="981" y="464"/>
                    </a:lnTo>
                    <a:lnTo>
                      <a:pt x="964" y="469"/>
                    </a:lnTo>
                    <a:lnTo>
                      <a:pt x="953" y="469"/>
                    </a:lnTo>
                    <a:lnTo>
                      <a:pt x="943" y="470"/>
                    </a:lnTo>
                    <a:lnTo>
                      <a:pt x="931" y="470"/>
                    </a:lnTo>
                    <a:lnTo>
                      <a:pt x="925" y="470"/>
                    </a:lnTo>
                    <a:lnTo>
                      <a:pt x="920" y="471"/>
                    </a:lnTo>
                    <a:lnTo>
                      <a:pt x="919" y="480"/>
                    </a:lnTo>
                    <a:lnTo>
                      <a:pt x="916" y="490"/>
                    </a:lnTo>
                    <a:lnTo>
                      <a:pt x="913" y="501"/>
                    </a:lnTo>
                    <a:lnTo>
                      <a:pt x="908" y="515"/>
                    </a:lnTo>
                    <a:lnTo>
                      <a:pt x="864" y="518"/>
                    </a:lnTo>
                    <a:lnTo>
                      <a:pt x="823" y="522"/>
                    </a:lnTo>
                    <a:lnTo>
                      <a:pt x="807" y="520"/>
                    </a:lnTo>
                    <a:lnTo>
                      <a:pt x="801" y="517"/>
                    </a:lnTo>
                    <a:lnTo>
                      <a:pt x="798" y="516"/>
                    </a:lnTo>
                    <a:lnTo>
                      <a:pt x="791" y="507"/>
                    </a:lnTo>
                    <a:lnTo>
                      <a:pt x="790" y="501"/>
                    </a:lnTo>
                    <a:lnTo>
                      <a:pt x="791" y="496"/>
                    </a:lnTo>
                    <a:lnTo>
                      <a:pt x="790" y="487"/>
                    </a:lnTo>
                    <a:lnTo>
                      <a:pt x="788" y="481"/>
                    </a:lnTo>
                    <a:lnTo>
                      <a:pt x="783" y="475"/>
                    </a:lnTo>
                    <a:lnTo>
                      <a:pt x="778" y="471"/>
                    </a:lnTo>
                    <a:lnTo>
                      <a:pt x="770" y="467"/>
                    </a:lnTo>
                    <a:lnTo>
                      <a:pt x="760" y="466"/>
                    </a:lnTo>
                    <a:lnTo>
                      <a:pt x="749" y="465"/>
                    </a:lnTo>
                    <a:lnTo>
                      <a:pt x="737" y="467"/>
                    </a:lnTo>
                    <a:lnTo>
                      <a:pt x="731" y="449"/>
                    </a:lnTo>
                    <a:lnTo>
                      <a:pt x="728" y="430"/>
                    </a:lnTo>
                    <a:lnTo>
                      <a:pt x="726" y="409"/>
                    </a:lnTo>
                    <a:lnTo>
                      <a:pt x="726" y="386"/>
                    </a:lnTo>
                    <a:lnTo>
                      <a:pt x="738" y="385"/>
                    </a:lnTo>
                    <a:lnTo>
                      <a:pt x="750" y="384"/>
                    </a:lnTo>
                    <a:lnTo>
                      <a:pt x="760" y="381"/>
                    </a:lnTo>
                    <a:lnTo>
                      <a:pt x="764" y="379"/>
                    </a:lnTo>
                    <a:lnTo>
                      <a:pt x="768" y="378"/>
                    </a:lnTo>
                    <a:lnTo>
                      <a:pt x="771" y="374"/>
                    </a:lnTo>
                    <a:lnTo>
                      <a:pt x="775" y="372"/>
                    </a:lnTo>
                    <a:lnTo>
                      <a:pt x="777" y="368"/>
                    </a:lnTo>
                    <a:lnTo>
                      <a:pt x="781" y="366"/>
                    </a:lnTo>
                    <a:lnTo>
                      <a:pt x="784" y="358"/>
                    </a:lnTo>
                    <a:lnTo>
                      <a:pt x="787" y="350"/>
                    </a:lnTo>
                    <a:lnTo>
                      <a:pt x="785" y="334"/>
                    </a:lnTo>
                    <a:lnTo>
                      <a:pt x="782" y="321"/>
                    </a:lnTo>
                    <a:lnTo>
                      <a:pt x="773" y="310"/>
                    </a:lnTo>
                    <a:lnTo>
                      <a:pt x="762" y="301"/>
                    </a:lnTo>
                    <a:lnTo>
                      <a:pt x="758" y="283"/>
                    </a:lnTo>
                    <a:lnTo>
                      <a:pt x="754" y="275"/>
                    </a:lnTo>
                    <a:lnTo>
                      <a:pt x="751" y="269"/>
                    </a:lnTo>
                    <a:lnTo>
                      <a:pt x="745" y="261"/>
                    </a:lnTo>
                    <a:lnTo>
                      <a:pt x="741" y="256"/>
                    </a:lnTo>
                    <a:lnTo>
                      <a:pt x="727" y="248"/>
                    </a:lnTo>
                    <a:lnTo>
                      <a:pt x="714" y="247"/>
                    </a:lnTo>
                    <a:lnTo>
                      <a:pt x="704" y="246"/>
                    </a:lnTo>
                    <a:lnTo>
                      <a:pt x="695" y="241"/>
                    </a:lnTo>
                    <a:lnTo>
                      <a:pt x="687" y="235"/>
                    </a:lnTo>
                    <a:lnTo>
                      <a:pt x="680" y="224"/>
                    </a:lnTo>
                    <a:lnTo>
                      <a:pt x="676" y="213"/>
                    </a:lnTo>
                    <a:lnTo>
                      <a:pt x="673" y="198"/>
                    </a:lnTo>
                    <a:lnTo>
                      <a:pt x="672" y="183"/>
                    </a:lnTo>
                    <a:lnTo>
                      <a:pt x="667" y="173"/>
                    </a:lnTo>
                    <a:lnTo>
                      <a:pt x="661" y="166"/>
                    </a:lnTo>
                    <a:lnTo>
                      <a:pt x="652" y="158"/>
                    </a:lnTo>
                    <a:lnTo>
                      <a:pt x="642" y="153"/>
                    </a:lnTo>
                    <a:lnTo>
                      <a:pt x="629" y="146"/>
                    </a:lnTo>
                    <a:lnTo>
                      <a:pt x="621" y="139"/>
                    </a:lnTo>
                    <a:lnTo>
                      <a:pt x="612" y="129"/>
                    </a:lnTo>
                    <a:lnTo>
                      <a:pt x="607" y="118"/>
                    </a:lnTo>
                    <a:lnTo>
                      <a:pt x="602" y="105"/>
                    </a:lnTo>
                    <a:lnTo>
                      <a:pt x="601" y="92"/>
                    </a:lnTo>
                    <a:lnTo>
                      <a:pt x="601" y="76"/>
                    </a:lnTo>
                    <a:lnTo>
                      <a:pt x="605" y="59"/>
                    </a:lnTo>
                    <a:lnTo>
                      <a:pt x="605" y="50"/>
                    </a:lnTo>
                    <a:lnTo>
                      <a:pt x="604" y="44"/>
                    </a:lnTo>
                    <a:lnTo>
                      <a:pt x="601" y="38"/>
                    </a:lnTo>
                    <a:lnTo>
                      <a:pt x="598" y="35"/>
                    </a:lnTo>
                    <a:lnTo>
                      <a:pt x="592" y="31"/>
                    </a:lnTo>
                    <a:lnTo>
                      <a:pt x="585" y="30"/>
                    </a:lnTo>
                    <a:lnTo>
                      <a:pt x="577" y="30"/>
                    </a:lnTo>
                    <a:lnTo>
                      <a:pt x="568" y="32"/>
                    </a:lnTo>
                    <a:lnTo>
                      <a:pt x="552" y="36"/>
                    </a:lnTo>
                    <a:lnTo>
                      <a:pt x="537" y="43"/>
                    </a:lnTo>
                    <a:lnTo>
                      <a:pt x="522" y="54"/>
                    </a:lnTo>
                    <a:lnTo>
                      <a:pt x="510" y="67"/>
                    </a:lnTo>
                    <a:lnTo>
                      <a:pt x="501" y="64"/>
                    </a:lnTo>
                    <a:lnTo>
                      <a:pt x="487" y="63"/>
                    </a:lnTo>
                    <a:lnTo>
                      <a:pt x="470" y="61"/>
                    </a:lnTo>
                    <a:lnTo>
                      <a:pt x="450" y="63"/>
                    </a:lnTo>
                    <a:lnTo>
                      <a:pt x="432" y="67"/>
                    </a:lnTo>
                    <a:lnTo>
                      <a:pt x="422" y="70"/>
                    </a:lnTo>
                    <a:lnTo>
                      <a:pt x="417" y="71"/>
                    </a:lnTo>
                    <a:lnTo>
                      <a:pt x="413" y="73"/>
                    </a:lnTo>
                    <a:lnTo>
                      <a:pt x="394" y="77"/>
                    </a:lnTo>
                    <a:lnTo>
                      <a:pt x="375" y="82"/>
                    </a:lnTo>
                    <a:lnTo>
                      <a:pt x="341" y="88"/>
                    </a:lnTo>
                    <a:lnTo>
                      <a:pt x="308" y="103"/>
                    </a:lnTo>
                    <a:lnTo>
                      <a:pt x="302" y="93"/>
                    </a:lnTo>
                    <a:lnTo>
                      <a:pt x="295" y="86"/>
                    </a:lnTo>
                    <a:lnTo>
                      <a:pt x="286" y="78"/>
                    </a:lnTo>
                    <a:lnTo>
                      <a:pt x="275" y="73"/>
                    </a:lnTo>
                    <a:lnTo>
                      <a:pt x="262" y="69"/>
                    </a:lnTo>
                    <a:lnTo>
                      <a:pt x="247" y="66"/>
                    </a:lnTo>
                    <a:lnTo>
                      <a:pt x="232" y="65"/>
                    </a:lnTo>
                    <a:lnTo>
                      <a:pt x="215" y="66"/>
                    </a:lnTo>
                    <a:lnTo>
                      <a:pt x="209" y="60"/>
                    </a:lnTo>
                    <a:lnTo>
                      <a:pt x="199" y="59"/>
                    </a:lnTo>
                    <a:lnTo>
                      <a:pt x="186" y="60"/>
                    </a:lnTo>
                    <a:lnTo>
                      <a:pt x="177" y="63"/>
                    </a:lnTo>
                    <a:lnTo>
                      <a:pt x="169" y="67"/>
                    </a:lnTo>
                    <a:lnTo>
                      <a:pt x="148" y="69"/>
                    </a:lnTo>
                    <a:lnTo>
                      <a:pt x="130" y="67"/>
                    </a:lnTo>
                    <a:lnTo>
                      <a:pt x="112" y="61"/>
                    </a:lnTo>
                    <a:lnTo>
                      <a:pt x="96" y="52"/>
                    </a:lnTo>
                    <a:lnTo>
                      <a:pt x="79" y="46"/>
                    </a:lnTo>
                    <a:lnTo>
                      <a:pt x="64" y="41"/>
                    </a:lnTo>
                    <a:lnTo>
                      <a:pt x="50" y="35"/>
                    </a:lnTo>
                    <a:lnTo>
                      <a:pt x="38" y="30"/>
                    </a:lnTo>
                    <a:lnTo>
                      <a:pt x="16" y="15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874">
                <a:extLst>
                  <a:ext uri="{FF2B5EF4-FFF2-40B4-BE49-F238E27FC236}">
                    <a16:creationId xmlns:a16="http://schemas.microsoft.com/office/drawing/2014/main" id="{22974D50-8272-D0E4-B560-D171D057C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6"/>
                <a:ext cx="4" cy="0"/>
              </a:xfrm>
              <a:custGeom>
                <a:avLst/>
                <a:gdLst>
                  <a:gd name="T0" fmla="*/ 24 w 24"/>
                  <a:gd name="T1" fmla="*/ 2 h 2"/>
                  <a:gd name="T2" fmla="*/ 12 w 24"/>
                  <a:gd name="T3" fmla="*/ 0 h 2"/>
                  <a:gd name="T4" fmla="*/ 0 w 2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2">
                    <a:moveTo>
                      <a:pt x="24" y="2"/>
                    </a:moveTo>
                    <a:lnTo>
                      <a:pt x="12" y="0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875">
                <a:extLst>
                  <a:ext uri="{FF2B5EF4-FFF2-40B4-BE49-F238E27FC236}">
                    <a16:creationId xmlns:a16="http://schemas.microsoft.com/office/drawing/2014/main" id="{13BD720C-B7DC-760D-5FB1-1BF5B55824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4" y="2615"/>
                <a:ext cx="678" cy="498"/>
              </a:xfrm>
              <a:custGeom>
                <a:avLst/>
                <a:gdLst>
                  <a:gd name="T0" fmla="*/ 3372 w 3393"/>
                  <a:gd name="T1" fmla="*/ 2443 h 2489"/>
                  <a:gd name="T2" fmla="*/ 3303 w 3393"/>
                  <a:gd name="T3" fmla="*/ 2404 h 2489"/>
                  <a:gd name="T4" fmla="*/ 3291 w 3393"/>
                  <a:gd name="T5" fmla="*/ 2298 h 2489"/>
                  <a:gd name="T6" fmla="*/ 3263 w 3393"/>
                  <a:gd name="T7" fmla="*/ 2170 h 2489"/>
                  <a:gd name="T8" fmla="*/ 3207 w 3393"/>
                  <a:gd name="T9" fmla="*/ 2124 h 2489"/>
                  <a:gd name="T10" fmla="*/ 3117 w 3393"/>
                  <a:gd name="T11" fmla="*/ 2086 h 2489"/>
                  <a:gd name="T12" fmla="*/ 3035 w 3393"/>
                  <a:gd name="T13" fmla="*/ 2046 h 2489"/>
                  <a:gd name="T14" fmla="*/ 3006 w 3393"/>
                  <a:gd name="T15" fmla="*/ 1997 h 2489"/>
                  <a:gd name="T16" fmla="*/ 2983 w 3393"/>
                  <a:gd name="T17" fmla="*/ 1937 h 2489"/>
                  <a:gd name="T18" fmla="*/ 2928 w 3393"/>
                  <a:gd name="T19" fmla="*/ 1910 h 2489"/>
                  <a:gd name="T20" fmla="*/ 2891 w 3393"/>
                  <a:gd name="T21" fmla="*/ 1787 h 2489"/>
                  <a:gd name="T22" fmla="*/ 2684 w 3393"/>
                  <a:gd name="T23" fmla="*/ 1731 h 2489"/>
                  <a:gd name="T24" fmla="*/ 2651 w 3393"/>
                  <a:gd name="T25" fmla="*/ 1658 h 2489"/>
                  <a:gd name="T26" fmla="*/ 2596 w 3393"/>
                  <a:gd name="T27" fmla="*/ 1623 h 2489"/>
                  <a:gd name="T28" fmla="*/ 2553 w 3393"/>
                  <a:gd name="T29" fmla="*/ 1544 h 2489"/>
                  <a:gd name="T30" fmla="*/ 2430 w 3393"/>
                  <a:gd name="T31" fmla="*/ 1458 h 2489"/>
                  <a:gd name="T32" fmla="*/ 2370 w 3393"/>
                  <a:gd name="T33" fmla="*/ 1412 h 2489"/>
                  <a:gd name="T34" fmla="*/ 2338 w 3393"/>
                  <a:gd name="T35" fmla="*/ 1314 h 2489"/>
                  <a:gd name="T36" fmla="*/ 2268 w 3393"/>
                  <a:gd name="T37" fmla="*/ 1260 h 2489"/>
                  <a:gd name="T38" fmla="*/ 2229 w 3393"/>
                  <a:gd name="T39" fmla="*/ 1157 h 2489"/>
                  <a:gd name="T40" fmla="*/ 2132 w 3393"/>
                  <a:gd name="T41" fmla="*/ 1109 h 2489"/>
                  <a:gd name="T42" fmla="*/ 2080 w 3393"/>
                  <a:gd name="T43" fmla="*/ 1067 h 2489"/>
                  <a:gd name="T44" fmla="*/ 2018 w 3393"/>
                  <a:gd name="T45" fmla="*/ 1020 h 2489"/>
                  <a:gd name="T46" fmla="*/ 1990 w 3393"/>
                  <a:gd name="T47" fmla="*/ 961 h 2489"/>
                  <a:gd name="T48" fmla="*/ 1885 w 3393"/>
                  <a:gd name="T49" fmla="*/ 976 h 2489"/>
                  <a:gd name="T50" fmla="*/ 1786 w 3393"/>
                  <a:gd name="T51" fmla="*/ 955 h 2489"/>
                  <a:gd name="T52" fmla="*/ 1677 w 3393"/>
                  <a:gd name="T53" fmla="*/ 932 h 2489"/>
                  <a:gd name="T54" fmla="*/ 1611 w 3393"/>
                  <a:gd name="T55" fmla="*/ 909 h 2489"/>
                  <a:gd name="T56" fmla="*/ 1576 w 3393"/>
                  <a:gd name="T57" fmla="*/ 846 h 2489"/>
                  <a:gd name="T58" fmla="*/ 1547 w 3393"/>
                  <a:gd name="T59" fmla="*/ 817 h 2489"/>
                  <a:gd name="T60" fmla="*/ 1443 w 3393"/>
                  <a:gd name="T61" fmla="*/ 826 h 2489"/>
                  <a:gd name="T62" fmla="*/ 1357 w 3393"/>
                  <a:gd name="T63" fmla="*/ 834 h 2489"/>
                  <a:gd name="T64" fmla="*/ 1330 w 3393"/>
                  <a:gd name="T65" fmla="*/ 712 h 2489"/>
                  <a:gd name="T66" fmla="*/ 1308 w 3393"/>
                  <a:gd name="T67" fmla="*/ 675 h 2489"/>
                  <a:gd name="T68" fmla="*/ 1250 w 3393"/>
                  <a:gd name="T69" fmla="*/ 643 h 2489"/>
                  <a:gd name="T70" fmla="*/ 1227 w 3393"/>
                  <a:gd name="T71" fmla="*/ 582 h 2489"/>
                  <a:gd name="T72" fmla="*/ 1098 w 3393"/>
                  <a:gd name="T73" fmla="*/ 564 h 2489"/>
                  <a:gd name="T74" fmla="*/ 1051 w 3393"/>
                  <a:gd name="T75" fmla="*/ 535 h 2489"/>
                  <a:gd name="T76" fmla="*/ 1023 w 3393"/>
                  <a:gd name="T77" fmla="*/ 467 h 2489"/>
                  <a:gd name="T78" fmla="*/ 953 w 3393"/>
                  <a:gd name="T79" fmla="*/ 409 h 2489"/>
                  <a:gd name="T80" fmla="*/ 942 w 3393"/>
                  <a:gd name="T81" fmla="*/ 350 h 2489"/>
                  <a:gd name="T82" fmla="*/ 846 w 3393"/>
                  <a:gd name="T83" fmla="*/ 383 h 2489"/>
                  <a:gd name="T84" fmla="*/ 785 w 3393"/>
                  <a:gd name="T85" fmla="*/ 318 h 2489"/>
                  <a:gd name="T86" fmla="*/ 672 w 3393"/>
                  <a:gd name="T87" fmla="*/ 293 h 2489"/>
                  <a:gd name="T88" fmla="*/ 623 w 3393"/>
                  <a:gd name="T89" fmla="*/ 272 h 2489"/>
                  <a:gd name="T90" fmla="*/ 599 w 3393"/>
                  <a:gd name="T91" fmla="*/ 229 h 2489"/>
                  <a:gd name="T92" fmla="*/ 537 w 3393"/>
                  <a:gd name="T93" fmla="*/ 161 h 2489"/>
                  <a:gd name="T94" fmla="*/ 463 w 3393"/>
                  <a:gd name="T95" fmla="*/ 120 h 2489"/>
                  <a:gd name="T96" fmla="*/ 349 w 3393"/>
                  <a:gd name="T97" fmla="*/ 164 h 2489"/>
                  <a:gd name="T98" fmla="*/ 296 w 3393"/>
                  <a:gd name="T99" fmla="*/ 169 h 2489"/>
                  <a:gd name="T100" fmla="*/ 255 w 3393"/>
                  <a:gd name="T101" fmla="*/ 206 h 2489"/>
                  <a:gd name="T102" fmla="*/ 203 w 3393"/>
                  <a:gd name="T103" fmla="*/ 252 h 2489"/>
                  <a:gd name="T104" fmla="*/ 158 w 3393"/>
                  <a:gd name="T105" fmla="*/ 293 h 2489"/>
                  <a:gd name="T106" fmla="*/ 110 w 3393"/>
                  <a:gd name="T107" fmla="*/ 260 h 2489"/>
                  <a:gd name="T108" fmla="*/ 23 w 3393"/>
                  <a:gd name="T109" fmla="*/ 182 h 2489"/>
                  <a:gd name="T110" fmla="*/ 13 w 3393"/>
                  <a:gd name="T111" fmla="*/ 77 h 2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93" h="2489">
                    <a:moveTo>
                      <a:pt x="3393" y="2489"/>
                    </a:moveTo>
                    <a:lnTo>
                      <a:pt x="3393" y="2473"/>
                    </a:lnTo>
                    <a:lnTo>
                      <a:pt x="3391" y="2466"/>
                    </a:lnTo>
                    <a:lnTo>
                      <a:pt x="3391" y="2461"/>
                    </a:lnTo>
                    <a:lnTo>
                      <a:pt x="3387" y="2452"/>
                    </a:lnTo>
                    <a:lnTo>
                      <a:pt x="3383" y="2449"/>
                    </a:lnTo>
                    <a:lnTo>
                      <a:pt x="3380" y="2447"/>
                    </a:lnTo>
                    <a:lnTo>
                      <a:pt x="3372" y="2443"/>
                    </a:lnTo>
                    <a:lnTo>
                      <a:pt x="3363" y="2438"/>
                    </a:lnTo>
                    <a:lnTo>
                      <a:pt x="3353" y="2430"/>
                    </a:lnTo>
                    <a:lnTo>
                      <a:pt x="3347" y="2426"/>
                    </a:lnTo>
                    <a:lnTo>
                      <a:pt x="3342" y="2422"/>
                    </a:lnTo>
                    <a:lnTo>
                      <a:pt x="3331" y="2420"/>
                    </a:lnTo>
                    <a:lnTo>
                      <a:pt x="3322" y="2417"/>
                    </a:lnTo>
                    <a:lnTo>
                      <a:pt x="3309" y="2410"/>
                    </a:lnTo>
                    <a:lnTo>
                      <a:pt x="3303" y="2404"/>
                    </a:lnTo>
                    <a:lnTo>
                      <a:pt x="3299" y="2399"/>
                    </a:lnTo>
                    <a:lnTo>
                      <a:pt x="3297" y="2393"/>
                    </a:lnTo>
                    <a:lnTo>
                      <a:pt x="3297" y="2387"/>
                    </a:lnTo>
                    <a:lnTo>
                      <a:pt x="3294" y="2350"/>
                    </a:lnTo>
                    <a:lnTo>
                      <a:pt x="3293" y="2343"/>
                    </a:lnTo>
                    <a:lnTo>
                      <a:pt x="3293" y="2337"/>
                    </a:lnTo>
                    <a:lnTo>
                      <a:pt x="3293" y="2325"/>
                    </a:lnTo>
                    <a:lnTo>
                      <a:pt x="3291" y="2298"/>
                    </a:lnTo>
                    <a:lnTo>
                      <a:pt x="3288" y="2284"/>
                    </a:lnTo>
                    <a:lnTo>
                      <a:pt x="3287" y="2277"/>
                    </a:lnTo>
                    <a:lnTo>
                      <a:pt x="3287" y="2270"/>
                    </a:lnTo>
                    <a:lnTo>
                      <a:pt x="3282" y="2241"/>
                    </a:lnTo>
                    <a:lnTo>
                      <a:pt x="3270" y="2224"/>
                    </a:lnTo>
                    <a:lnTo>
                      <a:pt x="3264" y="2207"/>
                    </a:lnTo>
                    <a:lnTo>
                      <a:pt x="3260" y="2189"/>
                    </a:lnTo>
                    <a:lnTo>
                      <a:pt x="3263" y="2170"/>
                    </a:lnTo>
                    <a:lnTo>
                      <a:pt x="3263" y="2159"/>
                    </a:lnTo>
                    <a:lnTo>
                      <a:pt x="3262" y="2150"/>
                    </a:lnTo>
                    <a:lnTo>
                      <a:pt x="3258" y="2142"/>
                    </a:lnTo>
                    <a:lnTo>
                      <a:pt x="3252" y="2136"/>
                    </a:lnTo>
                    <a:lnTo>
                      <a:pt x="3244" y="2130"/>
                    </a:lnTo>
                    <a:lnTo>
                      <a:pt x="3234" y="2126"/>
                    </a:lnTo>
                    <a:lnTo>
                      <a:pt x="3220" y="2124"/>
                    </a:lnTo>
                    <a:lnTo>
                      <a:pt x="3207" y="2124"/>
                    </a:lnTo>
                    <a:lnTo>
                      <a:pt x="3199" y="2114"/>
                    </a:lnTo>
                    <a:lnTo>
                      <a:pt x="3188" y="2107"/>
                    </a:lnTo>
                    <a:lnTo>
                      <a:pt x="3174" y="2097"/>
                    </a:lnTo>
                    <a:lnTo>
                      <a:pt x="3161" y="2090"/>
                    </a:lnTo>
                    <a:lnTo>
                      <a:pt x="3148" y="2089"/>
                    </a:lnTo>
                    <a:lnTo>
                      <a:pt x="3137" y="2089"/>
                    </a:lnTo>
                    <a:lnTo>
                      <a:pt x="3126" y="2087"/>
                    </a:lnTo>
                    <a:lnTo>
                      <a:pt x="3117" y="2086"/>
                    </a:lnTo>
                    <a:lnTo>
                      <a:pt x="3108" y="2083"/>
                    </a:lnTo>
                    <a:lnTo>
                      <a:pt x="3101" y="2080"/>
                    </a:lnTo>
                    <a:lnTo>
                      <a:pt x="3093" y="2075"/>
                    </a:lnTo>
                    <a:lnTo>
                      <a:pt x="3088" y="2072"/>
                    </a:lnTo>
                    <a:lnTo>
                      <a:pt x="3074" y="2061"/>
                    </a:lnTo>
                    <a:lnTo>
                      <a:pt x="3054" y="2055"/>
                    </a:lnTo>
                    <a:lnTo>
                      <a:pt x="3044" y="2050"/>
                    </a:lnTo>
                    <a:lnTo>
                      <a:pt x="3035" y="2046"/>
                    </a:lnTo>
                    <a:lnTo>
                      <a:pt x="3028" y="2041"/>
                    </a:lnTo>
                    <a:lnTo>
                      <a:pt x="3023" y="2038"/>
                    </a:lnTo>
                    <a:lnTo>
                      <a:pt x="3014" y="2026"/>
                    </a:lnTo>
                    <a:lnTo>
                      <a:pt x="3012" y="2018"/>
                    </a:lnTo>
                    <a:lnTo>
                      <a:pt x="3012" y="2012"/>
                    </a:lnTo>
                    <a:lnTo>
                      <a:pt x="3010" y="2004"/>
                    </a:lnTo>
                    <a:lnTo>
                      <a:pt x="3007" y="1999"/>
                    </a:lnTo>
                    <a:lnTo>
                      <a:pt x="3006" y="1997"/>
                    </a:lnTo>
                    <a:lnTo>
                      <a:pt x="3006" y="1995"/>
                    </a:lnTo>
                    <a:lnTo>
                      <a:pt x="3000" y="1986"/>
                    </a:lnTo>
                    <a:lnTo>
                      <a:pt x="2995" y="1980"/>
                    </a:lnTo>
                    <a:lnTo>
                      <a:pt x="2991" y="1975"/>
                    </a:lnTo>
                    <a:lnTo>
                      <a:pt x="2990" y="1961"/>
                    </a:lnTo>
                    <a:lnTo>
                      <a:pt x="2989" y="1952"/>
                    </a:lnTo>
                    <a:lnTo>
                      <a:pt x="2987" y="1943"/>
                    </a:lnTo>
                    <a:lnTo>
                      <a:pt x="2983" y="1937"/>
                    </a:lnTo>
                    <a:lnTo>
                      <a:pt x="2977" y="1931"/>
                    </a:lnTo>
                    <a:lnTo>
                      <a:pt x="2971" y="1927"/>
                    </a:lnTo>
                    <a:lnTo>
                      <a:pt x="2964" y="1925"/>
                    </a:lnTo>
                    <a:lnTo>
                      <a:pt x="2955" y="1926"/>
                    </a:lnTo>
                    <a:lnTo>
                      <a:pt x="2945" y="1925"/>
                    </a:lnTo>
                    <a:lnTo>
                      <a:pt x="2938" y="1923"/>
                    </a:lnTo>
                    <a:lnTo>
                      <a:pt x="2932" y="1917"/>
                    </a:lnTo>
                    <a:lnTo>
                      <a:pt x="2928" y="1910"/>
                    </a:lnTo>
                    <a:lnTo>
                      <a:pt x="2925" y="1901"/>
                    </a:lnTo>
                    <a:lnTo>
                      <a:pt x="2924" y="1890"/>
                    </a:lnTo>
                    <a:lnTo>
                      <a:pt x="2924" y="1877"/>
                    </a:lnTo>
                    <a:lnTo>
                      <a:pt x="2926" y="1861"/>
                    </a:lnTo>
                    <a:lnTo>
                      <a:pt x="2914" y="1847"/>
                    </a:lnTo>
                    <a:lnTo>
                      <a:pt x="2905" y="1832"/>
                    </a:lnTo>
                    <a:lnTo>
                      <a:pt x="2897" y="1811"/>
                    </a:lnTo>
                    <a:lnTo>
                      <a:pt x="2891" y="1787"/>
                    </a:lnTo>
                    <a:lnTo>
                      <a:pt x="2808" y="1772"/>
                    </a:lnTo>
                    <a:lnTo>
                      <a:pt x="2726" y="1766"/>
                    </a:lnTo>
                    <a:lnTo>
                      <a:pt x="2713" y="1763"/>
                    </a:lnTo>
                    <a:lnTo>
                      <a:pt x="2703" y="1759"/>
                    </a:lnTo>
                    <a:lnTo>
                      <a:pt x="2695" y="1753"/>
                    </a:lnTo>
                    <a:lnTo>
                      <a:pt x="2691" y="1744"/>
                    </a:lnTo>
                    <a:lnTo>
                      <a:pt x="2686" y="1735"/>
                    </a:lnTo>
                    <a:lnTo>
                      <a:pt x="2684" y="1731"/>
                    </a:lnTo>
                    <a:lnTo>
                      <a:pt x="2682" y="1729"/>
                    </a:lnTo>
                    <a:lnTo>
                      <a:pt x="2680" y="1724"/>
                    </a:lnTo>
                    <a:lnTo>
                      <a:pt x="2673" y="1710"/>
                    </a:lnTo>
                    <a:lnTo>
                      <a:pt x="2665" y="1697"/>
                    </a:lnTo>
                    <a:lnTo>
                      <a:pt x="2664" y="1685"/>
                    </a:lnTo>
                    <a:lnTo>
                      <a:pt x="2662" y="1675"/>
                    </a:lnTo>
                    <a:lnTo>
                      <a:pt x="2657" y="1666"/>
                    </a:lnTo>
                    <a:lnTo>
                      <a:pt x="2651" y="1658"/>
                    </a:lnTo>
                    <a:lnTo>
                      <a:pt x="2642" y="1650"/>
                    </a:lnTo>
                    <a:lnTo>
                      <a:pt x="2633" y="1644"/>
                    </a:lnTo>
                    <a:lnTo>
                      <a:pt x="2621" y="1638"/>
                    </a:lnTo>
                    <a:lnTo>
                      <a:pt x="2607" y="1633"/>
                    </a:lnTo>
                    <a:lnTo>
                      <a:pt x="2605" y="1630"/>
                    </a:lnTo>
                    <a:lnTo>
                      <a:pt x="2604" y="1629"/>
                    </a:lnTo>
                    <a:lnTo>
                      <a:pt x="2601" y="1627"/>
                    </a:lnTo>
                    <a:lnTo>
                      <a:pt x="2596" y="1623"/>
                    </a:lnTo>
                    <a:lnTo>
                      <a:pt x="2593" y="1621"/>
                    </a:lnTo>
                    <a:lnTo>
                      <a:pt x="2587" y="1616"/>
                    </a:lnTo>
                    <a:lnTo>
                      <a:pt x="2582" y="1612"/>
                    </a:lnTo>
                    <a:lnTo>
                      <a:pt x="2576" y="1607"/>
                    </a:lnTo>
                    <a:lnTo>
                      <a:pt x="2571" y="1604"/>
                    </a:lnTo>
                    <a:lnTo>
                      <a:pt x="2562" y="1587"/>
                    </a:lnTo>
                    <a:lnTo>
                      <a:pt x="2558" y="1567"/>
                    </a:lnTo>
                    <a:lnTo>
                      <a:pt x="2553" y="1544"/>
                    </a:lnTo>
                    <a:lnTo>
                      <a:pt x="2550" y="1519"/>
                    </a:lnTo>
                    <a:lnTo>
                      <a:pt x="2527" y="1510"/>
                    </a:lnTo>
                    <a:lnTo>
                      <a:pt x="2502" y="1503"/>
                    </a:lnTo>
                    <a:lnTo>
                      <a:pt x="2474" y="1496"/>
                    </a:lnTo>
                    <a:lnTo>
                      <a:pt x="2445" y="1489"/>
                    </a:lnTo>
                    <a:lnTo>
                      <a:pt x="2439" y="1470"/>
                    </a:lnTo>
                    <a:lnTo>
                      <a:pt x="2434" y="1463"/>
                    </a:lnTo>
                    <a:lnTo>
                      <a:pt x="2430" y="1458"/>
                    </a:lnTo>
                    <a:lnTo>
                      <a:pt x="2421" y="1449"/>
                    </a:lnTo>
                    <a:lnTo>
                      <a:pt x="2410" y="1445"/>
                    </a:lnTo>
                    <a:lnTo>
                      <a:pt x="2398" y="1441"/>
                    </a:lnTo>
                    <a:lnTo>
                      <a:pt x="2389" y="1438"/>
                    </a:lnTo>
                    <a:lnTo>
                      <a:pt x="2381" y="1432"/>
                    </a:lnTo>
                    <a:lnTo>
                      <a:pt x="2376" y="1427"/>
                    </a:lnTo>
                    <a:lnTo>
                      <a:pt x="2371" y="1420"/>
                    </a:lnTo>
                    <a:lnTo>
                      <a:pt x="2370" y="1412"/>
                    </a:lnTo>
                    <a:lnTo>
                      <a:pt x="2369" y="1403"/>
                    </a:lnTo>
                    <a:lnTo>
                      <a:pt x="2371" y="1393"/>
                    </a:lnTo>
                    <a:lnTo>
                      <a:pt x="2372" y="1375"/>
                    </a:lnTo>
                    <a:lnTo>
                      <a:pt x="2371" y="1360"/>
                    </a:lnTo>
                    <a:lnTo>
                      <a:pt x="2366" y="1346"/>
                    </a:lnTo>
                    <a:lnTo>
                      <a:pt x="2360" y="1335"/>
                    </a:lnTo>
                    <a:lnTo>
                      <a:pt x="2349" y="1323"/>
                    </a:lnTo>
                    <a:lnTo>
                      <a:pt x="2338" y="1314"/>
                    </a:lnTo>
                    <a:lnTo>
                      <a:pt x="2322" y="1306"/>
                    </a:lnTo>
                    <a:lnTo>
                      <a:pt x="2306" y="1301"/>
                    </a:lnTo>
                    <a:lnTo>
                      <a:pt x="2302" y="1298"/>
                    </a:lnTo>
                    <a:lnTo>
                      <a:pt x="2299" y="1296"/>
                    </a:lnTo>
                    <a:lnTo>
                      <a:pt x="2292" y="1290"/>
                    </a:lnTo>
                    <a:lnTo>
                      <a:pt x="2282" y="1279"/>
                    </a:lnTo>
                    <a:lnTo>
                      <a:pt x="2273" y="1268"/>
                    </a:lnTo>
                    <a:lnTo>
                      <a:pt x="2268" y="1260"/>
                    </a:lnTo>
                    <a:lnTo>
                      <a:pt x="2266" y="1250"/>
                    </a:lnTo>
                    <a:lnTo>
                      <a:pt x="2261" y="1237"/>
                    </a:lnTo>
                    <a:lnTo>
                      <a:pt x="2258" y="1223"/>
                    </a:lnTo>
                    <a:lnTo>
                      <a:pt x="2253" y="1206"/>
                    </a:lnTo>
                    <a:lnTo>
                      <a:pt x="2249" y="1192"/>
                    </a:lnTo>
                    <a:lnTo>
                      <a:pt x="2242" y="1177"/>
                    </a:lnTo>
                    <a:lnTo>
                      <a:pt x="2236" y="1166"/>
                    </a:lnTo>
                    <a:lnTo>
                      <a:pt x="2229" y="1157"/>
                    </a:lnTo>
                    <a:lnTo>
                      <a:pt x="2222" y="1149"/>
                    </a:lnTo>
                    <a:lnTo>
                      <a:pt x="2204" y="1138"/>
                    </a:lnTo>
                    <a:lnTo>
                      <a:pt x="2182" y="1130"/>
                    </a:lnTo>
                    <a:lnTo>
                      <a:pt x="2169" y="1127"/>
                    </a:lnTo>
                    <a:lnTo>
                      <a:pt x="2156" y="1127"/>
                    </a:lnTo>
                    <a:lnTo>
                      <a:pt x="2149" y="1125"/>
                    </a:lnTo>
                    <a:lnTo>
                      <a:pt x="2142" y="1119"/>
                    </a:lnTo>
                    <a:lnTo>
                      <a:pt x="2132" y="1109"/>
                    </a:lnTo>
                    <a:lnTo>
                      <a:pt x="2127" y="1102"/>
                    </a:lnTo>
                    <a:lnTo>
                      <a:pt x="2125" y="1098"/>
                    </a:lnTo>
                    <a:lnTo>
                      <a:pt x="2124" y="1096"/>
                    </a:lnTo>
                    <a:lnTo>
                      <a:pt x="2118" y="1089"/>
                    </a:lnTo>
                    <a:lnTo>
                      <a:pt x="2112" y="1083"/>
                    </a:lnTo>
                    <a:lnTo>
                      <a:pt x="2103" y="1077"/>
                    </a:lnTo>
                    <a:lnTo>
                      <a:pt x="2093" y="1072"/>
                    </a:lnTo>
                    <a:lnTo>
                      <a:pt x="2080" y="1067"/>
                    </a:lnTo>
                    <a:lnTo>
                      <a:pt x="2066" y="1062"/>
                    </a:lnTo>
                    <a:lnTo>
                      <a:pt x="2050" y="1057"/>
                    </a:lnTo>
                    <a:lnTo>
                      <a:pt x="2033" y="1055"/>
                    </a:lnTo>
                    <a:lnTo>
                      <a:pt x="2030" y="1049"/>
                    </a:lnTo>
                    <a:lnTo>
                      <a:pt x="2029" y="1044"/>
                    </a:lnTo>
                    <a:lnTo>
                      <a:pt x="2024" y="1033"/>
                    </a:lnTo>
                    <a:lnTo>
                      <a:pt x="2021" y="1026"/>
                    </a:lnTo>
                    <a:lnTo>
                      <a:pt x="2018" y="1020"/>
                    </a:lnTo>
                    <a:lnTo>
                      <a:pt x="2011" y="1005"/>
                    </a:lnTo>
                    <a:lnTo>
                      <a:pt x="2009" y="994"/>
                    </a:lnTo>
                    <a:lnTo>
                      <a:pt x="2007" y="986"/>
                    </a:lnTo>
                    <a:lnTo>
                      <a:pt x="2005" y="978"/>
                    </a:lnTo>
                    <a:lnTo>
                      <a:pt x="2004" y="973"/>
                    </a:lnTo>
                    <a:lnTo>
                      <a:pt x="1999" y="967"/>
                    </a:lnTo>
                    <a:lnTo>
                      <a:pt x="1995" y="964"/>
                    </a:lnTo>
                    <a:lnTo>
                      <a:pt x="1990" y="961"/>
                    </a:lnTo>
                    <a:lnTo>
                      <a:pt x="1987" y="961"/>
                    </a:lnTo>
                    <a:lnTo>
                      <a:pt x="1969" y="958"/>
                    </a:lnTo>
                    <a:lnTo>
                      <a:pt x="1953" y="957"/>
                    </a:lnTo>
                    <a:lnTo>
                      <a:pt x="1937" y="957"/>
                    </a:lnTo>
                    <a:lnTo>
                      <a:pt x="1924" y="960"/>
                    </a:lnTo>
                    <a:lnTo>
                      <a:pt x="1909" y="963"/>
                    </a:lnTo>
                    <a:lnTo>
                      <a:pt x="1897" y="969"/>
                    </a:lnTo>
                    <a:lnTo>
                      <a:pt x="1885" y="976"/>
                    </a:lnTo>
                    <a:lnTo>
                      <a:pt x="1875" y="986"/>
                    </a:lnTo>
                    <a:lnTo>
                      <a:pt x="1866" y="976"/>
                    </a:lnTo>
                    <a:lnTo>
                      <a:pt x="1856" y="969"/>
                    </a:lnTo>
                    <a:lnTo>
                      <a:pt x="1845" y="963"/>
                    </a:lnTo>
                    <a:lnTo>
                      <a:pt x="1833" y="959"/>
                    </a:lnTo>
                    <a:lnTo>
                      <a:pt x="1818" y="955"/>
                    </a:lnTo>
                    <a:lnTo>
                      <a:pt x="1803" y="955"/>
                    </a:lnTo>
                    <a:lnTo>
                      <a:pt x="1786" y="955"/>
                    </a:lnTo>
                    <a:lnTo>
                      <a:pt x="1769" y="959"/>
                    </a:lnTo>
                    <a:lnTo>
                      <a:pt x="1741" y="959"/>
                    </a:lnTo>
                    <a:lnTo>
                      <a:pt x="1727" y="958"/>
                    </a:lnTo>
                    <a:lnTo>
                      <a:pt x="1717" y="955"/>
                    </a:lnTo>
                    <a:lnTo>
                      <a:pt x="1704" y="950"/>
                    </a:lnTo>
                    <a:lnTo>
                      <a:pt x="1695" y="946"/>
                    </a:lnTo>
                    <a:lnTo>
                      <a:pt x="1685" y="940"/>
                    </a:lnTo>
                    <a:lnTo>
                      <a:pt x="1677" y="932"/>
                    </a:lnTo>
                    <a:lnTo>
                      <a:pt x="1674" y="923"/>
                    </a:lnTo>
                    <a:lnTo>
                      <a:pt x="1670" y="917"/>
                    </a:lnTo>
                    <a:lnTo>
                      <a:pt x="1664" y="910"/>
                    </a:lnTo>
                    <a:lnTo>
                      <a:pt x="1657" y="908"/>
                    </a:lnTo>
                    <a:lnTo>
                      <a:pt x="1647" y="904"/>
                    </a:lnTo>
                    <a:lnTo>
                      <a:pt x="1637" y="904"/>
                    </a:lnTo>
                    <a:lnTo>
                      <a:pt x="1624" y="906"/>
                    </a:lnTo>
                    <a:lnTo>
                      <a:pt x="1611" y="909"/>
                    </a:lnTo>
                    <a:lnTo>
                      <a:pt x="1610" y="897"/>
                    </a:lnTo>
                    <a:lnTo>
                      <a:pt x="1609" y="887"/>
                    </a:lnTo>
                    <a:lnTo>
                      <a:pt x="1605" y="878"/>
                    </a:lnTo>
                    <a:lnTo>
                      <a:pt x="1601" y="870"/>
                    </a:lnTo>
                    <a:lnTo>
                      <a:pt x="1595" y="862"/>
                    </a:lnTo>
                    <a:lnTo>
                      <a:pt x="1590" y="856"/>
                    </a:lnTo>
                    <a:lnTo>
                      <a:pt x="1583" y="850"/>
                    </a:lnTo>
                    <a:lnTo>
                      <a:pt x="1576" y="846"/>
                    </a:lnTo>
                    <a:lnTo>
                      <a:pt x="1571" y="843"/>
                    </a:lnTo>
                    <a:lnTo>
                      <a:pt x="1569" y="840"/>
                    </a:lnTo>
                    <a:lnTo>
                      <a:pt x="1567" y="839"/>
                    </a:lnTo>
                    <a:lnTo>
                      <a:pt x="1565" y="837"/>
                    </a:lnTo>
                    <a:lnTo>
                      <a:pt x="1560" y="832"/>
                    </a:lnTo>
                    <a:lnTo>
                      <a:pt x="1558" y="829"/>
                    </a:lnTo>
                    <a:lnTo>
                      <a:pt x="1557" y="828"/>
                    </a:lnTo>
                    <a:lnTo>
                      <a:pt x="1547" y="817"/>
                    </a:lnTo>
                    <a:lnTo>
                      <a:pt x="1532" y="809"/>
                    </a:lnTo>
                    <a:lnTo>
                      <a:pt x="1525" y="805"/>
                    </a:lnTo>
                    <a:lnTo>
                      <a:pt x="1519" y="804"/>
                    </a:lnTo>
                    <a:lnTo>
                      <a:pt x="1504" y="803"/>
                    </a:lnTo>
                    <a:lnTo>
                      <a:pt x="1490" y="804"/>
                    </a:lnTo>
                    <a:lnTo>
                      <a:pt x="1474" y="807"/>
                    </a:lnTo>
                    <a:lnTo>
                      <a:pt x="1460" y="815"/>
                    </a:lnTo>
                    <a:lnTo>
                      <a:pt x="1443" y="826"/>
                    </a:lnTo>
                    <a:lnTo>
                      <a:pt x="1428" y="840"/>
                    </a:lnTo>
                    <a:lnTo>
                      <a:pt x="1407" y="844"/>
                    </a:lnTo>
                    <a:lnTo>
                      <a:pt x="1392" y="846"/>
                    </a:lnTo>
                    <a:lnTo>
                      <a:pt x="1383" y="845"/>
                    </a:lnTo>
                    <a:lnTo>
                      <a:pt x="1377" y="845"/>
                    </a:lnTo>
                    <a:lnTo>
                      <a:pt x="1366" y="841"/>
                    </a:lnTo>
                    <a:lnTo>
                      <a:pt x="1360" y="838"/>
                    </a:lnTo>
                    <a:lnTo>
                      <a:pt x="1357" y="834"/>
                    </a:lnTo>
                    <a:lnTo>
                      <a:pt x="1351" y="826"/>
                    </a:lnTo>
                    <a:lnTo>
                      <a:pt x="1347" y="813"/>
                    </a:lnTo>
                    <a:lnTo>
                      <a:pt x="1346" y="800"/>
                    </a:lnTo>
                    <a:lnTo>
                      <a:pt x="1343" y="770"/>
                    </a:lnTo>
                    <a:lnTo>
                      <a:pt x="1340" y="741"/>
                    </a:lnTo>
                    <a:lnTo>
                      <a:pt x="1337" y="735"/>
                    </a:lnTo>
                    <a:lnTo>
                      <a:pt x="1335" y="725"/>
                    </a:lnTo>
                    <a:lnTo>
                      <a:pt x="1330" y="712"/>
                    </a:lnTo>
                    <a:lnTo>
                      <a:pt x="1325" y="695"/>
                    </a:lnTo>
                    <a:lnTo>
                      <a:pt x="1323" y="691"/>
                    </a:lnTo>
                    <a:lnTo>
                      <a:pt x="1321" y="689"/>
                    </a:lnTo>
                    <a:lnTo>
                      <a:pt x="1319" y="686"/>
                    </a:lnTo>
                    <a:lnTo>
                      <a:pt x="1318" y="685"/>
                    </a:lnTo>
                    <a:lnTo>
                      <a:pt x="1315" y="683"/>
                    </a:lnTo>
                    <a:lnTo>
                      <a:pt x="1311" y="678"/>
                    </a:lnTo>
                    <a:lnTo>
                      <a:pt x="1308" y="675"/>
                    </a:lnTo>
                    <a:lnTo>
                      <a:pt x="1307" y="674"/>
                    </a:lnTo>
                    <a:lnTo>
                      <a:pt x="1296" y="667"/>
                    </a:lnTo>
                    <a:lnTo>
                      <a:pt x="1285" y="664"/>
                    </a:lnTo>
                    <a:lnTo>
                      <a:pt x="1277" y="663"/>
                    </a:lnTo>
                    <a:lnTo>
                      <a:pt x="1263" y="660"/>
                    </a:lnTo>
                    <a:lnTo>
                      <a:pt x="1257" y="655"/>
                    </a:lnTo>
                    <a:lnTo>
                      <a:pt x="1254" y="651"/>
                    </a:lnTo>
                    <a:lnTo>
                      <a:pt x="1250" y="643"/>
                    </a:lnTo>
                    <a:lnTo>
                      <a:pt x="1248" y="634"/>
                    </a:lnTo>
                    <a:lnTo>
                      <a:pt x="1245" y="624"/>
                    </a:lnTo>
                    <a:lnTo>
                      <a:pt x="1243" y="617"/>
                    </a:lnTo>
                    <a:lnTo>
                      <a:pt x="1241" y="610"/>
                    </a:lnTo>
                    <a:lnTo>
                      <a:pt x="1239" y="601"/>
                    </a:lnTo>
                    <a:lnTo>
                      <a:pt x="1238" y="594"/>
                    </a:lnTo>
                    <a:lnTo>
                      <a:pt x="1234" y="587"/>
                    </a:lnTo>
                    <a:lnTo>
                      <a:pt x="1227" y="582"/>
                    </a:lnTo>
                    <a:lnTo>
                      <a:pt x="1215" y="576"/>
                    </a:lnTo>
                    <a:lnTo>
                      <a:pt x="1199" y="571"/>
                    </a:lnTo>
                    <a:lnTo>
                      <a:pt x="1181" y="571"/>
                    </a:lnTo>
                    <a:lnTo>
                      <a:pt x="1165" y="572"/>
                    </a:lnTo>
                    <a:lnTo>
                      <a:pt x="1149" y="572"/>
                    </a:lnTo>
                    <a:lnTo>
                      <a:pt x="1136" y="572"/>
                    </a:lnTo>
                    <a:lnTo>
                      <a:pt x="1111" y="567"/>
                    </a:lnTo>
                    <a:lnTo>
                      <a:pt x="1098" y="564"/>
                    </a:lnTo>
                    <a:lnTo>
                      <a:pt x="1089" y="561"/>
                    </a:lnTo>
                    <a:lnTo>
                      <a:pt x="1081" y="558"/>
                    </a:lnTo>
                    <a:lnTo>
                      <a:pt x="1077" y="554"/>
                    </a:lnTo>
                    <a:lnTo>
                      <a:pt x="1073" y="552"/>
                    </a:lnTo>
                    <a:lnTo>
                      <a:pt x="1067" y="547"/>
                    </a:lnTo>
                    <a:lnTo>
                      <a:pt x="1062" y="543"/>
                    </a:lnTo>
                    <a:lnTo>
                      <a:pt x="1056" y="538"/>
                    </a:lnTo>
                    <a:lnTo>
                      <a:pt x="1051" y="535"/>
                    </a:lnTo>
                    <a:lnTo>
                      <a:pt x="1048" y="530"/>
                    </a:lnTo>
                    <a:lnTo>
                      <a:pt x="1045" y="526"/>
                    </a:lnTo>
                    <a:lnTo>
                      <a:pt x="1043" y="523"/>
                    </a:lnTo>
                    <a:lnTo>
                      <a:pt x="1041" y="520"/>
                    </a:lnTo>
                    <a:lnTo>
                      <a:pt x="1039" y="515"/>
                    </a:lnTo>
                    <a:lnTo>
                      <a:pt x="1032" y="501"/>
                    </a:lnTo>
                    <a:lnTo>
                      <a:pt x="1025" y="485"/>
                    </a:lnTo>
                    <a:lnTo>
                      <a:pt x="1023" y="467"/>
                    </a:lnTo>
                    <a:lnTo>
                      <a:pt x="1020" y="453"/>
                    </a:lnTo>
                    <a:lnTo>
                      <a:pt x="1014" y="443"/>
                    </a:lnTo>
                    <a:lnTo>
                      <a:pt x="1009" y="439"/>
                    </a:lnTo>
                    <a:lnTo>
                      <a:pt x="1005" y="438"/>
                    </a:lnTo>
                    <a:lnTo>
                      <a:pt x="969" y="424"/>
                    </a:lnTo>
                    <a:lnTo>
                      <a:pt x="958" y="418"/>
                    </a:lnTo>
                    <a:lnTo>
                      <a:pt x="954" y="413"/>
                    </a:lnTo>
                    <a:lnTo>
                      <a:pt x="953" y="409"/>
                    </a:lnTo>
                    <a:lnTo>
                      <a:pt x="951" y="401"/>
                    </a:lnTo>
                    <a:lnTo>
                      <a:pt x="951" y="394"/>
                    </a:lnTo>
                    <a:lnTo>
                      <a:pt x="954" y="376"/>
                    </a:lnTo>
                    <a:lnTo>
                      <a:pt x="953" y="369"/>
                    </a:lnTo>
                    <a:lnTo>
                      <a:pt x="951" y="364"/>
                    </a:lnTo>
                    <a:lnTo>
                      <a:pt x="949" y="361"/>
                    </a:lnTo>
                    <a:lnTo>
                      <a:pt x="949" y="360"/>
                    </a:lnTo>
                    <a:lnTo>
                      <a:pt x="942" y="350"/>
                    </a:lnTo>
                    <a:lnTo>
                      <a:pt x="937" y="344"/>
                    </a:lnTo>
                    <a:lnTo>
                      <a:pt x="932" y="340"/>
                    </a:lnTo>
                    <a:lnTo>
                      <a:pt x="915" y="344"/>
                    </a:lnTo>
                    <a:lnTo>
                      <a:pt x="900" y="354"/>
                    </a:lnTo>
                    <a:lnTo>
                      <a:pt x="885" y="366"/>
                    </a:lnTo>
                    <a:lnTo>
                      <a:pt x="872" y="383"/>
                    </a:lnTo>
                    <a:lnTo>
                      <a:pt x="857" y="384"/>
                    </a:lnTo>
                    <a:lnTo>
                      <a:pt x="846" y="383"/>
                    </a:lnTo>
                    <a:lnTo>
                      <a:pt x="835" y="380"/>
                    </a:lnTo>
                    <a:lnTo>
                      <a:pt x="827" y="375"/>
                    </a:lnTo>
                    <a:lnTo>
                      <a:pt x="818" y="366"/>
                    </a:lnTo>
                    <a:lnTo>
                      <a:pt x="812" y="355"/>
                    </a:lnTo>
                    <a:lnTo>
                      <a:pt x="806" y="342"/>
                    </a:lnTo>
                    <a:lnTo>
                      <a:pt x="803" y="327"/>
                    </a:lnTo>
                    <a:lnTo>
                      <a:pt x="793" y="321"/>
                    </a:lnTo>
                    <a:lnTo>
                      <a:pt x="785" y="318"/>
                    </a:lnTo>
                    <a:lnTo>
                      <a:pt x="774" y="315"/>
                    </a:lnTo>
                    <a:lnTo>
                      <a:pt x="763" y="317"/>
                    </a:lnTo>
                    <a:lnTo>
                      <a:pt x="737" y="315"/>
                    </a:lnTo>
                    <a:lnTo>
                      <a:pt x="717" y="312"/>
                    </a:lnTo>
                    <a:lnTo>
                      <a:pt x="696" y="306"/>
                    </a:lnTo>
                    <a:lnTo>
                      <a:pt x="680" y="300"/>
                    </a:lnTo>
                    <a:lnTo>
                      <a:pt x="675" y="296"/>
                    </a:lnTo>
                    <a:lnTo>
                      <a:pt x="672" y="293"/>
                    </a:lnTo>
                    <a:lnTo>
                      <a:pt x="661" y="289"/>
                    </a:lnTo>
                    <a:lnTo>
                      <a:pt x="654" y="285"/>
                    </a:lnTo>
                    <a:lnTo>
                      <a:pt x="646" y="283"/>
                    </a:lnTo>
                    <a:lnTo>
                      <a:pt x="642" y="280"/>
                    </a:lnTo>
                    <a:lnTo>
                      <a:pt x="639" y="279"/>
                    </a:lnTo>
                    <a:lnTo>
                      <a:pt x="638" y="279"/>
                    </a:lnTo>
                    <a:lnTo>
                      <a:pt x="631" y="277"/>
                    </a:lnTo>
                    <a:lnTo>
                      <a:pt x="623" y="272"/>
                    </a:lnTo>
                    <a:lnTo>
                      <a:pt x="621" y="269"/>
                    </a:lnTo>
                    <a:lnTo>
                      <a:pt x="620" y="268"/>
                    </a:lnTo>
                    <a:lnTo>
                      <a:pt x="617" y="266"/>
                    </a:lnTo>
                    <a:lnTo>
                      <a:pt x="610" y="255"/>
                    </a:lnTo>
                    <a:lnTo>
                      <a:pt x="608" y="251"/>
                    </a:lnTo>
                    <a:lnTo>
                      <a:pt x="606" y="249"/>
                    </a:lnTo>
                    <a:lnTo>
                      <a:pt x="604" y="243"/>
                    </a:lnTo>
                    <a:lnTo>
                      <a:pt x="599" y="229"/>
                    </a:lnTo>
                    <a:lnTo>
                      <a:pt x="592" y="220"/>
                    </a:lnTo>
                    <a:lnTo>
                      <a:pt x="580" y="210"/>
                    </a:lnTo>
                    <a:lnTo>
                      <a:pt x="563" y="203"/>
                    </a:lnTo>
                    <a:lnTo>
                      <a:pt x="558" y="184"/>
                    </a:lnTo>
                    <a:lnTo>
                      <a:pt x="554" y="177"/>
                    </a:lnTo>
                    <a:lnTo>
                      <a:pt x="552" y="172"/>
                    </a:lnTo>
                    <a:lnTo>
                      <a:pt x="543" y="164"/>
                    </a:lnTo>
                    <a:lnTo>
                      <a:pt x="537" y="161"/>
                    </a:lnTo>
                    <a:lnTo>
                      <a:pt x="532" y="161"/>
                    </a:lnTo>
                    <a:lnTo>
                      <a:pt x="519" y="158"/>
                    </a:lnTo>
                    <a:lnTo>
                      <a:pt x="507" y="152"/>
                    </a:lnTo>
                    <a:lnTo>
                      <a:pt x="496" y="142"/>
                    </a:lnTo>
                    <a:lnTo>
                      <a:pt x="488" y="131"/>
                    </a:lnTo>
                    <a:lnTo>
                      <a:pt x="478" y="123"/>
                    </a:lnTo>
                    <a:lnTo>
                      <a:pt x="471" y="120"/>
                    </a:lnTo>
                    <a:lnTo>
                      <a:pt x="463" y="120"/>
                    </a:lnTo>
                    <a:lnTo>
                      <a:pt x="452" y="119"/>
                    </a:lnTo>
                    <a:lnTo>
                      <a:pt x="442" y="120"/>
                    </a:lnTo>
                    <a:lnTo>
                      <a:pt x="415" y="126"/>
                    </a:lnTo>
                    <a:lnTo>
                      <a:pt x="406" y="130"/>
                    </a:lnTo>
                    <a:lnTo>
                      <a:pt x="397" y="138"/>
                    </a:lnTo>
                    <a:lnTo>
                      <a:pt x="386" y="147"/>
                    </a:lnTo>
                    <a:lnTo>
                      <a:pt x="374" y="160"/>
                    </a:lnTo>
                    <a:lnTo>
                      <a:pt x="349" y="164"/>
                    </a:lnTo>
                    <a:lnTo>
                      <a:pt x="342" y="164"/>
                    </a:lnTo>
                    <a:lnTo>
                      <a:pt x="339" y="164"/>
                    </a:lnTo>
                    <a:lnTo>
                      <a:pt x="336" y="165"/>
                    </a:lnTo>
                    <a:lnTo>
                      <a:pt x="324" y="167"/>
                    </a:lnTo>
                    <a:lnTo>
                      <a:pt x="309" y="167"/>
                    </a:lnTo>
                    <a:lnTo>
                      <a:pt x="302" y="167"/>
                    </a:lnTo>
                    <a:lnTo>
                      <a:pt x="299" y="167"/>
                    </a:lnTo>
                    <a:lnTo>
                      <a:pt x="296" y="169"/>
                    </a:lnTo>
                    <a:lnTo>
                      <a:pt x="267" y="171"/>
                    </a:lnTo>
                    <a:lnTo>
                      <a:pt x="265" y="178"/>
                    </a:lnTo>
                    <a:lnTo>
                      <a:pt x="263" y="178"/>
                    </a:lnTo>
                    <a:lnTo>
                      <a:pt x="263" y="180"/>
                    </a:lnTo>
                    <a:lnTo>
                      <a:pt x="263" y="182"/>
                    </a:lnTo>
                    <a:lnTo>
                      <a:pt x="263" y="187"/>
                    </a:lnTo>
                    <a:lnTo>
                      <a:pt x="259" y="201"/>
                    </a:lnTo>
                    <a:lnTo>
                      <a:pt x="255" y="206"/>
                    </a:lnTo>
                    <a:lnTo>
                      <a:pt x="253" y="212"/>
                    </a:lnTo>
                    <a:lnTo>
                      <a:pt x="248" y="216"/>
                    </a:lnTo>
                    <a:lnTo>
                      <a:pt x="244" y="221"/>
                    </a:lnTo>
                    <a:lnTo>
                      <a:pt x="227" y="230"/>
                    </a:lnTo>
                    <a:lnTo>
                      <a:pt x="217" y="237"/>
                    </a:lnTo>
                    <a:lnTo>
                      <a:pt x="206" y="244"/>
                    </a:lnTo>
                    <a:lnTo>
                      <a:pt x="204" y="247"/>
                    </a:lnTo>
                    <a:lnTo>
                      <a:pt x="203" y="252"/>
                    </a:lnTo>
                    <a:lnTo>
                      <a:pt x="200" y="262"/>
                    </a:lnTo>
                    <a:lnTo>
                      <a:pt x="196" y="269"/>
                    </a:lnTo>
                    <a:lnTo>
                      <a:pt x="191" y="277"/>
                    </a:lnTo>
                    <a:lnTo>
                      <a:pt x="183" y="281"/>
                    </a:lnTo>
                    <a:lnTo>
                      <a:pt x="176" y="286"/>
                    </a:lnTo>
                    <a:lnTo>
                      <a:pt x="166" y="290"/>
                    </a:lnTo>
                    <a:lnTo>
                      <a:pt x="162" y="291"/>
                    </a:lnTo>
                    <a:lnTo>
                      <a:pt x="158" y="293"/>
                    </a:lnTo>
                    <a:lnTo>
                      <a:pt x="147" y="293"/>
                    </a:lnTo>
                    <a:lnTo>
                      <a:pt x="139" y="295"/>
                    </a:lnTo>
                    <a:lnTo>
                      <a:pt x="125" y="293"/>
                    </a:lnTo>
                    <a:lnTo>
                      <a:pt x="119" y="290"/>
                    </a:lnTo>
                    <a:lnTo>
                      <a:pt x="116" y="287"/>
                    </a:lnTo>
                    <a:lnTo>
                      <a:pt x="113" y="283"/>
                    </a:lnTo>
                    <a:lnTo>
                      <a:pt x="113" y="279"/>
                    </a:lnTo>
                    <a:lnTo>
                      <a:pt x="110" y="260"/>
                    </a:lnTo>
                    <a:lnTo>
                      <a:pt x="107" y="249"/>
                    </a:lnTo>
                    <a:lnTo>
                      <a:pt x="106" y="239"/>
                    </a:lnTo>
                    <a:lnTo>
                      <a:pt x="101" y="216"/>
                    </a:lnTo>
                    <a:lnTo>
                      <a:pt x="97" y="204"/>
                    </a:lnTo>
                    <a:lnTo>
                      <a:pt x="95" y="193"/>
                    </a:lnTo>
                    <a:lnTo>
                      <a:pt x="71" y="187"/>
                    </a:lnTo>
                    <a:lnTo>
                      <a:pt x="48" y="184"/>
                    </a:lnTo>
                    <a:lnTo>
                      <a:pt x="23" y="182"/>
                    </a:lnTo>
                    <a:lnTo>
                      <a:pt x="0" y="182"/>
                    </a:lnTo>
                    <a:lnTo>
                      <a:pt x="0" y="175"/>
                    </a:lnTo>
                    <a:lnTo>
                      <a:pt x="2" y="166"/>
                    </a:lnTo>
                    <a:lnTo>
                      <a:pt x="3" y="157"/>
                    </a:lnTo>
                    <a:lnTo>
                      <a:pt x="7" y="146"/>
                    </a:lnTo>
                    <a:lnTo>
                      <a:pt x="7" y="125"/>
                    </a:lnTo>
                    <a:lnTo>
                      <a:pt x="9" y="102"/>
                    </a:lnTo>
                    <a:lnTo>
                      <a:pt x="13" y="77"/>
                    </a:lnTo>
                    <a:lnTo>
                      <a:pt x="20" y="51"/>
                    </a:lnTo>
                    <a:lnTo>
                      <a:pt x="15" y="41"/>
                    </a:lnTo>
                    <a:lnTo>
                      <a:pt x="13" y="35"/>
                    </a:lnTo>
                    <a:lnTo>
                      <a:pt x="11" y="30"/>
                    </a:lnTo>
                    <a:lnTo>
                      <a:pt x="8" y="23"/>
                    </a:lnTo>
                    <a:lnTo>
                      <a:pt x="5" y="16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876">
                <a:extLst>
                  <a:ext uri="{FF2B5EF4-FFF2-40B4-BE49-F238E27FC236}">
                    <a16:creationId xmlns:a16="http://schemas.microsoft.com/office/drawing/2014/main" id="{EA610656-55A3-CCF2-3FAC-59DF4D6C24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7" y="2915"/>
                <a:ext cx="190" cy="139"/>
              </a:xfrm>
              <a:custGeom>
                <a:avLst/>
                <a:gdLst>
                  <a:gd name="T0" fmla="*/ 16 w 946"/>
                  <a:gd name="T1" fmla="*/ 486 h 691"/>
                  <a:gd name="T2" fmla="*/ 62 w 946"/>
                  <a:gd name="T3" fmla="*/ 509 h 691"/>
                  <a:gd name="T4" fmla="*/ 100 w 946"/>
                  <a:gd name="T5" fmla="*/ 582 h 691"/>
                  <a:gd name="T6" fmla="*/ 112 w 946"/>
                  <a:gd name="T7" fmla="*/ 615 h 691"/>
                  <a:gd name="T8" fmla="*/ 160 w 946"/>
                  <a:gd name="T9" fmla="*/ 606 h 691"/>
                  <a:gd name="T10" fmla="*/ 170 w 946"/>
                  <a:gd name="T11" fmla="*/ 581 h 691"/>
                  <a:gd name="T12" fmla="*/ 203 w 946"/>
                  <a:gd name="T13" fmla="*/ 582 h 691"/>
                  <a:gd name="T14" fmla="*/ 210 w 946"/>
                  <a:gd name="T15" fmla="*/ 617 h 691"/>
                  <a:gd name="T16" fmla="*/ 253 w 946"/>
                  <a:gd name="T17" fmla="*/ 621 h 691"/>
                  <a:gd name="T18" fmla="*/ 285 w 946"/>
                  <a:gd name="T19" fmla="*/ 590 h 691"/>
                  <a:gd name="T20" fmla="*/ 324 w 946"/>
                  <a:gd name="T21" fmla="*/ 571 h 691"/>
                  <a:gd name="T22" fmla="*/ 374 w 946"/>
                  <a:gd name="T23" fmla="*/ 573 h 691"/>
                  <a:gd name="T24" fmla="*/ 400 w 946"/>
                  <a:gd name="T25" fmla="*/ 595 h 691"/>
                  <a:gd name="T26" fmla="*/ 416 w 946"/>
                  <a:gd name="T27" fmla="*/ 619 h 691"/>
                  <a:gd name="T28" fmla="*/ 434 w 946"/>
                  <a:gd name="T29" fmla="*/ 634 h 691"/>
                  <a:gd name="T30" fmla="*/ 477 w 946"/>
                  <a:gd name="T31" fmla="*/ 634 h 691"/>
                  <a:gd name="T32" fmla="*/ 506 w 946"/>
                  <a:gd name="T33" fmla="*/ 691 h 691"/>
                  <a:gd name="T34" fmla="*/ 522 w 946"/>
                  <a:gd name="T35" fmla="*/ 688 h 691"/>
                  <a:gd name="T36" fmla="*/ 543 w 946"/>
                  <a:gd name="T37" fmla="*/ 682 h 691"/>
                  <a:gd name="T38" fmla="*/ 562 w 946"/>
                  <a:gd name="T39" fmla="*/ 668 h 691"/>
                  <a:gd name="T40" fmla="*/ 625 w 946"/>
                  <a:gd name="T41" fmla="*/ 668 h 691"/>
                  <a:gd name="T42" fmla="*/ 652 w 946"/>
                  <a:gd name="T43" fmla="*/ 662 h 691"/>
                  <a:gd name="T44" fmla="*/ 665 w 946"/>
                  <a:gd name="T45" fmla="*/ 656 h 691"/>
                  <a:gd name="T46" fmla="*/ 680 w 946"/>
                  <a:gd name="T47" fmla="*/ 636 h 691"/>
                  <a:gd name="T48" fmla="*/ 691 w 946"/>
                  <a:gd name="T49" fmla="*/ 618 h 691"/>
                  <a:gd name="T50" fmla="*/ 724 w 946"/>
                  <a:gd name="T51" fmla="*/ 605 h 691"/>
                  <a:gd name="T52" fmla="*/ 743 w 946"/>
                  <a:gd name="T53" fmla="*/ 578 h 691"/>
                  <a:gd name="T54" fmla="*/ 794 w 946"/>
                  <a:gd name="T55" fmla="*/ 575 h 691"/>
                  <a:gd name="T56" fmla="*/ 833 w 946"/>
                  <a:gd name="T57" fmla="*/ 545 h 691"/>
                  <a:gd name="T58" fmla="*/ 883 w 946"/>
                  <a:gd name="T59" fmla="*/ 582 h 691"/>
                  <a:gd name="T60" fmla="*/ 909 w 946"/>
                  <a:gd name="T61" fmla="*/ 583 h 691"/>
                  <a:gd name="T62" fmla="*/ 936 w 946"/>
                  <a:gd name="T63" fmla="*/ 566 h 691"/>
                  <a:gd name="T64" fmla="*/ 943 w 946"/>
                  <a:gd name="T65" fmla="*/ 491 h 691"/>
                  <a:gd name="T66" fmla="*/ 918 w 946"/>
                  <a:gd name="T67" fmla="*/ 451 h 691"/>
                  <a:gd name="T68" fmla="*/ 898 w 946"/>
                  <a:gd name="T69" fmla="*/ 405 h 691"/>
                  <a:gd name="T70" fmla="*/ 884 w 946"/>
                  <a:gd name="T71" fmla="*/ 385 h 691"/>
                  <a:gd name="T72" fmla="*/ 816 w 946"/>
                  <a:gd name="T73" fmla="*/ 356 h 691"/>
                  <a:gd name="T74" fmla="*/ 804 w 946"/>
                  <a:gd name="T75" fmla="*/ 333 h 691"/>
                  <a:gd name="T76" fmla="*/ 797 w 946"/>
                  <a:gd name="T77" fmla="*/ 299 h 691"/>
                  <a:gd name="T78" fmla="*/ 771 w 946"/>
                  <a:gd name="T79" fmla="*/ 274 h 691"/>
                  <a:gd name="T80" fmla="*/ 764 w 946"/>
                  <a:gd name="T81" fmla="*/ 222 h 691"/>
                  <a:gd name="T82" fmla="*/ 742 w 946"/>
                  <a:gd name="T83" fmla="*/ 159 h 691"/>
                  <a:gd name="T84" fmla="*/ 692 w 946"/>
                  <a:gd name="T85" fmla="*/ 124 h 691"/>
                  <a:gd name="T86" fmla="*/ 666 w 946"/>
                  <a:gd name="T87" fmla="*/ 109 h 691"/>
                  <a:gd name="T88" fmla="*/ 617 w 946"/>
                  <a:gd name="T89" fmla="*/ 126 h 691"/>
                  <a:gd name="T90" fmla="*/ 569 w 946"/>
                  <a:gd name="T91" fmla="*/ 145 h 691"/>
                  <a:gd name="T92" fmla="*/ 536 w 946"/>
                  <a:gd name="T93" fmla="*/ 148 h 691"/>
                  <a:gd name="T94" fmla="*/ 513 w 946"/>
                  <a:gd name="T95" fmla="*/ 147 h 691"/>
                  <a:gd name="T96" fmla="*/ 492 w 946"/>
                  <a:gd name="T97" fmla="*/ 119 h 691"/>
                  <a:gd name="T98" fmla="*/ 448 w 946"/>
                  <a:gd name="T99" fmla="*/ 101 h 691"/>
                  <a:gd name="T100" fmla="*/ 397 w 946"/>
                  <a:gd name="T101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46" h="691">
                    <a:moveTo>
                      <a:pt x="0" y="491"/>
                    </a:moveTo>
                    <a:lnTo>
                      <a:pt x="6" y="486"/>
                    </a:lnTo>
                    <a:lnTo>
                      <a:pt x="10" y="485"/>
                    </a:lnTo>
                    <a:lnTo>
                      <a:pt x="16" y="486"/>
                    </a:lnTo>
                    <a:lnTo>
                      <a:pt x="30" y="488"/>
                    </a:lnTo>
                    <a:lnTo>
                      <a:pt x="37" y="491"/>
                    </a:lnTo>
                    <a:lnTo>
                      <a:pt x="46" y="496"/>
                    </a:lnTo>
                    <a:lnTo>
                      <a:pt x="62" y="509"/>
                    </a:lnTo>
                    <a:lnTo>
                      <a:pt x="77" y="528"/>
                    </a:lnTo>
                    <a:lnTo>
                      <a:pt x="89" y="553"/>
                    </a:lnTo>
                    <a:lnTo>
                      <a:pt x="94" y="566"/>
                    </a:lnTo>
                    <a:lnTo>
                      <a:pt x="100" y="582"/>
                    </a:lnTo>
                    <a:lnTo>
                      <a:pt x="99" y="593"/>
                    </a:lnTo>
                    <a:lnTo>
                      <a:pt x="101" y="602"/>
                    </a:lnTo>
                    <a:lnTo>
                      <a:pt x="105" y="608"/>
                    </a:lnTo>
                    <a:lnTo>
                      <a:pt x="112" y="615"/>
                    </a:lnTo>
                    <a:lnTo>
                      <a:pt x="120" y="616"/>
                    </a:lnTo>
                    <a:lnTo>
                      <a:pt x="131" y="615"/>
                    </a:lnTo>
                    <a:lnTo>
                      <a:pt x="145" y="611"/>
                    </a:lnTo>
                    <a:lnTo>
                      <a:pt x="160" y="606"/>
                    </a:lnTo>
                    <a:lnTo>
                      <a:pt x="159" y="596"/>
                    </a:lnTo>
                    <a:lnTo>
                      <a:pt x="162" y="589"/>
                    </a:lnTo>
                    <a:lnTo>
                      <a:pt x="164" y="583"/>
                    </a:lnTo>
                    <a:lnTo>
                      <a:pt x="170" y="581"/>
                    </a:lnTo>
                    <a:lnTo>
                      <a:pt x="175" y="577"/>
                    </a:lnTo>
                    <a:lnTo>
                      <a:pt x="183" y="577"/>
                    </a:lnTo>
                    <a:lnTo>
                      <a:pt x="192" y="578"/>
                    </a:lnTo>
                    <a:lnTo>
                      <a:pt x="203" y="582"/>
                    </a:lnTo>
                    <a:lnTo>
                      <a:pt x="200" y="593"/>
                    </a:lnTo>
                    <a:lnTo>
                      <a:pt x="202" y="602"/>
                    </a:lnTo>
                    <a:lnTo>
                      <a:pt x="204" y="611"/>
                    </a:lnTo>
                    <a:lnTo>
                      <a:pt x="210" y="617"/>
                    </a:lnTo>
                    <a:lnTo>
                      <a:pt x="216" y="621"/>
                    </a:lnTo>
                    <a:lnTo>
                      <a:pt x="227" y="622"/>
                    </a:lnTo>
                    <a:lnTo>
                      <a:pt x="238" y="622"/>
                    </a:lnTo>
                    <a:lnTo>
                      <a:pt x="253" y="621"/>
                    </a:lnTo>
                    <a:lnTo>
                      <a:pt x="259" y="617"/>
                    </a:lnTo>
                    <a:lnTo>
                      <a:pt x="266" y="611"/>
                    </a:lnTo>
                    <a:lnTo>
                      <a:pt x="274" y="601"/>
                    </a:lnTo>
                    <a:lnTo>
                      <a:pt x="285" y="590"/>
                    </a:lnTo>
                    <a:lnTo>
                      <a:pt x="291" y="582"/>
                    </a:lnTo>
                    <a:lnTo>
                      <a:pt x="301" y="577"/>
                    </a:lnTo>
                    <a:lnTo>
                      <a:pt x="311" y="572"/>
                    </a:lnTo>
                    <a:lnTo>
                      <a:pt x="324" y="571"/>
                    </a:lnTo>
                    <a:lnTo>
                      <a:pt x="332" y="568"/>
                    </a:lnTo>
                    <a:lnTo>
                      <a:pt x="342" y="568"/>
                    </a:lnTo>
                    <a:lnTo>
                      <a:pt x="360" y="570"/>
                    </a:lnTo>
                    <a:lnTo>
                      <a:pt x="374" y="573"/>
                    </a:lnTo>
                    <a:lnTo>
                      <a:pt x="380" y="576"/>
                    </a:lnTo>
                    <a:lnTo>
                      <a:pt x="386" y="581"/>
                    </a:lnTo>
                    <a:lnTo>
                      <a:pt x="397" y="590"/>
                    </a:lnTo>
                    <a:lnTo>
                      <a:pt x="400" y="595"/>
                    </a:lnTo>
                    <a:lnTo>
                      <a:pt x="405" y="601"/>
                    </a:lnTo>
                    <a:lnTo>
                      <a:pt x="408" y="605"/>
                    </a:lnTo>
                    <a:lnTo>
                      <a:pt x="411" y="610"/>
                    </a:lnTo>
                    <a:lnTo>
                      <a:pt x="416" y="619"/>
                    </a:lnTo>
                    <a:lnTo>
                      <a:pt x="417" y="623"/>
                    </a:lnTo>
                    <a:lnTo>
                      <a:pt x="422" y="628"/>
                    </a:lnTo>
                    <a:lnTo>
                      <a:pt x="427" y="630"/>
                    </a:lnTo>
                    <a:lnTo>
                      <a:pt x="434" y="634"/>
                    </a:lnTo>
                    <a:lnTo>
                      <a:pt x="442" y="634"/>
                    </a:lnTo>
                    <a:lnTo>
                      <a:pt x="452" y="635"/>
                    </a:lnTo>
                    <a:lnTo>
                      <a:pt x="463" y="634"/>
                    </a:lnTo>
                    <a:lnTo>
                      <a:pt x="477" y="634"/>
                    </a:lnTo>
                    <a:lnTo>
                      <a:pt x="480" y="653"/>
                    </a:lnTo>
                    <a:lnTo>
                      <a:pt x="488" y="669"/>
                    </a:lnTo>
                    <a:lnTo>
                      <a:pt x="495" y="681"/>
                    </a:lnTo>
                    <a:lnTo>
                      <a:pt x="506" y="691"/>
                    </a:lnTo>
                    <a:lnTo>
                      <a:pt x="508" y="690"/>
                    </a:lnTo>
                    <a:lnTo>
                      <a:pt x="512" y="690"/>
                    </a:lnTo>
                    <a:lnTo>
                      <a:pt x="519" y="690"/>
                    </a:lnTo>
                    <a:lnTo>
                      <a:pt x="522" y="688"/>
                    </a:lnTo>
                    <a:lnTo>
                      <a:pt x="525" y="688"/>
                    </a:lnTo>
                    <a:lnTo>
                      <a:pt x="532" y="688"/>
                    </a:lnTo>
                    <a:lnTo>
                      <a:pt x="537" y="685"/>
                    </a:lnTo>
                    <a:lnTo>
                      <a:pt x="543" y="682"/>
                    </a:lnTo>
                    <a:lnTo>
                      <a:pt x="545" y="680"/>
                    </a:lnTo>
                    <a:lnTo>
                      <a:pt x="547" y="679"/>
                    </a:lnTo>
                    <a:lnTo>
                      <a:pt x="552" y="676"/>
                    </a:lnTo>
                    <a:lnTo>
                      <a:pt x="562" y="668"/>
                    </a:lnTo>
                    <a:lnTo>
                      <a:pt x="576" y="664"/>
                    </a:lnTo>
                    <a:lnTo>
                      <a:pt x="593" y="663"/>
                    </a:lnTo>
                    <a:lnTo>
                      <a:pt x="615" y="667"/>
                    </a:lnTo>
                    <a:lnTo>
                      <a:pt x="625" y="668"/>
                    </a:lnTo>
                    <a:lnTo>
                      <a:pt x="635" y="668"/>
                    </a:lnTo>
                    <a:lnTo>
                      <a:pt x="645" y="665"/>
                    </a:lnTo>
                    <a:lnTo>
                      <a:pt x="650" y="663"/>
                    </a:lnTo>
                    <a:lnTo>
                      <a:pt x="652" y="662"/>
                    </a:lnTo>
                    <a:lnTo>
                      <a:pt x="656" y="662"/>
                    </a:lnTo>
                    <a:lnTo>
                      <a:pt x="657" y="659"/>
                    </a:lnTo>
                    <a:lnTo>
                      <a:pt x="660" y="658"/>
                    </a:lnTo>
                    <a:lnTo>
                      <a:pt x="665" y="656"/>
                    </a:lnTo>
                    <a:lnTo>
                      <a:pt x="673" y="648"/>
                    </a:lnTo>
                    <a:lnTo>
                      <a:pt x="680" y="640"/>
                    </a:lnTo>
                    <a:lnTo>
                      <a:pt x="680" y="638"/>
                    </a:lnTo>
                    <a:lnTo>
                      <a:pt x="680" y="636"/>
                    </a:lnTo>
                    <a:lnTo>
                      <a:pt x="682" y="636"/>
                    </a:lnTo>
                    <a:lnTo>
                      <a:pt x="684" y="634"/>
                    </a:lnTo>
                    <a:lnTo>
                      <a:pt x="689" y="629"/>
                    </a:lnTo>
                    <a:lnTo>
                      <a:pt x="691" y="618"/>
                    </a:lnTo>
                    <a:lnTo>
                      <a:pt x="694" y="613"/>
                    </a:lnTo>
                    <a:lnTo>
                      <a:pt x="698" y="611"/>
                    </a:lnTo>
                    <a:lnTo>
                      <a:pt x="709" y="606"/>
                    </a:lnTo>
                    <a:lnTo>
                      <a:pt x="724" y="605"/>
                    </a:lnTo>
                    <a:lnTo>
                      <a:pt x="725" y="595"/>
                    </a:lnTo>
                    <a:lnTo>
                      <a:pt x="730" y="588"/>
                    </a:lnTo>
                    <a:lnTo>
                      <a:pt x="735" y="582"/>
                    </a:lnTo>
                    <a:lnTo>
                      <a:pt x="743" y="578"/>
                    </a:lnTo>
                    <a:lnTo>
                      <a:pt x="752" y="575"/>
                    </a:lnTo>
                    <a:lnTo>
                      <a:pt x="764" y="573"/>
                    </a:lnTo>
                    <a:lnTo>
                      <a:pt x="777" y="572"/>
                    </a:lnTo>
                    <a:lnTo>
                      <a:pt x="794" y="575"/>
                    </a:lnTo>
                    <a:lnTo>
                      <a:pt x="800" y="562"/>
                    </a:lnTo>
                    <a:lnTo>
                      <a:pt x="810" y="554"/>
                    </a:lnTo>
                    <a:lnTo>
                      <a:pt x="820" y="548"/>
                    </a:lnTo>
                    <a:lnTo>
                      <a:pt x="833" y="545"/>
                    </a:lnTo>
                    <a:lnTo>
                      <a:pt x="849" y="559"/>
                    </a:lnTo>
                    <a:lnTo>
                      <a:pt x="860" y="566"/>
                    </a:lnTo>
                    <a:lnTo>
                      <a:pt x="874" y="576"/>
                    </a:lnTo>
                    <a:lnTo>
                      <a:pt x="883" y="582"/>
                    </a:lnTo>
                    <a:lnTo>
                      <a:pt x="888" y="583"/>
                    </a:lnTo>
                    <a:lnTo>
                      <a:pt x="895" y="584"/>
                    </a:lnTo>
                    <a:lnTo>
                      <a:pt x="901" y="583"/>
                    </a:lnTo>
                    <a:lnTo>
                      <a:pt x="909" y="583"/>
                    </a:lnTo>
                    <a:lnTo>
                      <a:pt x="918" y="581"/>
                    </a:lnTo>
                    <a:lnTo>
                      <a:pt x="929" y="578"/>
                    </a:lnTo>
                    <a:lnTo>
                      <a:pt x="931" y="573"/>
                    </a:lnTo>
                    <a:lnTo>
                      <a:pt x="936" y="566"/>
                    </a:lnTo>
                    <a:lnTo>
                      <a:pt x="941" y="551"/>
                    </a:lnTo>
                    <a:lnTo>
                      <a:pt x="946" y="535"/>
                    </a:lnTo>
                    <a:lnTo>
                      <a:pt x="946" y="511"/>
                    </a:lnTo>
                    <a:lnTo>
                      <a:pt x="943" y="491"/>
                    </a:lnTo>
                    <a:lnTo>
                      <a:pt x="938" y="481"/>
                    </a:lnTo>
                    <a:lnTo>
                      <a:pt x="934" y="474"/>
                    </a:lnTo>
                    <a:lnTo>
                      <a:pt x="921" y="461"/>
                    </a:lnTo>
                    <a:lnTo>
                      <a:pt x="918" y="451"/>
                    </a:lnTo>
                    <a:lnTo>
                      <a:pt x="915" y="440"/>
                    </a:lnTo>
                    <a:lnTo>
                      <a:pt x="911" y="427"/>
                    </a:lnTo>
                    <a:lnTo>
                      <a:pt x="906" y="412"/>
                    </a:lnTo>
                    <a:lnTo>
                      <a:pt x="898" y="405"/>
                    </a:lnTo>
                    <a:lnTo>
                      <a:pt x="895" y="400"/>
                    </a:lnTo>
                    <a:lnTo>
                      <a:pt x="892" y="396"/>
                    </a:lnTo>
                    <a:lnTo>
                      <a:pt x="888" y="390"/>
                    </a:lnTo>
                    <a:lnTo>
                      <a:pt x="884" y="385"/>
                    </a:lnTo>
                    <a:lnTo>
                      <a:pt x="877" y="375"/>
                    </a:lnTo>
                    <a:lnTo>
                      <a:pt x="850" y="365"/>
                    </a:lnTo>
                    <a:lnTo>
                      <a:pt x="822" y="359"/>
                    </a:lnTo>
                    <a:lnTo>
                      <a:pt x="816" y="356"/>
                    </a:lnTo>
                    <a:lnTo>
                      <a:pt x="811" y="353"/>
                    </a:lnTo>
                    <a:lnTo>
                      <a:pt x="808" y="348"/>
                    </a:lnTo>
                    <a:lnTo>
                      <a:pt x="806" y="342"/>
                    </a:lnTo>
                    <a:lnTo>
                      <a:pt x="804" y="333"/>
                    </a:lnTo>
                    <a:lnTo>
                      <a:pt x="804" y="325"/>
                    </a:lnTo>
                    <a:lnTo>
                      <a:pt x="804" y="314"/>
                    </a:lnTo>
                    <a:lnTo>
                      <a:pt x="806" y="303"/>
                    </a:lnTo>
                    <a:lnTo>
                      <a:pt x="797" y="299"/>
                    </a:lnTo>
                    <a:lnTo>
                      <a:pt x="789" y="295"/>
                    </a:lnTo>
                    <a:lnTo>
                      <a:pt x="782" y="288"/>
                    </a:lnTo>
                    <a:lnTo>
                      <a:pt x="777" y="282"/>
                    </a:lnTo>
                    <a:lnTo>
                      <a:pt x="771" y="274"/>
                    </a:lnTo>
                    <a:lnTo>
                      <a:pt x="768" y="265"/>
                    </a:lnTo>
                    <a:lnTo>
                      <a:pt x="764" y="255"/>
                    </a:lnTo>
                    <a:lnTo>
                      <a:pt x="763" y="244"/>
                    </a:lnTo>
                    <a:lnTo>
                      <a:pt x="764" y="222"/>
                    </a:lnTo>
                    <a:lnTo>
                      <a:pt x="764" y="204"/>
                    </a:lnTo>
                    <a:lnTo>
                      <a:pt x="759" y="185"/>
                    </a:lnTo>
                    <a:lnTo>
                      <a:pt x="753" y="172"/>
                    </a:lnTo>
                    <a:lnTo>
                      <a:pt x="742" y="159"/>
                    </a:lnTo>
                    <a:lnTo>
                      <a:pt x="729" y="149"/>
                    </a:lnTo>
                    <a:lnTo>
                      <a:pt x="712" y="139"/>
                    </a:lnTo>
                    <a:lnTo>
                      <a:pt x="694" y="133"/>
                    </a:lnTo>
                    <a:lnTo>
                      <a:pt x="692" y="124"/>
                    </a:lnTo>
                    <a:lnTo>
                      <a:pt x="689" y="118"/>
                    </a:lnTo>
                    <a:lnTo>
                      <a:pt x="683" y="113"/>
                    </a:lnTo>
                    <a:lnTo>
                      <a:pt x="677" y="111"/>
                    </a:lnTo>
                    <a:lnTo>
                      <a:pt x="666" y="109"/>
                    </a:lnTo>
                    <a:lnTo>
                      <a:pt x="655" y="110"/>
                    </a:lnTo>
                    <a:lnTo>
                      <a:pt x="642" y="113"/>
                    </a:lnTo>
                    <a:lnTo>
                      <a:pt x="626" y="119"/>
                    </a:lnTo>
                    <a:lnTo>
                      <a:pt x="617" y="126"/>
                    </a:lnTo>
                    <a:lnTo>
                      <a:pt x="608" y="133"/>
                    </a:lnTo>
                    <a:lnTo>
                      <a:pt x="595" y="138"/>
                    </a:lnTo>
                    <a:lnTo>
                      <a:pt x="583" y="143"/>
                    </a:lnTo>
                    <a:lnTo>
                      <a:pt x="569" y="145"/>
                    </a:lnTo>
                    <a:lnTo>
                      <a:pt x="553" y="148"/>
                    </a:lnTo>
                    <a:lnTo>
                      <a:pt x="543" y="148"/>
                    </a:lnTo>
                    <a:lnTo>
                      <a:pt x="539" y="148"/>
                    </a:lnTo>
                    <a:lnTo>
                      <a:pt x="536" y="148"/>
                    </a:lnTo>
                    <a:lnTo>
                      <a:pt x="535" y="148"/>
                    </a:lnTo>
                    <a:lnTo>
                      <a:pt x="535" y="149"/>
                    </a:lnTo>
                    <a:lnTo>
                      <a:pt x="515" y="149"/>
                    </a:lnTo>
                    <a:lnTo>
                      <a:pt x="513" y="147"/>
                    </a:lnTo>
                    <a:lnTo>
                      <a:pt x="512" y="145"/>
                    </a:lnTo>
                    <a:lnTo>
                      <a:pt x="509" y="142"/>
                    </a:lnTo>
                    <a:lnTo>
                      <a:pt x="502" y="132"/>
                    </a:lnTo>
                    <a:lnTo>
                      <a:pt x="492" y="119"/>
                    </a:lnTo>
                    <a:lnTo>
                      <a:pt x="483" y="103"/>
                    </a:lnTo>
                    <a:lnTo>
                      <a:pt x="462" y="103"/>
                    </a:lnTo>
                    <a:lnTo>
                      <a:pt x="454" y="102"/>
                    </a:lnTo>
                    <a:lnTo>
                      <a:pt x="448" y="101"/>
                    </a:lnTo>
                    <a:lnTo>
                      <a:pt x="437" y="95"/>
                    </a:lnTo>
                    <a:lnTo>
                      <a:pt x="431" y="86"/>
                    </a:lnTo>
                    <a:lnTo>
                      <a:pt x="412" y="44"/>
                    </a:lnTo>
                    <a:lnTo>
                      <a:pt x="397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877">
                <a:extLst>
                  <a:ext uri="{FF2B5EF4-FFF2-40B4-BE49-F238E27FC236}">
                    <a16:creationId xmlns:a16="http://schemas.microsoft.com/office/drawing/2014/main" id="{EE9EF796-F596-E194-48BC-251039DE0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0" y="2945"/>
                <a:ext cx="307" cy="69"/>
              </a:xfrm>
              <a:custGeom>
                <a:avLst/>
                <a:gdLst>
                  <a:gd name="T0" fmla="*/ 7 w 1535"/>
                  <a:gd name="T1" fmla="*/ 229 h 342"/>
                  <a:gd name="T2" fmla="*/ 36 w 1535"/>
                  <a:gd name="T3" fmla="*/ 204 h 342"/>
                  <a:gd name="T4" fmla="*/ 127 w 1535"/>
                  <a:gd name="T5" fmla="*/ 187 h 342"/>
                  <a:gd name="T6" fmla="*/ 201 w 1535"/>
                  <a:gd name="T7" fmla="*/ 184 h 342"/>
                  <a:gd name="T8" fmla="*/ 264 w 1535"/>
                  <a:gd name="T9" fmla="*/ 200 h 342"/>
                  <a:gd name="T10" fmla="*/ 320 w 1535"/>
                  <a:gd name="T11" fmla="*/ 209 h 342"/>
                  <a:gd name="T12" fmla="*/ 382 w 1535"/>
                  <a:gd name="T13" fmla="*/ 192 h 342"/>
                  <a:gd name="T14" fmla="*/ 417 w 1535"/>
                  <a:gd name="T15" fmla="*/ 179 h 342"/>
                  <a:gd name="T16" fmla="*/ 436 w 1535"/>
                  <a:gd name="T17" fmla="*/ 173 h 342"/>
                  <a:gd name="T18" fmla="*/ 447 w 1535"/>
                  <a:gd name="T19" fmla="*/ 181 h 342"/>
                  <a:gd name="T20" fmla="*/ 468 w 1535"/>
                  <a:gd name="T21" fmla="*/ 198 h 342"/>
                  <a:gd name="T22" fmla="*/ 517 w 1535"/>
                  <a:gd name="T23" fmla="*/ 215 h 342"/>
                  <a:gd name="T24" fmla="*/ 539 w 1535"/>
                  <a:gd name="T25" fmla="*/ 239 h 342"/>
                  <a:gd name="T26" fmla="*/ 563 w 1535"/>
                  <a:gd name="T27" fmla="*/ 207 h 342"/>
                  <a:gd name="T28" fmla="*/ 614 w 1535"/>
                  <a:gd name="T29" fmla="*/ 193 h 342"/>
                  <a:gd name="T30" fmla="*/ 670 w 1535"/>
                  <a:gd name="T31" fmla="*/ 200 h 342"/>
                  <a:gd name="T32" fmla="*/ 711 w 1535"/>
                  <a:gd name="T33" fmla="*/ 217 h 342"/>
                  <a:gd name="T34" fmla="*/ 720 w 1535"/>
                  <a:gd name="T35" fmla="*/ 215 h 342"/>
                  <a:gd name="T36" fmla="*/ 734 w 1535"/>
                  <a:gd name="T37" fmla="*/ 210 h 342"/>
                  <a:gd name="T38" fmla="*/ 749 w 1535"/>
                  <a:gd name="T39" fmla="*/ 189 h 342"/>
                  <a:gd name="T40" fmla="*/ 760 w 1535"/>
                  <a:gd name="T41" fmla="*/ 162 h 342"/>
                  <a:gd name="T42" fmla="*/ 799 w 1535"/>
                  <a:gd name="T43" fmla="*/ 141 h 342"/>
                  <a:gd name="T44" fmla="*/ 851 w 1535"/>
                  <a:gd name="T45" fmla="*/ 108 h 342"/>
                  <a:gd name="T46" fmla="*/ 881 w 1535"/>
                  <a:gd name="T47" fmla="*/ 59 h 342"/>
                  <a:gd name="T48" fmla="*/ 920 w 1535"/>
                  <a:gd name="T49" fmla="*/ 22 h 342"/>
                  <a:gd name="T50" fmla="*/ 969 w 1535"/>
                  <a:gd name="T51" fmla="*/ 0 h 342"/>
                  <a:gd name="T52" fmla="*/ 1012 w 1535"/>
                  <a:gd name="T53" fmla="*/ 10 h 342"/>
                  <a:gd name="T54" fmla="*/ 1028 w 1535"/>
                  <a:gd name="T55" fmla="*/ 44 h 342"/>
                  <a:gd name="T56" fmla="*/ 1039 w 1535"/>
                  <a:gd name="T57" fmla="*/ 72 h 342"/>
                  <a:gd name="T58" fmla="*/ 1069 w 1535"/>
                  <a:gd name="T59" fmla="*/ 87 h 342"/>
                  <a:gd name="T60" fmla="*/ 1096 w 1535"/>
                  <a:gd name="T61" fmla="*/ 104 h 342"/>
                  <a:gd name="T62" fmla="*/ 1137 w 1535"/>
                  <a:gd name="T63" fmla="*/ 148 h 342"/>
                  <a:gd name="T64" fmla="*/ 1165 w 1535"/>
                  <a:gd name="T65" fmla="*/ 159 h 342"/>
                  <a:gd name="T66" fmla="*/ 1197 w 1535"/>
                  <a:gd name="T67" fmla="*/ 171 h 342"/>
                  <a:gd name="T68" fmla="*/ 1225 w 1535"/>
                  <a:gd name="T69" fmla="*/ 192 h 342"/>
                  <a:gd name="T70" fmla="*/ 1249 w 1535"/>
                  <a:gd name="T71" fmla="*/ 224 h 342"/>
                  <a:gd name="T72" fmla="*/ 1287 w 1535"/>
                  <a:gd name="T73" fmla="*/ 236 h 342"/>
                  <a:gd name="T74" fmla="*/ 1345 w 1535"/>
                  <a:gd name="T75" fmla="*/ 247 h 342"/>
                  <a:gd name="T76" fmla="*/ 1366 w 1535"/>
                  <a:gd name="T77" fmla="*/ 264 h 342"/>
                  <a:gd name="T78" fmla="*/ 1379 w 1535"/>
                  <a:gd name="T79" fmla="*/ 296 h 342"/>
                  <a:gd name="T80" fmla="*/ 1392 w 1535"/>
                  <a:gd name="T81" fmla="*/ 313 h 342"/>
                  <a:gd name="T82" fmla="*/ 1424 w 1535"/>
                  <a:gd name="T83" fmla="*/ 316 h 342"/>
                  <a:gd name="T84" fmla="*/ 1506 w 1535"/>
                  <a:gd name="T85" fmla="*/ 304 h 342"/>
                  <a:gd name="T86" fmla="*/ 1528 w 1535"/>
                  <a:gd name="T87" fmla="*/ 315 h 342"/>
                  <a:gd name="T88" fmla="*/ 1535 w 1535"/>
                  <a:gd name="T89" fmla="*/ 342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35" h="342">
                    <a:moveTo>
                      <a:pt x="0" y="250"/>
                    </a:moveTo>
                    <a:lnTo>
                      <a:pt x="2" y="238"/>
                    </a:lnTo>
                    <a:lnTo>
                      <a:pt x="7" y="229"/>
                    </a:lnTo>
                    <a:lnTo>
                      <a:pt x="18" y="215"/>
                    </a:lnTo>
                    <a:lnTo>
                      <a:pt x="25" y="209"/>
                    </a:lnTo>
                    <a:lnTo>
                      <a:pt x="36" y="204"/>
                    </a:lnTo>
                    <a:lnTo>
                      <a:pt x="50" y="199"/>
                    </a:lnTo>
                    <a:lnTo>
                      <a:pt x="68" y="195"/>
                    </a:lnTo>
                    <a:lnTo>
                      <a:pt x="127" y="187"/>
                    </a:lnTo>
                    <a:lnTo>
                      <a:pt x="153" y="183"/>
                    </a:lnTo>
                    <a:lnTo>
                      <a:pt x="178" y="183"/>
                    </a:lnTo>
                    <a:lnTo>
                      <a:pt x="201" y="184"/>
                    </a:lnTo>
                    <a:lnTo>
                      <a:pt x="224" y="189"/>
                    </a:lnTo>
                    <a:lnTo>
                      <a:pt x="245" y="193"/>
                    </a:lnTo>
                    <a:lnTo>
                      <a:pt x="264" y="200"/>
                    </a:lnTo>
                    <a:lnTo>
                      <a:pt x="282" y="209"/>
                    </a:lnTo>
                    <a:lnTo>
                      <a:pt x="300" y="221"/>
                    </a:lnTo>
                    <a:lnTo>
                      <a:pt x="320" y="209"/>
                    </a:lnTo>
                    <a:lnTo>
                      <a:pt x="340" y="200"/>
                    </a:lnTo>
                    <a:lnTo>
                      <a:pt x="360" y="194"/>
                    </a:lnTo>
                    <a:lnTo>
                      <a:pt x="382" y="192"/>
                    </a:lnTo>
                    <a:lnTo>
                      <a:pt x="390" y="189"/>
                    </a:lnTo>
                    <a:lnTo>
                      <a:pt x="404" y="186"/>
                    </a:lnTo>
                    <a:lnTo>
                      <a:pt x="417" y="179"/>
                    </a:lnTo>
                    <a:lnTo>
                      <a:pt x="434" y="173"/>
                    </a:lnTo>
                    <a:lnTo>
                      <a:pt x="434" y="172"/>
                    </a:lnTo>
                    <a:lnTo>
                      <a:pt x="436" y="173"/>
                    </a:lnTo>
                    <a:lnTo>
                      <a:pt x="439" y="175"/>
                    </a:lnTo>
                    <a:lnTo>
                      <a:pt x="444" y="178"/>
                    </a:lnTo>
                    <a:lnTo>
                      <a:pt x="447" y="181"/>
                    </a:lnTo>
                    <a:lnTo>
                      <a:pt x="453" y="186"/>
                    </a:lnTo>
                    <a:lnTo>
                      <a:pt x="459" y="190"/>
                    </a:lnTo>
                    <a:lnTo>
                      <a:pt x="468" y="198"/>
                    </a:lnTo>
                    <a:lnTo>
                      <a:pt x="491" y="201"/>
                    </a:lnTo>
                    <a:lnTo>
                      <a:pt x="510" y="210"/>
                    </a:lnTo>
                    <a:lnTo>
                      <a:pt x="517" y="215"/>
                    </a:lnTo>
                    <a:lnTo>
                      <a:pt x="526" y="222"/>
                    </a:lnTo>
                    <a:lnTo>
                      <a:pt x="532" y="229"/>
                    </a:lnTo>
                    <a:lnTo>
                      <a:pt x="539" y="239"/>
                    </a:lnTo>
                    <a:lnTo>
                      <a:pt x="545" y="229"/>
                    </a:lnTo>
                    <a:lnTo>
                      <a:pt x="554" y="219"/>
                    </a:lnTo>
                    <a:lnTo>
                      <a:pt x="563" y="207"/>
                    </a:lnTo>
                    <a:lnTo>
                      <a:pt x="576" y="196"/>
                    </a:lnTo>
                    <a:lnTo>
                      <a:pt x="594" y="193"/>
                    </a:lnTo>
                    <a:lnTo>
                      <a:pt x="614" y="193"/>
                    </a:lnTo>
                    <a:lnTo>
                      <a:pt x="636" y="194"/>
                    </a:lnTo>
                    <a:lnTo>
                      <a:pt x="662" y="199"/>
                    </a:lnTo>
                    <a:lnTo>
                      <a:pt x="670" y="200"/>
                    </a:lnTo>
                    <a:lnTo>
                      <a:pt x="682" y="205"/>
                    </a:lnTo>
                    <a:lnTo>
                      <a:pt x="696" y="210"/>
                    </a:lnTo>
                    <a:lnTo>
                      <a:pt x="711" y="217"/>
                    </a:lnTo>
                    <a:lnTo>
                      <a:pt x="719" y="216"/>
                    </a:lnTo>
                    <a:lnTo>
                      <a:pt x="719" y="215"/>
                    </a:lnTo>
                    <a:lnTo>
                      <a:pt x="720" y="215"/>
                    </a:lnTo>
                    <a:lnTo>
                      <a:pt x="722" y="215"/>
                    </a:lnTo>
                    <a:lnTo>
                      <a:pt x="727" y="215"/>
                    </a:lnTo>
                    <a:lnTo>
                      <a:pt x="734" y="210"/>
                    </a:lnTo>
                    <a:lnTo>
                      <a:pt x="742" y="204"/>
                    </a:lnTo>
                    <a:lnTo>
                      <a:pt x="746" y="195"/>
                    </a:lnTo>
                    <a:lnTo>
                      <a:pt x="749" y="189"/>
                    </a:lnTo>
                    <a:lnTo>
                      <a:pt x="753" y="184"/>
                    </a:lnTo>
                    <a:lnTo>
                      <a:pt x="757" y="171"/>
                    </a:lnTo>
                    <a:lnTo>
                      <a:pt x="760" y="162"/>
                    </a:lnTo>
                    <a:lnTo>
                      <a:pt x="763" y="155"/>
                    </a:lnTo>
                    <a:lnTo>
                      <a:pt x="779" y="148"/>
                    </a:lnTo>
                    <a:lnTo>
                      <a:pt x="799" y="141"/>
                    </a:lnTo>
                    <a:lnTo>
                      <a:pt x="819" y="133"/>
                    </a:lnTo>
                    <a:lnTo>
                      <a:pt x="845" y="127"/>
                    </a:lnTo>
                    <a:lnTo>
                      <a:pt x="851" y="108"/>
                    </a:lnTo>
                    <a:lnTo>
                      <a:pt x="859" y="91"/>
                    </a:lnTo>
                    <a:lnTo>
                      <a:pt x="869" y="74"/>
                    </a:lnTo>
                    <a:lnTo>
                      <a:pt x="881" y="59"/>
                    </a:lnTo>
                    <a:lnTo>
                      <a:pt x="889" y="49"/>
                    </a:lnTo>
                    <a:lnTo>
                      <a:pt x="903" y="36"/>
                    </a:lnTo>
                    <a:lnTo>
                      <a:pt x="920" y="22"/>
                    </a:lnTo>
                    <a:lnTo>
                      <a:pt x="929" y="13"/>
                    </a:lnTo>
                    <a:lnTo>
                      <a:pt x="942" y="6"/>
                    </a:lnTo>
                    <a:lnTo>
                      <a:pt x="969" y="0"/>
                    </a:lnTo>
                    <a:lnTo>
                      <a:pt x="999" y="1"/>
                    </a:lnTo>
                    <a:lnTo>
                      <a:pt x="1005" y="4"/>
                    </a:lnTo>
                    <a:lnTo>
                      <a:pt x="1012" y="10"/>
                    </a:lnTo>
                    <a:lnTo>
                      <a:pt x="1019" y="19"/>
                    </a:lnTo>
                    <a:lnTo>
                      <a:pt x="1029" y="33"/>
                    </a:lnTo>
                    <a:lnTo>
                      <a:pt x="1028" y="44"/>
                    </a:lnTo>
                    <a:lnTo>
                      <a:pt x="1029" y="55"/>
                    </a:lnTo>
                    <a:lnTo>
                      <a:pt x="1032" y="63"/>
                    </a:lnTo>
                    <a:lnTo>
                      <a:pt x="1039" y="72"/>
                    </a:lnTo>
                    <a:lnTo>
                      <a:pt x="1046" y="78"/>
                    </a:lnTo>
                    <a:lnTo>
                      <a:pt x="1057" y="84"/>
                    </a:lnTo>
                    <a:lnTo>
                      <a:pt x="1069" y="87"/>
                    </a:lnTo>
                    <a:lnTo>
                      <a:pt x="1085" y="91"/>
                    </a:lnTo>
                    <a:lnTo>
                      <a:pt x="1089" y="97"/>
                    </a:lnTo>
                    <a:lnTo>
                      <a:pt x="1096" y="104"/>
                    </a:lnTo>
                    <a:lnTo>
                      <a:pt x="1108" y="119"/>
                    </a:lnTo>
                    <a:lnTo>
                      <a:pt x="1121" y="135"/>
                    </a:lnTo>
                    <a:lnTo>
                      <a:pt x="1137" y="148"/>
                    </a:lnTo>
                    <a:lnTo>
                      <a:pt x="1142" y="150"/>
                    </a:lnTo>
                    <a:lnTo>
                      <a:pt x="1151" y="154"/>
                    </a:lnTo>
                    <a:lnTo>
                      <a:pt x="1165" y="159"/>
                    </a:lnTo>
                    <a:lnTo>
                      <a:pt x="1182" y="164"/>
                    </a:lnTo>
                    <a:lnTo>
                      <a:pt x="1188" y="165"/>
                    </a:lnTo>
                    <a:lnTo>
                      <a:pt x="1197" y="171"/>
                    </a:lnTo>
                    <a:lnTo>
                      <a:pt x="1207" y="177"/>
                    </a:lnTo>
                    <a:lnTo>
                      <a:pt x="1220" y="188"/>
                    </a:lnTo>
                    <a:lnTo>
                      <a:pt x="1225" y="192"/>
                    </a:lnTo>
                    <a:lnTo>
                      <a:pt x="1232" y="200"/>
                    </a:lnTo>
                    <a:lnTo>
                      <a:pt x="1240" y="211"/>
                    </a:lnTo>
                    <a:lnTo>
                      <a:pt x="1249" y="224"/>
                    </a:lnTo>
                    <a:lnTo>
                      <a:pt x="1265" y="230"/>
                    </a:lnTo>
                    <a:lnTo>
                      <a:pt x="1275" y="233"/>
                    </a:lnTo>
                    <a:lnTo>
                      <a:pt x="1287" y="236"/>
                    </a:lnTo>
                    <a:lnTo>
                      <a:pt x="1314" y="241"/>
                    </a:lnTo>
                    <a:lnTo>
                      <a:pt x="1328" y="244"/>
                    </a:lnTo>
                    <a:lnTo>
                      <a:pt x="1345" y="247"/>
                    </a:lnTo>
                    <a:lnTo>
                      <a:pt x="1349" y="250"/>
                    </a:lnTo>
                    <a:lnTo>
                      <a:pt x="1356" y="256"/>
                    </a:lnTo>
                    <a:lnTo>
                      <a:pt x="1366" y="264"/>
                    </a:lnTo>
                    <a:lnTo>
                      <a:pt x="1380" y="275"/>
                    </a:lnTo>
                    <a:lnTo>
                      <a:pt x="1378" y="286"/>
                    </a:lnTo>
                    <a:lnTo>
                      <a:pt x="1379" y="296"/>
                    </a:lnTo>
                    <a:lnTo>
                      <a:pt x="1382" y="303"/>
                    </a:lnTo>
                    <a:lnTo>
                      <a:pt x="1388" y="309"/>
                    </a:lnTo>
                    <a:lnTo>
                      <a:pt x="1392" y="313"/>
                    </a:lnTo>
                    <a:lnTo>
                      <a:pt x="1401" y="315"/>
                    </a:lnTo>
                    <a:lnTo>
                      <a:pt x="1411" y="316"/>
                    </a:lnTo>
                    <a:lnTo>
                      <a:pt x="1424" y="316"/>
                    </a:lnTo>
                    <a:lnTo>
                      <a:pt x="1483" y="307"/>
                    </a:lnTo>
                    <a:lnTo>
                      <a:pt x="1495" y="304"/>
                    </a:lnTo>
                    <a:lnTo>
                      <a:pt x="1506" y="304"/>
                    </a:lnTo>
                    <a:lnTo>
                      <a:pt x="1515" y="306"/>
                    </a:lnTo>
                    <a:lnTo>
                      <a:pt x="1523" y="310"/>
                    </a:lnTo>
                    <a:lnTo>
                      <a:pt x="1528" y="315"/>
                    </a:lnTo>
                    <a:lnTo>
                      <a:pt x="1532" y="322"/>
                    </a:lnTo>
                    <a:lnTo>
                      <a:pt x="1534" y="331"/>
                    </a:lnTo>
                    <a:lnTo>
                      <a:pt x="1535" y="34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878">
                <a:extLst>
                  <a:ext uri="{FF2B5EF4-FFF2-40B4-BE49-F238E27FC236}">
                    <a16:creationId xmlns:a16="http://schemas.microsoft.com/office/drawing/2014/main" id="{0BC77A91-9367-34EC-AEEC-89E5B2818B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7" y="3014"/>
                <a:ext cx="0" cy="3"/>
              </a:xfrm>
              <a:custGeom>
                <a:avLst/>
                <a:gdLst>
                  <a:gd name="T0" fmla="*/ 3 w 3"/>
                  <a:gd name="T1" fmla="*/ 0 h 18"/>
                  <a:gd name="T2" fmla="*/ 0 w 3"/>
                  <a:gd name="T3" fmla="*/ 7 h 18"/>
                  <a:gd name="T4" fmla="*/ 1 w 3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8">
                    <a:moveTo>
                      <a:pt x="3" y="0"/>
                    </a:moveTo>
                    <a:lnTo>
                      <a:pt x="0" y="7"/>
                    </a:lnTo>
                    <a:lnTo>
                      <a:pt x="1" y="18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879">
                <a:extLst>
                  <a:ext uri="{FF2B5EF4-FFF2-40B4-BE49-F238E27FC236}">
                    <a16:creationId xmlns:a16="http://schemas.microsoft.com/office/drawing/2014/main" id="{5B43DD52-0B0B-E6C2-F961-F027F57647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3235"/>
                <a:ext cx="542" cy="215"/>
              </a:xfrm>
              <a:custGeom>
                <a:avLst/>
                <a:gdLst>
                  <a:gd name="T0" fmla="*/ 17 w 2709"/>
                  <a:gd name="T1" fmla="*/ 1075 h 1075"/>
                  <a:gd name="T2" fmla="*/ 73 w 2709"/>
                  <a:gd name="T3" fmla="*/ 1052 h 1075"/>
                  <a:gd name="T4" fmla="*/ 130 w 2709"/>
                  <a:gd name="T5" fmla="*/ 1033 h 1075"/>
                  <a:gd name="T6" fmla="*/ 216 w 2709"/>
                  <a:gd name="T7" fmla="*/ 1037 h 1075"/>
                  <a:gd name="T8" fmla="*/ 260 w 2709"/>
                  <a:gd name="T9" fmla="*/ 1008 h 1075"/>
                  <a:gd name="T10" fmla="*/ 275 w 2709"/>
                  <a:gd name="T11" fmla="*/ 977 h 1075"/>
                  <a:gd name="T12" fmla="*/ 326 w 2709"/>
                  <a:gd name="T13" fmla="*/ 970 h 1075"/>
                  <a:gd name="T14" fmla="*/ 349 w 2709"/>
                  <a:gd name="T15" fmla="*/ 970 h 1075"/>
                  <a:gd name="T16" fmla="*/ 373 w 2709"/>
                  <a:gd name="T17" fmla="*/ 953 h 1075"/>
                  <a:gd name="T18" fmla="*/ 410 w 2709"/>
                  <a:gd name="T19" fmla="*/ 898 h 1075"/>
                  <a:gd name="T20" fmla="*/ 482 w 2709"/>
                  <a:gd name="T21" fmla="*/ 886 h 1075"/>
                  <a:gd name="T22" fmla="*/ 625 w 2709"/>
                  <a:gd name="T23" fmla="*/ 849 h 1075"/>
                  <a:gd name="T24" fmla="*/ 675 w 2709"/>
                  <a:gd name="T25" fmla="*/ 817 h 1075"/>
                  <a:gd name="T26" fmla="*/ 721 w 2709"/>
                  <a:gd name="T27" fmla="*/ 779 h 1075"/>
                  <a:gd name="T28" fmla="*/ 785 w 2709"/>
                  <a:gd name="T29" fmla="*/ 786 h 1075"/>
                  <a:gd name="T30" fmla="*/ 819 w 2709"/>
                  <a:gd name="T31" fmla="*/ 813 h 1075"/>
                  <a:gd name="T32" fmla="*/ 933 w 2709"/>
                  <a:gd name="T33" fmla="*/ 779 h 1075"/>
                  <a:gd name="T34" fmla="*/ 1002 w 2709"/>
                  <a:gd name="T35" fmla="*/ 756 h 1075"/>
                  <a:gd name="T36" fmla="*/ 1014 w 2709"/>
                  <a:gd name="T37" fmla="*/ 735 h 1075"/>
                  <a:gd name="T38" fmla="*/ 1065 w 2709"/>
                  <a:gd name="T39" fmla="*/ 688 h 1075"/>
                  <a:gd name="T40" fmla="*/ 1150 w 2709"/>
                  <a:gd name="T41" fmla="*/ 669 h 1075"/>
                  <a:gd name="T42" fmla="*/ 1243 w 2709"/>
                  <a:gd name="T43" fmla="*/ 655 h 1075"/>
                  <a:gd name="T44" fmla="*/ 1317 w 2709"/>
                  <a:gd name="T45" fmla="*/ 631 h 1075"/>
                  <a:gd name="T46" fmla="*/ 1361 w 2709"/>
                  <a:gd name="T47" fmla="*/ 583 h 1075"/>
                  <a:gd name="T48" fmla="*/ 1408 w 2709"/>
                  <a:gd name="T49" fmla="*/ 541 h 1075"/>
                  <a:gd name="T50" fmla="*/ 1472 w 2709"/>
                  <a:gd name="T51" fmla="*/ 561 h 1075"/>
                  <a:gd name="T52" fmla="*/ 1530 w 2709"/>
                  <a:gd name="T53" fmla="*/ 498 h 1075"/>
                  <a:gd name="T54" fmla="*/ 1568 w 2709"/>
                  <a:gd name="T55" fmla="*/ 425 h 1075"/>
                  <a:gd name="T56" fmla="*/ 1622 w 2709"/>
                  <a:gd name="T57" fmla="*/ 345 h 1075"/>
                  <a:gd name="T58" fmla="*/ 1633 w 2709"/>
                  <a:gd name="T59" fmla="*/ 288 h 1075"/>
                  <a:gd name="T60" fmla="*/ 1647 w 2709"/>
                  <a:gd name="T61" fmla="*/ 210 h 1075"/>
                  <a:gd name="T62" fmla="*/ 1682 w 2709"/>
                  <a:gd name="T63" fmla="*/ 162 h 1075"/>
                  <a:gd name="T64" fmla="*/ 1756 w 2709"/>
                  <a:gd name="T65" fmla="*/ 135 h 1075"/>
                  <a:gd name="T66" fmla="*/ 1787 w 2709"/>
                  <a:gd name="T67" fmla="*/ 172 h 1075"/>
                  <a:gd name="T68" fmla="*/ 1839 w 2709"/>
                  <a:gd name="T69" fmla="*/ 128 h 1075"/>
                  <a:gd name="T70" fmla="*/ 1945 w 2709"/>
                  <a:gd name="T71" fmla="*/ 104 h 1075"/>
                  <a:gd name="T72" fmla="*/ 1983 w 2709"/>
                  <a:gd name="T73" fmla="*/ 75 h 1075"/>
                  <a:gd name="T74" fmla="*/ 1986 w 2709"/>
                  <a:gd name="T75" fmla="*/ 37 h 1075"/>
                  <a:gd name="T76" fmla="*/ 2010 w 2709"/>
                  <a:gd name="T77" fmla="*/ 9 h 1075"/>
                  <a:gd name="T78" fmla="*/ 2082 w 2709"/>
                  <a:gd name="T79" fmla="*/ 32 h 1075"/>
                  <a:gd name="T80" fmla="*/ 2160 w 2709"/>
                  <a:gd name="T81" fmla="*/ 23 h 1075"/>
                  <a:gd name="T82" fmla="*/ 2217 w 2709"/>
                  <a:gd name="T83" fmla="*/ 0 h 1075"/>
                  <a:gd name="T84" fmla="*/ 2259 w 2709"/>
                  <a:gd name="T85" fmla="*/ 19 h 1075"/>
                  <a:gd name="T86" fmla="*/ 2292 w 2709"/>
                  <a:gd name="T87" fmla="*/ 80 h 1075"/>
                  <a:gd name="T88" fmla="*/ 2295 w 2709"/>
                  <a:gd name="T89" fmla="*/ 172 h 1075"/>
                  <a:gd name="T90" fmla="*/ 2345 w 2709"/>
                  <a:gd name="T91" fmla="*/ 253 h 1075"/>
                  <a:gd name="T92" fmla="*/ 2371 w 2709"/>
                  <a:gd name="T93" fmla="*/ 280 h 1075"/>
                  <a:gd name="T94" fmla="*/ 2438 w 2709"/>
                  <a:gd name="T95" fmla="*/ 288 h 1075"/>
                  <a:gd name="T96" fmla="*/ 2502 w 2709"/>
                  <a:gd name="T97" fmla="*/ 312 h 1075"/>
                  <a:gd name="T98" fmla="*/ 2535 w 2709"/>
                  <a:gd name="T99" fmla="*/ 395 h 1075"/>
                  <a:gd name="T100" fmla="*/ 2532 w 2709"/>
                  <a:gd name="T101" fmla="*/ 482 h 1075"/>
                  <a:gd name="T102" fmla="*/ 2575 w 2709"/>
                  <a:gd name="T103" fmla="*/ 500 h 1075"/>
                  <a:gd name="T104" fmla="*/ 2620 w 2709"/>
                  <a:gd name="T105" fmla="*/ 511 h 1075"/>
                  <a:gd name="T106" fmla="*/ 2629 w 2709"/>
                  <a:gd name="T107" fmla="*/ 568 h 1075"/>
                  <a:gd name="T108" fmla="*/ 2686 w 2709"/>
                  <a:gd name="T109" fmla="*/ 598 h 1075"/>
                  <a:gd name="T110" fmla="*/ 2709 w 2709"/>
                  <a:gd name="T111" fmla="*/ 643 h 1075"/>
                  <a:gd name="T112" fmla="*/ 2689 w 2709"/>
                  <a:gd name="T113" fmla="*/ 720 h 1075"/>
                  <a:gd name="T114" fmla="*/ 2655 w 2709"/>
                  <a:gd name="T115" fmla="*/ 786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709" h="1075">
                    <a:moveTo>
                      <a:pt x="1" y="1055"/>
                    </a:moveTo>
                    <a:lnTo>
                      <a:pt x="0" y="1063"/>
                    </a:lnTo>
                    <a:lnTo>
                      <a:pt x="3" y="1069"/>
                    </a:lnTo>
                    <a:lnTo>
                      <a:pt x="8" y="1072"/>
                    </a:lnTo>
                    <a:lnTo>
                      <a:pt x="17" y="1075"/>
                    </a:lnTo>
                    <a:lnTo>
                      <a:pt x="25" y="1073"/>
                    </a:lnTo>
                    <a:lnTo>
                      <a:pt x="38" y="1072"/>
                    </a:lnTo>
                    <a:lnTo>
                      <a:pt x="52" y="1069"/>
                    </a:lnTo>
                    <a:lnTo>
                      <a:pt x="70" y="1063"/>
                    </a:lnTo>
                    <a:lnTo>
                      <a:pt x="73" y="1052"/>
                    </a:lnTo>
                    <a:lnTo>
                      <a:pt x="82" y="1044"/>
                    </a:lnTo>
                    <a:lnTo>
                      <a:pt x="90" y="1038"/>
                    </a:lnTo>
                    <a:lnTo>
                      <a:pt x="103" y="1036"/>
                    </a:lnTo>
                    <a:lnTo>
                      <a:pt x="115" y="1032"/>
                    </a:lnTo>
                    <a:lnTo>
                      <a:pt x="130" y="1033"/>
                    </a:lnTo>
                    <a:lnTo>
                      <a:pt x="146" y="1035"/>
                    </a:lnTo>
                    <a:lnTo>
                      <a:pt x="166" y="1040"/>
                    </a:lnTo>
                    <a:lnTo>
                      <a:pt x="187" y="1041"/>
                    </a:lnTo>
                    <a:lnTo>
                      <a:pt x="212" y="1040"/>
                    </a:lnTo>
                    <a:lnTo>
                      <a:pt x="216" y="1037"/>
                    </a:lnTo>
                    <a:lnTo>
                      <a:pt x="225" y="1033"/>
                    </a:lnTo>
                    <a:lnTo>
                      <a:pt x="236" y="1029"/>
                    </a:lnTo>
                    <a:lnTo>
                      <a:pt x="252" y="1023"/>
                    </a:lnTo>
                    <a:lnTo>
                      <a:pt x="258" y="1013"/>
                    </a:lnTo>
                    <a:lnTo>
                      <a:pt x="260" y="1008"/>
                    </a:lnTo>
                    <a:lnTo>
                      <a:pt x="261" y="1006"/>
                    </a:lnTo>
                    <a:lnTo>
                      <a:pt x="264" y="1004"/>
                    </a:lnTo>
                    <a:lnTo>
                      <a:pt x="269" y="993"/>
                    </a:lnTo>
                    <a:lnTo>
                      <a:pt x="273" y="983"/>
                    </a:lnTo>
                    <a:lnTo>
                      <a:pt x="275" y="977"/>
                    </a:lnTo>
                    <a:lnTo>
                      <a:pt x="278" y="973"/>
                    </a:lnTo>
                    <a:lnTo>
                      <a:pt x="289" y="968"/>
                    </a:lnTo>
                    <a:lnTo>
                      <a:pt x="303" y="967"/>
                    </a:lnTo>
                    <a:lnTo>
                      <a:pt x="322" y="970"/>
                    </a:lnTo>
                    <a:lnTo>
                      <a:pt x="326" y="970"/>
                    </a:lnTo>
                    <a:lnTo>
                      <a:pt x="330" y="972"/>
                    </a:lnTo>
                    <a:lnTo>
                      <a:pt x="340" y="973"/>
                    </a:lnTo>
                    <a:lnTo>
                      <a:pt x="347" y="972"/>
                    </a:lnTo>
                    <a:lnTo>
                      <a:pt x="347" y="970"/>
                    </a:lnTo>
                    <a:lnTo>
                      <a:pt x="349" y="970"/>
                    </a:lnTo>
                    <a:lnTo>
                      <a:pt x="351" y="970"/>
                    </a:lnTo>
                    <a:lnTo>
                      <a:pt x="356" y="970"/>
                    </a:lnTo>
                    <a:lnTo>
                      <a:pt x="362" y="966"/>
                    </a:lnTo>
                    <a:lnTo>
                      <a:pt x="368" y="961"/>
                    </a:lnTo>
                    <a:lnTo>
                      <a:pt x="373" y="953"/>
                    </a:lnTo>
                    <a:lnTo>
                      <a:pt x="379" y="946"/>
                    </a:lnTo>
                    <a:lnTo>
                      <a:pt x="383" y="930"/>
                    </a:lnTo>
                    <a:lnTo>
                      <a:pt x="390" y="917"/>
                    </a:lnTo>
                    <a:lnTo>
                      <a:pt x="398" y="906"/>
                    </a:lnTo>
                    <a:lnTo>
                      <a:pt x="410" y="898"/>
                    </a:lnTo>
                    <a:lnTo>
                      <a:pt x="422" y="892"/>
                    </a:lnTo>
                    <a:lnTo>
                      <a:pt x="438" y="888"/>
                    </a:lnTo>
                    <a:lnTo>
                      <a:pt x="455" y="887"/>
                    </a:lnTo>
                    <a:lnTo>
                      <a:pt x="476" y="890"/>
                    </a:lnTo>
                    <a:lnTo>
                      <a:pt x="482" y="886"/>
                    </a:lnTo>
                    <a:lnTo>
                      <a:pt x="490" y="880"/>
                    </a:lnTo>
                    <a:lnTo>
                      <a:pt x="501" y="870"/>
                    </a:lnTo>
                    <a:lnTo>
                      <a:pt x="517" y="859"/>
                    </a:lnTo>
                    <a:lnTo>
                      <a:pt x="570" y="852"/>
                    </a:lnTo>
                    <a:lnTo>
                      <a:pt x="625" y="849"/>
                    </a:lnTo>
                    <a:lnTo>
                      <a:pt x="631" y="847"/>
                    </a:lnTo>
                    <a:lnTo>
                      <a:pt x="641" y="843"/>
                    </a:lnTo>
                    <a:lnTo>
                      <a:pt x="652" y="837"/>
                    </a:lnTo>
                    <a:lnTo>
                      <a:pt x="665" y="829"/>
                    </a:lnTo>
                    <a:lnTo>
                      <a:pt x="675" y="817"/>
                    </a:lnTo>
                    <a:lnTo>
                      <a:pt x="683" y="804"/>
                    </a:lnTo>
                    <a:lnTo>
                      <a:pt x="690" y="790"/>
                    </a:lnTo>
                    <a:lnTo>
                      <a:pt x="698" y="777"/>
                    </a:lnTo>
                    <a:lnTo>
                      <a:pt x="707" y="777"/>
                    </a:lnTo>
                    <a:lnTo>
                      <a:pt x="721" y="779"/>
                    </a:lnTo>
                    <a:lnTo>
                      <a:pt x="738" y="783"/>
                    </a:lnTo>
                    <a:lnTo>
                      <a:pt x="758" y="790"/>
                    </a:lnTo>
                    <a:lnTo>
                      <a:pt x="767" y="786"/>
                    </a:lnTo>
                    <a:lnTo>
                      <a:pt x="776" y="786"/>
                    </a:lnTo>
                    <a:lnTo>
                      <a:pt x="785" y="786"/>
                    </a:lnTo>
                    <a:lnTo>
                      <a:pt x="793" y="790"/>
                    </a:lnTo>
                    <a:lnTo>
                      <a:pt x="799" y="792"/>
                    </a:lnTo>
                    <a:lnTo>
                      <a:pt x="807" y="798"/>
                    </a:lnTo>
                    <a:lnTo>
                      <a:pt x="813" y="804"/>
                    </a:lnTo>
                    <a:lnTo>
                      <a:pt x="819" y="813"/>
                    </a:lnTo>
                    <a:lnTo>
                      <a:pt x="832" y="797"/>
                    </a:lnTo>
                    <a:lnTo>
                      <a:pt x="848" y="787"/>
                    </a:lnTo>
                    <a:lnTo>
                      <a:pt x="873" y="779"/>
                    </a:lnTo>
                    <a:lnTo>
                      <a:pt x="904" y="779"/>
                    </a:lnTo>
                    <a:lnTo>
                      <a:pt x="933" y="779"/>
                    </a:lnTo>
                    <a:lnTo>
                      <a:pt x="946" y="777"/>
                    </a:lnTo>
                    <a:lnTo>
                      <a:pt x="961" y="774"/>
                    </a:lnTo>
                    <a:lnTo>
                      <a:pt x="987" y="764"/>
                    </a:lnTo>
                    <a:lnTo>
                      <a:pt x="999" y="758"/>
                    </a:lnTo>
                    <a:lnTo>
                      <a:pt x="1002" y="756"/>
                    </a:lnTo>
                    <a:lnTo>
                      <a:pt x="1002" y="755"/>
                    </a:lnTo>
                    <a:lnTo>
                      <a:pt x="1003" y="755"/>
                    </a:lnTo>
                    <a:lnTo>
                      <a:pt x="1005" y="755"/>
                    </a:lnTo>
                    <a:lnTo>
                      <a:pt x="1013" y="752"/>
                    </a:lnTo>
                    <a:lnTo>
                      <a:pt x="1014" y="735"/>
                    </a:lnTo>
                    <a:lnTo>
                      <a:pt x="1019" y="722"/>
                    </a:lnTo>
                    <a:lnTo>
                      <a:pt x="1026" y="710"/>
                    </a:lnTo>
                    <a:lnTo>
                      <a:pt x="1037" y="701"/>
                    </a:lnTo>
                    <a:lnTo>
                      <a:pt x="1049" y="693"/>
                    </a:lnTo>
                    <a:lnTo>
                      <a:pt x="1065" y="688"/>
                    </a:lnTo>
                    <a:lnTo>
                      <a:pt x="1083" y="684"/>
                    </a:lnTo>
                    <a:lnTo>
                      <a:pt x="1105" y="684"/>
                    </a:lnTo>
                    <a:lnTo>
                      <a:pt x="1117" y="677"/>
                    </a:lnTo>
                    <a:lnTo>
                      <a:pt x="1133" y="672"/>
                    </a:lnTo>
                    <a:lnTo>
                      <a:pt x="1150" y="669"/>
                    </a:lnTo>
                    <a:lnTo>
                      <a:pt x="1170" y="669"/>
                    </a:lnTo>
                    <a:lnTo>
                      <a:pt x="1184" y="667"/>
                    </a:lnTo>
                    <a:lnTo>
                      <a:pt x="1201" y="665"/>
                    </a:lnTo>
                    <a:lnTo>
                      <a:pt x="1220" y="660"/>
                    </a:lnTo>
                    <a:lnTo>
                      <a:pt x="1243" y="655"/>
                    </a:lnTo>
                    <a:lnTo>
                      <a:pt x="1259" y="653"/>
                    </a:lnTo>
                    <a:lnTo>
                      <a:pt x="1276" y="650"/>
                    </a:lnTo>
                    <a:lnTo>
                      <a:pt x="1290" y="646"/>
                    </a:lnTo>
                    <a:lnTo>
                      <a:pt x="1305" y="640"/>
                    </a:lnTo>
                    <a:lnTo>
                      <a:pt x="1317" y="631"/>
                    </a:lnTo>
                    <a:lnTo>
                      <a:pt x="1330" y="621"/>
                    </a:lnTo>
                    <a:lnTo>
                      <a:pt x="1341" y="609"/>
                    </a:lnTo>
                    <a:lnTo>
                      <a:pt x="1353" y="596"/>
                    </a:lnTo>
                    <a:lnTo>
                      <a:pt x="1356" y="590"/>
                    </a:lnTo>
                    <a:lnTo>
                      <a:pt x="1361" y="583"/>
                    </a:lnTo>
                    <a:lnTo>
                      <a:pt x="1365" y="570"/>
                    </a:lnTo>
                    <a:lnTo>
                      <a:pt x="1373" y="556"/>
                    </a:lnTo>
                    <a:lnTo>
                      <a:pt x="1386" y="547"/>
                    </a:lnTo>
                    <a:lnTo>
                      <a:pt x="1394" y="544"/>
                    </a:lnTo>
                    <a:lnTo>
                      <a:pt x="1408" y="541"/>
                    </a:lnTo>
                    <a:lnTo>
                      <a:pt x="1417" y="549"/>
                    </a:lnTo>
                    <a:lnTo>
                      <a:pt x="1431" y="558"/>
                    </a:lnTo>
                    <a:lnTo>
                      <a:pt x="1444" y="569"/>
                    </a:lnTo>
                    <a:lnTo>
                      <a:pt x="1461" y="583"/>
                    </a:lnTo>
                    <a:lnTo>
                      <a:pt x="1472" y="561"/>
                    </a:lnTo>
                    <a:lnTo>
                      <a:pt x="1485" y="543"/>
                    </a:lnTo>
                    <a:lnTo>
                      <a:pt x="1501" y="524"/>
                    </a:lnTo>
                    <a:lnTo>
                      <a:pt x="1520" y="510"/>
                    </a:lnTo>
                    <a:lnTo>
                      <a:pt x="1524" y="505"/>
                    </a:lnTo>
                    <a:lnTo>
                      <a:pt x="1530" y="498"/>
                    </a:lnTo>
                    <a:lnTo>
                      <a:pt x="1537" y="486"/>
                    </a:lnTo>
                    <a:lnTo>
                      <a:pt x="1548" y="472"/>
                    </a:lnTo>
                    <a:lnTo>
                      <a:pt x="1556" y="448"/>
                    </a:lnTo>
                    <a:lnTo>
                      <a:pt x="1560" y="436"/>
                    </a:lnTo>
                    <a:lnTo>
                      <a:pt x="1568" y="425"/>
                    </a:lnTo>
                    <a:lnTo>
                      <a:pt x="1574" y="412"/>
                    </a:lnTo>
                    <a:lnTo>
                      <a:pt x="1582" y="400"/>
                    </a:lnTo>
                    <a:lnTo>
                      <a:pt x="1603" y="375"/>
                    </a:lnTo>
                    <a:lnTo>
                      <a:pt x="1611" y="360"/>
                    </a:lnTo>
                    <a:lnTo>
                      <a:pt x="1622" y="345"/>
                    </a:lnTo>
                    <a:lnTo>
                      <a:pt x="1634" y="328"/>
                    </a:lnTo>
                    <a:lnTo>
                      <a:pt x="1649" y="311"/>
                    </a:lnTo>
                    <a:lnTo>
                      <a:pt x="1643" y="305"/>
                    </a:lnTo>
                    <a:lnTo>
                      <a:pt x="1639" y="300"/>
                    </a:lnTo>
                    <a:lnTo>
                      <a:pt x="1633" y="288"/>
                    </a:lnTo>
                    <a:lnTo>
                      <a:pt x="1631" y="280"/>
                    </a:lnTo>
                    <a:lnTo>
                      <a:pt x="1631" y="272"/>
                    </a:lnTo>
                    <a:lnTo>
                      <a:pt x="1632" y="255"/>
                    </a:lnTo>
                    <a:lnTo>
                      <a:pt x="1637" y="231"/>
                    </a:lnTo>
                    <a:lnTo>
                      <a:pt x="1647" y="210"/>
                    </a:lnTo>
                    <a:lnTo>
                      <a:pt x="1650" y="202"/>
                    </a:lnTo>
                    <a:lnTo>
                      <a:pt x="1659" y="191"/>
                    </a:lnTo>
                    <a:lnTo>
                      <a:pt x="1662" y="184"/>
                    </a:lnTo>
                    <a:lnTo>
                      <a:pt x="1668" y="178"/>
                    </a:lnTo>
                    <a:lnTo>
                      <a:pt x="1682" y="162"/>
                    </a:lnTo>
                    <a:lnTo>
                      <a:pt x="1697" y="149"/>
                    </a:lnTo>
                    <a:lnTo>
                      <a:pt x="1717" y="141"/>
                    </a:lnTo>
                    <a:lnTo>
                      <a:pt x="1731" y="137"/>
                    </a:lnTo>
                    <a:lnTo>
                      <a:pt x="1745" y="135"/>
                    </a:lnTo>
                    <a:lnTo>
                      <a:pt x="1756" y="135"/>
                    </a:lnTo>
                    <a:lnTo>
                      <a:pt x="1767" y="139"/>
                    </a:lnTo>
                    <a:lnTo>
                      <a:pt x="1774" y="143"/>
                    </a:lnTo>
                    <a:lnTo>
                      <a:pt x="1780" y="150"/>
                    </a:lnTo>
                    <a:lnTo>
                      <a:pt x="1783" y="158"/>
                    </a:lnTo>
                    <a:lnTo>
                      <a:pt x="1787" y="172"/>
                    </a:lnTo>
                    <a:lnTo>
                      <a:pt x="1802" y="169"/>
                    </a:lnTo>
                    <a:lnTo>
                      <a:pt x="1816" y="162"/>
                    </a:lnTo>
                    <a:lnTo>
                      <a:pt x="1828" y="147"/>
                    </a:lnTo>
                    <a:lnTo>
                      <a:pt x="1833" y="138"/>
                    </a:lnTo>
                    <a:lnTo>
                      <a:pt x="1839" y="128"/>
                    </a:lnTo>
                    <a:lnTo>
                      <a:pt x="1855" y="117"/>
                    </a:lnTo>
                    <a:lnTo>
                      <a:pt x="1877" y="111"/>
                    </a:lnTo>
                    <a:lnTo>
                      <a:pt x="1902" y="106"/>
                    </a:lnTo>
                    <a:lnTo>
                      <a:pt x="1933" y="105"/>
                    </a:lnTo>
                    <a:lnTo>
                      <a:pt x="1945" y="104"/>
                    </a:lnTo>
                    <a:lnTo>
                      <a:pt x="1956" y="101"/>
                    </a:lnTo>
                    <a:lnTo>
                      <a:pt x="1965" y="98"/>
                    </a:lnTo>
                    <a:lnTo>
                      <a:pt x="1974" y="93"/>
                    </a:lnTo>
                    <a:lnTo>
                      <a:pt x="1979" y="84"/>
                    </a:lnTo>
                    <a:lnTo>
                      <a:pt x="1983" y="75"/>
                    </a:lnTo>
                    <a:lnTo>
                      <a:pt x="1986" y="64"/>
                    </a:lnTo>
                    <a:lnTo>
                      <a:pt x="1986" y="57"/>
                    </a:lnTo>
                    <a:lnTo>
                      <a:pt x="1986" y="53"/>
                    </a:lnTo>
                    <a:lnTo>
                      <a:pt x="1987" y="50"/>
                    </a:lnTo>
                    <a:lnTo>
                      <a:pt x="1986" y="37"/>
                    </a:lnTo>
                    <a:lnTo>
                      <a:pt x="1988" y="29"/>
                    </a:lnTo>
                    <a:lnTo>
                      <a:pt x="1991" y="20"/>
                    </a:lnTo>
                    <a:lnTo>
                      <a:pt x="1997" y="15"/>
                    </a:lnTo>
                    <a:lnTo>
                      <a:pt x="2002" y="10"/>
                    </a:lnTo>
                    <a:lnTo>
                      <a:pt x="2010" y="9"/>
                    </a:lnTo>
                    <a:lnTo>
                      <a:pt x="2019" y="9"/>
                    </a:lnTo>
                    <a:lnTo>
                      <a:pt x="2031" y="13"/>
                    </a:lnTo>
                    <a:lnTo>
                      <a:pt x="2048" y="24"/>
                    </a:lnTo>
                    <a:lnTo>
                      <a:pt x="2067" y="31"/>
                    </a:lnTo>
                    <a:lnTo>
                      <a:pt x="2082" y="32"/>
                    </a:lnTo>
                    <a:lnTo>
                      <a:pt x="2100" y="33"/>
                    </a:lnTo>
                    <a:lnTo>
                      <a:pt x="2118" y="32"/>
                    </a:lnTo>
                    <a:lnTo>
                      <a:pt x="2140" y="30"/>
                    </a:lnTo>
                    <a:lnTo>
                      <a:pt x="2148" y="26"/>
                    </a:lnTo>
                    <a:lnTo>
                      <a:pt x="2160" y="23"/>
                    </a:lnTo>
                    <a:lnTo>
                      <a:pt x="2174" y="17"/>
                    </a:lnTo>
                    <a:lnTo>
                      <a:pt x="2191" y="9"/>
                    </a:lnTo>
                    <a:lnTo>
                      <a:pt x="2199" y="4"/>
                    </a:lnTo>
                    <a:lnTo>
                      <a:pt x="2209" y="2"/>
                    </a:lnTo>
                    <a:lnTo>
                      <a:pt x="2217" y="0"/>
                    </a:lnTo>
                    <a:lnTo>
                      <a:pt x="2226" y="0"/>
                    </a:lnTo>
                    <a:lnTo>
                      <a:pt x="2232" y="0"/>
                    </a:lnTo>
                    <a:lnTo>
                      <a:pt x="2239" y="2"/>
                    </a:lnTo>
                    <a:lnTo>
                      <a:pt x="2251" y="10"/>
                    </a:lnTo>
                    <a:lnTo>
                      <a:pt x="2259" y="19"/>
                    </a:lnTo>
                    <a:lnTo>
                      <a:pt x="2267" y="30"/>
                    </a:lnTo>
                    <a:lnTo>
                      <a:pt x="2276" y="43"/>
                    </a:lnTo>
                    <a:lnTo>
                      <a:pt x="2286" y="61"/>
                    </a:lnTo>
                    <a:lnTo>
                      <a:pt x="2288" y="69"/>
                    </a:lnTo>
                    <a:lnTo>
                      <a:pt x="2292" y="80"/>
                    </a:lnTo>
                    <a:lnTo>
                      <a:pt x="2299" y="93"/>
                    </a:lnTo>
                    <a:lnTo>
                      <a:pt x="2308" y="111"/>
                    </a:lnTo>
                    <a:lnTo>
                      <a:pt x="2295" y="129"/>
                    </a:lnTo>
                    <a:lnTo>
                      <a:pt x="2291" y="150"/>
                    </a:lnTo>
                    <a:lnTo>
                      <a:pt x="2295" y="172"/>
                    </a:lnTo>
                    <a:lnTo>
                      <a:pt x="2308" y="196"/>
                    </a:lnTo>
                    <a:lnTo>
                      <a:pt x="2323" y="213"/>
                    </a:lnTo>
                    <a:lnTo>
                      <a:pt x="2345" y="232"/>
                    </a:lnTo>
                    <a:lnTo>
                      <a:pt x="2343" y="243"/>
                    </a:lnTo>
                    <a:lnTo>
                      <a:pt x="2345" y="253"/>
                    </a:lnTo>
                    <a:lnTo>
                      <a:pt x="2347" y="261"/>
                    </a:lnTo>
                    <a:lnTo>
                      <a:pt x="2352" y="269"/>
                    </a:lnTo>
                    <a:lnTo>
                      <a:pt x="2357" y="273"/>
                    </a:lnTo>
                    <a:lnTo>
                      <a:pt x="2364" y="277"/>
                    </a:lnTo>
                    <a:lnTo>
                      <a:pt x="2371" y="280"/>
                    </a:lnTo>
                    <a:lnTo>
                      <a:pt x="2381" y="281"/>
                    </a:lnTo>
                    <a:lnTo>
                      <a:pt x="2388" y="280"/>
                    </a:lnTo>
                    <a:lnTo>
                      <a:pt x="2400" y="281"/>
                    </a:lnTo>
                    <a:lnTo>
                      <a:pt x="2416" y="283"/>
                    </a:lnTo>
                    <a:lnTo>
                      <a:pt x="2438" y="288"/>
                    </a:lnTo>
                    <a:lnTo>
                      <a:pt x="2461" y="297"/>
                    </a:lnTo>
                    <a:lnTo>
                      <a:pt x="2474" y="299"/>
                    </a:lnTo>
                    <a:lnTo>
                      <a:pt x="2490" y="303"/>
                    </a:lnTo>
                    <a:lnTo>
                      <a:pt x="2495" y="305"/>
                    </a:lnTo>
                    <a:lnTo>
                      <a:pt x="2502" y="312"/>
                    </a:lnTo>
                    <a:lnTo>
                      <a:pt x="2509" y="323"/>
                    </a:lnTo>
                    <a:lnTo>
                      <a:pt x="2517" y="340"/>
                    </a:lnTo>
                    <a:lnTo>
                      <a:pt x="2520" y="362"/>
                    </a:lnTo>
                    <a:lnTo>
                      <a:pt x="2526" y="380"/>
                    </a:lnTo>
                    <a:lnTo>
                      <a:pt x="2535" y="395"/>
                    </a:lnTo>
                    <a:lnTo>
                      <a:pt x="2547" y="404"/>
                    </a:lnTo>
                    <a:lnTo>
                      <a:pt x="2534" y="449"/>
                    </a:lnTo>
                    <a:lnTo>
                      <a:pt x="2530" y="463"/>
                    </a:lnTo>
                    <a:lnTo>
                      <a:pt x="2531" y="473"/>
                    </a:lnTo>
                    <a:lnTo>
                      <a:pt x="2532" y="482"/>
                    </a:lnTo>
                    <a:lnTo>
                      <a:pt x="2537" y="490"/>
                    </a:lnTo>
                    <a:lnTo>
                      <a:pt x="2543" y="495"/>
                    </a:lnTo>
                    <a:lnTo>
                      <a:pt x="2552" y="499"/>
                    </a:lnTo>
                    <a:lnTo>
                      <a:pt x="2562" y="500"/>
                    </a:lnTo>
                    <a:lnTo>
                      <a:pt x="2575" y="500"/>
                    </a:lnTo>
                    <a:lnTo>
                      <a:pt x="2587" y="497"/>
                    </a:lnTo>
                    <a:lnTo>
                      <a:pt x="2598" y="498"/>
                    </a:lnTo>
                    <a:lnTo>
                      <a:pt x="2606" y="499"/>
                    </a:lnTo>
                    <a:lnTo>
                      <a:pt x="2615" y="505"/>
                    </a:lnTo>
                    <a:lnTo>
                      <a:pt x="2620" y="511"/>
                    </a:lnTo>
                    <a:lnTo>
                      <a:pt x="2623" y="521"/>
                    </a:lnTo>
                    <a:lnTo>
                      <a:pt x="2625" y="532"/>
                    </a:lnTo>
                    <a:lnTo>
                      <a:pt x="2626" y="546"/>
                    </a:lnTo>
                    <a:lnTo>
                      <a:pt x="2626" y="556"/>
                    </a:lnTo>
                    <a:lnTo>
                      <a:pt x="2629" y="568"/>
                    </a:lnTo>
                    <a:lnTo>
                      <a:pt x="2635" y="580"/>
                    </a:lnTo>
                    <a:lnTo>
                      <a:pt x="2646" y="595"/>
                    </a:lnTo>
                    <a:lnTo>
                      <a:pt x="2662" y="593"/>
                    </a:lnTo>
                    <a:lnTo>
                      <a:pt x="2675" y="596"/>
                    </a:lnTo>
                    <a:lnTo>
                      <a:pt x="2686" y="598"/>
                    </a:lnTo>
                    <a:lnTo>
                      <a:pt x="2696" y="604"/>
                    </a:lnTo>
                    <a:lnTo>
                      <a:pt x="2702" y="610"/>
                    </a:lnTo>
                    <a:lnTo>
                      <a:pt x="2707" y="620"/>
                    </a:lnTo>
                    <a:lnTo>
                      <a:pt x="2708" y="630"/>
                    </a:lnTo>
                    <a:lnTo>
                      <a:pt x="2709" y="643"/>
                    </a:lnTo>
                    <a:lnTo>
                      <a:pt x="2707" y="657"/>
                    </a:lnTo>
                    <a:lnTo>
                      <a:pt x="2703" y="675"/>
                    </a:lnTo>
                    <a:lnTo>
                      <a:pt x="2697" y="695"/>
                    </a:lnTo>
                    <a:lnTo>
                      <a:pt x="2692" y="706"/>
                    </a:lnTo>
                    <a:lnTo>
                      <a:pt x="2689" y="720"/>
                    </a:lnTo>
                    <a:lnTo>
                      <a:pt x="2668" y="764"/>
                    </a:lnTo>
                    <a:lnTo>
                      <a:pt x="2665" y="768"/>
                    </a:lnTo>
                    <a:lnTo>
                      <a:pt x="2662" y="770"/>
                    </a:lnTo>
                    <a:lnTo>
                      <a:pt x="2661" y="775"/>
                    </a:lnTo>
                    <a:lnTo>
                      <a:pt x="2655" y="786"/>
                    </a:lnTo>
                    <a:lnTo>
                      <a:pt x="2648" y="80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880">
                <a:extLst>
                  <a:ext uri="{FF2B5EF4-FFF2-40B4-BE49-F238E27FC236}">
                    <a16:creationId xmlns:a16="http://schemas.microsoft.com/office/drawing/2014/main" id="{D6980D42-37CC-68D1-CA53-F02CBAFB0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2" y="3404"/>
                <a:ext cx="87" cy="47"/>
              </a:xfrm>
              <a:custGeom>
                <a:avLst/>
                <a:gdLst>
                  <a:gd name="T0" fmla="*/ 0 w 436"/>
                  <a:gd name="T1" fmla="*/ 55 h 237"/>
                  <a:gd name="T2" fmla="*/ 8 w 436"/>
                  <a:gd name="T3" fmla="*/ 46 h 237"/>
                  <a:gd name="T4" fmla="*/ 23 w 436"/>
                  <a:gd name="T5" fmla="*/ 37 h 237"/>
                  <a:gd name="T6" fmla="*/ 40 w 436"/>
                  <a:gd name="T7" fmla="*/ 24 h 237"/>
                  <a:gd name="T8" fmla="*/ 61 w 436"/>
                  <a:gd name="T9" fmla="*/ 12 h 237"/>
                  <a:gd name="T10" fmla="*/ 157 w 436"/>
                  <a:gd name="T11" fmla="*/ 1 h 237"/>
                  <a:gd name="T12" fmla="*/ 169 w 436"/>
                  <a:gd name="T13" fmla="*/ 0 h 237"/>
                  <a:gd name="T14" fmla="*/ 181 w 436"/>
                  <a:gd name="T15" fmla="*/ 1 h 237"/>
                  <a:gd name="T16" fmla="*/ 192 w 436"/>
                  <a:gd name="T17" fmla="*/ 3 h 237"/>
                  <a:gd name="T18" fmla="*/ 204 w 436"/>
                  <a:gd name="T19" fmla="*/ 6 h 237"/>
                  <a:gd name="T20" fmla="*/ 213 w 436"/>
                  <a:gd name="T21" fmla="*/ 10 h 237"/>
                  <a:gd name="T22" fmla="*/ 223 w 436"/>
                  <a:gd name="T23" fmla="*/ 17 h 237"/>
                  <a:gd name="T24" fmla="*/ 230 w 436"/>
                  <a:gd name="T25" fmla="*/ 24 h 237"/>
                  <a:gd name="T26" fmla="*/ 238 w 436"/>
                  <a:gd name="T27" fmla="*/ 34 h 237"/>
                  <a:gd name="T28" fmla="*/ 249 w 436"/>
                  <a:gd name="T29" fmla="*/ 52 h 237"/>
                  <a:gd name="T30" fmla="*/ 263 w 436"/>
                  <a:gd name="T31" fmla="*/ 80 h 237"/>
                  <a:gd name="T32" fmla="*/ 265 w 436"/>
                  <a:gd name="T33" fmla="*/ 85 h 237"/>
                  <a:gd name="T34" fmla="*/ 273 w 436"/>
                  <a:gd name="T35" fmla="*/ 91 h 237"/>
                  <a:gd name="T36" fmla="*/ 286 w 436"/>
                  <a:gd name="T37" fmla="*/ 98 h 237"/>
                  <a:gd name="T38" fmla="*/ 303 w 436"/>
                  <a:gd name="T39" fmla="*/ 107 h 237"/>
                  <a:gd name="T40" fmla="*/ 318 w 436"/>
                  <a:gd name="T41" fmla="*/ 110 h 237"/>
                  <a:gd name="T42" fmla="*/ 326 w 436"/>
                  <a:gd name="T43" fmla="*/ 114 h 237"/>
                  <a:gd name="T44" fmla="*/ 334 w 436"/>
                  <a:gd name="T45" fmla="*/ 120 h 237"/>
                  <a:gd name="T46" fmla="*/ 349 w 436"/>
                  <a:gd name="T47" fmla="*/ 132 h 237"/>
                  <a:gd name="T48" fmla="*/ 363 w 436"/>
                  <a:gd name="T49" fmla="*/ 152 h 237"/>
                  <a:gd name="T50" fmla="*/ 367 w 436"/>
                  <a:gd name="T51" fmla="*/ 155 h 237"/>
                  <a:gd name="T52" fmla="*/ 374 w 436"/>
                  <a:gd name="T53" fmla="*/ 160 h 237"/>
                  <a:gd name="T54" fmla="*/ 385 w 436"/>
                  <a:gd name="T55" fmla="*/ 165 h 237"/>
                  <a:gd name="T56" fmla="*/ 399 w 436"/>
                  <a:gd name="T57" fmla="*/ 172 h 237"/>
                  <a:gd name="T58" fmla="*/ 410 w 436"/>
                  <a:gd name="T59" fmla="*/ 187 h 237"/>
                  <a:gd name="T60" fmla="*/ 420 w 436"/>
                  <a:gd name="T61" fmla="*/ 204 h 237"/>
                  <a:gd name="T62" fmla="*/ 424 w 436"/>
                  <a:gd name="T63" fmla="*/ 211 h 237"/>
                  <a:gd name="T64" fmla="*/ 429 w 436"/>
                  <a:gd name="T65" fmla="*/ 220 h 237"/>
                  <a:gd name="T66" fmla="*/ 436 w 436"/>
                  <a:gd name="T6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6" h="237">
                    <a:moveTo>
                      <a:pt x="0" y="55"/>
                    </a:moveTo>
                    <a:lnTo>
                      <a:pt x="8" y="46"/>
                    </a:lnTo>
                    <a:lnTo>
                      <a:pt x="23" y="37"/>
                    </a:lnTo>
                    <a:lnTo>
                      <a:pt x="40" y="24"/>
                    </a:lnTo>
                    <a:lnTo>
                      <a:pt x="61" y="12"/>
                    </a:lnTo>
                    <a:lnTo>
                      <a:pt x="157" y="1"/>
                    </a:lnTo>
                    <a:lnTo>
                      <a:pt x="169" y="0"/>
                    </a:lnTo>
                    <a:lnTo>
                      <a:pt x="181" y="1"/>
                    </a:lnTo>
                    <a:lnTo>
                      <a:pt x="192" y="3"/>
                    </a:lnTo>
                    <a:lnTo>
                      <a:pt x="204" y="6"/>
                    </a:lnTo>
                    <a:lnTo>
                      <a:pt x="213" y="10"/>
                    </a:lnTo>
                    <a:lnTo>
                      <a:pt x="223" y="17"/>
                    </a:lnTo>
                    <a:lnTo>
                      <a:pt x="230" y="24"/>
                    </a:lnTo>
                    <a:lnTo>
                      <a:pt x="238" y="34"/>
                    </a:lnTo>
                    <a:lnTo>
                      <a:pt x="249" y="52"/>
                    </a:lnTo>
                    <a:lnTo>
                      <a:pt x="263" y="80"/>
                    </a:lnTo>
                    <a:lnTo>
                      <a:pt x="265" y="85"/>
                    </a:lnTo>
                    <a:lnTo>
                      <a:pt x="273" y="91"/>
                    </a:lnTo>
                    <a:lnTo>
                      <a:pt x="286" y="98"/>
                    </a:lnTo>
                    <a:lnTo>
                      <a:pt x="303" y="107"/>
                    </a:lnTo>
                    <a:lnTo>
                      <a:pt x="318" y="110"/>
                    </a:lnTo>
                    <a:lnTo>
                      <a:pt x="326" y="114"/>
                    </a:lnTo>
                    <a:lnTo>
                      <a:pt x="334" y="120"/>
                    </a:lnTo>
                    <a:lnTo>
                      <a:pt x="349" y="132"/>
                    </a:lnTo>
                    <a:lnTo>
                      <a:pt x="363" y="152"/>
                    </a:lnTo>
                    <a:lnTo>
                      <a:pt x="367" y="155"/>
                    </a:lnTo>
                    <a:lnTo>
                      <a:pt x="374" y="160"/>
                    </a:lnTo>
                    <a:lnTo>
                      <a:pt x="385" y="165"/>
                    </a:lnTo>
                    <a:lnTo>
                      <a:pt x="399" y="172"/>
                    </a:lnTo>
                    <a:lnTo>
                      <a:pt x="410" y="187"/>
                    </a:lnTo>
                    <a:lnTo>
                      <a:pt x="420" y="204"/>
                    </a:lnTo>
                    <a:lnTo>
                      <a:pt x="424" y="211"/>
                    </a:lnTo>
                    <a:lnTo>
                      <a:pt x="429" y="220"/>
                    </a:lnTo>
                    <a:lnTo>
                      <a:pt x="436" y="237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881">
                <a:extLst>
                  <a:ext uri="{FF2B5EF4-FFF2-40B4-BE49-F238E27FC236}">
                    <a16:creationId xmlns:a16="http://schemas.microsoft.com/office/drawing/2014/main" id="{792FCF03-71ED-7A17-2137-B93C33396F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1" y="3378"/>
                <a:ext cx="457" cy="354"/>
              </a:xfrm>
              <a:custGeom>
                <a:avLst/>
                <a:gdLst>
                  <a:gd name="T0" fmla="*/ 2193 w 2282"/>
                  <a:gd name="T1" fmla="*/ 1765 h 1767"/>
                  <a:gd name="T2" fmla="*/ 2154 w 2282"/>
                  <a:gd name="T3" fmla="*/ 1748 h 1767"/>
                  <a:gd name="T4" fmla="*/ 2093 w 2282"/>
                  <a:gd name="T5" fmla="*/ 1715 h 1767"/>
                  <a:gd name="T6" fmla="*/ 1999 w 2282"/>
                  <a:gd name="T7" fmla="*/ 1669 h 1767"/>
                  <a:gd name="T8" fmla="*/ 1959 w 2282"/>
                  <a:gd name="T9" fmla="*/ 1644 h 1767"/>
                  <a:gd name="T10" fmla="*/ 1850 w 2282"/>
                  <a:gd name="T11" fmla="*/ 1678 h 1767"/>
                  <a:gd name="T12" fmla="*/ 1760 w 2282"/>
                  <a:gd name="T13" fmla="*/ 1675 h 1767"/>
                  <a:gd name="T14" fmla="*/ 1733 w 2282"/>
                  <a:gd name="T15" fmla="*/ 1657 h 1767"/>
                  <a:gd name="T16" fmla="*/ 1651 w 2282"/>
                  <a:gd name="T17" fmla="*/ 1589 h 1767"/>
                  <a:gd name="T18" fmla="*/ 1556 w 2282"/>
                  <a:gd name="T19" fmla="*/ 1538 h 1767"/>
                  <a:gd name="T20" fmla="*/ 1443 w 2282"/>
                  <a:gd name="T21" fmla="*/ 1583 h 1767"/>
                  <a:gd name="T22" fmla="*/ 1332 w 2282"/>
                  <a:gd name="T23" fmla="*/ 1526 h 1767"/>
                  <a:gd name="T24" fmla="*/ 1273 w 2282"/>
                  <a:gd name="T25" fmla="*/ 1502 h 1767"/>
                  <a:gd name="T26" fmla="*/ 1207 w 2282"/>
                  <a:gd name="T27" fmla="*/ 1493 h 1767"/>
                  <a:gd name="T28" fmla="*/ 1164 w 2282"/>
                  <a:gd name="T29" fmla="*/ 1502 h 1767"/>
                  <a:gd name="T30" fmla="*/ 1081 w 2282"/>
                  <a:gd name="T31" fmla="*/ 1496 h 1767"/>
                  <a:gd name="T32" fmla="*/ 998 w 2282"/>
                  <a:gd name="T33" fmla="*/ 1475 h 1767"/>
                  <a:gd name="T34" fmla="*/ 964 w 2282"/>
                  <a:gd name="T35" fmla="*/ 1432 h 1767"/>
                  <a:gd name="T36" fmla="*/ 908 w 2282"/>
                  <a:gd name="T37" fmla="*/ 1417 h 1767"/>
                  <a:gd name="T38" fmla="*/ 815 w 2282"/>
                  <a:gd name="T39" fmla="*/ 1410 h 1767"/>
                  <a:gd name="T40" fmla="*/ 754 w 2282"/>
                  <a:gd name="T41" fmla="*/ 1399 h 1767"/>
                  <a:gd name="T42" fmla="*/ 719 w 2282"/>
                  <a:gd name="T43" fmla="*/ 1427 h 1767"/>
                  <a:gd name="T44" fmla="*/ 658 w 2282"/>
                  <a:gd name="T45" fmla="*/ 1434 h 1767"/>
                  <a:gd name="T46" fmla="*/ 623 w 2282"/>
                  <a:gd name="T47" fmla="*/ 1452 h 1767"/>
                  <a:gd name="T48" fmla="*/ 541 w 2282"/>
                  <a:gd name="T49" fmla="*/ 1444 h 1767"/>
                  <a:gd name="T50" fmla="*/ 433 w 2282"/>
                  <a:gd name="T51" fmla="*/ 1461 h 1767"/>
                  <a:gd name="T52" fmla="*/ 414 w 2282"/>
                  <a:gd name="T53" fmla="*/ 1468 h 1767"/>
                  <a:gd name="T54" fmla="*/ 362 w 2282"/>
                  <a:gd name="T55" fmla="*/ 1467 h 1767"/>
                  <a:gd name="T56" fmla="*/ 307 w 2282"/>
                  <a:gd name="T57" fmla="*/ 1445 h 1767"/>
                  <a:gd name="T58" fmla="*/ 251 w 2282"/>
                  <a:gd name="T59" fmla="*/ 1361 h 1767"/>
                  <a:gd name="T60" fmla="*/ 211 w 2282"/>
                  <a:gd name="T61" fmla="*/ 1261 h 1767"/>
                  <a:gd name="T62" fmla="*/ 192 w 2282"/>
                  <a:gd name="T63" fmla="*/ 1167 h 1767"/>
                  <a:gd name="T64" fmla="*/ 216 w 2282"/>
                  <a:gd name="T65" fmla="*/ 1114 h 1767"/>
                  <a:gd name="T66" fmla="*/ 211 w 2282"/>
                  <a:gd name="T67" fmla="*/ 1018 h 1767"/>
                  <a:gd name="T68" fmla="*/ 146 w 2282"/>
                  <a:gd name="T69" fmla="*/ 993 h 1767"/>
                  <a:gd name="T70" fmla="*/ 157 w 2282"/>
                  <a:gd name="T71" fmla="*/ 906 h 1767"/>
                  <a:gd name="T72" fmla="*/ 111 w 2282"/>
                  <a:gd name="T73" fmla="*/ 876 h 1767"/>
                  <a:gd name="T74" fmla="*/ 86 w 2282"/>
                  <a:gd name="T75" fmla="*/ 833 h 1767"/>
                  <a:gd name="T76" fmla="*/ 65 w 2282"/>
                  <a:gd name="T77" fmla="*/ 811 h 1767"/>
                  <a:gd name="T78" fmla="*/ 38 w 2282"/>
                  <a:gd name="T79" fmla="*/ 758 h 1767"/>
                  <a:gd name="T80" fmla="*/ 49 w 2282"/>
                  <a:gd name="T81" fmla="*/ 680 h 1767"/>
                  <a:gd name="T82" fmla="*/ 10 w 2282"/>
                  <a:gd name="T83" fmla="*/ 656 h 1767"/>
                  <a:gd name="T84" fmla="*/ 97 w 2282"/>
                  <a:gd name="T85" fmla="*/ 549 h 1767"/>
                  <a:gd name="T86" fmla="*/ 165 w 2282"/>
                  <a:gd name="T87" fmla="*/ 514 h 1767"/>
                  <a:gd name="T88" fmla="*/ 182 w 2282"/>
                  <a:gd name="T89" fmla="*/ 491 h 1767"/>
                  <a:gd name="T90" fmla="*/ 166 w 2282"/>
                  <a:gd name="T91" fmla="*/ 444 h 1767"/>
                  <a:gd name="T92" fmla="*/ 157 w 2282"/>
                  <a:gd name="T93" fmla="*/ 409 h 1767"/>
                  <a:gd name="T94" fmla="*/ 171 w 2282"/>
                  <a:gd name="T95" fmla="*/ 353 h 1767"/>
                  <a:gd name="T96" fmla="*/ 240 w 2282"/>
                  <a:gd name="T97" fmla="*/ 332 h 1767"/>
                  <a:gd name="T98" fmla="*/ 259 w 2282"/>
                  <a:gd name="T99" fmla="*/ 279 h 1767"/>
                  <a:gd name="T100" fmla="*/ 246 w 2282"/>
                  <a:gd name="T101" fmla="*/ 170 h 1767"/>
                  <a:gd name="T102" fmla="*/ 278 w 2282"/>
                  <a:gd name="T103" fmla="*/ 136 h 1767"/>
                  <a:gd name="T104" fmla="*/ 348 w 2282"/>
                  <a:gd name="T105" fmla="*/ 127 h 1767"/>
                  <a:gd name="T106" fmla="*/ 392 w 2282"/>
                  <a:gd name="T107" fmla="*/ 73 h 1767"/>
                  <a:gd name="T108" fmla="*/ 471 w 2282"/>
                  <a:gd name="T109" fmla="*/ 26 h 1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2" h="1767">
                    <a:moveTo>
                      <a:pt x="2282" y="1767"/>
                    </a:moveTo>
                    <a:lnTo>
                      <a:pt x="2228" y="1767"/>
                    </a:lnTo>
                    <a:lnTo>
                      <a:pt x="2223" y="1766"/>
                    </a:lnTo>
                    <a:lnTo>
                      <a:pt x="2219" y="1766"/>
                    </a:lnTo>
                    <a:lnTo>
                      <a:pt x="2212" y="1766"/>
                    </a:lnTo>
                    <a:lnTo>
                      <a:pt x="2198" y="1766"/>
                    </a:lnTo>
                    <a:lnTo>
                      <a:pt x="2193" y="1765"/>
                    </a:lnTo>
                    <a:lnTo>
                      <a:pt x="2189" y="1765"/>
                    </a:lnTo>
                    <a:lnTo>
                      <a:pt x="2182" y="1765"/>
                    </a:lnTo>
                    <a:lnTo>
                      <a:pt x="2167" y="1765"/>
                    </a:lnTo>
                    <a:lnTo>
                      <a:pt x="2159" y="1763"/>
                    </a:lnTo>
                    <a:lnTo>
                      <a:pt x="2155" y="1759"/>
                    </a:lnTo>
                    <a:lnTo>
                      <a:pt x="2154" y="1753"/>
                    </a:lnTo>
                    <a:lnTo>
                      <a:pt x="2154" y="1748"/>
                    </a:lnTo>
                    <a:lnTo>
                      <a:pt x="2156" y="1744"/>
                    </a:lnTo>
                    <a:lnTo>
                      <a:pt x="2144" y="1742"/>
                    </a:lnTo>
                    <a:lnTo>
                      <a:pt x="2135" y="1740"/>
                    </a:lnTo>
                    <a:lnTo>
                      <a:pt x="2126" y="1736"/>
                    </a:lnTo>
                    <a:lnTo>
                      <a:pt x="2120" y="1732"/>
                    </a:lnTo>
                    <a:lnTo>
                      <a:pt x="2108" y="1723"/>
                    </a:lnTo>
                    <a:lnTo>
                      <a:pt x="2093" y="1715"/>
                    </a:lnTo>
                    <a:lnTo>
                      <a:pt x="2074" y="1708"/>
                    </a:lnTo>
                    <a:lnTo>
                      <a:pt x="2051" y="1702"/>
                    </a:lnTo>
                    <a:lnTo>
                      <a:pt x="2040" y="1695"/>
                    </a:lnTo>
                    <a:lnTo>
                      <a:pt x="2029" y="1687"/>
                    </a:lnTo>
                    <a:lnTo>
                      <a:pt x="2015" y="1678"/>
                    </a:lnTo>
                    <a:lnTo>
                      <a:pt x="2006" y="1673"/>
                    </a:lnTo>
                    <a:lnTo>
                      <a:pt x="1999" y="1669"/>
                    </a:lnTo>
                    <a:lnTo>
                      <a:pt x="1994" y="1667"/>
                    </a:lnTo>
                    <a:lnTo>
                      <a:pt x="1992" y="1666"/>
                    </a:lnTo>
                    <a:lnTo>
                      <a:pt x="1990" y="1666"/>
                    </a:lnTo>
                    <a:lnTo>
                      <a:pt x="1982" y="1661"/>
                    </a:lnTo>
                    <a:lnTo>
                      <a:pt x="1976" y="1656"/>
                    </a:lnTo>
                    <a:lnTo>
                      <a:pt x="1971" y="1652"/>
                    </a:lnTo>
                    <a:lnTo>
                      <a:pt x="1959" y="1644"/>
                    </a:lnTo>
                    <a:lnTo>
                      <a:pt x="1931" y="1638"/>
                    </a:lnTo>
                    <a:lnTo>
                      <a:pt x="1918" y="1636"/>
                    </a:lnTo>
                    <a:lnTo>
                      <a:pt x="1905" y="1640"/>
                    </a:lnTo>
                    <a:lnTo>
                      <a:pt x="1882" y="1651"/>
                    </a:lnTo>
                    <a:lnTo>
                      <a:pt x="1864" y="1672"/>
                    </a:lnTo>
                    <a:lnTo>
                      <a:pt x="1859" y="1674"/>
                    </a:lnTo>
                    <a:lnTo>
                      <a:pt x="1850" y="1678"/>
                    </a:lnTo>
                    <a:lnTo>
                      <a:pt x="1835" y="1681"/>
                    </a:lnTo>
                    <a:lnTo>
                      <a:pt x="1817" y="1686"/>
                    </a:lnTo>
                    <a:lnTo>
                      <a:pt x="1796" y="1686"/>
                    </a:lnTo>
                    <a:lnTo>
                      <a:pt x="1787" y="1685"/>
                    </a:lnTo>
                    <a:lnTo>
                      <a:pt x="1779" y="1685"/>
                    </a:lnTo>
                    <a:lnTo>
                      <a:pt x="1766" y="1679"/>
                    </a:lnTo>
                    <a:lnTo>
                      <a:pt x="1760" y="1675"/>
                    </a:lnTo>
                    <a:lnTo>
                      <a:pt x="1756" y="1672"/>
                    </a:lnTo>
                    <a:lnTo>
                      <a:pt x="1750" y="1667"/>
                    </a:lnTo>
                    <a:lnTo>
                      <a:pt x="1747" y="1664"/>
                    </a:lnTo>
                    <a:lnTo>
                      <a:pt x="1744" y="1663"/>
                    </a:lnTo>
                    <a:lnTo>
                      <a:pt x="1741" y="1661"/>
                    </a:lnTo>
                    <a:lnTo>
                      <a:pt x="1738" y="1660"/>
                    </a:lnTo>
                    <a:lnTo>
                      <a:pt x="1733" y="1657"/>
                    </a:lnTo>
                    <a:lnTo>
                      <a:pt x="1722" y="1652"/>
                    </a:lnTo>
                    <a:lnTo>
                      <a:pt x="1714" y="1639"/>
                    </a:lnTo>
                    <a:lnTo>
                      <a:pt x="1702" y="1630"/>
                    </a:lnTo>
                    <a:lnTo>
                      <a:pt x="1685" y="1622"/>
                    </a:lnTo>
                    <a:lnTo>
                      <a:pt x="1664" y="1618"/>
                    </a:lnTo>
                    <a:lnTo>
                      <a:pt x="1658" y="1603"/>
                    </a:lnTo>
                    <a:lnTo>
                      <a:pt x="1651" y="1589"/>
                    </a:lnTo>
                    <a:lnTo>
                      <a:pt x="1642" y="1576"/>
                    </a:lnTo>
                    <a:lnTo>
                      <a:pt x="1633" y="1566"/>
                    </a:lnTo>
                    <a:lnTo>
                      <a:pt x="1621" y="1556"/>
                    </a:lnTo>
                    <a:lnTo>
                      <a:pt x="1607" y="1549"/>
                    </a:lnTo>
                    <a:lnTo>
                      <a:pt x="1592" y="1542"/>
                    </a:lnTo>
                    <a:lnTo>
                      <a:pt x="1575" y="1538"/>
                    </a:lnTo>
                    <a:lnTo>
                      <a:pt x="1556" y="1538"/>
                    </a:lnTo>
                    <a:lnTo>
                      <a:pt x="1541" y="1541"/>
                    </a:lnTo>
                    <a:lnTo>
                      <a:pt x="1525" y="1544"/>
                    </a:lnTo>
                    <a:lnTo>
                      <a:pt x="1512" y="1550"/>
                    </a:lnTo>
                    <a:lnTo>
                      <a:pt x="1497" y="1555"/>
                    </a:lnTo>
                    <a:lnTo>
                      <a:pt x="1485" y="1563"/>
                    </a:lnTo>
                    <a:lnTo>
                      <a:pt x="1464" y="1582"/>
                    </a:lnTo>
                    <a:lnTo>
                      <a:pt x="1443" y="1583"/>
                    </a:lnTo>
                    <a:lnTo>
                      <a:pt x="1423" y="1584"/>
                    </a:lnTo>
                    <a:lnTo>
                      <a:pt x="1405" y="1581"/>
                    </a:lnTo>
                    <a:lnTo>
                      <a:pt x="1389" y="1576"/>
                    </a:lnTo>
                    <a:lnTo>
                      <a:pt x="1372" y="1567"/>
                    </a:lnTo>
                    <a:lnTo>
                      <a:pt x="1358" y="1556"/>
                    </a:lnTo>
                    <a:lnTo>
                      <a:pt x="1344" y="1542"/>
                    </a:lnTo>
                    <a:lnTo>
                      <a:pt x="1332" y="1526"/>
                    </a:lnTo>
                    <a:lnTo>
                      <a:pt x="1320" y="1524"/>
                    </a:lnTo>
                    <a:lnTo>
                      <a:pt x="1310" y="1523"/>
                    </a:lnTo>
                    <a:lnTo>
                      <a:pt x="1301" y="1520"/>
                    </a:lnTo>
                    <a:lnTo>
                      <a:pt x="1293" y="1519"/>
                    </a:lnTo>
                    <a:lnTo>
                      <a:pt x="1280" y="1510"/>
                    </a:lnTo>
                    <a:lnTo>
                      <a:pt x="1275" y="1506"/>
                    </a:lnTo>
                    <a:lnTo>
                      <a:pt x="1273" y="1502"/>
                    </a:lnTo>
                    <a:lnTo>
                      <a:pt x="1268" y="1497"/>
                    </a:lnTo>
                    <a:lnTo>
                      <a:pt x="1262" y="1493"/>
                    </a:lnTo>
                    <a:lnTo>
                      <a:pt x="1255" y="1491"/>
                    </a:lnTo>
                    <a:lnTo>
                      <a:pt x="1246" y="1491"/>
                    </a:lnTo>
                    <a:lnTo>
                      <a:pt x="1235" y="1490"/>
                    </a:lnTo>
                    <a:lnTo>
                      <a:pt x="1222" y="1491"/>
                    </a:lnTo>
                    <a:lnTo>
                      <a:pt x="1207" y="1493"/>
                    </a:lnTo>
                    <a:lnTo>
                      <a:pt x="1192" y="1498"/>
                    </a:lnTo>
                    <a:lnTo>
                      <a:pt x="1187" y="1498"/>
                    </a:lnTo>
                    <a:lnTo>
                      <a:pt x="1184" y="1498"/>
                    </a:lnTo>
                    <a:lnTo>
                      <a:pt x="1183" y="1498"/>
                    </a:lnTo>
                    <a:lnTo>
                      <a:pt x="1183" y="1500"/>
                    </a:lnTo>
                    <a:lnTo>
                      <a:pt x="1175" y="1502"/>
                    </a:lnTo>
                    <a:lnTo>
                      <a:pt x="1164" y="1502"/>
                    </a:lnTo>
                    <a:lnTo>
                      <a:pt x="1152" y="1503"/>
                    </a:lnTo>
                    <a:lnTo>
                      <a:pt x="1147" y="1502"/>
                    </a:lnTo>
                    <a:lnTo>
                      <a:pt x="1143" y="1502"/>
                    </a:lnTo>
                    <a:lnTo>
                      <a:pt x="1136" y="1502"/>
                    </a:lnTo>
                    <a:lnTo>
                      <a:pt x="1119" y="1501"/>
                    </a:lnTo>
                    <a:lnTo>
                      <a:pt x="1101" y="1498"/>
                    </a:lnTo>
                    <a:lnTo>
                      <a:pt x="1081" y="1496"/>
                    </a:lnTo>
                    <a:lnTo>
                      <a:pt x="1068" y="1490"/>
                    </a:lnTo>
                    <a:lnTo>
                      <a:pt x="1054" y="1487"/>
                    </a:lnTo>
                    <a:lnTo>
                      <a:pt x="1035" y="1486"/>
                    </a:lnTo>
                    <a:lnTo>
                      <a:pt x="1017" y="1489"/>
                    </a:lnTo>
                    <a:lnTo>
                      <a:pt x="1010" y="1486"/>
                    </a:lnTo>
                    <a:lnTo>
                      <a:pt x="1003" y="1480"/>
                    </a:lnTo>
                    <a:lnTo>
                      <a:pt x="998" y="1475"/>
                    </a:lnTo>
                    <a:lnTo>
                      <a:pt x="994" y="1470"/>
                    </a:lnTo>
                    <a:lnTo>
                      <a:pt x="987" y="1456"/>
                    </a:lnTo>
                    <a:lnTo>
                      <a:pt x="983" y="1451"/>
                    </a:lnTo>
                    <a:lnTo>
                      <a:pt x="981" y="1447"/>
                    </a:lnTo>
                    <a:lnTo>
                      <a:pt x="975" y="1440"/>
                    </a:lnTo>
                    <a:lnTo>
                      <a:pt x="969" y="1435"/>
                    </a:lnTo>
                    <a:lnTo>
                      <a:pt x="964" y="1432"/>
                    </a:lnTo>
                    <a:lnTo>
                      <a:pt x="953" y="1424"/>
                    </a:lnTo>
                    <a:lnTo>
                      <a:pt x="949" y="1420"/>
                    </a:lnTo>
                    <a:lnTo>
                      <a:pt x="946" y="1417"/>
                    </a:lnTo>
                    <a:lnTo>
                      <a:pt x="936" y="1413"/>
                    </a:lnTo>
                    <a:lnTo>
                      <a:pt x="929" y="1412"/>
                    </a:lnTo>
                    <a:lnTo>
                      <a:pt x="923" y="1413"/>
                    </a:lnTo>
                    <a:lnTo>
                      <a:pt x="908" y="1417"/>
                    </a:lnTo>
                    <a:lnTo>
                      <a:pt x="891" y="1420"/>
                    </a:lnTo>
                    <a:lnTo>
                      <a:pt x="873" y="1422"/>
                    </a:lnTo>
                    <a:lnTo>
                      <a:pt x="850" y="1422"/>
                    </a:lnTo>
                    <a:lnTo>
                      <a:pt x="843" y="1421"/>
                    </a:lnTo>
                    <a:lnTo>
                      <a:pt x="837" y="1421"/>
                    </a:lnTo>
                    <a:lnTo>
                      <a:pt x="824" y="1421"/>
                    </a:lnTo>
                    <a:lnTo>
                      <a:pt x="815" y="1410"/>
                    </a:lnTo>
                    <a:lnTo>
                      <a:pt x="804" y="1401"/>
                    </a:lnTo>
                    <a:lnTo>
                      <a:pt x="791" y="1395"/>
                    </a:lnTo>
                    <a:lnTo>
                      <a:pt x="776" y="1394"/>
                    </a:lnTo>
                    <a:lnTo>
                      <a:pt x="770" y="1393"/>
                    </a:lnTo>
                    <a:lnTo>
                      <a:pt x="765" y="1394"/>
                    </a:lnTo>
                    <a:lnTo>
                      <a:pt x="759" y="1395"/>
                    </a:lnTo>
                    <a:lnTo>
                      <a:pt x="754" y="1399"/>
                    </a:lnTo>
                    <a:lnTo>
                      <a:pt x="747" y="1401"/>
                    </a:lnTo>
                    <a:lnTo>
                      <a:pt x="741" y="1406"/>
                    </a:lnTo>
                    <a:lnTo>
                      <a:pt x="734" y="1411"/>
                    </a:lnTo>
                    <a:lnTo>
                      <a:pt x="728" y="1418"/>
                    </a:lnTo>
                    <a:lnTo>
                      <a:pt x="725" y="1420"/>
                    </a:lnTo>
                    <a:lnTo>
                      <a:pt x="724" y="1422"/>
                    </a:lnTo>
                    <a:lnTo>
                      <a:pt x="719" y="1427"/>
                    </a:lnTo>
                    <a:lnTo>
                      <a:pt x="713" y="1429"/>
                    </a:lnTo>
                    <a:lnTo>
                      <a:pt x="706" y="1433"/>
                    </a:lnTo>
                    <a:lnTo>
                      <a:pt x="696" y="1433"/>
                    </a:lnTo>
                    <a:lnTo>
                      <a:pt x="690" y="1433"/>
                    </a:lnTo>
                    <a:lnTo>
                      <a:pt x="685" y="1434"/>
                    </a:lnTo>
                    <a:lnTo>
                      <a:pt x="672" y="1434"/>
                    </a:lnTo>
                    <a:lnTo>
                      <a:pt x="658" y="1434"/>
                    </a:lnTo>
                    <a:lnTo>
                      <a:pt x="655" y="1439"/>
                    </a:lnTo>
                    <a:lnTo>
                      <a:pt x="650" y="1444"/>
                    </a:lnTo>
                    <a:lnTo>
                      <a:pt x="643" y="1447"/>
                    </a:lnTo>
                    <a:lnTo>
                      <a:pt x="638" y="1449"/>
                    </a:lnTo>
                    <a:lnTo>
                      <a:pt x="634" y="1451"/>
                    </a:lnTo>
                    <a:lnTo>
                      <a:pt x="628" y="1451"/>
                    </a:lnTo>
                    <a:lnTo>
                      <a:pt x="623" y="1452"/>
                    </a:lnTo>
                    <a:lnTo>
                      <a:pt x="611" y="1452"/>
                    </a:lnTo>
                    <a:lnTo>
                      <a:pt x="604" y="1451"/>
                    </a:lnTo>
                    <a:lnTo>
                      <a:pt x="598" y="1451"/>
                    </a:lnTo>
                    <a:lnTo>
                      <a:pt x="583" y="1450"/>
                    </a:lnTo>
                    <a:lnTo>
                      <a:pt x="570" y="1446"/>
                    </a:lnTo>
                    <a:lnTo>
                      <a:pt x="557" y="1445"/>
                    </a:lnTo>
                    <a:lnTo>
                      <a:pt x="541" y="1444"/>
                    </a:lnTo>
                    <a:lnTo>
                      <a:pt x="525" y="1445"/>
                    </a:lnTo>
                    <a:lnTo>
                      <a:pt x="486" y="1449"/>
                    </a:lnTo>
                    <a:lnTo>
                      <a:pt x="465" y="1452"/>
                    </a:lnTo>
                    <a:lnTo>
                      <a:pt x="443" y="1458"/>
                    </a:lnTo>
                    <a:lnTo>
                      <a:pt x="437" y="1461"/>
                    </a:lnTo>
                    <a:lnTo>
                      <a:pt x="434" y="1461"/>
                    </a:lnTo>
                    <a:lnTo>
                      <a:pt x="433" y="1461"/>
                    </a:lnTo>
                    <a:lnTo>
                      <a:pt x="433" y="1462"/>
                    </a:lnTo>
                    <a:lnTo>
                      <a:pt x="431" y="1464"/>
                    </a:lnTo>
                    <a:lnTo>
                      <a:pt x="426" y="1464"/>
                    </a:lnTo>
                    <a:lnTo>
                      <a:pt x="423" y="1464"/>
                    </a:lnTo>
                    <a:lnTo>
                      <a:pt x="422" y="1464"/>
                    </a:lnTo>
                    <a:lnTo>
                      <a:pt x="422" y="1466"/>
                    </a:lnTo>
                    <a:lnTo>
                      <a:pt x="414" y="1468"/>
                    </a:lnTo>
                    <a:lnTo>
                      <a:pt x="403" y="1468"/>
                    </a:lnTo>
                    <a:lnTo>
                      <a:pt x="397" y="1468"/>
                    </a:lnTo>
                    <a:lnTo>
                      <a:pt x="392" y="1469"/>
                    </a:lnTo>
                    <a:lnTo>
                      <a:pt x="380" y="1469"/>
                    </a:lnTo>
                    <a:lnTo>
                      <a:pt x="368" y="1470"/>
                    </a:lnTo>
                    <a:lnTo>
                      <a:pt x="364" y="1468"/>
                    </a:lnTo>
                    <a:lnTo>
                      <a:pt x="362" y="1467"/>
                    </a:lnTo>
                    <a:lnTo>
                      <a:pt x="360" y="1467"/>
                    </a:lnTo>
                    <a:lnTo>
                      <a:pt x="349" y="1462"/>
                    </a:lnTo>
                    <a:lnTo>
                      <a:pt x="342" y="1458"/>
                    </a:lnTo>
                    <a:lnTo>
                      <a:pt x="335" y="1456"/>
                    </a:lnTo>
                    <a:lnTo>
                      <a:pt x="325" y="1452"/>
                    </a:lnTo>
                    <a:lnTo>
                      <a:pt x="317" y="1450"/>
                    </a:lnTo>
                    <a:lnTo>
                      <a:pt x="307" y="1445"/>
                    </a:lnTo>
                    <a:lnTo>
                      <a:pt x="297" y="1439"/>
                    </a:lnTo>
                    <a:lnTo>
                      <a:pt x="288" y="1430"/>
                    </a:lnTo>
                    <a:lnTo>
                      <a:pt x="280" y="1422"/>
                    </a:lnTo>
                    <a:lnTo>
                      <a:pt x="272" y="1409"/>
                    </a:lnTo>
                    <a:lnTo>
                      <a:pt x="265" y="1395"/>
                    </a:lnTo>
                    <a:lnTo>
                      <a:pt x="257" y="1380"/>
                    </a:lnTo>
                    <a:lnTo>
                      <a:pt x="251" y="1361"/>
                    </a:lnTo>
                    <a:lnTo>
                      <a:pt x="233" y="1356"/>
                    </a:lnTo>
                    <a:lnTo>
                      <a:pt x="226" y="1353"/>
                    </a:lnTo>
                    <a:lnTo>
                      <a:pt x="221" y="1350"/>
                    </a:lnTo>
                    <a:lnTo>
                      <a:pt x="212" y="1342"/>
                    </a:lnTo>
                    <a:lnTo>
                      <a:pt x="210" y="1332"/>
                    </a:lnTo>
                    <a:lnTo>
                      <a:pt x="208" y="1296"/>
                    </a:lnTo>
                    <a:lnTo>
                      <a:pt x="211" y="1261"/>
                    </a:lnTo>
                    <a:lnTo>
                      <a:pt x="211" y="1250"/>
                    </a:lnTo>
                    <a:lnTo>
                      <a:pt x="210" y="1240"/>
                    </a:lnTo>
                    <a:lnTo>
                      <a:pt x="205" y="1221"/>
                    </a:lnTo>
                    <a:lnTo>
                      <a:pt x="193" y="1203"/>
                    </a:lnTo>
                    <a:lnTo>
                      <a:pt x="179" y="1186"/>
                    </a:lnTo>
                    <a:lnTo>
                      <a:pt x="185" y="1176"/>
                    </a:lnTo>
                    <a:lnTo>
                      <a:pt x="192" y="1167"/>
                    </a:lnTo>
                    <a:lnTo>
                      <a:pt x="198" y="1158"/>
                    </a:lnTo>
                    <a:lnTo>
                      <a:pt x="200" y="1153"/>
                    </a:lnTo>
                    <a:lnTo>
                      <a:pt x="202" y="1150"/>
                    </a:lnTo>
                    <a:lnTo>
                      <a:pt x="204" y="1149"/>
                    </a:lnTo>
                    <a:lnTo>
                      <a:pt x="208" y="1137"/>
                    </a:lnTo>
                    <a:lnTo>
                      <a:pt x="212" y="1126"/>
                    </a:lnTo>
                    <a:lnTo>
                      <a:pt x="216" y="1114"/>
                    </a:lnTo>
                    <a:lnTo>
                      <a:pt x="221" y="1103"/>
                    </a:lnTo>
                    <a:lnTo>
                      <a:pt x="223" y="1075"/>
                    </a:lnTo>
                    <a:lnTo>
                      <a:pt x="223" y="1052"/>
                    </a:lnTo>
                    <a:lnTo>
                      <a:pt x="221" y="1041"/>
                    </a:lnTo>
                    <a:lnTo>
                      <a:pt x="219" y="1033"/>
                    </a:lnTo>
                    <a:lnTo>
                      <a:pt x="215" y="1024"/>
                    </a:lnTo>
                    <a:lnTo>
                      <a:pt x="211" y="1018"/>
                    </a:lnTo>
                    <a:lnTo>
                      <a:pt x="199" y="1005"/>
                    </a:lnTo>
                    <a:lnTo>
                      <a:pt x="192" y="1000"/>
                    </a:lnTo>
                    <a:lnTo>
                      <a:pt x="185" y="998"/>
                    </a:lnTo>
                    <a:lnTo>
                      <a:pt x="175" y="994"/>
                    </a:lnTo>
                    <a:lnTo>
                      <a:pt x="166" y="993"/>
                    </a:lnTo>
                    <a:lnTo>
                      <a:pt x="155" y="992"/>
                    </a:lnTo>
                    <a:lnTo>
                      <a:pt x="146" y="993"/>
                    </a:lnTo>
                    <a:lnTo>
                      <a:pt x="148" y="988"/>
                    </a:lnTo>
                    <a:lnTo>
                      <a:pt x="152" y="978"/>
                    </a:lnTo>
                    <a:lnTo>
                      <a:pt x="155" y="964"/>
                    </a:lnTo>
                    <a:lnTo>
                      <a:pt x="160" y="946"/>
                    </a:lnTo>
                    <a:lnTo>
                      <a:pt x="162" y="930"/>
                    </a:lnTo>
                    <a:lnTo>
                      <a:pt x="160" y="916"/>
                    </a:lnTo>
                    <a:lnTo>
                      <a:pt x="157" y="906"/>
                    </a:lnTo>
                    <a:lnTo>
                      <a:pt x="153" y="897"/>
                    </a:lnTo>
                    <a:lnTo>
                      <a:pt x="145" y="890"/>
                    </a:lnTo>
                    <a:lnTo>
                      <a:pt x="136" y="886"/>
                    </a:lnTo>
                    <a:lnTo>
                      <a:pt x="124" y="884"/>
                    </a:lnTo>
                    <a:lnTo>
                      <a:pt x="111" y="885"/>
                    </a:lnTo>
                    <a:lnTo>
                      <a:pt x="111" y="880"/>
                    </a:lnTo>
                    <a:lnTo>
                      <a:pt x="111" y="876"/>
                    </a:lnTo>
                    <a:lnTo>
                      <a:pt x="109" y="872"/>
                    </a:lnTo>
                    <a:lnTo>
                      <a:pt x="109" y="868"/>
                    </a:lnTo>
                    <a:lnTo>
                      <a:pt x="107" y="862"/>
                    </a:lnTo>
                    <a:lnTo>
                      <a:pt x="106" y="857"/>
                    </a:lnTo>
                    <a:lnTo>
                      <a:pt x="100" y="845"/>
                    </a:lnTo>
                    <a:lnTo>
                      <a:pt x="89" y="835"/>
                    </a:lnTo>
                    <a:lnTo>
                      <a:pt x="86" y="833"/>
                    </a:lnTo>
                    <a:lnTo>
                      <a:pt x="85" y="832"/>
                    </a:lnTo>
                    <a:lnTo>
                      <a:pt x="83" y="829"/>
                    </a:lnTo>
                    <a:lnTo>
                      <a:pt x="78" y="824"/>
                    </a:lnTo>
                    <a:lnTo>
                      <a:pt x="71" y="817"/>
                    </a:lnTo>
                    <a:lnTo>
                      <a:pt x="68" y="815"/>
                    </a:lnTo>
                    <a:lnTo>
                      <a:pt x="67" y="813"/>
                    </a:lnTo>
                    <a:lnTo>
                      <a:pt x="65" y="811"/>
                    </a:lnTo>
                    <a:lnTo>
                      <a:pt x="57" y="804"/>
                    </a:lnTo>
                    <a:lnTo>
                      <a:pt x="55" y="801"/>
                    </a:lnTo>
                    <a:lnTo>
                      <a:pt x="54" y="800"/>
                    </a:lnTo>
                    <a:lnTo>
                      <a:pt x="51" y="798"/>
                    </a:lnTo>
                    <a:lnTo>
                      <a:pt x="43" y="787"/>
                    </a:lnTo>
                    <a:lnTo>
                      <a:pt x="39" y="773"/>
                    </a:lnTo>
                    <a:lnTo>
                      <a:pt x="38" y="758"/>
                    </a:lnTo>
                    <a:lnTo>
                      <a:pt x="42" y="740"/>
                    </a:lnTo>
                    <a:lnTo>
                      <a:pt x="42" y="733"/>
                    </a:lnTo>
                    <a:lnTo>
                      <a:pt x="44" y="726"/>
                    </a:lnTo>
                    <a:lnTo>
                      <a:pt x="46" y="715"/>
                    </a:lnTo>
                    <a:lnTo>
                      <a:pt x="50" y="703"/>
                    </a:lnTo>
                    <a:lnTo>
                      <a:pt x="50" y="690"/>
                    </a:lnTo>
                    <a:lnTo>
                      <a:pt x="49" y="680"/>
                    </a:lnTo>
                    <a:lnTo>
                      <a:pt x="45" y="672"/>
                    </a:lnTo>
                    <a:lnTo>
                      <a:pt x="40" y="667"/>
                    </a:lnTo>
                    <a:lnTo>
                      <a:pt x="32" y="663"/>
                    </a:lnTo>
                    <a:lnTo>
                      <a:pt x="23" y="662"/>
                    </a:lnTo>
                    <a:lnTo>
                      <a:pt x="12" y="662"/>
                    </a:lnTo>
                    <a:lnTo>
                      <a:pt x="0" y="666"/>
                    </a:lnTo>
                    <a:lnTo>
                      <a:pt x="10" y="656"/>
                    </a:lnTo>
                    <a:lnTo>
                      <a:pt x="22" y="644"/>
                    </a:lnTo>
                    <a:lnTo>
                      <a:pt x="34" y="627"/>
                    </a:lnTo>
                    <a:lnTo>
                      <a:pt x="49" y="606"/>
                    </a:lnTo>
                    <a:lnTo>
                      <a:pt x="57" y="596"/>
                    </a:lnTo>
                    <a:lnTo>
                      <a:pt x="69" y="584"/>
                    </a:lnTo>
                    <a:lnTo>
                      <a:pt x="82" y="569"/>
                    </a:lnTo>
                    <a:lnTo>
                      <a:pt x="97" y="549"/>
                    </a:lnTo>
                    <a:lnTo>
                      <a:pt x="101" y="547"/>
                    </a:lnTo>
                    <a:lnTo>
                      <a:pt x="107" y="544"/>
                    </a:lnTo>
                    <a:lnTo>
                      <a:pt x="120" y="538"/>
                    </a:lnTo>
                    <a:lnTo>
                      <a:pt x="128" y="532"/>
                    </a:lnTo>
                    <a:lnTo>
                      <a:pt x="137" y="527"/>
                    </a:lnTo>
                    <a:lnTo>
                      <a:pt x="158" y="515"/>
                    </a:lnTo>
                    <a:lnTo>
                      <a:pt x="165" y="514"/>
                    </a:lnTo>
                    <a:lnTo>
                      <a:pt x="172" y="512"/>
                    </a:lnTo>
                    <a:lnTo>
                      <a:pt x="177" y="508"/>
                    </a:lnTo>
                    <a:lnTo>
                      <a:pt x="179" y="506"/>
                    </a:lnTo>
                    <a:lnTo>
                      <a:pt x="181" y="504"/>
                    </a:lnTo>
                    <a:lnTo>
                      <a:pt x="181" y="501"/>
                    </a:lnTo>
                    <a:lnTo>
                      <a:pt x="182" y="498"/>
                    </a:lnTo>
                    <a:lnTo>
                      <a:pt x="182" y="491"/>
                    </a:lnTo>
                    <a:lnTo>
                      <a:pt x="181" y="486"/>
                    </a:lnTo>
                    <a:lnTo>
                      <a:pt x="181" y="483"/>
                    </a:lnTo>
                    <a:lnTo>
                      <a:pt x="179" y="474"/>
                    </a:lnTo>
                    <a:lnTo>
                      <a:pt x="176" y="468"/>
                    </a:lnTo>
                    <a:lnTo>
                      <a:pt x="174" y="461"/>
                    </a:lnTo>
                    <a:lnTo>
                      <a:pt x="169" y="450"/>
                    </a:lnTo>
                    <a:lnTo>
                      <a:pt x="166" y="444"/>
                    </a:lnTo>
                    <a:lnTo>
                      <a:pt x="165" y="441"/>
                    </a:lnTo>
                    <a:lnTo>
                      <a:pt x="165" y="440"/>
                    </a:lnTo>
                    <a:lnTo>
                      <a:pt x="165" y="438"/>
                    </a:lnTo>
                    <a:lnTo>
                      <a:pt x="160" y="426"/>
                    </a:lnTo>
                    <a:lnTo>
                      <a:pt x="158" y="417"/>
                    </a:lnTo>
                    <a:lnTo>
                      <a:pt x="157" y="412"/>
                    </a:lnTo>
                    <a:lnTo>
                      <a:pt x="157" y="409"/>
                    </a:lnTo>
                    <a:lnTo>
                      <a:pt x="154" y="403"/>
                    </a:lnTo>
                    <a:lnTo>
                      <a:pt x="153" y="398"/>
                    </a:lnTo>
                    <a:lnTo>
                      <a:pt x="151" y="388"/>
                    </a:lnTo>
                    <a:lnTo>
                      <a:pt x="146" y="364"/>
                    </a:lnTo>
                    <a:lnTo>
                      <a:pt x="163" y="356"/>
                    </a:lnTo>
                    <a:lnTo>
                      <a:pt x="166" y="354"/>
                    </a:lnTo>
                    <a:lnTo>
                      <a:pt x="171" y="353"/>
                    </a:lnTo>
                    <a:lnTo>
                      <a:pt x="181" y="350"/>
                    </a:lnTo>
                    <a:lnTo>
                      <a:pt x="183" y="348"/>
                    </a:lnTo>
                    <a:lnTo>
                      <a:pt x="188" y="347"/>
                    </a:lnTo>
                    <a:lnTo>
                      <a:pt x="202" y="343"/>
                    </a:lnTo>
                    <a:lnTo>
                      <a:pt x="209" y="340"/>
                    </a:lnTo>
                    <a:lnTo>
                      <a:pt x="219" y="337"/>
                    </a:lnTo>
                    <a:lnTo>
                      <a:pt x="240" y="332"/>
                    </a:lnTo>
                    <a:lnTo>
                      <a:pt x="248" y="327"/>
                    </a:lnTo>
                    <a:lnTo>
                      <a:pt x="257" y="321"/>
                    </a:lnTo>
                    <a:lnTo>
                      <a:pt x="267" y="313"/>
                    </a:lnTo>
                    <a:lnTo>
                      <a:pt x="279" y="302"/>
                    </a:lnTo>
                    <a:lnTo>
                      <a:pt x="272" y="296"/>
                    </a:lnTo>
                    <a:lnTo>
                      <a:pt x="267" y="291"/>
                    </a:lnTo>
                    <a:lnTo>
                      <a:pt x="259" y="279"/>
                    </a:lnTo>
                    <a:lnTo>
                      <a:pt x="255" y="270"/>
                    </a:lnTo>
                    <a:lnTo>
                      <a:pt x="254" y="262"/>
                    </a:lnTo>
                    <a:lnTo>
                      <a:pt x="252" y="252"/>
                    </a:lnTo>
                    <a:lnTo>
                      <a:pt x="254" y="243"/>
                    </a:lnTo>
                    <a:lnTo>
                      <a:pt x="252" y="212"/>
                    </a:lnTo>
                    <a:lnTo>
                      <a:pt x="249" y="183"/>
                    </a:lnTo>
                    <a:lnTo>
                      <a:pt x="246" y="170"/>
                    </a:lnTo>
                    <a:lnTo>
                      <a:pt x="246" y="160"/>
                    </a:lnTo>
                    <a:lnTo>
                      <a:pt x="248" y="150"/>
                    </a:lnTo>
                    <a:lnTo>
                      <a:pt x="251" y="144"/>
                    </a:lnTo>
                    <a:lnTo>
                      <a:pt x="255" y="138"/>
                    </a:lnTo>
                    <a:lnTo>
                      <a:pt x="261" y="136"/>
                    </a:lnTo>
                    <a:lnTo>
                      <a:pt x="268" y="135"/>
                    </a:lnTo>
                    <a:lnTo>
                      <a:pt x="278" y="136"/>
                    </a:lnTo>
                    <a:lnTo>
                      <a:pt x="286" y="136"/>
                    </a:lnTo>
                    <a:lnTo>
                      <a:pt x="296" y="137"/>
                    </a:lnTo>
                    <a:lnTo>
                      <a:pt x="314" y="137"/>
                    </a:lnTo>
                    <a:lnTo>
                      <a:pt x="330" y="135"/>
                    </a:lnTo>
                    <a:lnTo>
                      <a:pt x="336" y="132"/>
                    </a:lnTo>
                    <a:lnTo>
                      <a:pt x="343" y="131"/>
                    </a:lnTo>
                    <a:lnTo>
                      <a:pt x="348" y="127"/>
                    </a:lnTo>
                    <a:lnTo>
                      <a:pt x="354" y="125"/>
                    </a:lnTo>
                    <a:lnTo>
                      <a:pt x="363" y="118"/>
                    </a:lnTo>
                    <a:lnTo>
                      <a:pt x="370" y="108"/>
                    </a:lnTo>
                    <a:lnTo>
                      <a:pt x="372" y="102"/>
                    </a:lnTo>
                    <a:lnTo>
                      <a:pt x="376" y="97"/>
                    </a:lnTo>
                    <a:lnTo>
                      <a:pt x="381" y="84"/>
                    </a:lnTo>
                    <a:lnTo>
                      <a:pt x="392" y="73"/>
                    </a:lnTo>
                    <a:lnTo>
                      <a:pt x="405" y="63"/>
                    </a:lnTo>
                    <a:lnTo>
                      <a:pt x="423" y="57"/>
                    </a:lnTo>
                    <a:lnTo>
                      <a:pt x="428" y="55"/>
                    </a:lnTo>
                    <a:lnTo>
                      <a:pt x="437" y="51"/>
                    </a:lnTo>
                    <a:lnTo>
                      <a:pt x="449" y="46"/>
                    </a:lnTo>
                    <a:lnTo>
                      <a:pt x="465" y="40"/>
                    </a:lnTo>
                    <a:lnTo>
                      <a:pt x="471" y="26"/>
                    </a:lnTo>
                    <a:lnTo>
                      <a:pt x="478" y="15"/>
                    </a:lnTo>
                    <a:lnTo>
                      <a:pt x="486" y="6"/>
                    </a:lnTo>
                    <a:lnTo>
                      <a:pt x="497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882">
                <a:extLst>
                  <a:ext uri="{FF2B5EF4-FFF2-40B4-BE49-F238E27FC236}">
                    <a16:creationId xmlns:a16="http://schemas.microsoft.com/office/drawing/2014/main" id="{43C3E8D1-0320-0018-37E3-1A592B01E5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2842"/>
                <a:ext cx="283" cy="149"/>
              </a:xfrm>
              <a:custGeom>
                <a:avLst/>
                <a:gdLst>
                  <a:gd name="T0" fmla="*/ 1397 w 1417"/>
                  <a:gd name="T1" fmla="*/ 101 h 743"/>
                  <a:gd name="T2" fmla="*/ 1364 w 1417"/>
                  <a:gd name="T3" fmla="*/ 110 h 743"/>
                  <a:gd name="T4" fmla="*/ 1333 w 1417"/>
                  <a:gd name="T5" fmla="*/ 116 h 743"/>
                  <a:gd name="T6" fmla="*/ 1281 w 1417"/>
                  <a:gd name="T7" fmla="*/ 114 h 743"/>
                  <a:gd name="T8" fmla="*/ 1246 w 1417"/>
                  <a:gd name="T9" fmla="*/ 85 h 743"/>
                  <a:gd name="T10" fmla="*/ 1220 w 1417"/>
                  <a:gd name="T11" fmla="*/ 59 h 743"/>
                  <a:gd name="T12" fmla="*/ 1191 w 1417"/>
                  <a:gd name="T13" fmla="*/ 35 h 743"/>
                  <a:gd name="T14" fmla="*/ 1172 w 1417"/>
                  <a:gd name="T15" fmla="*/ 13 h 743"/>
                  <a:gd name="T16" fmla="*/ 1129 w 1417"/>
                  <a:gd name="T17" fmla="*/ 10 h 743"/>
                  <a:gd name="T18" fmla="*/ 1087 w 1417"/>
                  <a:gd name="T19" fmla="*/ 18 h 743"/>
                  <a:gd name="T20" fmla="*/ 1062 w 1417"/>
                  <a:gd name="T21" fmla="*/ 17 h 743"/>
                  <a:gd name="T22" fmla="*/ 1036 w 1417"/>
                  <a:gd name="T23" fmla="*/ 7 h 743"/>
                  <a:gd name="T24" fmla="*/ 982 w 1417"/>
                  <a:gd name="T25" fmla="*/ 7 h 743"/>
                  <a:gd name="T26" fmla="*/ 954 w 1417"/>
                  <a:gd name="T27" fmla="*/ 44 h 743"/>
                  <a:gd name="T28" fmla="*/ 932 w 1417"/>
                  <a:gd name="T29" fmla="*/ 54 h 743"/>
                  <a:gd name="T30" fmla="*/ 908 w 1417"/>
                  <a:gd name="T31" fmla="*/ 54 h 743"/>
                  <a:gd name="T32" fmla="*/ 879 w 1417"/>
                  <a:gd name="T33" fmla="*/ 75 h 743"/>
                  <a:gd name="T34" fmla="*/ 841 w 1417"/>
                  <a:gd name="T35" fmla="*/ 119 h 743"/>
                  <a:gd name="T36" fmla="*/ 818 w 1417"/>
                  <a:gd name="T37" fmla="*/ 155 h 743"/>
                  <a:gd name="T38" fmla="*/ 799 w 1417"/>
                  <a:gd name="T39" fmla="*/ 173 h 743"/>
                  <a:gd name="T40" fmla="*/ 774 w 1417"/>
                  <a:gd name="T41" fmla="*/ 179 h 743"/>
                  <a:gd name="T42" fmla="*/ 744 w 1417"/>
                  <a:gd name="T43" fmla="*/ 190 h 743"/>
                  <a:gd name="T44" fmla="*/ 705 w 1417"/>
                  <a:gd name="T45" fmla="*/ 191 h 743"/>
                  <a:gd name="T46" fmla="*/ 666 w 1417"/>
                  <a:gd name="T47" fmla="*/ 160 h 743"/>
                  <a:gd name="T48" fmla="*/ 626 w 1417"/>
                  <a:gd name="T49" fmla="*/ 154 h 743"/>
                  <a:gd name="T50" fmla="*/ 597 w 1417"/>
                  <a:gd name="T51" fmla="*/ 181 h 743"/>
                  <a:gd name="T52" fmla="*/ 571 w 1417"/>
                  <a:gd name="T53" fmla="*/ 205 h 743"/>
                  <a:gd name="T54" fmla="*/ 546 w 1417"/>
                  <a:gd name="T55" fmla="*/ 202 h 743"/>
                  <a:gd name="T56" fmla="*/ 525 w 1417"/>
                  <a:gd name="T57" fmla="*/ 200 h 743"/>
                  <a:gd name="T58" fmla="*/ 480 w 1417"/>
                  <a:gd name="T59" fmla="*/ 196 h 743"/>
                  <a:gd name="T60" fmla="*/ 442 w 1417"/>
                  <a:gd name="T61" fmla="*/ 189 h 743"/>
                  <a:gd name="T62" fmla="*/ 412 w 1417"/>
                  <a:gd name="T63" fmla="*/ 213 h 743"/>
                  <a:gd name="T64" fmla="*/ 377 w 1417"/>
                  <a:gd name="T65" fmla="*/ 265 h 743"/>
                  <a:gd name="T66" fmla="*/ 378 w 1417"/>
                  <a:gd name="T67" fmla="*/ 326 h 743"/>
                  <a:gd name="T68" fmla="*/ 413 w 1417"/>
                  <a:gd name="T69" fmla="*/ 348 h 743"/>
                  <a:gd name="T70" fmla="*/ 424 w 1417"/>
                  <a:gd name="T71" fmla="*/ 378 h 743"/>
                  <a:gd name="T72" fmla="*/ 393 w 1417"/>
                  <a:gd name="T73" fmla="*/ 401 h 743"/>
                  <a:gd name="T74" fmla="*/ 378 w 1417"/>
                  <a:gd name="T75" fmla="*/ 437 h 743"/>
                  <a:gd name="T76" fmla="*/ 379 w 1417"/>
                  <a:gd name="T77" fmla="*/ 464 h 743"/>
                  <a:gd name="T78" fmla="*/ 370 w 1417"/>
                  <a:gd name="T79" fmla="*/ 485 h 743"/>
                  <a:gd name="T80" fmla="*/ 363 w 1417"/>
                  <a:gd name="T81" fmla="*/ 492 h 743"/>
                  <a:gd name="T82" fmla="*/ 317 w 1417"/>
                  <a:gd name="T83" fmla="*/ 530 h 743"/>
                  <a:gd name="T84" fmla="*/ 282 w 1417"/>
                  <a:gd name="T85" fmla="*/ 610 h 743"/>
                  <a:gd name="T86" fmla="*/ 257 w 1417"/>
                  <a:gd name="T87" fmla="*/ 647 h 743"/>
                  <a:gd name="T88" fmla="*/ 239 w 1417"/>
                  <a:gd name="T89" fmla="*/ 659 h 743"/>
                  <a:gd name="T90" fmla="*/ 224 w 1417"/>
                  <a:gd name="T91" fmla="*/ 663 h 743"/>
                  <a:gd name="T92" fmla="*/ 196 w 1417"/>
                  <a:gd name="T93" fmla="*/ 670 h 743"/>
                  <a:gd name="T94" fmla="*/ 150 w 1417"/>
                  <a:gd name="T95" fmla="*/ 684 h 743"/>
                  <a:gd name="T96" fmla="*/ 58 w 1417"/>
                  <a:gd name="T97" fmla="*/ 708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17" h="743">
                    <a:moveTo>
                      <a:pt x="1417" y="88"/>
                    </a:moveTo>
                    <a:lnTo>
                      <a:pt x="1414" y="91"/>
                    </a:lnTo>
                    <a:lnTo>
                      <a:pt x="1408" y="96"/>
                    </a:lnTo>
                    <a:lnTo>
                      <a:pt x="1397" y="101"/>
                    </a:lnTo>
                    <a:lnTo>
                      <a:pt x="1384" y="108"/>
                    </a:lnTo>
                    <a:lnTo>
                      <a:pt x="1372" y="110"/>
                    </a:lnTo>
                    <a:lnTo>
                      <a:pt x="1367" y="110"/>
                    </a:lnTo>
                    <a:lnTo>
                      <a:pt x="1364" y="110"/>
                    </a:lnTo>
                    <a:lnTo>
                      <a:pt x="1363" y="110"/>
                    </a:lnTo>
                    <a:lnTo>
                      <a:pt x="1363" y="111"/>
                    </a:lnTo>
                    <a:lnTo>
                      <a:pt x="1355" y="114"/>
                    </a:lnTo>
                    <a:lnTo>
                      <a:pt x="1333" y="116"/>
                    </a:lnTo>
                    <a:lnTo>
                      <a:pt x="1321" y="117"/>
                    </a:lnTo>
                    <a:lnTo>
                      <a:pt x="1308" y="120"/>
                    </a:lnTo>
                    <a:lnTo>
                      <a:pt x="1291" y="117"/>
                    </a:lnTo>
                    <a:lnTo>
                      <a:pt x="1281" y="114"/>
                    </a:lnTo>
                    <a:lnTo>
                      <a:pt x="1274" y="109"/>
                    </a:lnTo>
                    <a:lnTo>
                      <a:pt x="1264" y="102"/>
                    </a:lnTo>
                    <a:lnTo>
                      <a:pt x="1255" y="94"/>
                    </a:lnTo>
                    <a:lnTo>
                      <a:pt x="1246" y="85"/>
                    </a:lnTo>
                    <a:lnTo>
                      <a:pt x="1237" y="75"/>
                    </a:lnTo>
                    <a:lnTo>
                      <a:pt x="1230" y="68"/>
                    </a:lnTo>
                    <a:lnTo>
                      <a:pt x="1225" y="63"/>
                    </a:lnTo>
                    <a:lnTo>
                      <a:pt x="1220" y="59"/>
                    </a:lnTo>
                    <a:lnTo>
                      <a:pt x="1213" y="53"/>
                    </a:lnTo>
                    <a:lnTo>
                      <a:pt x="1207" y="48"/>
                    </a:lnTo>
                    <a:lnTo>
                      <a:pt x="1198" y="41"/>
                    </a:lnTo>
                    <a:lnTo>
                      <a:pt x="1191" y="35"/>
                    </a:lnTo>
                    <a:lnTo>
                      <a:pt x="1188" y="27"/>
                    </a:lnTo>
                    <a:lnTo>
                      <a:pt x="1184" y="21"/>
                    </a:lnTo>
                    <a:lnTo>
                      <a:pt x="1178" y="16"/>
                    </a:lnTo>
                    <a:lnTo>
                      <a:pt x="1172" y="13"/>
                    </a:lnTo>
                    <a:lnTo>
                      <a:pt x="1162" y="10"/>
                    </a:lnTo>
                    <a:lnTo>
                      <a:pt x="1152" y="8"/>
                    </a:lnTo>
                    <a:lnTo>
                      <a:pt x="1142" y="8"/>
                    </a:lnTo>
                    <a:lnTo>
                      <a:pt x="1129" y="10"/>
                    </a:lnTo>
                    <a:lnTo>
                      <a:pt x="1117" y="12"/>
                    </a:lnTo>
                    <a:lnTo>
                      <a:pt x="1110" y="13"/>
                    </a:lnTo>
                    <a:lnTo>
                      <a:pt x="1104" y="16"/>
                    </a:lnTo>
                    <a:lnTo>
                      <a:pt x="1087" y="18"/>
                    </a:lnTo>
                    <a:lnTo>
                      <a:pt x="1069" y="21"/>
                    </a:lnTo>
                    <a:lnTo>
                      <a:pt x="1065" y="18"/>
                    </a:lnTo>
                    <a:lnTo>
                      <a:pt x="1063" y="17"/>
                    </a:lnTo>
                    <a:lnTo>
                      <a:pt x="1062" y="17"/>
                    </a:lnTo>
                    <a:lnTo>
                      <a:pt x="1055" y="14"/>
                    </a:lnTo>
                    <a:lnTo>
                      <a:pt x="1051" y="13"/>
                    </a:lnTo>
                    <a:lnTo>
                      <a:pt x="1043" y="10"/>
                    </a:lnTo>
                    <a:lnTo>
                      <a:pt x="1036" y="7"/>
                    </a:lnTo>
                    <a:lnTo>
                      <a:pt x="1026" y="4"/>
                    </a:lnTo>
                    <a:lnTo>
                      <a:pt x="1018" y="1"/>
                    </a:lnTo>
                    <a:lnTo>
                      <a:pt x="997" y="0"/>
                    </a:lnTo>
                    <a:lnTo>
                      <a:pt x="982" y="7"/>
                    </a:lnTo>
                    <a:lnTo>
                      <a:pt x="968" y="19"/>
                    </a:lnTo>
                    <a:lnTo>
                      <a:pt x="957" y="40"/>
                    </a:lnTo>
                    <a:lnTo>
                      <a:pt x="955" y="41"/>
                    </a:lnTo>
                    <a:lnTo>
                      <a:pt x="954" y="44"/>
                    </a:lnTo>
                    <a:lnTo>
                      <a:pt x="950" y="48"/>
                    </a:lnTo>
                    <a:lnTo>
                      <a:pt x="944" y="51"/>
                    </a:lnTo>
                    <a:lnTo>
                      <a:pt x="939" y="54"/>
                    </a:lnTo>
                    <a:lnTo>
                      <a:pt x="932" y="54"/>
                    </a:lnTo>
                    <a:lnTo>
                      <a:pt x="925" y="56"/>
                    </a:lnTo>
                    <a:lnTo>
                      <a:pt x="920" y="54"/>
                    </a:lnTo>
                    <a:lnTo>
                      <a:pt x="916" y="54"/>
                    </a:lnTo>
                    <a:lnTo>
                      <a:pt x="908" y="54"/>
                    </a:lnTo>
                    <a:lnTo>
                      <a:pt x="900" y="54"/>
                    </a:lnTo>
                    <a:lnTo>
                      <a:pt x="893" y="61"/>
                    </a:lnTo>
                    <a:lnTo>
                      <a:pt x="883" y="69"/>
                    </a:lnTo>
                    <a:lnTo>
                      <a:pt x="879" y="75"/>
                    </a:lnTo>
                    <a:lnTo>
                      <a:pt x="875" y="84"/>
                    </a:lnTo>
                    <a:lnTo>
                      <a:pt x="868" y="92"/>
                    </a:lnTo>
                    <a:lnTo>
                      <a:pt x="857" y="105"/>
                    </a:lnTo>
                    <a:lnTo>
                      <a:pt x="841" y="119"/>
                    </a:lnTo>
                    <a:lnTo>
                      <a:pt x="823" y="137"/>
                    </a:lnTo>
                    <a:lnTo>
                      <a:pt x="822" y="147"/>
                    </a:lnTo>
                    <a:lnTo>
                      <a:pt x="819" y="150"/>
                    </a:lnTo>
                    <a:lnTo>
                      <a:pt x="818" y="155"/>
                    </a:lnTo>
                    <a:lnTo>
                      <a:pt x="813" y="162"/>
                    </a:lnTo>
                    <a:lnTo>
                      <a:pt x="807" y="170"/>
                    </a:lnTo>
                    <a:lnTo>
                      <a:pt x="802" y="171"/>
                    </a:lnTo>
                    <a:lnTo>
                      <a:pt x="799" y="173"/>
                    </a:lnTo>
                    <a:lnTo>
                      <a:pt x="795" y="173"/>
                    </a:lnTo>
                    <a:lnTo>
                      <a:pt x="792" y="174"/>
                    </a:lnTo>
                    <a:lnTo>
                      <a:pt x="788" y="177"/>
                    </a:lnTo>
                    <a:lnTo>
                      <a:pt x="774" y="179"/>
                    </a:lnTo>
                    <a:lnTo>
                      <a:pt x="761" y="182"/>
                    </a:lnTo>
                    <a:lnTo>
                      <a:pt x="756" y="184"/>
                    </a:lnTo>
                    <a:lnTo>
                      <a:pt x="751" y="188"/>
                    </a:lnTo>
                    <a:lnTo>
                      <a:pt x="744" y="190"/>
                    </a:lnTo>
                    <a:lnTo>
                      <a:pt x="737" y="193"/>
                    </a:lnTo>
                    <a:lnTo>
                      <a:pt x="727" y="193"/>
                    </a:lnTo>
                    <a:lnTo>
                      <a:pt x="717" y="193"/>
                    </a:lnTo>
                    <a:lnTo>
                      <a:pt x="705" y="191"/>
                    </a:lnTo>
                    <a:lnTo>
                      <a:pt x="693" y="191"/>
                    </a:lnTo>
                    <a:lnTo>
                      <a:pt x="685" y="176"/>
                    </a:lnTo>
                    <a:lnTo>
                      <a:pt x="674" y="165"/>
                    </a:lnTo>
                    <a:lnTo>
                      <a:pt x="666" y="160"/>
                    </a:lnTo>
                    <a:lnTo>
                      <a:pt x="659" y="157"/>
                    </a:lnTo>
                    <a:lnTo>
                      <a:pt x="651" y="155"/>
                    </a:lnTo>
                    <a:lnTo>
                      <a:pt x="642" y="155"/>
                    </a:lnTo>
                    <a:lnTo>
                      <a:pt x="626" y="154"/>
                    </a:lnTo>
                    <a:lnTo>
                      <a:pt x="616" y="157"/>
                    </a:lnTo>
                    <a:lnTo>
                      <a:pt x="607" y="164"/>
                    </a:lnTo>
                    <a:lnTo>
                      <a:pt x="602" y="172"/>
                    </a:lnTo>
                    <a:lnTo>
                      <a:pt x="597" y="181"/>
                    </a:lnTo>
                    <a:lnTo>
                      <a:pt x="594" y="188"/>
                    </a:lnTo>
                    <a:lnTo>
                      <a:pt x="584" y="200"/>
                    </a:lnTo>
                    <a:lnTo>
                      <a:pt x="577" y="202"/>
                    </a:lnTo>
                    <a:lnTo>
                      <a:pt x="571" y="205"/>
                    </a:lnTo>
                    <a:lnTo>
                      <a:pt x="563" y="206"/>
                    </a:lnTo>
                    <a:lnTo>
                      <a:pt x="557" y="206"/>
                    </a:lnTo>
                    <a:lnTo>
                      <a:pt x="549" y="204"/>
                    </a:lnTo>
                    <a:lnTo>
                      <a:pt x="546" y="202"/>
                    </a:lnTo>
                    <a:lnTo>
                      <a:pt x="545" y="202"/>
                    </a:lnTo>
                    <a:lnTo>
                      <a:pt x="543" y="202"/>
                    </a:lnTo>
                    <a:lnTo>
                      <a:pt x="538" y="202"/>
                    </a:lnTo>
                    <a:lnTo>
                      <a:pt x="525" y="200"/>
                    </a:lnTo>
                    <a:lnTo>
                      <a:pt x="509" y="200"/>
                    </a:lnTo>
                    <a:lnTo>
                      <a:pt x="500" y="200"/>
                    </a:lnTo>
                    <a:lnTo>
                      <a:pt x="491" y="199"/>
                    </a:lnTo>
                    <a:lnTo>
                      <a:pt x="480" y="196"/>
                    </a:lnTo>
                    <a:lnTo>
                      <a:pt x="468" y="193"/>
                    </a:lnTo>
                    <a:lnTo>
                      <a:pt x="458" y="189"/>
                    </a:lnTo>
                    <a:lnTo>
                      <a:pt x="451" y="188"/>
                    </a:lnTo>
                    <a:lnTo>
                      <a:pt x="442" y="189"/>
                    </a:lnTo>
                    <a:lnTo>
                      <a:pt x="435" y="193"/>
                    </a:lnTo>
                    <a:lnTo>
                      <a:pt x="426" y="196"/>
                    </a:lnTo>
                    <a:lnTo>
                      <a:pt x="419" y="205"/>
                    </a:lnTo>
                    <a:lnTo>
                      <a:pt x="412" y="213"/>
                    </a:lnTo>
                    <a:lnTo>
                      <a:pt x="405" y="227"/>
                    </a:lnTo>
                    <a:lnTo>
                      <a:pt x="391" y="239"/>
                    </a:lnTo>
                    <a:lnTo>
                      <a:pt x="383" y="252"/>
                    </a:lnTo>
                    <a:lnTo>
                      <a:pt x="377" y="265"/>
                    </a:lnTo>
                    <a:lnTo>
                      <a:pt x="373" y="280"/>
                    </a:lnTo>
                    <a:lnTo>
                      <a:pt x="372" y="294"/>
                    </a:lnTo>
                    <a:lnTo>
                      <a:pt x="374" y="310"/>
                    </a:lnTo>
                    <a:lnTo>
                      <a:pt x="378" y="326"/>
                    </a:lnTo>
                    <a:lnTo>
                      <a:pt x="386" y="343"/>
                    </a:lnTo>
                    <a:lnTo>
                      <a:pt x="397" y="342"/>
                    </a:lnTo>
                    <a:lnTo>
                      <a:pt x="406" y="344"/>
                    </a:lnTo>
                    <a:lnTo>
                      <a:pt x="413" y="348"/>
                    </a:lnTo>
                    <a:lnTo>
                      <a:pt x="419" y="354"/>
                    </a:lnTo>
                    <a:lnTo>
                      <a:pt x="423" y="360"/>
                    </a:lnTo>
                    <a:lnTo>
                      <a:pt x="424" y="368"/>
                    </a:lnTo>
                    <a:lnTo>
                      <a:pt x="424" y="378"/>
                    </a:lnTo>
                    <a:lnTo>
                      <a:pt x="423" y="391"/>
                    </a:lnTo>
                    <a:lnTo>
                      <a:pt x="411" y="393"/>
                    </a:lnTo>
                    <a:lnTo>
                      <a:pt x="401" y="396"/>
                    </a:lnTo>
                    <a:lnTo>
                      <a:pt x="393" y="401"/>
                    </a:lnTo>
                    <a:lnTo>
                      <a:pt x="388" y="408"/>
                    </a:lnTo>
                    <a:lnTo>
                      <a:pt x="382" y="416"/>
                    </a:lnTo>
                    <a:lnTo>
                      <a:pt x="379" y="427"/>
                    </a:lnTo>
                    <a:lnTo>
                      <a:pt x="378" y="437"/>
                    </a:lnTo>
                    <a:lnTo>
                      <a:pt x="380" y="451"/>
                    </a:lnTo>
                    <a:lnTo>
                      <a:pt x="379" y="453"/>
                    </a:lnTo>
                    <a:lnTo>
                      <a:pt x="379" y="457"/>
                    </a:lnTo>
                    <a:lnTo>
                      <a:pt x="379" y="464"/>
                    </a:lnTo>
                    <a:lnTo>
                      <a:pt x="377" y="470"/>
                    </a:lnTo>
                    <a:lnTo>
                      <a:pt x="376" y="477"/>
                    </a:lnTo>
                    <a:lnTo>
                      <a:pt x="372" y="482"/>
                    </a:lnTo>
                    <a:lnTo>
                      <a:pt x="370" y="485"/>
                    </a:lnTo>
                    <a:lnTo>
                      <a:pt x="368" y="485"/>
                    </a:lnTo>
                    <a:lnTo>
                      <a:pt x="368" y="486"/>
                    </a:lnTo>
                    <a:lnTo>
                      <a:pt x="368" y="488"/>
                    </a:lnTo>
                    <a:lnTo>
                      <a:pt x="363" y="492"/>
                    </a:lnTo>
                    <a:lnTo>
                      <a:pt x="360" y="497"/>
                    </a:lnTo>
                    <a:lnTo>
                      <a:pt x="331" y="517"/>
                    </a:lnTo>
                    <a:lnTo>
                      <a:pt x="325" y="521"/>
                    </a:lnTo>
                    <a:lnTo>
                      <a:pt x="317" y="530"/>
                    </a:lnTo>
                    <a:lnTo>
                      <a:pt x="309" y="538"/>
                    </a:lnTo>
                    <a:lnTo>
                      <a:pt x="299" y="551"/>
                    </a:lnTo>
                    <a:lnTo>
                      <a:pt x="290" y="577"/>
                    </a:lnTo>
                    <a:lnTo>
                      <a:pt x="282" y="610"/>
                    </a:lnTo>
                    <a:lnTo>
                      <a:pt x="276" y="619"/>
                    </a:lnTo>
                    <a:lnTo>
                      <a:pt x="271" y="630"/>
                    </a:lnTo>
                    <a:lnTo>
                      <a:pt x="264" y="639"/>
                    </a:lnTo>
                    <a:lnTo>
                      <a:pt x="257" y="647"/>
                    </a:lnTo>
                    <a:lnTo>
                      <a:pt x="247" y="653"/>
                    </a:lnTo>
                    <a:lnTo>
                      <a:pt x="242" y="656"/>
                    </a:lnTo>
                    <a:lnTo>
                      <a:pt x="240" y="657"/>
                    </a:lnTo>
                    <a:lnTo>
                      <a:pt x="239" y="659"/>
                    </a:lnTo>
                    <a:lnTo>
                      <a:pt x="235" y="659"/>
                    </a:lnTo>
                    <a:lnTo>
                      <a:pt x="233" y="661"/>
                    </a:lnTo>
                    <a:lnTo>
                      <a:pt x="228" y="663"/>
                    </a:lnTo>
                    <a:lnTo>
                      <a:pt x="224" y="663"/>
                    </a:lnTo>
                    <a:lnTo>
                      <a:pt x="222" y="664"/>
                    </a:lnTo>
                    <a:lnTo>
                      <a:pt x="217" y="667"/>
                    </a:lnTo>
                    <a:lnTo>
                      <a:pt x="207" y="668"/>
                    </a:lnTo>
                    <a:lnTo>
                      <a:pt x="196" y="670"/>
                    </a:lnTo>
                    <a:lnTo>
                      <a:pt x="183" y="674"/>
                    </a:lnTo>
                    <a:lnTo>
                      <a:pt x="168" y="679"/>
                    </a:lnTo>
                    <a:lnTo>
                      <a:pt x="160" y="680"/>
                    </a:lnTo>
                    <a:lnTo>
                      <a:pt x="150" y="684"/>
                    </a:lnTo>
                    <a:lnTo>
                      <a:pt x="136" y="688"/>
                    </a:lnTo>
                    <a:lnTo>
                      <a:pt x="120" y="694"/>
                    </a:lnTo>
                    <a:lnTo>
                      <a:pt x="88" y="698"/>
                    </a:lnTo>
                    <a:lnTo>
                      <a:pt x="58" y="708"/>
                    </a:lnTo>
                    <a:lnTo>
                      <a:pt x="28" y="722"/>
                    </a:lnTo>
                    <a:lnTo>
                      <a:pt x="0" y="743"/>
                    </a:lnTo>
                    <a:lnTo>
                      <a:pt x="0" y="73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883">
                <a:extLst>
                  <a:ext uri="{FF2B5EF4-FFF2-40B4-BE49-F238E27FC236}">
                    <a16:creationId xmlns:a16="http://schemas.microsoft.com/office/drawing/2014/main" id="{6FA29349-98A3-E180-5047-AEB243E42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2732"/>
                <a:ext cx="55" cy="65"/>
              </a:xfrm>
              <a:custGeom>
                <a:avLst/>
                <a:gdLst>
                  <a:gd name="T0" fmla="*/ 261 w 273"/>
                  <a:gd name="T1" fmla="*/ 319 h 325"/>
                  <a:gd name="T2" fmla="*/ 261 w 273"/>
                  <a:gd name="T3" fmla="*/ 314 h 325"/>
                  <a:gd name="T4" fmla="*/ 265 w 273"/>
                  <a:gd name="T5" fmla="*/ 301 h 325"/>
                  <a:gd name="T6" fmla="*/ 268 w 273"/>
                  <a:gd name="T7" fmla="*/ 294 h 325"/>
                  <a:gd name="T8" fmla="*/ 269 w 273"/>
                  <a:gd name="T9" fmla="*/ 292 h 325"/>
                  <a:gd name="T10" fmla="*/ 273 w 273"/>
                  <a:gd name="T11" fmla="*/ 283 h 325"/>
                  <a:gd name="T12" fmla="*/ 271 w 273"/>
                  <a:gd name="T13" fmla="*/ 269 h 325"/>
                  <a:gd name="T14" fmla="*/ 261 w 273"/>
                  <a:gd name="T15" fmla="*/ 252 h 325"/>
                  <a:gd name="T16" fmla="*/ 248 w 273"/>
                  <a:gd name="T17" fmla="*/ 233 h 325"/>
                  <a:gd name="T18" fmla="*/ 240 w 273"/>
                  <a:gd name="T19" fmla="*/ 221 h 325"/>
                  <a:gd name="T20" fmla="*/ 225 w 273"/>
                  <a:gd name="T21" fmla="*/ 215 h 325"/>
                  <a:gd name="T22" fmla="*/ 210 w 273"/>
                  <a:gd name="T23" fmla="*/ 204 h 325"/>
                  <a:gd name="T24" fmla="*/ 196 w 273"/>
                  <a:gd name="T25" fmla="*/ 204 h 325"/>
                  <a:gd name="T26" fmla="*/ 182 w 273"/>
                  <a:gd name="T27" fmla="*/ 211 h 325"/>
                  <a:gd name="T28" fmla="*/ 175 w 273"/>
                  <a:gd name="T29" fmla="*/ 211 h 325"/>
                  <a:gd name="T30" fmla="*/ 173 w 273"/>
                  <a:gd name="T31" fmla="*/ 212 h 325"/>
                  <a:gd name="T32" fmla="*/ 159 w 273"/>
                  <a:gd name="T33" fmla="*/ 211 h 325"/>
                  <a:gd name="T34" fmla="*/ 143 w 273"/>
                  <a:gd name="T35" fmla="*/ 209 h 325"/>
                  <a:gd name="T36" fmla="*/ 120 w 273"/>
                  <a:gd name="T37" fmla="*/ 211 h 325"/>
                  <a:gd name="T38" fmla="*/ 102 w 273"/>
                  <a:gd name="T39" fmla="*/ 204 h 325"/>
                  <a:gd name="T40" fmla="*/ 85 w 273"/>
                  <a:gd name="T41" fmla="*/ 201 h 325"/>
                  <a:gd name="T42" fmla="*/ 63 w 273"/>
                  <a:gd name="T43" fmla="*/ 209 h 325"/>
                  <a:gd name="T44" fmla="*/ 53 w 273"/>
                  <a:gd name="T45" fmla="*/ 206 h 325"/>
                  <a:gd name="T46" fmla="*/ 53 w 273"/>
                  <a:gd name="T47" fmla="*/ 194 h 325"/>
                  <a:gd name="T48" fmla="*/ 49 w 273"/>
                  <a:gd name="T49" fmla="*/ 182 h 325"/>
                  <a:gd name="T50" fmla="*/ 36 w 273"/>
                  <a:gd name="T51" fmla="*/ 167 h 325"/>
                  <a:gd name="T52" fmla="*/ 30 w 273"/>
                  <a:gd name="T53" fmla="*/ 160 h 325"/>
                  <a:gd name="T54" fmla="*/ 23 w 273"/>
                  <a:gd name="T55" fmla="*/ 154 h 325"/>
                  <a:gd name="T56" fmla="*/ 10 w 273"/>
                  <a:gd name="T57" fmla="*/ 134 h 325"/>
                  <a:gd name="T58" fmla="*/ 1 w 273"/>
                  <a:gd name="T59" fmla="*/ 118 h 325"/>
                  <a:gd name="T60" fmla="*/ 4 w 273"/>
                  <a:gd name="T61" fmla="*/ 103 h 325"/>
                  <a:gd name="T62" fmla="*/ 24 w 273"/>
                  <a:gd name="T63" fmla="*/ 58 h 325"/>
                  <a:gd name="T64" fmla="*/ 28 w 273"/>
                  <a:gd name="T65" fmla="*/ 51 h 325"/>
                  <a:gd name="T66" fmla="*/ 33 w 273"/>
                  <a:gd name="T67" fmla="*/ 45 h 325"/>
                  <a:gd name="T68" fmla="*/ 36 w 273"/>
                  <a:gd name="T69" fmla="*/ 38 h 325"/>
                  <a:gd name="T70" fmla="*/ 41 w 273"/>
                  <a:gd name="T71" fmla="*/ 30 h 325"/>
                  <a:gd name="T72" fmla="*/ 47 w 273"/>
                  <a:gd name="T73" fmla="*/ 12 h 325"/>
                  <a:gd name="T74" fmla="*/ 49 w 273"/>
                  <a:gd name="T75" fmla="*/ 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73" h="325">
                    <a:moveTo>
                      <a:pt x="270" y="325"/>
                    </a:moveTo>
                    <a:lnTo>
                      <a:pt x="261" y="319"/>
                    </a:lnTo>
                    <a:lnTo>
                      <a:pt x="258" y="317"/>
                    </a:lnTo>
                    <a:lnTo>
                      <a:pt x="261" y="314"/>
                    </a:lnTo>
                    <a:lnTo>
                      <a:pt x="263" y="304"/>
                    </a:lnTo>
                    <a:lnTo>
                      <a:pt x="265" y="301"/>
                    </a:lnTo>
                    <a:lnTo>
                      <a:pt x="268" y="296"/>
                    </a:lnTo>
                    <a:lnTo>
                      <a:pt x="268" y="294"/>
                    </a:lnTo>
                    <a:lnTo>
                      <a:pt x="268" y="292"/>
                    </a:lnTo>
                    <a:lnTo>
                      <a:pt x="269" y="292"/>
                    </a:lnTo>
                    <a:lnTo>
                      <a:pt x="271" y="290"/>
                    </a:lnTo>
                    <a:lnTo>
                      <a:pt x="273" y="283"/>
                    </a:lnTo>
                    <a:lnTo>
                      <a:pt x="273" y="277"/>
                    </a:lnTo>
                    <a:lnTo>
                      <a:pt x="271" y="269"/>
                    </a:lnTo>
                    <a:lnTo>
                      <a:pt x="269" y="264"/>
                    </a:lnTo>
                    <a:lnTo>
                      <a:pt x="261" y="252"/>
                    </a:lnTo>
                    <a:lnTo>
                      <a:pt x="255" y="243"/>
                    </a:lnTo>
                    <a:lnTo>
                      <a:pt x="248" y="233"/>
                    </a:lnTo>
                    <a:lnTo>
                      <a:pt x="245" y="227"/>
                    </a:lnTo>
                    <a:lnTo>
                      <a:pt x="240" y="221"/>
                    </a:lnTo>
                    <a:lnTo>
                      <a:pt x="236" y="218"/>
                    </a:lnTo>
                    <a:lnTo>
                      <a:pt x="225" y="215"/>
                    </a:lnTo>
                    <a:lnTo>
                      <a:pt x="217" y="210"/>
                    </a:lnTo>
                    <a:lnTo>
                      <a:pt x="210" y="204"/>
                    </a:lnTo>
                    <a:lnTo>
                      <a:pt x="204" y="203"/>
                    </a:lnTo>
                    <a:lnTo>
                      <a:pt x="196" y="204"/>
                    </a:lnTo>
                    <a:lnTo>
                      <a:pt x="192" y="207"/>
                    </a:lnTo>
                    <a:lnTo>
                      <a:pt x="182" y="211"/>
                    </a:lnTo>
                    <a:lnTo>
                      <a:pt x="177" y="211"/>
                    </a:lnTo>
                    <a:lnTo>
                      <a:pt x="175" y="211"/>
                    </a:lnTo>
                    <a:lnTo>
                      <a:pt x="173" y="211"/>
                    </a:lnTo>
                    <a:lnTo>
                      <a:pt x="173" y="212"/>
                    </a:lnTo>
                    <a:lnTo>
                      <a:pt x="164" y="212"/>
                    </a:lnTo>
                    <a:lnTo>
                      <a:pt x="159" y="211"/>
                    </a:lnTo>
                    <a:lnTo>
                      <a:pt x="155" y="211"/>
                    </a:lnTo>
                    <a:lnTo>
                      <a:pt x="143" y="209"/>
                    </a:lnTo>
                    <a:lnTo>
                      <a:pt x="131" y="211"/>
                    </a:lnTo>
                    <a:lnTo>
                      <a:pt x="120" y="211"/>
                    </a:lnTo>
                    <a:lnTo>
                      <a:pt x="110" y="209"/>
                    </a:lnTo>
                    <a:lnTo>
                      <a:pt x="102" y="204"/>
                    </a:lnTo>
                    <a:lnTo>
                      <a:pt x="92" y="203"/>
                    </a:lnTo>
                    <a:lnTo>
                      <a:pt x="85" y="201"/>
                    </a:lnTo>
                    <a:lnTo>
                      <a:pt x="79" y="203"/>
                    </a:lnTo>
                    <a:lnTo>
                      <a:pt x="63" y="209"/>
                    </a:lnTo>
                    <a:lnTo>
                      <a:pt x="57" y="207"/>
                    </a:lnTo>
                    <a:lnTo>
                      <a:pt x="53" y="206"/>
                    </a:lnTo>
                    <a:lnTo>
                      <a:pt x="52" y="200"/>
                    </a:lnTo>
                    <a:lnTo>
                      <a:pt x="53" y="194"/>
                    </a:lnTo>
                    <a:lnTo>
                      <a:pt x="51" y="187"/>
                    </a:lnTo>
                    <a:lnTo>
                      <a:pt x="49" y="182"/>
                    </a:lnTo>
                    <a:lnTo>
                      <a:pt x="45" y="180"/>
                    </a:lnTo>
                    <a:lnTo>
                      <a:pt x="36" y="167"/>
                    </a:lnTo>
                    <a:lnTo>
                      <a:pt x="33" y="163"/>
                    </a:lnTo>
                    <a:lnTo>
                      <a:pt x="30" y="160"/>
                    </a:lnTo>
                    <a:lnTo>
                      <a:pt x="29" y="159"/>
                    </a:lnTo>
                    <a:lnTo>
                      <a:pt x="23" y="154"/>
                    </a:lnTo>
                    <a:lnTo>
                      <a:pt x="17" y="149"/>
                    </a:lnTo>
                    <a:lnTo>
                      <a:pt x="10" y="134"/>
                    </a:lnTo>
                    <a:lnTo>
                      <a:pt x="5" y="125"/>
                    </a:lnTo>
                    <a:lnTo>
                      <a:pt x="1" y="118"/>
                    </a:lnTo>
                    <a:lnTo>
                      <a:pt x="0" y="110"/>
                    </a:lnTo>
                    <a:lnTo>
                      <a:pt x="4" y="103"/>
                    </a:lnTo>
                    <a:lnTo>
                      <a:pt x="19" y="69"/>
                    </a:lnTo>
                    <a:lnTo>
                      <a:pt x="24" y="58"/>
                    </a:lnTo>
                    <a:lnTo>
                      <a:pt x="25" y="54"/>
                    </a:lnTo>
                    <a:lnTo>
                      <a:pt x="28" y="51"/>
                    </a:lnTo>
                    <a:lnTo>
                      <a:pt x="30" y="46"/>
                    </a:lnTo>
                    <a:lnTo>
                      <a:pt x="33" y="45"/>
                    </a:lnTo>
                    <a:lnTo>
                      <a:pt x="35" y="40"/>
                    </a:lnTo>
                    <a:lnTo>
                      <a:pt x="36" y="38"/>
                    </a:lnTo>
                    <a:lnTo>
                      <a:pt x="39" y="37"/>
                    </a:lnTo>
                    <a:lnTo>
                      <a:pt x="41" y="30"/>
                    </a:lnTo>
                    <a:lnTo>
                      <a:pt x="44" y="26"/>
                    </a:lnTo>
                    <a:lnTo>
                      <a:pt x="47" y="12"/>
                    </a:lnTo>
                    <a:lnTo>
                      <a:pt x="47" y="7"/>
                    </a:lnTo>
                    <a:lnTo>
                      <a:pt x="49" y="5"/>
                    </a:lnTo>
                    <a:lnTo>
                      <a:pt x="55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884">
                <a:extLst>
                  <a:ext uri="{FF2B5EF4-FFF2-40B4-BE49-F238E27FC236}">
                    <a16:creationId xmlns:a16="http://schemas.microsoft.com/office/drawing/2014/main" id="{4AD7CECB-F5C6-1AB6-3DFA-2D43597BA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807"/>
                <a:ext cx="98" cy="181"/>
              </a:xfrm>
              <a:custGeom>
                <a:avLst/>
                <a:gdLst>
                  <a:gd name="T0" fmla="*/ 192 w 491"/>
                  <a:gd name="T1" fmla="*/ 872 h 909"/>
                  <a:gd name="T2" fmla="*/ 189 w 491"/>
                  <a:gd name="T3" fmla="*/ 845 h 909"/>
                  <a:gd name="T4" fmla="*/ 173 w 491"/>
                  <a:gd name="T5" fmla="*/ 826 h 909"/>
                  <a:gd name="T6" fmla="*/ 159 w 491"/>
                  <a:gd name="T7" fmla="*/ 813 h 909"/>
                  <a:gd name="T8" fmla="*/ 152 w 491"/>
                  <a:gd name="T9" fmla="*/ 792 h 909"/>
                  <a:gd name="T10" fmla="*/ 147 w 491"/>
                  <a:gd name="T11" fmla="*/ 765 h 909"/>
                  <a:gd name="T12" fmla="*/ 148 w 491"/>
                  <a:gd name="T13" fmla="*/ 732 h 909"/>
                  <a:gd name="T14" fmla="*/ 121 w 491"/>
                  <a:gd name="T15" fmla="*/ 725 h 909"/>
                  <a:gd name="T16" fmla="*/ 101 w 491"/>
                  <a:gd name="T17" fmla="*/ 714 h 909"/>
                  <a:gd name="T18" fmla="*/ 86 w 491"/>
                  <a:gd name="T19" fmla="*/ 698 h 909"/>
                  <a:gd name="T20" fmla="*/ 79 w 491"/>
                  <a:gd name="T21" fmla="*/ 679 h 909"/>
                  <a:gd name="T22" fmla="*/ 82 w 491"/>
                  <a:gd name="T23" fmla="*/ 668 h 909"/>
                  <a:gd name="T24" fmla="*/ 85 w 491"/>
                  <a:gd name="T25" fmla="*/ 643 h 909"/>
                  <a:gd name="T26" fmla="*/ 86 w 491"/>
                  <a:gd name="T27" fmla="*/ 632 h 909"/>
                  <a:gd name="T28" fmla="*/ 85 w 491"/>
                  <a:gd name="T29" fmla="*/ 608 h 909"/>
                  <a:gd name="T30" fmla="*/ 80 w 491"/>
                  <a:gd name="T31" fmla="*/ 590 h 909"/>
                  <a:gd name="T32" fmla="*/ 79 w 491"/>
                  <a:gd name="T33" fmla="*/ 545 h 909"/>
                  <a:gd name="T34" fmla="*/ 59 w 491"/>
                  <a:gd name="T35" fmla="*/ 502 h 909"/>
                  <a:gd name="T36" fmla="*/ 42 w 491"/>
                  <a:gd name="T37" fmla="*/ 479 h 909"/>
                  <a:gd name="T38" fmla="*/ 39 w 491"/>
                  <a:gd name="T39" fmla="*/ 475 h 909"/>
                  <a:gd name="T40" fmla="*/ 35 w 491"/>
                  <a:gd name="T41" fmla="*/ 471 h 909"/>
                  <a:gd name="T42" fmla="*/ 24 w 491"/>
                  <a:gd name="T43" fmla="*/ 462 h 909"/>
                  <a:gd name="T44" fmla="*/ 5 w 491"/>
                  <a:gd name="T45" fmla="*/ 436 h 909"/>
                  <a:gd name="T46" fmla="*/ 0 w 491"/>
                  <a:gd name="T47" fmla="*/ 409 h 909"/>
                  <a:gd name="T48" fmla="*/ 18 w 491"/>
                  <a:gd name="T49" fmla="*/ 395 h 909"/>
                  <a:gd name="T50" fmla="*/ 41 w 491"/>
                  <a:gd name="T51" fmla="*/ 382 h 909"/>
                  <a:gd name="T52" fmla="*/ 50 w 491"/>
                  <a:gd name="T53" fmla="*/ 373 h 909"/>
                  <a:gd name="T54" fmla="*/ 70 w 491"/>
                  <a:gd name="T55" fmla="*/ 350 h 909"/>
                  <a:gd name="T56" fmla="*/ 101 w 491"/>
                  <a:gd name="T57" fmla="*/ 334 h 909"/>
                  <a:gd name="T58" fmla="*/ 110 w 491"/>
                  <a:gd name="T59" fmla="*/ 327 h 909"/>
                  <a:gd name="T60" fmla="*/ 113 w 491"/>
                  <a:gd name="T61" fmla="*/ 319 h 909"/>
                  <a:gd name="T62" fmla="*/ 114 w 491"/>
                  <a:gd name="T63" fmla="*/ 317 h 909"/>
                  <a:gd name="T64" fmla="*/ 116 w 491"/>
                  <a:gd name="T65" fmla="*/ 310 h 909"/>
                  <a:gd name="T66" fmla="*/ 116 w 491"/>
                  <a:gd name="T67" fmla="*/ 306 h 909"/>
                  <a:gd name="T68" fmla="*/ 118 w 491"/>
                  <a:gd name="T69" fmla="*/ 302 h 909"/>
                  <a:gd name="T70" fmla="*/ 118 w 491"/>
                  <a:gd name="T71" fmla="*/ 298 h 909"/>
                  <a:gd name="T72" fmla="*/ 118 w 491"/>
                  <a:gd name="T73" fmla="*/ 288 h 909"/>
                  <a:gd name="T74" fmla="*/ 118 w 491"/>
                  <a:gd name="T75" fmla="*/ 268 h 909"/>
                  <a:gd name="T76" fmla="*/ 133 w 491"/>
                  <a:gd name="T77" fmla="*/ 246 h 909"/>
                  <a:gd name="T78" fmla="*/ 148 w 491"/>
                  <a:gd name="T79" fmla="*/ 235 h 909"/>
                  <a:gd name="T80" fmla="*/ 162 w 491"/>
                  <a:gd name="T81" fmla="*/ 226 h 909"/>
                  <a:gd name="T82" fmla="*/ 179 w 491"/>
                  <a:gd name="T83" fmla="*/ 214 h 909"/>
                  <a:gd name="T84" fmla="*/ 218 w 491"/>
                  <a:gd name="T85" fmla="*/ 207 h 909"/>
                  <a:gd name="T86" fmla="*/ 287 w 491"/>
                  <a:gd name="T87" fmla="*/ 202 h 909"/>
                  <a:gd name="T88" fmla="*/ 331 w 491"/>
                  <a:gd name="T89" fmla="*/ 194 h 909"/>
                  <a:gd name="T90" fmla="*/ 345 w 491"/>
                  <a:gd name="T91" fmla="*/ 173 h 909"/>
                  <a:gd name="T92" fmla="*/ 358 w 491"/>
                  <a:gd name="T93" fmla="*/ 159 h 909"/>
                  <a:gd name="T94" fmla="*/ 370 w 491"/>
                  <a:gd name="T95" fmla="*/ 145 h 909"/>
                  <a:gd name="T96" fmla="*/ 404 w 491"/>
                  <a:gd name="T97" fmla="*/ 114 h 909"/>
                  <a:gd name="T98" fmla="*/ 425 w 491"/>
                  <a:gd name="T99" fmla="*/ 95 h 909"/>
                  <a:gd name="T100" fmla="*/ 435 w 491"/>
                  <a:gd name="T101" fmla="*/ 74 h 909"/>
                  <a:gd name="T102" fmla="*/ 456 w 491"/>
                  <a:gd name="T103" fmla="*/ 46 h 909"/>
                  <a:gd name="T104" fmla="*/ 470 w 491"/>
                  <a:gd name="T105" fmla="*/ 40 h 909"/>
                  <a:gd name="T106" fmla="*/ 482 w 491"/>
                  <a:gd name="T107" fmla="*/ 30 h 909"/>
                  <a:gd name="T108" fmla="*/ 488 w 491"/>
                  <a:gd name="T109" fmla="*/ 17 h 909"/>
                  <a:gd name="T110" fmla="*/ 488 w 491"/>
                  <a:gd name="T111" fmla="*/ 9 h 909"/>
                  <a:gd name="T112" fmla="*/ 490 w 491"/>
                  <a:gd name="T113" fmla="*/ 8 h 909"/>
                  <a:gd name="T114" fmla="*/ 490 w 491"/>
                  <a:gd name="T115" fmla="*/ 1 h 909"/>
                  <a:gd name="T116" fmla="*/ 491 w 491"/>
                  <a:gd name="T117" fmla="*/ 0 h 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91" h="909">
                    <a:moveTo>
                      <a:pt x="188" y="909"/>
                    </a:moveTo>
                    <a:lnTo>
                      <a:pt x="192" y="872"/>
                    </a:lnTo>
                    <a:lnTo>
                      <a:pt x="192" y="857"/>
                    </a:lnTo>
                    <a:lnTo>
                      <a:pt x="189" y="845"/>
                    </a:lnTo>
                    <a:lnTo>
                      <a:pt x="182" y="834"/>
                    </a:lnTo>
                    <a:lnTo>
                      <a:pt x="173" y="826"/>
                    </a:lnTo>
                    <a:lnTo>
                      <a:pt x="165" y="820"/>
                    </a:lnTo>
                    <a:lnTo>
                      <a:pt x="159" y="813"/>
                    </a:lnTo>
                    <a:lnTo>
                      <a:pt x="154" y="803"/>
                    </a:lnTo>
                    <a:lnTo>
                      <a:pt x="152" y="792"/>
                    </a:lnTo>
                    <a:lnTo>
                      <a:pt x="148" y="779"/>
                    </a:lnTo>
                    <a:lnTo>
                      <a:pt x="147" y="765"/>
                    </a:lnTo>
                    <a:lnTo>
                      <a:pt x="147" y="749"/>
                    </a:lnTo>
                    <a:lnTo>
                      <a:pt x="148" y="732"/>
                    </a:lnTo>
                    <a:lnTo>
                      <a:pt x="133" y="728"/>
                    </a:lnTo>
                    <a:lnTo>
                      <a:pt x="121" y="725"/>
                    </a:lnTo>
                    <a:lnTo>
                      <a:pt x="109" y="719"/>
                    </a:lnTo>
                    <a:lnTo>
                      <a:pt x="101" y="714"/>
                    </a:lnTo>
                    <a:lnTo>
                      <a:pt x="92" y="705"/>
                    </a:lnTo>
                    <a:lnTo>
                      <a:pt x="86" y="698"/>
                    </a:lnTo>
                    <a:lnTo>
                      <a:pt x="81" y="688"/>
                    </a:lnTo>
                    <a:lnTo>
                      <a:pt x="79" y="679"/>
                    </a:lnTo>
                    <a:lnTo>
                      <a:pt x="80" y="674"/>
                    </a:lnTo>
                    <a:lnTo>
                      <a:pt x="82" y="668"/>
                    </a:lnTo>
                    <a:lnTo>
                      <a:pt x="85" y="653"/>
                    </a:lnTo>
                    <a:lnTo>
                      <a:pt x="85" y="643"/>
                    </a:lnTo>
                    <a:lnTo>
                      <a:pt x="85" y="637"/>
                    </a:lnTo>
                    <a:lnTo>
                      <a:pt x="86" y="632"/>
                    </a:lnTo>
                    <a:lnTo>
                      <a:pt x="85" y="620"/>
                    </a:lnTo>
                    <a:lnTo>
                      <a:pt x="85" y="608"/>
                    </a:lnTo>
                    <a:lnTo>
                      <a:pt x="81" y="599"/>
                    </a:lnTo>
                    <a:lnTo>
                      <a:pt x="80" y="590"/>
                    </a:lnTo>
                    <a:lnTo>
                      <a:pt x="81" y="569"/>
                    </a:lnTo>
                    <a:lnTo>
                      <a:pt x="79" y="545"/>
                    </a:lnTo>
                    <a:lnTo>
                      <a:pt x="72" y="523"/>
                    </a:lnTo>
                    <a:lnTo>
                      <a:pt x="59" y="502"/>
                    </a:lnTo>
                    <a:lnTo>
                      <a:pt x="45" y="481"/>
                    </a:lnTo>
                    <a:lnTo>
                      <a:pt x="42" y="479"/>
                    </a:lnTo>
                    <a:lnTo>
                      <a:pt x="41" y="477"/>
                    </a:lnTo>
                    <a:lnTo>
                      <a:pt x="39" y="475"/>
                    </a:lnTo>
                    <a:lnTo>
                      <a:pt x="36" y="472"/>
                    </a:lnTo>
                    <a:lnTo>
                      <a:pt x="35" y="471"/>
                    </a:lnTo>
                    <a:lnTo>
                      <a:pt x="33" y="469"/>
                    </a:lnTo>
                    <a:lnTo>
                      <a:pt x="24" y="462"/>
                    </a:lnTo>
                    <a:lnTo>
                      <a:pt x="15" y="454"/>
                    </a:lnTo>
                    <a:lnTo>
                      <a:pt x="5" y="436"/>
                    </a:lnTo>
                    <a:lnTo>
                      <a:pt x="1" y="423"/>
                    </a:lnTo>
                    <a:lnTo>
                      <a:pt x="0" y="409"/>
                    </a:lnTo>
                    <a:lnTo>
                      <a:pt x="5" y="400"/>
                    </a:lnTo>
                    <a:lnTo>
                      <a:pt x="18" y="395"/>
                    </a:lnTo>
                    <a:lnTo>
                      <a:pt x="30" y="389"/>
                    </a:lnTo>
                    <a:lnTo>
                      <a:pt x="41" y="382"/>
                    </a:lnTo>
                    <a:lnTo>
                      <a:pt x="45" y="377"/>
                    </a:lnTo>
                    <a:lnTo>
                      <a:pt x="50" y="373"/>
                    </a:lnTo>
                    <a:lnTo>
                      <a:pt x="58" y="360"/>
                    </a:lnTo>
                    <a:lnTo>
                      <a:pt x="70" y="350"/>
                    </a:lnTo>
                    <a:lnTo>
                      <a:pt x="84" y="340"/>
                    </a:lnTo>
                    <a:lnTo>
                      <a:pt x="101" y="334"/>
                    </a:lnTo>
                    <a:lnTo>
                      <a:pt x="105" y="331"/>
                    </a:lnTo>
                    <a:lnTo>
                      <a:pt x="110" y="327"/>
                    </a:lnTo>
                    <a:lnTo>
                      <a:pt x="113" y="321"/>
                    </a:lnTo>
                    <a:lnTo>
                      <a:pt x="113" y="319"/>
                    </a:lnTo>
                    <a:lnTo>
                      <a:pt x="113" y="317"/>
                    </a:lnTo>
                    <a:lnTo>
                      <a:pt x="114" y="317"/>
                    </a:lnTo>
                    <a:lnTo>
                      <a:pt x="116" y="315"/>
                    </a:lnTo>
                    <a:lnTo>
                      <a:pt x="116" y="310"/>
                    </a:lnTo>
                    <a:lnTo>
                      <a:pt x="116" y="308"/>
                    </a:lnTo>
                    <a:lnTo>
                      <a:pt x="116" y="306"/>
                    </a:lnTo>
                    <a:lnTo>
                      <a:pt x="118" y="306"/>
                    </a:lnTo>
                    <a:lnTo>
                      <a:pt x="118" y="302"/>
                    </a:lnTo>
                    <a:lnTo>
                      <a:pt x="118" y="299"/>
                    </a:lnTo>
                    <a:lnTo>
                      <a:pt x="118" y="298"/>
                    </a:lnTo>
                    <a:lnTo>
                      <a:pt x="119" y="298"/>
                    </a:lnTo>
                    <a:lnTo>
                      <a:pt x="118" y="288"/>
                    </a:lnTo>
                    <a:lnTo>
                      <a:pt x="118" y="277"/>
                    </a:lnTo>
                    <a:lnTo>
                      <a:pt x="118" y="268"/>
                    </a:lnTo>
                    <a:lnTo>
                      <a:pt x="124" y="258"/>
                    </a:lnTo>
                    <a:lnTo>
                      <a:pt x="133" y="246"/>
                    </a:lnTo>
                    <a:lnTo>
                      <a:pt x="139" y="240"/>
                    </a:lnTo>
                    <a:lnTo>
                      <a:pt x="148" y="235"/>
                    </a:lnTo>
                    <a:lnTo>
                      <a:pt x="154" y="231"/>
                    </a:lnTo>
                    <a:lnTo>
                      <a:pt x="162" y="226"/>
                    </a:lnTo>
                    <a:lnTo>
                      <a:pt x="173" y="219"/>
                    </a:lnTo>
                    <a:lnTo>
                      <a:pt x="179" y="214"/>
                    </a:lnTo>
                    <a:lnTo>
                      <a:pt x="188" y="211"/>
                    </a:lnTo>
                    <a:lnTo>
                      <a:pt x="218" y="207"/>
                    </a:lnTo>
                    <a:lnTo>
                      <a:pt x="252" y="205"/>
                    </a:lnTo>
                    <a:lnTo>
                      <a:pt x="287" y="202"/>
                    </a:lnTo>
                    <a:lnTo>
                      <a:pt x="327" y="200"/>
                    </a:lnTo>
                    <a:lnTo>
                      <a:pt x="331" y="194"/>
                    </a:lnTo>
                    <a:lnTo>
                      <a:pt x="337" y="185"/>
                    </a:lnTo>
                    <a:lnTo>
                      <a:pt x="345" y="173"/>
                    </a:lnTo>
                    <a:lnTo>
                      <a:pt x="350" y="166"/>
                    </a:lnTo>
                    <a:lnTo>
                      <a:pt x="358" y="159"/>
                    </a:lnTo>
                    <a:lnTo>
                      <a:pt x="362" y="151"/>
                    </a:lnTo>
                    <a:lnTo>
                      <a:pt x="370" y="145"/>
                    </a:lnTo>
                    <a:lnTo>
                      <a:pt x="385" y="132"/>
                    </a:lnTo>
                    <a:lnTo>
                      <a:pt x="404" y="114"/>
                    </a:lnTo>
                    <a:lnTo>
                      <a:pt x="413" y="104"/>
                    </a:lnTo>
                    <a:lnTo>
                      <a:pt x="425" y="95"/>
                    </a:lnTo>
                    <a:lnTo>
                      <a:pt x="429" y="85"/>
                    </a:lnTo>
                    <a:lnTo>
                      <a:pt x="435" y="74"/>
                    </a:lnTo>
                    <a:lnTo>
                      <a:pt x="444" y="60"/>
                    </a:lnTo>
                    <a:lnTo>
                      <a:pt x="456" y="46"/>
                    </a:lnTo>
                    <a:lnTo>
                      <a:pt x="463" y="42"/>
                    </a:lnTo>
                    <a:lnTo>
                      <a:pt x="470" y="40"/>
                    </a:lnTo>
                    <a:lnTo>
                      <a:pt x="476" y="35"/>
                    </a:lnTo>
                    <a:lnTo>
                      <a:pt x="482" y="30"/>
                    </a:lnTo>
                    <a:lnTo>
                      <a:pt x="486" y="23"/>
                    </a:lnTo>
                    <a:lnTo>
                      <a:pt x="488" y="17"/>
                    </a:lnTo>
                    <a:lnTo>
                      <a:pt x="488" y="12"/>
                    </a:lnTo>
                    <a:lnTo>
                      <a:pt x="488" y="9"/>
                    </a:lnTo>
                    <a:lnTo>
                      <a:pt x="488" y="8"/>
                    </a:lnTo>
                    <a:lnTo>
                      <a:pt x="490" y="8"/>
                    </a:lnTo>
                    <a:lnTo>
                      <a:pt x="490" y="3"/>
                    </a:lnTo>
                    <a:lnTo>
                      <a:pt x="490" y="1"/>
                    </a:lnTo>
                    <a:lnTo>
                      <a:pt x="490" y="0"/>
                    </a:lnTo>
                    <a:lnTo>
                      <a:pt x="491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885">
                <a:extLst>
                  <a:ext uri="{FF2B5EF4-FFF2-40B4-BE49-F238E27FC236}">
                    <a16:creationId xmlns:a16="http://schemas.microsoft.com/office/drawing/2014/main" id="{5596DE9E-AFC4-FC10-B771-C95368436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1" y="2988"/>
                <a:ext cx="127" cy="326"/>
              </a:xfrm>
              <a:custGeom>
                <a:avLst/>
                <a:gdLst>
                  <a:gd name="T0" fmla="*/ 497 w 633"/>
                  <a:gd name="T1" fmla="*/ 1611 h 1630"/>
                  <a:gd name="T2" fmla="*/ 479 w 633"/>
                  <a:gd name="T3" fmla="*/ 1593 h 1630"/>
                  <a:gd name="T4" fmla="*/ 426 w 633"/>
                  <a:gd name="T5" fmla="*/ 1570 h 1630"/>
                  <a:gd name="T6" fmla="*/ 363 w 633"/>
                  <a:gd name="T7" fmla="*/ 1567 h 1630"/>
                  <a:gd name="T8" fmla="*/ 337 w 633"/>
                  <a:gd name="T9" fmla="*/ 1532 h 1630"/>
                  <a:gd name="T10" fmla="*/ 313 w 633"/>
                  <a:gd name="T11" fmla="*/ 1508 h 1630"/>
                  <a:gd name="T12" fmla="*/ 244 w 633"/>
                  <a:gd name="T13" fmla="*/ 1473 h 1630"/>
                  <a:gd name="T14" fmla="*/ 222 w 633"/>
                  <a:gd name="T15" fmla="*/ 1461 h 1630"/>
                  <a:gd name="T16" fmla="*/ 199 w 633"/>
                  <a:gd name="T17" fmla="*/ 1441 h 1630"/>
                  <a:gd name="T18" fmla="*/ 189 w 633"/>
                  <a:gd name="T19" fmla="*/ 1427 h 1630"/>
                  <a:gd name="T20" fmla="*/ 184 w 633"/>
                  <a:gd name="T21" fmla="*/ 1377 h 1630"/>
                  <a:gd name="T22" fmla="*/ 171 w 633"/>
                  <a:gd name="T23" fmla="*/ 1358 h 1630"/>
                  <a:gd name="T24" fmla="*/ 152 w 633"/>
                  <a:gd name="T25" fmla="*/ 1327 h 1630"/>
                  <a:gd name="T26" fmla="*/ 181 w 633"/>
                  <a:gd name="T27" fmla="*/ 1285 h 1630"/>
                  <a:gd name="T28" fmla="*/ 211 w 633"/>
                  <a:gd name="T29" fmla="*/ 1247 h 1630"/>
                  <a:gd name="T30" fmla="*/ 237 w 633"/>
                  <a:gd name="T31" fmla="*/ 1166 h 1630"/>
                  <a:gd name="T32" fmla="*/ 295 w 633"/>
                  <a:gd name="T33" fmla="*/ 1138 h 1630"/>
                  <a:gd name="T34" fmla="*/ 336 w 633"/>
                  <a:gd name="T35" fmla="*/ 1113 h 1630"/>
                  <a:gd name="T36" fmla="*/ 354 w 633"/>
                  <a:gd name="T37" fmla="*/ 1074 h 1630"/>
                  <a:gd name="T38" fmla="*/ 341 w 633"/>
                  <a:gd name="T39" fmla="*/ 1049 h 1630"/>
                  <a:gd name="T40" fmla="*/ 311 w 633"/>
                  <a:gd name="T41" fmla="*/ 1023 h 1630"/>
                  <a:gd name="T42" fmla="*/ 308 w 633"/>
                  <a:gd name="T43" fmla="*/ 982 h 1630"/>
                  <a:gd name="T44" fmla="*/ 284 w 633"/>
                  <a:gd name="T45" fmla="*/ 947 h 1630"/>
                  <a:gd name="T46" fmla="*/ 271 w 633"/>
                  <a:gd name="T47" fmla="*/ 908 h 1630"/>
                  <a:gd name="T48" fmla="*/ 273 w 633"/>
                  <a:gd name="T49" fmla="*/ 851 h 1630"/>
                  <a:gd name="T50" fmla="*/ 261 w 633"/>
                  <a:gd name="T51" fmla="*/ 817 h 1630"/>
                  <a:gd name="T52" fmla="*/ 224 w 633"/>
                  <a:gd name="T53" fmla="*/ 798 h 1630"/>
                  <a:gd name="T54" fmla="*/ 178 w 633"/>
                  <a:gd name="T55" fmla="*/ 822 h 1630"/>
                  <a:gd name="T56" fmla="*/ 136 w 633"/>
                  <a:gd name="T57" fmla="*/ 845 h 1630"/>
                  <a:gd name="T58" fmla="*/ 95 w 633"/>
                  <a:gd name="T59" fmla="*/ 830 h 1630"/>
                  <a:gd name="T60" fmla="*/ 74 w 633"/>
                  <a:gd name="T61" fmla="*/ 780 h 1630"/>
                  <a:gd name="T62" fmla="*/ 38 w 633"/>
                  <a:gd name="T63" fmla="*/ 738 h 1630"/>
                  <a:gd name="T64" fmla="*/ 16 w 633"/>
                  <a:gd name="T65" fmla="*/ 713 h 1630"/>
                  <a:gd name="T66" fmla="*/ 18 w 633"/>
                  <a:gd name="T67" fmla="*/ 668 h 1630"/>
                  <a:gd name="T68" fmla="*/ 26 w 633"/>
                  <a:gd name="T69" fmla="*/ 620 h 1630"/>
                  <a:gd name="T70" fmla="*/ 0 w 633"/>
                  <a:gd name="T71" fmla="*/ 592 h 1630"/>
                  <a:gd name="T72" fmla="*/ 43 w 633"/>
                  <a:gd name="T73" fmla="*/ 541 h 1630"/>
                  <a:gd name="T74" fmla="*/ 80 w 633"/>
                  <a:gd name="T75" fmla="*/ 510 h 1630"/>
                  <a:gd name="T76" fmla="*/ 140 w 633"/>
                  <a:gd name="T77" fmla="*/ 467 h 1630"/>
                  <a:gd name="T78" fmla="*/ 243 w 633"/>
                  <a:gd name="T79" fmla="*/ 437 h 1630"/>
                  <a:gd name="T80" fmla="*/ 255 w 633"/>
                  <a:gd name="T81" fmla="*/ 418 h 1630"/>
                  <a:gd name="T82" fmla="*/ 258 w 633"/>
                  <a:gd name="T83" fmla="*/ 407 h 1630"/>
                  <a:gd name="T84" fmla="*/ 261 w 633"/>
                  <a:gd name="T85" fmla="*/ 399 h 1630"/>
                  <a:gd name="T86" fmla="*/ 260 w 633"/>
                  <a:gd name="T87" fmla="*/ 378 h 1630"/>
                  <a:gd name="T88" fmla="*/ 280 w 633"/>
                  <a:gd name="T89" fmla="*/ 348 h 1630"/>
                  <a:gd name="T90" fmla="*/ 317 w 633"/>
                  <a:gd name="T91" fmla="*/ 342 h 1630"/>
                  <a:gd name="T92" fmla="*/ 332 w 633"/>
                  <a:gd name="T93" fmla="*/ 310 h 1630"/>
                  <a:gd name="T94" fmla="*/ 376 w 633"/>
                  <a:gd name="T95" fmla="*/ 245 h 1630"/>
                  <a:gd name="T96" fmla="*/ 405 w 633"/>
                  <a:gd name="T97" fmla="*/ 223 h 1630"/>
                  <a:gd name="T98" fmla="*/ 420 w 633"/>
                  <a:gd name="T99" fmla="*/ 172 h 1630"/>
                  <a:gd name="T100" fmla="*/ 469 w 633"/>
                  <a:gd name="T101" fmla="*/ 149 h 1630"/>
                  <a:gd name="T102" fmla="*/ 497 w 633"/>
                  <a:gd name="T103" fmla="*/ 154 h 1630"/>
                  <a:gd name="T104" fmla="*/ 517 w 633"/>
                  <a:gd name="T105" fmla="*/ 153 h 1630"/>
                  <a:gd name="T106" fmla="*/ 538 w 633"/>
                  <a:gd name="T107" fmla="*/ 124 h 1630"/>
                  <a:gd name="T108" fmla="*/ 586 w 633"/>
                  <a:gd name="T109" fmla="*/ 80 h 1630"/>
                  <a:gd name="T110" fmla="*/ 615 w 633"/>
                  <a:gd name="T111" fmla="*/ 23 h 1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33" h="1630">
                    <a:moveTo>
                      <a:pt x="507" y="1630"/>
                    </a:moveTo>
                    <a:lnTo>
                      <a:pt x="504" y="1624"/>
                    </a:lnTo>
                    <a:lnTo>
                      <a:pt x="503" y="1620"/>
                    </a:lnTo>
                    <a:lnTo>
                      <a:pt x="500" y="1615"/>
                    </a:lnTo>
                    <a:lnTo>
                      <a:pt x="497" y="1611"/>
                    </a:lnTo>
                    <a:lnTo>
                      <a:pt x="492" y="1606"/>
                    </a:lnTo>
                    <a:lnTo>
                      <a:pt x="490" y="1604"/>
                    </a:lnTo>
                    <a:lnTo>
                      <a:pt x="489" y="1603"/>
                    </a:lnTo>
                    <a:lnTo>
                      <a:pt x="481" y="1595"/>
                    </a:lnTo>
                    <a:lnTo>
                      <a:pt x="479" y="1593"/>
                    </a:lnTo>
                    <a:lnTo>
                      <a:pt x="478" y="1592"/>
                    </a:lnTo>
                    <a:lnTo>
                      <a:pt x="475" y="1589"/>
                    </a:lnTo>
                    <a:lnTo>
                      <a:pt x="467" y="1582"/>
                    </a:lnTo>
                    <a:lnTo>
                      <a:pt x="460" y="1576"/>
                    </a:lnTo>
                    <a:lnTo>
                      <a:pt x="426" y="1570"/>
                    </a:lnTo>
                    <a:lnTo>
                      <a:pt x="407" y="1569"/>
                    </a:lnTo>
                    <a:lnTo>
                      <a:pt x="391" y="1571"/>
                    </a:lnTo>
                    <a:lnTo>
                      <a:pt x="380" y="1571"/>
                    </a:lnTo>
                    <a:lnTo>
                      <a:pt x="371" y="1570"/>
                    </a:lnTo>
                    <a:lnTo>
                      <a:pt x="363" y="1567"/>
                    </a:lnTo>
                    <a:lnTo>
                      <a:pt x="357" y="1564"/>
                    </a:lnTo>
                    <a:lnTo>
                      <a:pt x="349" y="1558"/>
                    </a:lnTo>
                    <a:lnTo>
                      <a:pt x="344" y="1550"/>
                    </a:lnTo>
                    <a:lnTo>
                      <a:pt x="340" y="1542"/>
                    </a:lnTo>
                    <a:lnTo>
                      <a:pt x="337" y="1532"/>
                    </a:lnTo>
                    <a:lnTo>
                      <a:pt x="334" y="1527"/>
                    </a:lnTo>
                    <a:lnTo>
                      <a:pt x="331" y="1524"/>
                    </a:lnTo>
                    <a:lnTo>
                      <a:pt x="324" y="1517"/>
                    </a:lnTo>
                    <a:lnTo>
                      <a:pt x="318" y="1512"/>
                    </a:lnTo>
                    <a:lnTo>
                      <a:pt x="313" y="1508"/>
                    </a:lnTo>
                    <a:lnTo>
                      <a:pt x="302" y="1501"/>
                    </a:lnTo>
                    <a:lnTo>
                      <a:pt x="294" y="1490"/>
                    </a:lnTo>
                    <a:lnTo>
                      <a:pt x="281" y="1483"/>
                    </a:lnTo>
                    <a:lnTo>
                      <a:pt x="264" y="1477"/>
                    </a:lnTo>
                    <a:lnTo>
                      <a:pt x="244" y="1473"/>
                    </a:lnTo>
                    <a:lnTo>
                      <a:pt x="238" y="1470"/>
                    </a:lnTo>
                    <a:lnTo>
                      <a:pt x="233" y="1468"/>
                    </a:lnTo>
                    <a:lnTo>
                      <a:pt x="229" y="1466"/>
                    </a:lnTo>
                    <a:lnTo>
                      <a:pt x="227" y="1464"/>
                    </a:lnTo>
                    <a:lnTo>
                      <a:pt x="222" y="1461"/>
                    </a:lnTo>
                    <a:lnTo>
                      <a:pt x="217" y="1457"/>
                    </a:lnTo>
                    <a:lnTo>
                      <a:pt x="214" y="1455"/>
                    </a:lnTo>
                    <a:lnTo>
                      <a:pt x="206" y="1449"/>
                    </a:lnTo>
                    <a:lnTo>
                      <a:pt x="201" y="1444"/>
                    </a:lnTo>
                    <a:lnTo>
                      <a:pt x="199" y="1441"/>
                    </a:lnTo>
                    <a:lnTo>
                      <a:pt x="198" y="1440"/>
                    </a:lnTo>
                    <a:lnTo>
                      <a:pt x="191" y="1433"/>
                    </a:lnTo>
                    <a:lnTo>
                      <a:pt x="189" y="1430"/>
                    </a:lnTo>
                    <a:lnTo>
                      <a:pt x="189" y="1429"/>
                    </a:lnTo>
                    <a:lnTo>
                      <a:pt x="189" y="1427"/>
                    </a:lnTo>
                    <a:lnTo>
                      <a:pt x="189" y="1417"/>
                    </a:lnTo>
                    <a:lnTo>
                      <a:pt x="189" y="1404"/>
                    </a:lnTo>
                    <a:lnTo>
                      <a:pt x="189" y="1387"/>
                    </a:lnTo>
                    <a:lnTo>
                      <a:pt x="187" y="1382"/>
                    </a:lnTo>
                    <a:lnTo>
                      <a:pt x="184" y="1377"/>
                    </a:lnTo>
                    <a:lnTo>
                      <a:pt x="182" y="1374"/>
                    </a:lnTo>
                    <a:lnTo>
                      <a:pt x="181" y="1371"/>
                    </a:lnTo>
                    <a:lnTo>
                      <a:pt x="177" y="1366"/>
                    </a:lnTo>
                    <a:lnTo>
                      <a:pt x="174" y="1361"/>
                    </a:lnTo>
                    <a:lnTo>
                      <a:pt x="171" y="1358"/>
                    </a:lnTo>
                    <a:lnTo>
                      <a:pt x="166" y="1350"/>
                    </a:lnTo>
                    <a:lnTo>
                      <a:pt x="159" y="1342"/>
                    </a:lnTo>
                    <a:lnTo>
                      <a:pt x="155" y="1337"/>
                    </a:lnTo>
                    <a:lnTo>
                      <a:pt x="153" y="1334"/>
                    </a:lnTo>
                    <a:lnTo>
                      <a:pt x="152" y="1327"/>
                    </a:lnTo>
                    <a:lnTo>
                      <a:pt x="153" y="1319"/>
                    </a:lnTo>
                    <a:lnTo>
                      <a:pt x="157" y="1308"/>
                    </a:lnTo>
                    <a:lnTo>
                      <a:pt x="159" y="1301"/>
                    </a:lnTo>
                    <a:lnTo>
                      <a:pt x="164" y="1295"/>
                    </a:lnTo>
                    <a:lnTo>
                      <a:pt x="181" y="1285"/>
                    </a:lnTo>
                    <a:lnTo>
                      <a:pt x="188" y="1279"/>
                    </a:lnTo>
                    <a:lnTo>
                      <a:pt x="195" y="1274"/>
                    </a:lnTo>
                    <a:lnTo>
                      <a:pt x="203" y="1262"/>
                    </a:lnTo>
                    <a:lnTo>
                      <a:pt x="206" y="1255"/>
                    </a:lnTo>
                    <a:lnTo>
                      <a:pt x="211" y="1247"/>
                    </a:lnTo>
                    <a:lnTo>
                      <a:pt x="218" y="1227"/>
                    </a:lnTo>
                    <a:lnTo>
                      <a:pt x="226" y="1203"/>
                    </a:lnTo>
                    <a:lnTo>
                      <a:pt x="226" y="1188"/>
                    </a:lnTo>
                    <a:lnTo>
                      <a:pt x="229" y="1177"/>
                    </a:lnTo>
                    <a:lnTo>
                      <a:pt x="237" y="1166"/>
                    </a:lnTo>
                    <a:lnTo>
                      <a:pt x="248" y="1160"/>
                    </a:lnTo>
                    <a:lnTo>
                      <a:pt x="254" y="1155"/>
                    </a:lnTo>
                    <a:lnTo>
                      <a:pt x="263" y="1150"/>
                    </a:lnTo>
                    <a:lnTo>
                      <a:pt x="277" y="1144"/>
                    </a:lnTo>
                    <a:lnTo>
                      <a:pt x="295" y="1138"/>
                    </a:lnTo>
                    <a:lnTo>
                      <a:pt x="304" y="1134"/>
                    </a:lnTo>
                    <a:lnTo>
                      <a:pt x="314" y="1130"/>
                    </a:lnTo>
                    <a:lnTo>
                      <a:pt x="321" y="1125"/>
                    </a:lnTo>
                    <a:lnTo>
                      <a:pt x="330" y="1120"/>
                    </a:lnTo>
                    <a:lnTo>
                      <a:pt x="336" y="1113"/>
                    </a:lnTo>
                    <a:lnTo>
                      <a:pt x="338" y="1109"/>
                    </a:lnTo>
                    <a:lnTo>
                      <a:pt x="342" y="1107"/>
                    </a:lnTo>
                    <a:lnTo>
                      <a:pt x="346" y="1100"/>
                    </a:lnTo>
                    <a:lnTo>
                      <a:pt x="351" y="1092"/>
                    </a:lnTo>
                    <a:lnTo>
                      <a:pt x="354" y="1074"/>
                    </a:lnTo>
                    <a:lnTo>
                      <a:pt x="354" y="1067"/>
                    </a:lnTo>
                    <a:lnTo>
                      <a:pt x="354" y="1062"/>
                    </a:lnTo>
                    <a:lnTo>
                      <a:pt x="352" y="1056"/>
                    </a:lnTo>
                    <a:lnTo>
                      <a:pt x="349" y="1052"/>
                    </a:lnTo>
                    <a:lnTo>
                      <a:pt x="341" y="1049"/>
                    </a:lnTo>
                    <a:lnTo>
                      <a:pt x="332" y="1045"/>
                    </a:lnTo>
                    <a:lnTo>
                      <a:pt x="326" y="1043"/>
                    </a:lnTo>
                    <a:lnTo>
                      <a:pt x="320" y="1039"/>
                    </a:lnTo>
                    <a:lnTo>
                      <a:pt x="317" y="1035"/>
                    </a:lnTo>
                    <a:lnTo>
                      <a:pt x="311" y="1023"/>
                    </a:lnTo>
                    <a:lnTo>
                      <a:pt x="309" y="1016"/>
                    </a:lnTo>
                    <a:lnTo>
                      <a:pt x="311" y="1010"/>
                    </a:lnTo>
                    <a:lnTo>
                      <a:pt x="309" y="999"/>
                    </a:lnTo>
                    <a:lnTo>
                      <a:pt x="309" y="990"/>
                    </a:lnTo>
                    <a:lnTo>
                      <a:pt x="308" y="982"/>
                    </a:lnTo>
                    <a:lnTo>
                      <a:pt x="308" y="976"/>
                    </a:lnTo>
                    <a:lnTo>
                      <a:pt x="302" y="965"/>
                    </a:lnTo>
                    <a:lnTo>
                      <a:pt x="298" y="960"/>
                    </a:lnTo>
                    <a:lnTo>
                      <a:pt x="295" y="958"/>
                    </a:lnTo>
                    <a:lnTo>
                      <a:pt x="284" y="947"/>
                    </a:lnTo>
                    <a:lnTo>
                      <a:pt x="279" y="941"/>
                    </a:lnTo>
                    <a:lnTo>
                      <a:pt x="277" y="935"/>
                    </a:lnTo>
                    <a:lnTo>
                      <a:pt x="273" y="926"/>
                    </a:lnTo>
                    <a:lnTo>
                      <a:pt x="272" y="918"/>
                    </a:lnTo>
                    <a:lnTo>
                      <a:pt x="271" y="908"/>
                    </a:lnTo>
                    <a:lnTo>
                      <a:pt x="272" y="900"/>
                    </a:lnTo>
                    <a:lnTo>
                      <a:pt x="272" y="885"/>
                    </a:lnTo>
                    <a:lnTo>
                      <a:pt x="272" y="877"/>
                    </a:lnTo>
                    <a:lnTo>
                      <a:pt x="273" y="869"/>
                    </a:lnTo>
                    <a:lnTo>
                      <a:pt x="273" y="851"/>
                    </a:lnTo>
                    <a:lnTo>
                      <a:pt x="275" y="830"/>
                    </a:lnTo>
                    <a:lnTo>
                      <a:pt x="273" y="828"/>
                    </a:lnTo>
                    <a:lnTo>
                      <a:pt x="272" y="827"/>
                    </a:lnTo>
                    <a:lnTo>
                      <a:pt x="269" y="824"/>
                    </a:lnTo>
                    <a:lnTo>
                      <a:pt x="261" y="817"/>
                    </a:lnTo>
                    <a:lnTo>
                      <a:pt x="254" y="812"/>
                    </a:lnTo>
                    <a:lnTo>
                      <a:pt x="250" y="810"/>
                    </a:lnTo>
                    <a:lnTo>
                      <a:pt x="248" y="809"/>
                    </a:lnTo>
                    <a:lnTo>
                      <a:pt x="231" y="799"/>
                    </a:lnTo>
                    <a:lnTo>
                      <a:pt x="224" y="798"/>
                    </a:lnTo>
                    <a:lnTo>
                      <a:pt x="216" y="800"/>
                    </a:lnTo>
                    <a:lnTo>
                      <a:pt x="205" y="803"/>
                    </a:lnTo>
                    <a:lnTo>
                      <a:pt x="192" y="809"/>
                    </a:lnTo>
                    <a:lnTo>
                      <a:pt x="184" y="815"/>
                    </a:lnTo>
                    <a:lnTo>
                      <a:pt x="178" y="822"/>
                    </a:lnTo>
                    <a:lnTo>
                      <a:pt x="171" y="827"/>
                    </a:lnTo>
                    <a:lnTo>
                      <a:pt x="168" y="829"/>
                    </a:lnTo>
                    <a:lnTo>
                      <a:pt x="165" y="833"/>
                    </a:lnTo>
                    <a:lnTo>
                      <a:pt x="151" y="840"/>
                    </a:lnTo>
                    <a:lnTo>
                      <a:pt x="136" y="845"/>
                    </a:lnTo>
                    <a:lnTo>
                      <a:pt x="125" y="845"/>
                    </a:lnTo>
                    <a:lnTo>
                      <a:pt x="115" y="844"/>
                    </a:lnTo>
                    <a:lnTo>
                      <a:pt x="107" y="840"/>
                    </a:lnTo>
                    <a:lnTo>
                      <a:pt x="101" y="837"/>
                    </a:lnTo>
                    <a:lnTo>
                      <a:pt x="95" y="830"/>
                    </a:lnTo>
                    <a:lnTo>
                      <a:pt x="91" y="823"/>
                    </a:lnTo>
                    <a:lnTo>
                      <a:pt x="88" y="814"/>
                    </a:lnTo>
                    <a:lnTo>
                      <a:pt x="86" y="803"/>
                    </a:lnTo>
                    <a:lnTo>
                      <a:pt x="81" y="789"/>
                    </a:lnTo>
                    <a:lnTo>
                      <a:pt x="74" y="780"/>
                    </a:lnTo>
                    <a:lnTo>
                      <a:pt x="61" y="771"/>
                    </a:lnTo>
                    <a:lnTo>
                      <a:pt x="44" y="766"/>
                    </a:lnTo>
                    <a:lnTo>
                      <a:pt x="41" y="750"/>
                    </a:lnTo>
                    <a:lnTo>
                      <a:pt x="39" y="743"/>
                    </a:lnTo>
                    <a:lnTo>
                      <a:pt x="38" y="738"/>
                    </a:lnTo>
                    <a:lnTo>
                      <a:pt x="34" y="732"/>
                    </a:lnTo>
                    <a:lnTo>
                      <a:pt x="32" y="729"/>
                    </a:lnTo>
                    <a:lnTo>
                      <a:pt x="25" y="723"/>
                    </a:lnTo>
                    <a:lnTo>
                      <a:pt x="18" y="718"/>
                    </a:lnTo>
                    <a:lnTo>
                      <a:pt x="16" y="713"/>
                    </a:lnTo>
                    <a:lnTo>
                      <a:pt x="14" y="707"/>
                    </a:lnTo>
                    <a:lnTo>
                      <a:pt x="14" y="700"/>
                    </a:lnTo>
                    <a:lnTo>
                      <a:pt x="14" y="690"/>
                    </a:lnTo>
                    <a:lnTo>
                      <a:pt x="16" y="680"/>
                    </a:lnTo>
                    <a:lnTo>
                      <a:pt x="18" y="668"/>
                    </a:lnTo>
                    <a:lnTo>
                      <a:pt x="23" y="656"/>
                    </a:lnTo>
                    <a:lnTo>
                      <a:pt x="26" y="644"/>
                    </a:lnTo>
                    <a:lnTo>
                      <a:pt x="27" y="634"/>
                    </a:lnTo>
                    <a:lnTo>
                      <a:pt x="27" y="626"/>
                    </a:lnTo>
                    <a:lnTo>
                      <a:pt x="26" y="620"/>
                    </a:lnTo>
                    <a:lnTo>
                      <a:pt x="22" y="614"/>
                    </a:lnTo>
                    <a:lnTo>
                      <a:pt x="17" y="611"/>
                    </a:lnTo>
                    <a:lnTo>
                      <a:pt x="10" y="609"/>
                    </a:lnTo>
                    <a:lnTo>
                      <a:pt x="3" y="610"/>
                    </a:lnTo>
                    <a:lnTo>
                      <a:pt x="0" y="592"/>
                    </a:lnTo>
                    <a:lnTo>
                      <a:pt x="5" y="578"/>
                    </a:lnTo>
                    <a:lnTo>
                      <a:pt x="15" y="565"/>
                    </a:lnTo>
                    <a:lnTo>
                      <a:pt x="32" y="557"/>
                    </a:lnTo>
                    <a:lnTo>
                      <a:pt x="35" y="548"/>
                    </a:lnTo>
                    <a:lnTo>
                      <a:pt x="43" y="541"/>
                    </a:lnTo>
                    <a:lnTo>
                      <a:pt x="51" y="531"/>
                    </a:lnTo>
                    <a:lnTo>
                      <a:pt x="62" y="521"/>
                    </a:lnTo>
                    <a:lnTo>
                      <a:pt x="65" y="519"/>
                    </a:lnTo>
                    <a:lnTo>
                      <a:pt x="69" y="518"/>
                    </a:lnTo>
                    <a:lnTo>
                      <a:pt x="80" y="510"/>
                    </a:lnTo>
                    <a:lnTo>
                      <a:pt x="94" y="500"/>
                    </a:lnTo>
                    <a:lnTo>
                      <a:pt x="109" y="486"/>
                    </a:lnTo>
                    <a:lnTo>
                      <a:pt x="114" y="479"/>
                    </a:lnTo>
                    <a:lnTo>
                      <a:pt x="125" y="474"/>
                    </a:lnTo>
                    <a:lnTo>
                      <a:pt x="140" y="467"/>
                    </a:lnTo>
                    <a:lnTo>
                      <a:pt x="160" y="462"/>
                    </a:lnTo>
                    <a:lnTo>
                      <a:pt x="182" y="457"/>
                    </a:lnTo>
                    <a:lnTo>
                      <a:pt x="204" y="451"/>
                    </a:lnTo>
                    <a:lnTo>
                      <a:pt x="223" y="444"/>
                    </a:lnTo>
                    <a:lnTo>
                      <a:pt x="243" y="437"/>
                    </a:lnTo>
                    <a:lnTo>
                      <a:pt x="248" y="432"/>
                    </a:lnTo>
                    <a:lnTo>
                      <a:pt x="252" y="428"/>
                    </a:lnTo>
                    <a:lnTo>
                      <a:pt x="255" y="422"/>
                    </a:lnTo>
                    <a:lnTo>
                      <a:pt x="255" y="420"/>
                    </a:lnTo>
                    <a:lnTo>
                      <a:pt x="255" y="418"/>
                    </a:lnTo>
                    <a:lnTo>
                      <a:pt x="256" y="418"/>
                    </a:lnTo>
                    <a:lnTo>
                      <a:pt x="258" y="416"/>
                    </a:lnTo>
                    <a:lnTo>
                      <a:pt x="258" y="411"/>
                    </a:lnTo>
                    <a:lnTo>
                      <a:pt x="258" y="409"/>
                    </a:lnTo>
                    <a:lnTo>
                      <a:pt x="258" y="407"/>
                    </a:lnTo>
                    <a:lnTo>
                      <a:pt x="260" y="407"/>
                    </a:lnTo>
                    <a:lnTo>
                      <a:pt x="260" y="403"/>
                    </a:lnTo>
                    <a:lnTo>
                      <a:pt x="260" y="400"/>
                    </a:lnTo>
                    <a:lnTo>
                      <a:pt x="260" y="399"/>
                    </a:lnTo>
                    <a:lnTo>
                      <a:pt x="261" y="399"/>
                    </a:lnTo>
                    <a:lnTo>
                      <a:pt x="260" y="397"/>
                    </a:lnTo>
                    <a:lnTo>
                      <a:pt x="260" y="395"/>
                    </a:lnTo>
                    <a:lnTo>
                      <a:pt x="260" y="393"/>
                    </a:lnTo>
                    <a:lnTo>
                      <a:pt x="260" y="388"/>
                    </a:lnTo>
                    <a:lnTo>
                      <a:pt x="260" y="378"/>
                    </a:lnTo>
                    <a:lnTo>
                      <a:pt x="258" y="364"/>
                    </a:lnTo>
                    <a:lnTo>
                      <a:pt x="262" y="354"/>
                    </a:lnTo>
                    <a:lnTo>
                      <a:pt x="268" y="348"/>
                    </a:lnTo>
                    <a:lnTo>
                      <a:pt x="273" y="347"/>
                    </a:lnTo>
                    <a:lnTo>
                      <a:pt x="280" y="348"/>
                    </a:lnTo>
                    <a:lnTo>
                      <a:pt x="289" y="348"/>
                    </a:lnTo>
                    <a:lnTo>
                      <a:pt x="297" y="348"/>
                    </a:lnTo>
                    <a:lnTo>
                      <a:pt x="304" y="347"/>
                    </a:lnTo>
                    <a:lnTo>
                      <a:pt x="312" y="346"/>
                    </a:lnTo>
                    <a:lnTo>
                      <a:pt x="317" y="342"/>
                    </a:lnTo>
                    <a:lnTo>
                      <a:pt x="321" y="338"/>
                    </a:lnTo>
                    <a:lnTo>
                      <a:pt x="324" y="334"/>
                    </a:lnTo>
                    <a:lnTo>
                      <a:pt x="325" y="331"/>
                    </a:lnTo>
                    <a:lnTo>
                      <a:pt x="327" y="330"/>
                    </a:lnTo>
                    <a:lnTo>
                      <a:pt x="332" y="310"/>
                    </a:lnTo>
                    <a:lnTo>
                      <a:pt x="340" y="295"/>
                    </a:lnTo>
                    <a:lnTo>
                      <a:pt x="347" y="279"/>
                    </a:lnTo>
                    <a:lnTo>
                      <a:pt x="357" y="267"/>
                    </a:lnTo>
                    <a:lnTo>
                      <a:pt x="365" y="255"/>
                    </a:lnTo>
                    <a:lnTo>
                      <a:pt x="376" y="245"/>
                    </a:lnTo>
                    <a:lnTo>
                      <a:pt x="401" y="230"/>
                    </a:lnTo>
                    <a:lnTo>
                      <a:pt x="404" y="227"/>
                    </a:lnTo>
                    <a:lnTo>
                      <a:pt x="404" y="224"/>
                    </a:lnTo>
                    <a:lnTo>
                      <a:pt x="404" y="223"/>
                    </a:lnTo>
                    <a:lnTo>
                      <a:pt x="405" y="223"/>
                    </a:lnTo>
                    <a:lnTo>
                      <a:pt x="407" y="221"/>
                    </a:lnTo>
                    <a:lnTo>
                      <a:pt x="410" y="210"/>
                    </a:lnTo>
                    <a:lnTo>
                      <a:pt x="415" y="198"/>
                    </a:lnTo>
                    <a:lnTo>
                      <a:pt x="416" y="183"/>
                    </a:lnTo>
                    <a:lnTo>
                      <a:pt x="420" y="172"/>
                    </a:lnTo>
                    <a:lnTo>
                      <a:pt x="426" y="164"/>
                    </a:lnTo>
                    <a:lnTo>
                      <a:pt x="434" y="158"/>
                    </a:lnTo>
                    <a:lnTo>
                      <a:pt x="443" y="152"/>
                    </a:lnTo>
                    <a:lnTo>
                      <a:pt x="456" y="150"/>
                    </a:lnTo>
                    <a:lnTo>
                      <a:pt x="469" y="149"/>
                    </a:lnTo>
                    <a:lnTo>
                      <a:pt x="486" y="153"/>
                    </a:lnTo>
                    <a:lnTo>
                      <a:pt x="491" y="153"/>
                    </a:lnTo>
                    <a:lnTo>
                      <a:pt x="494" y="153"/>
                    </a:lnTo>
                    <a:lnTo>
                      <a:pt x="495" y="153"/>
                    </a:lnTo>
                    <a:lnTo>
                      <a:pt x="497" y="154"/>
                    </a:lnTo>
                    <a:lnTo>
                      <a:pt x="508" y="154"/>
                    </a:lnTo>
                    <a:lnTo>
                      <a:pt x="508" y="153"/>
                    </a:lnTo>
                    <a:lnTo>
                      <a:pt x="509" y="153"/>
                    </a:lnTo>
                    <a:lnTo>
                      <a:pt x="512" y="153"/>
                    </a:lnTo>
                    <a:lnTo>
                      <a:pt x="517" y="153"/>
                    </a:lnTo>
                    <a:lnTo>
                      <a:pt x="524" y="150"/>
                    </a:lnTo>
                    <a:lnTo>
                      <a:pt x="529" y="146"/>
                    </a:lnTo>
                    <a:lnTo>
                      <a:pt x="534" y="140"/>
                    </a:lnTo>
                    <a:lnTo>
                      <a:pt x="536" y="132"/>
                    </a:lnTo>
                    <a:lnTo>
                      <a:pt x="538" y="124"/>
                    </a:lnTo>
                    <a:lnTo>
                      <a:pt x="541" y="110"/>
                    </a:lnTo>
                    <a:lnTo>
                      <a:pt x="549" y="101"/>
                    </a:lnTo>
                    <a:lnTo>
                      <a:pt x="563" y="92"/>
                    </a:lnTo>
                    <a:lnTo>
                      <a:pt x="582" y="87"/>
                    </a:lnTo>
                    <a:lnTo>
                      <a:pt x="586" y="80"/>
                    </a:lnTo>
                    <a:lnTo>
                      <a:pt x="593" y="72"/>
                    </a:lnTo>
                    <a:lnTo>
                      <a:pt x="600" y="61"/>
                    </a:lnTo>
                    <a:lnTo>
                      <a:pt x="610" y="50"/>
                    </a:lnTo>
                    <a:lnTo>
                      <a:pt x="612" y="34"/>
                    </a:lnTo>
                    <a:lnTo>
                      <a:pt x="615" y="23"/>
                    </a:lnTo>
                    <a:lnTo>
                      <a:pt x="621" y="7"/>
                    </a:lnTo>
                    <a:lnTo>
                      <a:pt x="623" y="1"/>
                    </a:lnTo>
                    <a:lnTo>
                      <a:pt x="626" y="0"/>
                    </a:lnTo>
                    <a:lnTo>
                      <a:pt x="633" y="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886">
                <a:extLst>
                  <a:ext uri="{FF2B5EF4-FFF2-40B4-BE49-F238E27FC236}">
                    <a16:creationId xmlns:a16="http://schemas.microsoft.com/office/drawing/2014/main" id="{A5B133A5-1C5B-2298-B99E-F1802555E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3116"/>
                <a:ext cx="54" cy="15"/>
              </a:xfrm>
              <a:custGeom>
                <a:avLst/>
                <a:gdLst>
                  <a:gd name="T0" fmla="*/ 266 w 267"/>
                  <a:gd name="T1" fmla="*/ 77 h 77"/>
                  <a:gd name="T2" fmla="*/ 267 w 267"/>
                  <a:gd name="T3" fmla="*/ 65 h 77"/>
                  <a:gd name="T4" fmla="*/ 267 w 267"/>
                  <a:gd name="T5" fmla="*/ 55 h 77"/>
                  <a:gd name="T6" fmla="*/ 264 w 267"/>
                  <a:gd name="T7" fmla="*/ 46 h 77"/>
                  <a:gd name="T8" fmla="*/ 261 w 267"/>
                  <a:gd name="T9" fmla="*/ 42 h 77"/>
                  <a:gd name="T10" fmla="*/ 255 w 267"/>
                  <a:gd name="T11" fmla="*/ 37 h 77"/>
                  <a:gd name="T12" fmla="*/ 248 w 267"/>
                  <a:gd name="T13" fmla="*/ 36 h 77"/>
                  <a:gd name="T14" fmla="*/ 239 w 267"/>
                  <a:gd name="T15" fmla="*/ 34 h 77"/>
                  <a:gd name="T16" fmla="*/ 228 w 267"/>
                  <a:gd name="T17" fmla="*/ 37 h 77"/>
                  <a:gd name="T18" fmla="*/ 214 w 267"/>
                  <a:gd name="T19" fmla="*/ 38 h 77"/>
                  <a:gd name="T20" fmla="*/ 201 w 267"/>
                  <a:gd name="T21" fmla="*/ 38 h 77"/>
                  <a:gd name="T22" fmla="*/ 176 w 267"/>
                  <a:gd name="T23" fmla="*/ 36 h 77"/>
                  <a:gd name="T24" fmla="*/ 152 w 267"/>
                  <a:gd name="T25" fmla="*/ 26 h 77"/>
                  <a:gd name="T26" fmla="*/ 129 w 267"/>
                  <a:gd name="T27" fmla="*/ 14 h 77"/>
                  <a:gd name="T28" fmla="*/ 89 w 267"/>
                  <a:gd name="T29" fmla="*/ 5 h 77"/>
                  <a:gd name="T30" fmla="*/ 48 w 267"/>
                  <a:gd name="T31" fmla="*/ 2 h 77"/>
                  <a:gd name="T32" fmla="*/ 33 w 267"/>
                  <a:gd name="T33" fmla="*/ 0 h 77"/>
                  <a:gd name="T34" fmla="*/ 21 w 267"/>
                  <a:gd name="T35" fmla="*/ 3 h 77"/>
                  <a:gd name="T36" fmla="*/ 9 w 267"/>
                  <a:gd name="T37" fmla="*/ 6 h 77"/>
                  <a:gd name="T38" fmla="*/ 0 w 267"/>
                  <a:gd name="T39" fmla="*/ 1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7" h="77">
                    <a:moveTo>
                      <a:pt x="266" y="77"/>
                    </a:moveTo>
                    <a:lnTo>
                      <a:pt x="267" y="65"/>
                    </a:lnTo>
                    <a:lnTo>
                      <a:pt x="267" y="55"/>
                    </a:lnTo>
                    <a:lnTo>
                      <a:pt x="264" y="46"/>
                    </a:lnTo>
                    <a:lnTo>
                      <a:pt x="261" y="42"/>
                    </a:lnTo>
                    <a:lnTo>
                      <a:pt x="255" y="37"/>
                    </a:lnTo>
                    <a:lnTo>
                      <a:pt x="248" y="36"/>
                    </a:lnTo>
                    <a:lnTo>
                      <a:pt x="239" y="34"/>
                    </a:lnTo>
                    <a:lnTo>
                      <a:pt x="228" y="37"/>
                    </a:lnTo>
                    <a:lnTo>
                      <a:pt x="214" y="38"/>
                    </a:lnTo>
                    <a:lnTo>
                      <a:pt x="201" y="38"/>
                    </a:lnTo>
                    <a:lnTo>
                      <a:pt x="176" y="36"/>
                    </a:lnTo>
                    <a:lnTo>
                      <a:pt x="152" y="26"/>
                    </a:lnTo>
                    <a:lnTo>
                      <a:pt x="129" y="14"/>
                    </a:lnTo>
                    <a:lnTo>
                      <a:pt x="89" y="5"/>
                    </a:lnTo>
                    <a:lnTo>
                      <a:pt x="48" y="2"/>
                    </a:lnTo>
                    <a:lnTo>
                      <a:pt x="33" y="0"/>
                    </a:lnTo>
                    <a:lnTo>
                      <a:pt x="21" y="3"/>
                    </a:lnTo>
                    <a:lnTo>
                      <a:pt x="9" y="6"/>
                    </a:lnTo>
                    <a:lnTo>
                      <a:pt x="0" y="14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887">
                <a:extLst>
                  <a:ext uri="{FF2B5EF4-FFF2-40B4-BE49-F238E27FC236}">
                    <a16:creationId xmlns:a16="http://schemas.microsoft.com/office/drawing/2014/main" id="{060A7ADE-1DCF-9370-0250-0F1E99CF8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3" y="3118"/>
                <a:ext cx="105" cy="45"/>
              </a:xfrm>
              <a:custGeom>
                <a:avLst/>
                <a:gdLst>
                  <a:gd name="T0" fmla="*/ 515 w 528"/>
                  <a:gd name="T1" fmla="*/ 13 h 228"/>
                  <a:gd name="T2" fmla="*/ 499 w 528"/>
                  <a:gd name="T3" fmla="*/ 44 h 228"/>
                  <a:gd name="T4" fmla="*/ 480 w 528"/>
                  <a:gd name="T5" fmla="*/ 70 h 228"/>
                  <a:gd name="T6" fmla="*/ 445 w 528"/>
                  <a:gd name="T7" fmla="*/ 92 h 228"/>
                  <a:gd name="T8" fmla="*/ 416 w 528"/>
                  <a:gd name="T9" fmla="*/ 116 h 228"/>
                  <a:gd name="T10" fmla="*/ 388 w 528"/>
                  <a:gd name="T11" fmla="*/ 139 h 228"/>
                  <a:gd name="T12" fmla="*/ 339 w 528"/>
                  <a:gd name="T13" fmla="*/ 153 h 228"/>
                  <a:gd name="T14" fmla="*/ 305 w 528"/>
                  <a:gd name="T15" fmla="*/ 159 h 228"/>
                  <a:gd name="T16" fmla="*/ 297 w 528"/>
                  <a:gd name="T17" fmla="*/ 171 h 228"/>
                  <a:gd name="T18" fmla="*/ 290 w 528"/>
                  <a:gd name="T19" fmla="*/ 196 h 228"/>
                  <a:gd name="T20" fmla="*/ 277 w 528"/>
                  <a:gd name="T21" fmla="*/ 206 h 228"/>
                  <a:gd name="T22" fmla="*/ 274 w 528"/>
                  <a:gd name="T23" fmla="*/ 210 h 228"/>
                  <a:gd name="T24" fmla="*/ 268 w 528"/>
                  <a:gd name="T25" fmla="*/ 211 h 228"/>
                  <a:gd name="T26" fmla="*/ 254 w 528"/>
                  <a:gd name="T27" fmla="*/ 215 h 228"/>
                  <a:gd name="T28" fmla="*/ 242 w 528"/>
                  <a:gd name="T29" fmla="*/ 217 h 228"/>
                  <a:gd name="T30" fmla="*/ 218 w 528"/>
                  <a:gd name="T31" fmla="*/ 223 h 228"/>
                  <a:gd name="T32" fmla="*/ 195 w 528"/>
                  <a:gd name="T33" fmla="*/ 226 h 228"/>
                  <a:gd name="T34" fmla="*/ 191 w 528"/>
                  <a:gd name="T35" fmla="*/ 224 h 228"/>
                  <a:gd name="T36" fmla="*/ 182 w 528"/>
                  <a:gd name="T37" fmla="*/ 222 h 228"/>
                  <a:gd name="T38" fmla="*/ 178 w 528"/>
                  <a:gd name="T39" fmla="*/ 221 h 228"/>
                  <a:gd name="T40" fmla="*/ 157 w 528"/>
                  <a:gd name="T41" fmla="*/ 216 h 228"/>
                  <a:gd name="T42" fmla="*/ 139 w 528"/>
                  <a:gd name="T43" fmla="*/ 210 h 228"/>
                  <a:gd name="T44" fmla="*/ 116 w 528"/>
                  <a:gd name="T45" fmla="*/ 201 h 228"/>
                  <a:gd name="T46" fmla="*/ 100 w 528"/>
                  <a:gd name="T47" fmla="*/ 187 h 228"/>
                  <a:gd name="T48" fmla="*/ 90 w 528"/>
                  <a:gd name="T49" fmla="*/ 166 h 228"/>
                  <a:gd name="T50" fmla="*/ 85 w 528"/>
                  <a:gd name="T51" fmla="*/ 139 h 228"/>
                  <a:gd name="T52" fmla="*/ 84 w 528"/>
                  <a:gd name="T53" fmla="*/ 136 h 228"/>
                  <a:gd name="T54" fmla="*/ 81 w 528"/>
                  <a:gd name="T55" fmla="*/ 130 h 228"/>
                  <a:gd name="T56" fmla="*/ 80 w 528"/>
                  <a:gd name="T57" fmla="*/ 126 h 228"/>
                  <a:gd name="T58" fmla="*/ 71 w 528"/>
                  <a:gd name="T59" fmla="*/ 107 h 228"/>
                  <a:gd name="T60" fmla="*/ 63 w 528"/>
                  <a:gd name="T61" fmla="*/ 95 h 228"/>
                  <a:gd name="T62" fmla="*/ 42 w 528"/>
                  <a:gd name="T63" fmla="*/ 85 h 228"/>
                  <a:gd name="T64" fmla="*/ 33 w 528"/>
                  <a:gd name="T65" fmla="*/ 81 h 228"/>
                  <a:gd name="T66" fmla="*/ 29 w 528"/>
                  <a:gd name="T67" fmla="*/ 81 h 228"/>
                  <a:gd name="T68" fmla="*/ 19 w 528"/>
                  <a:gd name="T69" fmla="*/ 74 h 228"/>
                  <a:gd name="T70" fmla="*/ 14 w 528"/>
                  <a:gd name="T71" fmla="*/ 63 h 228"/>
                  <a:gd name="T72" fmla="*/ 12 w 528"/>
                  <a:gd name="T73" fmla="*/ 47 h 228"/>
                  <a:gd name="T74" fmla="*/ 14 w 528"/>
                  <a:gd name="T75" fmla="*/ 22 h 228"/>
                  <a:gd name="T76" fmla="*/ 8 w 528"/>
                  <a:gd name="T77" fmla="*/ 11 h 228"/>
                  <a:gd name="T78" fmla="*/ 0 w 528"/>
                  <a:gd name="T7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28" h="228">
                    <a:moveTo>
                      <a:pt x="528" y="4"/>
                    </a:moveTo>
                    <a:lnTo>
                      <a:pt x="515" y="13"/>
                    </a:lnTo>
                    <a:lnTo>
                      <a:pt x="506" y="27"/>
                    </a:lnTo>
                    <a:lnTo>
                      <a:pt x="499" y="44"/>
                    </a:lnTo>
                    <a:lnTo>
                      <a:pt x="496" y="64"/>
                    </a:lnTo>
                    <a:lnTo>
                      <a:pt x="480" y="70"/>
                    </a:lnTo>
                    <a:lnTo>
                      <a:pt x="464" y="81"/>
                    </a:lnTo>
                    <a:lnTo>
                      <a:pt x="445" y="92"/>
                    </a:lnTo>
                    <a:lnTo>
                      <a:pt x="424" y="107"/>
                    </a:lnTo>
                    <a:lnTo>
                      <a:pt x="416" y="116"/>
                    </a:lnTo>
                    <a:lnTo>
                      <a:pt x="403" y="127"/>
                    </a:lnTo>
                    <a:lnTo>
                      <a:pt x="388" y="139"/>
                    </a:lnTo>
                    <a:lnTo>
                      <a:pt x="370" y="152"/>
                    </a:lnTo>
                    <a:lnTo>
                      <a:pt x="339" y="153"/>
                    </a:lnTo>
                    <a:lnTo>
                      <a:pt x="310" y="156"/>
                    </a:lnTo>
                    <a:lnTo>
                      <a:pt x="305" y="159"/>
                    </a:lnTo>
                    <a:lnTo>
                      <a:pt x="300" y="166"/>
                    </a:lnTo>
                    <a:lnTo>
                      <a:pt x="297" y="171"/>
                    </a:lnTo>
                    <a:lnTo>
                      <a:pt x="294" y="178"/>
                    </a:lnTo>
                    <a:lnTo>
                      <a:pt x="290" y="196"/>
                    </a:lnTo>
                    <a:lnTo>
                      <a:pt x="282" y="204"/>
                    </a:lnTo>
                    <a:lnTo>
                      <a:pt x="277" y="206"/>
                    </a:lnTo>
                    <a:lnTo>
                      <a:pt x="275" y="207"/>
                    </a:lnTo>
                    <a:lnTo>
                      <a:pt x="274" y="210"/>
                    </a:lnTo>
                    <a:lnTo>
                      <a:pt x="270" y="210"/>
                    </a:lnTo>
                    <a:lnTo>
                      <a:pt x="268" y="211"/>
                    </a:lnTo>
                    <a:lnTo>
                      <a:pt x="262" y="213"/>
                    </a:lnTo>
                    <a:lnTo>
                      <a:pt x="254" y="215"/>
                    </a:lnTo>
                    <a:lnTo>
                      <a:pt x="248" y="217"/>
                    </a:lnTo>
                    <a:lnTo>
                      <a:pt x="242" y="217"/>
                    </a:lnTo>
                    <a:lnTo>
                      <a:pt x="233" y="219"/>
                    </a:lnTo>
                    <a:lnTo>
                      <a:pt x="218" y="223"/>
                    </a:lnTo>
                    <a:lnTo>
                      <a:pt x="201" y="228"/>
                    </a:lnTo>
                    <a:lnTo>
                      <a:pt x="195" y="226"/>
                    </a:lnTo>
                    <a:lnTo>
                      <a:pt x="193" y="224"/>
                    </a:lnTo>
                    <a:lnTo>
                      <a:pt x="191" y="224"/>
                    </a:lnTo>
                    <a:lnTo>
                      <a:pt x="189" y="224"/>
                    </a:lnTo>
                    <a:lnTo>
                      <a:pt x="182" y="222"/>
                    </a:lnTo>
                    <a:lnTo>
                      <a:pt x="179" y="221"/>
                    </a:lnTo>
                    <a:lnTo>
                      <a:pt x="178" y="221"/>
                    </a:lnTo>
                    <a:lnTo>
                      <a:pt x="176" y="221"/>
                    </a:lnTo>
                    <a:lnTo>
                      <a:pt x="157" y="216"/>
                    </a:lnTo>
                    <a:lnTo>
                      <a:pt x="148" y="212"/>
                    </a:lnTo>
                    <a:lnTo>
                      <a:pt x="139" y="210"/>
                    </a:lnTo>
                    <a:lnTo>
                      <a:pt x="126" y="206"/>
                    </a:lnTo>
                    <a:lnTo>
                      <a:pt x="116" y="201"/>
                    </a:lnTo>
                    <a:lnTo>
                      <a:pt x="107" y="194"/>
                    </a:lnTo>
                    <a:lnTo>
                      <a:pt x="100" y="187"/>
                    </a:lnTo>
                    <a:lnTo>
                      <a:pt x="93" y="177"/>
                    </a:lnTo>
                    <a:lnTo>
                      <a:pt x="90" y="166"/>
                    </a:lnTo>
                    <a:lnTo>
                      <a:pt x="86" y="153"/>
                    </a:lnTo>
                    <a:lnTo>
                      <a:pt x="85" y="139"/>
                    </a:lnTo>
                    <a:lnTo>
                      <a:pt x="84" y="137"/>
                    </a:lnTo>
                    <a:lnTo>
                      <a:pt x="84" y="136"/>
                    </a:lnTo>
                    <a:lnTo>
                      <a:pt x="84" y="133"/>
                    </a:lnTo>
                    <a:lnTo>
                      <a:pt x="81" y="130"/>
                    </a:lnTo>
                    <a:lnTo>
                      <a:pt x="80" y="127"/>
                    </a:lnTo>
                    <a:lnTo>
                      <a:pt x="80" y="126"/>
                    </a:lnTo>
                    <a:lnTo>
                      <a:pt x="75" y="114"/>
                    </a:lnTo>
                    <a:lnTo>
                      <a:pt x="71" y="107"/>
                    </a:lnTo>
                    <a:lnTo>
                      <a:pt x="69" y="99"/>
                    </a:lnTo>
                    <a:lnTo>
                      <a:pt x="63" y="95"/>
                    </a:lnTo>
                    <a:lnTo>
                      <a:pt x="54" y="90"/>
                    </a:lnTo>
                    <a:lnTo>
                      <a:pt x="42" y="85"/>
                    </a:lnTo>
                    <a:lnTo>
                      <a:pt x="35" y="83"/>
                    </a:lnTo>
                    <a:lnTo>
                      <a:pt x="33" y="81"/>
                    </a:lnTo>
                    <a:lnTo>
                      <a:pt x="31" y="81"/>
                    </a:lnTo>
                    <a:lnTo>
                      <a:pt x="29" y="81"/>
                    </a:lnTo>
                    <a:lnTo>
                      <a:pt x="23" y="78"/>
                    </a:lnTo>
                    <a:lnTo>
                      <a:pt x="19" y="74"/>
                    </a:lnTo>
                    <a:lnTo>
                      <a:pt x="16" y="68"/>
                    </a:lnTo>
                    <a:lnTo>
                      <a:pt x="14" y="63"/>
                    </a:lnTo>
                    <a:lnTo>
                      <a:pt x="12" y="55"/>
                    </a:lnTo>
                    <a:lnTo>
                      <a:pt x="12" y="47"/>
                    </a:lnTo>
                    <a:lnTo>
                      <a:pt x="16" y="29"/>
                    </a:lnTo>
                    <a:lnTo>
                      <a:pt x="14" y="22"/>
                    </a:lnTo>
                    <a:lnTo>
                      <a:pt x="12" y="16"/>
                    </a:lnTo>
                    <a:lnTo>
                      <a:pt x="8" y="11"/>
                    </a:lnTo>
                    <a:lnTo>
                      <a:pt x="6" y="7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888">
                <a:extLst>
                  <a:ext uri="{FF2B5EF4-FFF2-40B4-BE49-F238E27FC236}">
                    <a16:creationId xmlns:a16="http://schemas.microsoft.com/office/drawing/2014/main" id="{1CFDEA03-AB0E-758A-0F60-4A0378DF85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3" y="3113"/>
                <a:ext cx="105" cy="9"/>
              </a:xfrm>
              <a:custGeom>
                <a:avLst/>
                <a:gdLst>
                  <a:gd name="T0" fmla="*/ 528 w 528"/>
                  <a:gd name="T1" fmla="*/ 26 h 43"/>
                  <a:gd name="T2" fmla="*/ 521 w 528"/>
                  <a:gd name="T3" fmla="*/ 23 h 43"/>
                  <a:gd name="T4" fmla="*/ 519 w 528"/>
                  <a:gd name="T5" fmla="*/ 22 h 43"/>
                  <a:gd name="T6" fmla="*/ 517 w 528"/>
                  <a:gd name="T7" fmla="*/ 22 h 43"/>
                  <a:gd name="T8" fmla="*/ 515 w 528"/>
                  <a:gd name="T9" fmla="*/ 22 h 43"/>
                  <a:gd name="T10" fmla="*/ 508 w 528"/>
                  <a:gd name="T11" fmla="*/ 20 h 43"/>
                  <a:gd name="T12" fmla="*/ 505 w 528"/>
                  <a:gd name="T13" fmla="*/ 18 h 43"/>
                  <a:gd name="T14" fmla="*/ 504 w 528"/>
                  <a:gd name="T15" fmla="*/ 18 h 43"/>
                  <a:gd name="T16" fmla="*/ 502 w 528"/>
                  <a:gd name="T17" fmla="*/ 18 h 43"/>
                  <a:gd name="T18" fmla="*/ 487 w 528"/>
                  <a:gd name="T19" fmla="*/ 11 h 43"/>
                  <a:gd name="T20" fmla="*/ 469 w 528"/>
                  <a:gd name="T21" fmla="*/ 6 h 43"/>
                  <a:gd name="T22" fmla="*/ 446 w 528"/>
                  <a:gd name="T23" fmla="*/ 3 h 43"/>
                  <a:gd name="T24" fmla="*/ 420 w 528"/>
                  <a:gd name="T25" fmla="*/ 1 h 43"/>
                  <a:gd name="T26" fmla="*/ 414 w 528"/>
                  <a:gd name="T27" fmla="*/ 1 h 43"/>
                  <a:gd name="T28" fmla="*/ 411 w 528"/>
                  <a:gd name="T29" fmla="*/ 1 h 43"/>
                  <a:gd name="T30" fmla="*/ 408 w 528"/>
                  <a:gd name="T31" fmla="*/ 3 h 43"/>
                  <a:gd name="T32" fmla="*/ 401 w 528"/>
                  <a:gd name="T33" fmla="*/ 3 h 43"/>
                  <a:gd name="T34" fmla="*/ 394 w 528"/>
                  <a:gd name="T35" fmla="*/ 4 h 43"/>
                  <a:gd name="T36" fmla="*/ 384 w 528"/>
                  <a:gd name="T37" fmla="*/ 3 h 43"/>
                  <a:gd name="T38" fmla="*/ 376 w 528"/>
                  <a:gd name="T39" fmla="*/ 3 h 43"/>
                  <a:gd name="T40" fmla="*/ 355 w 528"/>
                  <a:gd name="T41" fmla="*/ 0 h 43"/>
                  <a:gd name="T42" fmla="*/ 348 w 528"/>
                  <a:gd name="T43" fmla="*/ 5 h 43"/>
                  <a:gd name="T44" fmla="*/ 343 w 528"/>
                  <a:gd name="T45" fmla="*/ 8 h 43"/>
                  <a:gd name="T46" fmla="*/ 340 w 528"/>
                  <a:gd name="T47" fmla="*/ 9 h 43"/>
                  <a:gd name="T48" fmla="*/ 339 w 528"/>
                  <a:gd name="T49" fmla="*/ 11 h 43"/>
                  <a:gd name="T50" fmla="*/ 336 w 528"/>
                  <a:gd name="T51" fmla="*/ 11 h 43"/>
                  <a:gd name="T52" fmla="*/ 333 w 528"/>
                  <a:gd name="T53" fmla="*/ 12 h 43"/>
                  <a:gd name="T54" fmla="*/ 328 w 528"/>
                  <a:gd name="T55" fmla="*/ 15 h 43"/>
                  <a:gd name="T56" fmla="*/ 325 w 528"/>
                  <a:gd name="T57" fmla="*/ 15 h 43"/>
                  <a:gd name="T58" fmla="*/ 322 w 528"/>
                  <a:gd name="T59" fmla="*/ 16 h 43"/>
                  <a:gd name="T60" fmla="*/ 317 w 528"/>
                  <a:gd name="T61" fmla="*/ 18 h 43"/>
                  <a:gd name="T62" fmla="*/ 303 w 528"/>
                  <a:gd name="T63" fmla="*/ 20 h 43"/>
                  <a:gd name="T64" fmla="*/ 294 w 528"/>
                  <a:gd name="T65" fmla="*/ 20 h 43"/>
                  <a:gd name="T66" fmla="*/ 287 w 528"/>
                  <a:gd name="T67" fmla="*/ 21 h 43"/>
                  <a:gd name="T68" fmla="*/ 270 w 528"/>
                  <a:gd name="T69" fmla="*/ 21 h 43"/>
                  <a:gd name="T70" fmla="*/ 252 w 528"/>
                  <a:gd name="T71" fmla="*/ 21 h 43"/>
                  <a:gd name="T72" fmla="*/ 240 w 528"/>
                  <a:gd name="T73" fmla="*/ 15 h 43"/>
                  <a:gd name="T74" fmla="*/ 228 w 528"/>
                  <a:gd name="T75" fmla="*/ 11 h 43"/>
                  <a:gd name="T76" fmla="*/ 200 w 528"/>
                  <a:gd name="T77" fmla="*/ 5 h 43"/>
                  <a:gd name="T78" fmla="*/ 191 w 528"/>
                  <a:gd name="T79" fmla="*/ 4 h 43"/>
                  <a:gd name="T80" fmla="*/ 180 w 528"/>
                  <a:gd name="T81" fmla="*/ 8 h 43"/>
                  <a:gd name="T82" fmla="*/ 166 w 528"/>
                  <a:gd name="T83" fmla="*/ 14 h 43"/>
                  <a:gd name="T84" fmla="*/ 149 w 528"/>
                  <a:gd name="T85" fmla="*/ 22 h 43"/>
                  <a:gd name="T86" fmla="*/ 138 w 528"/>
                  <a:gd name="T87" fmla="*/ 25 h 43"/>
                  <a:gd name="T88" fmla="*/ 125 w 528"/>
                  <a:gd name="T89" fmla="*/ 28 h 43"/>
                  <a:gd name="T90" fmla="*/ 107 w 528"/>
                  <a:gd name="T91" fmla="*/ 33 h 43"/>
                  <a:gd name="T92" fmla="*/ 86 w 528"/>
                  <a:gd name="T93" fmla="*/ 38 h 43"/>
                  <a:gd name="T94" fmla="*/ 81 w 528"/>
                  <a:gd name="T95" fmla="*/ 39 h 43"/>
                  <a:gd name="T96" fmla="*/ 77 w 528"/>
                  <a:gd name="T97" fmla="*/ 41 h 43"/>
                  <a:gd name="T98" fmla="*/ 73 w 528"/>
                  <a:gd name="T99" fmla="*/ 41 h 43"/>
                  <a:gd name="T100" fmla="*/ 70 w 528"/>
                  <a:gd name="T101" fmla="*/ 41 h 43"/>
                  <a:gd name="T102" fmla="*/ 69 w 528"/>
                  <a:gd name="T103" fmla="*/ 41 h 43"/>
                  <a:gd name="T104" fmla="*/ 69 w 528"/>
                  <a:gd name="T105" fmla="*/ 43 h 43"/>
                  <a:gd name="T106" fmla="*/ 57 w 528"/>
                  <a:gd name="T107" fmla="*/ 41 h 43"/>
                  <a:gd name="T108" fmla="*/ 44 w 528"/>
                  <a:gd name="T109" fmla="*/ 39 h 43"/>
                  <a:gd name="T110" fmla="*/ 21 w 528"/>
                  <a:gd name="T111" fmla="*/ 31 h 43"/>
                  <a:gd name="T112" fmla="*/ 0 w 528"/>
                  <a:gd name="T113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8" h="43">
                    <a:moveTo>
                      <a:pt x="528" y="26"/>
                    </a:moveTo>
                    <a:lnTo>
                      <a:pt x="521" y="23"/>
                    </a:lnTo>
                    <a:lnTo>
                      <a:pt x="519" y="22"/>
                    </a:lnTo>
                    <a:lnTo>
                      <a:pt x="517" y="22"/>
                    </a:lnTo>
                    <a:lnTo>
                      <a:pt x="515" y="22"/>
                    </a:lnTo>
                    <a:lnTo>
                      <a:pt x="508" y="20"/>
                    </a:lnTo>
                    <a:lnTo>
                      <a:pt x="505" y="18"/>
                    </a:lnTo>
                    <a:lnTo>
                      <a:pt x="504" y="18"/>
                    </a:lnTo>
                    <a:lnTo>
                      <a:pt x="502" y="18"/>
                    </a:lnTo>
                    <a:lnTo>
                      <a:pt x="487" y="11"/>
                    </a:lnTo>
                    <a:lnTo>
                      <a:pt x="469" y="6"/>
                    </a:lnTo>
                    <a:lnTo>
                      <a:pt x="446" y="3"/>
                    </a:lnTo>
                    <a:lnTo>
                      <a:pt x="420" y="1"/>
                    </a:lnTo>
                    <a:lnTo>
                      <a:pt x="414" y="1"/>
                    </a:lnTo>
                    <a:lnTo>
                      <a:pt x="411" y="1"/>
                    </a:lnTo>
                    <a:lnTo>
                      <a:pt x="408" y="3"/>
                    </a:lnTo>
                    <a:lnTo>
                      <a:pt x="401" y="3"/>
                    </a:lnTo>
                    <a:lnTo>
                      <a:pt x="394" y="4"/>
                    </a:lnTo>
                    <a:lnTo>
                      <a:pt x="384" y="3"/>
                    </a:lnTo>
                    <a:lnTo>
                      <a:pt x="376" y="3"/>
                    </a:lnTo>
                    <a:lnTo>
                      <a:pt x="355" y="0"/>
                    </a:lnTo>
                    <a:lnTo>
                      <a:pt x="348" y="5"/>
                    </a:lnTo>
                    <a:lnTo>
                      <a:pt x="343" y="8"/>
                    </a:lnTo>
                    <a:lnTo>
                      <a:pt x="340" y="9"/>
                    </a:lnTo>
                    <a:lnTo>
                      <a:pt x="339" y="11"/>
                    </a:lnTo>
                    <a:lnTo>
                      <a:pt x="336" y="11"/>
                    </a:lnTo>
                    <a:lnTo>
                      <a:pt x="333" y="12"/>
                    </a:lnTo>
                    <a:lnTo>
                      <a:pt x="328" y="15"/>
                    </a:lnTo>
                    <a:lnTo>
                      <a:pt x="325" y="15"/>
                    </a:lnTo>
                    <a:lnTo>
                      <a:pt x="322" y="16"/>
                    </a:lnTo>
                    <a:lnTo>
                      <a:pt x="317" y="18"/>
                    </a:lnTo>
                    <a:lnTo>
                      <a:pt x="303" y="20"/>
                    </a:lnTo>
                    <a:lnTo>
                      <a:pt x="294" y="20"/>
                    </a:lnTo>
                    <a:lnTo>
                      <a:pt x="287" y="21"/>
                    </a:lnTo>
                    <a:lnTo>
                      <a:pt x="270" y="21"/>
                    </a:lnTo>
                    <a:lnTo>
                      <a:pt x="252" y="21"/>
                    </a:lnTo>
                    <a:lnTo>
                      <a:pt x="240" y="15"/>
                    </a:lnTo>
                    <a:lnTo>
                      <a:pt x="228" y="11"/>
                    </a:lnTo>
                    <a:lnTo>
                      <a:pt x="200" y="5"/>
                    </a:lnTo>
                    <a:lnTo>
                      <a:pt x="191" y="4"/>
                    </a:lnTo>
                    <a:lnTo>
                      <a:pt x="180" y="8"/>
                    </a:lnTo>
                    <a:lnTo>
                      <a:pt x="166" y="14"/>
                    </a:lnTo>
                    <a:lnTo>
                      <a:pt x="149" y="22"/>
                    </a:lnTo>
                    <a:lnTo>
                      <a:pt x="138" y="25"/>
                    </a:lnTo>
                    <a:lnTo>
                      <a:pt x="125" y="28"/>
                    </a:lnTo>
                    <a:lnTo>
                      <a:pt x="107" y="33"/>
                    </a:lnTo>
                    <a:lnTo>
                      <a:pt x="86" y="38"/>
                    </a:lnTo>
                    <a:lnTo>
                      <a:pt x="81" y="39"/>
                    </a:lnTo>
                    <a:lnTo>
                      <a:pt x="77" y="41"/>
                    </a:lnTo>
                    <a:lnTo>
                      <a:pt x="73" y="41"/>
                    </a:lnTo>
                    <a:lnTo>
                      <a:pt x="70" y="41"/>
                    </a:lnTo>
                    <a:lnTo>
                      <a:pt x="69" y="41"/>
                    </a:lnTo>
                    <a:lnTo>
                      <a:pt x="69" y="43"/>
                    </a:lnTo>
                    <a:lnTo>
                      <a:pt x="57" y="41"/>
                    </a:lnTo>
                    <a:lnTo>
                      <a:pt x="44" y="39"/>
                    </a:lnTo>
                    <a:lnTo>
                      <a:pt x="21" y="31"/>
                    </a:lnTo>
                    <a:lnTo>
                      <a:pt x="0" y="2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889">
                <a:extLst>
                  <a:ext uri="{FF2B5EF4-FFF2-40B4-BE49-F238E27FC236}">
                    <a16:creationId xmlns:a16="http://schemas.microsoft.com/office/drawing/2014/main" id="{07401EBC-D4A8-ED3A-6759-CAAAC95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3119"/>
                <a:ext cx="5" cy="0"/>
              </a:xfrm>
              <a:custGeom>
                <a:avLst/>
                <a:gdLst>
                  <a:gd name="T0" fmla="*/ 23 w 23"/>
                  <a:gd name="T1" fmla="*/ 2 h 2"/>
                  <a:gd name="T2" fmla="*/ 21 w 23"/>
                  <a:gd name="T3" fmla="*/ 1 h 2"/>
                  <a:gd name="T4" fmla="*/ 20 w 23"/>
                  <a:gd name="T5" fmla="*/ 1 h 2"/>
                  <a:gd name="T6" fmla="*/ 17 w 23"/>
                  <a:gd name="T7" fmla="*/ 1 h 2"/>
                  <a:gd name="T8" fmla="*/ 12 w 23"/>
                  <a:gd name="T9" fmla="*/ 1 h 2"/>
                  <a:gd name="T10" fmla="*/ 0 w 23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">
                    <a:moveTo>
                      <a:pt x="23" y="2"/>
                    </a:moveTo>
                    <a:lnTo>
                      <a:pt x="21" y="1"/>
                    </a:lnTo>
                    <a:lnTo>
                      <a:pt x="20" y="1"/>
                    </a:lnTo>
                    <a:lnTo>
                      <a:pt x="17" y="1"/>
                    </a:lnTo>
                    <a:lnTo>
                      <a:pt x="12" y="1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Line 890">
                <a:extLst>
                  <a:ext uri="{FF2B5EF4-FFF2-40B4-BE49-F238E27FC236}">
                    <a16:creationId xmlns:a16="http://schemas.microsoft.com/office/drawing/2014/main" id="{6B7ED1EE-404E-B94B-DCA4-3F98D6A82A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92" y="3113"/>
                <a:ext cx="0" cy="1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Line 891">
                <a:extLst>
                  <a:ext uri="{FF2B5EF4-FFF2-40B4-BE49-F238E27FC236}">
                    <a16:creationId xmlns:a16="http://schemas.microsoft.com/office/drawing/2014/main" id="{36983795-1221-11F5-B773-84EDB4D73B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98" y="3115"/>
                <a:ext cx="5" cy="3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892">
                <a:extLst>
                  <a:ext uri="{FF2B5EF4-FFF2-40B4-BE49-F238E27FC236}">
                    <a16:creationId xmlns:a16="http://schemas.microsoft.com/office/drawing/2014/main" id="{862F9A3B-56F0-5498-F284-E57104EE5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2" y="3113"/>
                <a:ext cx="6" cy="2"/>
              </a:xfrm>
              <a:custGeom>
                <a:avLst/>
                <a:gdLst>
                  <a:gd name="T0" fmla="*/ 27 w 27"/>
                  <a:gd name="T1" fmla="*/ 9 h 9"/>
                  <a:gd name="T2" fmla="*/ 14 w 27"/>
                  <a:gd name="T3" fmla="*/ 4 h 9"/>
                  <a:gd name="T4" fmla="*/ 0 w 27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9">
                    <a:moveTo>
                      <a:pt x="27" y="9"/>
                    </a:moveTo>
                    <a:lnTo>
                      <a:pt x="14" y="4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893">
                <a:extLst>
                  <a:ext uri="{FF2B5EF4-FFF2-40B4-BE49-F238E27FC236}">
                    <a16:creationId xmlns:a16="http://schemas.microsoft.com/office/drawing/2014/main" id="{2B738D74-A206-98CB-00DE-6A515C413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8" y="3115"/>
                <a:ext cx="5" cy="3"/>
              </a:xfrm>
              <a:custGeom>
                <a:avLst/>
                <a:gdLst>
                  <a:gd name="T0" fmla="*/ 26 w 26"/>
                  <a:gd name="T1" fmla="*/ 16 h 16"/>
                  <a:gd name="T2" fmla="*/ 19 w 26"/>
                  <a:gd name="T3" fmla="*/ 9 h 16"/>
                  <a:gd name="T4" fmla="*/ 10 w 26"/>
                  <a:gd name="T5" fmla="*/ 4 h 16"/>
                  <a:gd name="T6" fmla="*/ 5 w 26"/>
                  <a:gd name="T7" fmla="*/ 2 h 16"/>
                  <a:gd name="T8" fmla="*/ 0 w 26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6">
                    <a:moveTo>
                      <a:pt x="26" y="16"/>
                    </a:moveTo>
                    <a:lnTo>
                      <a:pt x="19" y="9"/>
                    </a:lnTo>
                    <a:lnTo>
                      <a:pt x="10" y="4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Line 894">
                <a:extLst>
                  <a:ext uri="{FF2B5EF4-FFF2-40B4-BE49-F238E27FC236}">
                    <a16:creationId xmlns:a16="http://schemas.microsoft.com/office/drawing/2014/main" id="{049B4E14-60E2-8F6D-165C-7841B2D352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89" y="3112"/>
                <a:ext cx="3" cy="1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Line 895">
                <a:extLst>
                  <a:ext uri="{FF2B5EF4-FFF2-40B4-BE49-F238E27FC236}">
                    <a16:creationId xmlns:a16="http://schemas.microsoft.com/office/drawing/2014/main" id="{5FBE3ABC-ED6D-6FCB-4C4A-8827DDF7A4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4" y="3112"/>
                <a:ext cx="4" cy="3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896">
                <a:extLst>
                  <a:ext uri="{FF2B5EF4-FFF2-40B4-BE49-F238E27FC236}">
                    <a16:creationId xmlns:a16="http://schemas.microsoft.com/office/drawing/2014/main" id="{C987F65A-2B50-E9E5-63A1-98667F812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1694"/>
                <a:ext cx="311" cy="477"/>
              </a:xfrm>
              <a:custGeom>
                <a:avLst/>
                <a:gdLst>
                  <a:gd name="T0" fmla="*/ 1440 w 1553"/>
                  <a:gd name="T1" fmla="*/ 2072 h 2385"/>
                  <a:gd name="T2" fmla="*/ 1375 w 1553"/>
                  <a:gd name="T3" fmla="*/ 2073 h 2385"/>
                  <a:gd name="T4" fmla="*/ 1348 w 1553"/>
                  <a:gd name="T5" fmla="*/ 2230 h 2385"/>
                  <a:gd name="T6" fmla="*/ 1284 w 1553"/>
                  <a:gd name="T7" fmla="*/ 2282 h 2385"/>
                  <a:gd name="T8" fmla="*/ 1288 w 1553"/>
                  <a:gd name="T9" fmla="*/ 2323 h 2385"/>
                  <a:gd name="T10" fmla="*/ 1284 w 1553"/>
                  <a:gd name="T11" fmla="*/ 2339 h 2385"/>
                  <a:gd name="T12" fmla="*/ 1265 w 1553"/>
                  <a:gd name="T13" fmla="*/ 2370 h 2385"/>
                  <a:gd name="T14" fmla="*/ 1239 w 1553"/>
                  <a:gd name="T15" fmla="*/ 2385 h 2385"/>
                  <a:gd name="T16" fmla="*/ 1195 w 1553"/>
                  <a:gd name="T17" fmla="*/ 2376 h 2385"/>
                  <a:gd name="T18" fmla="*/ 1131 w 1553"/>
                  <a:gd name="T19" fmla="*/ 2329 h 2385"/>
                  <a:gd name="T20" fmla="*/ 1108 w 1553"/>
                  <a:gd name="T21" fmla="*/ 2209 h 2385"/>
                  <a:gd name="T22" fmla="*/ 1097 w 1553"/>
                  <a:gd name="T23" fmla="*/ 2208 h 2385"/>
                  <a:gd name="T24" fmla="*/ 1055 w 1553"/>
                  <a:gd name="T25" fmla="*/ 2208 h 2385"/>
                  <a:gd name="T26" fmla="*/ 1018 w 1553"/>
                  <a:gd name="T27" fmla="*/ 2140 h 2385"/>
                  <a:gd name="T28" fmla="*/ 950 w 1553"/>
                  <a:gd name="T29" fmla="*/ 2151 h 2385"/>
                  <a:gd name="T30" fmla="*/ 913 w 1553"/>
                  <a:gd name="T31" fmla="*/ 2127 h 2385"/>
                  <a:gd name="T32" fmla="*/ 891 w 1553"/>
                  <a:gd name="T33" fmla="*/ 2080 h 2385"/>
                  <a:gd name="T34" fmla="*/ 846 w 1553"/>
                  <a:gd name="T35" fmla="*/ 2055 h 2385"/>
                  <a:gd name="T36" fmla="*/ 755 w 1553"/>
                  <a:gd name="T37" fmla="*/ 1993 h 2385"/>
                  <a:gd name="T38" fmla="*/ 703 w 1553"/>
                  <a:gd name="T39" fmla="*/ 1970 h 2385"/>
                  <a:gd name="T40" fmla="*/ 668 w 1553"/>
                  <a:gd name="T41" fmla="*/ 1906 h 2385"/>
                  <a:gd name="T42" fmla="*/ 641 w 1553"/>
                  <a:gd name="T43" fmla="*/ 1893 h 2385"/>
                  <a:gd name="T44" fmla="*/ 607 w 1553"/>
                  <a:gd name="T45" fmla="*/ 1860 h 2385"/>
                  <a:gd name="T46" fmla="*/ 526 w 1553"/>
                  <a:gd name="T47" fmla="*/ 1849 h 2385"/>
                  <a:gd name="T48" fmla="*/ 452 w 1553"/>
                  <a:gd name="T49" fmla="*/ 1860 h 2385"/>
                  <a:gd name="T50" fmla="*/ 381 w 1553"/>
                  <a:gd name="T51" fmla="*/ 1813 h 2385"/>
                  <a:gd name="T52" fmla="*/ 338 w 1553"/>
                  <a:gd name="T53" fmla="*/ 1770 h 2385"/>
                  <a:gd name="T54" fmla="*/ 336 w 1553"/>
                  <a:gd name="T55" fmla="*/ 1682 h 2385"/>
                  <a:gd name="T56" fmla="*/ 292 w 1553"/>
                  <a:gd name="T57" fmla="*/ 1641 h 2385"/>
                  <a:gd name="T58" fmla="*/ 313 w 1553"/>
                  <a:gd name="T59" fmla="*/ 1629 h 2385"/>
                  <a:gd name="T60" fmla="*/ 300 w 1553"/>
                  <a:gd name="T61" fmla="*/ 1592 h 2385"/>
                  <a:gd name="T62" fmla="*/ 280 w 1553"/>
                  <a:gd name="T63" fmla="*/ 1558 h 2385"/>
                  <a:gd name="T64" fmla="*/ 274 w 1553"/>
                  <a:gd name="T65" fmla="*/ 1486 h 2385"/>
                  <a:gd name="T66" fmla="*/ 234 w 1553"/>
                  <a:gd name="T67" fmla="*/ 1447 h 2385"/>
                  <a:gd name="T68" fmla="*/ 223 w 1553"/>
                  <a:gd name="T69" fmla="*/ 1329 h 2385"/>
                  <a:gd name="T70" fmla="*/ 175 w 1553"/>
                  <a:gd name="T71" fmla="*/ 1305 h 2385"/>
                  <a:gd name="T72" fmla="*/ 125 w 1553"/>
                  <a:gd name="T73" fmla="*/ 1287 h 2385"/>
                  <a:gd name="T74" fmla="*/ 60 w 1553"/>
                  <a:gd name="T75" fmla="*/ 1286 h 2385"/>
                  <a:gd name="T76" fmla="*/ 37 w 1553"/>
                  <a:gd name="T77" fmla="*/ 1227 h 2385"/>
                  <a:gd name="T78" fmla="*/ 18 w 1553"/>
                  <a:gd name="T79" fmla="*/ 1196 h 2385"/>
                  <a:gd name="T80" fmla="*/ 5 w 1553"/>
                  <a:gd name="T81" fmla="*/ 1054 h 2385"/>
                  <a:gd name="T82" fmla="*/ 38 w 1553"/>
                  <a:gd name="T83" fmla="*/ 989 h 2385"/>
                  <a:gd name="T84" fmla="*/ 87 w 1553"/>
                  <a:gd name="T85" fmla="*/ 920 h 2385"/>
                  <a:gd name="T86" fmla="*/ 137 w 1553"/>
                  <a:gd name="T87" fmla="*/ 819 h 2385"/>
                  <a:gd name="T88" fmla="*/ 195 w 1553"/>
                  <a:gd name="T89" fmla="*/ 753 h 2385"/>
                  <a:gd name="T90" fmla="*/ 272 w 1553"/>
                  <a:gd name="T91" fmla="*/ 762 h 2385"/>
                  <a:gd name="T92" fmla="*/ 382 w 1553"/>
                  <a:gd name="T93" fmla="*/ 720 h 2385"/>
                  <a:gd name="T94" fmla="*/ 490 w 1553"/>
                  <a:gd name="T95" fmla="*/ 750 h 2385"/>
                  <a:gd name="T96" fmla="*/ 593 w 1553"/>
                  <a:gd name="T97" fmla="*/ 722 h 2385"/>
                  <a:gd name="T98" fmla="*/ 633 w 1553"/>
                  <a:gd name="T99" fmla="*/ 684 h 2385"/>
                  <a:gd name="T100" fmla="*/ 678 w 1553"/>
                  <a:gd name="T101" fmla="*/ 692 h 2385"/>
                  <a:gd name="T102" fmla="*/ 706 w 1553"/>
                  <a:gd name="T103" fmla="*/ 665 h 2385"/>
                  <a:gd name="T104" fmla="*/ 771 w 1553"/>
                  <a:gd name="T105" fmla="*/ 627 h 2385"/>
                  <a:gd name="T106" fmla="*/ 811 w 1553"/>
                  <a:gd name="T107" fmla="*/ 552 h 2385"/>
                  <a:gd name="T108" fmla="*/ 849 w 1553"/>
                  <a:gd name="T109" fmla="*/ 391 h 2385"/>
                  <a:gd name="T110" fmla="*/ 875 w 1553"/>
                  <a:gd name="T111" fmla="*/ 361 h 2385"/>
                  <a:gd name="T112" fmla="*/ 878 w 1553"/>
                  <a:gd name="T113" fmla="*/ 292 h 2385"/>
                  <a:gd name="T114" fmla="*/ 901 w 1553"/>
                  <a:gd name="T115" fmla="*/ 216 h 2385"/>
                  <a:gd name="T116" fmla="*/ 861 w 1553"/>
                  <a:gd name="T117" fmla="*/ 175 h 2385"/>
                  <a:gd name="T118" fmla="*/ 833 w 1553"/>
                  <a:gd name="T119" fmla="*/ 83 h 2385"/>
                  <a:gd name="T120" fmla="*/ 866 w 1553"/>
                  <a:gd name="T121" fmla="*/ 20 h 2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53" h="2385">
                    <a:moveTo>
                      <a:pt x="1553" y="2046"/>
                    </a:moveTo>
                    <a:lnTo>
                      <a:pt x="1531" y="2048"/>
                    </a:lnTo>
                    <a:lnTo>
                      <a:pt x="1508" y="2054"/>
                    </a:lnTo>
                    <a:lnTo>
                      <a:pt x="1482" y="2061"/>
                    </a:lnTo>
                    <a:lnTo>
                      <a:pt x="1455" y="2072"/>
                    </a:lnTo>
                    <a:lnTo>
                      <a:pt x="1445" y="2072"/>
                    </a:lnTo>
                    <a:lnTo>
                      <a:pt x="1440" y="2072"/>
                    </a:lnTo>
                    <a:lnTo>
                      <a:pt x="1438" y="2072"/>
                    </a:lnTo>
                    <a:lnTo>
                      <a:pt x="1436" y="2072"/>
                    </a:lnTo>
                    <a:lnTo>
                      <a:pt x="1436" y="2073"/>
                    </a:lnTo>
                    <a:lnTo>
                      <a:pt x="1419" y="2075"/>
                    </a:lnTo>
                    <a:lnTo>
                      <a:pt x="1401" y="2075"/>
                    </a:lnTo>
                    <a:lnTo>
                      <a:pt x="1384" y="2075"/>
                    </a:lnTo>
                    <a:lnTo>
                      <a:pt x="1375" y="2073"/>
                    </a:lnTo>
                    <a:lnTo>
                      <a:pt x="1367" y="2075"/>
                    </a:lnTo>
                    <a:lnTo>
                      <a:pt x="1356" y="2081"/>
                    </a:lnTo>
                    <a:lnTo>
                      <a:pt x="1351" y="2084"/>
                    </a:lnTo>
                    <a:lnTo>
                      <a:pt x="1349" y="2092"/>
                    </a:lnTo>
                    <a:lnTo>
                      <a:pt x="1348" y="2109"/>
                    </a:lnTo>
                    <a:lnTo>
                      <a:pt x="1348" y="2166"/>
                    </a:lnTo>
                    <a:lnTo>
                      <a:pt x="1348" y="2230"/>
                    </a:lnTo>
                    <a:lnTo>
                      <a:pt x="1328" y="2229"/>
                    </a:lnTo>
                    <a:lnTo>
                      <a:pt x="1313" y="2231"/>
                    </a:lnTo>
                    <a:lnTo>
                      <a:pt x="1301" y="2235"/>
                    </a:lnTo>
                    <a:lnTo>
                      <a:pt x="1292" y="2243"/>
                    </a:lnTo>
                    <a:lnTo>
                      <a:pt x="1286" y="2253"/>
                    </a:lnTo>
                    <a:lnTo>
                      <a:pt x="1284" y="2266"/>
                    </a:lnTo>
                    <a:lnTo>
                      <a:pt x="1284" y="2282"/>
                    </a:lnTo>
                    <a:lnTo>
                      <a:pt x="1287" y="2301"/>
                    </a:lnTo>
                    <a:lnTo>
                      <a:pt x="1287" y="2305"/>
                    </a:lnTo>
                    <a:lnTo>
                      <a:pt x="1288" y="2310"/>
                    </a:lnTo>
                    <a:lnTo>
                      <a:pt x="1290" y="2320"/>
                    </a:lnTo>
                    <a:lnTo>
                      <a:pt x="1288" y="2320"/>
                    </a:lnTo>
                    <a:lnTo>
                      <a:pt x="1288" y="2321"/>
                    </a:lnTo>
                    <a:lnTo>
                      <a:pt x="1288" y="2323"/>
                    </a:lnTo>
                    <a:lnTo>
                      <a:pt x="1288" y="2328"/>
                    </a:lnTo>
                    <a:lnTo>
                      <a:pt x="1287" y="2328"/>
                    </a:lnTo>
                    <a:lnTo>
                      <a:pt x="1287" y="2329"/>
                    </a:lnTo>
                    <a:lnTo>
                      <a:pt x="1287" y="2332"/>
                    </a:lnTo>
                    <a:lnTo>
                      <a:pt x="1287" y="2336"/>
                    </a:lnTo>
                    <a:lnTo>
                      <a:pt x="1285" y="2339"/>
                    </a:lnTo>
                    <a:lnTo>
                      <a:pt x="1284" y="2339"/>
                    </a:lnTo>
                    <a:lnTo>
                      <a:pt x="1284" y="2340"/>
                    </a:lnTo>
                    <a:lnTo>
                      <a:pt x="1284" y="2343"/>
                    </a:lnTo>
                    <a:lnTo>
                      <a:pt x="1280" y="2350"/>
                    </a:lnTo>
                    <a:lnTo>
                      <a:pt x="1276" y="2352"/>
                    </a:lnTo>
                    <a:lnTo>
                      <a:pt x="1274" y="2356"/>
                    </a:lnTo>
                    <a:lnTo>
                      <a:pt x="1268" y="2363"/>
                    </a:lnTo>
                    <a:lnTo>
                      <a:pt x="1265" y="2370"/>
                    </a:lnTo>
                    <a:lnTo>
                      <a:pt x="1263" y="2373"/>
                    </a:lnTo>
                    <a:lnTo>
                      <a:pt x="1262" y="2373"/>
                    </a:lnTo>
                    <a:lnTo>
                      <a:pt x="1262" y="2374"/>
                    </a:lnTo>
                    <a:lnTo>
                      <a:pt x="1262" y="2376"/>
                    </a:lnTo>
                    <a:lnTo>
                      <a:pt x="1256" y="2381"/>
                    </a:lnTo>
                    <a:lnTo>
                      <a:pt x="1248" y="2385"/>
                    </a:lnTo>
                    <a:lnTo>
                      <a:pt x="1239" y="2385"/>
                    </a:lnTo>
                    <a:lnTo>
                      <a:pt x="1228" y="2385"/>
                    </a:lnTo>
                    <a:lnTo>
                      <a:pt x="1215" y="2383"/>
                    </a:lnTo>
                    <a:lnTo>
                      <a:pt x="1207" y="2380"/>
                    </a:lnTo>
                    <a:lnTo>
                      <a:pt x="1205" y="2379"/>
                    </a:lnTo>
                    <a:lnTo>
                      <a:pt x="1204" y="2379"/>
                    </a:lnTo>
                    <a:lnTo>
                      <a:pt x="1201" y="2379"/>
                    </a:lnTo>
                    <a:lnTo>
                      <a:pt x="1195" y="2376"/>
                    </a:lnTo>
                    <a:lnTo>
                      <a:pt x="1190" y="2375"/>
                    </a:lnTo>
                    <a:lnTo>
                      <a:pt x="1179" y="2370"/>
                    </a:lnTo>
                    <a:lnTo>
                      <a:pt x="1166" y="2363"/>
                    </a:lnTo>
                    <a:lnTo>
                      <a:pt x="1150" y="2356"/>
                    </a:lnTo>
                    <a:lnTo>
                      <a:pt x="1142" y="2349"/>
                    </a:lnTo>
                    <a:lnTo>
                      <a:pt x="1136" y="2340"/>
                    </a:lnTo>
                    <a:lnTo>
                      <a:pt x="1131" y="2329"/>
                    </a:lnTo>
                    <a:lnTo>
                      <a:pt x="1127" y="2317"/>
                    </a:lnTo>
                    <a:lnTo>
                      <a:pt x="1124" y="2301"/>
                    </a:lnTo>
                    <a:lnTo>
                      <a:pt x="1122" y="2284"/>
                    </a:lnTo>
                    <a:lnTo>
                      <a:pt x="1121" y="2265"/>
                    </a:lnTo>
                    <a:lnTo>
                      <a:pt x="1122" y="2244"/>
                    </a:lnTo>
                    <a:lnTo>
                      <a:pt x="1113" y="2223"/>
                    </a:lnTo>
                    <a:lnTo>
                      <a:pt x="1108" y="2209"/>
                    </a:lnTo>
                    <a:lnTo>
                      <a:pt x="1105" y="2195"/>
                    </a:lnTo>
                    <a:lnTo>
                      <a:pt x="1103" y="2202"/>
                    </a:lnTo>
                    <a:lnTo>
                      <a:pt x="1101" y="2204"/>
                    </a:lnTo>
                    <a:lnTo>
                      <a:pt x="1099" y="2204"/>
                    </a:lnTo>
                    <a:lnTo>
                      <a:pt x="1099" y="2206"/>
                    </a:lnTo>
                    <a:lnTo>
                      <a:pt x="1099" y="2208"/>
                    </a:lnTo>
                    <a:lnTo>
                      <a:pt x="1097" y="2208"/>
                    </a:lnTo>
                    <a:lnTo>
                      <a:pt x="1096" y="2208"/>
                    </a:lnTo>
                    <a:lnTo>
                      <a:pt x="1096" y="2209"/>
                    </a:lnTo>
                    <a:lnTo>
                      <a:pt x="1093" y="2212"/>
                    </a:lnTo>
                    <a:lnTo>
                      <a:pt x="1086" y="2214"/>
                    </a:lnTo>
                    <a:lnTo>
                      <a:pt x="1076" y="2213"/>
                    </a:lnTo>
                    <a:lnTo>
                      <a:pt x="1067" y="2212"/>
                    </a:lnTo>
                    <a:lnTo>
                      <a:pt x="1055" y="2208"/>
                    </a:lnTo>
                    <a:lnTo>
                      <a:pt x="1047" y="2204"/>
                    </a:lnTo>
                    <a:lnTo>
                      <a:pt x="1041" y="2202"/>
                    </a:lnTo>
                    <a:lnTo>
                      <a:pt x="1033" y="2180"/>
                    </a:lnTo>
                    <a:lnTo>
                      <a:pt x="1029" y="2157"/>
                    </a:lnTo>
                    <a:lnTo>
                      <a:pt x="1027" y="2150"/>
                    </a:lnTo>
                    <a:lnTo>
                      <a:pt x="1023" y="2145"/>
                    </a:lnTo>
                    <a:lnTo>
                      <a:pt x="1018" y="2140"/>
                    </a:lnTo>
                    <a:lnTo>
                      <a:pt x="1012" y="2139"/>
                    </a:lnTo>
                    <a:lnTo>
                      <a:pt x="1004" y="2136"/>
                    </a:lnTo>
                    <a:lnTo>
                      <a:pt x="994" y="2138"/>
                    </a:lnTo>
                    <a:lnTo>
                      <a:pt x="983" y="2139"/>
                    </a:lnTo>
                    <a:lnTo>
                      <a:pt x="971" y="2143"/>
                    </a:lnTo>
                    <a:lnTo>
                      <a:pt x="960" y="2147"/>
                    </a:lnTo>
                    <a:lnTo>
                      <a:pt x="950" y="2151"/>
                    </a:lnTo>
                    <a:lnTo>
                      <a:pt x="942" y="2152"/>
                    </a:lnTo>
                    <a:lnTo>
                      <a:pt x="935" y="2152"/>
                    </a:lnTo>
                    <a:lnTo>
                      <a:pt x="927" y="2149"/>
                    </a:lnTo>
                    <a:lnTo>
                      <a:pt x="922" y="2145"/>
                    </a:lnTo>
                    <a:lnTo>
                      <a:pt x="918" y="2139"/>
                    </a:lnTo>
                    <a:lnTo>
                      <a:pt x="915" y="2130"/>
                    </a:lnTo>
                    <a:lnTo>
                      <a:pt x="913" y="2127"/>
                    </a:lnTo>
                    <a:lnTo>
                      <a:pt x="912" y="2124"/>
                    </a:lnTo>
                    <a:lnTo>
                      <a:pt x="909" y="2120"/>
                    </a:lnTo>
                    <a:lnTo>
                      <a:pt x="908" y="2117"/>
                    </a:lnTo>
                    <a:lnTo>
                      <a:pt x="908" y="2116"/>
                    </a:lnTo>
                    <a:lnTo>
                      <a:pt x="903" y="2105"/>
                    </a:lnTo>
                    <a:lnTo>
                      <a:pt x="897" y="2093"/>
                    </a:lnTo>
                    <a:lnTo>
                      <a:pt x="891" y="2080"/>
                    </a:lnTo>
                    <a:lnTo>
                      <a:pt x="887" y="2073"/>
                    </a:lnTo>
                    <a:lnTo>
                      <a:pt x="885" y="2070"/>
                    </a:lnTo>
                    <a:lnTo>
                      <a:pt x="879" y="2065"/>
                    </a:lnTo>
                    <a:lnTo>
                      <a:pt x="874" y="2063"/>
                    </a:lnTo>
                    <a:lnTo>
                      <a:pt x="868" y="2060"/>
                    </a:lnTo>
                    <a:lnTo>
                      <a:pt x="863" y="2060"/>
                    </a:lnTo>
                    <a:lnTo>
                      <a:pt x="846" y="2055"/>
                    </a:lnTo>
                    <a:lnTo>
                      <a:pt x="833" y="2046"/>
                    </a:lnTo>
                    <a:lnTo>
                      <a:pt x="822" y="2031"/>
                    </a:lnTo>
                    <a:lnTo>
                      <a:pt x="813" y="2012"/>
                    </a:lnTo>
                    <a:lnTo>
                      <a:pt x="804" y="2004"/>
                    </a:lnTo>
                    <a:lnTo>
                      <a:pt x="792" y="2000"/>
                    </a:lnTo>
                    <a:lnTo>
                      <a:pt x="775" y="1995"/>
                    </a:lnTo>
                    <a:lnTo>
                      <a:pt x="755" y="1993"/>
                    </a:lnTo>
                    <a:lnTo>
                      <a:pt x="742" y="1993"/>
                    </a:lnTo>
                    <a:lnTo>
                      <a:pt x="731" y="1993"/>
                    </a:lnTo>
                    <a:lnTo>
                      <a:pt x="721" y="1991"/>
                    </a:lnTo>
                    <a:lnTo>
                      <a:pt x="715" y="1989"/>
                    </a:lnTo>
                    <a:lnTo>
                      <a:pt x="709" y="1984"/>
                    </a:lnTo>
                    <a:lnTo>
                      <a:pt x="706" y="1978"/>
                    </a:lnTo>
                    <a:lnTo>
                      <a:pt x="703" y="1970"/>
                    </a:lnTo>
                    <a:lnTo>
                      <a:pt x="703" y="1962"/>
                    </a:lnTo>
                    <a:lnTo>
                      <a:pt x="702" y="1951"/>
                    </a:lnTo>
                    <a:lnTo>
                      <a:pt x="701" y="1943"/>
                    </a:lnTo>
                    <a:lnTo>
                      <a:pt x="693" y="1927"/>
                    </a:lnTo>
                    <a:lnTo>
                      <a:pt x="687" y="1920"/>
                    </a:lnTo>
                    <a:lnTo>
                      <a:pt x="683" y="1915"/>
                    </a:lnTo>
                    <a:lnTo>
                      <a:pt x="668" y="1906"/>
                    </a:lnTo>
                    <a:lnTo>
                      <a:pt x="661" y="1903"/>
                    </a:lnTo>
                    <a:lnTo>
                      <a:pt x="656" y="1900"/>
                    </a:lnTo>
                    <a:lnTo>
                      <a:pt x="653" y="1899"/>
                    </a:lnTo>
                    <a:lnTo>
                      <a:pt x="652" y="1899"/>
                    </a:lnTo>
                    <a:lnTo>
                      <a:pt x="649" y="1896"/>
                    </a:lnTo>
                    <a:lnTo>
                      <a:pt x="646" y="1895"/>
                    </a:lnTo>
                    <a:lnTo>
                      <a:pt x="641" y="1893"/>
                    </a:lnTo>
                    <a:lnTo>
                      <a:pt x="634" y="1889"/>
                    </a:lnTo>
                    <a:lnTo>
                      <a:pt x="628" y="1887"/>
                    </a:lnTo>
                    <a:lnTo>
                      <a:pt x="624" y="1882"/>
                    </a:lnTo>
                    <a:lnTo>
                      <a:pt x="622" y="1878"/>
                    </a:lnTo>
                    <a:lnTo>
                      <a:pt x="618" y="1873"/>
                    </a:lnTo>
                    <a:lnTo>
                      <a:pt x="616" y="1870"/>
                    </a:lnTo>
                    <a:lnTo>
                      <a:pt x="607" y="1860"/>
                    </a:lnTo>
                    <a:lnTo>
                      <a:pt x="596" y="1850"/>
                    </a:lnTo>
                    <a:lnTo>
                      <a:pt x="588" y="1848"/>
                    </a:lnTo>
                    <a:lnTo>
                      <a:pt x="583" y="1847"/>
                    </a:lnTo>
                    <a:lnTo>
                      <a:pt x="578" y="1847"/>
                    </a:lnTo>
                    <a:lnTo>
                      <a:pt x="564" y="1844"/>
                    </a:lnTo>
                    <a:lnTo>
                      <a:pt x="548" y="1844"/>
                    </a:lnTo>
                    <a:lnTo>
                      <a:pt x="526" y="1849"/>
                    </a:lnTo>
                    <a:lnTo>
                      <a:pt x="508" y="1858"/>
                    </a:lnTo>
                    <a:lnTo>
                      <a:pt x="490" y="1866"/>
                    </a:lnTo>
                    <a:lnTo>
                      <a:pt x="475" y="1878"/>
                    </a:lnTo>
                    <a:lnTo>
                      <a:pt x="468" y="1876"/>
                    </a:lnTo>
                    <a:lnTo>
                      <a:pt x="461" y="1870"/>
                    </a:lnTo>
                    <a:lnTo>
                      <a:pt x="456" y="1865"/>
                    </a:lnTo>
                    <a:lnTo>
                      <a:pt x="452" y="1860"/>
                    </a:lnTo>
                    <a:lnTo>
                      <a:pt x="447" y="1853"/>
                    </a:lnTo>
                    <a:lnTo>
                      <a:pt x="445" y="1849"/>
                    </a:lnTo>
                    <a:lnTo>
                      <a:pt x="444" y="1847"/>
                    </a:lnTo>
                    <a:lnTo>
                      <a:pt x="434" y="1835"/>
                    </a:lnTo>
                    <a:lnTo>
                      <a:pt x="421" y="1826"/>
                    </a:lnTo>
                    <a:lnTo>
                      <a:pt x="403" y="1818"/>
                    </a:lnTo>
                    <a:lnTo>
                      <a:pt x="381" y="1813"/>
                    </a:lnTo>
                    <a:lnTo>
                      <a:pt x="372" y="1808"/>
                    </a:lnTo>
                    <a:lnTo>
                      <a:pt x="363" y="1803"/>
                    </a:lnTo>
                    <a:lnTo>
                      <a:pt x="352" y="1796"/>
                    </a:lnTo>
                    <a:lnTo>
                      <a:pt x="340" y="1789"/>
                    </a:lnTo>
                    <a:lnTo>
                      <a:pt x="337" y="1781"/>
                    </a:lnTo>
                    <a:lnTo>
                      <a:pt x="337" y="1776"/>
                    </a:lnTo>
                    <a:lnTo>
                      <a:pt x="338" y="1770"/>
                    </a:lnTo>
                    <a:lnTo>
                      <a:pt x="340" y="1753"/>
                    </a:lnTo>
                    <a:lnTo>
                      <a:pt x="342" y="1744"/>
                    </a:lnTo>
                    <a:lnTo>
                      <a:pt x="344" y="1733"/>
                    </a:lnTo>
                    <a:lnTo>
                      <a:pt x="346" y="1715"/>
                    </a:lnTo>
                    <a:lnTo>
                      <a:pt x="344" y="1701"/>
                    </a:lnTo>
                    <a:lnTo>
                      <a:pt x="341" y="1690"/>
                    </a:lnTo>
                    <a:lnTo>
                      <a:pt x="336" y="1682"/>
                    </a:lnTo>
                    <a:lnTo>
                      <a:pt x="327" y="1676"/>
                    </a:lnTo>
                    <a:lnTo>
                      <a:pt x="319" y="1672"/>
                    </a:lnTo>
                    <a:lnTo>
                      <a:pt x="307" y="1671"/>
                    </a:lnTo>
                    <a:lnTo>
                      <a:pt x="293" y="1672"/>
                    </a:lnTo>
                    <a:lnTo>
                      <a:pt x="290" y="1656"/>
                    </a:lnTo>
                    <a:lnTo>
                      <a:pt x="291" y="1646"/>
                    </a:lnTo>
                    <a:lnTo>
                      <a:pt x="292" y="1641"/>
                    </a:lnTo>
                    <a:lnTo>
                      <a:pt x="296" y="1638"/>
                    </a:lnTo>
                    <a:lnTo>
                      <a:pt x="306" y="1637"/>
                    </a:lnTo>
                    <a:lnTo>
                      <a:pt x="306" y="1636"/>
                    </a:lnTo>
                    <a:lnTo>
                      <a:pt x="307" y="1636"/>
                    </a:lnTo>
                    <a:lnTo>
                      <a:pt x="309" y="1636"/>
                    </a:lnTo>
                    <a:lnTo>
                      <a:pt x="312" y="1633"/>
                    </a:lnTo>
                    <a:lnTo>
                      <a:pt x="313" y="1629"/>
                    </a:lnTo>
                    <a:lnTo>
                      <a:pt x="313" y="1624"/>
                    </a:lnTo>
                    <a:lnTo>
                      <a:pt x="310" y="1615"/>
                    </a:lnTo>
                    <a:lnTo>
                      <a:pt x="308" y="1610"/>
                    </a:lnTo>
                    <a:lnTo>
                      <a:pt x="307" y="1608"/>
                    </a:lnTo>
                    <a:lnTo>
                      <a:pt x="307" y="1607"/>
                    </a:lnTo>
                    <a:lnTo>
                      <a:pt x="302" y="1596"/>
                    </a:lnTo>
                    <a:lnTo>
                      <a:pt x="300" y="1592"/>
                    </a:lnTo>
                    <a:lnTo>
                      <a:pt x="298" y="1590"/>
                    </a:lnTo>
                    <a:lnTo>
                      <a:pt x="296" y="1585"/>
                    </a:lnTo>
                    <a:lnTo>
                      <a:pt x="291" y="1578"/>
                    </a:lnTo>
                    <a:lnTo>
                      <a:pt x="286" y="1569"/>
                    </a:lnTo>
                    <a:lnTo>
                      <a:pt x="284" y="1566"/>
                    </a:lnTo>
                    <a:lnTo>
                      <a:pt x="283" y="1563"/>
                    </a:lnTo>
                    <a:lnTo>
                      <a:pt x="280" y="1558"/>
                    </a:lnTo>
                    <a:lnTo>
                      <a:pt x="275" y="1545"/>
                    </a:lnTo>
                    <a:lnTo>
                      <a:pt x="272" y="1534"/>
                    </a:lnTo>
                    <a:lnTo>
                      <a:pt x="272" y="1524"/>
                    </a:lnTo>
                    <a:lnTo>
                      <a:pt x="272" y="1513"/>
                    </a:lnTo>
                    <a:lnTo>
                      <a:pt x="274" y="1503"/>
                    </a:lnTo>
                    <a:lnTo>
                      <a:pt x="274" y="1493"/>
                    </a:lnTo>
                    <a:lnTo>
                      <a:pt x="274" y="1486"/>
                    </a:lnTo>
                    <a:lnTo>
                      <a:pt x="273" y="1475"/>
                    </a:lnTo>
                    <a:lnTo>
                      <a:pt x="267" y="1466"/>
                    </a:lnTo>
                    <a:lnTo>
                      <a:pt x="258" y="1463"/>
                    </a:lnTo>
                    <a:lnTo>
                      <a:pt x="250" y="1459"/>
                    </a:lnTo>
                    <a:lnTo>
                      <a:pt x="244" y="1455"/>
                    </a:lnTo>
                    <a:lnTo>
                      <a:pt x="238" y="1450"/>
                    </a:lnTo>
                    <a:lnTo>
                      <a:pt x="234" y="1447"/>
                    </a:lnTo>
                    <a:lnTo>
                      <a:pt x="229" y="1440"/>
                    </a:lnTo>
                    <a:lnTo>
                      <a:pt x="227" y="1433"/>
                    </a:lnTo>
                    <a:lnTo>
                      <a:pt x="224" y="1425"/>
                    </a:lnTo>
                    <a:lnTo>
                      <a:pt x="224" y="1418"/>
                    </a:lnTo>
                    <a:lnTo>
                      <a:pt x="222" y="1381"/>
                    </a:lnTo>
                    <a:lnTo>
                      <a:pt x="226" y="1345"/>
                    </a:lnTo>
                    <a:lnTo>
                      <a:pt x="223" y="1329"/>
                    </a:lnTo>
                    <a:lnTo>
                      <a:pt x="221" y="1323"/>
                    </a:lnTo>
                    <a:lnTo>
                      <a:pt x="217" y="1318"/>
                    </a:lnTo>
                    <a:lnTo>
                      <a:pt x="205" y="1310"/>
                    </a:lnTo>
                    <a:lnTo>
                      <a:pt x="197" y="1306"/>
                    </a:lnTo>
                    <a:lnTo>
                      <a:pt x="188" y="1305"/>
                    </a:lnTo>
                    <a:lnTo>
                      <a:pt x="181" y="1305"/>
                    </a:lnTo>
                    <a:lnTo>
                      <a:pt x="175" y="1305"/>
                    </a:lnTo>
                    <a:lnTo>
                      <a:pt x="170" y="1306"/>
                    </a:lnTo>
                    <a:lnTo>
                      <a:pt x="154" y="1306"/>
                    </a:lnTo>
                    <a:lnTo>
                      <a:pt x="144" y="1306"/>
                    </a:lnTo>
                    <a:lnTo>
                      <a:pt x="135" y="1307"/>
                    </a:lnTo>
                    <a:lnTo>
                      <a:pt x="132" y="1299"/>
                    </a:lnTo>
                    <a:lnTo>
                      <a:pt x="130" y="1293"/>
                    </a:lnTo>
                    <a:lnTo>
                      <a:pt x="125" y="1287"/>
                    </a:lnTo>
                    <a:lnTo>
                      <a:pt x="120" y="1284"/>
                    </a:lnTo>
                    <a:lnTo>
                      <a:pt x="113" y="1281"/>
                    </a:lnTo>
                    <a:lnTo>
                      <a:pt x="106" y="1281"/>
                    </a:lnTo>
                    <a:lnTo>
                      <a:pt x="96" y="1281"/>
                    </a:lnTo>
                    <a:lnTo>
                      <a:pt x="87" y="1283"/>
                    </a:lnTo>
                    <a:lnTo>
                      <a:pt x="72" y="1284"/>
                    </a:lnTo>
                    <a:lnTo>
                      <a:pt x="60" y="1286"/>
                    </a:lnTo>
                    <a:lnTo>
                      <a:pt x="49" y="1282"/>
                    </a:lnTo>
                    <a:lnTo>
                      <a:pt x="43" y="1278"/>
                    </a:lnTo>
                    <a:lnTo>
                      <a:pt x="37" y="1270"/>
                    </a:lnTo>
                    <a:lnTo>
                      <a:pt x="35" y="1261"/>
                    </a:lnTo>
                    <a:lnTo>
                      <a:pt x="34" y="1248"/>
                    </a:lnTo>
                    <a:lnTo>
                      <a:pt x="38" y="1235"/>
                    </a:lnTo>
                    <a:lnTo>
                      <a:pt x="37" y="1227"/>
                    </a:lnTo>
                    <a:lnTo>
                      <a:pt x="34" y="1223"/>
                    </a:lnTo>
                    <a:lnTo>
                      <a:pt x="33" y="1220"/>
                    </a:lnTo>
                    <a:lnTo>
                      <a:pt x="33" y="1219"/>
                    </a:lnTo>
                    <a:lnTo>
                      <a:pt x="31" y="1215"/>
                    </a:lnTo>
                    <a:lnTo>
                      <a:pt x="29" y="1213"/>
                    </a:lnTo>
                    <a:lnTo>
                      <a:pt x="27" y="1208"/>
                    </a:lnTo>
                    <a:lnTo>
                      <a:pt x="18" y="1196"/>
                    </a:lnTo>
                    <a:lnTo>
                      <a:pt x="10" y="1185"/>
                    </a:lnTo>
                    <a:lnTo>
                      <a:pt x="4" y="1175"/>
                    </a:lnTo>
                    <a:lnTo>
                      <a:pt x="0" y="1163"/>
                    </a:lnTo>
                    <a:lnTo>
                      <a:pt x="0" y="1151"/>
                    </a:lnTo>
                    <a:lnTo>
                      <a:pt x="0" y="1121"/>
                    </a:lnTo>
                    <a:lnTo>
                      <a:pt x="3" y="1089"/>
                    </a:lnTo>
                    <a:lnTo>
                      <a:pt x="5" y="1054"/>
                    </a:lnTo>
                    <a:lnTo>
                      <a:pt x="9" y="1018"/>
                    </a:lnTo>
                    <a:lnTo>
                      <a:pt x="9" y="1008"/>
                    </a:lnTo>
                    <a:lnTo>
                      <a:pt x="11" y="1001"/>
                    </a:lnTo>
                    <a:lnTo>
                      <a:pt x="15" y="995"/>
                    </a:lnTo>
                    <a:lnTo>
                      <a:pt x="22" y="992"/>
                    </a:lnTo>
                    <a:lnTo>
                      <a:pt x="28" y="989"/>
                    </a:lnTo>
                    <a:lnTo>
                      <a:pt x="38" y="989"/>
                    </a:lnTo>
                    <a:lnTo>
                      <a:pt x="49" y="989"/>
                    </a:lnTo>
                    <a:lnTo>
                      <a:pt x="63" y="992"/>
                    </a:lnTo>
                    <a:lnTo>
                      <a:pt x="64" y="974"/>
                    </a:lnTo>
                    <a:lnTo>
                      <a:pt x="68" y="958"/>
                    </a:lnTo>
                    <a:lnTo>
                      <a:pt x="73" y="944"/>
                    </a:lnTo>
                    <a:lnTo>
                      <a:pt x="80" y="932"/>
                    </a:lnTo>
                    <a:lnTo>
                      <a:pt x="87" y="920"/>
                    </a:lnTo>
                    <a:lnTo>
                      <a:pt x="98" y="910"/>
                    </a:lnTo>
                    <a:lnTo>
                      <a:pt x="109" y="901"/>
                    </a:lnTo>
                    <a:lnTo>
                      <a:pt x="124" y="896"/>
                    </a:lnTo>
                    <a:lnTo>
                      <a:pt x="123" y="873"/>
                    </a:lnTo>
                    <a:lnTo>
                      <a:pt x="126" y="853"/>
                    </a:lnTo>
                    <a:lnTo>
                      <a:pt x="130" y="835"/>
                    </a:lnTo>
                    <a:lnTo>
                      <a:pt x="137" y="819"/>
                    </a:lnTo>
                    <a:lnTo>
                      <a:pt x="146" y="803"/>
                    </a:lnTo>
                    <a:lnTo>
                      <a:pt x="157" y="792"/>
                    </a:lnTo>
                    <a:lnTo>
                      <a:pt x="169" y="781"/>
                    </a:lnTo>
                    <a:lnTo>
                      <a:pt x="184" y="774"/>
                    </a:lnTo>
                    <a:lnTo>
                      <a:pt x="186" y="764"/>
                    </a:lnTo>
                    <a:lnTo>
                      <a:pt x="190" y="758"/>
                    </a:lnTo>
                    <a:lnTo>
                      <a:pt x="195" y="753"/>
                    </a:lnTo>
                    <a:lnTo>
                      <a:pt x="204" y="751"/>
                    </a:lnTo>
                    <a:lnTo>
                      <a:pt x="212" y="749"/>
                    </a:lnTo>
                    <a:lnTo>
                      <a:pt x="224" y="750"/>
                    </a:lnTo>
                    <a:lnTo>
                      <a:pt x="238" y="751"/>
                    </a:lnTo>
                    <a:lnTo>
                      <a:pt x="255" y="756"/>
                    </a:lnTo>
                    <a:lnTo>
                      <a:pt x="262" y="758"/>
                    </a:lnTo>
                    <a:lnTo>
                      <a:pt x="272" y="762"/>
                    </a:lnTo>
                    <a:lnTo>
                      <a:pt x="297" y="769"/>
                    </a:lnTo>
                    <a:lnTo>
                      <a:pt x="304" y="756"/>
                    </a:lnTo>
                    <a:lnTo>
                      <a:pt x="314" y="746"/>
                    </a:lnTo>
                    <a:lnTo>
                      <a:pt x="325" y="738"/>
                    </a:lnTo>
                    <a:lnTo>
                      <a:pt x="338" y="732"/>
                    </a:lnTo>
                    <a:lnTo>
                      <a:pt x="366" y="722"/>
                    </a:lnTo>
                    <a:lnTo>
                      <a:pt x="382" y="720"/>
                    </a:lnTo>
                    <a:lnTo>
                      <a:pt x="400" y="720"/>
                    </a:lnTo>
                    <a:lnTo>
                      <a:pt x="407" y="723"/>
                    </a:lnTo>
                    <a:lnTo>
                      <a:pt x="417" y="729"/>
                    </a:lnTo>
                    <a:lnTo>
                      <a:pt x="427" y="735"/>
                    </a:lnTo>
                    <a:lnTo>
                      <a:pt x="439" y="745"/>
                    </a:lnTo>
                    <a:lnTo>
                      <a:pt x="463" y="745"/>
                    </a:lnTo>
                    <a:lnTo>
                      <a:pt x="490" y="750"/>
                    </a:lnTo>
                    <a:lnTo>
                      <a:pt x="502" y="752"/>
                    </a:lnTo>
                    <a:lnTo>
                      <a:pt x="515" y="757"/>
                    </a:lnTo>
                    <a:lnTo>
                      <a:pt x="542" y="769"/>
                    </a:lnTo>
                    <a:lnTo>
                      <a:pt x="554" y="751"/>
                    </a:lnTo>
                    <a:lnTo>
                      <a:pt x="572" y="739"/>
                    </a:lnTo>
                    <a:lnTo>
                      <a:pt x="586" y="729"/>
                    </a:lnTo>
                    <a:lnTo>
                      <a:pt x="593" y="722"/>
                    </a:lnTo>
                    <a:lnTo>
                      <a:pt x="603" y="715"/>
                    </a:lnTo>
                    <a:lnTo>
                      <a:pt x="603" y="704"/>
                    </a:lnTo>
                    <a:lnTo>
                      <a:pt x="606" y="696"/>
                    </a:lnTo>
                    <a:lnTo>
                      <a:pt x="610" y="690"/>
                    </a:lnTo>
                    <a:lnTo>
                      <a:pt x="617" y="688"/>
                    </a:lnTo>
                    <a:lnTo>
                      <a:pt x="623" y="684"/>
                    </a:lnTo>
                    <a:lnTo>
                      <a:pt x="633" y="684"/>
                    </a:lnTo>
                    <a:lnTo>
                      <a:pt x="644" y="686"/>
                    </a:lnTo>
                    <a:lnTo>
                      <a:pt x="657" y="690"/>
                    </a:lnTo>
                    <a:lnTo>
                      <a:pt x="662" y="690"/>
                    </a:lnTo>
                    <a:lnTo>
                      <a:pt x="664" y="690"/>
                    </a:lnTo>
                    <a:lnTo>
                      <a:pt x="666" y="690"/>
                    </a:lnTo>
                    <a:lnTo>
                      <a:pt x="668" y="692"/>
                    </a:lnTo>
                    <a:lnTo>
                      <a:pt x="678" y="692"/>
                    </a:lnTo>
                    <a:lnTo>
                      <a:pt x="681" y="689"/>
                    </a:lnTo>
                    <a:lnTo>
                      <a:pt x="686" y="688"/>
                    </a:lnTo>
                    <a:lnTo>
                      <a:pt x="690" y="686"/>
                    </a:lnTo>
                    <a:lnTo>
                      <a:pt x="695" y="684"/>
                    </a:lnTo>
                    <a:lnTo>
                      <a:pt x="701" y="677"/>
                    </a:lnTo>
                    <a:lnTo>
                      <a:pt x="706" y="669"/>
                    </a:lnTo>
                    <a:lnTo>
                      <a:pt x="706" y="665"/>
                    </a:lnTo>
                    <a:lnTo>
                      <a:pt x="707" y="663"/>
                    </a:lnTo>
                    <a:lnTo>
                      <a:pt x="709" y="658"/>
                    </a:lnTo>
                    <a:lnTo>
                      <a:pt x="710" y="650"/>
                    </a:lnTo>
                    <a:lnTo>
                      <a:pt x="713" y="644"/>
                    </a:lnTo>
                    <a:lnTo>
                      <a:pt x="729" y="637"/>
                    </a:lnTo>
                    <a:lnTo>
                      <a:pt x="748" y="632"/>
                    </a:lnTo>
                    <a:lnTo>
                      <a:pt x="771" y="627"/>
                    </a:lnTo>
                    <a:lnTo>
                      <a:pt x="798" y="625"/>
                    </a:lnTo>
                    <a:lnTo>
                      <a:pt x="804" y="596"/>
                    </a:lnTo>
                    <a:lnTo>
                      <a:pt x="806" y="581"/>
                    </a:lnTo>
                    <a:lnTo>
                      <a:pt x="807" y="574"/>
                    </a:lnTo>
                    <a:lnTo>
                      <a:pt x="810" y="568"/>
                    </a:lnTo>
                    <a:lnTo>
                      <a:pt x="810" y="560"/>
                    </a:lnTo>
                    <a:lnTo>
                      <a:pt x="811" y="552"/>
                    </a:lnTo>
                    <a:lnTo>
                      <a:pt x="813" y="538"/>
                    </a:lnTo>
                    <a:lnTo>
                      <a:pt x="816" y="509"/>
                    </a:lnTo>
                    <a:lnTo>
                      <a:pt x="817" y="480"/>
                    </a:lnTo>
                    <a:lnTo>
                      <a:pt x="822" y="450"/>
                    </a:lnTo>
                    <a:lnTo>
                      <a:pt x="828" y="421"/>
                    </a:lnTo>
                    <a:lnTo>
                      <a:pt x="839" y="393"/>
                    </a:lnTo>
                    <a:lnTo>
                      <a:pt x="849" y="391"/>
                    </a:lnTo>
                    <a:lnTo>
                      <a:pt x="852" y="389"/>
                    </a:lnTo>
                    <a:lnTo>
                      <a:pt x="857" y="387"/>
                    </a:lnTo>
                    <a:lnTo>
                      <a:pt x="863" y="383"/>
                    </a:lnTo>
                    <a:lnTo>
                      <a:pt x="869" y="378"/>
                    </a:lnTo>
                    <a:lnTo>
                      <a:pt x="870" y="373"/>
                    </a:lnTo>
                    <a:lnTo>
                      <a:pt x="873" y="369"/>
                    </a:lnTo>
                    <a:lnTo>
                      <a:pt x="875" y="361"/>
                    </a:lnTo>
                    <a:lnTo>
                      <a:pt x="875" y="351"/>
                    </a:lnTo>
                    <a:lnTo>
                      <a:pt x="874" y="349"/>
                    </a:lnTo>
                    <a:lnTo>
                      <a:pt x="874" y="347"/>
                    </a:lnTo>
                    <a:lnTo>
                      <a:pt x="874" y="345"/>
                    </a:lnTo>
                    <a:lnTo>
                      <a:pt x="874" y="340"/>
                    </a:lnTo>
                    <a:lnTo>
                      <a:pt x="872" y="316"/>
                    </a:lnTo>
                    <a:lnTo>
                      <a:pt x="878" y="292"/>
                    </a:lnTo>
                    <a:lnTo>
                      <a:pt x="881" y="278"/>
                    </a:lnTo>
                    <a:lnTo>
                      <a:pt x="889" y="266"/>
                    </a:lnTo>
                    <a:lnTo>
                      <a:pt x="908" y="242"/>
                    </a:lnTo>
                    <a:lnTo>
                      <a:pt x="907" y="232"/>
                    </a:lnTo>
                    <a:lnTo>
                      <a:pt x="904" y="223"/>
                    </a:lnTo>
                    <a:lnTo>
                      <a:pt x="902" y="219"/>
                    </a:lnTo>
                    <a:lnTo>
                      <a:pt x="901" y="216"/>
                    </a:lnTo>
                    <a:lnTo>
                      <a:pt x="898" y="212"/>
                    </a:lnTo>
                    <a:lnTo>
                      <a:pt x="896" y="208"/>
                    </a:lnTo>
                    <a:lnTo>
                      <a:pt x="895" y="206"/>
                    </a:lnTo>
                    <a:lnTo>
                      <a:pt x="891" y="201"/>
                    </a:lnTo>
                    <a:lnTo>
                      <a:pt x="881" y="192"/>
                    </a:lnTo>
                    <a:lnTo>
                      <a:pt x="872" y="185"/>
                    </a:lnTo>
                    <a:lnTo>
                      <a:pt x="861" y="175"/>
                    </a:lnTo>
                    <a:lnTo>
                      <a:pt x="850" y="166"/>
                    </a:lnTo>
                    <a:lnTo>
                      <a:pt x="844" y="151"/>
                    </a:lnTo>
                    <a:lnTo>
                      <a:pt x="840" y="138"/>
                    </a:lnTo>
                    <a:lnTo>
                      <a:pt x="834" y="110"/>
                    </a:lnTo>
                    <a:lnTo>
                      <a:pt x="833" y="104"/>
                    </a:lnTo>
                    <a:lnTo>
                      <a:pt x="833" y="95"/>
                    </a:lnTo>
                    <a:lnTo>
                      <a:pt x="833" y="83"/>
                    </a:lnTo>
                    <a:lnTo>
                      <a:pt x="835" y="70"/>
                    </a:lnTo>
                    <a:lnTo>
                      <a:pt x="840" y="63"/>
                    </a:lnTo>
                    <a:lnTo>
                      <a:pt x="846" y="55"/>
                    </a:lnTo>
                    <a:lnTo>
                      <a:pt x="851" y="47"/>
                    </a:lnTo>
                    <a:lnTo>
                      <a:pt x="857" y="40"/>
                    </a:lnTo>
                    <a:lnTo>
                      <a:pt x="861" y="30"/>
                    </a:lnTo>
                    <a:lnTo>
                      <a:pt x="866" y="20"/>
                    </a:lnTo>
                    <a:lnTo>
                      <a:pt x="875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Line 897">
                <a:extLst>
                  <a:ext uri="{FF2B5EF4-FFF2-40B4-BE49-F238E27FC236}">
                    <a16:creationId xmlns:a16="http://schemas.microsoft.com/office/drawing/2014/main" id="{ADEF29C3-E20D-5397-AED0-8FC3287AF6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8" y="1852"/>
                <a:ext cx="2" cy="0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Line 898">
                <a:extLst>
                  <a:ext uri="{FF2B5EF4-FFF2-40B4-BE49-F238E27FC236}">
                    <a16:creationId xmlns:a16="http://schemas.microsoft.com/office/drawing/2014/main" id="{394F5B58-12FF-B014-5EB2-D227172A27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41" y="81"/>
                <a:ext cx="0" cy="4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899">
                <a:extLst>
                  <a:ext uri="{FF2B5EF4-FFF2-40B4-BE49-F238E27FC236}">
                    <a16:creationId xmlns:a16="http://schemas.microsoft.com/office/drawing/2014/main" id="{031C03C2-6F36-1B3F-4B04-BACF0B99E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0" y="85"/>
                <a:ext cx="217" cy="187"/>
              </a:xfrm>
              <a:custGeom>
                <a:avLst/>
                <a:gdLst>
                  <a:gd name="T0" fmla="*/ 30 w 1084"/>
                  <a:gd name="T1" fmla="*/ 897 h 935"/>
                  <a:gd name="T2" fmla="*/ 74 w 1084"/>
                  <a:gd name="T3" fmla="*/ 886 h 935"/>
                  <a:gd name="T4" fmla="*/ 92 w 1084"/>
                  <a:gd name="T5" fmla="*/ 861 h 935"/>
                  <a:gd name="T6" fmla="*/ 132 w 1084"/>
                  <a:gd name="T7" fmla="*/ 850 h 935"/>
                  <a:gd name="T8" fmla="*/ 177 w 1084"/>
                  <a:gd name="T9" fmla="*/ 828 h 935"/>
                  <a:gd name="T10" fmla="*/ 227 w 1084"/>
                  <a:gd name="T11" fmla="*/ 812 h 935"/>
                  <a:gd name="T12" fmla="*/ 262 w 1084"/>
                  <a:gd name="T13" fmla="*/ 825 h 935"/>
                  <a:gd name="T14" fmla="*/ 284 w 1084"/>
                  <a:gd name="T15" fmla="*/ 864 h 935"/>
                  <a:gd name="T16" fmla="*/ 287 w 1084"/>
                  <a:gd name="T17" fmla="*/ 897 h 935"/>
                  <a:gd name="T18" fmla="*/ 307 w 1084"/>
                  <a:gd name="T19" fmla="*/ 921 h 935"/>
                  <a:gd name="T20" fmla="*/ 336 w 1084"/>
                  <a:gd name="T21" fmla="*/ 933 h 935"/>
                  <a:gd name="T22" fmla="*/ 361 w 1084"/>
                  <a:gd name="T23" fmla="*/ 935 h 935"/>
                  <a:gd name="T24" fmla="*/ 377 w 1084"/>
                  <a:gd name="T25" fmla="*/ 929 h 935"/>
                  <a:gd name="T26" fmla="*/ 381 w 1084"/>
                  <a:gd name="T27" fmla="*/ 927 h 935"/>
                  <a:gd name="T28" fmla="*/ 396 w 1084"/>
                  <a:gd name="T29" fmla="*/ 913 h 935"/>
                  <a:gd name="T30" fmla="*/ 424 w 1084"/>
                  <a:gd name="T31" fmla="*/ 856 h 935"/>
                  <a:gd name="T32" fmla="*/ 445 w 1084"/>
                  <a:gd name="T33" fmla="*/ 813 h 935"/>
                  <a:gd name="T34" fmla="*/ 473 w 1084"/>
                  <a:gd name="T35" fmla="*/ 795 h 935"/>
                  <a:gd name="T36" fmla="*/ 492 w 1084"/>
                  <a:gd name="T37" fmla="*/ 789 h 935"/>
                  <a:gd name="T38" fmla="*/ 508 w 1084"/>
                  <a:gd name="T39" fmla="*/ 779 h 935"/>
                  <a:gd name="T40" fmla="*/ 522 w 1084"/>
                  <a:gd name="T41" fmla="*/ 745 h 935"/>
                  <a:gd name="T42" fmla="*/ 542 w 1084"/>
                  <a:gd name="T43" fmla="*/ 696 h 935"/>
                  <a:gd name="T44" fmla="*/ 570 w 1084"/>
                  <a:gd name="T45" fmla="*/ 664 h 935"/>
                  <a:gd name="T46" fmla="*/ 588 w 1084"/>
                  <a:gd name="T47" fmla="*/ 645 h 935"/>
                  <a:gd name="T48" fmla="*/ 634 w 1084"/>
                  <a:gd name="T49" fmla="*/ 644 h 935"/>
                  <a:gd name="T50" fmla="*/ 698 w 1084"/>
                  <a:gd name="T51" fmla="*/ 640 h 935"/>
                  <a:gd name="T52" fmla="*/ 737 w 1084"/>
                  <a:gd name="T53" fmla="*/ 651 h 935"/>
                  <a:gd name="T54" fmla="*/ 765 w 1084"/>
                  <a:gd name="T55" fmla="*/ 682 h 935"/>
                  <a:gd name="T56" fmla="*/ 778 w 1084"/>
                  <a:gd name="T57" fmla="*/ 707 h 935"/>
                  <a:gd name="T58" fmla="*/ 851 w 1084"/>
                  <a:gd name="T59" fmla="*/ 712 h 935"/>
                  <a:gd name="T60" fmla="*/ 895 w 1084"/>
                  <a:gd name="T61" fmla="*/ 690 h 935"/>
                  <a:gd name="T62" fmla="*/ 916 w 1084"/>
                  <a:gd name="T63" fmla="*/ 665 h 935"/>
                  <a:gd name="T64" fmla="*/ 936 w 1084"/>
                  <a:gd name="T65" fmla="*/ 655 h 935"/>
                  <a:gd name="T66" fmla="*/ 973 w 1084"/>
                  <a:gd name="T67" fmla="*/ 658 h 935"/>
                  <a:gd name="T68" fmla="*/ 979 w 1084"/>
                  <a:gd name="T69" fmla="*/ 659 h 935"/>
                  <a:gd name="T70" fmla="*/ 990 w 1084"/>
                  <a:gd name="T71" fmla="*/ 659 h 935"/>
                  <a:gd name="T72" fmla="*/ 1005 w 1084"/>
                  <a:gd name="T73" fmla="*/ 658 h 935"/>
                  <a:gd name="T74" fmla="*/ 1017 w 1084"/>
                  <a:gd name="T75" fmla="*/ 641 h 935"/>
                  <a:gd name="T76" fmla="*/ 1025 w 1084"/>
                  <a:gd name="T77" fmla="*/ 617 h 935"/>
                  <a:gd name="T78" fmla="*/ 1050 w 1084"/>
                  <a:gd name="T79" fmla="*/ 587 h 935"/>
                  <a:gd name="T80" fmla="*/ 1051 w 1084"/>
                  <a:gd name="T81" fmla="*/ 583 h 935"/>
                  <a:gd name="T82" fmla="*/ 1057 w 1084"/>
                  <a:gd name="T83" fmla="*/ 566 h 935"/>
                  <a:gd name="T84" fmla="*/ 1058 w 1084"/>
                  <a:gd name="T85" fmla="*/ 544 h 935"/>
                  <a:gd name="T86" fmla="*/ 1058 w 1084"/>
                  <a:gd name="T87" fmla="*/ 521 h 935"/>
                  <a:gd name="T88" fmla="*/ 1068 w 1084"/>
                  <a:gd name="T89" fmla="*/ 507 h 935"/>
                  <a:gd name="T90" fmla="*/ 1056 w 1084"/>
                  <a:gd name="T91" fmla="*/ 475 h 935"/>
                  <a:gd name="T92" fmla="*/ 1034 w 1084"/>
                  <a:gd name="T93" fmla="*/ 449 h 935"/>
                  <a:gd name="T94" fmla="*/ 1025 w 1084"/>
                  <a:gd name="T95" fmla="*/ 411 h 935"/>
                  <a:gd name="T96" fmla="*/ 1027 w 1084"/>
                  <a:gd name="T97" fmla="*/ 365 h 935"/>
                  <a:gd name="T98" fmla="*/ 1055 w 1084"/>
                  <a:gd name="T99" fmla="*/ 348 h 935"/>
                  <a:gd name="T100" fmla="*/ 1073 w 1084"/>
                  <a:gd name="T101" fmla="*/ 341 h 935"/>
                  <a:gd name="T102" fmla="*/ 1082 w 1084"/>
                  <a:gd name="T103" fmla="*/ 324 h 935"/>
                  <a:gd name="T104" fmla="*/ 1080 w 1084"/>
                  <a:gd name="T105" fmla="*/ 291 h 935"/>
                  <a:gd name="T106" fmla="*/ 1084 w 1084"/>
                  <a:gd name="T107" fmla="*/ 235 h 935"/>
                  <a:gd name="T108" fmla="*/ 1082 w 1084"/>
                  <a:gd name="T109" fmla="*/ 229 h 935"/>
                  <a:gd name="T110" fmla="*/ 1079 w 1084"/>
                  <a:gd name="T111" fmla="*/ 221 h 935"/>
                  <a:gd name="T112" fmla="*/ 1073 w 1084"/>
                  <a:gd name="T113" fmla="*/ 209 h 935"/>
                  <a:gd name="T114" fmla="*/ 1069 w 1084"/>
                  <a:gd name="T115" fmla="*/ 200 h 935"/>
                  <a:gd name="T116" fmla="*/ 1051 w 1084"/>
                  <a:gd name="T117" fmla="*/ 183 h 935"/>
                  <a:gd name="T118" fmla="*/ 1041 w 1084"/>
                  <a:gd name="T119" fmla="*/ 148 h 935"/>
                  <a:gd name="T120" fmla="*/ 1047 w 1084"/>
                  <a:gd name="T121" fmla="*/ 91 h 935"/>
                  <a:gd name="T122" fmla="*/ 1051 w 1084"/>
                  <a:gd name="T123" fmla="*/ 70 h 935"/>
                  <a:gd name="T124" fmla="*/ 1055 w 1084"/>
                  <a:gd name="T125" fmla="*/ 50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4" h="935">
                    <a:moveTo>
                      <a:pt x="0" y="901"/>
                    </a:moveTo>
                    <a:lnTo>
                      <a:pt x="13" y="899"/>
                    </a:lnTo>
                    <a:lnTo>
                      <a:pt x="30" y="897"/>
                    </a:lnTo>
                    <a:lnTo>
                      <a:pt x="50" y="892"/>
                    </a:lnTo>
                    <a:lnTo>
                      <a:pt x="61" y="889"/>
                    </a:lnTo>
                    <a:lnTo>
                      <a:pt x="74" y="886"/>
                    </a:lnTo>
                    <a:lnTo>
                      <a:pt x="75" y="878"/>
                    </a:lnTo>
                    <a:lnTo>
                      <a:pt x="80" y="872"/>
                    </a:lnTo>
                    <a:lnTo>
                      <a:pt x="92" y="861"/>
                    </a:lnTo>
                    <a:lnTo>
                      <a:pt x="100" y="856"/>
                    </a:lnTo>
                    <a:lnTo>
                      <a:pt x="109" y="853"/>
                    </a:lnTo>
                    <a:lnTo>
                      <a:pt x="132" y="850"/>
                    </a:lnTo>
                    <a:lnTo>
                      <a:pt x="144" y="845"/>
                    </a:lnTo>
                    <a:lnTo>
                      <a:pt x="160" y="839"/>
                    </a:lnTo>
                    <a:lnTo>
                      <a:pt x="177" y="828"/>
                    </a:lnTo>
                    <a:lnTo>
                      <a:pt x="196" y="816"/>
                    </a:lnTo>
                    <a:lnTo>
                      <a:pt x="212" y="812"/>
                    </a:lnTo>
                    <a:lnTo>
                      <a:pt x="227" y="812"/>
                    </a:lnTo>
                    <a:lnTo>
                      <a:pt x="240" y="813"/>
                    </a:lnTo>
                    <a:lnTo>
                      <a:pt x="252" y="819"/>
                    </a:lnTo>
                    <a:lnTo>
                      <a:pt x="262" y="825"/>
                    </a:lnTo>
                    <a:lnTo>
                      <a:pt x="270" y="836"/>
                    </a:lnTo>
                    <a:lnTo>
                      <a:pt x="278" y="849"/>
                    </a:lnTo>
                    <a:lnTo>
                      <a:pt x="284" y="864"/>
                    </a:lnTo>
                    <a:lnTo>
                      <a:pt x="283" y="875"/>
                    </a:lnTo>
                    <a:lnTo>
                      <a:pt x="285" y="887"/>
                    </a:lnTo>
                    <a:lnTo>
                      <a:pt x="287" y="897"/>
                    </a:lnTo>
                    <a:lnTo>
                      <a:pt x="293" y="907"/>
                    </a:lnTo>
                    <a:lnTo>
                      <a:pt x="298" y="914"/>
                    </a:lnTo>
                    <a:lnTo>
                      <a:pt x="307" y="921"/>
                    </a:lnTo>
                    <a:lnTo>
                      <a:pt x="315" y="927"/>
                    </a:lnTo>
                    <a:lnTo>
                      <a:pt x="327" y="933"/>
                    </a:lnTo>
                    <a:lnTo>
                      <a:pt x="336" y="933"/>
                    </a:lnTo>
                    <a:lnTo>
                      <a:pt x="346" y="935"/>
                    </a:lnTo>
                    <a:lnTo>
                      <a:pt x="353" y="935"/>
                    </a:lnTo>
                    <a:lnTo>
                      <a:pt x="361" y="935"/>
                    </a:lnTo>
                    <a:lnTo>
                      <a:pt x="367" y="932"/>
                    </a:lnTo>
                    <a:lnTo>
                      <a:pt x="375" y="931"/>
                    </a:lnTo>
                    <a:lnTo>
                      <a:pt x="377" y="929"/>
                    </a:lnTo>
                    <a:lnTo>
                      <a:pt x="377" y="927"/>
                    </a:lnTo>
                    <a:lnTo>
                      <a:pt x="378" y="927"/>
                    </a:lnTo>
                    <a:lnTo>
                      <a:pt x="381" y="927"/>
                    </a:lnTo>
                    <a:lnTo>
                      <a:pt x="387" y="925"/>
                    </a:lnTo>
                    <a:lnTo>
                      <a:pt x="390" y="920"/>
                    </a:lnTo>
                    <a:lnTo>
                      <a:pt x="396" y="913"/>
                    </a:lnTo>
                    <a:lnTo>
                      <a:pt x="404" y="901"/>
                    </a:lnTo>
                    <a:lnTo>
                      <a:pt x="413" y="886"/>
                    </a:lnTo>
                    <a:lnTo>
                      <a:pt x="424" y="856"/>
                    </a:lnTo>
                    <a:lnTo>
                      <a:pt x="442" y="828"/>
                    </a:lnTo>
                    <a:lnTo>
                      <a:pt x="442" y="819"/>
                    </a:lnTo>
                    <a:lnTo>
                      <a:pt x="445" y="813"/>
                    </a:lnTo>
                    <a:lnTo>
                      <a:pt x="451" y="804"/>
                    </a:lnTo>
                    <a:lnTo>
                      <a:pt x="459" y="796"/>
                    </a:lnTo>
                    <a:lnTo>
                      <a:pt x="473" y="795"/>
                    </a:lnTo>
                    <a:lnTo>
                      <a:pt x="479" y="793"/>
                    </a:lnTo>
                    <a:lnTo>
                      <a:pt x="486" y="792"/>
                    </a:lnTo>
                    <a:lnTo>
                      <a:pt x="492" y="789"/>
                    </a:lnTo>
                    <a:lnTo>
                      <a:pt x="499" y="788"/>
                    </a:lnTo>
                    <a:lnTo>
                      <a:pt x="503" y="783"/>
                    </a:lnTo>
                    <a:lnTo>
                      <a:pt x="508" y="779"/>
                    </a:lnTo>
                    <a:lnTo>
                      <a:pt x="512" y="775"/>
                    </a:lnTo>
                    <a:lnTo>
                      <a:pt x="515" y="770"/>
                    </a:lnTo>
                    <a:lnTo>
                      <a:pt x="522" y="745"/>
                    </a:lnTo>
                    <a:lnTo>
                      <a:pt x="530" y="719"/>
                    </a:lnTo>
                    <a:lnTo>
                      <a:pt x="533" y="705"/>
                    </a:lnTo>
                    <a:lnTo>
                      <a:pt x="542" y="696"/>
                    </a:lnTo>
                    <a:lnTo>
                      <a:pt x="553" y="687"/>
                    </a:lnTo>
                    <a:lnTo>
                      <a:pt x="569" y="682"/>
                    </a:lnTo>
                    <a:lnTo>
                      <a:pt x="570" y="664"/>
                    </a:lnTo>
                    <a:lnTo>
                      <a:pt x="572" y="657"/>
                    </a:lnTo>
                    <a:lnTo>
                      <a:pt x="577" y="652"/>
                    </a:lnTo>
                    <a:lnTo>
                      <a:pt x="588" y="645"/>
                    </a:lnTo>
                    <a:lnTo>
                      <a:pt x="595" y="642"/>
                    </a:lnTo>
                    <a:lnTo>
                      <a:pt x="605" y="644"/>
                    </a:lnTo>
                    <a:lnTo>
                      <a:pt x="634" y="644"/>
                    </a:lnTo>
                    <a:lnTo>
                      <a:pt x="665" y="642"/>
                    </a:lnTo>
                    <a:lnTo>
                      <a:pt x="682" y="639"/>
                    </a:lnTo>
                    <a:lnTo>
                      <a:pt x="698" y="640"/>
                    </a:lnTo>
                    <a:lnTo>
                      <a:pt x="713" y="641"/>
                    </a:lnTo>
                    <a:lnTo>
                      <a:pt x="726" y="646"/>
                    </a:lnTo>
                    <a:lnTo>
                      <a:pt x="737" y="651"/>
                    </a:lnTo>
                    <a:lnTo>
                      <a:pt x="748" y="659"/>
                    </a:lnTo>
                    <a:lnTo>
                      <a:pt x="756" y="669"/>
                    </a:lnTo>
                    <a:lnTo>
                      <a:pt x="765" y="682"/>
                    </a:lnTo>
                    <a:lnTo>
                      <a:pt x="767" y="687"/>
                    </a:lnTo>
                    <a:lnTo>
                      <a:pt x="772" y="696"/>
                    </a:lnTo>
                    <a:lnTo>
                      <a:pt x="778" y="707"/>
                    </a:lnTo>
                    <a:lnTo>
                      <a:pt x="788" y="721"/>
                    </a:lnTo>
                    <a:lnTo>
                      <a:pt x="819" y="719"/>
                    </a:lnTo>
                    <a:lnTo>
                      <a:pt x="851" y="712"/>
                    </a:lnTo>
                    <a:lnTo>
                      <a:pt x="865" y="705"/>
                    </a:lnTo>
                    <a:lnTo>
                      <a:pt x="880" y="698"/>
                    </a:lnTo>
                    <a:lnTo>
                      <a:pt x="895" y="690"/>
                    </a:lnTo>
                    <a:lnTo>
                      <a:pt x="909" y="680"/>
                    </a:lnTo>
                    <a:lnTo>
                      <a:pt x="912" y="672"/>
                    </a:lnTo>
                    <a:lnTo>
                      <a:pt x="916" y="665"/>
                    </a:lnTo>
                    <a:lnTo>
                      <a:pt x="921" y="659"/>
                    </a:lnTo>
                    <a:lnTo>
                      <a:pt x="928" y="657"/>
                    </a:lnTo>
                    <a:lnTo>
                      <a:pt x="936" y="655"/>
                    </a:lnTo>
                    <a:lnTo>
                      <a:pt x="945" y="655"/>
                    </a:lnTo>
                    <a:lnTo>
                      <a:pt x="968" y="658"/>
                    </a:lnTo>
                    <a:lnTo>
                      <a:pt x="973" y="658"/>
                    </a:lnTo>
                    <a:lnTo>
                      <a:pt x="976" y="658"/>
                    </a:lnTo>
                    <a:lnTo>
                      <a:pt x="977" y="658"/>
                    </a:lnTo>
                    <a:lnTo>
                      <a:pt x="979" y="659"/>
                    </a:lnTo>
                    <a:lnTo>
                      <a:pt x="989" y="661"/>
                    </a:lnTo>
                    <a:lnTo>
                      <a:pt x="989" y="659"/>
                    </a:lnTo>
                    <a:lnTo>
                      <a:pt x="990" y="659"/>
                    </a:lnTo>
                    <a:lnTo>
                      <a:pt x="993" y="659"/>
                    </a:lnTo>
                    <a:lnTo>
                      <a:pt x="998" y="659"/>
                    </a:lnTo>
                    <a:lnTo>
                      <a:pt x="1005" y="658"/>
                    </a:lnTo>
                    <a:lnTo>
                      <a:pt x="1010" y="653"/>
                    </a:lnTo>
                    <a:lnTo>
                      <a:pt x="1015" y="649"/>
                    </a:lnTo>
                    <a:lnTo>
                      <a:pt x="1017" y="641"/>
                    </a:lnTo>
                    <a:lnTo>
                      <a:pt x="1018" y="634"/>
                    </a:lnTo>
                    <a:lnTo>
                      <a:pt x="1019" y="625"/>
                    </a:lnTo>
                    <a:lnTo>
                      <a:pt x="1025" y="617"/>
                    </a:lnTo>
                    <a:lnTo>
                      <a:pt x="1034" y="605"/>
                    </a:lnTo>
                    <a:lnTo>
                      <a:pt x="1047" y="592"/>
                    </a:lnTo>
                    <a:lnTo>
                      <a:pt x="1050" y="587"/>
                    </a:lnTo>
                    <a:lnTo>
                      <a:pt x="1050" y="584"/>
                    </a:lnTo>
                    <a:lnTo>
                      <a:pt x="1050" y="583"/>
                    </a:lnTo>
                    <a:lnTo>
                      <a:pt x="1051" y="583"/>
                    </a:lnTo>
                    <a:lnTo>
                      <a:pt x="1053" y="581"/>
                    </a:lnTo>
                    <a:lnTo>
                      <a:pt x="1055" y="573"/>
                    </a:lnTo>
                    <a:lnTo>
                      <a:pt x="1057" y="566"/>
                    </a:lnTo>
                    <a:lnTo>
                      <a:pt x="1057" y="555"/>
                    </a:lnTo>
                    <a:lnTo>
                      <a:pt x="1057" y="549"/>
                    </a:lnTo>
                    <a:lnTo>
                      <a:pt x="1058" y="544"/>
                    </a:lnTo>
                    <a:lnTo>
                      <a:pt x="1058" y="532"/>
                    </a:lnTo>
                    <a:lnTo>
                      <a:pt x="1058" y="525"/>
                    </a:lnTo>
                    <a:lnTo>
                      <a:pt x="1058" y="521"/>
                    </a:lnTo>
                    <a:lnTo>
                      <a:pt x="1059" y="519"/>
                    </a:lnTo>
                    <a:lnTo>
                      <a:pt x="1064" y="512"/>
                    </a:lnTo>
                    <a:lnTo>
                      <a:pt x="1068" y="507"/>
                    </a:lnTo>
                    <a:lnTo>
                      <a:pt x="1070" y="496"/>
                    </a:lnTo>
                    <a:lnTo>
                      <a:pt x="1065" y="485"/>
                    </a:lnTo>
                    <a:lnTo>
                      <a:pt x="1056" y="475"/>
                    </a:lnTo>
                    <a:lnTo>
                      <a:pt x="1046" y="467"/>
                    </a:lnTo>
                    <a:lnTo>
                      <a:pt x="1040" y="458"/>
                    </a:lnTo>
                    <a:lnTo>
                      <a:pt x="1034" y="449"/>
                    </a:lnTo>
                    <a:lnTo>
                      <a:pt x="1030" y="438"/>
                    </a:lnTo>
                    <a:lnTo>
                      <a:pt x="1027" y="424"/>
                    </a:lnTo>
                    <a:lnTo>
                      <a:pt x="1025" y="411"/>
                    </a:lnTo>
                    <a:lnTo>
                      <a:pt x="1024" y="395"/>
                    </a:lnTo>
                    <a:lnTo>
                      <a:pt x="1025" y="379"/>
                    </a:lnTo>
                    <a:lnTo>
                      <a:pt x="1027" y="365"/>
                    </a:lnTo>
                    <a:lnTo>
                      <a:pt x="1033" y="355"/>
                    </a:lnTo>
                    <a:lnTo>
                      <a:pt x="1041" y="349"/>
                    </a:lnTo>
                    <a:lnTo>
                      <a:pt x="1055" y="348"/>
                    </a:lnTo>
                    <a:lnTo>
                      <a:pt x="1062" y="347"/>
                    </a:lnTo>
                    <a:lnTo>
                      <a:pt x="1068" y="344"/>
                    </a:lnTo>
                    <a:lnTo>
                      <a:pt x="1073" y="341"/>
                    </a:lnTo>
                    <a:lnTo>
                      <a:pt x="1078" y="337"/>
                    </a:lnTo>
                    <a:lnTo>
                      <a:pt x="1080" y="331"/>
                    </a:lnTo>
                    <a:lnTo>
                      <a:pt x="1082" y="324"/>
                    </a:lnTo>
                    <a:lnTo>
                      <a:pt x="1082" y="315"/>
                    </a:lnTo>
                    <a:lnTo>
                      <a:pt x="1082" y="307"/>
                    </a:lnTo>
                    <a:lnTo>
                      <a:pt x="1080" y="291"/>
                    </a:lnTo>
                    <a:lnTo>
                      <a:pt x="1080" y="274"/>
                    </a:lnTo>
                    <a:lnTo>
                      <a:pt x="1080" y="255"/>
                    </a:lnTo>
                    <a:lnTo>
                      <a:pt x="1084" y="235"/>
                    </a:lnTo>
                    <a:lnTo>
                      <a:pt x="1082" y="233"/>
                    </a:lnTo>
                    <a:lnTo>
                      <a:pt x="1082" y="232"/>
                    </a:lnTo>
                    <a:lnTo>
                      <a:pt x="1082" y="229"/>
                    </a:lnTo>
                    <a:lnTo>
                      <a:pt x="1080" y="224"/>
                    </a:lnTo>
                    <a:lnTo>
                      <a:pt x="1079" y="222"/>
                    </a:lnTo>
                    <a:lnTo>
                      <a:pt x="1079" y="221"/>
                    </a:lnTo>
                    <a:lnTo>
                      <a:pt x="1076" y="217"/>
                    </a:lnTo>
                    <a:lnTo>
                      <a:pt x="1075" y="215"/>
                    </a:lnTo>
                    <a:lnTo>
                      <a:pt x="1073" y="209"/>
                    </a:lnTo>
                    <a:lnTo>
                      <a:pt x="1070" y="204"/>
                    </a:lnTo>
                    <a:lnTo>
                      <a:pt x="1069" y="201"/>
                    </a:lnTo>
                    <a:lnTo>
                      <a:pt x="1069" y="200"/>
                    </a:lnTo>
                    <a:lnTo>
                      <a:pt x="1067" y="193"/>
                    </a:lnTo>
                    <a:lnTo>
                      <a:pt x="1057" y="189"/>
                    </a:lnTo>
                    <a:lnTo>
                      <a:pt x="1051" y="183"/>
                    </a:lnTo>
                    <a:lnTo>
                      <a:pt x="1046" y="175"/>
                    </a:lnTo>
                    <a:lnTo>
                      <a:pt x="1044" y="164"/>
                    </a:lnTo>
                    <a:lnTo>
                      <a:pt x="1041" y="148"/>
                    </a:lnTo>
                    <a:lnTo>
                      <a:pt x="1041" y="132"/>
                    </a:lnTo>
                    <a:lnTo>
                      <a:pt x="1042" y="112"/>
                    </a:lnTo>
                    <a:lnTo>
                      <a:pt x="1047" y="91"/>
                    </a:lnTo>
                    <a:lnTo>
                      <a:pt x="1047" y="85"/>
                    </a:lnTo>
                    <a:lnTo>
                      <a:pt x="1048" y="80"/>
                    </a:lnTo>
                    <a:lnTo>
                      <a:pt x="1051" y="70"/>
                    </a:lnTo>
                    <a:lnTo>
                      <a:pt x="1051" y="64"/>
                    </a:lnTo>
                    <a:lnTo>
                      <a:pt x="1052" y="59"/>
                    </a:lnTo>
                    <a:lnTo>
                      <a:pt x="1055" y="50"/>
                    </a:lnTo>
                    <a:lnTo>
                      <a:pt x="1056" y="25"/>
                    </a:lnTo>
                    <a:lnTo>
                      <a:pt x="1056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900">
                <a:extLst>
                  <a:ext uri="{FF2B5EF4-FFF2-40B4-BE49-F238E27FC236}">
                    <a16:creationId xmlns:a16="http://schemas.microsoft.com/office/drawing/2014/main" id="{2767D544-7ED9-9563-B7B0-9595403FF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1" y="42"/>
                <a:ext cx="8" cy="43"/>
              </a:xfrm>
              <a:custGeom>
                <a:avLst/>
                <a:gdLst>
                  <a:gd name="T0" fmla="*/ 22 w 40"/>
                  <a:gd name="T1" fmla="*/ 0 h 212"/>
                  <a:gd name="T2" fmla="*/ 23 w 40"/>
                  <a:gd name="T3" fmla="*/ 28 h 212"/>
                  <a:gd name="T4" fmla="*/ 25 w 40"/>
                  <a:gd name="T5" fmla="*/ 44 h 212"/>
                  <a:gd name="T6" fmla="*/ 30 w 40"/>
                  <a:gd name="T7" fmla="*/ 63 h 212"/>
                  <a:gd name="T8" fmla="*/ 36 w 40"/>
                  <a:gd name="T9" fmla="*/ 69 h 212"/>
                  <a:gd name="T10" fmla="*/ 40 w 40"/>
                  <a:gd name="T11" fmla="*/ 79 h 212"/>
                  <a:gd name="T12" fmla="*/ 39 w 40"/>
                  <a:gd name="T13" fmla="*/ 79 h 212"/>
                  <a:gd name="T14" fmla="*/ 39 w 40"/>
                  <a:gd name="T15" fmla="*/ 80 h 212"/>
                  <a:gd name="T16" fmla="*/ 39 w 40"/>
                  <a:gd name="T17" fmla="*/ 82 h 212"/>
                  <a:gd name="T18" fmla="*/ 37 w 40"/>
                  <a:gd name="T19" fmla="*/ 87 h 212"/>
                  <a:gd name="T20" fmla="*/ 32 w 40"/>
                  <a:gd name="T21" fmla="*/ 94 h 212"/>
                  <a:gd name="T22" fmla="*/ 23 w 40"/>
                  <a:gd name="T23" fmla="*/ 99 h 212"/>
                  <a:gd name="T24" fmla="*/ 9 w 40"/>
                  <a:gd name="T25" fmla="*/ 104 h 212"/>
                  <a:gd name="T26" fmla="*/ 5 w 40"/>
                  <a:gd name="T27" fmla="*/ 131 h 212"/>
                  <a:gd name="T28" fmla="*/ 5 w 40"/>
                  <a:gd name="T29" fmla="*/ 157 h 212"/>
                  <a:gd name="T30" fmla="*/ 5 w 40"/>
                  <a:gd name="T31" fmla="*/ 173 h 212"/>
                  <a:gd name="T32" fmla="*/ 5 w 40"/>
                  <a:gd name="T33" fmla="*/ 188 h 212"/>
                  <a:gd name="T34" fmla="*/ 2 w 40"/>
                  <a:gd name="T35" fmla="*/ 200 h 212"/>
                  <a:gd name="T36" fmla="*/ 0 w 40"/>
                  <a:gd name="T37" fmla="*/ 21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0" h="212">
                    <a:moveTo>
                      <a:pt x="22" y="0"/>
                    </a:moveTo>
                    <a:lnTo>
                      <a:pt x="23" y="28"/>
                    </a:lnTo>
                    <a:lnTo>
                      <a:pt x="25" y="44"/>
                    </a:lnTo>
                    <a:lnTo>
                      <a:pt x="30" y="63"/>
                    </a:lnTo>
                    <a:lnTo>
                      <a:pt x="36" y="69"/>
                    </a:lnTo>
                    <a:lnTo>
                      <a:pt x="40" y="79"/>
                    </a:lnTo>
                    <a:lnTo>
                      <a:pt x="39" y="79"/>
                    </a:lnTo>
                    <a:lnTo>
                      <a:pt x="39" y="80"/>
                    </a:lnTo>
                    <a:lnTo>
                      <a:pt x="39" y="82"/>
                    </a:lnTo>
                    <a:lnTo>
                      <a:pt x="37" y="87"/>
                    </a:lnTo>
                    <a:lnTo>
                      <a:pt x="32" y="94"/>
                    </a:lnTo>
                    <a:lnTo>
                      <a:pt x="23" y="99"/>
                    </a:lnTo>
                    <a:lnTo>
                      <a:pt x="9" y="104"/>
                    </a:lnTo>
                    <a:lnTo>
                      <a:pt x="5" y="131"/>
                    </a:lnTo>
                    <a:lnTo>
                      <a:pt x="5" y="157"/>
                    </a:lnTo>
                    <a:lnTo>
                      <a:pt x="5" y="173"/>
                    </a:lnTo>
                    <a:lnTo>
                      <a:pt x="5" y="188"/>
                    </a:lnTo>
                    <a:lnTo>
                      <a:pt x="2" y="200"/>
                    </a:lnTo>
                    <a:lnTo>
                      <a:pt x="0" y="212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901">
                <a:extLst>
                  <a:ext uri="{FF2B5EF4-FFF2-40B4-BE49-F238E27FC236}">
                    <a16:creationId xmlns:a16="http://schemas.microsoft.com/office/drawing/2014/main" id="{90F6990F-E6B1-3D98-F3FF-AC4F54CD1F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0"/>
                <a:ext cx="305" cy="426"/>
              </a:xfrm>
              <a:custGeom>
                <a:avLst/>
                <a:gdLst>
                  <a:gd name="T0" fmla="*/ 1509 w 1521"/>
                  <a:gd name="T1" fmla="*/ 2038 h 2131"/>
                  <a:gd name="T2" fmla="*/ 1478 w 1521"/>
                  <a:gd name="T3" fmla="*/ 1884 h 2131"/>
                  <a:gd name="T4" fmla="*/ 1440 w 1521"/>
                  <a:gd name="T5" fmla="*/ 1822 h 2131"/>
                  <a:gd name="T6" fmla="*/ 1438 w 1521"/>
                  <a:gd name="T7" fmla="*/ 1742 h 2131"/>
                  <a:gd name="T8" fmla="*/ 1441 w 1521"/>
                  <a:gd name="T9" fmla="*/ 1695 h 2131"/>
                  <a:gd name="T10" fmla="*/ 1432 w 1521"/>
                  <a:gd name="T11" fmla="*/ 1682 h 2131"/>
                  <a:gd name="T12" fmla="*/ 1421 w 1521"/>
                  <a:gd name="T13" fmla="*/ 1613 h 2131"/>
                  <a:gd name="T14" fmla="*/ 1414 w 1521"/>
                  <a:gd name="T15" fmla="*/ 1582 h 2131"/>
                  <a:gd name="T16" fmla="*/ 1403 w 1521"/>
                  <a:gd name="T17" fmla="*/ 1571 h 2131"/>
                  <a:gd name="T18" fmla="*/ 1384 w 1521"/>
                  <a:gd name="T19" fmla="*/ 1557 h 2131"/>
                  <a:gd name="T20" fmla="*/ 1355 w 1521"/>
                  <a:gd name="T21" fmla="*/ 1535 h 2131"/>
                  <a:gd name="T22" fmla="*/ 1352 w 1521"/>
                  <a:gd name="T23" fmla="*/ 1487 h 2131"/>
                  <a:gd name="T24" fmla="*/ 1326 w 1521"/>
                  <a:gd name="T25" fmla="*/ 1454 h 2131"/>
                  <a:gd name="T26" fmla="*/ 1283 w 1521"/>
                  <a:gd name="T27" fmla="*/ 1428 h 2131"/>
                  <a:gd name="T28" fmla="*/ 1209 w 1521"/>
                  <a:gd name="T29" fmla="*/ 1392 h 2131"/>
                  <a:gd name="T30" fmla="*/ 1180 w 1521"/>
                  <a:gd name="T31" fmla="*/ 1360 h 2131"/>
                  <a:gd name="T32" fmla="*/ 1154 w 1521"/>
                  <a:gd name="T33" fmla="*/ 1336 h 2131"/>
                  <a:gd name="T34" fmla="*/ 1131 w 1521"/>
                  <a:gd name="T35" fmla="*/ 1325 h 2131"/>
                  <a:gd name="T36" fmla="*/ 1097 w 1521"/>
                  <a:gd name="T37" fmla="*/ 1305 h 2131"/>
                  <a:gd name="T38" fmla="*/ 1094 w 1521"/>
                  <a:gd name="T39" fmla="*/ 1255 h 2131"/>
                  <a:gd name="T40" fmla="*/ 1091 w 1521"/>
                  <a:gd name="T41" fmla="*/ 1188 h 2131"/>
                  <a:gd name="T42" fmla="*/ 1080 w 1521"/>
                  <a:gd name="T43" fmla="*/ 1162 h 2131"/>
                  <a:gd name="T44" fmla="*/ 1047 w 1521"/>
                  <a:gd name="T45" fmla="*/ 1154 h 2131"/>
                  <a:gd name="T46" fmla="*/ 986 w 1521"/>
                  <a:gd name="T47" fmla="*/ 1130 h 2131"/>
                  <a:gd name="T48" fmla="*/ 940 w 1521"/>
                  <a:gd name="T49" fmla="*/ 1068 h 2131"/>
                  <a:gd name="T50" fmla="*/ 883 w 1521"/>
                  <a:gd name="T51" fmla="*/ 1002 h 2131"/>
                  <a:gd name="T52" fmla="*/ 839 w 1521"/>
                  <a:gd name="T53" fmla="*/ 988 h 2131"/>
                  <a:gd name="T54" fmla="*/ 780 w 1521"/>
                  <a:gd name="T55" fmla="*/ 1021 h 2131"/>
                  <a:gd name="T56" fmla="*/ 723 w 1521"/>
                  <a:gd name="T57" fmla="*/ 1050 h 2131"/>
                  <a:gd name="T58" fmla="*/ 654 w 1521"/>
                  <a:gd name="T59" fmla="*/ 1031 h 2131"/>
                  <a:gd name="T60" fmla="*/ 605 w 1521"/>
                  <a:gd name="T61" fmla="*/ 993 h 2131"/>
                  <a:gd name="T62" fmla="*/ 591 w 1521"/>
                  <a:gd name="T63" fmla="*/ 979 h 2131"/>
                  <a:gd name="T64" fmla="*/ 577 w 1521"/>
                  <a:gd name="T65" fmla="*/ 962 h 2131"/>
                  <a:gd name="T66" fmla="*/ 549 w 1521"/>
                  <a:gd name="T67" fmla="*/ 937 h 2131"/>
                  <a:gd name="T68" fmla="*/ 538 w 1521"/>
                  <a:gd name="T69" fmla="*/ 924 h 2131"/>
                  <a:gd name="T70" fmla="*/ 498 w 1521"/>
                  <a:gd name="T71" fmla="*/ 910 h 2131"/>
                  <a:gd name="T72" fmla="*/ 470 w 1521"/>
                  <a:gd name="T73" fmla="*/ 879 h 2131"/>
                  <a:gd name="T74" fmla="*/ 440 w 1521"/>
                  <a:gd name="T75" fmla="*/ 826 h 2131"/>
                  <a:gd name="T76" fmla="*/ 402 w 1521"/>
                  <a:gd name="T77" fmla="*/ 788 h 2131"/>
                  <a:gd name="T78" fmla="*/ 388 w 1521"/>
                  <a:gd name="T79" fmla="*/ 733 h 2131"/>
                  <a:gd name="T80" fmla="*/ 378 w 1521"/>
                  <a:gd name="T81" fmla="*/ 684 h 2131"/>
                  <a:gd name="T82" fmla="*/ 338 w 1521"/>
                  <a:gd name="T83" fmla="*/ 673 h 2131"/>
                  <a:gd name="T84" fmla="*/ 303 w 1521"/>
                  <a:gd name="T85" fmla="*/ 620 h 2131"/>
                  <a:gd name="T86" fmla="*/ 253 w 1521"/>
                  <a:gd name="T87" fmla="*/ 547 h 2131"/>
                  <a:gd name="T88" fmla="*/ 231 w 1521"/>
                  <a:gd name="T89" fmla="*/ 491 h 2131"/>
                  <a:gd name="T90" fmla="*/ 202 w 1521"/>
                  <a:gd name="T91" fmla="*/ 468 h 2131"/>
                  <a:gd name="T92" fmla="*/ 177 w 1521"/>
                  <a:gd name="T93" fmla="*/ 424 h 2131"/>
                  <a:gd name="T94" fmla="*/ 157 w 1521"/>
                  <a:gd name="T95" fmla="*/ 331 h 2131"/>
                  <a:gd name="T96" fmla="*/ 150 w 1521"/>
                  <a:gd name="T97" fmla="*/ 307 h 2131"/>
                  <a:gd name="T98" fmla="*/ 105 w 1521"/>
                  <a:gd name="T99" fmla="*/ 282 h 2131"/>
                  <a:gd name="T100" fmla="*/ 73 w 1521"/>
                  <a:gd name="T101" fmla="*/ 247 h 2131"/>
                  <a:gd name="T102" fmla="*/ 58 w 1521"/>
                  <a:gd name="T103" fmla="*/ 174 h 2131"/>
                  <a:gd name="T104" fmla="*/ 39 w 1521"/>
                  <a:gd name="T105" fmla="*/ 99 h 2131"/>
                  <a:gd name="T106" fmla="*/ 10 w 1521"/>
                  <a:gd name="T107" fmla="*/ 64 h 2131"/>
                  <a:gd name="T108" fmla="*/ 2 w 1521"/>
                  <a:gd name="T109" fmla="*/ 11 h 2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21" h="2131">
                    <a:moveTo>
                      <a:pt x="1521" y="2131"/>
                    </a:moveTo>
                    <a:lnTo>
                      <a:pt x="1520" y="2116"/>
                    </a:lnTo>
                    <a:lnTo>
                      <a:pt x="1512" y="2065"/>
                    </a:lnTo>
                    <a:lnTo>
                      <a:pt x="1509" y="2038"/>
                    </a:lnTo>
                    <a:lnTo>
                      <a:pt x="1506" y="2011"/>
                    </a:lnTo>
                    <a:lnTo>
                      <a:pt x="1499" y="1954"/>
                    </a:lnTo>
                    <a:lnTo>
                      <a:pt x="1494" y="1895"/>
                    </a:lnTo>
                    <a:lnTo>
                      <a:pt x="1478" y="1884"/>
                    </a:lnTo>
                    <a:lnTo>
                      <a:pt x="1465" y="1871"/>
                    </a:lnTo>
                    <a:lnTo>
                      <a:pt x="1454" y="1856"/>
                    </a:lnTo>
                    <a:lnTo>
                      <a:pt x="1446" y="1840"/>
                    </a:lnTo>
                    <a:lnTo>
                      <a:pt x="1440" y="1822"/>
                    </a:lnTo>
                    <a:lnTo>
                      <a:pt x="1436" y="1802"/>
                    </a:lnTo>
                    <a:lnTo>
                      <a:pt x="1435" y="1780"/>
                    </a:lnTo>
                    <a:lnTo>
                      <a:pt x="1438" y="1757"/>
                    </a:lnTo>
                    <a:lnTo>
                      <a:pt x="1438" y="1742"/>
                    </a:lnTo>
                    <a:lnTo>
                      <a:pt x="1441" y="1727"/>
                    </a:lnTo>
                    <a:lnTo>
                      <a:pt x="1441" y="1710"/>
                    </a:lnTo>
                    <a:lnTo>
                      <a:pt x="1441" y="1700"/>
                    </a:lnTo>
                    <a:lnTo>
                      <a:pt x="1441" y="1695"/>
                    </a:lnTo>
                    <a:lnTo>
                      <a:pt x="1441" y="1693"/>
                    </a:lnTo>
                    <a:lnTo>
                      <a:pt x="1441" y="1691"/>
                    </a:lnTo>
                    <a:lnTo>
                      <a:pt x="1442" y="1691"/>
                    </a:lnTo>
                    <a:lnTo>
                      <a:pt x="1432" y="1682"/>
                    </a:lnTo>
                    <a:lnTo>
                      <a:pt x="1425" y="1667"/>
                    </a:lnTo>
                    <a:lnTo>
                      <a:pt x="1419" y="1648"/>
                    </a:lnTo>
                    <a:lnTo>
                      <a:pt x="1417" y="1626"/>
                    </a:lnTo>
                    <a:lnTo>
                      <a:pt x="1421" y="1613"/>
                    </a:lnTo>
                    <a:lnTo>
                      <a:pt x="1423" y="1605"/>
                    </a:lnTo>
                    <a:lnTo>
                      <a:pt x="1423" y="1600"/>
                    </a:lnTo>
                    <a:lnTo>
                      <a:pt x="1418" y="1588"/>
                    </a:lnTo>
                    <a:lnTo>
                      <a:pt x="1414" y="1582"/>
                    </a:lnTo>
                    <a:lnTo>
                      <a:pt x="1409" y="1577"/>
                    </a:lnTo>
                    <a:lnTo>
                      <a:pt x="1407" y="1575"/>
                    </a:lnTo>
                    <a:lnTo>
                      <a:pt x="1406" y="1574"/>
                    </a:lnTo>
                    <a:lnTo>
                      <a:pt x="1403" y="1571"/>
                    </a:lnTo>
                    <a:lnTo>
                      <a:pt x="1398" y="1568"/>
                    </a:lnTo>
                    <a:lnTo>
                      <a:pt x="1395" y="1565"/>
                    </a:lnTo>
                    <a:lnTo>
                      <a:pt x="1389" y="1560"/>
                    </a:lnTo>
                    <a:lnTo>
                      <a:pt x="1384" y="1557"/>
                    </a:lnTo>
                    <a:lnTo>
                      <a:pt x="1378" y="1552"/>
                    </a:lnTo>
                    <a:lnTo>
                      <a:pt x="1373" y="1548"/>
                    </a:lnTo>
                    <a:lnTo>
                      <a:pt x="1362" y="1542"/>
                    </a:lnTo>
                    <a:lnTo>
                      <a:pt x="1355" y="1535"/>
                    </a:lnTo>
                    <a:lnTo>
                      <a:pt x="1351" y="1525"/>
                    </a:lnTo>
                    <a:lnTo>
                      <a:pt x="1352" y="1514"/>
                    </a:lnTo>
                    <a:lnTo>
                      <a:pt x="1354" y="1499"/>
                    </a:lnTo>
                    <a:lnTo>
                      <a:pt x="1352" y="1487"/>
                    </a:lnTo>
                    <a:lnTo>
                      <a:pt x="1349" y="1476"/>
                    </a:lnTo>
                    <a:lnTo>
                      <a:pt x="1344" y="1467"/>
                    </a:lnTo>
                    <a:lnTo>
                      <a:pt x="1335" y="1459"/>
                    </a:lnTo>
                    <a:lnTo>
                      <a:pt x="1326" y="1454"/>
                    </a:lnTo>
                    <a:lnTo>
                      <a:pt x="1312" y="1449"/>
                    </a:lnTo>
                    <a:lnTo>
                      <a:pt x="1299" y="1448"/>
                    </a:lnTo>
                    <a:lnTo>
                      <a:pt x="1292" y="1437"/>
                    </a:lnTo>
                    <a:lnTo>
                      <a:pt x="1283" y="1428"/>
                    </a:lnTo>
                    <a:lnTo>
                      <a:pt x="1264" y="1413"/>
                    </a:lnTo>
                    <a:lnTo>
                      <a:pt x="1252" y="1405"/>
                    </a:lnTo>
                    <a:lnTo>
                      <a:pt x="1238" y="1400"/>
                    </a:lnTo>
                    <a:lnTo>
                      <a:pt x="1209" y="1392"/>
                    </a:lnTo>
                    <a:lnTo>
                      <a:pt x="1205" y="1379"/>
                    </a:lnTo>
                    <a:lnTo>
                      <a:pt x="1198" y="1370"/>
                    </a:lnTo>
                    <a:lnTo>
                      <a:pt x="1190" y="1364"/>
                    </a:lnTo>
                    <a:lnTo>
                      <a:pt x="1180" y="1360"/>
                    </a:lnTo>
                    <a:lnTo>
                      <a:pt x="1173" y="1356"/>
                    </a:lnTo>
                    <a:lnTo>
                      <a:pt x="1166" y="1350"/>
                    </a:lnTo>
                    <a:lnTo>
                      <a:pt x="1156" y="1339"/>
                    </a:lnTo>
                    <a:lnTo>
                      <a:pt x="1154" y="1336"/>
                    </a:lnTo>
                    <a:lnTo>
                      <a:pt x="1152" y="1335"/>
                    </a:lnTo>
                    <a:lnTo>
                      <a:pt x="1150" y="1333"/>
                    </a:lnTo>
                    <a:lnTo>
                      <a:pt x="1145" y="1327"/>
                    </a:lnTo>
                    <a:lnTo>
                      <a:pt x="1131" y="1325"/>
                    </a:lnTo>
                    <a:lnTo>
                      <a:pt x="1120" y="1323"/>
                    </a:lnTo>
                    <a:lnTo>
                      <a:pt x="1109" y="1319"/>
                    </a:lnTo>
                    <a:lnTo>
                      <a:pt x="1103" y="1313"/>
                    </a:lnTo>
                    <a:lnTo>
                      <a:pt x="1097" y="1305"/>
                    </a:lnTo>
                    <a:lnTo>
                      <a:pt x="1094" y="1295"/>
                    </a:lnTo>
                    <a:lnTo>
                      <a:pt x="1093" y="1284"/>
                    </a:lnTo>
                    <a:lnTo>
                      <a:pt x="1094" y="1271"/>
                    </a:lnTo>
                    <a:lnTo>
                      <a:pt x="1094" y="1255"/>
                    </a:lnTo>
                    <a:lnTo>
                      <a:pt x="1094" y="1238"/>
                    </a:lnTo>
                    <a:lnTo>
                      <a:pt x="1093" y="1219"/>
                    </a:lnTo>
                    <a:lnTo>
                      <a:pt x="1092" y="1199"/>
                    </a:lnTo>
                    <a:lnTo>
                      <a:pt x="1091" y="1188"/>
                    </a:lnTo>
                    <a:lnTo>
                      <a:pt x="1089" y="1180"/>
                    </a:lnTo>
                    <a:lnTo>
                      <a:pt x="1087" y="1171"/>
                    </a:lnTo>
                    <a:lnTo>
                      <a:pt x="1085" y="1167"/>
                    </a:lnTo>
                    <a:lnTo>
                      <a:pt x="1080" y="1162"/>
                    </a:lnTo>
                    <a:lnTo>
                      <a:pt x="1075" y="1159"/>
                    </a:lnTo>
                    <a:lnTo>
                      <a:pt x="1068" y="1157"/>
                    </a:lnTo>
                    <a:lnTo>
                      <a:pt x="1060" y="1157"/>
                    </a:lnTo>
                    <a:lnTo>
                      <a:pt x="1047" y="1154"/>
                    </a:lnTo>
                    <a:lnTo>
                      <a:pt x="1032" y="1151"/>
                    </a:lnTo>
                    <a:lnTo>
                      <a:pt x="1015" y="1146"/>
                    </a:lnTo>
                    <a:lnTo>
                      <a:pt x="998" y="1140"/>
                    </a:lnTo>
                    <a:lnTo>
                      <a:pt x="986" y="1130"/>
                    </a:lnTo>
                    <a:lnTo>
                      <a:pt x="975" y="1119"/>
                    </a:lnTo>
                    <a:lnTo>
                      <a:pt x="966" y="1104"/>
                    </a:lnTo>
                    <a:lnTo>
                      <a:pt x="957" y="1085"/>
                    </a:lnTo>
                    <a:lnTo>
                      <a:pt x="940" y="1068"/>
                    </a:lnTo>
                    <a:lnTo>
                      <a:pt x="931" y="1059"/>
                    </a:lnTo>
                    <a:lnTo>
                      <a:pt x="922" y="1049"/>
                    </a:lnTo>
                    <a:lnTo>
                      <a:pt x="903" y="1026"/>
                    </a:lnTo>
                    <a:lnTo>
                      <a:pt x="883" y="1002"/>
                    </a:lnTo>
                    <a:lnTo>
                      <a:pt x="874" y="993"/>
                    </a:lnTo>
                    <a:lnTo>
                      <a:pt x="863" y="990"/>
                    </a:lnTo>
                    <a:lnTo>
                      <a:pt x="847" y="988"/>
                    </a:lnTo>
                    <a:lnTo>
                      <a:pt x="839" y="988"/>
                    </a:lnTo>
                    <a:lnTo>
                      <a:pt x="830" y="991"/>
                    </a:lnTo>
                    <a:lnTo>
                      <a:pt x="813" y="996"/>
                    </a:lnTo>
                    <a:lnTo>
                      <a:pt x="796" y="1005"/>
                    </a:lnTo>
                    <a:lnTo>
                      <a:pt x="780" y="1021"/>
                    </a:lnTo>
                    <a:lnTo>
                      <a:pt x="766" y="1043"/>
                    </a:lnTo>
                    <a:lnTo>
                      <a:pt x="751" y="1047"/>
                    </a:lnTo>
                    <a:lnTo>
                      <a:pt x="738" y="1049"/>
                    </a:lnTo>
                    <a:lnTo>
                      <a:pt x="723" y="1050"/>
                    </a:lnTo>
                    <a:lnTo>
                      <a:pt x="716" y="1049"/>
                    </a:lnTo>
                    <a:lnTo>
                      <a:pt x="710" y="1049"/>
                    </a:lnTo>
                    <a:lnTo>
                      <a:pt x="680" y="1042"/>
                    </a:lnTo>
                    <a:lnTo>
                      <a:pt x="654" y="1031"/>
                    </a:lnTo>
                    <a:lnTo>
                      <a:pt x="631" y="1016"/>
                    </a:lnTo>
                    <a:lnTo>
                      <a:pt x="620" y="1007"/>
                    </a:lnTo>
                    <a:lnTo>
                      <a:pt x="612" y="997"/>
                    </a:lnTo>
                    <a:lnTo>
                      <a:pt x="605" y="993"/>
                    </a:lnTo>
                    <a:lnTo>
                      <a:pt x="602" y="991"/>
                    </a:lnTo>
                    <a:lnTo>
                      <a:pt x="601" y="990"/>
                    </a:lnTo>
                    <a:lnTo>
                      <a:pt x="599" y="987"/>
                    </a:lnTo>
                    <a:lnTo>
                      <a:pt x="591" y="979"/>
                    </a:lnTo>
                    <a:lnTo>
                      <a:pt x="584" y="970"/>
                    </a:lnTo>
                    <a:lnTo>
                      <a:pt x="580" y="965"/>
                    </a:lnTo>
                    <a:lnTo>
                      <a:pt x="578" y="963"/>
                    </a:lnTo>
                    <a:lnTo>
                      <a:pt x="577" y="962"/>
                    </a:lnTo>
                    <a:lnTo>
                      <a:pt x="574" y="959"/>
                    </a:lnTo>
                    <a:lnTo>
                      <a:pt x="565" y="952"/>
                    </a:lnTo>
                    <a:lnTo>
                      <a:pt x="551" y="945"/>
                    </a:lnTo>
                    <a:lnTo>
                      <a:pt x="549" y="937"/>
                    </a:lnTo>
                    <a:lnTo>
                      <a:pt x="546" y="934"/>
                    </a:lnTo>
                    <a:lnTo>
                      <a:pt x="545" y="931"/>
                    </a:lnTo>
                    <a:lnTo>
                      <a:pt x="540" y="927"/>
                    </a:lnTo>
                    <a:lnTo>
                      <a:pt x="538" y="924"/>
                    </a:lnTo>
                    <a:lnTo>
                      <a:pt x="537" y="923"/>
                    </a:lnTo>
                    <a:lnTo>
                      <a:pt x="528" y="916"/>
                    </a:lnTo>
                    <a:lnTo>
                      <a:pt x="508" y="913"/>
                    </a:lnTo>
                    <a:lnTo>
                      <a:pt x="498" y="910"/>
                    </a:lnTo>
                    <a:lnTo>
                      <a:pt x="491" y="905"/>
                    </a:lnTo>
                    <a:lnTo>
                      <a:pt x="482" y="897"/>
                    </a:lnTo>
                    <a:lnTo>
                      <a:pt x="476" y="889"/>
                    </a:lnTo>
                    <a:lnTo>
                      <a:pt x="470" y="879"/>
                    </a:lnTo>
                    <a:lnTo>
                      <a:pt x="465" y="868"/>
                    </a:lnTo>
                    <a:lnTo>
                      <a:pt x="459" y="854"/>
                    </a:lnTo>
                    <a:lnTo>
                      <a:pt x="451" y="839"/>
                    </a:lnTo>
                    <a:lnTo>
                      <a:pt x="440" y="826"/>
                    </a:lnTo>
                    <a:lnTo>
                      <a:pt x="429" y="814"/>
                    </a:lnTo>
                    <a:lnTo>
                      <a:pt x="418" y="807"/>
                    </a:lnTo>
                    <a:lnTo>
                      <a:pt x="410" y="798"/>
                    </a:lnTo>
                    <a:lnTo>
                      <a:pt x="402" y="788"/>
                    </a:lnTo>
                    <a:lnTo>
                      <a:pt x="397" y="777"/>
                    </a:lnTo>
                    <a:lnTo>
                      <a:pt x="393" y="764"/>
                    </a:lnTo>
                    <a:lnTo>
                      <a:pt x="390" y="750"/>
                    </a:lnTo>
                    <a:lnTo>
                      <a:pt x="388" y="733"/>
                    </a:lnTo>
                    <a:lnTo>
                      <a:pt x="388" y="714"/>
                    </a:lnTo>
                    <a:lnTo>
                      <a:pt x="386" y="701"/>
                    </a:lnTo>
                    <a:lnTo>
                      <a:pt x="384" y="693"/>
                    </a:lnTo>
                    <a:lnTo>
                      <a:pt x="378" y="684"/>
                    </a:lnTo>
                    <a:lnTo>
                      <a:pt x="372" y="679"/>
                    </a:lnTo>
                    <a:lnTo>
                      <a:pt x="362" y="674"/>
                    </a:lnTo>
                    <a:lnTo>
                      <a:pt x="351" y="673"/>
                    </a:lnTo>
                    <a:lnTo>
                      <a:pt x="338" y="673"/>
                    </a:lnTo>
                    <a:lnTo>
                      <a:pt x="322" y="677"/>
                    </a:lnTo>
                    <a:lnTo>
                      <a:pt x="317" y="654"/>
                    </a:lnTo>
                    <a:lnTo>
                      <a:pt x="311" y="636"/>
                    </a:lnTo>
                    <a:lnTo>
                      <a:pt x="303" y="620"/>
                    </a:lnTo>
                    <a:lnTo>
                      <a:pt x="293" y="609"/>
                    </a:lnTo>
                    <a:lnTo>
                      <a:pt x="279" y="591"/>
                    </a:lnTo>
                    <a:lnTo>
                      <a:pt x="265" y="571"/>
                    </a:lnTo>
                    <a:lnTo>
                      <a:pt x="253" y="547"/>
                    </a:lnTo>
                    <a:lnTo>
                      <a:pt x="242" y="520"/>
                    </a:lnTo>
                    <a:lnTo>
                      <a:pt x="241" y="508"/>
                    </a:lnTo>
                    <a:lnTo>
                      <a:pt x="237" y="500"/>
                    </a:lnTo>
                    <a:lnTo>
                      <a:pt x="231" y="491"/>
                    </a:lnTo>
                    <a:lnTo>
                      <a:pt x="224" y="487"/>
                    </a:lnTo>
                    <a:lnTo>
                      <a:pt x="217" y="482"/>
                    </a:lnTo>
                    <a:lnTo>
                      <a:pt x="210" y="476"/>
                    </a:lnTo>
                    <a:lnTo>
                      <a:pt x="202" y="468"/>
                    </a:lnTo>
                    <a:lnTo>
                      <a:pt x="197" y="460"/>
                    </a:lnTo>
                    <a:lnTo>
                      <a:pt x="190" y="449"/>
                    </a:lnTo>
                    <a:lnTo>
                      <a:pt x="184" y="437"/>
                    </a:lnTo>
                    <a:lnTo>
                      <a:pt x="177" y="424"/>
                    </a:lnTo>
                    <a:lnTo>
                      <a:pt x="172" y="409"/>
                    </a:lnTo>
                    <a:lnTo>
                      <a:pt x="163" y="374"/>
                    </a:lnTo>
                    <a:lnTo>
                      <a:pt x="160" y="339"/>
                    </a:lnTo>
                    <a:lnTo>
                      <a:pt x="157" y="331"/>
                    </a:lnTo>
                    <a:lnTo>
                      <a:pt x="156" y="327"/>
                    </a:lnTo>
                    <a:lnTo>
                      <a:pt x="156" y="323"/>
                    </a:lnTo>
                    <a:lnTo>
                      <a:pt x="153" y="313"/>
                    </a:lnTo>
                    <a:lnTo>
                      <a:pt x="150" y="307"/>
                    </a:lnTo>
                    <a:lnTo>
                      <a:pt x="149" y="302"/>
                    </a:lnTo>
                    <a:lnTo>
                      <a:pt x="132" y="296"/>
                    </a:lnTo>
                    <a:lnTo>
                      <a:pt x="115" y="288"/>
                    </a:lnTo>
                    <a:lnTo>
                      <a:pt x="105" y="282"/>
                    </a:lnTo>
                    <a:lnTo>
                      <a:pt x="100" y="278"/>
                    </a:lnTo>
                    <a:lnTo>
                      <a:pt x="97" y="276"/>
                    </a:lnTo>
                    <a:lnTo>
                      <a:pt x="77" y="262"/>
                    </a:lnTo>
                    <a:lnTo>
                      <a:pt x="73" y="247"/>
                    </a:lnTo>
                    <a:lnTo>
                      <a:pt x="68" y="231"/>
                    </a:lnTo>
                    <a:lnTo>
                      <a:pt x="63" y="213"/>
                    </a:lnTo>
                    <a:lnTo>
                      <a:pt x="60" y="193"/>
                    </a:lnTo>
                    <a:lnTo>
                      <a:pt x="58" y="174"/>
                    </a:lnTo>
                    <a:lnTo>
                      <a:pt x="56" y="153"/>
                    </a:lnTo>
                    <a:lnTo>
                      <a:pt x="53" y="130"/>
                    </a:lnTo>
                    <a:lnTo>
                      <a:pt x="51" y="106"/>
                    </a:lnTo>
                    <a:lnTo>
                      <a:pt x="39" y="99"/>
                    </a:lnTo>
                    <a:lnTo>
                      <a:pt x="30" y="91"/>
                    </a:lnTo>
                    <a:lnTo>
                      <a:pt x="22" y="83"/>
                    </a:lnTo>
                    <a:lnTo>
                      <a:pt x="16" y="74"/>
                    </a:lnTo>
                    <a:lnTo>
                      <a:pt x="10" y="64"/>
                    </a:lnTo>
                    <a:lnTo>
                      <a:pt x="6" y="51"/>
                    </a:lnTo>
                    <a:lnTo>
                      <a:pt x="4" y="38"/>
                    </a:lnTo>
                    <a:lnTo>
                      <a:pt x="4" y="25"/>
                    </a:lnTo>
                    <a:lnTo>
                      <a:pt x="2" y="11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902">
                <a:extLst>
                  <a:ext uri="{FF2B5EF4-FFF2-40B4-BE49-F238E27FC236}">
                    <a16:creationId xmlns:a16="http://schemas.microsoft.com/office/drawing/2014/main" id="{E161B26B-E4C5-CD6A-EE38-8747980F7D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2" y="76"/>
                <a:ext cx="202" cy="259"/>
              </a:xfrm>
              <a:custGeom>
                <a:avLst/>
                <a:gdLst>
                  <a:gd name="T0" fmla="*/ 814 w 1006"/>
                  <a:gd name="T1" fmla="*/ 1281 h 1297"/>
                  <a:gd name="T2" fmla="*/ 835 w 1006"/>
                  <a:gd name="T3" fmla="*/ 1246 h 1297"/>
                  <a:gd name="T4" fmla="*/ 848 w 1006"/>
                  <a:gd name="T5" fmla="*/ 1221 h 1297"/>
                  <a:gd name="T6" fmla="*/ 858 w 1006"/>
                  <a:gd name="T7" fmla="*/ 1187 h 1297"/>
                  <a:gd name="T8" fmla="*/ 857 w 1006"/>
                  <a:gd name="T9" fmla="*/ 1148 h 1297"/>
                  <a:gd name="T10" fmla="*/ 874 w 1006"/>
                  <a:gd name="T11" fmla="*/ 1120 h 1297"/>
                  <a:gd name="T12" fmla="*/ 904 w 1006"/>
                  <a:gd name="T13" fmla="*/ 1102 h 1297"/>
                  <a:gd name="T14" fmla="*/ 969 w 1006"/>
                  <a:gd name="T15" fmla="*/ 1083 h 1297"/>
                  <a:gd name="T16" fmla="*/ 994 w 1006"/>
                  <a:gd name="T17" fmla="*/ 1047 h 1297"/>
                  <a:gd name="T18" fmla="*/ 987 w 1006"/>
                  <a:gd name="T19" fmla="*/ 1001 h 1297"/>
                  <a:gd name="T20" fmla="*/ 979 w 1006"/>
                  <a:gd name="T21" fmla="*/ 950 h 1297"/>
                  <a:gd name="T22" fmla="*/ 971 w 1006"/>
                  <a:gd name="T23" fmla="*/ 904 h 1297"/>
                  <a:gd name="T24" fmla="*/ 983 w 1006"/>
                  <a:gd name="T25" fmla="*/ 886 h 1297"/>
                  <a:gd name="T26" fmla="*/ 992 w 1006"/>
                  <a:gd name="T27" fmla="*/ 850 h 1297"/>
                  <a:gd name="T28" fmla="*/ 985 w 1006"/>
                  <a:gd name="T29" fmla="*/ 765 h 1297"/>
                  <a:gd name="T30" fmla="*/ 955 w 1006"/>
                  <a:gd name="T31" fmla="*/ 646 h 1297"/>
                  <a:gd name="T32" fmla="*/ 977 w 1006"/>
                  <a:gd name="T33" fmla="*/ 597 h 1297"/>
                  <a:gd name="T34" fmla="*/ 978 w 1006"/>
                  <a:gd name="T35" fmla="*/ 441 h 1297"/>
                  <a:gd name="T36" fmla="*/ 995 w 1006"/>
                  <a:gd name="T37" fmla="*/ 342 h 1297"/>
                  <a:gd name="T38" fmla="*/ 939 w 1006"/>
                  <a:gd name="T39" fmla="*/ 254 h 1297"/>
                  <a:gd name="T40" fmla="*/ 912 w 1006"/>
                  <a:gd name="T41" fmla="*/ 228 h 1297"/>
                  <a:gd name="T42" fmla="*/ 871 w 1006"/>
                  <a:gd name="T43" fmla="*/ 200 h 1297"/>
                  <a:gd name="T44" fmla="*/ 860 w 1006"/>
                  <a:gd name="T45" fmla="*/ 192 h 1297"/>
                  <a:gd name="T46" fmla="*/ 843 w 1006"/>
                  <a:gd name="T47" fmla="*/ 161 h 1297"/>
                  <a:gd name="T48" fmla="*/ 837 w 1006"/>
                  <a:gd name="T49" fmla="*/ 134 h 1297"/>
                  <a:gd name="T50" fmla="*/ 820 w 1006"/>
                  <a:gd name="T51" fmla="*/ 117 h 1297"/>
                  <a:gd name="T52" fmla="*/ 792 w 1006"/>
                  <a:gd name="T53" fmla="*/ 103 h 1297"/>
                  <a:gd name="T54" fmla="*/ 763 w 1006"/>
                  <a:gd name="T55" fmla="*/ 91 h 1297"/>
                  <a:gd name="T56" fmla="*/ 749 w 1006"/>
                  <a:gd name="T57" fmla="*/ 78 h 1297"/>
                  <a:gd name="T58" fmla="*/ 745 w 1006"/>
                  <a:gd name="T59" fmla="*/ 44 h 1297"/>
                  <a:gd name="T60" fmla="*/ 701 w 1006"/>
                  <a:gd name="T61" fmla="*/ 11 h 1297"/>
                  <a:gd name="T62" fmla="*/ 666 w 1006"/>
                  <a:gd name="T63" fmla="*/ 3 h 1297"/>
                  <a:gd name="T64" fmla="*/ 621 w 1006"/>
                  <a:gd name="T65" fmla="*/ 0 h 1297"/>
                  <a:gd name="T66" fmla="*/ 594 w 1006"/>
                  <a:gd name="T67" fmla="*/ 6 h 1297"/>
                  <a:gd name="T68" fmla="*/ 573 w 1006"/>
                  <a:gd name="T69" fmla="*/ 29 h 1297"/>
                  <a:gd name="T70" fmla="*/ 557 w 1006"/>
                  <a:gd name="T71" fmla="*/ 60 h 1297"/>
                  <a:gd name="T72" fmla="*/ 514 w 1006"/>
                  <a:gd name="T73" fmla="*/ 103 h 1297"/>
                  <a:gd name="T74" fmla="*/ 510 w 1006"/>
                  <a:gd name="T75" fmla="*/ 104 h 1297"/>
                  <a:gd name="T76" fmla="*/ 501 w 1006"/>
                  <a:gd name="T77" fmla="*/ 117 h 1297"/>
                  <a:gd name="T78" fmla="*/ 498 w 1006"/>
                  <a:gd name="T79" fmla="*/ 124 h 1297"/>
                  <a:gd name="T80" fmla="*/ 487 w 1006"/>
                  <a:gd name="T81" fmla="*/ 134 h 1297"/>
                  <a:gd name="T82" fmla="*/ 483 w 1006"/>
                  <a:gd name="T83" fmla="*/ 135 h 1297"/>
                  <a:gd name="T84" fmla="*/ 464 w 1006"/>
                  <a:gd name="T85" fmla="*/ 142 h 1297"/>
                  <a:gd name="T86" fmla="*/ 413 w 1006"/>
                  <a:gd name="T87" fmla="*/ 172 h 1297"/>
                  <a:gd name="T88" fmla="*/ 369 w 1006"/>
                  <a:gd name="T89" fmla="*/ 203 h 1297"/>
                  <a:gd name="T90" fmla="*/ 356 w 1006"/>
                  <a:gd name="T91" fmla="*/ 210 h 1297"/>
                  <a:gd name="T92" fmla="*/ 318 w 1006"/>
                  <a:gd name="T93" fmla="*/ 227 h 1297"/>
                  <a:gd name="T94" fmla="*/ 308 w 1006"/>
                  <a:gd name="T95" fmla="*/ 230 h 1297"/>
                  <a:gd name="T96" fmla="*/ 268 w 1006"/>
                  <a:gd name="T97" fmla="*/ 230 h 1297"/>
                  <a:gd name="T98" fmla="*/ 234 w 1006"/>
                  <a:gd name="T99" fmla="*/ 234 h 1297"/>
                  <a:gd name="T100" fmla="*/ 217 w 1006"/>
                  <a:gd name="T101" fmla="*/ 250 h 1297"/>
                  <a:gd name="T102" fmla="*/ 196 w 1006"/>
                  <a:gd name="T103" fmla="*/ 262 h 1297"/>
                  <a:gd name="T104" fmla="*/ 143 w 1006"/>
                  <a:gd name="T105" fmla="*/ 266 h 1297"/>
                  <a:gd name="T106" fmla="*/ 120 w 1006"/>
                  <a:gd name="T107" fmla="*/ 245 h 1297"/>
                  <a:gd name="T108" fmla="*/ 96 w 1006"/>
                  <a:gd name="T109" fmla="*/ 230 h 1297"/>
                  <a:gd name="T110" fmla="*/ 62 w 1006"/>
                  <a:gd name="T111" fmla="*/ 233 h 1297"/>
                  <a:gd name="T112" fmla="*/ 30 w 1006"/>
                  <a:gd name="T113" fmla="*/ 234 h 1297"/>
                  <a:gd name="T114" fmla="*/ 3 w 1006"/>
                  <a:gd name="T115" fmla="*/ 224 h 1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6" h="1297">
                    <a:moveTo>
                      <a:pt x="807" y="1297"/>
                    </a:moveTo>
                    <a:lnTo>
                      <a:pt x="809" y="1290"/>
                    </a:lnTo>
                    <a:lnTo>
                      <a:pt x="814" y="1281"/>
                    </a:lnTo>
                    <a:lnTo>
                      <a:pt x="819" y="1269"/>
                    </a:lnTo>
                    <a:lnTo>
                      <a:pt x="827" y="1256"/>
                    </a:lnTo>
                    <a:lnTo>
                      <a:pt x="835" y="1246"/>
                    </a:lnTo>
                    <a:lnTo>
                      <a:pt x="842" y="1235"/>
                    </a:lnTo>
                    <a:lnTo>
                      <a:pt x="844" y="1228"/>
                    </a:lnTo>
                    <a:lnTo>
                      <a:pt x="848" y="1221"/>
                    </a:lnTo>
                    <a:lnTo>
                      <a:pt x="853" y="1205"/>
                    </a:lnTo>
                    <a:lnTo>
                      <a:pt x="855" y="1195"/>
                    </a:lnTo>
                    <a:lnTo>
                      <a:pt x="858" y="1187"/>
                    </a:lnTo>
                    <a:lnTo>
                      <a:pt x="858" y="1176"/>
                    </a:lnTo>
                    <a:lnTo>
                      <a:pt x="858" y="1166"/>
                    </a:lnTo>
                    <a:lnTo>
                      <a:pt x="857" y="1148"/>
                    </a:lnTo>
                    <a:lnTo>
                      <a:pt x="863" y="1132"/>
                    </a:lnTo>
                    <a:lnTo>
                      <a:pt x="866" y="1125"/>
                    </a:lnTo>
                    <a:lnTo>
                      <a:pt x="874" y="1120"/>
                    </a:lnTo>
                    <a:lnTo>
                      <a:pt x="891" y="1112"/>
                    </a:lnTo>
                    <a:lnTo>
                      <a:pt x="894" y="1107"/>
                    </a:lnTo>
                    <a:lnTo>
                      <a:pt x="904" y="1102"/>
                    </a:lnTo>
                    <a:lnTo>
                      <a:pt x="916" y="1095"/>
                    </a:lnTo>
                    <a:lnTo>
                      <a:pt x="934" y="1087"/>
                    </a:lnTo>
                    <a:lnTo>
                      <a:pt x="969" y="1083"/>
                    </a:lnTo>
                    <a:lnTo>
                      <a:pt x="1006" y="1081"/>
                    </a:lnTo>
                    <a:lnTo>
                      <a:pt x="997" y="1060"/>
                    </a:lnTo>
                    <a:lnTo>
                      <a:pt x="994" y="1047"/>
                    </a:lnTo>
                    <a:lnTo>
                      <a:pt x="991" y="1034"/>
                    </a:lnTo>
                    <a:lnTo>
                      <a:pt x="989" y="1018"/>
                    </a:lnTo>
                    <a:lnTo>
                      <a:pt x="987" y="1001"/>
                    </a:lnTo>
                    <a:lnTo>
                      <a:pt x="986" y="983"/>
                    </a:lnTo>
                    <a:lnTo>
                      <a:pt x="987" y="965"/>
                    </a:lnTo>
                    <a:lnTo>
                      <a:pt x="979" y="950"/>
                    </a:lnTo>
                    <a:lnTo>
                      <a:pt x="973" y="938"/>
                    </a:lnTo>
                    <a:lnTo>
                      <a:pt x="969" y="912"/>
                    </a:lnTo>
                    <a:lnTo>
                      <a:pt x="971" y="904"/>
                    </a:lnTo>
                    <a:lnTo>
                      <a:pt x="972" y="900"/>
                    </a:lnTo>
                    <a:lnTo>
                      <a:pt x="975" y="896"/>
                    </a:lnTo>
                    <a:lnTo>
                      <a:pt x="983" y="886"/>
                    </a:lnTo>
                    <a:lnTo>
                      <a:pt x="987" y="880"/>
                    </a:lnTo>
                    <a:lnTo>
                      <a:pt x="995" y="875"/>
                    </a:lnTo>
                    <a:lnTo>
                      <a:pt x="992" y="850"/>
                    </a:lnTo>
                    <a:lnTo>
                      <a:pt x="991" y="823"/>
                    </a:lnTo>
                    <a:lnTo>
                      <a:pt x="987" y="794"/>
                    </a:lnTo>
                    <a:lnTo>
                      <a:pt x="985" y="765"/>
                    </a:lnTo>
                    <a:lnTo>
                      <a:pt x="969" y="717"/>
                    </a:lnTo>
                    <a:lnTo>
                      <a:pt x="958" y="669"/>
                    </a:lnTo>
                    <a:lnTo>
                      <a:pt x="955" y="646"/>
                    </a:lnTo>
                    <a:lnTo>
                      <a:pt x="957" y="628"/>
                    </a:lnTo>
                    <a:lnTo>
                      <a:pt x="964" y="610"/>
                    </a:lnTo>
                    <a:lnTo>
                      <a:pt x="977" y="597"/>
                    </a:lnTo>
                    <a:lnTo>
                      <a:pt x="979" y="536"/>
                    </a:lnTo>
                    <a:lnTo>
                      <a:pt x="979" y="475"/>
                    </a:lnTo>
                    <a:lnTo>
                      <a:pt x="978" y="441"/>
                    </a:lnTo>
                    <a:lnTo>
                      <a:pt x="981" y="409"/>
                    </a:lnTo>
                    <a:lnTo>
                      <a:pt x="986" y="375"/>
                    </a:lnTo>
                    <a:lnTo>
                      <a:pt x="995" y="342"/>
                    </a:lnTo>
                    <a:lnTo>
                      <a:pt x="946" y="269"/>
                    </a:lnTo>
                    <a:lnTo>
                      <a:pt x="941" y="262"/>
                    </a:lnTo>
                    <a:lnTo>
                      <a:pt x="939" y="254"/>
                    </a:lnTo>
                    <a:lnTo>
                      <a:pt x="934" y="244"/>
                    </a:lnTo>
                    <a:lnTo>
                      <a:pt x="932" y="233"/>
                    </a:lnTo>
                    <a:lnTo>
                      <a:pt x="912" y="228"/>
                    </a:lnTo>
                    <a:lnTo>
                      <a:pt x="897" y="222"/>
                    </a:lnTo>
                    <a:lnTo>
                      <a:pt x="882" y="212"/>
                    </a:lnTo>
                    <a:lnTo>
                      <a:pt x="871" y="200"/>
                    </a:lnTo>
                    <a:lnTo>
                      <a:pt x="864" y="195"/>
                    </a:lnTo>
                    <a:lnTo>
                      <a:pt x="861" y="193"/>
                    </a:lnTo>
                    <a:lnTo>
                      <a:pt x="860" y="192"/>
                    </a:lnTo>
                    <a:lnTo>
                      <a:pt x="858" y="188"/>
                    </a:lnTo>
                    <a:lnTo>
                      <a:pt x="851" y="176"/>
                    </a:lnTo>
                    <a:lnTo>
                      <a:pt x="843" y="161"/>
                    </a:lnTo>
                    <a:lnTo>
                      <a:pt x="842" y="150"/>
                    </a:lnTo>
                    <a:lnTo>
                      <a:pt x="841" y="142"/>
                    </a:lnTo>
                    <a:lnTo>
                      <a:pt x="837" y="134"/>
                    </a:lnTo>
                    <a:lnTo>
                      <a:pt x="834" y="127"/>
                    </a:lnTo>
                    <a:lnTo>
                      <a:pt x="827" y="121"/>
                    </a:lnTo>
                    <a:lnTo>
                      <a:pt x="820" y="117"/>
                    </a:lnTo>
                    <a:lnTo>
                      <a:pt x="811" y="113"/>
                    </a:lnTo>
                    <a:lnTo>
                      <a:pt x="801" y="112"/>
                    </a:lnTo>
                    <a:lnTo>
                      <a:pt x="792" y="103"/>
                    </a:lnTo>
                    <a:lnTo>
                      <a:pt x="784" y="97"/>
                    </a:lnTo>
                    <a:lnTo>
                      <a:pt x="774" y="92"/>
                    </a:lnTo>
                    <a:lnTo>
                      <a:pt x="763" y="91"/>
                    </a:lnTo>
                    <a:lnTo>
                      <a:pt x="755" y="86"/>
                    </a:lnTo>
                    <a:lnTo>
                      <a:pt x="751" y="83"/>
                    </a:lnTo>
                    <a:lnTo>
                      <a:pt x="749" y="78"/>
                    </a:lnTo>
                    <a:lnTo>
                      <a:pt x="745" y="63"/>
                    </a:lnTo>
                    <a:lnTo>
                      <a:pt x="744" y="54"/>
                    </a:lnTo>
                    <a:lnTo>
                      <a:pt x="745" y="44"/>
                    </a:lnTo>
                    <a:lnTo>
                      <a:pt x="731" y="28"/>
                    </a:lnTo>
                    <a:lnTo>
                      <a:pt x="714" y="17"/>
                    </a:lnTo>
                    <a:lnTo>
                      <a:pt x="701" y="11"/>
                    </a:lnTo>
                    <a:lnTo>
                      <a:pt x="691" y="7"/>
                    </a:lnTo>
                    <a:lnTo>
                      <a:pt x="678" y="4"/>
                    </a:lnTo>
                    <a:lnTo>
                      <a:pt x="666" y="3"/>
                    </a:lnTo>
                    <a:lnTo>
                      <a:pt x="652" y="0"/>
                    </a:lnTo>
                    <a:lnTo>
                      <a:pt x="637" y="0"/>
                    </a:lnTo>
                    <a:lnTo>
                      <a:pt x="621" y="0"/>
                    </a:lnTo>
                    <a:lnTo>
                      <a:pt x="606" y="3"/>
                    </a:lnTo>
                    <a:lnTo>
                      <a:pt x="598" y="4"/>
                    </a:lnTo>
                    <a:lnTo>
                      <a:pt x="594" y="6"/>
                    </a:lnTo>
                    <a:lnTo>
                      <a:pt x="590" y="11"/>
                    </a:lnTo>
                    <a:lnTo>
                      <a:pt x="579" y="22"/>
                    </a:lnTo>
                    <a:lnTo>
                      <a:pt x="573" y="29"/>
                    </a:lnTo>
                    <a:lnTo>
                      <a:pt x="568" y="39"/>
                    </a:lnTo>
                    <a:lnTo>
                      <a:pt x="562" y="49"/>
                    </a:lnTo>
                    <a:lnTo>
                      <a:pt x="557" y="60"/>
                    </a:lnTo>
                    <a:lnTo>
                      <a:pt x="543" y="79"/>
                    </a:lnTo>
                    <a:lnTo>
                      <a:pt x="525" y="96"/>
                    </a:lnTo>
                    <a:lnTo>
                      <a:pt x="514" y="103"/>
                    </a:lnTo>
                    <a:lnTo>
                      <a:pt x="511" y="103"/>
                    </a:lnTo>
                    <a:lnTo>
                      <a:pt x="510" y="103"/>
                    </a:lnTo>
                    <a:lnTo>
                      <a:pt x="510" y="104"/>
                    </a:lnTo>
                    <a:lnTo>
                      <a:pt x="508" y="107"/>
                    </a:lnTo>
                    <a:lnTo>
                      <a:pt x="503" y="112"/>
                    </a:lnTo>
                    <a:lnTo>
                      <a:pt x="501" y="117"/>
                    </a:lnTo>
                    <a:lnTo>
                      <a:pt x="500" y="119"/>
                    </a:lnTo>
                    <a:lnTo>
                      <a:pt x="500" y="123"/>
                    </a:lnTo>
                    <a:lnTo>
                      <a:pt x="498" y="124"/>
                    </a:lnTo>
                    <a:lnTo>
                      <a:pt x="497" y="126"/>
                    </a:lnTo>
                    <a:lnTo>
                      <a:pt x="493" y="131"/>
                    </a:lnTo>
                    <a:lnTo>
                      <a:pt x="487" y="134"/>
                    </a:lnTo>
                    <a:lnTo>
                      <a:pt x="485" y="134"/>
                    </a:lnTo>
                    <a:lnTo>
                      <a:pt x="483" y="134"/>
                    </a:lnTo>
                    <a:lnTo>
                      <a:pt x="483" y="135"/>
                    </a:lnTo>
                    <a:lnTo>
                      <a:pt x="481" y="137"/>
                    </a:lnTo>
                    <a:lnTo>
                      <a:pt x="472" y="140"/>
                    </a:lnTo>
                    <a:lnTo>
                      <a:pt x="464" y="142"/>
                    </a:lnTo>
                    <a:lnTo>
                      <a:pt x="449" y="149"/>
                    </a:lnTo>
                    <a:lnTo>
                      <a:pt x="434" y="160"/>
                    </a:lnTo>
                    <a:lnTo>
                      <a:pt x="413" y="172"/>
                    </a:lnTo>
                    <a:lnTo>
                      <a:pt x="391" y="188"/>
                    </a:lnTo>
                    <a:lnTo>
                      <a:pt x="378" y="198"/>
                    </a:lnTo>
                    <a:lnTo>
                      <a:pt x="369" y="203"/>
                    </a:lnTo>
                    <a:lnTo>
                      <a:pt x="362" y="209"/>
                    </a:lnTo>
                    <a:lnTo>
                      <a:pt x="358" y="209"/>
                    </a:lnTo>
                    <a:lnTo>
                      <a:pt x="356" y="210"/>
                    </a:lnTo>
                    <a:lnTo>
                      <a:pt x="351" y="212"/>
                    </a:lnTo>
                    <a:lnTo>
                      <a:pt x="342" y="217"/>
                    </a:lnTo>
                    <a:lnTo>
                      <a:pt x="318" y="227"/>
                    </a:lnTo>
                    <a:lnTo>
                      <a:pt x="315" y="227"/>
                    </a:lnTo>
                    <a:lnTo>
                      <a:pt x="312" y="228"/>
                    </a:lnTo>
                    <a:lnTo>
                      <a:pt x="308" y="230"/>
                    </a:lnTo>
                    <a:lnTo>
                      <a:pt x="295" y="232"/>
                    </a:lnTo>
                    <a:lnTo>
                      <a:pt x="282" y="232"/>
                    </a:lnTo>
                    <a:lnTo>
                      <a:pt x="268" y="230"/>
                    </a:lnTo>
                    <a:lnTo>
                      <a:pt x="248" y="229"/>
                    </a:lnTo>
                    <a:lnTo>
                      <a:pt x="240" y="230"/>
                    </a:lnTo>
                    <a:lnTo>
                      <a:pt x="234" y="234"/>
                    </a:lnTo>
                    <a:lnTo>
                      <a:pt x="226" y="238"/>
                    </a:lnTo>
                    <a:lnTo>
                      <a:pt x="222" y="244"/>
                    </a:lnTo>
                    <a:lnTo>
                      <a:pt x="217" y="250"/>
                    </a:lnTo>
                    <a:lnTo>
                      <a:pt x="214" y="258"/>
                    </a:lnTo>
                    <a:lnTo>
                      <a:pt x="205" y="260"/>
                    </a:lnTo>
                    <a:lnTo>
                      <a:pt x="196" y="262"/>
                    </a:lnTo>
                    <a:lnTo>
                      <a:pt x="177" y="266"/>
                    </a:lnTo>
                    <a:lnTo>
                      <a:pt x="155" y="267"/>
                    </a:lnTo>
                    <a:lnTo>
                      <a:pt x="143" y="266"/>
                    </a:lnTo>
                    <a:lnTo>
                      <a:pt x="132" y="266"/>
                    </a:lnTo>
                    <a:lnTo>
                      <a:pt x="126" y="254"/>
                    </a:lnTo>
                    <a:lnTo>
                      <a:pt x="120" y="245"/>
                    </a:lnTo>
                    <a:lnTo>
                      <a:pt x="112" y="238"/>
                    </a:lnTo>
                    <a:lnTo>
                      <a:pt x="105" y="234"/>
                    </a:lnTo>
                    <a:lnTo>
                      <a:pt x="96" y="230"/>
                    </a:lnTo>
                    <a:lnTo>
                      <a:pt x="86" y="229"/>
                    </a:lnTo>
                    <a:lnTo>
                      <a:pt x="74" y="229"/>
                    </a:lnTo>
                    <a:lnTo>
                      <a:pt x="62" y="233"/>
                    </a:lnTo>
                    <a:lnTo>
                      <a:pt x="49" y="234"/>
                    </a:lnTo>
                    <a:lnTo>
                      <a:pt x="40" y="235"/>
                    </a:lnTo>
                    <a:lnTo>
                      <a:pt x="30" y="234"/>
                    </a:lnTo>
                    <a:lnTo>
                      <a:pt x="23" y="234"/>
                    </a:lnTo>
                    <a:lnTo>
                      <a:pt x="9" y="229"/>
                    </a:lnTo>
                    <a:lnTo>
                      <a:pt x="3" y="224"/>
                    </a:lnTo>
                    <a:lnTo>
                      <a:pt x="0" y="22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903">
                <a:extLst>
                  <a:ext uri="{FF2B5EF4-FFF2-40B4-BE49-F238E27FC236}">
                    <a16:creationId xmlns:a16="http://schemas.microsoft.com/office/drawing/2014/main" id="{7231EBBE-8A00-DC6A-056F-E30B5689E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66"/>
                <a:ext cx="11" cy="12"/>
              </a:xfrm>
              <a:custGeom>
                <a:avLst/>
                <a:gdLst>
                  <a:gd name="T0" fmla="*/ 0 w 56"/>
                  <a:gd name="T1" fmla="*/ 58 h 58"/>
                  <a:gd name="T2" fmla="*/ 9 w 56"/>
                  <a:gd name="T3" fmla="*/ 39 h 58"/>
                  <a:gd name="T4" fmla="*/ 14 w 56"/>
                  <a:gd name="T5" fmla="*/ 30 h 58"/>
                  <a:gd name="T6" fmla="*/ 21 w 56"/>
                  <a:gd name="T7" fmla="*/ 25 h 58"/>
                  <a:gd name="T8" fmla="*/ 56 w 56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58">
                    <a:moveTo>
                      <a:pt x="0" y="58"/>
                    </a:moveTo>
                    <a:lnTo>
                      <a:pt x="9" y="39"/>
                    </a:lnTo>
                    <a:lnTo>
                      <a:pt x="14" y="30"/>
                    </a:lnTo>
                    <a:lnTo>
                      <a:pt x="21" y="25"/>
                    </a:lnTo>
                    <a:lnTo>
                      <a:pt x="56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904">
                <a:extLst>
                  <a:ext uri="{FF2B5EF4-FFF2-40B4-BE49-F238E27FC236}">
                    <a16:creationId xmlns:a16="http://schemas.microsoft.com/office/drawing/2014/main" id="{C5F354F0-2096-5BEF-24AF-21DC53098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78"/>
                <a:ext cx="422" cy="141"/>
              </a:xfrm>
              <a:custGeom>
                <a:avLst/>
                <a:gdLst>
                  <a:gd name="T0" fmla="*/ 50 w 2109"/>
                  <a:gd name="T1" fmla="*/ 596 h 704"/>
                  <a:gd name="T2" fmla="*/ 114 w 2109"/>
                  <a:gd name="T3" fmla="*/ 615 h 704"/>
                  <a:gd name="T4" fmla="*/ 150 w 2109"/>
                  <a:gd name="T5" fmla="*/ 652 h 704"/>
                  <a:gd name="T6" fmla="*/ 186 w 2109"/>
                  <a:gd name="T7" fmla="*/ 652 h 704"/>
                  <a:gd name="T8" fmla="*/ 231 w 2109"/>
                  <a:gd name="T9" fmla="*/ 627 h 704"/>
                  <a:gd name="T10" fmla="*/ 297 w 2109"/>
                  <a:gd name="T11" fmla="*/ 615 h 704"/>
                  <a:gd name="T12" fmla="*/ 343 w 2109"/>
                  <a:gd name="T13" fmla="*/ 587 h 704"/>
                  <a:gd name="T14" fmla="*/ 398 w 2109"/>
                  <a:gd name="T15" fmla="*/ 603 h 704"/>
                  <a:gd name="T16" fmla="*/ 426 w 2109"/>
                  <a:gd name="T17" fmla="*/ 601 h 704"/>
                  <a:gd name="T18" fmla="*/ 466 w 2109"/>
                  <a:gd name="T19" fmla="*/ 579 h 704"/>
                  <a:gd name="T20" fmla="*/ 484 w 2109"/>
                  <a:gd name="T21" fmla="*/ 556 h 704"/>
                  <a:gd name="T22" fmla="*/ 525 w 2109"/>
                  <a:gd name="T23" fmla="*/ 542 h 704"/>
                  <a:gd name="T24" fmla="*/ 575 w 2109"/>
                  <a:gd name="T25" fmla="*/ 543 h 704"/>
                  <a:gd name="T26" fmla="*/ 715 w 2109"/>
                  <a:gd name="T27" fmla="*/ 579 h 704"/>
                  <a:gd name="T28" fmla="*/ 731 w 2109"/>
                  <a:gd name="T29" fmla="*/ 599 h 704"/>
                  <a:gd name="T30" fmla="*/ 764 w 2109"/>
                  <a:gd name="T31" fmla="*/ 599 h 704"/>
                  <a:gd name="T32" fmla="*/ 793 w 2109"/>
                  <a:gd name="T33" fmla="*/ 634 h 704"/>
                  <a:gd name="T34" fmla="*/ 822 w 2109"/>
                  <a:gd name="T35" fmla="*/ 674 h 704"/>
                  <a:gd name="T36" fmla="*/ 844 w 2109"/>
                  <a:gd name="T37" fmla="*/ 678 h 704"/>
                  <a:gd name="T38" fmla="*/ 885 w 2109"/>
                  <a:gd name="T39" fmla="*/ 651 h 704"/>
                  <a:gd name="T40" fmla="*/ 991 w 2109"/>
                  <a:gd name="T41" fmla="*/ 639 h 704"/>
                  <a:gd name="T42" fmla="*/ 1033 w 2109"/>
                  <a:gd name="T43" fmla="*/ 646 h 704"/>
                  <a:gd name="T44" fmla="*/ 1075 w 2109"/>
                  <a:gd name="T45" fmla="*/ 655 h 704"/>
                  <a:gd name="T46" fmla="*/ 1183 w 2109"/>
                  <a:gd name="T47" fmla="*/ 621 h 704"/>
                  <a:gd name="T48" fmla="*/ 1228 w 2109"/>
                  <a:gd name="T49" fmla="*/ 612 h 704"/>
                  <a:gd name="T50" fmla="*/ 1245 w 2109"/>
                  <a:gd name="T51" fmla="*/ 572 h 704"/>
                  <a:gd name="T52" fmla="*/ 1279 w 2109"/>
                  <a:gd name="T53" fmla="*/ 538 h 704"/>
                  <a:gd name="T54" fmla="*/ 1317 w 2109"/>
                  <a:gd name="T55" fmla="*/ 543 h 704"/>
                  <a:gd name="T56" fmla="*/ 1355 w 2109"/>
                  <a:gd name="T57" fmla="*/ 532 h 704"/>
                  <a:gd name="T58" fmla="*/ 1403 w 2109"/>
                  <a:gd name="T59" fmla="*/ 503 h 704"/>
                  <a:gd name="T60" fmla="*/ 1454 w 2109"/>
                  <a:gd name="T61" fmla="*/ 492 h 704"/>
                  <a:gd name="T62" fmla="*/ 1504 w 2109"/>
                  <a:gd name="T63" fmla="*/ 514 h 704"/>
                  <a:gd name="T64" fmla="*/ 1609 w 2109"/>
                  <a:gd name="T65" fmla="*/ 516 h 704"/>
                  <a:gd name="T66" fmla="*/ 1663 w 2109"/>
                  <a:gd name="T67" fmla="*/ 499 h 704"/>
                  <a:gd name="T68" fmla="*/ 1683 w 2109"/>
                  <a:gd name="T69" fmla="*/ 518 h 704"/>
                  <a:gd name="T70" fmla="*/ 1740 w 2109"/>
                  <a:gd name="T71" fmla="*/ 621 h 704"/>
                  <a:gd name="T72" fmla="*/ 1754 w 2109"/>
                  <a:gd name="T73" fmla="*/ 606 h 704"/>
                  <a:gd name="T74" fmla="*/ 1809 w 2109"/>
                  <a:gd name="T75" fmla="*/ 615 h 704"/>
                  <a:gd name="T76" fmla="*/ 1893 w 2109"/>
                  <a:gd name="T77" fmla="*/ 666 h 704"/>
                  <a:gd name="T78" fmla="*/ 1947 w 2109"/>
                  <a:gd name="T79" fmla="*/ 695 h 704"/>
                  <a:gd name="T80" fmla="*/ 1950 w 2109"/>
                  <a:gd name="T81" fmla="*/ 669 h 704"/>
                  <a:gd name="T82" fmla="*/ 1963 w 2109"/>
                  <a:gd name="T83" fmla="*/ 628 h 704"/>
                  <a:gd name="T84" fmla="*/ 2040 w 2109"/>
                  <a:gd name="T85" fmla="*/ 584 h 704"/>
                  <a:gd name="T86" fmla="*/ 2108 w 2109"/>
                  <a:gd name="T87" fmla="*/ 553 h 704"/>
                  <a:gd name="T88" fmla="*/ 2098 w 2109"/>
                  <a:gd name="T89" fmla="*/ 519 h 704"/>
                  <a:gd name="T90" fmla="*/ 2078 w 2109"/>
                  <a:gd name="T91" fmla="*/ 415 h 704"/>
                  <a:gd name="T92" fmla="*/ 2073 w 2109"/>
                  <a:gd name="T93" fmla="*/ 395 h 704"/>
                  <a:gd name="T94" fmla="*/ 2059 w 2109"/>
                  <a:gd name="T95" fmla="*/ 367 h 704"/>
                  <a:gd name="T96" fmla="*/ 2041 w 2109"/>
                  <a:gd name="T97" fmla="*/ 314 h 704"/>
                  <a:gd name="T98" fmla="*/ 2015 w 2109"/>
                  <a:gd name="T99" fmla="*/ 226 h 704"/>
                  <a:gd name="T100" fmla="*/ 2003 w 2109"/>
                  <a:gd name="T101" fmla="*/ 186 h 704"/>
                  <a:gd name="T102" fmla="*/ 2015 w 2109"/>
                  <a:gd name="T103" fmla="*/ 146 h 704"/>
                  <a:gd name="T104" fmla="*/ 2018 w 2109"/>
                  <a:gd name="T105" fmla="*/ 118 h 704"/>
                  <a:gd name="T106" fmla="*/ 2009 w 2109"/>
                  <a:gd name="T107" fmla="*/ 70 h 704"/>
                  <a:gd name="T108" fmla="*/ 2035 w 2109"/>
                  <a:gd name="T109" fmla="*/ 0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109" h="704">
                    <a:moveTo>
                      <a:pt x="0" y="606"/>
                    </a:moveTo>
                    <a:lnTo>
                      <a:pt x="11" y="601"/>
                    </a:lnTo>
                    <a:lnTo>
                      <a:pt x="32" y="599"/>
                    </a:lnTo>
                    <a:lnTo>
                      <a:pt x="50" y="596"/>
                    </a:lnTo>
                    <a:lnTo>
                      <a:pt x="71" y="598"/>
                    </a:lnTo>
                    <a:lnTo>
                      <a:pt x="91" y="601"/>
                    </a:lnTo>
                    <a:lnTo>
                      <a:pt x="113" y="609"/>
                    </a:lnTo>
                    <a:lnTo>
                      <a:pt x="114" y="615"/>
                    </a:lnTo>
                    <a:lnTo>
                      <a:pt x="120" y="623"/>
                    </a:lnTo>
                    <a:lnTo>
                      <a:pt x="129" y="633"/>
                    </a:lnTo>
                    <a:lnTo>
                      <a:pt x="140" y="646"/>
                    </a:lnTo>
                    <a:lnTo>
                      <a:pt x="150" y="652"/>
                    </a:lnTo>
                    <a:lnTo>
                      <a:pt x="159" y="656"/>
                    </a:lnTo>
                    <a:lnTo>
                      <a:pt x="169" y="657"/>
                    </a:lnTo>
                    <a:lnTo>
                      <a:pt x="179" y="656"/>
                    </a:lnTo>
                    <a:lnTo>
                      <a:pt x="186" y="652"/>
                    </a:lnTo>
                    <a:lnTo>
                      <a:pt x="196" y="646"/>
                    </a:lnTo>
                    <a:lnTo>
                      <a:pt x="203" y="638"/>
                    </a:lnTo>
                    <a:lnTo>
                      <a:pt x="213" y="627"/>
                    </a:lnTo>
                    <a:lnTo>
                      <a:pt x="231" y="627"/>
                    </a:lnTo>
                    <a:lnTo>
                      <a:pt x="249" y="627"/>
                    </a:lnTo>
                    <a:lnTo>
                      <a:pt x="266" y="624"/>
                    </a:lnTo>
                    <a:lnTo>
                      <a:pt x="283" y="621"/>
                    </a:lnTo>
                    <a:lnTo>
                      <a:pt x="297" y="615"/>
                    </a:lnTo>
                    <a:lnTo>
                      <a:pt x="311" y="607"/>
                    </a:lnTo>
                    <a:lnTo>
                      <a:pt x="323" y="598"/>
                    </a:lnTo>
                    <a:lnTo>
                      <a:pt x="335" y="588"/>
                    </a:lnTo>
                    <a:lnTo>
                      <a:pt x="343" y="587"/>
                    </a:lnTo>
                    <a:lnTo>
                      <a:pt x="356" y="588"/>
                    </a:lnTo>
                    <a:lnTo>
                      <a:pt x="369" y="592"/>
                    </a:lnTo>
                    <a:lnTo>
                      <a:pt x="386" y="600"/>
                    </a:lnTo>
                    <a:lnTo>
                      <a:pt x="398" y="603"/>
                    </a:lnTo>
                    <a:lnTo>
                      <a:pt x="412" y="604"/>
                    </a:lnTo>
                    <a:lnTo>
                      <a:pt x="415" y="603"/>
                    </a:lnTo>
                    <a:lnTo>
                      <a:pt x="419" y="603"/>
                    </a:lnTo>
                    <a:lnTo>
                      <a:pt x="426" y="601"/>
                    </a:lnTo>
                    <a:lnTo>
                      <a:pt x="440" y="598"/>
                    </a:lnTo>
                    <a:lnTo>
                      <a:pt x="452" y="589"/>
                    </a:lnTo>
                    <a:lnTo>
                      <a:pt x="459" y="584"/>
                    </a:lnTo>
                    <a:lnTo>
                      <a:pt x="466" y="579"/>
                    </a:lnTo>
                    <a:lnTo>
                      <a:pt x="478" y="565"/>
                    </a:lnTo>
                    <a:lnTo>
                      <a:pt x="480" y="560"/>
                    </a:lnTo>
                    <a:lnTo>
                      <a:pt x="482" y="558"/>
                    </a:lnTo>
                    <a:lnTo>
                      <a:pt x="484" y="556"/>
                    </a:lnTo>
                    <a:lnTo>
                      <a:pt x="491" y="549"/>
                    </a:lnTo>
                    <a:lnTo>
                      <a:pt x="501" y="547"/>
                    </a:lnTo>
                    <a:lnTo>
                      <a:pt x="513" y="546"/>
                    </a:lnTo>
                    <a:lnTo>
                      <a:pt x="525" y="542"/>
                    </a:lnTo>
                    <a:lnTo>
                      <a:pt x="541" y="539"/>
                    </a:lnTo>
                    <a:lnTo>
                      <a:pt x="549" y="538"/>
                    </a:lnTo>
                    <a:lnTo>
                      <a:pt x="562" y="539"/>
                    </a:lnTo>
                    <a:lnTo>
                      <a:pt x="575" y="543"/>
                    </a:lnTo>
                    <a:lnTo>
                      <a:pt x="591" y="549"/>
                    </a:lnTo>
                    <a:lnTo>
                      <a:pt x="651" y="560"/>
                    </a:lnTo>
                    <a:lnTo>
                      <a:pt x="715" y="572"/>
                    </a:lnTo>
                    <a:lnTo>
                      <a:pt x="715" y="579"/>
                    </a:lnTo>
                    <a:lnTo>
                      <a:pt x="718" y="587"/>
                    </a:lnTo>
                    <a:lnTo>
                      <a:pt x="720" y="592"/>
                    </a:lnTo>
                    <a:lnTo>
                      <a:pt x="726" y="596"/>
                    </a:lnTo>
                    <a:lnTo>
                      <a:pt x="731" y="599"/>
                    </a:lnTo>
                    <a:lnTo>
                      <a:pt x="740" y="600"/>
                    </a:lnTo>
                    <a:lnTo>
                      <a:pt x="748" y="600"/>
                    </a:lnTo>
                    <a:lnTo>
                      <a:pt x="759" y="599"/>
                    </a:lnTo>
                    <a:lnTo>
                      <a:pt x="764" y="599"/>
                    </a:lnTo>
                    <a:lnTo>
                      <a:pt x="771" y="605"/>
                    </a:lnTo>
                    <a:lnTo>
                      <a:pt x="780" y="613"/>
                    </a:lnTo>
                    <a:lnTo>
                      <a:pt x="789" y="628"/>
                    </a:lnTo>
                    <a:lnTo>
                      <a:pt x="793" y="634"/>
                    </a:lnTo>
                    <a:lnTo>
                      <a:pt x="799" y="643"/>
                    </a:lnTo>
                    <a:lnTo>
                      <a:pt x="808" y="653"/>
                    </a:lnTo>
                    <a:lnTo>
                      <a:pt x="818" y="668"/>
                    </a:lnTo>
                    <a:lnTo>
                      <a:pt x="822" y="674"/>
                    </a:lnTo>
                    <a:lnTo>
                      <a:pt x="827" y="679"/>
                    </a:lnTo>
                    <a:lnTo>
                      <a:pt x="832" y="680"/>
                    </a:lnTo>
                    <a:lnTo>
                      <a:pt x="838" y="681"/>
                    </a:lnTo>
                    <a:lnTo>
                      <a:pt x="844" y="678"/>
                    </a:lnTo>
                    <a:lnTo>
                      <a:pt x="851" y="674"/>
                    </a:lnTo>
                    <a:lnTo>
                      <a:pt x="858" y="668"/>
                    </a:lnTo>
                    <a:lnTo>
                      <a:pt x="868" y="659"/>
                    </a:lnTo>
                    <a:lnTo>
                      <a:pt x="885" y="651"/>
                    </a:lnTo>
                    <a:lnTo>
                      <a:pt x="903" y="647"/>
                    </a:lnTo>
                    <a:lnTo>
                      <a:pt x="964" y="641"/>
                    </a:lnTo>
                    <a:lnTo>
                      <a:pt x="977" y="639"/>
                    </a:lnTo>
                    <a:lnTo>
                      <a:pt x="991" y="639"/>
                    </a:lnTo>
                    <a:lnTo>
                      <a:pt x="1001" y="639"/>
                    </a:lnTo>
                    <a:lnTo>
                      <a:pt x="1014" y="641"/>
                    </a:lnTo>
                    <a:lnTo>
                      <a:pt x="1023" y="643"/>
                    </a:lnTo>
                    <a:lnTo>
                      <a:pt x="1033" y="646"/>
                    </a:lnTo>
                    <a:lnTo>
                      <a:pt x="1050" y="655"/>
                    </a:lnTo>
                    <a:lnTo>
                      <a:pt x="1056" y="656"/>
                    </a:lnTo>
                    <a:lnTo>
                      <a:pt x="1064" y="657"/>
                    </a:lnTo>
                    <a:lnTo>
                      <a:pt x="1075" y="655"/>
                    </a:lnTo>
                    <a:lnTo>
                      <a:pt x="1089" y="651"/>
                    </a:lnTo>
                    <a:lnTo>
                      <a:pt x="1115" y="639"/>
                    </a:lnTo>
                    <a:lnTo>
                      <a:pt x="1147" y="629"/>
                    </a:lnTo>
                    <a:lnTo>
                      <a:pt x="1183" y="621"/>
                    </a:lnTo>
                    <a:lnTo>
                      <a:pt x="1227" y="616"/>
                    </a:lnTo>
                    <a:lnTo>
                      <a:pt x="1227" y="613"/>
                    </a:lnTo>
                    <a:lnTo>
                      <a:pt x="1227" y="612"/>
                    </a:lnTo>
                    <a:lnTo>
                      <a:pt x="1228" y="612"/>
                    </a:lnTo>
                    <a:lnTo>
                      <a:pt x="1231" y="610"/>
                    </a:lnTo>
                    <a:lnTo>
                      <a:pt x="1235" y="601"/>
                    </a:lnTo>
                    <a:lnTo>
                      <a:pt x="1240" y="588"/>
                    </a:lnTo>
                    <a:lnTo>
                      <a:pt x="1245" y="572"/>
                    </a:lnTo>
                    <a:lnTo>
                      <a:pt x="1247" y="565"/>
                    </a:lnTo>
                    <a:lnTo>
                      <a:pt x="1255" y="558"/>
                    </a:lnTo>
                    <a:lnTo>
                      <a:pt x="1264" y="548"/>
                    </a:lnTo>
                    <a:lnTo>
                      <a:pt x="1279" y="538"/>
                    </a:lnTo>
                    <a:lnTo>
                      <a:pt x="1285" y="537"/>
                    </a:lnTo>
                    <a:lnTo>
                      <a:pt x="1294" y="538"/>
                    </a:lnTo>
                    <a:lnTo>
                      <a:pt x="1303" y="539"/>
                    </a:lnTo>
                    <a:lnTo>
                      <a:pt x="1317" y="543"/>
                    </a:lnTo>
                    <a:lnTo>
                      <a:pt x="1320" y="543"/>
                    </a:lnTo>
                    <a:lnTo>
                      <a:pt x="1326" y="543"/>
                    </a:lnTo>
                    <a:lnTo>
                      <a:pt x="1340" y="539"/>
                    </a:lnTo>
                    <a:lnTo>
                      <a:pt x="1355" y="532"/>
                    </a:lnTo>
                    <a:lnTo>
                      <a:pt x="1376" y="521"/>
                    </a:lnTo>
                    <a:lnTo>
                      <a:pt x="1382" y="518"/>
                    </a:lnTo>
                    <a:lnTo>
                      <a:pt x="1392" y="512"/>
                    </a:lnTo>
                    <a:lnTo>
                      <a:pt x="1403" y="503"/>
                    </a:lnTo>
                    <a:lnTo>
                      <a:pt x="1416" y="495"/>
                    </a:lnTo>
                    <a:lnTo>
                      <a:pt x="1424" y="491"/>
                    </a:lnTo>
                    <a:lnTo>
                      <a:pt x="1438" y="491"/>
                    </a:lnTo>
                    <a:lnTo>
                      <a:pt x="1454" y="492"/>
                    </a:lnTo>
                    <a:lnTo>
                      <a:pt x="1475" y="496"/>
                    </a:lnTo>
                    <a:lnTo>
                      <a:pt x="1481" y="501"/>
                    </a:lnTo>
                    <a:lnTo>
                      <a:pt x="1491" y="507"/>
                    </a:lnTo>
                    <a:lnTo>
                      <a:pt x="1504" y="514"/>
                    </a:lnTo>
                    <a:lnTo>
                      <a:pt x="1521" y="524"/>
                    </a:lnTo>
                    <a:lnTo>
                      <a:pt x="1548" y="523"/>
                    </a:lnTo>
                    <a:lnTo>
                      <a:pt x="1578" y="520"/>
                    </a:lnTo>
                    <a:lnTo>
                      <a:pt x="1609" y="516"/>
                    </a:lnTo>
                    <a:lnTo>
                      <a:pt x="1643" y="512"/>
                    </a:lnTo>
                    <a:lnTo>
                      <a:pt x="1650" y="504"/>
                    </a:lnTo>
                    <a:lnTo>
                      <a:pt x="1657" y="501"/>
                    </a:lnTo>
                    <a:lnTo>
                      <a:pt x="1663" y="499"/>
                    </a:lnTo>
                    <a:lnTo>
                      <a:pt x="1670" y="502"/>
                    </a:lnTo>
                    <a:lnTo>
                      <a:pt x="1675" y="506"/>
                    </a:lnTo>
                    <a:lnTo>
                      <a:pt x="1681" y="514"/>
                    </a:lnTo>
                    <a:lnTo>
                      <a:pt x="1683" y="518"/>
                    </a:lnTo>
                    <a:lnTo>
                      <a:pt x="1685" y="524"/>
                    </a:lnTo>
                    <a:lnTo>
                      <a:pt x="1690" y="537"/>
                    </a:lnTo>
                    <a:lnTo>
                      <a:pt x="1713" y="576"/>
                    </a:lnTo>
                    <a:lnTo>
                      <a:pt x="1740" y="621"/>
                    </a:lnTo>
                    <a:lnTo>
                      <a:pt x="1740" y="615"/>
                    </a:lnTo>
                    <a:lnTo>
                      <a:pt x="1743" y="611"/>
                    </a:lnTo>
                    <a:lnTo>
                      <a:pt x="1747" y="607"/>
                    </a:lnTo>
                    <a:lnTo>
                      <a:pt x="1754" y="606"/>
                    </a:lnTo>
                    <a:lnTo>
                      <a:pt x="1761" y="604"/>
                    </a:lnTo>
                    <a:lnTo>
                      <a:pt x="1771" y="604"/>
                    </a:lnTo>
                    <a:lnTo>
                      <a:pt x="1794" y="605"/>
                    </a:lnTo>
                    <a:lnTo>
                      <a:pt x="1809" y="615"/>
                    </a:lnTo>
                    <a:lnTo>
                      <a:pt x="1829" y="626"/>
                    </a:lnTo>
                    <a:lnTo>
                      <a:pt x="1853" y="636"/>
                    </a:lnTo>
                    <a:lnTo>
                      <a:pt x="1885" y="650"/>
                    </a:lnTo>
                    <a:lnTo>
                      <a:pt x="1893" y="666"/>
                    </a:lnTo>
                    <a:lnTo>
                      <a:pt x="1907" y="680"/>
                    </a:lnTo>
                    <a:lnTo>
                      <a:pt x="1924" y="692"/>
                    </a:lnTo>
                    <a:lnTo>
                      <a:pt x="1946" y="704"/>
                    </a:lnTo>
                    <a:lnTo>
                      <a:pt x="1947" y="695"/>
                    </a:lnTo>
                    <a:lnTo>
                      <a:pt x="1949" y="686"/>
                    </a:lnTo>
                    <a:lnTo>
                      <a:pt x="1950" y="676"/>
                    </a:lnTo>
                    <a:lnTo>
                      <a:pt x="1950" y="672"/>
                    </a:lnTo>
                    <a:lnTo>
                      <a:pt x="1950" y="669"/>
                    </a:lnTo>
                    <a:lnTo>
                      <a:pt x="1950" y="668"/>
                    </a:lnTo>
                    <a:lnTo>
                      <a:pt x="1952" y="668"/>
                    </a:lnTo>
                    <a:lnTo>
                      <a:pt x="1954" y="647"/>
                    </a:lnTo>
                    <a:lnTo>
                      <a:pt x="1963" y="628"/>
                    </a:lnTo>
                    <a:lnTo>
                      <a:pt x="1976" y="610"/>
                    </a:lnTo>
                    <a:lnTo>
                      <a:pt x="1995" y="593"/>
                    </a:lnTo>
                    <a:lnTo>
                      <a:pt x="2016" y="588"/>
                    </a:lnTo>
                    <a:lnTo>
                      <a:pt x="2040" y="584"/>
                    </a:lnTo>
                    <a:lnTo>
                      <a:pt x="2068" y="579"/>
                    </a:lnTo>
                    <a:lnTo>
                      <a:pt x="2099" y="577"/>
                    </a:lnTo>
                    <a:lnTo>
                      <a:pt x="2104" y="564"/>
                    </a:lnTo>
                    <a:lnTo>
                      <a:pt x="2108" y="553"/>
                    </a:lnTo>
                    <a:lnTo>
                      <a:pt x="2109" y="542"/>
                    </a:lnTo>
                    <a:lnTo>
                      <a:pt x="2108" y="533"/>
                    </a:lnTo>
                    <a:lnTo>
                      <a:pt x="2104" y="525"/>
                    </a:lnTo>
                    <a:lnTo>
                      <a:pt x="2098" y="519"/>
                    </a:lnTo>
                    <a:lnTo>
                      <a:pt x="2090" y="513"/>
                    </a:lnTo>
                    <a:lnTo>
                      <a:pt x="2079" y="510"/>
                    </a:lnTo>
                    <a:lnTo>
                      <a:pt x="2076" y="463"/>
                    </a:lnTo>
                    <a:lnTo>
                      <a:pt x="2078" y="415"/>
                    </a:lnTo>
                    <a:lnTo>
                      <a:pt x="2076" y="410"/>
                    </a:lnTo>
                    <a:lnTo>
                      <a:pt x="2076" y="406"/>
                    </a:lnTo>
                    <a:lnTo>
                      <a:pt x="2074" y="400"/>
                    </a:lnTo>
                    <a:lnTo>
                      <a:pt x="2073" y="395"/>
                    </a:lnTo>
                    <a:lnTo>
                      <a:pt x="2069" y="388"/>
                    </a:lnTo>
                    <a:lnTo>
                      <a:pt x="2067" y="381"/>
                    </a:lnTo>
                    <a:lnTo>
                      <a:pt x="2062" y="372"/>
                    </a:lnTo>
                    <a:lnTo>
                      <a:pt x="2059" y="367"/>
                    </a:lnTo>
                    <a:lnTo>
                      <a:pt x="2058" y="365"/>
                    </a:lnTo>
                    <a:lnTo>
                      <a:pt x="2058" y="364"/>
                    </a:lnTo>
                    <a:lnTo>
                      <a:pt x="2047" y="339"/>
                    </a:lnTo>
                    <a:lnTo>
                      <a:pt x="2041" y="314"/>
                    </a:lnTo>
                    <a:lnTo>
                      <a:pt x="2038" y="284"/>
                    </a:lnTo>
                    <a:lnTo>
                      <a:pt x="2036" y="251"/>
                    </a:lnTo>
                    <a:lnTo>
                      <a:pt x="2023" y="238"/>
                    </a:lnTo>
                    <a:lnTo>
                      <a:pt x="2015" y="226"/>
                    </a:lnTo>
                    <a:lnTo>
                      <a:pt x="2010" y="218"/>
                    </a:lnTo>
                    <a:lnTo>
                      <a:pt x="2007" y="212"/>
                    </a:lnTo>
                    <a:lnTo>
                      <a:pt x="2004" y="200"/>
                    </a:lnTo>
                    <a:lnTo>
                      <a:pt x="2003" y="186"/>
                    </a:lnTo>
                    <a:lnTo>
                      <a:pt x="2004" y="173"/>
                    </a:lnTo>
                    <a:lnTo>
                      <a:pt x="2007" y="159"/>
                    </a:lnTo>
                    <a:lnTo>
                      <a:pt x="2010" y="152"/>
                    </a:lnTo>
                    <a:lnTo>
                      <a:pt x="2015" y="146"/>
                    </a:lnTo>
                    <a:lnTo>
                      <a:pt x="2018" y="136"/>
                    </a:lnTo>
                    <a:lnTo>
                      <a:pt x="2018" y="130"/>
                    </a:lnTo>
                    <a:lnTo>
                      <a:pt x="2019" y="125"/>
                    </a:lnTo>
                    <a:lnTo>
                      <a:pt x="2018" y="118"/>
                    </a:lnTo>
                    <a:lnTo>
                      <a:pt x="2018" y="112"/>
                    </a:lnTo>
                    <a:lnTo>
                      <a:pt x="2016" y="103"/>
                    </a:lnTo>
                    <a:lnTo>
                      <a:pt x="2015" y="96"/>
                    </a:lnTo>
                    <a:lnTo>
                      <a:pt x="2009" y="70"/>
                    </a:lnTo>
                    <a:lnTo>
                      <a:pt x="2010" y="46"/>
                    </a:lnTo>
                    <a:lnTo>
                      <a:pt x="2018" y="22"/>
                    </a:lnTo>
                    <a:lnTo>
                      <a:pt x="2024" y="10"/>
                    </a:lnTo>
                    <a:lnTo>
                      <a:pt x="2035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905">
                <a:extLst>
                  <a:ext uri="{FF2B5EF4-FFF2-40B4-BE49-F238E27FC236}">
                    <a16:creationId xmlns:a16="http://schemas.microsoft.com/office/drawing/2014/main" id="{63AF24EB-1BA1-57C8-DE22-5B57FDE11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05"/>
                <a:ext cx="80" cy="18"/>
              </a:xfrm>
              <a:custGeom>
                <a:avLst/>
                <a:gdLst>
                  <a:gd name="T0" fmla="*/ 398 w 398"/>
                  <a:gd name="T1" fmla="*/ 84 h 89"/>
                  <a:gd name="T2" fmla="*/ 385 w 398"/>
                  <a:gd name="T3" fmla="*/ 88 h 89"/>
                  <a:gd name="T4" fmla="*/ 377 w 398"/>
                  <a:gd name="T5" fmla="*/ 87 h 89"/>
                  <a:gd name="T6" fmla="*/ 371 w 398"/>
                  <a:gd name="T7" fmla="*/ 87 h 89"/>
                  <a:gd name="T8" fmla="*/ 365 w 398"/>
                  <a:gd name="T9" fmla="*/ 86 h 89"/>
                  <a:gd name="T10" fmla="*/ 361 w 398"/>
                  <a:gd name="T11" fmla="*/ 84 h 89"/>
                  <a:gd name="T12" fmla="*/ 353 w 398"/>
                  <a:gd name="T13" fmla="*/ 78 h 89"/>
                  <a:gd name="T14" fmla="*/ 349 w 398"/>
                  <a:gd name="T15" fmla="*/ 75 h 89"/>
                  <a:gd name="T16" fmla="*/ 348 w 398"/>
                  <a:gd name="T17" fmla="*/ 72 h 89"/>
                  <a:gd name="T18" fmla="*/ 339 w 398"/>
                  <a:gd name="T19" fmla="*/ 61 h 89"/>
                  <a:gd name="T20" fmla="*/ 330 w 398"/>
                  <a:gd name="T21" fmla="*/ 55 h 89"/>
                  <a:gd name="T22" fmla="*/ 315 w 398"/>
                  <a:gd name="T23" fmla="*/ 52 h 89"/>
                  <a:gd name="T24" fmla="*/ 307 w 398"/>
                  <a:gd name="T25" fmla="*/ 52 h 89"/>
                  <a:gd name="T26" fmla="*/ 299 w 398"/>
                  <a:gd name="T27" fmla="*/ 54 h 89"/>
                  <a:gd name="T28" fmla="*/ 297 w 398"/>
                  <a:gd name="T29" fmla="*/ 54 h 89"/>
                  <a:gd name="T30" fmla="*/ 296 w 398"/>
                  <a:gd name="T31" fmla="*/ 57 h 89"/>
                  <a:gd name="T32" fmla="*/ 293 w 398"/>
                  <a:gd name="T33" fmla="*/ 60 h 89"/>
                  <a:gd name="T34" fmla="*/ 292 w 398"/>
                  <a:gd name="T35" fmla="*/ 68 h 89"/>
                  <a:gd name="T36" fmla="*/ 288 w 398"/>
                  <a:gd name="T37" fmla="*/ 75 h 89"/>
                  <a:gd name="T38" fmla="*/ 284 w 398"/>
                  <a:gd name="T39" fmla="*/ 81 h 89"/>
                  <a:gd name="T40" fmla="*/ 279 w 398"/>
                  <a:gd name="T41" fmla="*/ 82 h 89"/>
                  <a:gd name="T42" fmla="*/ 275 w 398"/>
                  <a:gd name="T43" fmla="*/ 84 h 89"/>
                  <a:gd name="T44" fmla="*/ 267 w 398"/>
                  <a:gd name="T45" fmla="*/ 87 h 89"/>
                  <a:gd name="T46" fmla="*/ 240 w 398"/>
                  <a:gd name="T47" fmla="*/ 88 h 89"/>
                  <a:gd name="T48" fmla="*/ 227 w 398"/>
                  <a:gd name="T49" fmla="*/ 88 h 89"/>
                  <a:gd name="T50" fmla="*/ 215 w 398"/>
                  <a:gd name="T51" fmla="*/ 89 h 89"/>
                  <a:gd name="T52" fmla="*/ 175 w 398"/>
                  <a:gd name="T53" fmla="*/ 88 h 89"/>
                  <a:gd name="T54" fmla="*/ 136 w 398"/>
                  <a:gd name="T55" fmla="*/ 84 h 89"/>
                  <a:gd name="T56" fmla="*/ 122 w 398"/>
                  <a:gd name="T57" fmla="*/ 83 h 89"/>
                  <a:gd name="T58" fmla="*/ 112 w 398"/>
                  <a:gd name="T59" fmla="*/ 80 h 89"/>
                  <a:gd name="T60" fmla="*/ 101 w 398"/>
                  <a:gd name="T61" fmla="*/ 71 h 89"/>
                  <a:gd name="T62" fmla="*/ 95 w 398"/>
                  <a:gd name="T63" fmla="*/ 63 h 89"/>
                  <a:gd name="T64" fmla="*/ 86 w 398"/>
                  <a:gd name="T65" fmla="*/ 54 h 89"/>
                  <a:gd name="T66" fmla="*/ 78 w 398"/>
                  <a:gd name="T67" fmla="*/ 49 h 89"/>
                  <a:gd name="T68" fmla="*/ 66 w 398"/>
                  <a:gd name="T69" fmla="*/ 46 h 89"/>
                  <a:gd name="T70" fmla="*/ 52 w 398"/>
                  <a:gd name="T71" fmla="*/ 44 h 89"/>
                  <a:gd name="T72" fmla="*/ 24 w 398"/>
                  <a:gd name="T73" fmla="*/ 25 h 89"/>
                  <a:gd name="T74" fmla="*/ 11 w 398"/>
                  <a:gd name="T75" fmla="*/ 13 h 89"/>
                  <a:gd name="T76" fmla="*/ 0 w 398"/>
                  <a:gd name="T7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98" h="89">
                    <a:moveTo>
                      <a:pt x="398" y="84"/>
                    </a:moveTo>
                    <a:lnTo>
                      <a:pt x="385" y="88"/>
                    </a:lnTo>
                    <a:lnTo>
                      <a:pt x="377" y="87"/>
                    </a:lnTo>
                    <a:lnTo>
                      <a:pt x="371" y="87"/>
                    </a:lnTo>
                    <a:lnTo>
                      <a:pt x="365" y="86"/>
                    </a:lnTo>
                    <a:lnTo>
                      <a:pt x="361" y="84"/>
                    </a:lnTo>
                    <a:lnTo>
                      <a:pt x="353" y="78"/>
                    </a:lnTo>
                    <a:lnTo>
                      <a:pt x="349" y="75"/>
                    </a:lnTo>
                    <a:lnTo>
                      <a:pt x="348" y="72"/>
                    </a:lnTo>
                    <a:lnTo>
                      <a:pt x="339" y="61"/>
                    </a:lnTo>
                    <a:lnTo>
                      <a:pt x="330" y="55"/>
                    </a:lnTo>
                    <a:lnTo>
                      <a:pt x="315" y="52"/>
                    </a:lnTo>
                    <a:lnTo>
                      <a:pt x="307" y="52"/>
                    </a:lnTo>
                    <a:lnTo>
                      <a:pt x="299" y="54"/>
                    </a:lnTo>
                    <a:lnTo>
                      <a:pt x="297" y="54"/>
                    </a:lnTo>
                    <a:lnTo>
                      <a:pt x="296" y="57"/>
                    </a:lnTo>
                    <a:lnTo>
                      <a:pt x="293" y="60"/>
                    </a:lnTo>
                    <a:lnTo>
                      <a:pt x="292" y="68"/>
                    </a:lnTo>
                    <a:lnTo>
                      <a:pt x="288" y="75"/>
                    </a:lnTo>
                    <a:lnTo>
                      <a:pt x="284" y="81"/>
                    </a:lnTo>
                    <a:lnTo>
                      <a:pt x="279" y="82"/>
                    </a:lnTo>
                    <a:lnTo>
                      <a:pt x="275" y="84"/>
                    </a:lnTo>
                    <a:lnTo>
                      <a:pt x="267" y="87"/>
                    </a:lnTo>
                    <a:lnTo>
                      <a:pt x="240" y="88"/>
                    </a:lnTo>
                    <a:lnTo>
                      <a:pt x="227" y="88"/>
                    </a:lnTo>
                    <a:lnTo>
                      <a:pt x="215" y="89"/>
                    </a:lnTo>
                    <a:lnTo>
                      <a:pt x="175" y="88"/>
                    </a:lnTo>
                    <a:lnTo>
                      <a:pt x="136" y="84"/>
                    </a:lnTo>
                    <a:lnTo>
                      <a:pt x="122" y="83"/>
                    </a:lnTo>
                    <a:lnTo>
                      <a:pt x="112" y="80"/>
                    </a:lnTo>
                    <a:lnTo>
                      <a:pt x="101" y="71"/>
                    </a:lnTo>
                    <a:lnTo>
                      <a:pt x="95" y="63"/>
                    </a:lnTo>
                    <a:lnTo>
                      <a:pt x="86" y="54"/>
                    </a:lnTo>
                    <a:lnTo>
                      <a:pt x="78" y="49"/>
                    </a:lnTo>
                    <a:lnTo>
                      <a:pt x="66" y="46"/>
                    </a:lnTo>
                    <a:lnTo>
                      <a:pt x="52" y="44"/>
                    </a:lnTo>
                    <a:lnTo>
                      <a:pt x="24" y="25"/>
                    </a:lnTo>
                    <a:lnTo>
                      <a:pt x="11" y="13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906">
                <a:extLst>
                  <a:ext uri="{FF2B5EF4-FFF2-40B4-BE49-F238E27FC236}">
                    <a16:creationId xmlns:a16="http://schemas.microsoft.com/office/drawing/2014/main" id="{7EB68BBB-DD7B-75CA-1755-2D1C888FDE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9" y="3308"/>
                <a:ext cx="139" cy="210"/>
              </a:xfrm>
              <a:custGeom>
                <a:avLst/>
                <a:gdLst>
                  <a:gd name="T0" fmla="*/ 7 w 697"/>
                  <a:gd name="T1" fmla="*/ 1044 h 1047"/>
                  <a:gd name="T2" fmla="*/ 19 w 697"/>
                  <a:gd name="T3" fmla="*/ 1036 h 1047"/>
                  <a:gd name="T4" fmla="*/ 25 w 697"/>
                  <a:gd name="T5" fmla="*/ 1030 h 1047"/>
                  <a:gd name="T6" fmla="*/ 28 w 697"/>
                  <a:gd name="T7" fmla="*/ 1017 h 1047"/>
                  <a:gd name="T8" fmla="*/ 31 w 697"/>
                  <a:gd name="T9" fmla="*/ 1009 h 1047"/>
                  <a:gd name="T10" fmla="*/ 35 w 697"/>
                  <a:gd name="T11" fmla="*/ 984 h 1047"/>
                  <a:gd name="T12" fmla="*/ 51 w 697"/>
                  <a:gd name="T13" fmla="*/ 946 h 1047"/>
                  <a:gd name="T14" fmla="*/ 71 w 697"/>
                  <a:gd name="T15" fmla="*/ 898 h 1047"/>
                  <a:gd name="T16" fmla="*/ 103 w 697"/>
                  <a:gd name="T17" fmla="*/ 848 h 1047"/>
                  <a:gd name="T18" fmla="*/ 115 w 697"/>
                  <a:gd name="T19" fmla="*/ 838 h 1047"/>
                  <a:gd name="T20" fmla="*/ 140 w 697"/>
                  <a:gd name="T21" fmla="*/ 825 h 1047"/>
                  <a:gd name="T22" fmla="*/ 190 w 697"/>
                  <a:gd name="T23" fmla="*/ 804 h 1047"/>
                  <a:gd name="T24" fmla="*/ 209 w 697"/>
                  <a:gd name="T25" fmla="*/ 794 h 1047"/>
                  <a:gd name="T26" fmla="*/ 219 w 697"/>
                  <a:gd name="T27" fmla="*/ 768 h 1047"/>
                  <a:gd name="T28" fmla="*/ 224 w 697"/>
                  <a:gd name="T29" fmla="*/ 735 h 1047"/>
                  <a:gd name="T30" fmla="*/ 239 w 697"/>
                  <a:gd name="T31" fmla="*/ 706 h 1047"/>
                  <a:gd name="T32" fmla="*/ 263 w 697"/>
                  <a:gd name="T33" fmla="*/ 682 h 1047"/>
                  <a:gd name="T34" fmla="*/ 282 w 697"/>
                  <a:gd name="T35" fmla="*/ 666 h 1047"/>
                  <a:gd name="T36" fmla="*/ 289 w 697"/>
                  <a:gd name="T37" fmla="*/ 660 h 1047"/>
                  <a:gd name="T38" fmla="*/ 314 w 697"/>
                  <a:gd name="T39" fmla="*/ 638 h 1047"/>
                  <a:gd name="T40" fmla="*/ 337 w 697"/>
                  <a:gd name="T41" fmla="*/ 615 h 1047"/>
                  <a:gd name="T42" fmla="*/ 362 w 697"/>
                  <a:gd name="T43" fmla="*/ 575 h 1047"/>
                  <a:gd name="T44" fmla="*/ 388 w 697"/>
                  <a:gd name="T45" fmla="*/ 532 h 1047"/>
                  <a:gd name="T46" fmla="*/ 406 w 697"/>
                  <a:gd name="T47" fmla="*/ 484 h 1047"/>
                  <a:gd name="T48" fmla="*/ 385 w 697"/>
                  <a:gd name="T49" fmla="*/ 480 h 1047"/>
                  <a:gd name="T50" fmla="*/ 374 w 697"/>
                  <a:gd name="T51" fmla="*/ 469 h 1047"/>
                  <a:gd name="T52" fmla="*/ 371 w 697"/>
                  <a:gd name="T53" fmla="*/ 448 h 1047"/>
                  <a:gd name="T54" fmla="*/ 374 w 697"/>
                  <a:gd name="T55" fmla="*/ 420 h 1047"/>
                  <a:gd name="T56" fmla="*/ 383 w 697"/>
                  <a:gd name="T57" fmla="*/ 412 h 1047"/>
                  <a:gd name="T58" fmla="*/ 390 w 697"/>
                  <a:gd name="T59" fmla="*/ 402 h 1047"/>
                  <a:gd name="T60" fmla="*/ 391 w 697"/>
                  <a:gd name="T61" fmla="*/ 391 h 1047"/>
                  <a:gd name="T62" fmla="*/ 392 w 697"/>
                  <a:gd name="T63" fmla="*/ 381 h 1047"/>
                  <a:gd name="T64" fmla="*/ 394 w 697"/>
                  <a:gd name="T65" fmla="*/ 375 h 1047"/>
                  <a:gd name="T66" fmla="*/ 405 w 697"/>
                  <a:gd name="T67" fmla="*/ 352 h 1047"/>
                  <a:gd name="T68" fmla="*/ 443 w 697"/>
                  <a:gd name="T69" fmla="*/ 339 h 1047"/>
                  <a:gd name="T70" fmla="*/ 445 w 697"/>
                  <a:gd name="T71" fmla="*/ 317 h 1047"/>
                  <a:gd name="T72" fmla="*/ 454 w 697"/>
                  <a:gd name="T73" fmla="*/ 291 h 1047"/>
                  <a:gd name="T74" fmla="*/ 475 w 697"/>
                  <a:gd name="T75" fmla="*/ 275 h 1047"/>
                  <a:gd name="T76" fmla="*/ 503 w 697"/>
                  <a:gd name="T77" fmla="*/ 266 h 1047"/>
                  <a:gd name="T78" fmla="*/ 510 w 697"/>
                  <a:gd name="T79" fmla="*/ 263 h 1047"/>
                  <a:gd name="T80" fmla="*/ 518 w 697"/>
                  <a:gd name="T81" fmla="*/ 259 h 1047"/>
                  <a:gd name="T82" fmla="*/ 527 w 697"/>
                  <a:gd name="T83" fmla="*/ 252 h 1047"/>
                  <a:gd name="T84" fmla="*/ 531 w 697"/>
                  <a:gd name="T85" fmla="*/ 248 h 1047"/>
                  <a:gd name="T86" fmla="*/ 537 w 697"/>
                  <a:gd name="T87" fmla="*/ 237 h 1047"/>
                  <a:gd name="T88" fmla="*/ 538 w 697"/>
                  <a:gd name="T89" fmla="*/ 223 h 1047"/>
                  <a:gd name="T90" fmla="*/ 539 w 697"/>
                  <a:gd name="T91" fmla="*/ 207 h 1047"/>
                  <a:gd name="T92" fmla="*/ 535 w 697"/>
                  <a:gd name="T93" fmla="*/ 192 h 1047"/>
                  <a:gd name="T94" fmla="*/ 533 w 697"/>
                  <a:gd name="T95" fmla="*/ 178 h 1047"/>
                  <a:gd name="T96" fmla="*/ 531 w 697"/>
                  <a:gd name="T97" fmla="*/ 151 h 1047"/>
                  <a:gd name="T98" fmla="*/ 535 w 697"/>
                  <a:gd name="T99" fmla="*/ 107 h 1047"/>
                  <a:gd name="T100" fmla="*/ 554 w 697"/>
                  <a:gd name="T101" fmla="*/ 75 h 1047"/>
                  <a:gd name="T102" fmla="*/ 565 w 697"/>
                  <a:gd name="T103" fmla="*/ 69 h 1047"/>
                  <a:gd name="T104" fmla="*/ 585 w 697"/>
                  <a:gd name="T105" fmla="*/ 54 h 1047"/>
                  <a:gd name="T106" fmla="*/ 624 w 697"/>
                  <a:gd name="T107" fmla="*/ 17 h 1047"/>
                  <a:gd name="T108" fmla="*/ 645 w 697"/>
                  <a:gd name="T109" fmla="*/ 15 h 1047"/>
                  <a:gd name="T110" fmla="*/ 659 w 697"/>
                  <a:gd name="T111" fmla="*/ 12 h 1047"/>
                  <a:gd name="T112" fmla="*/ 672 w 697"/>
                  <a:gd name="T113" fmla="*/ 8 h 1047"/>
                  <a:gd name="T114" fmla="*/ 688 w 697"/>
                  <a:gd name="T115" fmla="*/ 2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97" h="1047">
                    <a:moveTo>
                      <a:pt x="0" y="1047"/>
                    </a:moveTo>
                    <a:lnTo>
                      <a:pt x="7" y="1044"/>
                    </a:lnTo>
                    <a:lnTo>
                      <a:pt x="14" y="1041"/>
                    </a:lnTo>
                    <a:lnTo>
                      <a:pt x="19" y="1036"/>
                    </a:lnTo>
                    <a:lnTo>
                      <a:pt x="22" y="1032"/>
                    </a:lnTo>
                    <a:lnTo>
                      <a:pt x="25" y="1030"/>
                    </a:lnTo>
                    <a:lnTo>
                      <a:pt x="28" y="1020"/>
                    </a:lnTo>
                    <a:lnTo>
                      <a:pt x="28" y="1017"/>
                    </a:lnTo>
                    <a:lnTo>
                      <a:pt x="29" y="1014"/>
                    </a:lnTo>
                    <a:lnTo>
                      <a:pt x="31" y="1009"/>
                    </a:lnTo>
                    <a:lnTo>
                      <a:pt x="32" y="997"/>
                    </a:lnTo>
                    <a:lnTo>
                      <a:pt x="35" y="984"/>
                    </a:lnTo>
                    <a:lnTo>
                      <a:pt x="42" y="966"/>
                    </a:lnTo>
                    <a:lnTo>
                      <a:pt x="51" y="946"/>
                    </a:lnTo>
                    <a:lnTo>
                      <a:pt x="60" y="923"/>
                    </a:lnTo>
                    <a:lnTo>
                      <a:pt x="71" y="898"/>
                    </a:lnTo>
                    <a:lnTo>
                      <a:pt x="85" y="871"/>
                    </a:lnTo>
                    <a:lnTo>
                      <a:pt x="103" y="848"/>
                    </a:lnTo>
                    <a:lnTo>
                      <a:pt x="106" y="843"/>
                    </a:lnTo>
                    <a:lnTo>
                      <a:pt x="115" y="838"/>
                    </a:lnTo>
                    <a:lnTo>
                      <a:pt x="126" y="832"/>
                    </a:lnTo>
                    <a:lnTo>
                      <a:pt x="140" y="825"/>
                    </a:lnTo>
                    <a:lnTo>
                      <a:pt x="186" y="808"/>
                    </a:lnTo>
                    <a:lnTo>
                      <a:pt x="190" y="804"/>
                    </a:lnTo>
                    <a:lnTo>
                      <a:pt x="199" y="800"/>
                    </a:lnTo>
                    <a:lnTo>
                      <a:pt x="209" y="794"/>
                    </a:lnTo>
                    <a:lnTo>
                      <a:pt x="223" y="786"/>
                    </a:lnTo>
                    <a:lnTo>
                      <a:pt x="219" y="768"/>
                    </a:lnTo>
                    <a:lnTo>
                      <a:pt x="220" y="751"/>
                    </a:lnTo>
                    <a:lnTo>
                      <a:pt x="224" y="735"/>
                    </a:lnTo>
                    <a:lnTo>
                      <a:pt x="230" y="721"/>
                    </a:lnTo>
                    <a:lnTo>
                      <a:pt x="239" y="706"/>
                    </a:lnTo>
                    <a:lnTo>
                      <a:pt x="249" y="694"/>
                    </a:lnTo>
                    <a:lnTo>
                      <a:pt x="263" y="682"/>
                    </a:lnTo>
                    <a:lnTo>
                      <a:pt x="279" y="672"/>
                    </a:lnTo>
                    <a:lnTo>
                      <a:pt x="282" y="666"/>
                    </a:lnTo>
                    <a:lnTo>
                      <a:pt x="285" y="663"/>
                    </a:lnTo>
                    <a:lnTo>
                      <a:pt x="289" y="660"/>
                    </a:lnTo>
                    <a:lnTo>
                      <a:pt x="300" y="649"/>
                    </a:lnTo>
                    <a:lnTo>
                      <a:pt x="314" y="638"/>
                    </a:lnTo>
                    <a:lnTo>
                      <a:pt x="325" y="629"/>
                    </a:lnTo>
                    <a:lnTo>
                      <a:pt x="337" y="615"/>
                    </a:lnTo>
                    <a:lnTo>
                      <a:pt x="349" y="597"/>
                    </a:lnTo>
                    <a:lnTo>
                      <a:pt x="362" y="575"/>
                    </a:lnTo>
                    <a:lnTo>
                      <a:pt x="375" y="554"/>
                    </a:lnTo>
                    <a:lnTo>
                      <a:pt x="388" y="532"/>
                    </a:lnTo>
                    <a:lnTo>
                      <a:pt x="397" y="509"/>
                    </a:lnTo>
                    <a:lnTo>
                      <a:pt x="406" y="484"/>
                    </a:lnTo>
                    <a:lnTo>
                      <a:pt x="394" y="483"/>
                    </a:lnTo>
                    <a:lnTo>
                      <a:pt x="385" y="480"/>
                    </a:lnTo>
                    <a:lnTo>
                      <a:pt x="378" y="475"/>
                    </a:lnTo>
                    <a:lnTo>
                      <a:pt x="374" y="469"/>
                    </a:lnTo>
                    <a:lnTo>
                      <a:pt x="371" y="459"/>
                    </a:lnTo>
                    <a:lnTo>
                      <a:pt x="371" y="448"/>
                    </a:lnTo>
                    <a:lnTo>
                      <a:pt x="371" y="435"/>
                    </a:lnTo>
                    <a:lnTo>
                      <a:pt x="374" y="420"/>
                    </a:lnTo>
                    <a:lnTo>
                      <a:pt x="378" y="415"/>
                    </a:lnTo>
                    <a:lnTo>
                      <a:pt x="383" y="412"/>
                    </a:lnTo>
                    <a:lnTo>
                      <a:pt x="386" y="407"/>
                    </a:lnTo>
                    <a:lnTo>
                      <a:pt x="390" y="402"/>
                    </a:lnTo>
                    <a:lnTo>
                      <a:pt x="391" y="395"/>
                    </a:lnTo>
                    <a:lnTo>
                      <a:pt x="391" y="391"/>
                    </a:lnTo>
                    <a:lnTo>
                      <a:pt x="392" y="389"/>
                    </a:lnTo>
                    <a:lnTo>
                      <a:pt x="392" y="381"/>
                    </a:lnTo>
                    <a:lnTo>
                      <a:pt x="392" y="378"/>
                    </a:lnTo>
                    <a:lnTo>
                      <a:pt x="394" y="375"/>
                    </a:lnTo>
                    <a:lnTo>
                      <a:pt x="395" y="362"/>
                    </a:lnTo>
                    <a:lnTo>
                      <a:pt x="405" y="352"/>
                    </a:lnTo>
                    <a:lnTo>
                      <a:pt x="420" y="344"/>
                    </a:lnTo>
                    <a:lnTo>
                      <a:pt x="443" y="339"/>
                    </a:lnTo>
                    <a:lnTo>
                      <a:pt x="442" y="328"/>
                    </a:lnTo>
                    <a:lnTo>
                      <a:pt x="445" y="317"/>
                    </a:lnTo>
                    <a:lnTo>
                      <a:pt x="448" y="304"/>
                    </a:lnTo>
                    <a:lnTo>
                      <a:pt x="454" y="291"/>
                    </a:lnTo>
                    <a:lnTo>
                      <a:pt x="463" y="281"/>
                    </a:lnTo>
                    <a:lnTo>
                      <a:pt x="475" y="275"/>
                    </a:lnTo>
                    <a:lnTo>
                      <a:pt x="487" y="269"/>
                    </a:lnTo>
                    <a:lnTo>
                      <a:pt x="503" y="266"/>
                    </a:lnTo>
                    <a:lnTo>
                      <a:pt x="508" y="264"/>
                    </a:lnTo>
                    <a:lnTo>
                      <a:pt x="510" y="263"/>
                    </a:lnTo>
                    <a:lnTo>
                      <a:pt x="514" y="263"/>
                    </a:lnTo>
                    <a:lnTo>
                      <a:pt x="518" y="259"/>
                    </a:lnTo>
                    <a:lnTo>
                      <a:pt x="525" y="257"/>
                    </a:lnTo>
                    <a:lnTo>
                      <a:pt x="527" y="252"/>
                    </a:lnTo>
                    <a:lnTo>
                      <a:pt x="528" y="249"/>
                    </a:lnTo>
                    <a:lnTo>
                      <a:pt x="531" y="248"/>
                    </a:lnTo>
                    <a:lnTo>
                      <a:pt x="533" y="242"/>
                    </a:lnTo>
                    <a:lnTo>
                      <a:pt x="537" y="237"/>
                    </a:lnTo>
                    <a:lnTo>
                      <a:pt x="537" y="230"/>
                    </a:lnTo>
                    <a:lnTo>
                      <a:pt x="538" y="223"/>
                    </a:lnTo>
                    <a:lnTo>
                      <a:pt x="538" y="214"/>
                    </a:lnTo>
                    <a:lnTo>
                      <a:pt x="539" y="207"/>
                    </a:lnTo>
                    <a:lnTo>
                      <a:pt x="537" y="197"/>
                    </a:lnTo>
                    <a:lnTo>
                      <a:pt x="535" y="192"/>
                    </a:lnTo>
                    <a:lnTo>
                      <a:pt x="535" y="189"/>
                    </a:lnTo>
                    <a:lnTo>
                      <a:pt x="533" y="178"/>
                    </a:lnTo>
                    <a:lnTo>
                      <a:pt x="532" y="168"/>
                    </a:lnTo>
                    <a:lnTo>
                      <a:pt x="531" y="151"/>
                    </a:lnTo>
                    <a:lnTo>
                      <a:pt x="532" y="132"/>
                    </a:lnTo>
                    <a:lnTo>
                      <a:pt x="535" y="107"/>
                    </a:lnTo>
                    <a:lnTo>
                      <a:pt x="544" y="82"/>
                    </a:lnTo>
                    <a:lnTo>
                      <a:pt x="554" y="75"/>
                    </a:lnTo>
                    <a:lnTo>
                      <a:pt x="558" y="71"/>
                    </a:lnTo>
                    <a:lnTo>
                      <a:pt x="565" y="69"/>
                    </a:lnTo>
                    <a:lnTo>
                      <a:pt x="574" y="61"/>
                    </a:lnTo>
                    <a:lnTo>
                      <a:pt x="585" y="54"/>
                    </a:lnTo>
                    <a:lnTo>
                      <a:pt x="605" y="36"/>
                    </a:lnTo>
                    <a:lnTo>
                      <a:pt x="624" y="17"/>
                    </a:lnTo>
                    <a:lnTo>
                      <a:pt x="634" y="15"/>
                    </a:lnTo>
                    <a:lnTo>
                      <a:pt x="645" y="15"/>
                    </a:lnTo>
                    <a:lnTo>
                      <a:pt x="654" y="13"/>
                    </a:lnTo>
                    <a:lnTo>
                      <a:pt x="659" y="12"/>
                    </a:lnTo>
                    <a:lnTo>
                      <a:pt x="665" y="12"/>
                    </a:lnTo>
                    <a:lnTo>
                      <a:pt x="672" y="8"/>
                    </a:lnTo>
                    <a:lnTo>
                      <a:pt x="681" y="6"/>
                    </a:lnTo>
                    <a:lnTo>
                      <a:pt x="688" y="2"/>
                    </a:lnTo>
                    <a:lnTo>
                      <a:pt x="697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907">
                <a:extLst>
                  <a:ext uri="{FF2B5EF4-FFF2-40B4-BE49-F238E27FC236}">
                    <a16:creationId xmlns:a16="http://schemas.microsoft.com/office/drawing/2014/main" id="{4B663FEF-64A2-6060-3AB2-4565E21CB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5" y="219"/>
                <a:ext cx="96" cy="509"/>
              </a:xfrm>
              <a:custGeom>
                <a:avLst/>
                <a:gdLst>
                  <a:gd name="T0" fmla="*/ 423 w 482"/>
                  <a:gd name="T1" fmla="*/ 2532 h 2546"/>
                  <a:gd name="T2" fmla="*/ 466 w 482"/>
                  <a:gd name="T3" fmla="*/ 2506 h 2546"/>
                  <a:gd name="T4" fmla="*/ 477 w 482"/>
                  <a:gd name="T5" fmla="*/ 2473 h 2546"/>
                  <a:gd name="T6" fmla="*/ 439 w 482"/>
                  <a:gd name="T7" fmla="*/ 2385 h 2546"/>
                  <a:gd name="T8" fmla="*/ 337 w 482"/>
                  <a:gd name="T9" fmla="*/ 2366 h 2546"/>
                  <a:gd name="T10" fmla="*/ 313 w 482"/>
                  <a:gd name="T11" fmla="*/ 2334 h 2546"/>
                  <a:gd name="T12" fmla="*/ 253 w 482"/>
                  <a:gd name="T13" fmla="*/ 2312 h 2546"/>
                  <a:gd name="T14" fmla="*/ 264 w 482"/>
                  <a:gd name="T15" fmla="*/ 2286 h 2546"/>
                  <a:gd name="T16" fmla="*/ 259 w 482"/>
                  <a:gd name="T17" fmla="*/ 2257 h 2546"/>
                  <a:gd name="T18" fmla="*/ 240 w 482"/>
                  <a:gd name="T19" fmla="*/ 2216 h 2546"/>
                  <a:gd name="T20" fmla="*/ 203 w 482"/>
                  <a:gd name="T21" fmla="*/ 2109 h 2546"/>
                  <a:gd name="T22" fmla="*/ 122 w 482"/>
                  <a:gd name="T23" fmla="*/ 2131 h 2546"/>
                  <a:gd name="T24" fmla="*/ 110 w 482"/>
                  <a:gd name="T25" fmla="*/ 2113 h 2546"/>
                  <a:gd name="T26" fmla="*/ 76 w 482"/>
                  <a:gd name="T27" fmla="*/ 2032 h 2546"/>
                  <a:gd name="T28" fmla="*/ 52 w 482"/>
                  <a:gd name="T29" fmla="*/ 1991 h 2546"/>
                  <a:gd name="T30" fmla="*/ 65 w 482"/>
                  <a:gd name="T31" fmla="*/ 1981 h 2546"/>
                  <a:gd name="T32" fmla="*/ 73 w 482"/>
                  <a:gd name="T33" fmla="*/ 1922 h 2546"/>
                  <a:gd name="T34" fmla="*/ 114 w 482"/>
                  <a:gd name="T35" fmla="*/ 1894 h 2546"/>
                  <a:gd name="T36" fmla="*/ 148 w 482"/>
                  <a:gd name="T37" fmla="*/ 1865 h 2546"/>
                  <a:gd name="T38" fmla="*/ 155 w 482"/>
                  <a:gd name="T39" fmla="*/ 1832 h 2546"/>
                  <a:gd name="T40" fmla="*/ 182 w 482"/>
                  <a:gd name="T41" fmla="*/ 1775 h 2546"/>
                  <a:gd name="T42" fmla="*/ 194 w 482"/>
                  <a:gd name="T43" fmla="*/ 1688 h 2546"/>
                  <a:gd name="T44" fmla="*/ 200 w 482"/>
                  <a:gd name="T45" fmla="*/ 1587 h 2546"/>
                  <a:gd name="T46" fmla="*/ 242 w 482"/>
                  <a:gd name="T47" fmla="*/ 1502 h 2546"/>
                  <a:gd name="T48" fmla="*/ 234 w 482"/>
                  <a:gd name="T49" fmla="*/ 1456 h 2546"/>
                  <a:gd name="T50" fmla="*/ 202 w 482"/>
                  <a:gd name="T51" fmla="*/ 1399 h 2546"/>
                  <a:gd name="T52" fmla="*/ 281 w 482"/>
                  <a:gd name="T53" fmla="*/ 1351 h 2546"/>
                  <a:gd name="T54" fmla="*/ 336 w 482"/>
                  <a:gd name="T55" fmla="*/ 1286 h 2546"/>
                  <a:gd name="T56" fmla="*/ 377 w 482"/>
                  <a:gd name="T57" fmla="*/ 1194 h 2546"/>
                  <a:gd name="T58" fmla="*/ 399 w 482"/>
                  <a:gd name="T59" fmla="*/ 1152 h 2546"/>
                  <a:gd name="T60" fmla="*/ 397 w 482"/>
                  <a:gd name="T61" fmla="*/ 1057 h 2546"/>
                  <a:gd name="T62" fmla="*/ 372 w 482"/>
                  <a:gd name="T63" fmla="*/ 1021 h 2546"/>
                  <a:gd name="T64" fmla="*/ 374 w 482"/>
                  <a:gd name="T65" fmla="*/ 980 h 2546"/>
                  <a:gd name="T66" fmla="*/ 376 w 482"/>
                  <a:gd name="T67" fmla="*/ 948 h 2546"/>
                  <a:gd name="T68" fmla="*/ 330 w 482"/>
                  <a:gd name="T69" fmla="*/ 907 h 2546"/>
                  <a:gd name="T70" fmla="*/ 304 w 482"/>
                  <a:gd name="T71" fmla="*/ 855 h 2546"/>
                  <a:gd name="T72" fmla="*/ 253 w 482"/>
                  <a:gd name="T73" fmla="*/ 826 h 2546"/>
                  <a:gd name="T74" fmla="*/ 217 w 482"/>
                  <a:gd name="T75" fmla="*/ 803 h 2546"/>
                  <a:gd name="T76" fmla="*/ 174 w 482"/>
                  <a:gd name="T77" fmla="*/ 758 h 2546"/>
                  <a:gd name="T78" fmla="*/ 138 w 482"/>
                  <a:gd name="T79" fmla="*/ 717 h 2546"/>
                  <a:gd name="T80" fmla="*/ 122 w 482"/>
                  <a:gd name="T81" fmla="*/ 663 h 2546"/>
                  <a:gd name="T82" fmla="*/ 98 w 482"/>
                  <a:gd name="T83" fmla="*/ 637 h 2546"/>
                  <a:gd name="T84" fmla="*/ 130 w 482"/>
                  <a:gd name="T85" fmla="*/ 583 h 2546"/>
                  <a:gd name="T86" fmla="*/ 136 w 482"/>
                  <a:gd name="T87" fmla="*/ 558 h 2546"/>
                  <a:gd name="T88" fmla="*/ 163 w 482"/>
                  <a:gd name="T89" fmla="*/ 471 h 2546"/>
                  <a:gd name="T90" fmla="*/ 197 w 482"/>
                  <a:gd name="T91" fmla="*/ 449 h 2546"/>
                  <a:gd name="T92" fmla="*/ 205 w 482"/>
                  <a:gd name="T93" fmla="*/ 439 h 2546"/>
                  <a:gd name="T94" fmla="*/ 200 w 482"/>
                  <a:gd name="T95" fmla="*/ 394 h 2546"/>
                  <a:gd name="T96" fmla="*/ 128 w 482"/>
                  <a:gd name="T97" fmla="*/ 371 h 2546"/>
                  <a:gd name="T98" fmla="*/ 96 w 482"/>
                  <a:gd name="T99" fmla="*/ 347 h 2546"/>
                  <a:gd name="T100" fmla="*/ 31 w 482"/>
                  <a:gd name="T101" fmla="*/ 279 h 2546"/>
                  <a:gd name="T102" fmla="*/ 31 w 482"/>
                  <a:gd name="T103" fmla="*/ 187 h 2546"/>
                  <a:gd name="T104" fmla="*/ 0 w 482"/>
                  <a:gd name="T105" fmla="*/ 131 h 2546"/>
                  <a:gd name="T106" fmla="*/ 33 w 482"/>
                  <a:gd name="T107" fmla="*/ 90 h 2546"/>
                  <a:gd name="T108" fmla="*/ 45 w 482"/>
                  <a:gd name="T109" fmla="*/ 40 h 2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82" h="2546">
                    <a:moveTo>
                      <a:pt x="357" y="2546"/>
                    </a:moveTo>
                    <a:lnTo>
                      <a:pt x="359" y="2541"/>
                    </a:lnTo>
                    <a:lnTo>
                      <a:pt x="366" y="2539"/>
                    </a:lnTo>
                    <a:lnTo>
                      <a:pt x="377" y="2536"/>
                    </a:lnTo>
                    <a:lnTo>
                      <a:pt x="394" y="2534"/>
                    </a:lnTo>
                    <a:lnTo>
                      <a:pt x="423" y="2532"/>
                    </a:lnTo>
                    <a:lnTo>
                      <a:pt x="437" y="2530"/>
                    </a:lnTo>
                    <a:lnTo>
                      <a:pt x="445" y="2529"/>
                    </a:lnTo>
                    <a:lnTo>
                      <a:pt x="453" y="2529"/>
                    </a:lnTo>
                    <a:lnTo>
                      <a:pt x="457" y="2525"/>
                    </a:lnTo>
                    <a:lnTo>
                      <a:pt x="462" y="2518"/>
                    </a:lnTo>
                    <a:lnTo>
                      <a:pt x="466" y="2506"/>
                    </a:lnTo>
                    <a:lnTo>
                      <a:pt x="474" y="2489"/>
                    </a:lnTo>
                    <a:lnTo>
                      <a:pt x="474" y="2485"/>
                    </a:lnTo>
                    <a:lnTo>
                      <a:pt x="474" y="2483"/>
                    </a:lnTo>
                    <a:lnTo>
                      <a:pt x="474" y="2482"/>
                    </a:lnTo>
                    <a:lnTo>
                      <a:pt x="475" y="2482"/>
                    </a:lnTo>
                    <a:lnTo>
                      <a:pt x="477" y="2473"/>
                    </a:lnTo>
                    <a:lnTo>
                      <a:pt x="480" y="2462"/>
                    </a:lnTo>
                    <a:lnTo>
                      <a:pt x="482" y="2449"/>
                    </a:lnTo>
                    <a:lnTo>
                      <a:pt x="469" y="2439"/>
                    </a:lnTo>
                    <a:lnTo>
                      <a:pt x="458" y="2425"/>
                    </a:lnTo>
                    <a:lnTo>
                      <a:pt x="447" y="2406"/>
                    </a:lnTo>
                    <a:lnTo>
                      <a:pt x="439" y="2385"/>
                    </a:lnTo>
                    <a:lnTo>
                      <a:pt x="407" y="2376"/>
                    </a:lnTo>
                    <a:lnTo>
                      <a:pt x="389" y="2372"/>
                    </a:lnTo>
                    <a:lnTo>
                      <a:pt x="370" y="2370"/>
                    </a:lnTo>
                    <a:lnTo>
                      <a:pt x="359" y="2369"/>
                    </a:lnTo>
                    <a:lnTo>
                      <a:pt x="350" y="2369"/>
                    </a:lnTo>
                    <a:lnTo>
                      <a:pt x="337" y="2366"/>
                    </a:lnTo>
                    <a:lnTo>
                      <a:pt x="331" y="2363"/>
                    </a:lnTo>
                    <a:lnTo>
                      <a:pt x="327" y="2359"/>
                    </a:lnTo>
                    <a:lnTo>
                      <a:pt x="323" y="2354"/>
                    </a:lnTo>
                    <a:lnTo>
                      <a:pt x="322" y="2351"/>
                    </a:lnTo>
                    <a:lnTo>
                      <a:pt x="317" y="2341"/>
                    </a:lnTo>
                    <a:lnTo>
                      <a:pt x="313" y="2334"/>
                    </a:lnTo>
                    <a:lnTo>
                      <a:pt x="305" y="2326"/>
                    </a:lnTo>
                    <a:lnTo>
                      <a:pt x="298" y="2322"/>
                    </a:lnTo>
                    <a:lnTo>
                      <a:pt x="288" y="2317"/>
                    </a:lnTo>
                    <a:lnTo>
                      <a:pt x="277" y="2314"/>
                    </a:lnTo>
                    <a:lnTo>
                      <a:pt x="265" y="2312"/>
                    </a:lnTo>
                    <a:lnTo>
                      <a:pt x="253" y="2312"/>
                    </a:lnTo>
                    <a:lnTo>
                      <a:pt x="256" y="2307"/>
                    </a:lnTo>
                    <a:lnTo>
                      <a:pt x="257" y="2305"/>
                    </a:lnTo>
                    <a:lnTo>
                      <a:pt x="259" y="2303"/>
                    </a:lnTo>
                    <a:lnTo>
                      <a:pt x="262" y="2299"/>
                    </a:lnTo>
                    <a:lnTo>
                      <a:pt x="264" y="2294"/>
                    </a:lnTo>
                    <a:lnTo>
                      <a:pt x="264" y="2286"/>
                    </a:lnTo>
                    <a:lnTo>
                      <a:pt x="264" y="2280"/>
                    </a:lnTo>
                    <a:lnTo>
                      <a:pt x="263" y="2273"/>
                    </a:lnTo>
                    <a:lnTo>
                      <a:pt x="263" y="2266"/>
                    </a:lnTo>
                    <a:lnTo>
                      <a:pt x="260" y="2261"/>
                    </a:lnTo>
                    <a:lnTo>
                      <a:pt x="259" y="2259"/>
                    </a:lnTo>
                    <a:lnTo>
                      <a:pt x="259" y="2257"/>
                    </a:lnTo>
                    <a:lnTo>
                      <a:pt x="257" y="2251"/>
                    </a:lnTo>
                    <a:lnTo>
                      <a:pt x="256" y="2246"/>
                    </a:lnTo>
                    <a:lnTo>
                      <a:pt x="248" y="2232"/>
                    </a:lnTo>
                    <a:lnTo>
                      <a:pt x="243" y="2223"/>
                    </a:lnTo>
                    <a:lnTo>
                      <a:pt x="241" y="2219"/>
                    </a:lnTo>
                    <a:lnTo>
                      <a:pt x="240" y="2216"/>
                    </a:lnTo>
                    <a:lnTo>
                      <a:pt x="240" y="2215"/>
                    </a:lnTo>
                    <a:lnTo>
                      <a:pt x="233" y="2185"/>
                    </a:lnTo>
                    <a:lnTo>
                      <a:pt x="227" y="2157"/>
                    </a:lnTo>
                    <a:lnTo>
                      <a:pt x="219" y="2131"/>
                    </a:lnTo>
                    <a:lnTo>
                      <a:pt x="212" y="2108"/>
                    </a:lnTo>
                    <a:lnTo>
                      <a:pt x="203" y="2109"/>
                    </a:lnTo>
                    <a:lnTo>
                      <a:pt x="193" y="2113"/>
                    </a:lnTo>
                    <a:lnTo>
                      <a:pt x="177" y="2119"/>
                    </a:lnTo>
                    <a:lnTo>
                      <a:pt x="160" y="2128"/>
                    </a:lnTo>
                    <a:lnTo>
                      <a:pt x="142" y="2132"/>
                    </a:lnTo>
                    <a:lnTo>
                      <a:pt x="128" y="2134"/>
                    </a:lnTo>
                    <a:lnTo>
                      <a:pt x="122" y="2131"/>
                    </a:lnTo>
                    <a:lnTo>
                      <a:pt x="119" y="2129"/>
                    </a:lnTo>
                    <a:lnTo>
                      <a:pt x="115" y="2125"/>
                    </a:lnTo>
                    <a:lnTo>
                      <a:pt x="114" y="2122"/>
                    </a:lnTo>
                    <a:lnTo>
                      <a:pt x="111" y="2117"/>
                    </a:lnTo>
                    <a:lnTo>
                      <a:pt x="110" y="2114"/>
                    </a:lnTo>
                    <a:lnTo>
                      <a:pt x="110" y="2113"/>
                    </a:lnTo>
                    <a:lnTo>
                      <a:pt x="105" y="2105"/>
                    </a:lnTo>
                    <a:lnTo>
                      <a:pt x="98" y="2095"/>
                    </a:lnTo>
                    <a:lnTo>
                      <a:pt x="91" y="2084"/>
                    </a:lnTo>
                    <a:lnTo>
                      <a:pt x="85" y="2056"/>
                    </a:lnTo>
                    <a:lnTo>
                      <a:pt x="80" y="2043"/>
                    </a:lnTo>
                    <a:lnTo>
                      <a:pt x="76" y="2032"/>
                    </a:lnTo>
                    <a:lnTo>
                      <a:pt x="64" y="2011"/>
                    </a:lnTo>
                    <a:lnTo>
                      <a:pt x="56" y="2002"/>
                    </a:lnTo>
                    <a:lnTo>
                      <a:pt x="48" y="1994"/>
                    </a:lnTo>
                    <a:lnTo>
                      <a:pt x="51" y="1992"/>
                    </a:lnTo>
                    <a:lnTo>
                      <a:pt x="51" y="1991"/>
                    </a:lnTo>
                    <a:lnTo>
                      <a:pt x="52" y="1991"/>
                    </a:lnTo>
                    <a:lnTo>
                      <a:pt x="54" y="1991"/>
                    </a:lnTo>
                    <a:lnTo>
                      <a:pt x="57" y="1988"/>
                    </a:lnTo>
                    <a:lnTo>
                      <a:pt x="57" y="1987"/>
                    </a:lnTo>
                    <a:lnTo>
                      <a:pt x="58" y="1987"/>
                    </a:lnTo>
                    <a:lnTo>
                      <a:pt x="60" y="1987"/>
                    </a:lnTo>
                    <a:lnTo>
                      <a:pt x="65" y="1981"/>
                    </a:lnTo>
                    <a:lnTo>
                      <a:pt x="70" y="1974"/>
                    </a:lnTo>
                    <a:lnTo>
                      <a:pt x="70" y="1968"/>
                    </a:lnTo>
                    <a:lnTo>
                      <a:pt x="71" y="1963"/>
                    </a:lnTo>
                    <a:lnTo>
                      <a:pt x="73" y="1951"/>
                    </a:lnTo>
                    <a:lnTo>
                      <a:pt x="73" y="1937"/>
                    </a:lnTo>
                    <a:lnTo>
                      <a:pt x="73" y="1922"/>
                    </a:lnTo>
                    <a:lnTo>
                      <a:pt x="76" y="1917"/>
                    </a:lnTo>
                    <a:lnTo>
                      <a:pt x="84" y="1912"/>
                    </a:lnTo>
                    <a:lnTo>
                      <a:pt x="87" y="1908"/>
                    </a:lnTo>
                    <a:lnTo>
                      <a:pt x="93" y="1906"/>
                    </a:lnTo>
                    <a:lnTo>
                      <a:pt x="107" y="1899"/>
                    </a:lnTo>
                    <a:lnTo>
                      <a:pt x="114" y="1894"/>
                    </a:lnTo>
                    <a:lnTo>
                      <a:pt x="124" y="1888"/>
                    </a:lnTo>
                    <a:lnTo>
                      <a:pt x="133" y="1880"/>
                    </a:lnTo>
                    <a:lnTo>
                      <a:pt x="145" y="1873"/>
                    </a:lnTo>
                    <a:lnTo>
                      <a:pt x="148" y="1868"/>
                    </a:lnTo>
                    <a:lnTo>
                      <a:pt x="148" y="1866"/>
                    </a:lnTo>
                    <a:lnTo>
                      <a:pt x="148" y="1865"/>
                    </a:lnTo>
                    <a:lnTo>
                      <a:pt x="149" y="1865"/>
                    </a:lnTo>
                    <a:lnTo>
                      <a:pt x="151" y="1862"/>
                    </a:lnTo>
                    <a:lnTo>
                      <a:pt x="153" y="1855"/>
                    </a:lnTo>
                    <a:lnTo>
                      <a:pt x="155" y="1848"/>
                    </a:lnTo>
                    <a:lnTo>
                      <a:pt x="155" y="1838"/>
                    </a:lnTo>
                    <a:lnTo>
                      <a:pt x="155" y="1832"/>
                    </a:lnTo>
                    <a:lnTo>
                      <a:pt x="156" y="1827"/>
                    </a:lnTo>
                    <a:lnTo>
                      <a:pt x="156" y="1815"/>
                    </a:lnTo>
                    <a:lnTo>
                      <a:pt x="156" y="1803"/>
                    </a:lnTo>
                    <a:lnTo>
                      <a:pt x="162" y="1795"/>
                    </a:lnTo>
                    <a:lnTo>
                      <a:pt x="172" y="1787"/>
                    </a:lnTo>
                    <a:lnTo>
                      <a:pt x="182" y="1775"/>
                    </a:lnTo>
                    <a:lnTo>
                      <a:pt x="194" y="1760"/>
                    </a:lnTo>
                    <a:lnTo>
                      <a:pt x="196" y="1749"/>
                    </a:lnTo>
                    <a:lnTo>
                      <a:pt x="197" y="1737"/>
                    </a:lnTo>
                    <a:lnTo>
                      <a:pt x="197" y="1724"/>
                    </a:lnTo>
                    <a:lnTo>
                      <a:pt x="196" y="1709"/>
                    </a:lnTo>
                    <a:lnTo>
                      <a:pt x="194" y="1688"/>
                    </a:lnTo>
                    <a:lnTo>
                      <a:pt x="194" y="1674"/>
                    </a:lnTo>
                    <a:lnTo>
                      <a:pt x="194" y="1660"/>
                    </a:lnTo>
                    <a:lnTo>
                      <a:pt x="194" y="1644"/>
                    </a:lnTo>
                    <a:lnTo>
                      <a:pt x="195" y="1628"/>
                    </a:lnTo>
                    <a:lnTo>
                      <a:pt x="197" y="1608"/>
                    </a:lnTo>
                    <a:lnTo>
                      <a:pt x="200" y="1587"/>
                    </a:lnTo>
                    <a:lnTo>
                      <a:pt x="202" y="1568"/>
                    </a:lnTo>
                    <a:lnTo>
                      <a:pt x="211" y="1548"/>
                    </a:lnTo>
                    <a:lnTo>
                      <a:pt x="223" y="1529"/>
                    </a:lnTo>
                    <a:lnTo>
                      <a:pt x="241" y="1512"/>
                    </a:lnTo>
                    <a:lnTo>
                      <a:pt x="241" y="1507"/>
                    </a:lnTo>
                    <a:lnTo>
                      <a:pt x="242" y="1502"/>
                    </a:lnTo>
                    <a:lnTo>
                      <a:pt x="242" y="1496"/>
                    </a:lnTo>
                    <a:lnTo>
                      <a:pt x="242" y="1490"/>
                    </a:lnTo>
                    <a:lnTo>
                      <a:pt x="240" y="1482"/>
                    </a:lnTo>
                    <a:lnTo>
                      <a:pt x="239" y="1474"/>
                    </a:lnTo>
                    <a:lnTo>
                      <a:pt x="236" y="1465"/>
                    </a:lnTo>
                    <a:lnTo>
                      <a:pt x="234" y="1456"/>
                    </a:lnTo>
                    <a:lnTo>
                      <a:pt x="228" y="1449"/>
                    </a:lnTo>
                    <a:lnTo>
                      <a:pt x="220" y="1442"/>
                    </a:lnTo>
                    <a:lnTo>
                      <a:pt x="211" y="1434"/>
                    </a:lnTo>
                    <a:lnTo>
                      <a:pt x="200" y="1429"/>
                    </a:lnTo>
                    <a:lnTo>
                      <a:pt x="199" y="1412"/>
                    </a:lnTo>
                    <a:lnTo>
                      <a:pt x="202" y="1399"/>
                    </a:lnTo>
                    <a:lnTo>
                      <a:pt x="208" y="1387"/>
                    </a:lnTo>
                    <a:lnTo>
                      <a:pt x="217" y="1377"/>
                    </a:lnTo>
                    <a:lnTo>
                      <a:pt x="228" y="1368"/>
                    </a:lnTo>
                    <a:lnTo>
                      <a:pt x="242" y="1360"/>
                    </a:lnTo>
                    <a:lnTo>
                      <a:pt x="260" y="1354"/>
                    </a:lnTo>
                    <a:lnTo>
                      <a:pt x="281" y="1351"/>
                    </a:lnTo>
                    <a:lnTo>
                      <a:pt x="287" y="1346"/>
                    </a:lnTo>
                    <a:lnTo>
                      <a:pt x="291" y="1342"/>
                    </a:lnTo>
                    <a:lnTo>
                      <a:pt x="297" y="1339"/>
                    </a:lnTo>
                    <a:lnTo>
                      <a:pt x="310" y="1328"/>
                    </a:lnTo>
                    <a:lnTo>
                      <a:pt x="328" y="1315"/>
                    </a:lnTo>
                    <a:lnTo>
                      <a:pt x="336" y="1286"/>
                    </a:lnTo>
                    <a:lnTo>
                      <a:pt x="343" y="1257"/>
                    </a:lnTo>
                    <a:lnTo>
                      <a:pt x="345" y="1242"/>
                    </a:lnTo>
                    <a:lnTo>
                      <a:pt x="349" y="1227"/>
                    </a:lnTo>
                    <a:lnTo>
                      <a:pt x="356" y="1195"/>
                    </a:lnTo>
                    <a:lnTo>
                      <a:pt x="367" y="1195"/>
                    </a:lnTo>
                    <a:lnTo>
                      <a:pt x="377" y="1194"/>
                    </a:lnTo>
                    <a:lnTo>
                      <a:pt x="384" y="1191"/>
                    </a:lnTo>
                    <a:lnTo>
                      <a:pt x="391" y="1187"/>
                    </a:lnTo>
                    <a:lnTo>
                      <a:pt x="395" y="1180"/>
                    </a:lnTo>
                    <a:lnTo>
                      <a:pt x="397" y="1172"/>
                    </a:lnTo>
                    <a:lnTo>
                      <a:pt x="399" y="1163"/>
                    </a:lnTo>
                    <a:lnTo>
                      <a:pt x="399" y="1152"/>
                    </a:lnTo>
                    <a:lnTo>
                      <a:pt x="396" y="1120"/>
                    </a:lnTo>
                    <a:lnTo>
                      <a:pt x="399" y="1091"/>
                    </a:lnTo>
                    <a:lnTo>
                      <a:pt x="399" y="1080"/>
                    </a:lnTo>
                    <a:lnTo>
                      <a:pt x="399" y="1072"/>
                    </a:lnTo>
                    <a:lnTo>
                      <a:pt x="397" y="1063"/>
                    </a:lnTo>
                    <a:lnTo>
                      <a:pt x="397" y="1057"/>
                    </a:lnTo>
                    <a:lnTo>
                      <a:pt x="394" y="1050"/>
                    </a:lnTo>
                    <a:lnTo>
                      <a:pt x="391" y="1045"/>
                    </a:lnTo>
                    <a:lnTo>
                      <a:pt x="388" y="1040"/>
                    </a:lnTo>
                    <a:lnTo>
                      <a:pt x="384" y="1038"/>
                    </a:lnTo>
                    <a:lnTo>
                      <a:pt x="376" y="1029"/>
                    </a:lnTo>
                    <a:lnTo>
                      <a:pt x="372" y="1021"/>
                    </a:lnTo>
                    <a:lnTo>
                      <a:pt x="371" y="1009"/>
                    </a:lnTo>
                    <a:lnTo>
                      <a:pt x="371" y="1002"/>
                    </a:lnTo>
                    <a:lnTo>
                      <a:pt x="373" y="995"/>
                    </a:lnTo>
                    <a:lnTo>
                      <a:pt x="373" y="989"/>
                    </a:lnTo>
                    <a:lnTo>
                      <a:pt x="373" y="985"/>
                    </a:lnTo>
                    <a:lnTo>
                      <a:pt x="374" y="980"/>
                    </a:lnTo>
                    <a:lnTo>
                      <a:pt x="374" y="965"/>
                    </a:lnTo>
                    <a:lnTo>
                      <a:pt x="374" y="957"/>
                    </a:lnTo>
                    <a:lnTo>
                      <a:pt x="374" y="952"/>
                    </a:lnTo>
                    <a:lnTo>
                      <a:pt x="374" y="949"/>
                    </a:lnTo>
                    <a:lnTo>
                      <a:pt x="374" y="948"/>
                    </a:lnTo>
                    <a:lnTo>
                      <a:pt x="376" y="948"/>
                    </a:lnTo>
                    <a:lnTo>
                      <a:pt x="371" y="937"/>
                    </a:lnTo>
                    <a:lnTo>
                      <a:pt x="365" y="930"/>
                    </a:lnTo>
                    <a:lnTo>
                      <a:pt x="356" y="923"/>
                    </a:lnTo>
                    <a:lnTo>
                      <a:pt x="346" y="918"/>
                    </a:lnTo>
                    <a:lnTo>
                      <a:pt x="337" y="912"/>
                    </a:lnTo>
                    <a:lnTo>
                      <a:pt x="330" y="907"/>
                    </a:lnTo>
                    <a:lnTo>
                      <a:pt x="323" y="900"/>
                    </a:lnTo>
                    <a:lnTo>
                      <a:pt x="320" y="892"/>
                    </a:lnTo>
                    <a:lnTo>
                      <a:pt x="308" y="863"/>
                    </a:lnTo>
                    <a:lnTo>
                      <a:pt x="305" y="859"/>
                    </a:lnTo>
                    <a:lnTo>
                      <a:pt x="304" y="856"/>
                    </a:lnTo>
                    <a:lnTo>
                      <a:pt x="304" y="855"/>
                    </a:lnTo>
                    <a:lnTo>
                      <a:pt x="302" y="848"/>
                    </a:lnTo>
                    <a:lnTo>
                      <a:pt x="297" y="831"/>
                    </a:lnTo>
                    <a:lnTo>
                      <a:pt x="283" y="829"/>
                    </a:lnTo>
                    <a:lnTo>
                      <a:pt x="273" y="829"/>
                    </a:lnTo>
                    <a:lnTo>
                      <a:pt x="262" y="827"/>
                    </a:lnTo>
                    <a:lnTo>
                      <a:pt x="253" y="826"/>
                    </a:lnTo>
                    <a:lnTo>
                      <a:pt x="237" y="820"/>
                    </a:lnTo>
                    <a:lnTo>
                      <a:pt x="230" y="815"/>
                    </a:lnTo>
                    <a:lnTo>
                      <a:pt x="225" y="811"/>
                    </a:lnTo>
                    <a:lnTo>
                      <a:pt x="220" y="806"/>
                    </a:lnTo>
                    <a:lnTo>
                      <a:pt x="218" y="804"/>
                    </a:lnTo>
                    <a:lnTo>
                      <a:pt x="217" y="803"/>
                    </a:lnTo>
                    <a:lnTo>
                      <a:pt x="212" y="797"/>
                    </a:lnTo>
                    <a:lnTo>
                      <a:pt x="208" y="792"/>
                    </a:lnTo>
                    <a:lnTo>
                      <a:pt x="199" y="777"/>
                    </a:lnTo>
                    <a:lnTo>
                      <a:pt x="193" y="768"/>
                    </a:lnTo>
                    <a:lnTo>
                      <a:pt x="188" y="759"/>
                    </a:lnTo>
                    <a:lnTo>
                      <a:pt x="174" y="758"/>
                    </a:lnTo>
                    <a:lnTo>
                      <a:pt x="165" y="757"/>
                    </a:lnTo>
                    <a:lnTo>
                      <a:pt x="156" y="753"/>
                    </a:lnTo>
                    <a:lnTo>
                      <a:pt x="150" y="747"/>
                    </a:lnTo>
                    <a:lnTo>
                      <a:pt x="144" y="739"/>
                    </a:lnTo>
                    <a:lnTo>
                      <a:pt x="140" y="729"/>
                    </a:lnTo>
                    <a:lnTo>
                      <a:pt x="138" y="717"/>
                    </a:lnTo>
                    <a:lnTo>
                      <a:pt x="139" y="703"/>
                    </a:lnTo>
                    <a:lnTo>
                      <a:pt x="138" y="688"/>
                    </a:lnTo>
                    <a:lnTo>
                      <a:pt x="136" y="680"/>
                    </a:lnTo>
                    <a:lnTo>
                      <a:pt x="134" y="675"/>
                    </a:lnTo>
                    <a:lnTo>
                      <a:pt x="127" y="667"/>
                    </a:lnTo>
                    <a:lnTo>
                      <a:pt x="122" y="663"/>
                    </a:lnTo>
                    <a:lnTo>
                      <a:pt x="117" y="662"/>
                    </a:lnTo>
                    <a:lnTo>
                      <a:pt x="111" y="659"/>
                    </a:lnTo>
                    <a:lnTo>
                      <a:pt x="108" y="656"/>
                    </a:lnTo>
                    <a:lnTo>
                      <a:pt x="102" y="651"/>
                    </a:lnTo>
                    <a:lnTo>
                      <a:pt x="98" y="644"/>
                    </a:lnTo>
                    <a:lnTo>
                      <a:pt x="98" y="637"/>
                    </a:lnTo>
                    <a:lnTo>
                      <a:pt x="99" y="627"/>
                    </a:lnTo>
                    <a:lnTo>
                      <a:pt x="105" y="617"/>
                    </a:lnTo>
                    <a:lnTo>
                      <a:pt x="114" y="605"/>
                    </a:lnTo>
                    <a:lnTo>
                      <a:pt x="126" y="593"/>
                    </a:lnTo>
                    <a:lnTo>
                      <a:pt x="128" y="588"/>
                    </a:lnTo>
                    <a:lnTo>
                      <a:pt x="130" y="583"/>
                    </a:lnTo>
                    <a:lnTo>
                      <a:pt x="132" y="580"/>
                    </a:lnTo>
                    <a:lnTo>
                      <a:pt x="134" y="566"/>
                    </a:lnTo>
                    <a:lnTo>
                      <a:pt x="134" y="562"/>
                    </a:lnTo>
                    <a:lnTo>
                      <a:pt x="134" y="559"/>
                    </a:lnTo>
                    <a:lnTo>
                      <a:pt x="134" y="558"/>
                    </a:lnTo>
                    <a:lnTo>
                      <a:pt x="136" y="558"/>
                    </a:lnTo>
                    <a:lnTo>
                      <a:pt x="138" y="549"/>
                    </a:lnTo>
                    <a:lnTo>
                      <a:pt x="145" y="519"/>
                    </a:lnTo>
                    <a:lnTo>
                      <a:pt x="154" y="486"/>
                    </a:lnTo>
                    <a:lnTo>
                      <a:pt x="154" y="482"/>
                    </a:lnTo>
                    <a:lnTo>
                      <a:pt x="156" y="478"/>
                    </a:lnTo>
                    <a:lnTo>
                      <a:pt x="163" y="471"/>
                    </a:lnTo>
                    <a:lnTo>
                      <a:pt x="167" y="466"/>
                    </a:lnTo>
                    <a:lnTo>
                      <a:pt x="173" y="462"/>
                    </a:lnTo>
                    <a:lnTo>
                      <a:pt x="179" y="457"/>
                    </a:lnTo>
                    <a:lnTo>
                      <a:pt x="188" y="454"/>
                    </a:lnTo>
                    <a:lnTo>
                      <a:pt x="195" y="451"/>
                    </a:lnTo>
                    <a:lnTo>
                      <a:pt x="197" y="449"/>
                    </a:lnTo>
                    <a:lnTo>
                      <a:pt x="197" y="448"/>
                    </a:lnTo>
                    <a:lnTo>
                      <a:pt x="199" y="448"/>
                    </a:lnTo>
                    <a:lnTo>
                      <a:pt x="201" y="448"/>
                    </a:lnTo>
                    <a:lnTo>
                      <a:pt x="205" y="443"/>
                    </a:lnTo>
                    <a:lnTo>
                      <a:pt x="205" y="440"/>
                    </a:lnTo>
                    <a:lnTo>
                      <a:pt x="205" y="439"/>
                    </a:lnTo>
                    <a:lnTo>
                      <a:pt x="206" y="439"/>
                    </a:lnTo>
                    <a:lnTo>
                      <a:pt x="208" y="437"/>
                    </a:lnTo>
                    <a:lnTo>
                      <a:pt x="208" y="428"/>
                    </a:lnTo>
                    <a:lnTo>
                      <a:pt x="207" y="419"/>
                    </a:lnTo>
                    <a:lnTo>
                      <a:pt x="203" y="406"/>
                    </a:lnTo>
                    <a:lnTo>
                      <a:pt x="200" y="394"/>
                    </a:lnTo>
                    <a:lnTo>
                      <a:pt x="177" y="392"/>
                    </a:lnTo>
                    <a:lnTo>
                      <a:pt x="166" y="389"/>
                    </a:lnTo>
                    <a:lnTo>
                      <a:pt x="157" y="388"/>
                    </a:lnTo>
                    <a:lnTo>
                      <a:pt x="142" y="382"/>
                    </a:lnTo>
                    <a:lnTo>
                      <a:pt x="131" y="374"/>
                    </a:lnTo>
                    <a:lnTo>
                      <a:pt x="128" y="371"/>
                    </a:lnTo>
                    <a:lnTo>
                      <a:pt x="127" y="370"/>
                    </a:lnTo>
                    <a:lnTo>
                      <a:pt x="125" y="368"/>
                    </a:lnTo>
                    <a:lnTo>
                      <a:pt x="120" y="364"/>
                    </a:lnTo>
                    <a:lnTo>
                      <a:pt x="116" y="362"/>
                    </a:lnTo>
                    <a:lnTo>
                      <a:pt x="107" y="354"/>
                    </a:lnTo>
                    <a:lnTo>
                      <a:pt x="96" y="347"/>
                    </a:lnTo>
                    <a:lnTo>
                      <a:pt x="88" y="332"/>
                    </a:lnTo>
                    <a:lnTo>
                      <a:pt x="77" y="319"/>
                    </a:lnTo>
                    <a:lnTo>
                      <a:pt x="60" y="305"/>
                    </a:lnTo>
                    <a:lnTo>
                      <a:pt x="41" y="292"/>
                    </a:lnTo>
                    <a:lnTo>
                      <a:pt x="35" y="285"/>
                    </a:lnTo>
                    <a:lnTo>
                      <a:pt x="31" y="279"/>
                    </a:lnTo>
                    <a:lnTo>
                      <a:pt x="28" y="271"/>
                    </a:lnTo>
                    <a:lnTo>
                      <a:pt x="27" y="263"/>
                    </a:lnTo>
                    <a:lnTo>
                      <a:pt x="25" y="243"/>
                    </a:lnTo>
                    <a:lnTo>
                      <a:pt x="29" y="219"/>
                    </a:lnTo>
                    <a:lnTo>
                      <a:pt x="30" y="202"/>
                    </a:lnTo>
                    <a:lnTo>
                      <a:pt x="31" y="187"/>
                    </a:lnTo>
                    <a:lnTo>
                      <a:pt x="30" y="174"/>
                    </a:lnTo>
                    <a:lnTo>
                      <a:pt x="28" y="163"/>
                    </a:lnTo>
                    <a:lnTo>
                      <a:pt x="23" y="152"/>
                    </a:lnTo>
                    <a:lnTo>
                      <a:pt x="17" y="143"/>
                    </a:lnTo>
                    <a:lnTo>
                      <a:pt x="8" y="136"/>
                    </a:lnTo>
                    <a:lnTo>
                      <a:pt x="0" y="131"/>
                    </a:lnTo>
                    <a:lnTo>
                      <a:pt x="6" y="124"/>
                    </a:lnTo>
                    <a:lnTo>
                      <a:pt x="13" y="118"/>
                    </a:lnTo>
                    <a:lnTo>
                      <a:pt x="18" y="111"/>
                    </a:lnTo>
                    <a:lnTo>
                      <a:pt x="20" y="107"/>
                    </a:lnTo>
                    <a:lnTo>
                      <a:pt x="24" y="105"/>
                    </a:lnTo>
                    <a:lnTo>
                      <a:pt x="33" y="90"/>
                    </a:lnTo>
                    <a:lnTo>
                      <a:pt x="41" y="75"/>
                    </a:lnTo>
                    <a:lnTo>
                      <a:pt x="42" y="66"/>
                    </a:lnTo>
                    <a:lnTo>
                      <a:pt x="45" y="57"/>
                    </a:lnTo>
                    <a:lnTo>
                      <a:pt x="45" y="48"/>
                    </a:lnTo>
                    <a:lnTo>
                      <a:pt x="45" y="43"/>
                    </a:lnTo>
                    <a:lnTo>
                      <a:pt x="45" y="40"/>
                    </a:lnTo>
                    <a:lnTo>
                      <a:pt x="45" y="39"/>
                    </a:lnTo>
                    <a:lnTo>
                      <a:pt x="46" y="39"/>
                    </a:lnTo>
                    <a:lnTo>
                      <a:pt x="45" y="20"/>
                    </a:lnTo>
                    <a:lnTo>
                      <a:pt x="42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908">
                <a:extLst>
                  <a:ext uri="{FF2B5EF4-FFF2-40B4-BE49-F238E27FC236}">
                    <a16:creationId xmlns:a16="http://schemas.microsoft.com/office/drawing/2014/main" id="{7CE2C76C-7816-4944-9852-F20576E74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1" y="868"/>
                <a:ext cx="238" cy="204"/>
              </a:xfrm>
              <a:custGeom>
                <a:avLst/>
                <a:gdLst>
                  <a:gd name="T0" fmla="*/ 1136 w 1189"/>
                  <a:gd name="T1" fmla="*/ 1021 h 1021"/>
                  <a:gd name="T2" fmla="*/ 1101 w 1189"/>
                  <a:gd name="T3" fmla="*/ 1019 h 1021"/>
                  <a:gd name="T4" fmla="*/ 1077 w 1189"/>
                  <a:gd name="T5" fmla="*/ 1003 h 1021"/>
                  <a:gd name="T6" fmla="*/ 1049 w 1189"/>
                  <a:gd name="T7" fmla="*/ 979 h 1021"/>
                  <a:gd name="T8" fmla="*/ 999 w 1189"/>
                  <a:gd name="T9" fmla="*/ 977 h 1021"/>
                  <a:gd name="T10" fmla="*/ 988 w 1189"/>
                  <a:gd name="T11" fmla="*/ 952 h 1021"/>
                  <a:gd name="T12" fmla="*/ 970 w 1189"/>
                  <a:gd name="T13" fmla="*/ 941 h 1021"/>
                  <a:gd name="T14" fmla="*/ 961 w 1189"/>
                  <a:gd name="T15" fmla="*/ 938 h 1021"/>
                  <a:gd name="T16" fmla="*/ 947 w 1189"/>
                  <a:gd name="T17" fmla="*/ 928 h 1021"/>
                  <a:gd name="T18" fmla="*/ 920 w 1189"/>
                  <a:gd name="T19" fmla="*/ 911 h 1021"/>
                  <a:gd name="T20" fmla="*/ 890 w 1189"/>
                  <a:gd name="T21" fmla="*/ 899 h 1021"/>
                  <a:gd name="T22" fmla="*/ 834 w 1189"/>
                  <a:gd name="T23" fmla="*/ 869 h 1021"/>
                  <a:gd name="T24" fmla="*/ 811 w 1189"/>
                  <a:gd name="T25" fmla="*/ 849 h 1021"/>
                  <a:gd name="T26" fmla="*/ 771 w 1189"/>
                  <a:gd name="T27" fmla="*/ 841 h 1021"/>
                  <a:gd name="T28" fmla="*/ 738 w 1189"/>
                  <a:gd name="T29" fmla="*/ 812 h 1021"/>
                  <a:gd name="T30" fmla="*/ 708 w 1189"/>
                  <a:gd name="T31" fmla="*/ 779 h 1021"/>
                  <a:gd name="T32" fmla="*/ 689 w 1189"/>
                  <a:gd name="T33" fmla="*/ 763 h 1021"/>
                  <a:gd name="T34" fmla="*/ 671 w 1189"/>
                  <a:gd name="T35" fmla="*/ 751 h 1021"/>
                  <a:gd name="T36" fmla="*/ 650 w 1189"/>
                  <a:gd name="T37" fmla="*/ 729 h 1021"/>
                  <a:gd name="T38" fmla="*/ 643 w 1189"/>
                  <a:gd name="T39" fmla="*/ 721 h 1021"/>
                  <a:gd name="T40" fmla="*/ 599 w 1189"/>
                  <a:gd name="T41" fmla="*/ 687 h 1021"/>
                  <a:gd name="T42" fmla="*/ 595 w 1189"/>
                  <a:gd name="T43" fmla="*/ 680 h 1021"/>
                  <a:gd name="T44" fmla="*/ 578 w 1189"/>
                  <a:gd name="T45" fmla="*/ 648 h 1021"/>
                  <a:gd name="T46" fmla="*/ 575 w 1189"/>
                  <a:gd name="T47" fmla="*/ 640 h 1021"/>
                  <a:gd name="T48" fmla="*/ 560 w 1189"/>
                  <a:gd name="T49" fmla="*/ 589 h 1021"/>
                  <a:gd name="T50" fmla="*/ 559 w 1189"/>
                  <a:gd name="T51" fmla="*/ 517 h 1021"/>
                  <a:gd name="T52" fmla="*/ 525 w 1189"/>
                  <a:gd name="T53" fmla="*/ 434 h 1021"/>
                  <a:gd name="T54" fmla="*/ 501 w 1189"/>
                  <a:gd name="T55" fmla="*/ 401 h 1021"/>
                  <a:gd name="T56" fmla="*/ 461 w 1189"/>
                  <a:gd name="T57" fmla="*/ 385 h 1021"/>
                  <a:gd name="T58" fmla="*/ 427 w 1189"/>
                  <a:gd name="T59" fmla="*/ 384 h 1021"/>
                  <a:gd name="T60" fmla="*/ 406 w 1189"/>
                  <a:gd name="T61" fmla="*/ 404 h 1021"/>
                  <a:gd name="T62" fmla="*/ 364 w 1189"/>
                  <a:gd name="T63" fmla="*/ 424 h 1021"/>
                  <a:gd name="T64" fmla="*/ 314 w 1189"/>
                  <a:gd name="T65" fmla="*/ 415 h 1021"/>
                  <a:gd name="T66" fmla="*/ 290 w 1189"/>
                  <a:gd name="T67" fmla="*/ 385 h 1021"/>
                  <a:gd name="T68" fmla="*/ 267 w 1189"/>
                  <a:gd name="T69" fmla="*/ 368 h 1021"/>
                  <a:gd name="T70" fmla="*/ 198 w 1189"/>
                  <a:gd name="T71" fmla="*/ 347 h 1021"/>
                  <a:gd name="T72" fmla="*/ 192 w 1189"/>
                  <a:gd name="T73" fmla="*/ 335 h 1021"/>
                  <a:gd name="T74" fmla="*/ 182 w 1189"/>
                  <a:gd name="T75" fmla="*/ 295 h 1021"/>
                  <a:gd name="T76" fmla="*/ 185 w 1189"/>
                  <a:gd name="T77" fmla="*/ 257 h 1021"/>
                  <a:gd name="T78" fmla="*/ 166 w 1189"/>
                  <a:gd name="T79" fmla="*/ 218 h 1021"/>
                  <a:gd name="T80" fmla="*/ 148 w 1189"/>
                  <a:gd name="T81" fmla="*/ 196 h 1021"/>
                  <a:gd name="T82" fmla="*/ 141 w 1189"/>
                  <a:gd name="T83" fmla="*/ 161 h 1021"/>
                  <a:gd name="T84" fmla="*/ 120 w 1189"/>
                  <a:gd name="T85" fmla="*/ 146 h 1021"/>
                  <a:gd name="T86" fmla="*/ 117 w 1189"/>
                  <a:gd name="T87" fmla="*/ 121 h 1021"/>
                  <a:gd name="T88" fmla="*/ 125 w 1189"/>
                  <a:gd name="T89" fmla="*/ 35 h 1021"/>
                  <a:gd name="T90" fmla="*/ 115 w 1189"/>
                  <a:gd name="T91" fmla="*/ 21 h 1021"/>
                  <a:gd name="T92" fmla="*/ 96 w 1189"/>
                  <a:gd name="T93" fmla="*/ 20 h 1021"/>
                  <a:gd name="T94" fmla="*/ 39 w 1189"/>
                  <a:gd name="T95" fmla="*/ 19 h 1021"/>
                  <a:gd name="T96" fmla="*/ 8 w 1189"/>
                  <a:gd name="T97" fmla="*/ 6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89" h="1021">
                    <a:moveTo>
                      <a:pt x="1189" y="1017"/>
                    </a:moveTo>
                    <a:lnTo>
                      <a:pt x="1152" y="1021"/>
                    </a:lnTo>
                    <a:lnTo>
                      <a:pt x="1136" y="1021"/>
                    </a:lnTo>
                    <a:lnTo>
                      <a:pt x="1123" y="1021"/>
                    </a:lnTo>
                    <a:lnTo>
                      <a:pt x="1110" y="1020"/>
                    </a:lnTo>
                    <a:lnTo>
                      <a:pt x="1101" y="1019"/>
                    </a:lnTo>
                    <a:lnTo>
                      <a:pt x="1091" y="1014"/>
                    </a:lnTo>
                    <a:lnTo>
                      <a:pt x="1084" y="1009"/>
                    </a:lnTo>
                    <a:lnTo>
                      <a:pt x="1077" y="1003"/>
                    </a:lnTo>
                    <a:lnTo>
                      <a:pt x="1073" y="996"/>
                    </a:lnTo>
                    <a:lnTo>
                      <a:pt x="1063" y="985"/>
                    </a:lnTo>
                    <a:lnTo>
                      <a:pt x="1049" y="979"/>
                    </a:lnTo>
                    <a:lnTo>
                      <a:pt x="1027" y="975"/>
                    </a:lnTo>
                    <a:lnTo>
                      <a:pt x="1013" y="975"/>
                    </a:lnTo>
                    <a:lnTo>
                      <a:pt x="999" y="977"/>
                    </a:lnTo>
                    <a:lnTo>
                      <a:pt x="994" y="962"/>
                    </a:lnTo>
                    <a:lnTo>
                      <a:pt x="990" y="956"/>
                    </a:lnTo>
                    <a:lnTo>
                      <a:pt x="988" y="952"/>
                    </a:lnTo>
                    <a:lnTo>
                      <a:pt x="983" y="947"/>
                    </a:lnTo>
                    <a:lnTo>
                      <a:pt x="980" y="945"/>
                    </a:lnTo>
                    <a:lnTo>
                      <a:pt x="970" y="941"/>
                    </a:lnTo>
                    <a:lnTo>
                      <a:pt x="965" y="939"/>
                    </a:lnTo>
                    <a:lnTo>
                      <a:pt x="963" y="938"/>
                    </a:lnTo>
                    <a:lnTo>
                      <a:pt x="961" y="938"/>
                    </a:lnTo>
                    <a:lnTo>
                      <a:pt x="957" y="935"/>
                    </a:lnTo>
                    <a:lnTo>
                      <a:pt x="953" y="933"/>
                    </a:lnTo>
                    <a:lnTo>
                      <a:pt x="947" y="928"/>
                    </a:lnTo>
                    <a:lnTo>
                      <a:pt x="942" y="924"/>
                    </a:lnTo>
                    <a:lnTo>
                      <a:pt x="930" y="916"/>
                    </a:lnTo>
                    <a:lnTo>
                      <a:pt x="920" y="911"/>
                    </a:lnTo>
                    <a:lnTo>
                      <a:pt x="910" y="907"/>
                    </a:lnTo>
                    <a:lnTo>
                      <a:pt x="900" y="903"/>
                    </a:lnTo>
                    <a:lnTo>
                      <a:pt x="890" y="899"/>
                    </a:lnTo>
                    <a:lnTo>
                      <a:pt x="866" y="889"/>
                    </a:lnTo>
                    <a:lnTo>
                      <a:pt x="839" y="880"/>
                    </a:lnTo>
                    <a:lnTo>
                      <a:pt x="834" y="869"/>
                    </a:lnTo>
                    <a:lnTo>
                      <a:pt x="828" y="861"/>
                    </a:lnTo>
                    <a:lnTo>
                      <a:pt x="820" y="854"/>
                    </a:lnTo>
                    <a:lnTo>
                      <a:pt x="811" y="849"/>
                    </a:lnTo>
                    <a:lnTo>
                      <a:pt x="799" y="844"/>
                    </a:lnTo>
                    <a:lnTo>
                      <a:pt x="786" y="842"/>
                    </a:lnTo>
                    <a:lnTo>
                      <a:pt x="771" y="841"/>
                    </a:lnTo>
                    <a:lnTo>
                      <a:pt x="755" y="842"/>
                    </a:lnTo>
                    <a:lnTo>
                      <a:pt x="747" y="826"/>
                    </a:lnTo>
                    <a:lnTo>
                      <a:pt x="738" y="812"/>
                    </a:lnTo>
                    <a:lnTo>
                      <a:pt x="727" y="798"/>
                    </a:lnTo>
                    <a:lnTo>
                      <a:pt x="715" y="786"/>
                    </a:lnTo>
                    <a:lnTo>
                      <a:pt x="708" y="779"/>
                    </a:lnTo>
                    <a:lnTo>
                      <a:pt x="700" y="772"/>
                    </a:lnTo>
                    <a:lnTo>
                      <a:pt x="694" y="767"/>
                    </a:lnTo>
                    <a:lnTo>
                      <a:pt x="689" y="763"/>
                    </a:lnTo>
                    <a:lnTo>
                      <a:pt x="683" y="758"/>
                    </a:lnTo>
                    <a:lnTo>
                      <a:pt x="678" y="755"/>
                    </a:lnTo>
                    <a:lnTo>
                      <a:pt x="671" y="751"/>
                    </a:lnTo>
                    <a:lnTo>
                      <a:pt x="664" y="746"/>
                    </a:lnTo>
                    <a:lnTo>
                      <a:pt x="657" y="738"/>
                    </a:lnTo>
                    <a:lnTo>
                      <a:pt x="650" y="729"/>
                    </a:lnTo>
                    <a:lnTo>
                      <a:pt x="646" y="724"/>
                    </a:lnTo>
                    <a:lnTo>
                      <a:pt x="644" y="722"/>
                    </a:lnTo>
                    <a:lnTo>
                      <a:pt x="643" y="721"/>
                    </a:lnTo>
                    <a:lnTo>
                      <a:pt x="633" y="711"/>
                    </a:lnTo>
                    <a:lnTo>
                      <a:pt x="618" y="699"/>
                    </a:lnTo>
                    <a:lnTo>
                      <a:pt x="599" y="687"/>
                    </a:lnTo>
                    <a:lnTo>
                      <a:pt x="597" y="683"/>
                    </a:lnTo>
                    <a:lnTo>
                      <a:pt x="595" y="681"/>
                    </a:lnTo>
                    <a:lnTo>
                      <a:pt x="595" y="680"/>
                    </a:lnTo>
                    <a:lnTo>
                      <a:pt x="591" y="670"/>
                    </a:lnTo>
                    <a:lnTo>
                      <a:pt x="583" y="657"/>
                    </a:lnTo>
                    <a:lnTo>
                      <a:pt x="578" y="648"/>
                    </a:lnTo>
                    <a:lnTo>
                      <a:pt x="576" y="643"/>
                    </a:lnTo>
                    <a:lnTo>
                      <a:pt x="575" y="641"/>
                    </a:lnTo>
                    <a:lnTo>
                      <a:pt x="575" y="640"/>
                    </a:lnTo>
                    <a:lnTo>
                      <a:pt x="566" y="624"/>
                    </a:lnTo>
                    <a:lnTo>
                      <a:pt x="563" y="607"/>
                    </a:lnTo>
                    <a:lnTo>
                      <a:pt x="560" y="589"/>
                    </a:lnTo>
                    <a:lnTo>
                      <a:pt x="561" y="569"/>
                    </a:lnTo>
                    <a:lnTo>
                      <a:pt x="561" y="541"/>
                    </a:lnTo>
                    <a:lnTo>
                      <a:pt x="559" y="517"/>
                    </a:lnTo>
                    <a:lnTo>
                      <a:pt x="552" y="494"/>
                    </a:lnTo>
                    <a:lnTo>
                      <a:pt x="543" y="474"/>
                    </a:lnTo>
                    <a:lnTo>
                      <a:pt x="525" y="434"/>
                    </a:lnTo>
                    <a:lnTo>
                      <a:pt x="519" y="423"/>
                    </a:lnTo>
                    <a:lnTo>
                      <a:pt x="514" y="414"/>
                    </a:lnTo>
                    <a:lnTo>
                      <a:pt x="501" y="401"/>
                    </a:lnTo>
                    <a:lnTo>
                      <a:pt x="483" y="390"/>
                    </a:lnTo>
                    <a:lnTo>
                      <a:pt x="472" y="386"/>
                    </a:lnTo>
                    <a:lnTo>
                      <a:pt x="461" y="385"/>
                    </a:lnTo>
                    <a:lnTo>
                      <a:pt x="441" y="381"/>
                    </a:lnTo>
                    <a:lnTo>
                      <a:pt x="433" y="381"/>
                    </a:lnTo>
                    <a:lnTo>
                      <a:pt x="427" y="384"/>
                    </a:lnTo>
                    <a:lnTo>
                      <a:pt x="416" y="389"/>
                    </a:lnTo>
                    <a:lnTo>
                      <a:pt x="411" y="400"/>
                    </a:lnTo>
                    <a:lnTo>
                      <a:pt x="406" y="404"/>
                    </a:lnTo>
                    <a:lnTo>
                      <a:pt x="397" y="412"/>
                    </a:lnTo>
                    <a:lnTo>
                      <a:pt x="382" y="417"/>
                    </a:lnTo>
                    <a:lnTo>
                      <a:pt x="364" y="424"/>
                    </a:lnTo>
                    <a:lnTo>
                      <a:pt x="347" y="423"/>
                    </a:lnTo>
                    <a:lnTo>
                      <a:pt x="331" y="420"/>
                    </a:lnTo>
                    <a:lnTo>
                      <a:pt x="314" y="415"/>
                    </a:lnTo>
                    <a:lnTo>
                      <a:pt x="297" y="411"/>
                    </a:lnTo>
                    <a:lnTo>
                      <a:pt x="294" y="392"/>
                    </a:lnTo>
                    <a:lnTo>
                      <a:pt x="290" y="385"/>
                    </a:lnTo>
                    <a:lnTo>
                      <a:pt x="288" y="380"/>
                    </a:lnTo>
                    <a:lnTo>
                      <a:pt x="278" y="372"/>
                    </a:lnTo>
                    <a:lnTo>
                      <a:pt x="267" y="368"/>
                    </a:lnTo>
                    <a:lnTo>
                      <a:pt x="208" y="358"/>
                    </a:lnTo>
                    <a:lnTo>
                      <a:pt x="203" y="355"/>
                    </a:lnTo>
                    <a:lnTo>
                      <a:pt x="198" y="347"/>
                    </a:lnTo>
                    <a:lnTo>
                      <a:pt x="195" y="344"/>
                    </a:lnTo>
                    <a:lnTo>
                      <a:pt x="194" y="341"/>
                    </a:lnTo>
                    <a:lnTo>
                      <a:pt x="192" y="335"/>
                    </a:lnTo>
                    <a:lnTo>
                      <a:pt x="187" y="318"/>
                    </a:lnTo>
                    <a:lnTo>
                      <a:pt x="183" y="307"/>
                    </a:lnTo>
                    <a:lnTo>
                      <a:pt x="182" y="295"/>
                    </a:lnTo>
                    <a:lnTo>
                      <a:pt x="182" y="281"/>
                    </a:lnTo>
                    <a:lnTo>
                      <a:pt x="185" y="266"/>
                    </a:lnTo>
                    <a:lnTo>
                      <a:pt x="185" y="257"/>
                    </a:lnTo>
                    <a:lnTo>
                      <a:pt x="183" y="249"/>
                    </a:lnTo>
                    <a:lnTo>
                      <a:pt x="178" y="234"/>
                    </a:lnTo>
                    <a:lnTo>
                      <a:pt x="166" y="218"/>
                    </a:lnTo>
                    <a:lnTo>
                      <a:pt x="159" y="211"/>
                    </a:lnTo>
                    <a:lnTo>
                      <a:pt x="151" y="203"/>
                    </a:lnTo>
                    <a:lnTo>
                      <a:pt x="148" y="196"/>
                    </a:lnTo>
                    <a:lnTo>
                      <a:pt x="146" y="187"/>
                    </a:lnTo>
                    <a:lnTo>
                      <a:pt x="143" y="174"/>
                    </a:lnTo>
                    <a:lnTo>
                      <a:pt x="141" y="161"/>
                    </a:lnTo>
                    <a:lnTo>
                      <a:pt x="128" y="155"/>
                    </a:lnTo>
                    <a:lnTo>
                      <a:pt x="123" y="150"/>
                    </a:lnTo>
                    <a:lnTo>
                      <a:pt x="120" y="146"/>
                    </a:lnTo>
                    <a:lnTo>
                      <a:pt x="117" y="140"/>
                    </a:lnTo>
                    <a:lnTo>
                      <a:pt x="115" y="134"/>
                    </a:lnTo>
                    <a:lnTo>
                      <a:pt x="117" y="121"/>
                    </a:lnTo>
                    <a:lnTo>
                      <a:pt x="126" y="49"/>
                    </a:lnTo>
                    <a:lnTo>
                      <a:pt x="125" y="41"/>
                    </a:lnTo>
                    <a:lnTo>
                      <a:pt x="125" y="35"/>
                    </a:lnTo>
                    <a:lnTo>
                      <a:pt x="123" y="29"/>
                    </a:lnTo>
                    <a:lnTo>
                      <a:pt x="120" y="25"/>
                    </a:lnTo>
                    <a:lnTo>
                      <a:pt x="115" y="21"/>
                    </a:lnTo>
                    <a:lnTo>
                      <a:pt x="111" y="20"/>
                    </a:lnTo>
                    <a:lnTo>
                      <a:pt x="103" y="19"/>
                    </a:lnTo>
                    <a:lnTo>
                      <a:pt x="96" y="20"/>
                    </a:lnTo>
                    <a:lnTo>
                      <a:pt x="79" y="20"/>
                    </a:lnTo>
                    <a:lnTo>
                      <a:pt x="65" y="21"/>
                    </a:lnTo>
                    <a:lnTo>
                      <a:pt x="39" y="19"/>
                    </a:lnTo>
                    <a:lnTo>
                      <a:pt x="27" y="15"/>
                    </a:lnTo>
                    <a:lnTo>
                      <a:pt x="17" y="12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909">
                <a:extLst>
                  <a:ext uri="{FF2B5EF4-FFF2-40B4-BE49-F238E27FC236}">
                    <a16:creationId xmlns:a16="http://schemas.microsoft.com/office/drawing/2014/main" id="{68A17747-75E1-891D-7630-6C8F1B0F3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9" y="1072"/>
                <a:ext cx="21" cy="7"/>
              </a:xfrm>
              <a:custGeom>
                <a:avLst/>
                <a:gdLst>
                  <a:gd name="T0" fmla="*/ 106 w 106"/>
                  <a:gd name="T1" fmla="*/ 37 h 37"/>
                  <a:gd name="T2" fmla="*/ 94 w 106"/>
                  <a:gd name="T3" fmla="*/ 35 h 37"/>
                  <a:gd name="T4" fmla="*/ 84 w 106"/>
                  <a:gd name="T5" fmla="*/ 31 h 37"/>
                  <a:gd name="T6" fmla="*/ 75 w 106"/>
                  <a:gd name="T7" fmla="*/ 23 h 37"/>
                  <a:gd name="T8" fmla="*/ 69 w 106"/>
                  <a:gd name="T9" fmla="*/ 13 h 37"/>
                  <a:gd name="T10" fmla="*/ 35 w 106"/>
                  <a:gd name="T11" fmla="*/ 8 h 37"/>
                  <a:gd name="T12" fmla="*/ 17 w 106"/>
                  <a:gd name="T13" fmla="*/ 3 h 37"/>
                  <a:gd name="T14" fmla="*/ 0 w 106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37">
                    <a:moveTo>
                      <a:pt x="106" y="37"/>
                    </a:moveTo>
                    <a:lnTo>
                      <a:pt x="94" y="35"/>
                    </a:lnTo>
                    <a:lnTo>
                      <a:pt x="84" y="31"/>
                    </a:lnTo>
                    <a:lnTo>
                      <a:pt x="75" y="23"/>
                    </a:lnTo>
                    <a:lnTo>
                      <a:pt x="69" y="13"/>
                    </a:lnTo>
                    <a:lnTo>
                      <a:pt x="35" y="8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Line 910">
                <a:extLst>
                  <a:ext uri="{FF2B5EF4-FFF2-40B4-BE49-F238E27FC236}">
                    <a16:creationId xmlns:a16="http://schemas.microsoft.com/office/drawing/2014/main" id="{C2BB2736-DD6B-1B3A-1913-229599D9C7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39" y="1071"/>
                <a:ext cx="4" cy="1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911">
                <a:extLst>
                  <a:ext uri="{FF2B5EF4-FFF2-40B4-BE49-F238E27FC236}">
                    <a16:creationId xmlns:a16="http://schemas.microsoft.com/office/drawing/2014/main" id="{DBFE27BD-8A15-5406-9987-834B6D87E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1" y="1132"/>
                <a:ext cx="97" cy="434"/>
              </a:xfrm>
              <a:custGeom>
                <a:avLst/>
                <a:gdLst>
                  <a:gd name="T0" fmla="*/ 6 w 481"/>
                  <a:gd name="T1" fmla="*/ 2097 h 2169"/>
                  <a:gd name="T2" fmla="*/ 27 w 481"/>
                  <a:gd name="T3" fmla="*/ 2052 h 2169"/>
                  <a:gd name="T4" fmla="*/ 73 w 481"/>
                  <a:gd name="T5" fmla="*/ 2021 h 2169"/>
                  <a:gd name="T6" fmla="*/ 119 w 481"/>
                  <a:gd name="T7" fmla="*/ 1960 h 2169"/>
                  <a:gd name="T8" fmla="*/ 157 w 481"/>
                  <a:gd name="T9" fmla="*/ 1927 h 2169"/>
                  <a:gd name="T10" fmla="*/ 171 w 481"/>
                  <a:gd name="T11" fmla="*/ 1917 h 2169"/>
                  <a:gd name="T12" fmla="*/ 177 w 481"/>
                  <a:gd name="T13" fmla="*/ 1905 h 2169"/>
                  <a:gd name="T14" fmla="*/ 186 w 481"/>
                  <a:gd name="T15" fmla="*/ 1871 h 2169"/>
                  <a:gd name="T16" fmla="*/ 198 w 481"/>
                  <a:gd name="T17" fmla="*/ 1838 h 2169"/>
                  <a:gd name="T18" fmla="*/ 284 w 481"/>
                  <a:gd name="T19" fmla="*/ 1818 h 2169"/>
                  <a:gd name="T20" fmla="*/ 291 w 481"/>
                  <a:gd name="T21" fmla="*/ 1747 h 2169"/>
                  <a:gd name="T22" fmla="*/ 335 w 481"/>
                  <a:gd name="T23" fmla="*/ 1707 h 2169"/>
                  <a:gd name="T24" fmla="*/ 338 w 481"/>
                  <a:gd name="T25" fmla="*/ 1617 h 2169"/>
                  <a:gd name="T26" fmla="*/ 351 w 481"/>
                  <a:gd name="T27" fmla="*/ 1575 h 2169"/>
                  <a:gd name="T28" fmla="*/ 374 w 481"/>
                  <a:gd name="T29" fmla="*/ 1537 h 2169"/>
                  <a:gd name="T30" fmla="*/ 382 w 481"/>
                  <a:gd name="T31" fmla="*/ 1487 h 2169"/>
                  <a:gd name="T32" fmla="*/ 386 w 481"/>
                  <a:gd name="T33" fmla="*/ 1461 h 2169"/>
                  <a:gd name="T34" fmla="*/ 394 w 481"/>
                  <a:gd name="T35" fmla="*/ 1444 h 2169"/>
                  <a:gd name="T36" fmla="*/ 395 w 481"/>
                  <a:gd name="T37" fmla="*/ 1436 h 2169"/>
                  <a:gd name="T38" fmla="*/ 398 w 481"/>
                  <a:gd name="T39" fmla="*/ 1420 h 2169"/>
                  <a:gd name="T40" fmla="*/ 404 w 481"/>
                  <a:gd name="T41" fmla="*/ 1374 h 2169"/>
                  <a:gd name="T42" fmla="*/ 420 w 481"/>
                  <a:gd name="T43" fmla="*/ 1304 h 2169"/>
                  <a:gd name="T44" fmla="*/ 469 w 481"/>
                  <a:gd name="T45" fmla="*/ 1253 h 2169"/>
                  <a:gd name="T46" fmla="*/ 462 w 481"/>
                  <a:gd name="T47" fmla="*/ 1206 h 2169"/>
                  <a:gd name="T48" fmla="*/ 479 w 481"/>
                  <a:gd name="T49" fmla="*/ 1171 h 2169"/>
                  <a:gd name="T50" fmla="*/ 480 w 481"/>
                  <a:gd name="T51" fmla="*/ 1143 h 2169"/>
                  <a:gd name="T52" fmla="*/ 475 w 481"/>
                  <a:gd name="T53" fmla="*/ 1089 h 2169"/>
                  <a:gd name="T54" fmla="*/ 447 w 481"/>
                  <a:gd name="T55" fmla="*/ 1031 h 2169"/>
                  <a:gd name="T56" fmla="*/ 426 w 481"/>
                  <a:gd name="T57" fmla="*/ 1007 h 2169"/>
                  <a:gd name="T58" fmla="*/ 405 w 481"/>
                  <a:gd name="T59" fmla="*/ 994 h 2169"/>
                  <a:gd name="T60" fmla="*/ 389 w 481"/>
                  <a:gd name="T61" fmla="*/ 973 h 2169"/>
                  <a:gd name="T62" fmla="*/ 392 w 481"/>
                  <a:gd name="T63" fmla="*/ 934 h 2169"/>
                  <a:gd name="T64" fmla="*/ 376 w 481"/>
                  <a:gd name="T65" fmla="*/ 904 h 2169"/>
                  <a:gd name="T66" fmla="*/ 360 w 481"/>
                  <a:gd name="T67" fmla="*/ 867 h 2169"/>
                  <a:gd name="T68" fmla="*/ 378 w 481"/>
                  <a:gd name="T69" fmla="*/ 819 h 2169"/>
                  <a:gd name="T70" fmla="*/ 393 w 481"/>
                  <a:gd name="T71" fmla="*/ 786 h 2169"/>
                  <a:gd name="T72" fmla="*/ 415 w 481"/>
                  <a:gd name="T73" fmla="*/ 715 h 2169"/>
                  <a:gd name="T74" fmla="*/ 441 w 481"/>
                  <a:gd name="T75" fmla="*/ 671 h 2169"/>
                  <a:gd name="T76" fmla="*/ 451 w 481"/>
                  <a:gd name="T77" fmla="*/ 643 h 2169"/>
                  <a:gd name="T78" fmla="*/ 452 w 481"/>
                  <a:gd name="T79" fmla="*/ 594 h 2169"/>
                  <a:gd name="T80" fmla="*/ 434 w 481"/>
                  <a:gd name="T81" fmla="*/ 550 h 2169"/>
                  <a:gd name="T82" fmla="*/ 405 w 481"/>
                  <a:gd name="T83" fmla="*/ 523 h 2169"/>
                  <a:gd name="T84" fmla="*/ 394 w 481"/>
                  <a:gd name="T85" fmla="*/ 504 h 2169"/>
                  <a:gd name="T86" fmla="*/ 389 w 481"/>
                  <a:gd name="T87" fmla="*/ 476 h 2169"/>
                  <a:gd name="T88" fmla="*/ 378 w 481"/>
                  <a:gd name="T89" fmla="*/ 430 h 2169"/>
                  <a:gd name="T90" fmla="*/ 366 w 481"/>
                  <a:gd name="T91" fmla="*/ 384 h 2169"/>
                  <a:gd name="T92" fmla="*/ 370 w 481"/>
                  <a:gd name="T93" fmla="*/ 337 h 2169"/>
                  <a:gd name="T94" fmla="*/ 354 w 481"/>
                  <a:gd name="T95" fmla="*/ 295 h 2169"/>
                  <a:gd name="T96" fmla="*/ 317 w 481"/>
                  <a:gd name="T97" fmla="*/ 226 h 2169"/>
                  <a:gd name="T98" fmla="*/ 294 w 481"/>
                  <a:gd name="T99" fmla="*/ 179 h 2169"/>
                  <a:gd name="T100" fmla="*/ 320 w 481"/>
                  <a:gd name="T101" fmla="*/ 150 h 2169"/>
                  <a:gd name="T102" fmla="*/ 351 w 481"/>
                  <a:gd name="T103" fmla="*/ 126 h 2169"/>
                  <a:gd name="T104" fmla="*/ 372 w 481"/>
                  <a:gd name="T105" fmla="*/ 59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1" h="2169">
                    <a:moveTo>
                      <a:pt x="0" y="2169"/>
                    </a:moveTo>
                    <a:lnTo>
                      <a:pt x="2" y="2135"/>
                    </a:lnTo>
                    <a:lnTo>
                      <a:pt x="3" y="2116"/>
                    </a:lnTo>
                    <a:lnTo>
                      <a:pt x="6" y="2097"/>
                    </a:lnTo>
                    <a:lnTo>
                      <a:pt x="6" y="2081"/>
                    </a:lnTo>
                    <a:lnTo>
                      <a:pt x="10" y="2070"/>
                    </a:lnTo>
                    <a:lnTo>
                      <a:pt x="16" y="2059"/>
                    </a:lnTo>
                    <a:lnTo>
                      <a:pt x="27" y="2052"/>
                    </a:lnTo>
                    <a:lnTo>
                      <a:pt x="38" y="2043"/>
                    </a:lnTo>
                    <a:lnTo>
                      <a:pt x="54" y="2035"/>
                    </a:lnTo>
                    <a:lnTo>
                      <a:pt x="62" y="2027"/>
                    </a:lnTo>
                    <a:lnTo>
                      <a:pt x="73" y="2021"/>
                    </a:lnTo>
                    <a:lnTo>
                      <a:pt x="96" y="2008"/>
                    </a:lnTo>
                    <a:lnTo>
                      <a:pt x="102" y="1989"/>
                    </a:lnTo>
                    <a:lnTo>
                      <a:pt x="113" y="1971"/>
                    </a:lnTo>
                    <a:lnTo>
                      <a:pt x="119" y="1960"/>
                    </a:lnTo>
                    <a:lnTo>
                      <a:pt x="128" y="1950"/>
                    </a:lnTo>
                    <a:lnTo>
                      <a:pt x="148" y="1931"/>
                    </a:lnTo>
                    <a:lnTo>
                      <a:pt x="152" y="1928"/>
                    </a:lnTo>
                    <a:lnTo>
                      <a:pt x="157" y="1927"/>
                    </a:lnTo>
                    <a:lnTo>
                      <a:pt x="160" y="1924"/>
                    </a:lnTo>
                    <a:lnTo>
                      <a:pt x="165" y="1923"/>
                    </a:lnTo>
                    <a:lnTo>
                      <a:pt x="168" y="1920"/>
                    </a:lnTo>
                    <a:lnTo>
                      <a:pt x="171" y="1917"/>
                    </a:lnTo>
                    <a:lnTo>
                      <a:pt x="174" y="1912"/>
                    </a:lnTo>
                    <a:lnTo>
                      <a:pt x="175" y="1910"/>
                    </a:lnTo>
                    <a:lnTo>
                      <a:pt x="177" y="1909"/>
                    </a:lnTo>
                    <a:lnTo>
                      <a:pt x="177" y="1905"/>
                    </a:lnTo>
                    <a:lnTo>
                      <a:pt x="178" y="1903"/>
                    </a:lnTo>
                    <a:lnTo>
                      <a:pt x="181" y="1898"/>
                    </a:lnTo>
                    <a:lnTo>
                      <a:pt x="185" y="1886"/>
                    </a:lnTo>
                    <a:lnTo>
                      <a:pt x="186" y="1871"/>
                    </a:lnTo>
                    <a:lnTo>
                      <a:pt x="186" y="1863"/>
                    </a:lnTo>
                    <a:lnTo>
                      <a:pt x="187" y="1855"/>
                    </a:lnTo>
                    <a:lnTo>
                      <a:pt x="191" y="1844"/>
                    </a:lnTo>
                    <a:lnTo>
                      <a:pt x="198" y="1838"/>
                    </a:lnTo>
                    <a:lnTo>
                      <a:pt x="206" y="1834"/>
                    </a:lnTo>
                    <a:lnTo>
                      <a:pt x="218" y="1832"/>
                    </a:lnTo>
                    <a:lnTo>
                      <a:pt x="249" y="1827"/>
                    </a:lnTo>
                    <a:lnTo>
                      <a:pt x="284" y="1818"/>
                    </a:lnTo>
                    <a:lnTo>
                      <a:pt x="281" y="1796"/>
                    </a:lnTo>
                    <a:lnTo>
                      <a:pt x="283" y="1778"/>
                    </a:lnTo>
                    <a:lnTo>
                      <a:pt x="285" y="1761"/>
                    </a:lnTo>
                    <a:lnTo>
                      <a:pt x="291" y="1747"/>
                    </a:lnTo>
                    <a:lnTo>
                      <a:pt x="297" y="1734"/>
                    </a:lnTo>
                    <a:lnTo>
                      <a:pt x="308" y="1723"/>
                    </a:lnTo>
                    <a:lnTo>
                      <a:pt x="319" y="1714"/>
                    </a:lnTo>
                    <a:lnTo>
                      <a:pt x="335" y="1707"/>
                    </a:lnTo>
                    <a:lnTo>
                      <a:pt x="338" y="1659"/>
                    </a:lnTo>
                    <a:lnTo>
                      <a:pt x="338" y="1635"/>
                    </a:lnTo>
                    <a:lnTo>
                      <a:pt x="338" y="1623"/>
                    </a:lnTo>
                    <a:lnTo>
                      <a:pt x="338" y="1617"/>
                    </a:lnTo>
                    <a:lnTo>
                      <a:pt x="340" y="1612"/>
                    </a:lnTo>
                    <a:lnTo>
                      <a:pt x="341" y="1601"/>
                    </a:lnTo>
                    <a:lnTo>
                      <a:pt x="344" y="1589"/>
                    </a:lnTo>
                    <a:lnTo>
                      <a:pt x="351" y="1575"/>
                    </a:lnTo>
                    <a:lnTo>
                      <a:pt x="361" y="1561"/>
                    </a:lnTo>
                    <a:lnTo>
                      <a:pt x="365" y="1554"/>
                    </a:lnTo>
                    <a:lnTo>
                      <a:pt x="370" y="1546"/>
                    </a:lnTo>
                    <a:lnTo>
                      <a:pt x="374" y="1537"/>
                    </a:lnTo>
                    <a:lnTo>
                      <a:pt x="377" y="1527"/>
                    </a:lnTo>
                    <a:lnTo>
                      <a:pt x="378" y="1515"/>
                    </a:lnTo>
                    <a:lnTo>
                      <a:pt x="381" y="1501"/>
                    </a:lnTo>
                    <a:lnTo>
                      <a:pt x="382" y="1487"/>
                    </a:lnTo>
                    <a:lnTo>
                      <a:pt x="382" y="1478"/>
                    </a:lnTo>
                    <a:lnTo>
                      <a:pt x="383" y="1471"/>
                    </a:lnTo>
                    <a:lnTo>
                      <a:pt x="386" y="1464"/>
                    </a:lnTo>
                    <a:lnTo>
                      <a:pt x="386" y="1461"/>
                    </a:lnTo>
                    <a:lnTo>
                      <a:pt x="386" y="1460"/>
                    </a:lnTo>
                    <a:lnTo>
                      <a:pt x="387" y="1460"/>
                    </a:lnTo>
                    <a:lnTo>
                      <a:pt x="389" y="1458"/>
                    </a:lnTo>
                    <a:lnTo>
                      <a:pt x="394" y="1444"/>
                    </a:lnTo>
                    <a:lnTo>
                      <a:pt x="394" y="1440"/>
                    </a:lnTo>
                    <a:lnTo>
                      <a:pt x="394" y="1437"/>
                    </a:lnTo>
                    <a:lnTo>
                      <a:pt x="394" y="1436"/>
                    </a:lnTo>
                    <a:lnTo>
                      <a:pt x="395" y="1436"/>
                    </a:lnTo>
                    <a:lnTo>
                      <a:pt x="398" y="1429"/>
                    </a:lnTo>
                    <a:lnTo>
                      <a:pt x="398" y="1424"/>
                    </a:lnTo>
                    <a:lnTo>
                      <a:pt x="398" y="1421"/>
                    </a:lnTo>
                    <a:lnTo>
                      <a:pt x="398" y="1420"/>
                    </a:lnTo>
                    <a:lnTo>
                      <a:pt x="399" y="1420"/>
                    </a:lnTo>
                    <a:lnTo>
                      <a:pt x="401" y="1413"/>
                    </a:lnTo>
                    <a:lnTo>
                      <a:pt x="403" y="1394"/>
                    </a:lnTo>
                    <a:lnTo>
                      <a:pt x="404" y="1374"/>
                    </a:lnTo>
                    <a:lnTo>
                      <a:pt x="403" y="1352"/>
                    </a:lnTo>
                    <a:lnTo>
                      <a:pt x="401" y="1331"/>
                    </a:lnTo>
                    <a:lnTo>
                      <a:pt x="408" y="1315"/>
                    </a:lnTo>
                    <a:lnTo>
                      <a:pt x="420" y="1304"/>
                    </a:lnTo>
                    <a:lnTo>
                      <a:pt x="437" y="1294"/>
                    </a:lnTo>
                    <a:lnTo>
                      <a:pt x="460" y="1288"/>
                    </a:lnTo>
                    <a:lnTo>
                      <a:pt x="467" y="1269"/>
                    </a:lnTo>
                    <a:lnTo>
                      <a:pt x="469" y="1253"/>
                    </a:lnTo>
                    <a:lnTo>
                      <a:pt x="468" y="1246"/>
                    </a:lnTo>
                    <a:lnTo>
                      <a:pt x="466" y="1238"/>
                    </a:lnTo>
                    <a:lnTo>
                      <a:pt x="456" y="1226"/>
                    </a:lnTo>
                    <a:lnTo>
                      <a:pt x="462" y="1206"/>
                    </a:lnTo>
                    <a:lnTo>
                      <a:pt x="473" y="1187"/>
                    </a:lnTo>
                    <a:lnTo>
                      <a:pt x="475" y="1179"/>
                    </a:lnTo>
                    <a:lnTo>
                      <a:pt x="477" y="1174"/>
                    </a:lnTo>
                    <a:lnTo>
                      <a:pt x="479" y="1171"/>
                    </a:lnTo>
                    <a:lnTo>
                      <a:pt x="480" y="1161"/>
                    </a:lnTo>
                    <a:lnTo>
                      <a:pt x="480" y="1155"/>
                    </a:lnTo>
                    <a:lnTo>
                      <a:pt x="481" y="1150"/>
                    </a:lnTo>
                    <a:lnTo>
                      <a:pt x="480" y="1143"/>
                    </a:lnTo>
                    <a:lnTo>
                      <a:pt x="480" y="1137"/>
                    </a:lnTo>
                    <a:lnTo>
                      <a:pt x="480" y="1122"/>
                    </a:lnTo>
                    <a:lnTo>
                      <a:pt x="478" y="1106"/>
                    </a:lnTo>
                    <a:lnTo>
                      <a:pt x="475" y="1089"/>
                    </a:lnTo>
                    <a:lnTo>
                      <a:pt x="467" y="1080"/>
                    </a:lnTo>
                    <a:lnTo>
                      <a:pt x="460" y="1067"/>
                    </a:lnTo>
                    <a:lnTo>
                      <a:pt x="452" y="1051"/>
                    </a:lnTo>
                    <a:lnTo>
                      <a:pt x="447" y="1031"/>
                    </a:lnTo>
                    <a:lnTo>
                      <a:pt x="440" y="1025"/>
                    </a:lnTo>
                    <a:lnTo>
                      <a:pt x="435" y="1019"/>
                    </a:lnTo>
                    <a:lnTo>
                      <a:pt x="428" y="1011"/>
                    </a:lnTo>
                    <a:lnTo>
                      <a:pt x="426" y="1007"/>
                    </a:lnTo>
                    <a:lnTo>
                      <a:pt x="424" y="1004"/>
                    </a:lnTo>
                    <a:lnTo>
                      <a:pt x="422" y="1000"/>
                    </a:lnTo>
                    <a:lnTo>
                      <a:pt x="412" y="996"/>
                    </a:lnTo>
                    <a:lnTo>
                      <a:pt x="405" y="994"/>
                    </a:lnTo>
                    <a:lnTo>
                      <a:pt x="398" y="989"/>
                    </a:lnTo>
                    <a:lnTo>
                      <a:pt x="394" y="985"/>
                    </a:lnTo>
                    <a:lnTo>
                      <a:pt x="391" y="979"/>
                    </a:lnTo>
                    <a:lnTo>
                      <a:pt x="389" y="973"/>
                    </a:lnTo>
                    <a:lnTo>
                      <a:pt x="388" y="966"/>
                    </a:lnTo>
                    <a:lnTo>
                      <a:pt x="391" y="958"/>
                    </a:lnTo>
                    <a:lnTo>
                      <a:pt x="392" y="945"/>
                    </a:lnTo>
                    <a:lnTo>
                      <a:pt x="392" y="934"/>
                    </a:lnTo>
                    <a:lnTo>
                      <a:pt x="389" y="924"/>
                    </a:lnTo>
                    <a:lnTo>
                      <a:pt x="387" y="917"/>
                    </a:lnTo>
                    <a:lnTo>
                      <a:pt x="382" y="909"/>
                    </a:lnTo>
                    <a:lnTo>
                      <a:pt x="376" y="904"/>
                    </a:lnTo>
                    <a:lnTo>
                      <a:pt x="368" y="899"/>
                    </a:lnTo>
                    <a:lnTo>
                      <a:pt x="358" y="897"/>
                    </a:lnTo>
                    <a:lnTo>
                      <a:pt x="358" y="883"/>
                    </a:lnTo>
                    <a:lnTo>
                      <a:pt x="360" y="867"/>
                    </a:lnTo>
                    <a:lnTo>
                      <a:pt x="364" y="848"/>
                    </a:lnTo>
                    <a:lnTo>
                      <a:pt x="370" y="827"/>
                    </a:lnTo>
                    <a:lnTo>
                      <a:pt x="376" y="823"/>
                    </a:lnTo>
                    <a:lnTo>
                      <a:pt x="378" y="819"/>
                    </a:lnTo>
                    <a:lnTo>
                      <a:pt x="382" y="817"/>
                    </a:lnTo>
                    <a:lnTo>
                      <a:pt x="387" y="808"/>
                    </a:lnTo>
                    <a:lnTo>
                      <a:pt x="392" y="798"/>
                    </a:lnTo>
                    <a:lnTo>
                      <a:pt x="393" y="786"/>
                    </a:lnTo>
                    <a:lnTo>
                      <a:pt x="394" y="774"/>
                    </a:lnTo>
                    <a:lnTo>
                      <a:pt x="394" y="760"/>
                    </a:lnTo>
                    <a:lnTo>
                      <a:pt x="394" y="744"/>
                    </a:lnTo>
                    <a:lnTo>
                      <a:pt x="415" y="715"/>
                    </a:lnTo>
                    <a:lnTo>
                      <a:pt x="426" y="698"/>
                    </a:lnTo>
                    <a:lnTo>
                      <a:pt x="438" y="680"/>
                    </a:lnTo>
                    <a:lnTo>
                      <a:pt x="439" y="675"/>
                    </a:lnTo>
                    <a:lnTo>
                      <a:pt x="441" y="671"/>
                    </a:lnTo>
                    <a:lnTo>
                      <a:pt x="443" y="666"/>
                    </a:lnTo>
                    <a:lnTo>
                      <a:pt x="445" y="663"/>
                    </a:lnTo>
                    <a:lnTo>
                      <a:pt x="447" y="653"/>
                    </a:lnTo>
                    <a:lnTo>
                      <a:pt x="451" y="643"/>
                    </a:lnTo>
                    <a:lnTo>
                      <a:pt x="451" y="631"/>
                    </a:lnTo>
                    <a:lnTo>
                      <a:pt x="452" y="619"/>
                    </a:lnTo>
                    <a:lnTo>
                      <a:pt x="452" y="606"/>
                    </a:lnTo>
                    <a:lnTo>
                      <a:pt x="452" y="594"/>
                    </a:lnTo>
                    <a:lnTo>
                      <a:pt x="450" y="583"/>
                    </a:lnTo>
                    <a:lnTo>
                      <a:pt x="449" y="574"/>
                    </a:lnTo>
                    <a:lnTo>
                      <a:pt x="443" y="561"/>
                    </a:lnTo>
                    <a:lnTo>
                      <a:pt x="434" y="550"/>
                    </a:lnTo>
                    <a:lnTo>
                      <a:pt x="424" y="544"/>
                    </a:lnTo>
                    <a:lnTo>
                      <a:pt x="417" y="539"/>
                    </a:lnTo>
                    <a:lnTo>
                      <a:pt x="410" y="531"/>
                    </a:lnTo>
                    <a:lnTo>
                      <a:pt x="405" y="523"/>
                    </a:lnTo>
                    <a:lnTo>
                      <a:pt x="403" y="520"/>
                    </a:lnTo>
                    <a:lnTo>
                      <a:pt x="401" y="517"/>
                    </a:lnTo>
                    <a:lnTo>
                      <a:pt x="397" y="509"/>
                    </a:lnTo>
                    <a:lnTo>
                      <a:pt x="394" y="504"/>
                    </a:lnTo>
                    <a:lnTo>
                      <a:pt x="393" y="501"/>
                    </a:lnTo>
                    <a:lnTo>
                      <a:pt x="393" y="500"/>
                    </a:lnTo>
                    <a:lnTo>
                      <a:pt x="389" y="489"/>
                    </a:lnTo>
                    <a:lnTo>
                      <a:pt x="389" y="476"/>
                    </a:lnTo>
                    <a:lnTo>
                      <a:pt x="391" y="460"/>
                    </a:lnTo>
                    <a:lnTo>
                      <a:pt x="394" y="443"/>
                    </a:lnTo>
                    <a:lnTo>
                      <a:pt x="384" y="437"/>
                    </a:lnTo>
                    <a:lnTo>
                      <a:pt x="378" y="430"/>
                    </a:lnTo>
                    <a:lnTo>
                      <a:pt x="372" y="420"/>
                    </a:lnTo>
                    <a:lnTo>
                      <a:pt x="370" y="411"/>
                    </a:lnTo>
                    <a:lnTo>
                      <a:pt x="366" y="397"/>
                    </a:lnTo>
                    <a:lnTo>
                      <a:pt x="366" y="384"/>
                    </a:lnTo>
                    <a:lnTo>
                      <a:pt x="368" y="368"/>
                    </a:lnTo>
                    <a:lnTo>
                      <a:pt x="371" y="351"/>
                    </a:lnTo>
                    <a:lnTo>
                      <a:pt x="371" y="341"/>
                    </a:lnTo>
                    <a:lnTo>
                      <a:pt x="370" y="337"/>
                    </a:lnTo>
                    <a:lnTo>
                      <a:pt x="370" y="333"/>
                    </a:lnTo>
                    <a:lnTo>
                      <a:pt x="364" y="323"/>
                    </a:lnTo>
                    <a:lnTo>
                      <a:pt x="358" y="314"/>
                    </a:lnTo>
                    <a:lnTo>
                      <a:pt x="354" y="295"/>
                    </a:lnTo>
                    <a:lnTo>
                      <a:pt x="349" y="280"/>
                    </a:lnTo>
                    <a:lnTo>
                      <a:pt x="343" y="265"/>
                    </a:lnTo>
                    <a:lnTo>
                      <a:pt x="336" y="252"/>
                    </a:lnTo>
                    <a:lnTo>
                      <a:pt x="317" y="226"/>
                    </a:lnTo>
                    <a:lnTo>
                      <a:pt x="304" y="215"/>
                    </a:lnTo>
                    <a:lnTo>
                      <a:pt x="291" y="206"/>
                    </a:lnTo>
                    <a:lnTo>
                      <a:pt x="290" y="190"/>
                    </a:lnTo>
                    <a:lnTo>
                      <a:pt x="294" y="179"/>
                    </a:lnTo>
                    <a:lnTo>
                      <a:pt x="298" y="168"/>
                    </a:lnTo>
                    <a:lnTo>
                      <a:pt x="307" y="162"/>
                    </a:lnTo>
                    <a:lnTo>
                      <a:pt x="315" y="155"/>
                    </a:lnTo>
                    <a:lnTo>
                      <a:pt x="320" y="150"/>
                    </a:lnTo>
                    <a:lnTo>
                      <a:pt x="328" y="146"/>
                    </a:lnTo>
                    <a:lnTo>
                      <a:pt x="334" y="139"/>
                    </a:lnTo>
                    <a:lnTo>
                      <a:pt x="342" y="133"/>
                    </a:lnTo>
                    <a:lnTo>
                      <a:pt x="351" y="126"/>
                    </a:lnTo>
                    <a:lnTo>
                      <a:pt x="361" y="118"/>
                    </a:lnTo>
                    <a:lnTo>
                      <a:pt x="364" y="103"/>
                    </a:lnTo>
                    <a:lnTo>
                      <a:pt x="368" y="88"/>
                    </a:lnTo>
                    <a:lnTo>
                      <a:pt x="372" y="59"/>
                    </a:lnTo>
                    <a:lnTo>
                      <a:pt x="375" y="29"/>
                    </a:lnTo>
                    <a:lnTo>
                      <a:pt x="376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912">
                <a:extLst>
                  <a:ext uri="{FF2B5EF4-FFF2-40B4-BE49-F238E27FC236}">
                    <a16:creationId xmlns:a16="http://schemas.microsoft.com/office/drawing/2014/main" id="{923A8F0A-A272-303D-2C68-FFC5BA03C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" y="1520"/>
                <a:ext cx="9" cy="8"/>
              </a:xfrm>
              <a:custGeom>
                <a:avLst/>
                <a:gdLst>
                  <a:gd name="T0" fmla="*/ 48 w 48"/>
                  <a:gd name="T1" fmla="*/ 0 h 42"/>
                  <a:gd name="T2" fmla="*/ 46 w 48"/>
                  <a:gd name="T3" fmla="*/ 1 h 42"/>
                  <a:gd name="T4" fmla="*/ 44 w 48"/>
                  <a:gd name="T5" fmla="*/ 4 h 42"/>
                  <a:gd name="T6" fmla="*/ 39 w 48"/>
                  <a:gd name="T7" fmla="*/ 8 h 42"/>
                  <a:gd name="T8" fmla="*/ 33 w 48"/>
                  <a:gd name="T9" fmla="*/ 13 h 42"/>
                  <a:gd name="T10" fmla="*/ 33 w 48"/>
                  <a:gd name="T11" fmla="*/ 18 h 42"/>
                  <a:gd name="T12" fmla="*/ 31 w 48"/>
                  <a:gd name="T13" fmla="*/ 23 h 42"/>
                  <a:gd name="T14" fmla="*/ 29 w 48"/>
                  <a:gd name="T15" fmla="*/ 24 h 42"/>
                  <a:gd name="T16" fmla="*/ 28 w 48"/>
                  <a:gd name="T17" fmla="*/ 26 h 42"/>
                  <a:gd name="T18" fmla="*/ 23 w 48"/>
                  <a:gd name="T19" fmla="*/ 31 h 42"/>
                  <a:gd name="T20" fmla="*/ 22 w 48"/>
                  <a:gd name="T21" fmla="*/ 34 h 42"/>
                  <a:gd name="T22" fmla="*/ 21 w 48"/>
                  <a:gd name="T23" fmla="*/ 34 h 42"/>
                  <a:gd name="T24" fmla="*/ 21 w 48"/>
                  <a:gd name="T25" fmla="*/ 35 h 42"/>
                  <a:gd name="T26" fmla="*/ 21 w 48"/>
                  <a:gd name="T27" fmla="*/ 37 h 42"/>
                  <a:gd name="T28" fmla="*/ 18 w 48"/>
                  <a:gd name="T29" fmla="*/ 38 h 42"/>
                  <a:gd name="T30" fmla="*/ 17 w 48"/>
                  <a:gd name="T31" fmla="*/ 41 h 42"/>
                  <a:gd name="T32" fmla="*/ 13 w 48"/>
                  <a:gd name="T33" fmla="*/ 41 h 42"/>
                  <a:gd name="T34" fmla="*/ 11 w 48"/>
                  <a:gd name="T35" fmla="*/ 41 h 42"/>
                  <a:gd name="T36" fmla="*/ 10 w 48"/>
                  <a:gd name="T37" fmla="*/ 41 h 42"/>
                  <a:gd name="T38" fmla="*/ 10 w 48"/>
                  <a:gd name="T39" fmla="*/ 42 h 42"/>
                  <a:gd name="T40" fmla="*/ 5 w 48"/>
                  <a:gd name="T41" fmla="*/ 41 h 42"/>
                  <a:gd name="T42" fmla="*/ 0 w 48"/>
                  <a:gd name="T43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" h="42">
                    <a:moveTo>
                      <a:pt x="48" y="0"/>
                    </a:moveTo>
                    <a:lnTo>
                      <a:pt x="46" y="1"/>
                    </a:lnTo>
                    <a:lnTo>
                      <a:pt x="44" y="4"/>
                    </a:lnTo>
                    <a:lnTo>
                      <a:pt x="39" y="8"/>
                    </a:lnTo>
                    <a:lnTo>
                      <a:pt x="33" y="13"/>
                    </a:lnTo>
                    <a:lnTo>
                      <a:pt x="33" y="18"/>
                    </a:lnTo>
                    <a:lnTo>
                      <a:pt x="31" y="23"/>
                    </a:lnTo>
                    <a:lnTo>
                      <a:pt x="29" y="24"/>
                    </a:lnTo>
                    <a:lnTo>
                      <a:pt x="28" y="26"/>
                    </a:lnTo>
                    <a:lnTo>
                      <a:pt x="23" y="31"/>
                    </a:lnTo>
                    <a:lnTo>
                      <a:pt x="22" y="34"/>
                    </a:lnTo>
                    <a:lnTo>
                      <a:pt x="21" y="34"/>
                    </a:lnTo>
                    <a:lnTo>
                      <a:pt x="21" y="35"/>
                    </a:lnTo>
                    <a:lnTo>
                      <a:pt x="21" y="37"/>
                    </a:lnTo>
                    <a:lnTo>
                      <a:pt x="18" y="38"/>
                    </a:lnTo>
                    <a:lnTo>
                      <a:pt x="17" y="41"/>
                    </a:lnTo>
                    <a:lnTo>
                      <a:pt x="13" y="41"/>
                    </a:lnTo>
                    <a:lnTo>
                      <a:pt x="11" y="41"/>
                    </a:lnTo>
                    <a:lnTo>
                      <a:pt x="10" y="41"/>
                    </a:lnTo>
                    <a:lnTo>
                      <a:pt x="10" y="42"/>
                    </a:lnTo>
                    <a:lnTo>
                      <a:pt x="5" y="41"/>
                    </a:lnTo>
                    <a:lnTo>
                      <a:pt x="0" y="41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913">
                <a:extLst>
                  <a:ext uri="{FF2B5EF4-FFF2-40B4-BE49-F238E27FC236}">
                    <a16:creationId xmlns:a16="http://schemas.microsoft.com/office/drawing/2014/main" id="{B0C8D187-A733-A220-9C50-C91D2D540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7" y="1528"/>
                <a:ext cx="243" cy="246"/>
              </a:xfrm>
              <a:custGeom>
                <a:avLst/>
                <a:gdLst>
                  <a:gd name="T0" fmla="*/ 31 w 1213"/>
                  <a:gd name="T1" fmla="*/ 1226 h 1233"/>
                  <a:gd name="T2" fmla="*/ 13 w 1213"/>
                  <a:gd name="T3" fmla="*/ 1218 h 1233"/>
                  <a:gd name="T4" fmla="*/ 2 w 1213"/>
                  <a:gd name="T5" fmla="*/ 1184 h 1233"/>
                  <a:gd name="T6" fmla="*/ 5 w 1213"/>
                  <a:gd name="T7" fmla="*/ 1148 h 1233"/>
                  <a:gd name="T8" fmla="*/ 14 w 1213"/>
                  <a:gd name="T9" fmla="*/ 1106 h 1233"/>
                  <a:gd name="T10" fmla="*/ 64 w 1213"/>
                  <a:gd name="T11" fmla="*/ 1081 h 1233"/>
                  <a:gd name="T12" fmla="*/ 104 w 1213"/>
                  <a:gd name="T13" fmla="*/ 1059 h 1233"/>
                  <a:gd name="T14" fmla="*/ 128 w 1213"/>
                  <a:gd name="T15" fmla="*/ 1041 h 1233"/>
                  <a:gd name="T16" fmla="*/ 138 w 1213"/>
                  <a:gd name="T17" fmla="*/ 1014 h 1233"/>
                  <a:gd name="T18" fmla="*/ 138 w 1213"/>
                  <a:gd name="T19" fmla="*/ 996 h 1233"/>
                  <a:gd name="T20" fmla="*/ 139 w 1213"/>
                  <a:gd name="T21" fmla="*/ 942 h 1233"/>
                  <a:gd name="T22" fmla="*/ 185 w 1213"/>
                  <a:gd name="T23" fmla="*/ 893 h 1233"/>
                  <a:gd name="T24" fmla="*/ 253 w 1213"/>
                  <a:gd name="T25" fmla="*/ 808 h 1233"/>
                  <a:gd name="T26" fmla="*/ 270 w 1213"/>
                  <a:gd name="T27" fmla="*/ 714 h 1233"/>
                  <a:gd name="T28" fmla="*/ 299 w 1213"/>
                  <a:gd name="T29" fmla="*/ 669 h 1233"/>
                  <a:gd name="T30" fmla="*/ 340 w 1213"/>
                  <a:gd name="T31" fmla="*/ 656 h 1233"/>
                  <a:gd name="T32" fmla="*/ 372 w 1213"/>
                  <a:gd name="T33" fmla="*/ 642 h 1233"/>
                  <a:gd name="T34" fmla="*/ 447 w 1213"/>
                  <a:gd name="T35" fmla="*/ 625 h 1233"/>
                  <a:gd name="T36" fmla="*/ 482 w 1213"/>
                  <a:gd name="T37" fmla="*/ 595 h 1233"/>
                  <a:gd name="T38" fmla="*/ 457 w 1213"/>
                  <a:gd name="T39" fmla="*/ 566 h 1233"/>
                  <a:gd name="T40" fmla="*/ 451 w 1213"/>
                  <a:gd name="T41" fmla="*/ 522 h 1233"/>
                  <a:gd name="T42" fmla="*/ 477 w 1213"/>
                  <a:gd name="T43" fmla="*/ 506 h 1233"/>
                  <a:gd name="T44" fmla="*/ 505 w 1213"/>
                  <a:gd name="T45" fmla="*/ 499 h 1233"/>
                  <a:gd name="T46" fmla="*/ 531 w 1213"/>
                  <a:gd name="T47" fmla="*/ 493 h 1233"/>
                  <a:gd name="T48" fmla="*/ 575 w 1213"/>
                  <a:gd name="T49" fmla="*/ 499 h 1233"/>
                  <a:gd name="T50" fmla="*/ 588 w 1213"/>
                  <a:gd name="T51" fmla="*/ 494 h 1233"/>
                  <a:gd name="T52" fmla="*/ 595 w 1213"/>
                  <a:gd name="T53" fmla="*/ 483 h 1233"/>
                  <a:gd name="T54" fmla="*/ 601 w 1213"/>
                  <a:gd name="T55" fmla="*/ 449 h 1233"/>
                  <a:gd name="T56" fmla="*/ 624 w 1213"/>
                  <a:gd name="T57" fmla="*/ 419 h 1233"/>
                  <a:gd name="T58" fmla="*/ 632 w 1213"/>
                  <a:gd name="T59" fmla="*/ 418 h 1233"/>
                  <a:gd name="T60" fmla="*/ 649 w 1213"/>
                  <a:gd name="T61" fmla="*/ 412 h 1233"/>
                  <a:gd name="T62" fmla="*/ 653 w 1213"/>
                  <a:gd name="T63" fmla="*/ 408 h 1233"/>
                  <a:gd name="T64" fmla="*/ 659 w 1213"/>
                  <a:gd name="T65" fmla="*/ 399 h 1233"/>
                  <a:gd name="T66" fmla="*/ 658 w 1213"/>
                  <a:gd name="T67" fmla="*/ 349 h 1233"/>
                  <a:gd name="T68" fmla="*/ 675 w 1213"/>
                  <a:gd name="T69" fmla="*/ 302 h 1233"/>
                  <a:gd name="T70" fmla="*/ 652 w 1213"/>
                  <a:gd name="T71" fmla="*/ 287 h 1233"/>
                  <a:gd name="T72" fmla="*/ 586 w 1213"/>
                  <a:gd name="T73" fmla="*/ 277 h 1233"/>
                  <a:gd name="T74" fmla="*/ 573 w 1213"/>
                  <a:gd name="T75" fmla="*/ 249 h 1233"/>
                  <a:gd name="T76" fmla="*/ 582 w 1213"/>
                  <a:gd name="T77" fmla="*/ 209 h 1233"/>
                  <a:gd name="T78" fmla="*/ 611 w 1213"/>
                  <a:gd name="T79" fmla="*/ 190 h 1233"/>
                  <a:gd name="T80" fmla="*/ 658 w 1213"/>
                  <a:gd name="T81" fmla="*/ 186 h 1233"/>
                  <a:gd name="T82" fmla="*/ 688 w 1213"/>
                  <a:gd name="T83" fmla="*/ 197 h 1233"/>
                  <a:gd name="T84" fmla="*/ 700 w 1213"/>
                  <a:gd name="T85" fmla="*/ 173 h 1233"/>
                  <a:gd name="T86" fmla="*/ 720 w 1213"/>
                  <a:gd name="T87" fmla="*/ 154 h 1233"/>
                  <a:gd name="T88" fmla="*/ 769 w 1213"/>
                  <a:gd name="T89" fmla="*/ 127 h 1233"/>
                  <a:gd name="T90" fmla="*/ 815 w 1213"/>
                  <a:gd name="T91" fmla="*/ 91 h 1233"/>
                  <a:gd name="T92" fmla="*/ 845 w 1213"/>
                  <a:gd name="T93" fmla="*/ 56 h 1233"/>
                  <a:gd name="T94" fmla="*/ 901 w 1213"/>
                  <a:gd name="T95" fmla="*/ 37 h 1233"/>
                  <a:gd name="T96" fmla="*/ 945 w 1213"/>
                  <a:gd name="T97" fmla="*/ 24 h 1233"/>
                  <a:gd name="T98" fmla="*/ 981 w 1213"/>
                  <a:gd name="T99" fmla="*/ 6 h 1233"/>
                  <a:gd name="T100" fmla="*/ 1045 w 1213"/>
                  <a:gd name="T101" fmla="*/ 7 h 1233"/>
                  <a:gd name="T102" fmla="*/ 1089 w 1213"/>
                  <a:gd name="T103" fmla="*/ 30 h 1233"/>
                  <a:gd name="T104" fmla="*/ 1118 w 1213"/>
                  <a:gd name="T105" fmla="*/ 30 h 1233"/>
                  <a:gd name="T106" fmla="*/ 1174 w 1213"/>
                  <a:gd name="T107" fmla="*/ 18 h 1233"/>
                  <a:gd name="T108" fmla="*/ 1183 w 1213"/>
                  <a:gd name="T109" fmla="*/ 17 h 1233"/>
                  <a:gd name="T110" fmla="*/ 1206 w 1213"/>
                  <a:gd name="T111" fmla="*/ 7 h 1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13" h="1233">
                    <a:moveTo>
                      <a:pt x="53" y="1233"/>
                    </a:moveTo>
                    <a:lnTo>
                      <a:pt x="46" y="1231"/>
                    </a:lnTo>
                    <a:lnTo>
                      <a:pt x="37" y="1229"/>
                    </a:lnTo>
                    <a:lnTo>
                      <a:pt x="31" y="1226"/>
                    </a:lnTo>
                    <a:lnTo>
                      <a:pt x="27" y="1225"/>
                    </a:lnTo>
                    <a:lnTo>
                      <a:pt x="20" y="1223"/>
                    </a:lnTo>
                    <a:lnTo>
                      <a:pt x="16" y="1222"/>
                    </a:lnTo>
                    <a:lnTo>
                      <a:pt x="13" y="1218"/>
                    </a:lnTo>
                    <a:lnTo>
                      <a:pt x="12" y="1216"/>
                    </a:lnTo>
                    <a:lnTo>
                      <a:pt x="10" y="1208"/>
                    </a:lnTo>
                    <a:lnTo>
                      <a:pt x="5" y="1197"/>
                    </a:lnTo>
                    <a:lnTo>
                      <a:pt x="2" y="1184"/>
                    </a:lnTo>
                    <a:lnTo>
                      <a:pt x="0" y="1177"/>
                    </a:lnTo>
                    <a:lnTo>
                      <a:pt x="0" y="1168"/>
                    </a:lnTo>
                    <a:lnTo>
                      <a:pt x="1" y="1159"/>
                    </a:lnTo>
                    <a:lnTo>
                      <a:pt x="5" y="1148"/>
                    </a:lnTo>
                    <a:lnTo>
                      <a:pt x="5" y="1134"/>
                    </a:lnTo>
                    <a:lnTo>
                      <a:pt x="7" y="1123"/>
                    </a:lnTo>
                    <a:lnTo>
                      <a:pt x="10" y="1114"/>
                    </a:lnTo>
                    <a:lnTo>
                      <a:pt x="14" y="1106"/>
                    </a:lnTo>
                    <a:lnTo>
                      <a:pt x="25" y="1096"/>
                    </a:lnTo>
                    <a:lnTo>
                      <a:pt x="41" y="1091"/>
                    </a:lnTo>
                    <a:lnTo>
                      <a:pt x="52" y="1087"/>
                    </a:lnTo>
                    <a:lnTo>
                      <a:pt x="64" y="1081"/>
                    </a:lnTo>
                    <a:lnTo>
                      <a:pt x="76" y="1073"/>
                    </a:lnTo>
                    <a:lnTo>
                      <a:pt x="91" y="1063"/>
                    </a:lnTo>
                    <a:lnTo>
                      <a:pt x="97" y="1060"/>
                    </a:lnTo>
                    <a:lnTo>
                      <a:pt x="104" y="1059"/>
                    </a:lnTo>
                    <a:lnTo>
                      <a:pt x="116" y="1054"/>
                    </a:lnTo>
                    <a:lnTo>
                      <a:pt x="120" y="1049"/>
                    </a:lnTo>
                    <a:lnTo>
                      <a:pt x="125" y="1046"/>
                    </a:lnTo>
                    <a:lnTo>
                      <a:pt x="128" y="1041"/>
                    </a:lnTo>
                    <a:lnTo>
                      <a:pt x="133" y="1037"/>
                    </a:lnTo>
                    <a:lnTo>
                      <a:pt x="137" y="1025"/>
                    </a:lnTo>
                    <a:lnTo>
                      <a:pt x="138" y="1018"/>
                    </a:lnTo>
                    <a:lnTo>
                      <a:pt x="138" y="1014"/>
                    </a:lnTo>
                    <a:lnTo>
                      <a:pt x="139" y="1012"/>
                    </a:lnTo>
                    <a:lnTo>
                      <a:pt x="138" y="1007"/>
                    </a:lnTo>
                    <a:lnTo>
                      <a:pt x="138" y="1003"/>
                    </a:lnTo>
                    <a:lnTo>
                      <a:pt x="138" y="996"/>
                    </a:lnTo>
                    <a:lnTo>
                      <a:pt x="137" y="986"/>
                    </a:lnTo>
                    <a:lnTo>
                      <a:pt x="137" y="978"/>
                    </a:lnTo>
                    <a:lnTo>
                      <a:pt x="134" y="957"/>
                    </a:lnTo>
                    <a:lnTo>
                      <a:pt x="139" y="942"/>
                    </a:lnTo>
                    <a:lnTo>
                      <a:pt x="149" y="926"/>
                    </a:lnTo>
                    <a:lnTo>
                      <a:pt x="167" y="914"/>
                    </a:lnTo>
                    <a:lnTo>
                      <a:pt x="174" y="903"/>
                    </a:lnTo>
                    <a:lnTo>
                      <a:pt x="185" y="893"/>
                    </a:lnTo>
                    <a:lnTo>
                      <a:pt x="200" y="883"/>
                    </a:lnTo>
                    <a:lnTo>
                      <a:pt x="218" y="876"/>
                    </a:lnTo>
                    <a:lnTo>
                      <a:pt x="233" y="841"/>
                    </a:lnTo>
                    <a:lnTo>
                      <a:pt x="253" y="808"/>
                    </a:lnTo>
                    <a:lnTo>
                      <a:pt x="264" y="737"/>
                    </a:lnTo>
                    <a:lnTo>
                      <a:pt x="264" y="731"/>
                    </a:lnTo>
                    <a:lnTo>
                      <a:pt x="266" y="725"/>
                    </a:lnTo>
                    <a:lnTo>
                      <a:pt x="270" y="714"/>
                    </a:lnTo>
                    <a:lnTo>
                      <a:pt x="275" y="702"/>
                    </a:lnTo>
                    <a:lnTo>
                      <a:pt x="285" y="683"/>
                    </a:lnTo>
                    <a:lnTo>
                      <a:pt x="291" y="675"/>
                    </a:lnTo>
                    <a:lnTo>
                      <a:pt x="299" y="669"/>
                    </a:lnTo>
                    <a:lnTo>
                      <a:pt x="306" y="663"/>
                    </a:lnTo>
                    <a:lnTo>
                      <a:pt x="316" y="659"/>
                    </a:lnTo>
                    <a:lnTo>
                      <a:pt x="327" y="656"/>
                    </a:lnTo>
                    <a:lnTo>
                      <a:pt x="340" y="656"/>
                    </a:lnTo>
                    <a:lnTo>
                      <a:pt x="346" y="652"/>
                    </a:lnTo>
                    <a:lnTo>
                      <a:pt x="357" y="648"/>
                    </a:lnTo>
                    <a:lnTo>
                      <a:pt x="363" y="645"/>
                    </a:lnTo>
                    <a:lnTo>
                      <a:pt x="372" y="642"/>
                    </a:lnTo>
                    <a:lnTo>
                      <a:pt x="392" y="637"/>
                    </a:lnTo>
                    <a:lnTo>
                      <a:pt x="417" y="633"/>
                    </a:lnTo>
                    <a:lnTo>
                      <a:pt x="441" y="629"/>
                    </a:lnTo>
                    <a:lnTo>
                      <a:pt x="447" y="625"/>
                    </a:lnTo>
                    <a:lnTo>
                      <a:pt x="458" y="620"/>
                    </a:lnTo>
                    <a:lnTo>
                      <a:pt x="471" y="612"/>
                    </a:lnTo>
                    <a:lnTo>
                      <a:pt x="489" y="602"/>
                    </a:lnTo>
                    <a:lnTo>
                      <a:pt x="482" y="595"/>
                    </a:lnTo>
                    <a:lnTo>
                      <a:pt x="475" y="586"/>
                    </a:lnTo>
                    <a:lnTo>
                      <a:pt x="465" y="577"/>
                    </a:lnTo>
                    <a:lnTo>
                      <a:pt x="460" y="571"/>
                    </a:lnTo>
                    <a:lnTo>
                      <a:pt x="457" y="566"/>
                    </a:lnTo>
                    <a:lnTo>
                      <a:pt x="451" y="551"/>
                    </a:lnTo>
                    <a:lnTo>
                      <a:pt x="449" y="540"/>
                    </a:lnTo>
                    <a:lnTo>
                      <a:pt x="448" y="529"/>
                    </a:lnTo>
                    <a:lnTo>
                      <a:pt x="451" y="522"/>
                    </a:lnTo>
                    <a:lnTo>
                      <a:pt x="453" y="515"/>
                    </a:lnTo>
                    <a:lnTo>
                      <a:pt x="459" y="510"/>
                    </a:lnTo>
                    <a:lnTo>
                      <a:pt x="466" y="506"/>
                    </a:lnTo>
                    <a:lnTo>
                      <a:pt x="477" y="506"/>
                    </a:lnTo>
                    <a:lnTo>
                      <a:pt x="487" y="504"/>
                    </a:lnTo>
                    <a:lnTo>
                      <a:pt x="497" y="503"/>
                    </a:lnTo>
                    <a:lnTo>
                      <a:pt x="500" y="500"/>
                    </a:lnTo>
                    <a:lnTo>
                      <a:pt x="505" y="499"/>
                    </a:lnTo>
                    <a:lnTo>
                      <a:pt x="509" y="497"/>
                    </a:lnTo>
                    <a:lnTo>
                      <a:pt x="514" y="496"/>
                    </a:lnTo>
                    <a:lnTo>
                      <a:pt x="520" y="492"/>
                    </a:lnTo>
                    <a:lnTo>
                      <a:pt x="531" y="493"/>
                    </a:lnTo>
                    <a:lnTo>
                      <a:pt x="544" y="494"/>
                    </a:lnTo>
                    <a:lnTo>
                      <a:pt x="561" y="500"/>
                    </a:lnTo>
                    <a:lnTo>
                      <a:pt x="568" y="499"/>
                    </a:lnTo>
                    <a:lnTo>
                      <a:pt x="575" y="499"/>
                    </a:lnTo>
                    <a:lnTo>
                      <a:pt x="580" y="498"/>
                    </a:lnTo>
                    <a:lnTo>
                      <a:pt x="583" y="497"/>
                    </a:lnTo>
                    <a:lnTo>
                      <a:pt x="586" y="497"/>
                    </a:lnTo>
                    <a:lnTo>
                      <a:pt x="588" y="494"/>
                    </a:lnTo>
                    <a:lnTo>
                      <a:pt x="590" y="493"/>
                    </a:lnTo>
                    <a:lnTo>
                      <a:pt x="594" y="491"/>
                    </a:lnTo>
                    <a:lnTo>
                      <a:pt x="595" y="486"/>
                    </a:lnTo>
                    <a:lnTo>
                      <a:pt x="595" y="483"/>
                    </a:lnTo>
                    <a:lnTo>
                      <a:pt x="595" y="482"/>
                    </a:lnTo>
                    <a:lnTo>
                      <a:pt x="596" y="482"/>
                    </a:lnTo>
                    <a:lnTo>
                      <a:pt x="596" y="465"/>
                    </a:lnTo>
                    <a:lnTo>
                      <a:pt x="601" y="449"/>
                    </a:lnTo>
                    <a:lnTo>
                      <a:pt x="609" y="434"/>
                    </a:lnTo>
                    <a:lnTo>
                      <a:pt x="623" y="420"/>
                    </a:lnTo>
                    <a:lnTo>
                      <a:pt x="623" y="419"/>
                    </a:lnTo>
                    <a:lnTo>
                      <a:pt x="624" y="419"/>
                    </a:lnTo>
                    <a:lnTo>
                      <a:pt x="626" y="419"/>
                    </a:lnTo>
                    <a:lnTo>
                      <a:pt x="631" y="419"/>
                    </a:lnTo>
                    <a:lnTo>
                      <a:pt x="631" y="418"/>
                    </a:lnTo>
                    <a:lnTo>
                      <a:pt x="632" y="418"/>
                    </a:lnTo>
                    <a:lnTo>
                      <a:pt x="635" y="418"/>
                    </a:lnTo>
                    <a:lnTo>
                      <a:pt x="640" y="418"/>
                    </a:lnTo>
                    <a:lnTo>
                      <a:pt x="647" y="414"/>
                    </a:lnTo>
                    <a:lnTo>
                      <a:pt x="649" y="412"/>
                    </a:lnTo>
                    <a:lnTo>
                      <a:pt x="649" y="411"/>
                    </a:lnTo>
                    <a:lnTo>
                      <a:pt x="651" y="411"/>
                    </a:lnTo>
                    <a:lnTo>
                      <a:pt x="653" y="411"/>
                    </a:lnTo>
                    <a:lnTo>
                      <a:pt x="653" y="408"/>
                    </a:lnTo>
                    <a:lnTo>
                      <a:pt x="653" y="407"/>
                    </a:lnTo>
                    <a:lnTo>
                      <a:pt x="654" y="407"/>
                    </a:lnTo>
                    <a:lnTo>
                      <a:pt x="657" y="405"/>
                    </a:lnTo>
                    <a:lnTo>
                      <a:pt x="659" y="399"/>
                    </a:lnTo>
                    <a:lnTo>
                      <a:pt x="660" y="391"/>
                    </a:lnTo>
                    <a:lnTo>
                      <a:pt x="660" y="384"/>
                    </a:lnTo>
                    <a:lnTo>
                      <a:pt x="658" y="365"/>
                    </a:lnTo>
                    <a:lnTo>
                      <a:pt x="658" y="349"/>
                    </a:lnTo>
                    <a:lnTo>
                      <a:pt x="659" y="334"/>
                    </a:lnTo>
                    <a:lnTo>
                      <a:pt x="664" y="322"/>
                    </a:lnTo>
                    <a:lnTo>
                      <a:pt x="668" y="310"/>
                    </a:lnTo>
                    <a:lnTo>
                      <a:pt x="675" y="302"/>
                    </a:lnTo>
                    <a:lnTo>
                      <a:pt x="683" y="293"/>
                    </a:lnTo>
                    <a:lnTo>
                      <a:pt x="694" y="288"/>
                    </a:lnTo>
                    <a:lnTo>
                      <a:pt x="672" y="287"/>
                    </a:lnTo>
                    <a:lnTo>
                      <a:pt x="652" y="287"/>
                    </a:lnTo>
                    <a:lnTo>
                      <a:pt x="611" y="286"/>
                    </a:lnTo>
                    <a:lnTo>
                      <a:pt x="601" y="283"/>
                    </a:lnTo>
                    <a:lnTo>
                      <a:pt x="594" y="281"/>
                    </a:lnTo>
                    <a:lnTo>
                      <a:pt x="586" y="277"/>
                    </a:lnTo>
                    <a:lnTo>
                      <a:pt x="582" y="273"/>
                    </a:lnTo>
                    <a:lnTo>
                      <a:pt x="577" y="265"/>
                    </a:lnTo>
                    <a:lnTo>
                      <a:pt x="574" y="258"/>
                    </a:lnTo>
                    <a:lnTo>
                      <a:pt x="573" y="249"/>
                    </a:lnTo>
                    <a:lnTo>
                      <a:pt x="574" y="240"/>
                    </a:lnTo>
                    <a:lnTo>
                      <a:pt x="574" y="228"/>
                    </a:lnTo>
                    <a:lnTo>
                      <a:pt x="578" y="218"/>
                    </a:lnTo>
                    <a:lnTo>
                      <a:pt x="582" y="209"/>
                    </a:lnTo>
                    <a:lnTo>
                      <a:pt x="588" y="203"/>
                    </a:lnTo>
                    <a:lnTo>
                      <a:pt x="594" y="197"/>
                    </a:lnTo>
                    <a:lnTo>
                      <a:pt x="602" y="194"/>
                    </a:lnTo>
                    <a:lnTo>
                      <a:pt x="611" y="190"/>
                    </a:lnTo>
                    <a:lnTo>
                      <a:pt x="623" y="189"/>
                    </a:lnTo>
                    <a:lnTo>
                      <a:pt x="635" y="186"/>
                    </a:lnTo>
                    <a:lnTo>
                      <a:pt x="647" y="186"/>
                    </a:lnTo>
                    <a:lnTo>
                      <a:pt x="658" y="186"/>
                    </a:lnTo>
                    <a:lnTo>
                      <a:pt x="668" y="189"/>
                    </a:lnTo>
                    <a:lnTo>
                      <a:pt x="675" y="190"/>
                    </a:lnTo>
                    <a:lnTo>
                      <a:pt x="682" y="194"/>
                    </a:lnTo>
                    <a:lnTo>
                      <a:pt x="688" y="197"/>
                    </a:lnTo>
                    <a:lnTo>
                      <a:pt x="694" y="203"/>
                    </a:lnTo>
                    <a:lnTo>
                      <a:pt x="694" y="191"/>
                    </a:lnTo>
                    <a:lnTo>
                      <a:pt x="697" y="182"/>
                    </a:lnTo>
                    <a:lnTo>
                      <a:pt x="700" y="173"/>
                    </a:lnTo>
                    <a:lnTo>
                      <a:pt x="706" y="167"/>
                    </a:lnTo>
                    <a:lnTo>
                      <a:pt x="709" y="162"/>
                    </a:lnTo>
                    <a:lnTo>
                      <a:pt x="714" y="159"/>
                    </a:lnTo>
                    <a:lnTo>
                      <a:pt x="720" y="154"/>
                    </a:lnTo>
                    <a:lnTo>
                      <a:pt x="728" y="150"/>
                    </a:lnTo>
                    <a:lnTo>
                      <a:pt x="735" y="144"/>
                    </a:lnTo>
                    <a:lnTo>
                      <a:pt x="745" y="139"/>
                    </a:lnTo>
                    <a:lnTo>
                      <a:pt x="769" y="127"/>
                    </a:lnTo>
                    <a:lnTo>
                      <a:pt x="775" y="114"/>
                    </a:lnTo>
                    <a:lnTo>
                      <a:pt x="788" y="103"/>
                    </a:lnTo>
                    <a:lnTo>
                      <a:pt x="805" y="94"/>
                    </a:lnTo>
                    <a:lnTo>
                      <a:pt x="815" y="91"/>
                    </a:lnTo>
                    <a:lnTo>
                      <a:pt x="829" y="89"/>
                    </a:lnTo>
                    <a:lnTo>
                      <a:pt x="830" y="76"/>
                    </a:lnTo>
                    <a:lnTo>
                      <a:pt x="836" y="65"/>
                    </a:lnTo>
                    <a:lnTo>
                      <a:pt x="845" y="56"/>
                    </a:lnTo>
                    <a:lnTo>
                      <a:pt x="855" y="49"/>
                    </a:lnTo>
                    <a:lnTo>
                      <a:pt x="868" y="43"/>
                    </a:lnTo>
                    <a:lnTo>
                      <a:pt x="883" y="40"/>
                    </a:lnTo>
                    <a:lnTo>
                      <a:pt x="901" y="37"/>
                    </a:lnTo>
                    <a:lnTo>
                      <a:pt x="922" y="39"/>
                    </a:lnTo>
                    <a:lnTo>
                      <a:pt x="928" y="35"/>
                    </a:lnTo>
                    <a:lnTo>
                      <a:pt x="939" y="29"/>
                    </a:lnTo>
                    <a:lnTo>
                      <a:pt x="945" y="24"/>
                    </a:lnTo>
                    <a:lnTo>
                      <a:pt x="954" y="20"/>
                    </a:lnTo>
                    <a:lnTo>
                      <a:pt x="962" y="14"/>
                    </a:lnTo>
                    <a:lnTo>
                      <a:pt x="973" y="9"/>
                    </a:lnTo>
                    <a:lnTo>
                      <a:pt x="981" y="6"/>
                    </a:lnTo>
                    <a:lnTo>
                      <a:pt x="992" y="5"/>
                    </a:lnTo>
                    <a:lnTo>
                      <a:pt x="1003" y="3"/>
                    </a:lnTo>
                    <a:lnTo>
                      <a:pt x="1017" y="5"/>
                    </a:lnTo>
                    <a:lnTo>
                      <a:pt x="1045" y="7"/>
                    </a:lnTo>
                    <a:lnTo>
                      <a:pt x="1060" y="9"/>
                    </a:lnTo>
                    <a:lnTo>
                      <a:pt x="1078" y="14"/>
                    </a:lnTo>
                    <a:lnTo>
                      <a:pt x="1084" y="26"/>
                    </a:lnTo>
                    <a:lnTo>
                      <a:pt x="1089" y="30"/>
                    </a:lnTo>
                    <a:lnTo>
                      <a:pt x="1095" y="33"/>
                    </a:lnTo>
                    <a:lnTo>
                      <a:pt x="1101" y="33"/>
                    </a:lnTo>
                    <a:lnTo>
                      <a:pt x="1110" y="33"/>
                    </a:lnTo>
                    <a:lnTo>
                      <a:pt x="1118" y="30"/>
                    </a:lnTo>
                    <a:lnTo>
                      <a:pt x="1129" y="28"/>
                    </a:lnTo>
                    <a:lnTo>
                      <a:pt x="1145" y="22"/>
                    </a:lnTo>
                    <a:lnTo>
                      <a:pt x="1167" y="20"/>
                    </a:lnTo>
                    <a:lnTo>
                      <a:pt x="1174" y="18"/>
                    </a:lnTo>
                    <a:lnTo>
                      <a:pt x="1174" y="17"/>
                    </a:lnTo>
                    <a:lnTo>
                      <a:pt x="1175" y="17"/>
                    </a:lnTo>
                    <a:lnTo>
                      <a:pt x="1178" y="17"/>
                    </a:lnTo>
                    <a:lnTo>
                      <a:pt x="1183" y="17"/>
                    </a:lnTo>
                    <a:lnTo>
                      <a:pt x="1189" y="14"/>
                    </a:lnTo>
                    <a:lnTo>
                      <a:pt x="1196" y="13"/>
                    </a:lnTo>
                    <a:lnTo>
                      <a:pt x="1201" y="9"/>
                    </a:lnTo>
                    <a:lnTo>
                      <a:pt x="1206" y="7"/>
                    </a:lnTo>
                    <a:lnTo>
                      <a:pt x="1213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914">
                <a:extLst>
                  <a:ext uri="{FF2B5EF4-FFF2-40B4-BE49-F238E27FC236}">
                    <a16:creationId xmlns:a16="http://schemas.microsoft.com/office/drawing/2014/main" id="{6C6266F3-24D8-F376-4FAE-103035BF0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" y="1525"/>
                <a:ext cx="1" cy="3"/>
              </a:xfrm>
              <a:custGeom>
                <a:avLst/>
                <a:gdLst>
                  <a:gd name="T0" fmla="*/ 0 w 4"/>
                  <a:gd name="T1" fmla="*/ 15 h 15"/>
                  <a:gd name="T2" fmla="*/ 2 w 4"/>
                  <a:gd name="T3" fmla="*/ 8 h 15"/>
                  <a:gd name="T4" fmla="*/ 4 w 4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5">
                    <a:moveTo>
                      <a:pt x="0" y="15"/>
                    </a:moveTo>
                    <a:lnTo>
                      <a:pt x="2" y="8"/>
                    </a:lnTo>
                    <a:lnTo>
                      <a:pt x="4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915">
                <a:extLst>
                  <a:ext uri="{FF2B5EF4-FFF2-40B4-BE49-F238E27FC236}">
                    <a16:creationId xmlns:a16="http://schemas.microsoft.com/office/drawing/2014/main" id="{D1056AD0-D628-109C-F263-DC2AC7677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" y="1660"/>
                <a:ext cx="141" cy="388"/>
              </a:xfrm>
              <a:custGeom>
                <a:avLst/>
                <a:gdLst>
                  <a:gd name="T0" fmla="*/ 685 w 707"/>
                  <a:gd name="T1" fmla="*/ 1923 h 1939"/>
                  <a:gd name="T2" fmla="*/ 670 w 707"/>
                  <a:gd name="T3" fmla="*/ 1902 h 1939"/>
                  <a:gd name="T4" fmla="*/ 627 w 707"/>
                  <a:gd name="T5" fmla="*/ 1906 h 1939"/>
                  <a:gd name="T6" fmla="*/ 612 w 707"/>
                  <a:gd name="T7" fmla="*/ 1890 h 1939"/>
                  <a:gd name="T8" fmla="*/ 610 w 707"/>
                  <a:gd name="T9" fmla="*/ 1862 h 1939"/>
                  <a:gd name="T10" fmla="*/ 598 w 707"/>
                  <a:gd name="T11" fmla="*/ 1845 h 1939"/>
                  <a:gd name="T12" fmla="*/ 553 w 707"/>
                  <a:gd name="T13" fmla="*/ 1822 h 1939"/>
                  <a:gd name="T14" fmla="*/ 473 w 707"/>
                  <a:gd name="T15" fmla="*/ 1772 h 1939"/>
                  <a:gd name="T16" fmla="*/ 478 w 707"/>
                  <a:gd name="T17" fmla="*/ 1720 h 1939"/>
                  <a:gd name="T18" fmla="*/ 478 w 707"/>
                  <a:gd name="T19" fmla="*/ 1665 h 1939"/>
                  <a:gd name="T20" fmla="*/ 444 w 707"/>
                  <a:gd name="T21" fmla="*/ 1606 h 1939"/>
                  <a:gd name="T22" fmla="*/ 432 w 707"/>
                  <a:gd name="T23" fmla="*/ 1563 h 1939"/>
                  <a:gd name="T24" fmla="*/ 447 w 707"/>
                  <a:gd name="T25" fmla="*/ 1515 h 1939"/>
                  <a:gd name="T26" fmla="*/ 469 w 707"/>
                  <a:gd name="T27" fmla="*/ 1492 h 1939"/>
                  <a:gd name="T28" fmla="*/ 494 w 707"/>
                  <a:gd name="T29" fmla="*/ 1452 h 1939"/>
                  <a:gd name="T30" fmla="*/ 501 w 707"/>
                  <a:gd name="T31" fmla="*/ 1328 h 1939"/>
                  <a:gd name="T32" fmla="*/ 519 w 707"/>
                  <a:gd name="T33" fmla="*/ 1265 h 1939"/>
                  <a:gd name="T34" fmla="*/ 548 w 707"/>
                  <a:gd name="T35" fmla="*/ 1163 h 1939"/>
                  <a:gd name="T36" fmla="*/ 554 w 707"/>
                  <a:gd name="T37" fmla="*/ 1123 h 1939"/>
                  <a:gd name="T38" fmla="*/ 563 w 707"/>
                  <a:gd name="T39" fmla="*/ 1115 h 1939"/>
                  <a:gd name="T40" fmla="*/ 567 w 707"/>
                  <a:gd name="T41" fmla="*/ 1104 h 1939"/>
                  <a:gd name="T42" fmla="*/ 570 w 707"/>
                  <a:gd name="T43" fmla="*/ 1093 h 1939"/>
                  <a:gd name="T44" fmla="*/ 571 w 707"/>
                  <a:gd name="T45" fmla="*/ 1085 h 1939"/>
                  <a:gd name="T46" fmla="*/ 571 w 707"/>
                  <a:gd name="T47" fmla="*/ 1029 h 1939"/>
                  <a:gd name="T48" fmla="*/ 577 w 707"/>
                  <a:gd name="T49" fmla="*/ 965 h 1939"/>
                  <a:gd name="T50" fmla="*/ 580 w 707"/>
                  <a:gd name="T51" fmla="*/ 932 h 1939"/>
                  <a:gd name="T52" fmla="*/ 581 w 707"/>
                  <a:gd name="T53" fmla="*/ 915 h 1939"/>
                  <a:gd name="T54" fmla="*/ 580 w 707"/>
                  <a:gd name="T55" fmla="*/ 890 h 1939"/>
                  <a:gd name="T56" fmla="*/ 576 w 707"/>
                  <a:gd name="T57" fmla="*/ 859 h 1939"/>
                  <a:gd name="T58" fmla="*/ 534 w 707"/>
                  <a:gd name="T59" fmla="*/ 800 h 1939"/>
                  <a:gd name="T60" fmla="*/ 542 w 707"/>
                  <a:gd name="T61" fmla="*/ 772 h 1939"/>
                  <a:gd name="T62" fmla="*/ 574 w 707"/>
                  <a:gd name="T63" fmla="*/ 731 h 1939"/>
                  <a:gd name="T64" fmla="*/ 604 w 707"/>
                  <a:gd name="T65" fmla="*/ 677 h 1939"/>
                  <a:gd name="T66" fmla="*/ 582 w 707"/>
                  <a:gd name="T67" fmla="*/ 624 h 1939"/>
                  <a:gd name="T68" fmla="*/ 570 w 707"/>
                  <a:gd name="T69" fmla="*/ 601 h 1939"/>
                  <a:gd name="T70" fmla="*/ 557 w 707"/>
                  <a:gd name="T71" fmla="*/ 568 h 1939"/>
                  <a:gd name="T72" fmla="*/ 547 w 707"/>
                  <a:gd name="T73" fmla="*/ 509 h 1939"/>
                  <a:gd name="T74" fmla="*/ 542 w 707"/>
                  <a:gd name="T75" fmla="*/ 459 h 1939"/>
                  <a:gd name="T76" fmla="*/ 530 w 707"/>
                  <a:gd name="T77" fmla="*/ 431 h 1939"/>
                  <a:gd name="T78" fmla="*/ 514 w 707"/>
                  <a:gd name="T79" fmla="*/ 376 h 1939"/>
                  <a:gd name="T80" fmla="*/ 484 w 707"/>
                  <a:gd name="T81" fmla="*/ 354 h 1939"/>
                  <a:gd name="T82" fmla="*/ 464 w 707"/>
                  <a:gd name="T83" fmla="*/ 314 h 1939"/>
                  <a:gd name="T84" fmla="*/ 424 w 707"/>
                  <a:gd name="T85" fmla="*/ 285 h 1939"/>
                  <a:gd name="T86" fmla="*/ 383 w 707"/>
                  <a:gd name="T87" fmla="*/ 282 h 1939"/>
                  <a:gd name="T88" fmla="*/ 344 w 707"/>
                  <a:gd name="T89" fmla="*/ 316 h 1939"/>
                  <a:gd name="T90" fmla="*/ 317 w 707"/>
                  <a:gd name="T91" fmla="*/ 332 h 1939"/>
                  <a:gd name="T92" fmla="*/ 283 w 707"/>
                  <a:gd name="T93" fmla="*/ 328 h 1939"/>
                  <a:gd name="T94" fmla="*/ 275 w 707"/>
                  <a:gd name="T95" fmla="*/ 362 h 1939"/>
                  <a:gd name="T96" fmla="*/ 263 w 707"/>
                  <a:gd name="T97" fmla="*/ 422 h 1939"/>
                  <a:gd name="T98" fmla="*/ 220 w 707"/>
                  <a:gd name="T99" fmla="*/ 426 h 1939"/>
                  <a:gd name="T100" fmla="*/ 184 w 707"/>
                  <a:gd name="T101" fmla="*/ 418 h 1939"/>
                  <a:gd name="T102" fmla="*/ 163 w 707"/>
                  <a:gd name="T103" fmla="*/ 389 h 1939"/>
                  <a:gd name="T104" fmla="*/ 142 w 707"/>
                  <a:gd name="T105" fmla="*/ 368 h 1939"/>
                  <a:gd name="T106" fmla="*/ 131 w 707"/>
                  <a:gd name="T107" fmla="*/ 349 h 1939"/>
                  <a:gd name="T108" fmla="*/ 125 w 707"/>
                  <a:gd name="T109" fmla="*/ 333 h 1939"/>
                  <a:gd name="T110" fmla="*/ 115 w 707"/>
                  <a:gd name="T111" fmla="*/ 287 h 1939"/>
                  <a:gd name="T112" fmla="*/ 118 w 707"/>
                  <a:gd name="T113" fmla="*/ 248 h 1939"/>
                  <a:gd name="T114" fmla="*/ 114 w 707"/>
                  <a:gd name="T115" fmla="*/ 235 h 1939"/>
                  <a:gd name="T116" fmla="*/ 102 w 707"/>
                  <a:gd name="T117" fmla="*/ 172 h 1939"/>
                  <a:gd name="T118" fmla="*/ 71 w 707"/>
                  <a:gd name="T119" fmla="*/ 128 h 1939"/>
                  <a:gd name="T120" fmla="*/ 51 w 707"/>
                  <a:gd name="T121" fmla="*/ 53 h 1939"/>
                  <a:gd name="T122" fmla="*/ 37 w 707"/>
                  <a:gd name="T123" fmla="*/ 0 h 1939"/>
                  <a:gd name="T124" fmla="*/ 0 w 707"/>
                  <a:gd name="T125" fmla="*/ 0 h 19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07" h="1939">
                    <a:moveTo>
                      <a:pt x="707" y="1939"/>
                    </a:moveTo>
                    <a:lnTo>
                      <a:pt x="698" y="1936"/>
                    </a:lnTo>
                    <a:lnTo>
                      <a:pt x="691" y="1931"/>
                    </a:lnTo>
                    <a:lnTo>
                      <a:pt x="685" y="1923"/>
                    </a:lnTo>
                    <a:lnTo>
                      <a:pt x="680" y="1915"/>
                    </a:lnTo>
                    <a:lnTo>
                      <a:pt x="679" y="1906"/>
                    </a:lnTo>
                    <a:lnTo>
                      <a:pt x="677" y="1903"/>
                    </a:lnTo>
                    <a:lnTo>
                      <a:pt x="670" y="1902"/>
                    </a:lnTo>
                    <a:lnTo>
                      <a:pt x="664" y="1903"/>
                    </a:lnTo>
                    <a:lnTo>
                      <a:pt x="640" y="1909"/>
                    </a:lnTo>
                    <a:lnTo>
                      <a:pt x="632" y="1908"/>
                    </a:lnTo>
                    <a:lnTo>
                      <a:pt x="627" y="1906"/>
                    </a:lnTo>
                    <a:lnTo>
                      <a:pt x="622" y="1902"/>
                    </a:lnTo>
                    <a:lnTo>
                      <a:pt x="620" y="1896"/>
                    </a:lnTo>
                    <a:lnTo>
                      <a:pt x="615" y="1892"/>
                    </a:lnTo>
                    <a:lnTo>
                      <a:pt x="612" y="1890"/>
                    </a:lnTo>
                    <a:lnTo>
                      <a:pt x="609" y="1882"/>
                    </a:lnTo>
                    <a:lnTo>
                      <a:pt x="607" y="1873"/>
                    </a:lnTo>
                    <a:lnTo>
                      <a:pt x="607" y="1866"/>
                    </a:lnTo>
                    <a:lnTo>
                      <a:pt x="610" y="1862"/>
                    </a:lnTo>
                    <a:lnTo>
                      <a:pt x="606" y="1857"/>
                    </a:lnTo>
                    <a:lnTo>
                      <a:pt x="604" y="1853"/>
                    </a:lnTo>
                    <a:lnTo>
                      <a:pt x="600" y="1848"/>
                    </a:lnTo>
                    <a:lnTo>
                      <a:pt x="598" y="1845"/>
                    </a:lnTo>
                    <a:lnTo>
                      <a:pt x="589" y="1835"/>
                    </a:lnTo>
                    <a:lnTo>
                      <a:pt x="584" y="1829"/>
                    </a:lnTo>
                    <a:lnTo>
                      <a:pt x="581" y="1824"/>
                    </a:lnTo>
                    <a:lnTo>
                      <a:pt x="553" y="1822"/>
                    </a:lnTo>
                    <a:lnTo>
                      <a:pt x="527" y="1818"/>
                    </a:lnTo>
                    <a:lnTo>
                      <a:pt x="503" y="1811"/>
                    </a:lnTo>
                    <a:lnTo>
                      <a:pt x="483" y="1801"/>
                    </a:lnTo>
                    <a:lnTo>
                      <a:pt x="473" y="1772"/>
                    </a:lnTo>
                    <a:lnTo>
                      <a:pt x="469" y="1756"/>
                    </a:lnTo>
                    <a:lnTo>
                      <a:pt x="467" y="1739"/>
                    </a:lnTo>
                    <a:lnTo>
                      <a:pt x="473" y="1730"/>
                    </a:lnTo>
                    <a:lnTo>
                      <a:pt x="478" y="1720"/>
                    </a:lnTo>
                    <a:lnTo>
                      <a:pt x="480" y="1708"/>
                    </a:lnTo>
                    <a:lnTo>
                      <a:pt x="481" y="1696"/>
                    </a:lnTo>
                    <a:lnTo>
                      <a:pt x="480" y="1681"/>
                    </a:lnTo>
                    <a:lnTo>
                      <a:pt x="478" y="1665"/>
                    </a:lnTo>
                    <a:lnTo>
                      <a:pt x="473" y="1648"/>
                    </a:lnTo>
                    <a:lnTo>
                      <a:pt x="467" y="1631"/>
                    </a:lnTo>
                    <a:lnTo>
                      <a:pt x="454" y="1618"/>
                    </a:lnTo>
                    <a:lnTo>
                      <a:pt x="444" y="1606"/>
                    </a:lnTo>
                    <a:lnTo>
                      <a:pt x="439" y="1599"/>
                    </a:lnTo>
                    <a:lnTo>
                      <a:pt x="437" y="1593"/>
                    </a:lnTo>
                    <a:lnTo>
                      <a:pt x="433" y="1579"/>
                    </a:lnTo>
                    <a:lnTo>
                      <a:pt x="432" y="1563"/>
                    </a:lnTo>
                    <a:lnTo>
                      <a:pt x="432" y="1555"/>
                    </a:lnTo>
                    <a:lnTo>
                      <a:pt x="434" y="1548"/>
                    </a:lnTo>
                    <a:lnTo>
                      <a:pt x="439" y="1531"/>
                    </a:lnTo>
                    <a:lnTo>
                      <a:pt x="447" y="1515"/>
                    </a:lnTo>
                    <a:lnTo>
                      <a:pt x="451" y="1508"/>
                    </a:lnTo>
                    <a:lnTo>
                      <a:pt x="460" y="1500"/>
                    </a:lnTo>
                    <a:lnTo>
                      <a:pt x="463" y="1496"/>
                    </a:lnTo>
                    <a:lnTo>
                      <a:pt x="469" y="1492"/>
                    </a:lnTo>
                    <a:lnTo>
                      <a:pt x="483" y="1483"/>
                    </a:lnTo>
                    <a:lnTo>
                      <a:pt x="485" y="1475"/>
                    </a:lnTo>
                    <a:lnTo>
                      <a:pt x="489" y="1468"/>
                    </a:lnTo>
                    <a:lnTo>
                      <a:pt x="494" y="1452"/>
                    </a:lnTo>
                    <a:lnTo>
                      <a:pt x="496" y="1435"/>
                    </a:lnTo>
                    <a:lnTo>
                      <a:pt x="497" y="1418"/>
                    </a:lnTo>
                    <a:lnTo>
                      <a:pt x="498" y="1360"/>
                    </a:lnTo>
                    <a:lnTo>
                      <a:pt x="501" y="1328"/>
                    </a:lnTo>
                    <a:lnTo>
                      <a:pt x="504" y="1296"/>
                    </a:lnTo>
                    <a:lnTo>
                      <a:pt x="507" y="1286"/>
                    </a:lnTo>
                    <a:lnTo>
                      <a:pt x="513" y="1276"/>
                    </a:lnTo>
                    <a:lnTo>
                      <a:pt x="519" y="1265"/>
                    </a:lnTo>
                    <a:lnTo>
                      <a:pt x="529" y="1256"/>
                    </a:lnTo>
                    <a:lnTo>
                      <a:pt x="536" y="1228"/>
                    </a:lnTo>
                    <a:lnTo>
                      <a:pt x="543" y="1197"/>
                    </a:lnTo>
                    <a:lnTo>
                      <a:pt x="548" y="1163"/>
                    </a:lnTo>
                    <a:lnTo>
                      <a:pt x="550" y="1144"/>
                    </a:lnTo>
                    <a:lnTo>
                      <a:pt x="552" y="1134"/>
                    </a:lnTo>
                    <a:lnTo>
                      <a:pt x="554" y="1126"/>
                    </a:lnTo>
                    <a:lnTo>
                      <a:pt x="554" y="1123"/>
                    </a:lnTo>
                    <a:lnTo>
                      <a:pt x="554" y="1122"/>
                    </a:lnTo>
                    <a:lnTo>
                      <a:pt x="555" y="1122"/>
                    </a:lnTo>
                    <a:lnTo>
                      <a:pt x="558" y="1120"/>
                    </a:lnTo>
                    <a:lnTo>
                      <a:pt x="563" y="1115"/>
                    </a:lnTo>
                    <a:lnTo>
                      <a:pt x="566" y="1108"/>
                    </a:lnTo>
                    <a:lnTo>
                      <a:pt x="566" y="1105"/>
                    </a:lnTo>
                    <a:lnTo>
                      <a:pt x="566" y="1104"/>
                    </a:lnTo>
                    <a:lnTo>
                      <a:pt x="567" y="1104"/>
                    </a:lnTo>
                    <a:lnTo>
                      <a:pt x="570" y="1102"/>
                    </a:lnTo>
                    <a:lnTo>
                      <a:pt x="570" y="1097"/>
                    </a:lnTo>
                    <a:lnTo>
                      <a:pt x="570" y="1094"/>
                    </a:lnTo>
                    <a:lnTo>
                      <a:pt x="570" y="1093"/>
                    </a:lnTo>
                    <a:lnTo>
                      <a:pt x="571" y="1093"/>
                    </a:lnTo>
                    <a:lnTo>
                      <a:pt x="571" y="1088"/>
                    </a:lnTo>
                    <a:lnTo>
                      <a:pt x="571" y="1086"/>
                    </a:lnTo>
                    <a:lnTo>
                      <a:pt x="571" y="1085"/>
                    </a:lnTo>
                    <a:lnTo>
                      <a:pt x="572" y="1085"/>
                    </a:lnTo>
                    <a:lnTo>
                      <a:pt x="572" y="1075"/>
                    </a:lnTo>
                    <a:lnTo>
                      <a:pt x="572" y="1065"/>
                    </a:lnTo>
                    <a:lnTo>
                      <a:pt x="571" y="1029"/>
                    </a:lnTo>
                    <a:lnTo>
                      <a:pt x="575" y="995"/>
                    </a:lnTo>
                    <a:lnTo>
                      <a:pt x="575" y="989"/>
                    </a:lnTo>
                    <a:lnTo>
                      <a:pt x="576" y="979"/>
                    </a:lnTo>
                    <a:lnTo>
                      <a:pt x="577" y="965"/>
                    </a:lnTo>
                    <a:lnTo>
                      <a:pt x="580" y="948"/>
                    </a:lnTo>
                    <a:lnTo>
                      <a:pt x="580" y="939"/>
                    </a:lnTo>
                    <a:lnTo>
                      <a:pt x="580" y="934"/>
                    </a:lnTo>
                    <a:lnTo>
                      <a:pt x="580" y="932"/>
                    </a:lnTo>
                    <a:lnTo>
                      <a:pt x="580" y="931"/>
                    </a:lnTo>
                    <a:lnTo>
                      <a:pt x="581" y="931"/>
                    </a:lnTo>
                    <a:lnTo>
                      <a:pt x="581" y="921"/>
                    </a:lnTo>
                    <a:lnTo>
                      <a:pt x="581" y="915"/>
                    </a:lnTo>
                    <a:lnTo>
                      <a:pt x="582" y="910"/>
                    </a:lnTo>
                    <a:lnTo>
                      <a:pt x="581" y="903"/>
                    </a:lnTo>
                    <a:lnTo>
                      <a:pt x="581" y="897"/>
                    </a:lnTo>
                    <a:lnTo>
                      <a:pt x="580" y="890"/>
                    </a:lnTo>
                    <a:lnTo>
                      <a:pt x="580" y="883"/>
                    </a:lnTo>
                    <a:lnTo>
                      <a:pt x="577" y="868"/>
                    </a:lnTo>
                    <a:lnTo>
                      <a:pt x="576" y="863"/>
                    </a:lnTo>
                    <a:lnTo>
                      <a:pt x="576" y="859"/>
                    </a:lnTo>
                    <a:lnTo>
                      <a:pt x="576" y="852"/>
                    </a:lnTo>
                    <a:lnTo>
                      <a:pt x="549" y="820"/>
                    </a:lnTo>
                    <a:lnTo>
                      <a:pt x="540" y="810"/>
                    </a:lnTo>
                    <a:lnTo>
                      <a:pt x="534" y="800"/>
                    </a:lnTo>
                    <a:lnTo>
                      <a:pt x="531" y="791"/>
                    </a:lnTo>
                    <a:lnTo>
                      <a:pt x="532" y="784"/>
                    </a:lnTo>
                    <a:lnTo>
                      <a:pt x="536" y="777"/>
                    </a:lnTo>
                    <a:lnTo>
                      <a:pt x="542" y="772"/>
                    </a:lnTo>
                    <a:lnTo>
                      <a:pt x="552" y="767"/>
                    </a:lnTo>
                    <a:lnTo>
                      <a:pt x="565" y="763"/>
                    </a:lnTo>
                    <a:lnTo>
                      <a:pt x="567" y="746"/>
                    </a:lnTo>
                    <a:lnTo>
                      <a:pt x="574" y="731"/>
                    </a:lnTo>
                    <a:lnTo>
                      <a:pt x="583" y="714"/>
                    </a:lnTo>
                    <a:lnTo>
                      <a:pt x="598" y="699"/>
                    </a:lnTo>
                    <a:lnTo>
                      <a:pt x="601" y="687"/>
                    </a:lnTo>
                    <a:lnTo>
                      <a:pt x="604" y="677"/>
                    </a:lnTo>
                    <a:lnTo>
                      <a:pt x="604" y="659"/>
                    </a:lnTo>
                    <a:lnTo>
                      <a:pt x="597" y="641"/>
                    </a:lnTo>
                    <a:lnTo>
                      <a:pt x="584" y="626"/>
                    </a:lnTo>
                    <a:lnTo>
                      <a:pt x="582" y="624"/>
                    </a:lnTo>
                    <a:lnTo>
                      <a:pt x="581" y="623"/>
                    </a:lnTo>
                    <a:lnTo>
                      <a:pt x="578" y="619"/>
                    </a:lnTo>
                    <a:lnTo>
                      <a:pt x="574" y="608"/>
                    </a:lnTo>
                    <a:lnTo>
                      <a:pt x="570" y="601"/>
                    </a:lnTo>
                    <a:lnTo>
                      <a:pt x="567" y="594"/>
                    </a:lnTo>
                    <a:lnTo>
                      <a:pt x="564" y="584"/>
                    </a:lnTo>
                    <a:lnTo>
                      <a:pt x="561" y="576"/>
                    </a:lnTo>
                    <a:lnTo>
                      <a:pt x="557" y="568"/>
                    </a:lnTo>
                    <a:lnTo>
                      <a:pt x="553" y="560"/>
                    </a:lnTo>
                    <a:lnTo>
                      <a:pt x="549" y="538"/>
                    </a:lnTo>
                    <a:lnTo>
                      <a:pt x="547" y="523"/>
                    </a:lnTo>
                    <a:lnTo>
                      <a:pt x="547" y="509"/>
                    </a:lnTo>
                    <a:lnTo>
                      <a:pt x="548" y="475"/>
                    </a:lnTo>
                    <a:lnTo>
                      <a:pt x="546" y="470"/>
                    </a:lnTo>
                    <a:lnTo>
                      <a:pt x="544" y="465"/>
                    </a:lnTo>
                    <a:lnTo>
                      <a:pt x="542" y="459"/>
                    </a:lnTo>
                    <a:lnTo>
                      <a:pt x="541" y="454"/>
                    </a:lnTo>
                    <a:lnTo>
                      <a:pt x="537" y="447"/>
                    </a:lnTo>
                    <a:lnTo>
                      <a:pt x="535" y="440"/>
                    </a:lnTo>
                    <a:lnTo>
                      <a:pt x="530" y="431"/>
                    </a:lnTo>
                    <a:lnTo>
                      <a:pt x="526" y="424"/>
                    </a:lnTo>
                    <a:lnTo>
                      <a:pt x="524" y="405"/>
                    </a:lnTo>
                    <a:lnTo>
                      <a:pt x="520" y="389"/>
                    </a:lnTo>
                    <a:lnTo>
                      <a:pt x="514" y="376"/>
                    </a:lnTo>
                    <a:lnTo>
                      <a:pt x="507" y="366"/>
                    </a:lnTo>
                    <a:lnTo>
                      <a:pt x="501" y="361"/>
                    </a:lnTo>
                    <a:lnTo>
                      <a:pt x="494" y="357"/>
                    </a:lnTo>
                    <a:lnTo>
                      <a:pt x="484" y="354"/>
                    </a:lnTo>
                    <a:lnTo>
                      <a:pt x="473" y="351"/>
                    </a:lnTo>
                    <a:lnTo>
                      <a:pt x="471" y="339"/>
                    </a:lnTo>
                    <a:lnTo>
                      <a:pt x="469" y="330"/>
                    </a:lnTo>
                    <a:lnTo>
                      <a:pt x="464" y="314"/>
                    </a:lnTo>
                    <a:lnTo>
                      <a:pt x="456" y="300"/>
                    </a:lnTo>
                    <a:lnTo>
                      <a:pt x="451" y="296"/>
                    </a:lnTo>
                    <a:lnTo>
                      <a:pt x="447" y="293"/>
                    </a:lnTo>
                    <a:lnTo>
                      <a:pt x="424" y="285"/>
                    </a:lnTo>
                    <a:lnTo>
                      <a:pt x="400" y="281"/>
                    </a:lnTo>
                    <a:lnTo>
                      <a:pt x="394" y="280"/>
                    </a:lnTo>
                    <a:lnTo>
                      <a:pt x="389" y="281"/>
                    </a:lnTo>
                    <a:lnTo>
                      <a:pt x="383" y="282"/>
                    </a:lnTo>
                    <a:lnTo>
                      <a:pt x="378" y="286"/>
                    </a:lnTo>
                    <a:lnTo>
                      <a:pt x="366" y="294"/>
                    </a:lnTo>
                    <a:lnTo>
                      <a:pt x="354" y="308"/>
                    </a:lnTo>
                    <a:lnTo>
                      <a:pt x="344" y="316"/>
                    </a:lnTo>
                    <a:lnTo>
                      <a:pt x="335" y="323"/>
                    </a:lnTo>
                    <a:lnTo>
                      <a:pt x="325" y="328"/>
                    </a:lnTo>
                    <a:lnTo>
                      <a:pt x="320" y="330"/>
                    </a:lnTo>
                    <a:lnTo>
                      <a:pt x="317" y="332"/>
                    </a:lnTo>
                    <a:lnTo>
                      <a:pt x="307" y="333"/>
                    </a:lnTo>
                    <a:lnTo>
                      <a:pt x="297" y="333"/>
                    </a:lnTo>
                    <a:lnTo>
                      <a:pt x="288" y="331"/>
                    </a:lnTo>
                    <a:lnTo>
                      <a:pt x="283" y="328"/>
                    </a:lnTo>
                    <a:lnTo>
                      <a:pt x="280" y="327"/>
                    </a:lnTo>
                    <a:lnTo>
                      <a:pt x="279" y="327"/>
                    </a:lnTo>
                    <a:lnTo>
                      <a:pt x="278" y="350"/>
                    </a:lnTo>
                    <a:lnTo>
                      <a:pt x="275" y="362"/>
                    </a:lnTo>
                    <a:lnTo>
                      <a:pt x="274" y="377"/>
                    </a:lnTo>
                    <a:lnTo>
                      <a:pt x="271" y="390"/>
                    </a:lnTo>
                    <a:lnTo>
                      <a:pt x="268" y="406"/>
                    </a:lnTo>
                    <a:lnTo>
                      <a:pt x="263" y="422"/>
                    </a:lnTo>
                    <a:lnTo>
                      <a:pt x="260" y="440"/>
                    </a:lnTo>
                    <a:lnTo>
                      <a:pt x="246" y="434"/>
                    </a:lnTo>
                    <a:lnTo>
                      <a:pt x="234" y="430"/>
                    </a:lnTo>
                    <a:lnTo>
                      <a:pt x="220" y="426"/>
                    </a:lnTo>
                    <a:lnTo>
                      <a:pt x="206" y="425"/>
                    </a:lnTo>
                    <a:lnTo>
                      <a:pt x="199" y="423"/>
                    </a:lnTo>
                    <a:lnTo>
                      <a:pt x="191" y="420"/>
                    </a:lnTo>
                    <a:lnTo>
                      <a:pt x="184" y="418"/>
                    </a:lnTo>
                    <a:lnTo>
                      <a:pt x="180" y="417"/>
                    </a:lnTo>
                    <a:lnTo>
                      <a:pt x="169" y="412"/>
                    </a:lnTo>
                    <a:lnTo>
                      <a:pt x="165" y="396"/>
                    </a:lnTo>
                    <a:lnTo>
                      <a:pt x="163" y="389"/>
                    </a:lnTo>
                    <a:lnTo>
                      <a:pt x="161" y="384"/>
                    </a:lnTo>
                    <a:lnTo>
                      <a:pt x="155" y="376"/>
                    </a:lnTo>
                    <a:lnTo>
                      <a:pt x="147" y="372"/>
                    </a:lnTo>
                    <a:lnTo>
                      <a:pt x="142" y="368"/>
                    </a:lnTo>
                    <a:lnTo>
                      <a:pt x="137" y="361"/>
                    </a:lnTo>
                    <a:lnTo>
                      <a:pt x="135" y="357"/>
                    </a:lnTo>
                    <a:lnTo>
                      <a:pt x="134" y="355"/>
                    </a:lnTo>
                    <a:lnTo>
                      <a:pt x="131" y="349"/>
                    </a:lnTo>
                    <a:lnTo>
                      <a:pt x="129" y="344"/>
                    </a:lnTo>
                    <a:lnTo>
                      <a:pt x="128" y="342"/>
                    </a:lnTo>
                    <a:lnTo>
                      <a:pt x="128" y="340"/>
                    </a:lnTo>
                    <a:lnTo>
                      <a:pt x="125" y="333"/>
                    </a:lnTo>
                    <a:lnTo>
                      <a:pt x="119" y="320"/>
                    </a:lnTo>
                    <a:lnTo>
                      <a:pt x="117" y="313"/>
                    </a:lnTo>
                    <a:lnTo>
                      <a:pt x="117" y="305"/>
                    </a:lnTo>
                    <a:lnTo>
                      <a:pt x="115" y="287"/>
                    </a:lnTo>
                    <a:lnTo>
                      <a:pt x="119" y="266"/>
                    </a:lnTo>
                    <a:lnTo>
                      <a:pt x="119" y="258"/>
                    </a:lnTo>
                    <a:lnTo>
                      <a:pt x="118" y="253"/>
                    </a:lnTo>
                    <a:lnTo>
                      <a:pt x="118" y="248"/>
                    </a:lnTo>
                    <a:lnTo>
                      <a:pt x="115" y="241"/>
                    </a:lnTo>
                    <a:lnTo>
                      <a:pt x="114" y="239"/>
                    </a:lnTo>
                    <a:lnTo>
                      <a:pt x="114" y="237"/>
                    </a:lnTo>
                    <a:lnTo>
                      <a:pt x="114" y="235"/>
                    </a:lnTo>
                    <a:lnTo>
                      <a:pt x="109" y="219"/>
                    </a:lnTo>
                    <a:lnTo>
                      <a:pt x="108" y="202"/>
                    </a:lnTo>
                    <a:lnTo>
                      <a:pt x="106" y="186"/>
                    </a:lnTo>
                    <a:lnTo>
                      <a:pt x="102" y="172"/>
                    </a:lnTo>
                    <a:lnTo>
                      <a:pt x="97" y="160"/>
                    </a:lnTo>
                    <a:lnTo>
                      <a:pt x="90" y="148"/>
                    </a:lnTo>
                    <a:lnTo>
                      <a:pt x="81" y="138"/>
                    </a:lnTo>
                    <a:lnTo>
                      <a:pt x="71" y="128"/>
                    </a:lnTo>
                    <a:lnTo>
                      <a:pt x="60" y="121"/>
                    </a:lnTo>
                    <a:lnTo>
                      <a:pt x="57" y="102"/>
                    </a:lnTo>
                    <a:lnTo>
                      <a:pt x="56" y="85"/>
                    </a:lnTo>
                    <a:lnTo>
                      <a:pt x="51" y="53"/>
                    </a:lnTo>
                    <a:lnTo>
                      <a:pt x="48" y="37"/>
                    </a:lnTo>
                    <a:lnTo>
                      <a:pt x="45" y="24"/>
                    </a:lnTo>
                    <a:lnTo>
                      <a:pt x="40" y="11"/>
                    </a:lnTo>
                    <a:lnTo>
                      <a:pt x="37" y="0"/>
                    </a:lnTo>
                    <a:lnTo>
                      <a:pt x="31" y="0"/>
                    </a:lnTo>
                    <a:lnTo>
                      <a:pt x="23" y="0"/>
                    </a:lnTo>
                    <a:lnTo>
                      <a:pt x="12" y="0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916">
                <a:extLst>
                  <a:ext uri="{FF2B5EF4-FFF2-40B4-BE49-F238E27FC236}">
                    <a16:creationId xmlns:a16="http://schemas.microsoft.com/office/drawing/2014/main" id="{1FC704EB-641B-CD71-35FA-460D65DAC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813"/>
                <a:ext cx="78" cy="291"/>
              </a:xfrm>
              <a:custGeom>
                <a:avLst/>
                <a:gdLst>
                  <a:gd name="T0" fmla="*/ 3 w 388"/>
                  <a:gd name="T1" fmla="*/ 25 h 1454"/>
                  <a:gd name="T2" fmla="*/ 22 w 388"/>
                  <a:gd name="T3" fmla="*/ 49 h 1454"/>
                  <a:gd name="T4" fmla="*/ 60 w 388"/>
                  <a:gd name="T5" fmla="*/ 61 h 1454"/>
                  <a:gd name="T6" fmla="*/ 69 w 388"/>
                  <a:gd name="T7" fmla="*/ 70 h 1454"/>
                  <a:gd name="T8" fmla="*/ 83 w 388"/>
                  <a:gd name="T9" fmla="*/ 83 h 1454"/>
                  <a:gd name="T10" fmla="*/ 98 w 388"/>
                  <a:gd name="T11" fmla="*/ 97 h 1454"/>
                  <a:gd name="T12" fmla="*/ 109 w 388"/>
                  <a:gd name="T13" fmla="*/ 117 h 1454"/>
                  <a:gd name="T14" fmla="*/ 115 w 388"/>
                  <a:gd name="T15" fmla="*/ 146 h 1454"/>
                  <a:gd name="T16" fmla="*/ 117 w 388"/>
                  <a:gd name="T17" fmla="*/ 173 h 1454"/>
                  <a:gd name="T18" fmla="*/ 126 w 388"/>
                  <a:gd name="T19" fmla="*/ 186 h 1454"/>
                  <a:gd name="T20" fmla="*/ 138 w 388"/>
                  <a:gd name="T21" fmla="*/ 209 h 1454"/>
                  <a:gd name="T22" fmla="*/ 142 w 388"/>
                  <a:gd name="T23" fmla="*/ 228 h 1454"/>
                  <a:gd name="T24" fmla="*/ 140 w 388"/>
                  <a:gd name="T25" fmla="*/ 232 h 1454"/>
                  <a:gd name="T26" fmla="*/ 133 w 388"/>
                  <a:gd name="T27" fmla="*/ 247 h 1454"/>
                  <a:gd name="T28" fmla="*/ 120 w 388"/>
                  <a:gd name="T29" fmla="*/ 268 h 1454"/>
                  <a:gd name="T30" fmla="*/ 137 w 388"/>
                  <a:gd name="T31" fmla="*/ 311 h 1454"/>
                  <a:gd name="T32" fmla="*/ 155 w 388"/>
                  <a:gd name="T33" fmla="*/ 346 h 1454"/>
                  <a:gd name="T34" fmla="*/ 161 w 388"/>
                  <a:gd name="T35" fmla="*/ 382 h 1454"/>
                  <a:gd name="T36" fmla="*/ 162 w 388"/>
                  <a:gd name="T37" fmla="*/ 388 h 1454"/>
                  <a:gd name="T38" fmla="*/ 133 w 388"/>
                  <a:gd name="T39" fmla="*/ 529 h 1454"/>
                  <a:gd name="T40" fmla="*/ 119 w 388"/>
                  <a:gd name="T41" fmla="*/ 548 h 1454"/>
                  <a:gd name="T42" fmla="*/ 122 w 388"/>
                  <a:gd name="T43" fmla="*/ 582 h 1454"/>
                  <a:gd name="T44" fmla="*/ 123 w 388"/>
                  <a:gd name="T45" fmla="*/ 602 h 1454"/>
                  <a:gd name="T46" fmla="*/ 121 w 388"/>
                  <a:gd name="T47" fmla="*/ 617 h 1454"/>
                  <a:gd name="T48" fmla="*/ 104 w 388"/>
                  <a:gd name="T49" fmla="*/ 648 h 1454"/>
                  <a:gd name="T50" fmla="*/ 77 w 388"/>
                  <a:gd name="T51" fmla="*/ 673 h 1454"/>
                  <a:gd name="T52" fmla="*/ 47 w 388"/>
                  <a:gd name="T53" fmla="*/ 700 h 1454"/>
                  <a:gd name="T54" fmla="*/ 40 w 388"/>
                  <a:gd name="T55" fmla="*/ 776 h 1454"/>
                  <a:gd name="T56" fmla="*/ 41 w 388"/>
                  <a:gd name="T57" fmla="*/ 792 h 1454"/>
                  <a:gd name="T58" fmla="*/ 35 w 388"/>
                  <a:gd name="T59" fmla="*/ 833 h 1454"/>
                  <a:gd name="T60" fmla="*/ 29 w 388"/>
                  <a:gd name="T61" fmla="*/ 842 h 1454"/>
                  <a:gd name="T62" fmla="*/ 1 w 388"/>
                  <a:gd name="T63" fmla="*/ 861 h 1454"/>
                  <a:gd name="T64" fmla="*/ 30 w 388"/>
                  <a:gd name="T65" fmla="*/ 891 h 1454"/>
                  <a:gd name="T66" fmla="*/ 42 w 388"/>
                  <a:gd name="T67" fmla="*/ 951 h 1454"/>
                  <a:gd name="T68" fmla="*/ 71 w 388"/>
                  <a:gd name="T69" fmla="*/ 976 h 1454"/>
                  <a:gd name="T70" fmla="*/ 91 w 388"/>
                  <a:gd name="T71" fmla="*/ 1003 h 1454"/>
                  <a:gd name="T72" fmla="*/ 96 w 388"/>
                  <a:gd name="T73" fmla="*/ 1043 h 1454"/>
                  <a:gd name="T74" fmla="*/ 93 w 388"/>
                  <a:gd name="T75" fmla="*/ 1079 h 1454"/>
                  <a:gd name="T76" fmla="*/ 100 w 388"/>
                  <a:gd name="T77" fmla="*/ 1110 h 1454"/>
                  <a:gd name="T78" fmla="*/ 121 w 388"/>
                  <a:gd name="T79" fmla="*/ 1142 h 1454"/>
                  <a:gd name="T80" fmla="*/ 143 w 388"/>
                  <a:gd name="T81" fmla="*/ 1197 h 1454"/>
                  <a:gd name="T82" fmla="*/ 153 w 388"/>
                  <a:gd name="T83" fmla="*/ 1261 h 1454"/>
                  <a:gd name="T84" fmla="*/ 146 w 388"/>
                  <a:gd name="T85" fmla="*/ 1291 h 1454"/>
                  <a:gd name="T86" fmla="*/ 177 w 388"/>
                  <a:gd name="T87" fmla="*/ 1294 h 1454"/>
                  <a:gd name="T88" fmla="*/ 212 w 388"/>
                  <a:gd name="T89" fmla="*/ 1305 h 1454"/>
                  <a:gd name="T90" fmla="*/ 234 w 388"/>
                  <a:gd name="T91" fmla="*/ 1333 h 1454"/>
                  <a:gd name="T92" fmla="*/ 252 w 388"/>
                  <a:gd name="T93" fmla="*/ 1362 h 1454"/>
                  <a:gd name="T94" fmla="*/ 285 w 388"/>
                  <a:gd name="T95" fmla="*/ 1403 h 1454"/>
                  <a:gd name="T96" fmla="*/ 302 w 388"/>
                  <a:gd name="T97" fmla="*/ 1442 h 1454"/>
                  <a:gd name="T98" fmla="*/ 336 w 388"/>
                  <a:gd name="T99" fmla="*/ 1454 h 1454"/>
                  <a:gd name="T100" fmla="*/ 371 w 388"/>
                  <a:gd name="T101" fmla="*/ 1450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8" h="1454">
                    <a:moveTo>
                      <a:pt x="1" y="0"/>
                    </a:moveTo>
                    <a:lnTo>
                      <a:pt x="0" y="13"/>
                    </a:lnTo>
                    <a:lnTo>
                      <a:pt x="3" y="25"/>
                    </a:lnTo>
                    <a:lnTo>
                      <a:pt x="7" y="34"/>
                    </a:lnTo>
                    <a:lnTo>
                      <a:pt x="14" y="43"/>
                    </a:lnTo>
                    <a:lnTo>
                      <a:pt x="22" y="49"/>
                    </a:lnTo>
                    <a:lnTo>
                      <a:pt x="33" y="55"/>
                    </a:lnTo>
                    <a:lnTo>
                      <a:pt x="45" y="59"/>
                    </a:lnTo>
                    <a:lnTo>
                      <a:pt x="60" y="61"/>
                    </a:lnTo>
                    <a:lnTo>
                      <a:pt x="65" y="66"/>
                    </a:lnTo>
                    <a:lnTo>
                      <a:pt x="68" y="68"/>
                    </a:lnTo>
                    <a:lnTo>
                      <a:pt x="69" y="70"/>
                    </a:lnTo>
                    <a:lnTo>
                      <a:pt x="71" y="72"/>
                    </a:lnTo>
                    <a:lnTo>
                      <a:pt x="82" y="82"/>
                    </a:lnTo>
                    <a:lnTo>
                      <a:pt x="83" y="83"/>
                    </a:lnTo>
                    <a:lnTo>
                      <a:pt x="86" y="85"/>
                    </a:lnTo>
                    <a:lnTo>
                      <a:pt x="91" y="90"/>
                    </a:lnTo>
                    <a:lnTo>
                      <a:pt x="98" y="97"/>
                    </a:lnTo>
                    <a:lnTo>
                      <a:pt x="102" y="102"/>
                    </a:lnTo>
                    <a:lnTo>
                      <a:pt x="107" y="110"/>
                    </a:lnTo>
                    <a:lnTo>
                      <a:pt x="109" y="117"/>
                    </a:lnTo>
                    <a:lnTo>
                      <a:pt x="113" y="127"/>
                    </a:lnTo>
                    <a:lnTo>
                      <a:pt x="114" y="135"/>
                    </a:lnTo>
                    <a:lnTo>
                      <a:pt x="115" y="146"/>
                    </a:lnTo>
                    <a:lnTo>
                      <a:pt x="115" y="157"/>
                    </a:lnTo>
                    <a:lnTo>
                      <a:pt x="116" y="170"/>
                    </a:lnTo>
                    <a:lnTo>
                      <a:pt x="117" y="173"/>
                    </a:lnTo>
                    <a:lnTo>
                      <a:pt x="120" y="176"/>
                    </a:lnTo>
                    <a:lnTo>
                      <a:pt x="125" y="183"/>
                    </a:lnTo>
                    <a:lnTo>
                      <a:pt x="126" y="186"/>
                    </a:lnTo>
                    <a:lnTo>
                      <a:pt x="128" y="190"/>
                    </a:lnTo>
                    <a:lnTo>
                      <a:pt x="133" y="197"/>
                    </a:lnTo>
                    <a:lnTo>
                      <a:pt x="138" y="209"/>
                    </a:lnTo>
                    <a:lnTo>
                      <a:pt x="139" y="214"/>
                    </a:lnTo>
                    <a:lnTo>
                      <a:pt x="142" y="220"/>
                    </a:lnTo>
                    <a:lnTo>
                      <a:pt x="142" y="228"/>
                    </a:lnTo>
                    <a:lnTo>
                      <a:pt x="140" y="228"/>
                    </a:lnTo>
                    <a:lnTo>
                      <a:pt x="140" y="230"/>
                    </a:lnTo>
                    <a:lnTo>
                      <a:pt x="140" y="232"/>
                    </a:lnTo>
                    <a:lnTo>
                      <a:pt x="140" y="237"/>
                    </a:lnTo>
                    <a:lnTo>
                      <a:pt x="137" y="244"/>
                    </a:lnTo>
                    <a:lnTo>
                      <a:pt x="133" y="247"/>
                    </a:lnTo>
                    <a:lnTo>
                      <a:pt x="131" y="250"/>
                    </a:lnTo>
                    <a:lnTo>
                      <a:pt x="122" y="257"/>
                    </a:lnTo>
                    <a:lnTo>
                      <a:pt x="120" y="268"/>
                    </a:lnTo>
                    <a:lnTo>
                      <a:pt x="122" y="282"/>
                    </a:lnTo>
                    <a:lnTo>
                      <a:pt x="130" y="300"/>
                    </a:lnTo>
                    <a:lnTo>
                      <a:pt x="137" y="311"/>
                    </a:lnTo>
                    <a:lnTo>
                      <a:pt x="144" y="323"/>
                    </a:lnTo>
                    <a:lnTo>
                      <a:pt x="149" y="334"/>
                    </a:lnTo>
                    <a:lnTo>
                      <a:pt x="155" y="346"/>
                    </a:lnTo>
                    <a:lnTo>
                      <a:pt x="160" y="368"/>
                    </a:lnTo>
                    <a:lnTo>
                      <a:pt x="161" y="377"/>
                    </a:lnTo>
                    <a:lnTo>
                      <a:pt x="161" y="382"/>
                    </a:lnTo>
                    <a:lnTo>
                      <a:pt x="161" y="385"/>
                    </a:lnTo>
                    <a:lnTo>
                      <a:pt x="161" y="386"/>
                    </a:lnTo>
                    <a:lnTo>
                      <a:pt x="162" y="388"/>
                    </a:lnTo>
                    <a:lnTo>
                      <a:pt x="153" y="522"/>
                    </a:lnTo>
                    <a:lnTo>
                      <a:pt x="142" y="524"/>
                    </a:lnTo>
                    <a:lnTo>
                      <a:pt x="133" y="529"/>
                    </a:lnTo>
                    <a:lnTo>
                      <a:pt x="126" y="534"/>
                    </a:lnTo>
                    <a:lnTo>
                      <a:pt x="122" y="541"/>
                    </a:lnTo>
                    <a:lnTo>
                      <a:pt x="119" y="548"/>
                    </a:lnTo>
                    <a:lnTo>
                      <a:pt x="119" y="558"/>
                    </a:lnTo>
                    <a:lnTo>
                      <a:pt x="119" y="569"/>
                    </a:lnTo>
                    <a:lnTo>
                      <a:pt x="122" y="582"/>
                    </a:lnTo>
                    <a:lnTo>
                      <a:pt x="122" y="588"/>
                    </a:lnTo>
                    <a:lnTo>
                      <a:pt x="123" y="596"/>
                    </a:lnTo>
                    <a:lnTo>
                      <a:pt x="123" y="602"/>
                    </a:lnTo>
                    <a:lnTo>
                      <a:pt x="125" y="609"/>
                    </a:lnTo>
                    <a:lnTo>
                      <a:pt x="122" y="613"/>
                    </a:lnTo>
                    <a:lnTo>
                      <a:pt x="121" y="617"/>
                    </a:lnTo>
                    <a:lnTo>
                      <a:pt x="119" y="621"/>
                    </a:lnTo>
                    <a:lnTo>
                      <a:pt x="116" y="626"/>
                    </a:lnTo>
                    <a:lnTo>
                      <a:pt x="104" y="648"/>
                    </a:lnTo>
                    <a:lnTo>
                      <a:pt x="97" y="656"/>
                    </a:lnTo>
                    <a:lnTo>
                      <a:pt x="92" y="663"/>
                    </a:lnTo>
                    <a:lnTo>
                      <a:pt x="77" y="673"/>
                    </a:lnTo>
                    <a:lnTo>
                      <a:pt x="69" y="676"/>
                    </a:lnTo>
                    <a:lnTo>
                      <a:pt x="62" y="678"/>
                    </a:lnTo>
                    <a:lnTo>
                      <a:pt x="47" y="700"/>
                    </a:lnTo>
                    <a:lnTo>
                      <a:pt x="40" y="724"/>
                    </a:lnTo>
                    <a:lnTo>
                      <a:pt x="37" y="748"/>
                    </a:lnTo>
                    <a:lnTo>
                      <a:pt x="40" y="776"/>
                    </a:lnTo>
                    <a:lnTo>
                      <a:pt x="40" y="783"/>
                    </a:lnTo>
                    <a:lnTo>
                      <a:pt x="40" y="787"/>
                    </a:lnTo>
                    <a:lnTo>
                      <a:pt x="41" y="792"/>
                    </a:lnTo>
                    <a:lnTo>
                      <a:pt x="41" y="808"/>
                    </a:lnTo>
                    <a:lnTo>
                      <a:pt x="39" y="821"/>
                    </a:lnTo>
                    <a:lnTo>
                      <a:pt x="35" y="833"/>
                    </a:lnTo>
                    <a:lnTo>
                      <a:pt x="33" y="834"/>
                    </a:lnTo>
                    <a:lnTo>
                      <a:pt x="31" y="837"/>
                    </a:lnTo>
                    <a:lnTo>
                      <a:pt x="29" y="842"/>
                    </a:lnTo>
                    <a:lnTo>
                      <a:pt x="22" y="850"/>
                    </a:lnTo>
                    <a:lnTo>
                      <a:pt x="12" y="856"/>
                    </a:lnTo>
                    <a:lnTo>
                      <a:pt x="1" y="861"/>
                    </a:lnTo>
                    <a:lnTo>
                      <a:pt x="13" y="867"/>
                    </a:lnTo>
                    <a:lnTo>
                      <a:pt x="24" y="878"/>
                    </a:lnTo>
                    <a:lnTo>
                      <a:pt x="30" y="891"/>
                    </a:lnTo>
                    <a:lnTo>
                      <a:pt x="35" y="910"/>
                    </a:lnTo>
                    <a:lnTo>
                      <a:pt x="39" y="937"/>
                    </a:lnTo>
                    <a:lnTo>
                      <a:pt x="42" y="951"/>
                    </a:lnTo>
                    <a:lnTo>
                      <a:pt x="48" y="965"/>
                    </a:lnTo>
                    <a:lnTo>
                      <a:pt x="60" y="969"/>
                    </a:lnTo>
                    <a:lnTo>
                      <a:pt x="71" y="976"/>
                    </a:lnTo>
                    <a:lnTo>
                      <a:pt x="80" y="983"/>
                    </a:lnTo>
                    <a:lnTo>
                      <a:pt x="87" y="993"/>
                    </a:lnTo>
                    <a:lnTo>
                      <a:pt x="91" y="1003"/>
                    </a:lnTo>
                    <a:lnTo>
                      <a:pt x="94" y="1015"/>
                    </a:lnTo>
                    <a:lnTo>
                      <a:pt x="96" y="1027"/>
                    </a:lnTo>
                    <a:lnTo>
                      <a:pt x="96" y="1043"/>
                    </a:lnTo>
                    <a:lnTo>
                      <a:pt x="93" y="1055"/>
                    </a:lnTo>
                    <a:lnTo>
                      <a:pt x="93" y="1068"/>
                    </a:lnTo>
                    <a:lnTo>
                      <a:pt x="93" y="1079"/>
                    </a:lnTo>
                    <a:lnTo>
                      <a:pt x="96" y="1091"/>
                    </a:lnTo>
                    <a:lnTo>
                      <a:pt x="97" y="1100"/>
                    </a:lnTo>
                    <a:lnTo>
                      <a:pt x="100" y="1110"/>
                    </a:lnTo>
                    <a:lnTo>
                      <a:pt x="104" y="1118"/>
                    </a:lnTo>
                    <a:lnTo>
                      <a:pt x="110" y="1127"/>
                    </a:lnTo>
                    <a:lnTo>
                      <a:pt x="121" y="1142"/>
                    </a:lnTo>
                    <a:lnTo>
                      <a:pt x="131" y="1162"/>
                    </a:lnTo>
                    <a:lnTo>
                      <a:pt x="139" y="1185"/>
                    </a:lnTo>
                    <a:lnTo>
                      <a:pt x="143" y="1197"/>
                    </a:lnTo>
                    <a:lnTo>
                      <a:pt x="148" y="1211"/>
                    </a:lnTo>
                    <a:lnTo>
                      <a:pt x="151" y="1234"/>
                    </a:lnTo>
                    <a:lnTo>
                      <a:pt x="153" y="1261"/>
                    </a:lnTo>
                    <a:lnTo>
                      <a:pt x="149" y="1273"/>
                    </a:lnTo>
                    <a:lnTo>
                      <a:pt x="148" y="1284"/>
                    </a:lnTo>
                    <a:lnTo>
                      <a:pt x="146" y="1291"/>
                    </a:lnTo>
                    <a:lnTo>
                      <a:pt x="146" y="1297"/>
                    </a:lnTo>
                    <a:lnTo>
                      <a:pt x="162" y="1294"/>
                    </a:lnTo>
                    <a:lnTo>
                      <a:pt x="177" y="1294"/>
                    </a:lnTo>
                    <a:lnTo>
                      <a:pt x="190" y="1295"/>
                    </a:lnTo>
                    <a:lnTo>
                      <a:pt x="202" y="1300"/>
                    </a:lnTo>
                    <a:lnTo>
                      <a:pt x="212" y="1305"/>
                    </a:lnTo>
                    <a:lnTo>
                      <a:pt x="220" y="1312"/>
                    </a:lnTo>
                    <a:lnTo>
                      <a:pt x="228" y="1320"/>
                    </a:lnTo>
                    <a:lnTo>
                      <a:pt x="234" y="1333"/>
                    </a:lnTo>
                    <a:lnTo>
                      <a:pt x="236" y="1340"/>
                    </a:lnTo>
                    <a:lnTo>
                      <a:pt x="241" y="1348"/>
                    </a:lnTo>
                    <a:lnTo>
                      <a:pt x="252" y="1362"/>
                    </a:lnTo>
                    <a:lnTo>
                      <a:pt x="266" y="1374"/>
                    </a:lnTo>
                    <a:lnTo>
                      <a:pt x="285" y="1385"/>
                    </a:lnTo>
                    <a:lnTo>
                      <a:pt x="285" y="1403"/>
                    </a:lnTo>
                    <a:lnTo>
                      <a:pt x="288" y="1419"/>
                    </a:lnTo>
                    <a:lnTo>
                      <a:pt x="293" y="1431"/>
                    </a:lnTo>
                    <a:lnTo>
                      <a:pt x="302" y="1442"/>
                    </a:lnTo>
                    <a:lnTo>
                      <a:pt x="310" y="1448"/>
                    </a:lnTo>
                    <a:lnTo>
                      <a:pt x="322" y="1453"/>
                    </a:lnTo>
                    <a:lnTo>
                      <a:pt x="336" y="1454"/>
                    </a:lnTo>
                    <a:lnTo>
                      <a:pt x="351" y="1453"/>
                    </a:lnTo>
                    <a:lnTo>
                      <a:pt x="361" y="1450"/>
                    </a:lnTo>
                    <a:lnTo>
                      <a:pt x="371" y="1450"/>
                    </a:lnTo>
                    <a:lnTo>
                      <a:pt x="379" y="1450"/>
                    </a:lnTo>
                    <a:lnTo>
                      <a:pt x="388" y="1453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917">
                <a:extLst>
                  <a:ext uri="{FF2B5EF4-FFF2-40B4-BE49-F238E27FC236}">
                    <a16:creationId xmlns:a16="http://schemas.microsoft.com/office/drawing/2014/main" id="{3C51196A-8959-427E-2358-8DC8BB328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6" y="2104"/>
                <a:ext cx="24" cy="16"/>
              </a:xfrm>
              <a:custGeom>
                <a:avLst/>
                <a:gdLst>
                  <a:gd name="T0" fmla="*/ 120 w 120"/>
                  <a:gd name="T1" fmla="*/ 81 h 81"/>
                  <a:gd name="T2" fmla="*/ 108 w 120"/>
                  <a:gd name="T3" fmla="*/ 80 h 81"/>
                  <a:gd name="T4" fmla="*/ 98 w 120"/>
                  <a:gd name="T5" fmla="*/ 78 h 81"/>
                  <a:gd name="T6" fmla="*/ 87 w 120"/>
                  <a:gd name="T7" fmla="*/ 72 h 81"/>
                  <a:gd name="T8" fmla="*/ 77 w 120"/>
                  <a:gd name="T9" fmla="*/ 66 h 81"/>
                  <a:gd name="T10" fmla="*/ 74 w 120"/>
                  <a:gd name="T11" fmla="*/ 54 h 81"/>
                  <a:gd name="T12" fmla="*/ 72 w 120"/>
                  <a:gd name="T13" fmla="*/ 50 h 81"/>
                  <a:gd name="T14" fmla="*/ 74 w 120"/>
                  <a:gd name="T15" fmla="*/ 49 h 81"/>
                  <a:gd name="T16" fmla="*/ 71 w 120"/>
                  <a:gd name="T17" fmla="*/ 48 h 81"/>
                  <a:gd name="T18" fmla="*/ 70 w 120"/>
                  <a:gd name="T19" fmla="*/ 48 h 81"/>
                  <a:gd name="T20" fmla="*/ 68 w 120"/>
                  <a:gd name="T21" fmla="*/ 48 h 81"/>
                  <a:gd name="T22" fmla="*/ 63 w 120"/>
                  <a:gd name="T23" fmla="*/ 48 h 81"/>
                  <a:gd name="T24" fmla="*/ 53 w 120"/>
                  <a:gd name="T25" fmla="*/ 46 h 81"/>
                  <a:gd name="T26" fmla="*/ 41 w 120"/>
                  <a:gd name="T27" fmla="*/ 42 h 81"/>
                  <a:gd name="T28" fmla="*/ 30 w 120"/>
                  <a:gd name="T29" fmla="*/ 37 h 81"/>
                  <a:gd name="T30" fmla="*/ 28 w 120"/>
                  <a:gd name="T31" fmla="*/ 29 h 81"/>
                  <a:gd name="T32" fmla="*/ 26 w 120"/>
                  <a:gd name="T33" fmla="*/ 23 h 81"/>
                  <a:gd name="T34" fmla="*/ 20 w 120"/>
                  <a:gd name="T35" fmla="*/ 12 h 81"/>
                  <a:gd name="T36" fmla="*/ 11 w 120"/>
                  <a:gd name="T37" fmla="*/ 3 h 81"/>
                  <a:gd name="T38" fmla="*/ 0 w 120"/>
                  <a:gd name="T3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0" h="81">
                    <a:moveTo>
                      <a:pt x="120" y="81"/>
                    </a:moveTo>
                    <a:lnTo>
                      <a:pt x="108" y="80"/>
                    </a:lnTo>
                    <a:lnTo>
                      <a:pt x="98" y="78"/>
                    </a:lnTo>
                    <a:lnTo>
                      <a:pt x="87" y="72"/>
                    </a:lnTo>
                    <a:lnTo>
                      <a:pt x="77" y="66"/>
                    </a:lnTo>
                    <a:lnTo>
                      <a:pt x="74" y="54"/>
                    </a:lnTo>
                    <a:lnTo>
                      <a:pt x="72" y="50"/>
                    </a:lnTo>
                    <a:lnTo>
                      <a:pt x="74" y="49"/>
                    </a:lnTo>
                    <a:lnTo>
                      <a:pt x="71" y="48"/>
                    </a:lnTo>
                    <a:lnTo>
                      <a:pt x="70" y="48"/>
                    </a:lnTo>
                    <a:lnTo>
                      <a:pt x="68" y="48"/>
                    </a:lnTo>
                    <a:lnTo>
                      <a:pt x="63" y="48"/>
                    </a:lnTo>
                    <a:lnTo>
                      <a:pt x="53" y="46"/>
                    </a:lnTo>
                    <a:lnTo>
                      <a:pt x="41" y="42"/>
                    </a:lnTo>
                    <a:lnTo>
                      <a:pt x="30" y="37"/>
                    </a:lnTo>
                    <a:lnTo>
                      <a:pt x="28" y="29"/>
                    </a:lnTo>
                    <a:lnTo>
                      <a:pt x="26" y="23"/>
                    </a:lnTo>
                    <a:lnTo>
                      <a:pt x="20" y="12"/>
                    </a:lnTo>
                    <a:lnTo>
                      <a:pt x="11" y="3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Line 918">
                <a:extLst>
                  <a:ext uri="{FF2B5EF4-FFF2-40B4-BE49-F238E27FC236}">
                    <a16:creationId xmlns:a16="http://schemas.microsoft.com/office/drawing/2014/main" id="{0E8AC764-AF3F-D42C-2CB6-0DCFFDFBBD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344" y="3921"/>
                <a:ext cx="0" cy="2"/>
              </a:xfrm>
              <a:prstGeom prst="line">
                <a:avLst/>
              </a:prstGeom>
              <a:noFill/>
              <a:ln w="635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Line 919">
                <a:extLst>
                  <a:ext uri="{FF2B5EF4-FFF2-40B4-BE49-F238E27FC236}">
                    <a16:creationId xmlns:a16="http://schemas.microsoft.com/office/drawing/2014/main" id="{7B8BEFAF-F9BD-BF7F-87F0-4A3EA1181F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60" y="875"/>
                <a:ext cx="1" cy="2"/>
              </a:xfrm>
              <a:prstGeom prst="line">
                <a:avLst/>
              </a:prstGeom>
              <a:noFill/>
              <a:ln w="635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920">
                <a:extLst>
                  <a:ext uri="{FF2B5EF4-FFF2-40B4-BE49-F238E27FC236}">
                    <a16:creationId xmlns:a16="http://schemas.microsoft.com/office/drawing/2014/main" id="{E246B073-75E4-51AA-E1E1-0C13EA87DF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1764"/>
                <a:ext cx="13" cy="18"/>
              </a:xfrm>
              <a:custGeom>
                <a:avLst/>
                <a:gdLst>
                  <a:gd name="T0" fmla="*/ 0 w 67"/>
                  <a:gd name="T1" fmla="*/ 0 h 90"/>
                  <a:gd name="T2" fmla="*/ 2 w 67"/>
                  <a:gd name="T3" fmla="*/ 1 h 90"/>
                  <a:gd name="T4" fmla="*/ 6 w 67"/>
                  <a:gd name="T5" fmla="*/ 1 h 90"/>
                  <a:gd name="T6" fmla="*/ 19 w 67"/>
                  <a:gd name="T7" fmla="*/ 2 h 90"/>
                  <a:gd name="T8" fmla="*/ 27 w 67"/>
                  <a:gd name="T9" fmla="*/ 10 h 90"/>
                  <a:gd name="T10" fmla="*/ 30 w 67"/>
                  <a:gd name="T11" fmla="*/ 10 h 90"/>
                  <a:gd name="T12" fmla="*/ 33 w 67"/>
                  <a:gd name="T13" fmla="*/ 10 h 90"/>
                  <a:gd name="T14" fmla="*/ 40 w 67"/>
                  <a:gd name="T15" fmla="*/ 11 h 90"/>
                  <a:gd name="T16" fmla="*/ 43 w 67"/>
                  <a:gd name="T17" fmla="*/ 12 h 90"/>
                  <a:gd name="T18" fmla="*/ 48 w 67"/>
                  <a:gd name="T19" fmla="*/ 16 h 90"/>
                  <a:gd name="T20" fmla="*/ 49 w 67"/>
                  <a:gd name="T21" fmla="*/ 19 h 90"/>
                  <a:gd name="T22" fmla="*/ 54 w 67"/>
                  <a:gd name="T23" fmla="*/ 22 h 90"/>
                  <a:gd name="T24" fmla="*/ 58 w 67"/>
                  <a:gd name="T25" fmla="*/ 24 h 90"/>
                  <a:gd name="T26" fmla="*/ 61 w 67"/>
                  <a:gd name="T27" fmla="*/ 29 h 90"/>
                  <a:gd name="T28" fmla="*/ 65 w 67"/>
                  <a:gd name="T29" fmla="*/ 36 h 90"/>
                  <a:gd name="T30" fmla="*/ 66 w 67"/>
                  <a:gd name="T31" fmla="*/ 40 h 90"/>
                  <a:gd name="T32" fmla="*/ 67 w 67"/>
                  <a:gd name="T33" fmla="*/ 47 h 90"/>
                  <a:gd name="T34" fmla="*/ 66 w 67"/>
                  <a:gd name="T35" fmla="*/ 50 h 90"/>
                  <a:gd name="T36" fmla="*/ 66 w 67"/>
                  <a:gd name="T37" fmla="*/ 53 h 90"/>
                  <a:gd name="T38" fmla="*/ 65 w 67"/>
                  <a:gd name="T39" fmla="*/ 56 h 90"/>
                  <a:gd name="T40" fmla="*/ 65 w 67"/>
                  <a:gd name="T41" fmla="*/ 58 h 90"/>
                  <a:gd name="T42" fmla="*/ 65 w 67"/>
                  <a:gd name="T43" fmla="*/ 68 h 90"/>
                  <a:gd name="T44" fmla="*/ 64 w 67"/>
                  <a:gd name="T45" fmla="*/ 70 h 90"/>
                  <a:gd name="T46" fmla="*/ 64 w 67"/>
                  <a:gd name="T47" fmla="*/ 71 h 90"/>
                  <a:gd name="T48" fmla="*/ 60 w 67"/>
                  <a:gd name="T49" fmla="*/ 68 h 90"/>
                  <a:gd name="T50" fmla="*/ 58 w 67"/>
                  <a:gd name="T51" fmla="*/ 66 h 90"/>
                  <a:gd name="T52" fmla="*/ 56 w 67"/>
                  <a:gd name="T53" fmla="*/ 69 h 90"/>
                  <a:gd name="T54" fmla="*/ 53 w 67"/>
                  <a:gd name="T55" fmla="*/ 69 h 90"/>
                  <a:gd name="T56" fmla="*/ 50 w 67"/>
                  <a:gd name="T57" fmla="*/ 68 h 90"/>
                  <a:gd name="T58" fmla="*/ 49 w 67"/>
                  <a:gd name="T59" fmla="*/ 68 h 90"/>
                  <a:gd name="T60" fmla="*/ 44 w 67"/>
                  <a:gd name="T61" fmla="*/ 66 h 90"/>
                  <a:gd name="T62" fmla="*/ 41 w 67"/>
                  <a:gd name="T63" fmla="*/ 70 h 90"/>
                  <a:gd name="T64" fmla="*/ 36 w 67"/>
                  <a:gd name="T65" fmla="*/ 70 h 90"/>
                  <a:gd name="T66" fmla="*/ 32 w 67"/>
                  <a:gd name="T67" fmla="*/ 70 h 90"/>
                  <a:gd name="T68" fmla="*/ 25 w 67"/>
                  <a:gd name="T69" fmla="*/ 70 h 90"/>
                  <a:gd name="T70" fmla="*/ 19 w 67"/>
                  <a:gd name="T71" fmla="*/ 70 h 90"/>
                  <a:gd name="T72" fmla="*/ 14 w 67"/>
                  <a:gd name="T73" fmla="*/ 74 h 90"/>
                  <a:gd name="T74" fmla="*/ 10 w 67"/>
                  <a:gd name="T75" fmla="*/ 74 h 90"/>
                  <a:gd name="T76" fmla="*/ 8 w 67"/>
                  <a:gd name="T77" fmla="*/ 74 h 90"/>
                  <a:gd name="T78" fmla="*/ 4 w 67"/>
                  <a:gd name="T79" fmla="*/ 73 h 90"/>
                  <a:gd name="T80" fmla="*/ 4 w 67"/>
                  <a:gd name="T81" fmla="*/ 75 h 90"/>
                  <a:gd name="T82" fmla="*/ 8 w 67"/>
                  <a:gd name="T83" fmla="*/ 85 h 90"/>
                  <a:gd name="T84" fmla="*/ 8 w 67"/>
                  <a:gd name="T85" fmla="*/ 86 h 90"/>
                  <a:gd name="T86" fmla="*/ 9 w 67"/>
                  <a:gd name="T87" fmla="*/ 88 h 90"/>
                  <a:gd name="T88" fmla="*/ 9 w 67"/>
                  <a:gd name="T89" fmla="*/ 90 h 90"/>
                  <a:gd name="T90" fmla="*/ 8 w 67"/>
                  <a:gd name="T91" fmla="*/ 88 h 90"/>
                  <a:gd name="T92" fmla="*/ 6 w 67"/>
                  <a:gd name="T93" fmla="*/ 87 h 90"/>
                  <a:gd name="T94" fmla="*/ 0 w 67"/>
                  <a:gd name="T95" fmla="*/ 8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7" h="90">
                    <a:moveTo>
                      <a:pt x="0" y="0"/>
                    </a:moveTo>
                    <a:lnTo>
                      <a:pt x="2" y="1"/>
                    </a:lnTo>
                    <a:lnTo>
                      <a:pt x="6" y="1"/>
                    </a:lnTo>
                    <a:lnTo>
                      <a:pt x="19" y="2"/>
                    </a:lnTo>
                    <a:lnTo>
                      <a:pt x="27" y="10"/>
                    </a:lnTo>
                    <a:lnTo>
                      <a:pt x="30" y="10"/>
                    </a:lnTo>
                    <a:lnTo>
                      <a:pt x="33" y="10"/>
                    </a:lnTo>
                    <a:lnTo>
                      <a:pt x="40" y="11"/>
                    </a:lnTo>
                    <a:lnTo>
                      <a:pt x="43" y="12"/>
                    </a:lnTo>
                    <a:lnTo>
                      <a:pt x="48" y="16"/>
                    </a:lnTo>
                    <a:lnTo>
                      <a:pt x="49" y="19"/>
                    </a:lnTo>
                    <a:lnTo>
                      <a:pt x="54" y="22"/>
                    </a:lnTo>
                    <a:lnTo>
                      <a:pt x="58" y="24"/>
                    </a:lnTo>
                    <a:lnTo>
                      <a:pt x="61" y="29"/>
                    </a:lnTo>
                    <a:lnTo>
                      <a:pt x="65" y="36"/>
                    </a:lnTo>
                    <a:lnTo>
                      <a:pt x="66" y="40"/>
                    </a:lnTo>
                    <a:lnTo>
                      <a:pt x="67" y="47"/>
                    </a:lnTo>
                    <a:lnTo>
                      <a:pt x="66" y="50"/>
                    </a:lnTo>
                    <a:lnTo>
                      <a:pt x="66" y="53"/>
                    </a:lnTo>
                    <a:lnTo>
                      <a:pt x="65" y="56"/>
                    </a:lnTo>
                    <a:lnTo>
                      <a:pt x="65" y="58"/>
                    </a:lnTo>
                    <a:lnTo>
                      <a:pt x="65" y="68"/>
                    </a:lnTo>
                    <a:lnTo>
                      <a:pt x="64" y="70"/>
                    </a:lnTo>
                    <a:lnTo>
                      <a:pt x="64" y="71"/>
                    </a:lnTo>
                    <a:lnTo>
                      <a:pt x="60" y="68"/>
                    </a:lnTo>
                    <a:lnTo>
                      <a:pt x="58" y="66"/>
                    </a:lnTo>
                    <a:lnTo>
                      <a:pt x="56" y="69"/>
                    </a:lnTo>
                    <a:lnTo>
                      <a:pt x="53" y="69"/>
                    </a:lnTo>
                    <a:lnTo>
                      <a:pt x="50" y="68"/>
                    </a:lnTo>
                    <a:lnTo>
                      <a:pt x="49" y="68"/>
                    </a:lnTo>
                    <a:lnTo>
                      <a:pt x="44" y="66"/>
                    </a:lnTo>
                    <a:lnTo>
                      <a:pt x="41" y="70"/>
                    </a:lnTo>
                    <a:lnTo>
                      <a:pt x="36" y="70"/>
                    </a:lnTo>
                    <a:lnTo>
                      <a:pt x="32" y="70"/>
                    </a:lnTo>
                    <a:lnTo>
                      <a:pt x="25" y="70"/>
                    </a:lnTo>
                    <a:lnTo>
                      <a:pt x="19" y="70"/>
                    </a:lnTo>
                    <a:lnTo>
                      <a:pt x="14" y="74"/>
                    </a:lnTo>
                    <a:lnTo>
                      <a:pt x="10" y="74"/>
                    </a:lnTo>
                    <a:lnTo>
                      <a:pt x="8" y="74"/>
                    </a:lnTo>
                    <a:lnTo>
                      <a:pt x="4" y="73"/>
                    </a:lnTo>
                    <a:lnTo>
                      <a:pt x="4" y="75"/>
                    </a:lnTo>
                    <a:lnTo>
                      <a:pt x="8" y="85"/>
                    </a:lnTo>
                    <a:lnTo>
                      <a:pt x="8" y="86"/>
                    </a:lnTo>
                    <a:lnTo>
                      <a:pt x="9" y="88"/>
                    </a:lnTo>
                    <a:lnTo>
                      <a:pt x="9" y="90"/>
                    </a:lnTo>
                    <a:lnTo>
                      <a:pt x="8" y="88"/>
                    </a:lnTo>
                    <a:lnTo>
                      <a:pt x="6" y="87"/>
                    </a:lnTo>
                    <a:lnTo>
                      <a:pt x="0" y="83"/>
                    </a:lnTo>
                  </a:path>
                </a:pathLst>
              </a:custGeom>
              <a:noFill/>
              <a:ln w="6350">
                <a:solidFill>
                  <a:srgbClr val="C6EC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921">
                <a:extLst>
                  <a:ext uri="{FF2B5EF4-FFF2-40B4-BE49-F238E27FC236}">
                    <a16:creationId xmlns:a16="http://schemas.microsoft.com/office/drawing/2014/main" id="{CAABA69F-7E3D-F2AA-F667-FF9C03B8D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" y="2822"/>
                <a:ext cx="6" cy="3"/>
              </a:xfrm>
              <a:custGeom>
                <a:avLst/>
                <a:gdLst>
                  <a:gd name="T0" fmla="*/ 8 w 33"/>
                  <a:gd name="T1" fmla="*/ 10 h 14"/>
                  <a:gd name="T2" fmla="*/ 7 w 33"/>
                  <a:gd name="T3" fmla="*/ 10 h 14"/>
                  <a:gd name="T4" fmla="*/ 4 w 33"/>
                  <a:gd name="T5" fmla="*/ 10 h 14"/>
                  <a:gd name="T6" fmla="*/ 3 w 33"/>
                  <a:gd name="T7" fmla="*/ 10 h 14"/>
                  <a:gd name="T8" fmla="*/ 3 w 33"/>
                  <a:gd name="T9" fmla="*/ 11 h 14"/>
                  <a:gd name="T10" fmla="*/ 0 w 33"/>
                  <a:gd name="T11" fmla="*/ 11 h 14"/>
                  <a:gd name="T12" fmla="*/ 3 w 33"/>
                  <a:gd name="T13" fmla="*/ 14 h 14"/>
                  <a:gd name="T14" fmla="*/ 8 w 33"/>
                  <a:gd name="T15" fmla="*/ 14 h 14"/>
                  <a:gd name="T16" fmla="*/ 16 w 33"/>
                  <a:gd name="T17" fmla="*/ 14 h 14"/>
                  <a:gd name="T18" fmla="*/ 25 w 33"/>
                  <a:gd name="T19" fmla="*/ 12 h 14"/>
                  <a:gd name="T20" fmla="*/ 33 w 33"/>
                  <a:gd name="T21" fmla="*/ 9 h 14"/>
                  <a:gd name="T22" fmla="*/ 33 w 33"/>
                  <a:gd name="T23" fmla="*/ 5 h 14"/>
                  <a:gd name="T24" fmla="*/ 33 w 33"/>
                  <a:gd name="T25" fmla="*/ 4 h 14"/>
                  <a:gd name="T26" fmla="*/ 32 w 33"/>
                  <a:gd name="T27" fmla="*/ 3 h 14"/>
                  <a:gd name="T28" fmla="*/ 28 w 33"/>
                  <a:gd name="T29" fmla="*/ 2 h 14"/>
                  <a:gd name="T30" fmla="*/ 27 w 33"/>
                  <a:gd name="T31" fmla="*/ 0 h 14"/>
                  <a:gd name="T32" fmla="*/ 25 w 33"/>
                  <a:gd name="T33" fmla="*/ 4 h 14"/>
                  <a:gd name="T34" fmla="*/ 19 w 33"/>
                  <a:gd name="T35" fmla="*/ 5 h 14"/>
                  <a:gd name="T36" fmla="*/ 15 w 33"/>
                  <a:gd name="T37" fmla="*/ 8 h 14"/>
                  <a:gd name="T38" fmla="*/ 13 w 33"/>
                  <a:gd name="T39" fmla="*/ 9 h 14"/>
                  <a:gd name="T40" fmla="*/ 8 w 33"/>
                  <a:gd name="T4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4">
                    <a:moveTo>
                      <a:pt x="8" y="10"/>
                    </a:moveTo>
                    <a:lnTo>
                      <a:pt x="7" y="10"/>
                    </a:lnTo>
                    <a:lnTo>
                      <a:pt x="4" y="10"/>
                    </a:lnTo>
                    <a:lnTo>
                      <a:pt x="3" y="10"/>
                    </a:lnTo>
                    <a:lnTo>
                      <a:pt x="3" y="11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8" y="14"/>
                    </a:lnTo>
                    <a:lnTo>
                      <a:pt x="16" y="14"/>
                    </a:lnTo>
                    <a:lnTo>
                      <a:pt x="25" y="12"/>
                    </a:lnTo>
                    <a:lnTo>
                      <a:pt x="33" y="9"/>
                    </a:lnTo>
                    <a:lnTo>
                      <a:pt x="33" y="5"/>
                    </a:lnTo>
                    <a:lnTo>
                      <a:pt x="33" y="4"/>
                    </a:lnTo>
                    <a:lnTo>
                      <a:pt x="32" y="3"/>
                    </a:lnTo>
                    <a:lnTo>
                      <a:pt x="28" y="2"/>
                    </a:lnTo>
                    <a:lnTo>
                      <a:pt x="27" y="0"/>
                    </a:lnTo>
                    <a:lnTo>
                      <a:pt x="25" y="4"/>
                    </a:lnTo>
                    <a:lnTo>
                      <a:pt x="19" y="5"/>
                    </a:lnTo>
                    <a:lnTo>
                      <a:pt x="15" y="8"/>
                    </a:lnTo>
                    <a:lnTo>
                      <a:pt x="13" y="9"/>
                    </a:lnTo>
                    <a:lnTo>
                      <a:pt x="8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922">
                <a:extLst>
                  <a:ext uri="{FF2B5EF4-FFF2-40B4-BE49-F238E27FC236}">
                    <a16:creationId xmlns:a16="http://schemas.microsoft.com/office/drawing/2014/main" id="{9C693A26-4F51-B5C8-1B27-B5A615368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" y="2822"/>
                <a:ext cx="6" cy="3"/>
              </a:xfrm>
              <a:custGeom>
                <a:avLst/>
                <a:gdLst>
                  <a:gd name="T0" fmla="*/ 8 w 33"/>
                  <a:gd name="T1" fmla="*/ 10 h 14"/>
                  <a:gd name="T2" fmla="*/ 13 w 33"/>
                  <a:gd name="T3" fmla="*/ 9 h 14"/>
                  <a:gd name="T4" fmla="*/ 15 w 33"/>
                  <a:gd name="T5" fmla="*/ 8 h 14"/>
                  <a:gd name="T6" fmla="*/ 19 w 33"/>
                  <a:gd name="T7" fmla="*/ 5 h 14"/>
                  <a:gd name="T8" fmla="*/ 25 w 33"/>
                  <a:gd name="T9" fmla="*/ 4 h 14"/>
                  <a:gd name="T10" fmla="*/ 27 w 33"/>
                  <a:gd name="T11" fmla="*/ 0 h 14"/>
                  <a:gd name="T12" fmla="*/ 28 w 33"/>
                  <a:gd name="T13" fmla="*/ 2 h 14"/>
                  <a:gd name="T14" fmla="*/ 32 w 33"/>
                  <a:gd name="T15" fmla="*/ 3 h 14"/>
                  <a:gd name="T16" fmla="*/ 33 w 33"/>
                  <a:gd name="T17" fmla="*/ 4 h 14"/>
                  <a:gd name="T18" fmla="*/ 33 w 33"/>
                  <a:gd name="T19" fmla="*/ 5 h 14"/>
                  <a:gd name="T20" fmla="*/ 33 w 33"/>
                  <a:gd name="T21" fmla="*/ 9 h 14"/>
                  <a:gd name="T22" fmla="*/ 25 w 33"/>
                  <a:gd name="T23" fmla="*/ 12 h 14"/>
                  <a:gd name="T24" fmla="*/ 16 w 33"/>
                  <a:gd name="T25" fmla="*/ 14 h 14"/>
                  <a:gd name="T26" fmla="*/ 8 w 33"/>
                  <a:gd name="T27" fmla="*/ 14 h 14"/>
                  <a:gd name="T28" fmla="*/ 3 w 33"/>
                  <a:gd name="T29" fmla="*/ 14 h 14"/>
                  <a:gd name="T30" fmla="*/ 0 w 33"/>
                  <a:gd name="T31" fmla="*/ 11 h 14"/>
                  <a:gd name="T32" fmla="*/ 3 w 33"/>
                  <a:gd name="T33" fmla="*/ 11 h 14"/>
                  <a:gd name="T34" fmla="*/ 3 w 33"/>
                  <a:gd name="T35" fmla="*/ 10 h 14"/>
                  <a:gd name="T36" fmla="*/ 4 w 33"/>
                  <a:gd name="T37" fmla="*/ 10 h 14"/>
                  <a:gd name="T38" fmla="*/ 7 w 33"/>
                  <a:gd name="T39" fmla="*/ 10 h 14"/>
                  <a:gd name="T40" fmla="*/ 8 w 33"/>
                  <a:gd name="T4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4">
                    <a:moveTo>
                      <a:pt x="8" y="10"/>
                    </a:moveTo>
                    <a:lnTo>
                      <a:pt x="13" y="9"/>
                    </a:lnTo>
                    <a:lnTo>
                      <a:pt x="15" y="8"/>
                    </a:lnTo>
                    <a:lnTo>
                      <a:pt x="19" y="5"/>
                    </a:lnTo>
                    <a:lnTo>
                      <a:pt x="25" y="4"/>
                    </a:lnTo>
                    <a:lnTo>
                      <a:pt x="27" y="0"/>
                    </a:lnTo>
                    <a:lnTo>
                      <a:pt x="28" y="2"/>
                    </a:lnTo>
                    <a:lnTo>
                      <a:pt x="32" y="3"/>
                    </a:lnTo>
                    <a:lnTo>
                      <a:pt x="33" y="4"/>
                    </a:lnTo>
                    <a:lnTo>
                      <a:pt x="33" y="5"/>
                    </a:lnTo>
                    <a:lnTo>
                      <a:pt x="33" y="9"/>
                    </a:lnTo>
                    <a:lnTo>
                      <a:pt x="25" y="12"/>
                    </a:lnTo>
                    <a:lnTo>
                      <a:pt x="16" y="14"/>
                    </a:lnTo>
                    <a:lnTo>
                      <a:pt x="8" y="14"/>
                    </a:lnTo>
                    <a:lnTo>
                      <a:pt x="3" y="14"/>
                    </a:lnTo>
                    <a:lnTo>
                      <a:pt x="0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4" y="10"/>
                    </a:lnTo>
                    <a:lnTo>
                      <a:pt x="7" y="10"/>
                    </a:lnTo>
                    <a:lnTo>
                      <a:pt x="8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923">
                <a:extLst>
                  <a:ext uri="{FF2B5EF4-FFF2-40B4-BE49-F238E27FC236}">
                    <a16:creationId xmlns:a16="http://schemas.microsoft.com/office/drawing/2014/main" id="{E1906A91-D5AB-9782-8A43-B2E4AA315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2089"/>
                <a:ext cx="15" cy="39"/>
              </a:xfrm>
              <a:custGeom>
                <a:avLst/>
                <a:gdLst>
                  <a:gd name="T0" fmla="*/ 35 w 74"/>
                  <a:gd name="T1" fmla="*/ 1 h 196"/>
                  <a:gd name="T2" fmla="*/ 28 w 74"/>
                  <a:gd name="T3" fmla="*/ 1 h 196"/>
                  <a:gd name="T4" fmla="*/ 30 w 74"/>
                  <a:gd name="T5" fmla="*/ 11 h 196"/>
                  <a:gd name="T6" fmla="*/ 34 w 74"/>
                  <a:gd name="T7" fmla="*/ 16 h 196"/>
                  <a:gd name="T8" fmla="*/ 28 w 74"/>
                  <a:gd name="T9" fmla="*/ 18 h 196"/>
                  <a:gd name="T10" fmla="*/ 27 w 74"/>
                  <a:gd name="T11" fmla="*/ 19 h 196"/>
                  <a:gd name="T12" fmla="*/ 21 w 74"/>
                  <a:gd name="T13" fmla="*/ 24 h 196"/>
                  <a:gd name="T14" fmla="*/ 24 w 74"/>
                  <a:gd name="T15" fmla="*/ 40 h 196"/>
                  <a:gd name="T16" fmla="*/ 24 w 74"/>
                  <a:gd name="T17" fmla="*/ 47 h 196"/>
                  <a:gd name="T18" fmla="*/ 17 w 74"/>
                  <a:gd name="T19" fmla="*/ 63 h 196"/>
                  <a:gd name="T20" fmla="*/ 15 w 74"/>
                  <a:gd name="T21" fmla="*/ 72 h 196"/>
                  <a:gd name="T22" fmla="*/ 12 w 74"/>
                  <a:gd name="T23" fmla="*/ 81 h 196"/>
                  <a:gd name="T24" fmla="*/ 12 w 74"/>
                  <a:gd name="T25" fmla="*/ 106 h 196"/>
                  <a:gd name="T26" fmla="*/ 4 w 74"/>
                  <a:gd name="T27" fmla="*/ 125 h 196"/>
                  <a:gd name="T28" fmla="*/ 6 w 74"/>
                  <a:gd name="T29" fmla="*/ 133 h 196"/>
                  <a:gd name="T30" fmla="*/ 13 w 74"/>
                  <a:gd name="T31" fmla="*/ 139 h 196"/>
                  <a:gd name="T32" fmla="*/ 16 w 74"/>
                  <a:gd name="T33" fmla="*/ 143 h 196"/>
                  <a:gd name="T34" fmla="*/ 13 w 74"/>
                  <a:gd name="T35" fmla="*/ 143 h 196"/>
                  <a:gd name="T36" fmla="*/ 11 w 74"/>
                  <a:gd name="T37" fmla="*/ 144 h 196"/>
                  <a:gd name="T38" fmla="*/ 10 w 74"/>
                  <a:gd name="T39" fmla="*/ 146 h 196"/>
                  <a:gd name="T40" fmla="*/ 7 w 74"/>
                  <a:gd name="T41" fmla="*/ 148 h 196"/>
                  <a:gd name="T42" fmla="*/ 10 w 74"/>
                  <a:gd name="T43" fmla="*/ 158 h 196"/>
                  <a:gd name="T44" fmla="*/ 0 w 74"/>
                  <a:gd name="T45" fmla="*/ 166 h 196"/>
                  <a:gd name="T46" fmla="*/ 3 w 74"/>
                  <a:gd name="T47" fmla="*/ 182 h 196"/>
                  <a:gd name="T48" fmla="*/ 16 w 74"/>
                  <a:gd name="T49" fmla="*/ 196 h 196"/>
                  <a:gd name="T50" fmla="*/ 28 w 74"/>
                  <a:gd name="T51" fmla="*/ 196 h 196"/>
                  <a:gd name="T52" fmla="*/ 32 w 74"/>
                  <a:gd name="T53" fmla="*/ 193 h 196"/>
                  <a:gd name="T54" fmla="*/ 38 w 74"/>
                  <a:gd name="T55" fmla="*/ 188 h 196"/>
                  <a:gd name="T56" fmla="*/ 45 w 74"/>
                  <a:gd name="T57" fmla="*/ 184 h 196"/>
                  <a:gd name="T58" fmla="*/ 50 w 74"/>
                  <a:gd name="T59" fmla="*/ 171 h 196"/>
                  <a:gd name="T60" fmla="*/ 55 w 74"/>
                  <a:gd name="T61" fmla="*/ 144 h 196"/>
                  <a:gd name="T62" fmla="*/ 58 w 74"/>
                  <a:gd name="T63" fmla="*/ 137 h 196"/>
                  <a:gd name="T64" fmla="*/ 60 w 74"/>
                  <a:gd name="T65" fmla="*/ 126 h 196"/>
                  <a:gd name="T66" fmla="*/ 62 w 74"/>
                  <a:gd name="T67" fmla="*/ 109 h 196"/>
                  <a:gd name="T68" fmla="*/ 63 w 74"/>
                  <a:gd name="T69" fmla="*/ 90 h 196"/>
                  <a:gd name="T70" fmla="*/ 69 w 74"/>
                  <a:gd name="T71" fmla="*/ 79 h 196"/>
                  <a:gd name="T72" fmla="*/ 72 w 74"/>
                  <a:gd name="T73" fmla="*/ 72 h 196"/>
                  <a:gd name="T74" fmla="*/ 74 w 74"/>
                  <a:gd name="T75" fmla="*/ 64 h 196"/>
                  <a:gd name="T76" fmla="*/ 67 w 74"/>
                  <a:gd name="T77" fmla="*/ 44 h 196"/>
                  <a:gd name="T78" fmla="*/ 60 w 74"/>
                  <a:gd name="T79" fmla="*/ 29 h 196"/>
                  <a:gd name="T80" fmla="*/ 57 w 74"/>
                  <a:gd name="T81" fmla="*/ 22 h 196"/>
                  <a:gd name="T82" fmla="*/ 47 w 74"/>
                  <a:gd name="T83" fmla="*/ 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4" h="196">
                    <a:moveTo>
                      <a:pt x="41" y="5"/>
                    </a:moveTo>
                    <a:lnTo>
                      <a:pt x="35" y="1"/>
                    </a:lnTo>
                    <a:lnTo>
                      <a:pt x="32" y="0"/>
                    </a:lnTo>
                    <a:lnTo>
                      <a:pt x="28" y="1"/>
                    </a:lnTo>
                    <a:lnTo>
                      <a:pt x="24" y="5"/>
                    </a:lnTo>
                    <a:lnTo>
                      <a:pt x="30" y="11"/>
                    </a:lnTo>
                    <a:lnTo>
                      <a:pt x="33" y="13"/>
                    </a:lnTo>
                    <a:lnTo>
                      <a:pt x="34" y="16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7" y="18"/>
                    </a:lnTo>
                    <a:lnTo>
                      <a:pt x="27" y="19"/>
                    </a:lnTo>
                    <a:lnTo>
                      <a:pt x="24" y="22"/>
                    </a:lnTo>
                    <a:lnTo>
                      <a:pt x="21" y="24"/>
                    </a:lnTo>
                    <a:lnTo>
                      <a:pt x="21" y="29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4" y="47"/>
                    </a:lnTo>
                    <a:lnTo>
                      <a:pt x="20" y="58"/>
                    </a:lnTo>
                    <a:lnTo>
                      <a:pt x="17" y="63"/>
                    </a:lnTo>
                    <a:lnTo>
                      <a:pt x="16" y="67"/>
                    </a:lnTo>
                    <a:lnTo>
                      <a:pt x="15" y="72"/>
                    </a:lnTo>
                    <a:lnTo>
                      <a:pt x="12" y="74"/>
                    </a:lnTo>
                    <a:lnTo>
                      <a:pt x="12" y="81"/>
                    </a:lnTo>
                    <a:lnTo>
                      <a:pt x="12" y="91"/>
                    </a:lnTo>
                    <a:lnTo>
                      <a:pt x="12" y="106"/>
                    </a:lnTo>
                    <a:lnTo>
                      <a:pt x="10" y="115"/>
                    </a:lnTo>
                    <a:lnTo>
                      <a:pt x="4" y="125"/>
                    </a:lnTo>
                    <a:lnTo>
                      <a:pt x="5" y="131"/>
                    </a:lnTo>
                    <a:lnTo>
                      <a:pt x="6" y="133"/>
                    </a:lnTo>
                    <a:lnTo>
                      <a:pt x="10" y="137"/>
                    </a:lnTo>
                    <a:lnTo>
                      <a:pt x="13" y="139"/>
                    </a:lnTo>
                    <a:lnTo>
                      <a:pt x="15" y="141"/>
                    </a:lnTo>
                    <a:lnTo>
                      <a:pt x="16" y="143"/>
                    </a:lnTo>
                    <a:lnTo>
                      <a:pt x="15" y="143"/>
                    </a:lnTo>
                    <a:lnTo>
                      <a:pt x="13" y="143"/>
                    </a:lnTo>
                    <a:lnTo>
                      <a:pt x="13" y="144"/>
                    </a:lnTo>
                    <a:lnTo>
                      <a:pt x="11" y="144"/>
                    </a:lnTo>
                    <a:lnTo>
                      <a:pt x="10" y="144"/>
                    </a:lnTo>
                    <a:lnTo>
                      <a:pt x="10" y="146"/>
                    </a:lnTo>
                    <a:lnTo>
                      <a:pt x="7" y="146"/>
                    </a:lnTo>
                    <a:lnTo>
                      <a:pt x="7" y="148"/>
                    </a:lnTo>
                    <a:lnTo>
                      <a:pt x="11" y="155"/>
                    </a:lnTo>
                    <a:lnTo>
                      <a:pt x="10" y="158"/>
                    </a:lnTo>
                    <a:lnTo>
                      <a:pt x="6" y="162"/>
                    </a:lnTo>
                    <a:lnTo>
                      <a:pt x="0" y="166"/>
                    </a:lnTo>
                    <a:lnTo>
                      <a:pt x="0" y="173"/>
                    </a:lnTo>
                    <a:lnTo>
                      <a:pt x="3" y="182"/>
                    </a:lnTo>
                    <a:lnTo>
                      <a:pt x="10" y="194"/>
                    </a:lnTo>
                    <a:lnTo>
                      <a:pt x="16" y="196"/>
                    </a:lnTo>
                    <a:lnTo>
                      <a:pt x="21" y="196"/>
                    </a:lnTo>
                    <a:lnTo>
                      <a:pt x="28" y="196"/>
                    </a:lnTo>
                    <a:lnTo>
                      <a:pt x="29" y="194"/>
                    </a:lnTo>
                    <a:lnTo>
                      <a:pt x="32" y="193"/>
                    </a:lnTo>
                    <a:lnTo>
                      <a:pt x="37" y="190"/>
                    </a:lnTo>
                    <a:lnTo>
                      <a:pt x="38" y="188"/>
                    </a:lnTo>
                    <a:lnTo>
                      <a:pt x="40" y="187"/>
                    </a:lnTo>
                    <a:lnTo>
                      <a:pt x="45" y="184"/>
                    </a:lnTo>
                    <a:lnTo>
                      <a:pt x="47" y="178"/>
                    </a:lnTo>
                    <a:lnTo>
                      <a:pt x="50" y="171"/>
                    </a:lnTo>
                    <a:lnTo>
                      <a:pt x="55" y="154"/>
                    </a:lnTo>
                    <a:lnTo>
                      <a:pt x="55" y="144"/>
                    </a:lnTo>
                    <a:lnTo>
                      <a:pt x="56" y="141"/>
                    </a:lnTo>
                    <a:lnTo>
                      <a:pt x="58" y="137"/>
                    </a:lnTo>
                    <a:lnTo>
                      <a:pt x="60" y="132"/>
                    </a:lnTo>
                    <a:lnTo>
                      <a:pt x="60" y="126"/>
                    </a:lnTo>
                    <a:lnTo>
                      <a:pt x="60" y="120"/>
                    </a:lnTo>
                    <a:lnTo>
                      <a:pt x="62" y="109"/>
                    </a:lnTo>
                    <a:lnTo>
                      <a:pt x="63" y="103"/>
                    </a:lnTo>
                    <a:lnTo>
                      <a:pt x="63" y="90"/>
                    </a:lnTo>
                    <a:lnTo>
                      <a:pt x="66" y="84"/>
                    </a:lnTo>
                    <a:lnTo>
                      <a:pt x="69" y="79"/>
                    </a:lnTo>
                    <a:lnTo>
                      <a:pt x="72" y="75"/>
                    </a:lnTo>
                    <a:lnTo>
                      <a:pt x="72" y="72"/>
                    </a:lnTo>
                    <a:lnTo>
                      <a:pt x="73" y="69"/>
                    </a:lnTo>
                    <a:lnTo>
                      <a:pt x="74" y="64"/>
                    </a:lnTo>
                    <a:lnTo>
                      <a:pt x="68" y="51"/>
                    </a:lnTo>
                    <a:lnTo>
                      <a:pt x="67" y="44"/>
                    </a:lnTo>
                    <a:lnTo>
                      <a:pt x="62" y="35"/>
                    </a:lnTo>
                    <a:lnTo>
                      <a:pt x="60" y="29"/>
                    </a:lnTo>
                    <a:lnTo>
                      <a:pt x="57" y="24"/>
                    </a:lnTo>
                    <a:lnTo>
                      <a:pt x="57" y="22"/>
                    </a:lnTo>
                    <a:lnTo>
                      <a:pt x="52" y="12"/>
                    </a:lnTo>
                    <a:lnTo>
                      <a:pt x="47" y="7"/>
                    </a:lnTo>
                    <a:lnTo>
                      <a:pt x="41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924">
                <a:extLst>
                  <a:ext uri="{FF2B5EF4-FFF2-40B4-BE49-F238E27FC236}">
                    <a16:creationId xmlns:a16="http://schemas.microsoft.com/office/drawing/2014/main" id="{9B4C1C9F-8819-D716-5252-2A5FCA1EC4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2089"/>
                <a:ext cx="15" cy="39"/>
              </a:xfrm>
              <a:custGeom>
                <a:avLst/>
                <a:gdLst>
                  <a:gd name="T0" fmla="*/ 24 w 74"/>
                  <a:gd name="T1" fmla="*/ 5 h 196"/>
                  <a:gd name="T2" fmla="*/ 33 w 74"/>
                  <a:gd name="T3" fmla="*/ 13 h 196"/>
                  <a:gd name="T4" fmla="*/ 30 w 74"/>
                  <a:gd name="T5" fmla="*/ 18 h 196"/>
                  <a:gd name="T6" fmla="*/ 27 w 74"/>
                  <a:gd name="T7" fmla="*/ 18 h 196"/>
                  <a:gd name="T8" fmla="*/ 24 w 74"/>
                  <a:gd name="T9" fmla="*/ 22 h 196"/>
                  <a:gd name="T10" fmla="*/ 21 w 74"/>
                  <a:gd name="T11" fmla="*/ 29 h 196"/>
                  <a:gd name="T12" fmla="*/ 24 w 74"/>
                  <a:gd name="T13" fmla="*/ 42 h 196"/>
                  <a:gd name="T14" fmla="*/ 20 w 74"/>
                  <a:gd name="T15" fmla="*/ 58 h 196"/>
                  <a:gd name="T16" fmla="*/ 16 w 74"/>
                  <a:gd name="T17" fmla="*/ 67 h 196"/>
                  <a:gd name="T18" fmla="*/ 12 w 74"/>
                  <a:gd name="T19" fmla="*/ 74 h 196"/>
                  <a:gd name="T20" fmla="*/ 12 w 74"/>
                  <a:gd name="T21" fmla="*/ 91 h 196"/>
                  <a:gd name="T22" fmla="*/ 10 w 74"/>
                  <a:gd name="T23" fmla="*/ 115 h 196"/>
                  <a:gd name="T24" fmla="*/ 5 w 74"/>
                  <a:gd name="T25" fmla="*/ 131 h 196"/>
                  <a:gd name="T26" fmla="*/ 10 w 74"/>
                  <a:gd name="T27" fmla="*/ 137 h 196"/>
                  <a:gd name="T28" fmla="*/ 15 w 74"/>
                  <a:gd name="T29" fmla="*/ 141 h 196"/>
                  <a:gd name="T30" fmla="*/ 15 w 74"/>
                  <a:gd name="T31" fmla="*/ 143 h 196"/>
                  <a:gd name="T32" fmla="*/ 13 w 74"/>
                  <a:gd name="T33" fmla="*/ 144 h 196"/>
                  <a:gd name="T34" fmla="*/ 10 w 74"/>
                  <a:gd name="T35" fmla="*/ 144 h 196"/>
                  <a:gd name="T36" fmla="*/ 7 w 74"/>
                  <a:gd name="T37" fmla="*/ 146 h 196"/>
                  <a:gd name="T38" fmla="*/ 11 w 74"/>
                  <a:gd name="T39" fmla="*/ 155 h 196"/>
                  <a:gd name="T40" fmla="*/ 6 w 74"/>
                  <a:gd name="T41" fmla="*/ 162 h 196"/>
                  <a:gd name="T42" fmla="*/ 0 w 74"/>
                  <a:gd name="T43" fmla="*/ 173 h 196"/>
                  <a:gd name="T44" fmla="*/ 10 w 74"/>
                  <a:gd name="T45" fmla="*/ 194 h 196"/>
                  <a:gd name="T46" fmla="*/ 21 w 74"/>
                  <a:gd name="T47" fmla="*/ 196 h 196"/>
                  <a:gd name="T48" fmla="*/ 29 w 74"/>
                  <a:gd name="T49" fmla="*/ 194 h 196"/>
                  <a:gd name="T50" fmla="*/ 37 w 74"/>
                  <a:gd name="T51" fmla="*/ 190 h 196"/>
                  <a:gd name="T52" fmla="*/ 40 w 74"/>
                  <a:gd name="T53" fmla="*/ 187 h 196"/>
                  <a:gd name="T54" fmla="*/ 47 w 74"/>
                  <a:gd name="T55" fmla="*/ 178 h 196"/>
                  <a:gd name="T56" fmla="*/ 55 w 74"/>
                  <a:gd name="T57" fmla="*/ 154 h 196"/>
                  <a:gd name="T58" fmla="*/ 56 w 74"/>
                  <a:gd name="T59" fmla="*/ 141 h 196"/>
                  <a:gd name="T60" fmla="*/ 60 w 74"/>
                  <a:gd name="T61" fmla="*/ 132 h 196"/>
                  <a:gd name="T62" fmla="*/ 60 w 74"/>
                  <a:gd name="T63" fmla="*/ 120 h 196"/>
                  <a:gd name="T64" fmla="*/ 63 w 74"/>
                  <a:gd name="T65" fmla="*/ 103 h 196"/>
                  <a:gd name="T66" fmla="*/ 66 w 74"/>
                  <a:gd name="T67" fmla="*/ 84 h 196"/>
                  <a:gd name="T68" fmla="*/ 72 w 74"/>
                  <a:gd name="T69" fmla="*/ 75 h 196"/>
                  <a:gd name="T70" fmla="*/ 73 w 74"/>
                  <a:gd name="T71" fmla="*/ 69 h 196"/>
                  <a:gd name="T72" fmla="*/ 68 w 74"/>
                  <a:gd name="T73" fmla="*/ 51 h 196"/>
                  <a:gd name="T74" fmla="*/ 62 w 74"/>
                  <a:gd name="T75" fmla="*/ 35 h 196"/>
                  <a:gd name="T76" fmla="*/ 57 w 74"/>
                  <a:gd name="T77" fmla="*/ 24 h 196"/>
                  <a:gd name="T78" fmla="*/ 52 w 74"/>
                  <a:gd name="T79" fmla="*/ 12 h 196"/>
                  <a:gd name="T80" fmla="*/ 41 w 74"/>
                  <a:gd name="T81" fmla="*/ 5 h 196"/>
                  <a:gd name="T82" fmla="*/ 32 w 74"/>
                  <a:gd name="T83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4" h="196">
                    <a:moveTo>
                      <a:pt x="28" y="1"/>
                    </a:moveTo>
                    <a:lnTo>
                      <a:pt x="24" y="5"/>
                    </a:lnTo>
                    <a:lnTo>
                      <a:pt x="30" y="11"/>
                    </a:lnTo>
                    <a:lnTo>
                      <a:pt x="33" y="13"/>
                    </a:lnTo>
                    <a:lnTo>
                      <a:pt x="34" y="16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7" y="18"/>
                    </a:lnTo>
                    <a:lnTo>
                      <a:pt x="27" y="19"/>
                    </a:lnTo>
                    <a:lnTo>
                      <a:pt x="24" y="22"/>
                    </a:lnTo>
                    <a:lnTo>
                      <a:pt x="21" y="24"/>
                    </a:lnTo>
                    <a:lnTo>
                      <a:pt x="21" y="29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4" y="47"/>
                    </a:lnTo>
                    <a:lnTo>
                      <a:pt x="20" y="58"/>
                    </a:lnTo>
                    <a:lnTo>
                      <a:pt x="17" y="63"/>
                    </a:lnTo>
                    <a:lnTo>
                      <a:pt x="16" y="67"/>
                    </a:lnTo>
                    <a:lnTo>
                      <a:pt x="15" y="72"/>
                    </a:lnTo>
                    <a:lnTo>
                      <a:pt x="12" y="74"/>
                    </a:lnTo>
                    <a:lnTo>
                      <a:pt x="12" y="81"/>
                    </a:lnTo>
                    <a:lnTo>
                      <a:pt x="12" y="91"/>
                    </a:lnTo>
                    <a:lnTo>
                      <a:pt x="12" y="106"/>
                    </a:lnTo>
                    <a:lnTo>
                      <a:pt x="10" y="115"/>
                    </a:lnTo>
                    <a:lnTo>
                      <a:pt x="4" y="125"/>
                    </a:lnTo>
                    <a:lnTo>
                      <a:pt x="5" y="131"/>
                    </a:lnTo>
                    <a:lnTo>
                      <a:pt x="6" y="133"/>
                    </a:lnTo>
                    <a:lnTo>
                      <a:pt x="10" y="137"/>
                    </a:lnTo>
                    <a:lnTo>
                      <a:pt x="13" y="139"/>
                    </a:lnTo>
                    <a:lnTo>
                      <a:pt x="15" y="141"/>
                    </a:lnTo>
                    <a:lnTo>
                      <a:pt x="16" y="143"/>
                    </a:lnTo>
                    <a:lnTo>
                      <a:pt x="15" y="143"/>
                    </a:lnTo>
                    <a:lnTo>
                      <a:pt x="13" y="143"/>
                    </a:lnTo>
                    <a:lnTo>
                      <a:pt x="13" y="144"/>
                    </a:lnTo>
                    <a:lnTo>
                      <a:pt x="11" y="144"/>
                    </a:lnTo>
                    <a:lnTo>
                      <a:pt x="10" y="144"/>
                    </a:lnTo>
                    <a:lnTo>
                      <a:pt x="10" y="146"/>
                    </a:lnTo>
                    <a:lnTo>
                      <a:pt x="7" y="146"/>
                    </a:lnTo>
                    <a:lnTo>
                      <a:pt x="7" y="148"/>
                    </a:lnTo>
                    <a:lnTo>
                      <a:pt x="11" y="155"/>
                    </a:lnTo>
                    <a:lnTo>
                      <a:pt x="10" y="158"/>
                    </a:lnTo>
                    <a:lnTo>
                      <a:pt x="6" y="162"/>
                    </a:lnTo>
                    <a:lnTo>
                      <a:pt x="0" y="166"/>
                    </a:lnTo>
                    <a:lnTo>
                      <a:pt x="0" y="173"/>
                    </a:lnTo>
                    <a:lnTo>
                      <a:pt x="3" y="182"/>
                    </a:lnTo>
                    <a:lnTo>
                      <a:pt x="10" y="194"/>
                    </a:lnTo>
                    <a:lnTo>
                      <a:pt x="16" y="196"/>
                    </a:lnTo>
                    <a:lnTo>
                      <a:pt x="21" y="196"/>
                    </a:lnTo>
                    <a:lnTo>
                      <a:pt x="28" y="196"/>
                    </a:lnTo>
                    <a:lnTo>
                      <a:pt x="29" y="194"/>
                    </a:lnTo>
                    <a:lnTo>
                      <a:pt x="32" y="193"/>
                    </a:lnTo>
                    <a:lnTo>
                      <a:pt x="37" y="190"/>
                    </a:lnTo>
                    <a:lnTo>
                      <a:pt x="38" y="188"/>
                    </a:lnTo>
                    <a:lnTo>
                      <a:pt x="40" y="187"/>
                    </a:lnTo>
                    <a:lnTo>
                      <a:pt x="45" y="184"/>
                    </a:lnTo>
                    <a:lnTo>
                      <a:pt x="47" y="178"/>
                    </a:lnTo>
                    <a:lnTo>
                      <a:pt x="50" y="171"/>
                    </a:lnTo>
                    <a:lnTo>
                      <a:pt x="55" y="154"/>
                    </a:lnTo>
                    <a:lnTo>
                      <a:pt x="55" y="144"/>
                    </a:lnTo>
                    <a:lnTo>
                      <a:pt x="56" y="141"/>
                    </a:lnTo>
                    <a:lnTo>
                      <a:pt x="58" y="137"/>
                    </a:lnTo>
                    <a:lnTo>
                      <a:pt x="60" y="132"/>
                    </a:lnTo>
                    <a:lnTo>
                      <a:pt x="60" y="126"/>
                    </a:lnTo>
                    <a:lnTo>
                      <a:pt x="60" y="120"/>
                    </a:lnTo>
                    <a:lnTo>
                      <a:pt x="62" y="109"/>
                    </a:lnTo>
                    <a:lnTo>
                      <a:pt x="63" y="103"/>
                    </a:lnTo>
                    <a:lnTo>
                      <a:pt x="63" y="90"/>
                    </a:lnTo>
                    <a:lnTo>
                      <a:pt x="66" y="84"/>
                    </a:lnTo>
                    <a:lnTo>
                      <a:pt x="69" y="79"/>
                    </a:lnTo>
                    <a:lnTo>
                      <a:pt x="72" y="75"/>
                    </a:lnTo>
                    <a:lnTo>
                      <a:pt x="72" y="72"/>
                    </a:lnTo>
                    <a:lnTo>
                      <a:pt x="73" y="69"/>
                    </a:lnTo>
                    <a:lnTo>
                      <a:pt x="74" y="64"/>
                    </a:lnTo>
                    <a:lnTo>
                      <a:pt x="68" y="51"/>
                    </a:lnTo>
                    <a:lnTo>
                      <a:pt x="67" y="44"/>
                    </a:lnTo>
                    <a:lnTo>
                      <a:pt x="62" y="35"/>
                    </a:lnTo>
                    <a:lnTo>
                      <a:pt x="60" y="29"/>
                    </a:lnTo>
                    <a:lnTo>
                      <a:pt x="57" y="24"/>
                    </a:lnTo>
                    <a:lnTo>
                      <a:pt x="57" y="22"/>
                    </a:lnTo>
                    <a:lnTo>
                      <a:pt x="52" y="12"/>
                    </a:lnTo>
                    <a:lnTo>
                      <a:pt x="47" y="7"/>
                    </a:lnTo>
                    <a:lnTo>
                      <a:pt x="41" y="5"/>
                    </a:lnTo>
                    <a:lnTo>
                      <a:pt x="35" y="1"/>
                    </a:lnTo>
                    <a:lnTo>
                      <a:pt x="32" y="0"/>
                    </a:lnTo>
                    <a:lnTo>
                      <a:pt x="28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925">
                <a:extLst>
                  <a:ext uri="{FF2B5EF4-FFF2-40B4-BE49-F238E27FC236}">
                    <a16:creationId xmlns:a16="http://schemas.microsoft.com/office/drawing/2014/main" id="{B455F5FD-B7D1-3DCB-C476-78D7B0734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2144"/>
                <a:ext cx="11" cy="19"/>
              </a:xfrm>
              <a:custGeom>
                <a:avLst/>
                <a:gdLst>
                  <a:gd name="T0" fmla="*/ 15 w 54"/>
                  <a:gd name="T1" fmla="*/ 57 h 93"/>
                  <a:gd name="T2" fmla="*/ 16 w 54"/>
                  <a:gd name="T3" fmla="*/ 59 h 93"/>
                  <a:gd name="T4" fmla="*/ 17 w 54"/>
                  <a:gd name="T5" fmla="*/ 68 h 93"/>
                  <a:gd name="T6" fmla="*/ 16 w 54"/>
                  <a:gd name="T7" fmla="*/ 74 h 93"/>
                  <a:gd name="T8" fmla="*/ 13 w 54"/>
                  <a:gd name="T9" fmla="*/ 85 h 93"/>
                  <a:gd name="T10" fmla="*/ 11 w 54"/>
                  <a:gd name="T11" fmla="*/ 87 h 93"/>
                  <a:gd name="T12" fmla="*/ 14 w 54"/>
                  <a:gd name="T13" fmla="*/ 91 h 93"/>
                  <a:gd name="T14" fmla="*/ 16 w 54"/>
                  <a:gd name="T15" fmla="*/ 92 h 93"/>
                  <a:gd name="T16" fmla="*/ 22 w 54"/>
                  <a:gd name="T17" fmla="*/ 93 h 93"/>
                  <a:gd name="T18" fmla="*/ 22 w 54"/>
                  <a:gd name="T19" fmla="*/ 92 h 93"/>
                  <a:gd name="T20" fmla="*/ 25 w 54"/>
                  <a:gd name="T21" fmla="*/ 90 h 93"/>
                  <a:gd name="T22" fmla="*/ 31 w 54"/>
                  <a:gd name="T23" fmla="*/ 80 h 93"/>
                  <a:gd name="T24" fmla="*/ 33 w 54"/>
                  <a:gd name="T25" fmla="*/ 76 h 93"/>
                  <a:gd name="T26" fmla="*/ 37 w 54"/>
                  <a:gd name="T27" fmla="*/ 76 h 93"/>
                  <a:gd name="T28" fmla="*/ 39 w 54"/>
                  <a:gd name="T29" fmla="*/ 79 h 93"/>
                  <a:gd name="T30" fmla="*/ 42 w 54"/>
                  <a:gd name="T31" fmla="*/ 80 h 93"/>
                  <a:gd name="T32" fmla="*/ 49 w 54"/>
                  <a:gd name="T33" fmla="*/ 73 h 93"/>
                  <a:gd name="T34" fmla="*/ 48 w 54"/>
                  <a:gd name="T35" fmla="*/ 63 h 93"/>
                  <a:gd name="T36" fmla="*/ 49 w 54"/>
                  <a:gd name="T37" fmla="*/ 58 h 93"/>
                  <a:gd name="T38" fmla="*/ 49 w 54"/>
                  <a:gd name="T39" fmla="*/ 50 h 93"/>
                  <a:gd name="T40" fmla="*/ 50 w 54"/>
                  <a:gd name="T41" fmla="*/ 47 h 93"/>
                  <a:gd name="T42" fmla="*/ 51 w 54"/>
                  <a:gd name="T43" fmla="*/ 45 h 93"/>
                  <a:gd name="T44" fmla="*/ 51 w 54"/>
                  <a:gd name="T45" fmla="*/ 44 h 93"/>
                  <a:gd name="T46" fmla="*/ 53 w 54"/>
                  <a:gd name="T47" fmla="*/ 44 h 93"/>
                  <a:gd name="T48" fmla="*/ 54 w 54"/>
                  <a:gd name="T49" fmla="*/ 41 h 93"/>
                  <a:gd name="T50" fmla="*/ 53 w 54"/>
                  <a:gd name="T51" fmla="*/ 39 h 93"/>
                  <a:gd name="T52" fmla="*/ 53 w 54"/>
                  <a:gd name="T53" fmla="*/ 38 h 93"/>
                  <a:gd name="T54" fmla="*/ 49 w 54"/>
                  <a:gd name="T55" fmla="*/ 35 h 93"/>
                  <a:gd name="T56" fmla="*/ 39 w 54"/>
                  <a:gd name="T57" fmla="*/ 24 h 93"/>
                  <a:gd name="T58" fmla="*/ 33 w 54"/>
                  <a:gd name="T59" fmla="*/ 11 h 93"/>
                  <a:gd name="T60" fmla="*/ 31 w 54"/>
                  <a:gd name="T61" fmla="*/ 5 h 93"/>
                  <a:gd name="T62" fmla="*/ 28 w 54"/>
                  <a:gd name="T63" fmla="*/ 2 h 93"/>
                  <a:gd name="T64" fmla="*/ 25 w 54"/>
                  <a:gd name="T65" fmla="*/ 0 h 93"/>
                  <a:gd name="T66" fmla="*/ 22 w 54"/>
                  <a:gd name="T67" fmla="*/ 0 h 93"/>
                  <a:gd name="T68" fmla="*/ 15 w 54"/>
                  <a:gd name="T69" fmla="*/ 1 h 93"/>
                  <a:gd name="T70" fmla="*/ 8 w 54"/>
                  <a:gd name="T71" fmla="*/ 7 h 93"/>
                  <a:gd name="T72" fmla="*/ 2 w 54"/>
                  <a:gd name="T73" fmla="*/ 12 h 93"/>
                  <a:gd name="T74" fmla="*/ 0 w 54"/>
                  <a:gd name="T75" fmla="*/ 13 h 93"/>
                  <a:gd name="T76" fmla="*/ 2 w 54"/>
                  <a:gd name="T77" fmla="*/ 16 h 93"/>
                  <a:gd name="T78" fmla="*/ 4 w 54"/>
                  <a:gd name="T79" fmla="*/ 18 h 93"/>
                  <a:gd name="T80" fmla="*/ 13 w 54"/>
                  <a:gd name="T81" fmla="*/ 19 h 93"/>
                  <a:gd name="T82" fmla="*/ 16 w 54"/>
                  <a:gd name="T83" fmla="*/ 19 h 93"/>
                  <a:gd name="T84" fmla="*/ 19 w 54"/>
                  <a:gd name="T85" fmla="*/ 21 h 93"/>
                  <a:gd name="T86" fmla="*/ 19 w 54"/>
                  <a:gd name="T87" fmla="*/ 23 h 93"/>
                  <a:gd name="T88" fmla="*/ 17 w 54"/>
                  <a:gd name="T89" fmla="*/ 28 h 93"/>
                  <a:gd name="T90" fmla="*/ 8 w 54"/>
                  <a:gd name="T91" fmla="*/ 36 h 93"/>
                  <a:gd name="T92" fmla="*/ 5 w 54"/>
                  <a:gd name="T93" fmla="*/ 40 h 93"/>
                  <a:gd name="T94" fmla="*/ 7 w 54"/>
                  <a:gd name="T95" fmla="*/ 47 h 93"/>
                  <a:gd name="T96" fmla="*/ 9 w 54"/>
                  <a:gd name="T97" fmla="*/ 52 h 93"/>
                  <a:gd name="T98" fmla="*/ 15 w 54"/>
                  <a:gd name="T99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4" h="93">
                    <a:moveTo>
                      <a:pt x="15" y="57"/>
                    </a:moveTo>
                    <a:lnTo>
                      <a:pt x="16" y="59"/>
                    </a:lnTo>
                    <a:lnTo>
                      <a:pt x="17" y="68"/>
                    </a:lnTo>
                    <a:lnTo>
                      <a:pt x="16" y="74"/>
                    </a:lnTo>
                    <a:lnTo>
                      <a:pt x="13" y="85"/>
                    </a:lnTo>
                    <a:lnTo>
                      <a:pt x="11" y="87"/>
                    </a:lnTo>
                    <a:lnTo>
                      <a:pt x="14" y="91"/>
                    </a:lnTo>
                    <a:lnTo>
                      <a:pt x="16" y="92"/>
                    </a:lnTo>
                    <a:lnTo>
                      <a:pt x="22" y="93"/>
                    </a:lnTo>
                    <a:lnTo>
                      <a:pt x="22" y="92"/>
                    </a:lnTo>
                    <a:lnTo>
                      <a:pt x="25" y="90"/>
                    </a:lnTo>
                    <a:lnTo>
                      <a:pt x="31" y="80"/>
                    </a:lnTo>
                    <a:lnTo>
                      <a:pt x="33" y="76"/>
                    </a:lnTo>
                    <a:lnTo>
                      <a:pt x="37" y="76"/>
                    </a:lnTo>
                    <a:lnTo>
                      <a:pt x="39" y="79"/>
                    </a:lnTo>
                    <a:lnTo>
                      <a:pt x="42" y="80"/>
                    </a:lnTo>
                    <a:lnTo>
                      <a:pt x="49" y="73"/>
                    </a:lnTo>
                    <a:lnTo>
                      <a:pt x="48" y="63"/>
                    </a:lnTo>
                    <a:lnTo>
                      <a:pt x="49" y="58"/>
                    </a:lnTo>
                    <a:lnTo>
                      <a:pt x="49" y="50"/>
                    </a:lnTo>
                    <a:lnTo>
                      <a:pt x="50" y="47"/>
                    </a:lnTo>
                    <a:lnTo>
                      <a:pt x="51" y="45"/>
                    </a:lnTo>
                    <a:lnTo>
                      <a:pt x="51" y="44"/>
                    </a:lnTo>
                    <a:lnTo>
                      <a:pt x="53" y="44"/>
                    </a:lnTo>
                    <a:lnTo>
                      <a:pt x="54" y="41"/>
                    </a:lnTo>
                    <a:lnTo>
                      <a:pt x="53" y="39"/>
                    </a:lnTo>
                    <a:lnTo>
                      <a:pt x="53" y="38"/>
                    </a:lnTo>
                    <a:lnTo>
                      <a:pt x="49" y="35"/>
                    </a:lnTo>
                    <a:lnTo>
                      <a:pt x="39" y="24"/>
                    </a:lnTo>
                    <a:lnTo>
                      <a:pt x="33" y="11"/>
                    </a:lnTo>
                    <a:lnTo>
                      <a:pt x="31" y="5"/>
                    </a:lnTo>
                    <a:lnTo>
                      <a:pt x="28" y="2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1"/>
                    </a:lnTo>
                    <a:lnTo>
                      <a:pt x="8" y="7"/>
                    </a:lnTo>
                    <a:lnTo>
                      <a:pt x="2" y="12"/>
                    </a:lnTo>
                    <a:lnTo>
                      <a:pt x="0" y="13"/>
                    </a:lnTo>
                    <a:lnTo>
                      <a:pt x="2" y="16"/>
                    </a:lnTo>
                    <a:lnTo>
                      <a:pt x="4" y="18"/>
                    </a:lnTo>
                    <a:lnTo>
                      <a:pt x="13" y="19"/>
                    </a:lnTo>
                    <a:lnTo>
                      <a:pt x="16" y="19"/>
                    </a:lnTo>
                    <a:lnTo>
                      <a:pt x="19" y="21"/>
                    </a:lnTo>
                    <a:lnTo>
                      <a:pt x="19" y="23"/>
                    </a:lnTo>
                    <a:lnTo>
                      <a:pt x="17" y="28"/>
                    </a:lnTo>
                    <a:lnTo>
                      <a:pt x="8" y="36"/>
                    </a:lnTo>
                    <a:lnTo>
                      <a:pt x="5" y="40"/>
                    </a:lnTo>
                    <a:lnTo>
                      <a:pt x="7" y="47"/>
                    </a:lnTo>
                    <a:lnTo>
                      <a:pt x="9" y="52"/>
                    </a:lnTo>
                    <a:lnTo>
                      <a:pt x="15" y="5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926">
                <a:extLst>
                  <a:ext uri="{FF2B5EF4-FFF2-40B4-BE49-F238E27FC236}">
                    <a16:creationId xmlns:a16="http://schemas.microsoft.com/office/drawing/2014/main" id="{AC670FDC-4C12-506B-5A33-732BABD62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2144"/>
                <a:ext cx="11" cy="19"/>
              </a:xfrm>
              <a:custGeom>
                <a:avLst/>
                <a:gdLst>
                  <a:gd name="T0" fmla="*/ 17 w 54"/>
                  <a:gd name="T1" fmla="*/ 69 h 93"/>
                  <a:gd name="T2" fmla="*/ 16 w 54"/>
                  <a:gd name="T3" fmla="*/ 70 h 93"/>
                  <a:gd name="T4" fmla="*/ 16 w 54"/>
                  <a:gd name="T5" fmla="*/ 74 h 93"/>
                  <a:gd name="T6" fmla="*/ 13 w 54"/>
                  <a:gd name="T7" fmla="*/ 85 h 93"/>
                  <a:gd name="T8" fmla="*/ 11 w 54"/>
                  <a:gd name="T9" fmla="*/ 87 h 93"/>
                  <a:gd name="T10" fmla="*/ 14 w 54"/>
                  <a:gd name="T11" fmla="*/ 91 h 93"/>
                  <a:gd name="T12" fmla="*/ 16 w 54"/>
                  <a:gd name="T13" fmla="*/ 92 h 93"/>
                  <a:gd name="T14" fmla="*/ 22 w 54"/>
                  <a:gd name="T15" fmla="*/ 93 h 93"/>
                  <a:gd name="T16" fmla="*/ 22 w 54"/>
                  <a:gd name="T17" fmla="*/ 92 h 93"/>
                  <a:gd name="T18" fmla="*/ 25 w 54"/>
                  <a:gd name="T19" fmla="*/ 90 h 93"/>
                  <a:gd name="T20" fmla="*/ 31 w 54"/>
                  <a:gd name="T21" fmla="*/ 80 h 93"/>
                  <a:gd name="T22" fmla="*/ 33 w 54"/>
                  <a:gd name="T23" fmla="*/ 76 h 93"/>
                  <a:gd name="T24" fmla="*/ 37 w 54"/>
                  <a:gd name="T25" fmla="*/ 76 h 93"/>
                  <a:gd name="T26" fmla="*/ 39 w 54"/>
                  <a:gd name="T27" fmla="*/ 79 h 93"/>
                  <a:gd name="T28" fmla="*/ 42 w 54"/>
                  <a:gd name="T29" fmla="*/ 80 h 93"/>
                  <a:gd name="T30" fmla="*/ 49 w 54"/>
                  <a:gd name="T31" fmla="*/ 73 h 93"/>
                  <a:gd name="T32" fmla="*/ 48 w 54"/>
                  <a:gd name="T33" fmla="*/ 63 h 93"/>
                  <a:gd name="T34" fmla="*/ 49 w 54"/>
                  <a:gd name="T35" fmla="*/ 58 h 93"/>
                  <a:gd name="T36" fmla="*/ 49 w 54"/>
                  <a:gd name="T37" fmla="*/ 50 h 93"/>
                  <a:gd name="T38" fmla="*/ 50 w 54"/>
                  <a:gd name="T39" fmla="*/ 47 h 93"/>
                  <a:gd name="T40" fmla="*/ 51 w 54"/>
                  <a:gd name="T41" fmla="*/ 45 h 93"/>
                  <a:gd name="T42" fmla="*/ 51 w 54"/>
                  <a:gd name="T43" fmla="*/ 44 h 93"/>
                  <a:gd name="T44" fmla="*/ 53 w 54"/>
                  <a:gd name="T45" fmla="*/ 44 h 93"/>
                  <a:gd name="T46" fmla="*/ 54 w 54"/>
                  <a:gd name="T47" fmla="*/ 41 h 93"/>
                  <a:gd name="T48" fmla="*/ 53 w 54"/>
                  <a:gd name="T49" fmla="*/ 39 h 93"/>
                  <a:gd name="T50" fmla="*/ 53 w 54"/>
                  <a:gd name="T51" fmla="*/ 38 h 93"/>
                  <a:gd name="T52" fmla="*/ 49 w 54"/>
                  <a:gd name="T53" fmla="*/ 35 h 93"/>
                  <a:gd name="T54" fmla="*/ 39 w 54"/>
                  <a:gd name="T55" fmla="*/ 24 h 93"/>
                  <a:gd name="T56" fmla="*/ 33 w 54"/>
                  <a:gd name="T57" fmla="*/ 11 h 93"/>
                  <a:gd name="T58" fmla="*/ 31 w 54"/>
                  <a:gd name="T59" fmla="*/ 5 h 93"/>
                  <a:gd name="T60" fmla="*/ 28 w 54"/>
                  <a:gd name="T61" fmla="*/ 2 h 93"/>
                  <a:gd name="T62" fmla="*/ 25 w 54"/>
                  <a:gd name="T63" fmla="*/ 0 h 93"/>
                  <a:gd name="T64" fmla="*/ 22 w 54"/>
                  <a:gd name="T65" fmla="*/ 0 h 93"/>
                  <a:gd name="T66" fmla="*/ 15 w 54"/>
                  <a:gd name="T67" fmla="*/ 1 h 93"/>
                  <a:gd name="T68" fmla="*/ 8 w 54"/>
                  <a:gd name="T69" fmla="*/ 7 h 93"/>
                  <a:gd name="T70" fmla="*/ 2 w 54"/>
                  <a:gd name="T71" fmla="*/ 12 h 93"/>
                  <a:gd name="T72" fmla="*/ 0 w 54"/>
                  <a:gd name="T73" fmla="*/ 13 h 93"/>
                  <a:gd name="T74" fmla="*/ 2 w 54"/>
                  <a:gd name="T75" fmla="*/ 16 h 93"/>
                  <a:gd name="T76" fmla="*/ 4 w 54"/>
                  <a:gd name="T77" fmla="*/ 18 h 93"/>
                  <a:gd name="T78" fmla="*/ 13 w 54"/>
                  <a:gd name="T79" fmla="*/ 19 h 93"/>
                  <a:gd name="T80" fmla="*/ 16 w 54"/>
                  <a:gd name="T81" fmla="*/ 19 h 93"/>
                  <a:gd name="T82" fmla="*/ 19 w 54"/>
                  <a:gd name="T83" fmla="*/ 21 h 93"/>
                  <a:gd name="T84" fmla="*/ 19 w 54"/>
                  <a:gd name="T85" fmla="*/ 23 h 93"/>
                  <a:gd name="T86" fmla="*/ 17 w 54"/>
                  <a:gd name="T87" fmla="*/ 28 h 93"/>
                  <a:gd name="T88" fmla="*/ 8 w 54"/>
                  <a:gd name="T89" fmla="*/ 36 h 93"/>
                  <a:gd name="T90" fmla="*/ 5 w 54"/>
                  <a:gd name="T91" fmla="*/ 40 h 93"/>
                  <a:gd name="T92" fmla="*/ 7 w 54"/>
                  <a:gd name="T93" fmla="*/ 47 h 93"/>
                  <a:gd name="T94" fmla="*/ 9 w 54"/>
                  <a:gd name="T95" fmla="*/ 52 h 93"/>
                  <a:gd name="T96" fmla="*/ 15 w 54"/>
                  <a:gd name="T97" fmla="*/ 57 h 93"/>
                  <a:gd name="T98" fmla="*/ 16 w 54"/>
                  <a:gd name="T99" fmla="*/ 59 h 93"/>
                  <a:gd name="T100" fmla="*/ 16 w 54"/>
                  <a:gd name="T101" fmla="*/ 63 h 93"/>
                  <a:gd name="T102" fmla="*/ 17 w 54"/>
                  <a:gd name="T103" fmla="*/ 6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4" h="93">
                    <a:moveTo>
                      <a:pt x="17" y="69"/>
                    </a:moveTo>
                    <a:lnTo>
                      <a:pt x="16" y="70"/>
                    </a:lnTo>
                    <a:lnTo>
                      <a:pt x="16" y="74"/>
                    </a:lnTo>
                    <a:lnTo>
                      <a:pt x="13" y="85"/>
                    </a:lnTo>
                    <a:lnTo>
                      <a:pt x="11" y="87"/>
                    </a:lnTo>
                    <a:lnTo>
                      <a:pt x="14" y="91"/>
                    </a:lnTo>
                    <a:lnTo>
                      <a:pt x="16" y="92"/>
                    </a:lnTo>
                    <a:lnTo>
                      <a:pt x="22" y="93"/>
                    </a:lnTo>
                    <a:lnTo>
                      <a:pt x="22" y="92"/>
                    </a:lnTo>
                    <a:lnTo>
                      <a:pt x="25" y="90"/>
                    </a:lnTo>
                    <a:lnTo>
                      <a:pt x="31" y="80"/>
                    </a:lnTo>
                    <a:lnTo>
                      <a:pt x="33" y="76"/>
                    </a:lnTo>
                    <a:lnTo>
                      <a:pt x="37" y="76"/>
                    </a:lnTo>
                    <a:lnTo>
                      <a:pt x="39" y="79"/>
                    </a:lnTo>
                    <a:lnTo>
                      <a:pt x="42" y="80"/>
                    </a:lnTo>
                    <a:lnTo>
                      <a:pt x="49" y="73"/>
                    </a:lnTo>
                    <a:lnTo>
                      <a:pt x="48" y="63"/>
                    </a:lnTo>
                    <a:lnTo>
                      <a:pt x="49" y="58"/>
                    </a:lnTo>
                    <a:lnTo>
                      <a:pt x="49" y="50"/>
                    </a:lnTo>
                    <a:lnTo>
                      <a:pt x="50" y="47"/>
                    </a:lnTo>
                    <a:lnTo>
                      <a:pt x="51" y="45"/>
                    </a:lnTo>
                    <a:lnTo>
                      <a:pt x="51" y="44"/>
                    </a:lnTo>
                    <a:lnTo>
                      <a:pt x="53" y="44"/>
                    </a:lnTo>
                    <a:lnTo>
                      <a:pt x="54" y="41"/>
                    </a:lnTo>
                    <a:lnTo>
                      <a:pt x="53" y="39"/>
                    </a:lnTo>
                    <a:lnTo>
                      <a:pt x="53" y="38"/>
                    </a:lnTo>
                    <a:lnTo>
                      <a:pt x="49" y="35"/>
                    </a:lnTo>
                    <a:lnTo>
                      <a:pt x="39" y="24"/>
                    </a:lnTo>
                    <a:lnTo>
                      <a:pt x="33" y="11"/>
                    </a:lnTo>
                    <a:lnTo>
                      <a:pt x="31" y="5"/>
                    </a:lnTo>
                    <a:lnTo>
                      <a:pt x="28" y="2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1"/>
                    </a:lnTo>
                    <a:lnTo>
                      <a:pt x="8" y="7"/>
                    </a:lnTo>
                    <a:lnTo>
                      <a:pt x="2" y="12"/>
                    </a:lnTo>
                    <a:lnTo>
                      <a:pt x="0" y="13"/>
                    </a:lnTo>
                    <a:lnTo>
                      <a:pt x="2" y="16"/>
                    </a:lnTo>
                    <a:lnTo>
                      <a:pt x="4" y="18"/>
                    </a:lnTo>
                    <a:lnTo>
                      <a:pt x="13" y="19"/>
                    </a:lnTo>
                    <a:lnTo>
                      <a:pt x="16" y="19"/>
                    </a:lnTo>
                    <a:lnTo>
                      <a:pt x="19" y="21"/>
                    </a:lnTo>
                    <a:lnTo>
                      <a:pt x="19" y="23"/>
                    </a:lnTo>
                    <a:lnTo>
                      <a:pt x="17" y="28"/>
                    </a:lnTo>
                    <a:lnTo>
                      <a:pt x="8" y="36"/>
                    </a:lnTo>
                    <a:lnTo>
                      <a:pt x="5" y="40"/>
                    </a:lnTo>
                    <a:lnTo>
                      <a:pt x="7" y="47"/>
                    </a:lnTo>
                    <a:lnTo>
                      <a:pt x="9" y="52"/>
                    </a:lnTo>
                    <a:lnTo>
                      <a:pt x="15" y="57"/>
                    </a:lnTo>
                    <a:lnTo>
                      <a:pt x="16" y="59"/>
                    </a:lnTo>
                    <a:lnTo>
                      <a:pt x="16" y="63"/>
                    </a:lnTo>
                    <a:lnTo>
                      <a:pt x="17" y="6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927">
                <a:extLst>
                  <a:ext uri="{FF2B5EF4-FFF2-40B4-BE49-F238E27FC236}">
                    <a16:creationId xmlns:a16="http://schemas.microsoft.com/office/drawing/2014/main" id="{8A82681F-9D95-D8ED-4082-E3258F1DFF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2307"/>
                <a:ext cx="21" cy="22"/>
              </a:xfrm>
              <a:custGeom>
                <a:avLst/>
                <a:gdLst>
                  <a:gd name="T0" fmla="*/ 103 w 103"/>
                  <a:gd name="T1" fmla="*/ 64 h 112"/>
                  <a:gd name="T2" fmla="*/ 91 w 103"/>
                  <a:gd name="T3" fmla="*/ 54 h 112"/>
                  <a:gd name="T4" fmla="*/ 75 w 103"/>
                  <a:gd name="T5" fmla="*/ 49 h 112"/>
                  <a:gd name="T6" fmla="*/ 63 w 103"/>
                  <a:gd name="T7" fmla="*/ 46 h 112"/>
                  <a:gd name="T8" fmla="*/ 52 w 103"/>
                  <a:gd name="T9" fmla="*/ 40 h 112"/>
                  <a:gd name="T10" fmla="*/ 46 w 103"/>
                  <a:gd name="T11" fmla="*/ 35 h 112"/>
                  <a:gd name="T12" fmla="*/ 40 w 103"/>
                  <a:gd name="T13" fmla="*/ 30 h 112"/>
                  <a:gd name="T14" fmla="*/ 36 w 103"/>
                  <a:gd name="T15" fmla="*/ 25 h 112"/>
                  <a:gd name="T16" fmla="*/ 33 w 103"/>
                  <a:gd name="T17" fmla="*/ 14 h 112"/>
                  <a:gd name="T18" fmla="*/ 28 w 103"/>
                  <a:gd name="T19" fmla="*/ 3 h 112"/>
                  <a:gd name="T20" fmla="*/ 23 w 103"/>
                  <a:gd name="T21" fmla="*/ 0 h 112"/>
                  <a:gd name="T22" fmla="*/ 18 w 103"/>
                  <a:gd name="T23" fmla="*/ 0 h 112"/>
                  <a:gd name="T24" fmla="*/ 15 w 103"/>
                  <a:gd name="T25" fmla="*/ 2 h 112"/>
                  <a:gd name="T26" fmla="*/ 5 w 103"/>
                  <a:gd name="T27" fmla="*/ 9 h 112"/>
                  <a:gd name="T28" fmla="*/ 0 w 103"/>
                  <a:gd name="T29" fmla="*/ 14 h 112"/>
                  <a:gd name="T30" fmla="*/ 4 w 103"/>
                  <a:gd name="T31" fmla="*/ 23 h 112"/>
                  <a:gd name="T32" fmla="*/ 5 w 103"/>
                  <a:gd name="T33" fmla="*/ 25 h 112"/>
                  <a:gd name="T34" fmla="*/ 6 w 103"/>
                  <a:gd name="T35" fmla="*/ 31 h 112"/>
                  <a:gd name="T36" fmla="*/ 5 w 103"/>
                  <a:gd name="T37" fmla="*/ 37 h 112"/>
                  <a:gd name="T38" fmla="*/ 5 w 103"/>
                  <a:gd name="T39" fmla="*/ 46 h 112"/>
                  <a:gd name="T40" fmla="*/ 13 w 103"/>
                  <a:gd name="T41" fmla="*/ 73 h 112"/>
                  <a:gd name="T42" fmla="*/ 12 w 103"/>
                  <a:gd name="T43" fmla="*/ 77 h 112"/>
                  <a:gd name="T44" fmla="*/ 12 w 103"/>
                  <a:gd name="T45" fmla="*/ 83 h 112"/>
                  <a:gd name="T46" fmla="*/ 10 w 103"/>
                  <a:gd name="T47" fmla="*/ 90 h 112"/>
                  <a:gd name="T48" fmla="*/ 7 w 103"/>
                  <a:gd name="T49" fmla="*/ 101 h 112"/>
                  <a:gd name="T50" fmla="*/ 7 w 103"/>
                  <a:gd name="T51" fmla="*/ 109 h 112"/>
                  <a:gd name="T52" fmla="*/ 9 w 103"/>
                  <a:gd name="T53" fmla="*/ 111 h 112"/>
                  <a:gd name="T54" fmla="*/ 11 w 103"/>
                  <a:gd name="T55" fmla="*/ 112 h 112"/>
                  <a:gd name="T56" fmla="*/ 16 w 103"/>
                  <a:gd name="T57" fmla="*/ 110 h 112"/>
                  <a:gd name="T58" fmla="*/ 19 w 103"/>
                  <a:gd name="T59" fmla="*/ 107 h 112"/>
                  <a:gd name="T60" fmla="*/ 24 w 103"/>
                  <a:gd name="T61" fmla="*/ 104 h 112"/>
                  <a:gd name="T62" fmla="*/ 28 w 103"/>
                  <a:gd name="T63" fmla="*/ 98 h 112"/>
                  <a:gd name="T64" fmla="*/ 34 w 103"/>
                  <a:gd name="T65" fmla="*/ 93 h 112"/>
                  <a:gd name="T66" fmla="*/ 43 w 103"/>
                  <a:gd name="T67" fmla="*/ 87 h 112"/>
                  <a:gd name="T68" fmla="*/ 53 w 103"/>
                  <a:gd name="T69" fmla="*/ 82 h 112"/>
                  <a:gd name="T70" fmla="*/ 70 w 103"/>
                  <a:gd name="T71" fmla="*/ 76 h 112"/>
                  <a:gd name="T72" fmla="*/ 96 w 103"/>
                  <a:gd name="T73" fmla="*/ 72 h 112"/>
                  <a:gd name="T74" fmla="*/ 99 w 103"/>
                  <a:gd name="T75" fmla="*/ 70 h 112"/>
                  <a:gd name="T76" fmla="*/ 102 w 103"/>
                  <a:gd name="T77" fmla="*/ 69 h 112"/>
                  <a:gd name="T78" fmla="*/ 103 w 103"/>
                  <a:gd name="T79" fmla="*/ 66 h 112"/>
                  <a:gd name="T80" fmla="*/ 103 w 103"/>
                  <a:gd name="T81" fmla="*/ 6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3" h="112">
                    <a:moveTo>
                      <a:pt x="103" y="64"/>
                    </a:moveTo>
                    <a:lnTo>
                      <a:pt x="91" y="54"/>
                    </a:lnTo>
                    <a:lnTo>
                      <a:pt x="75" y="49"/>
                    </a:lnTo>
                    <a:lnTo>
                      <a:pt x="63" y="46"/>
                    </a:lnTo>
                    <a:lnTo>
                      <a:pt x="52" y="40"/>
                    </a:lnTo>
                    <a:lnTo>
                      <a:pt x="46" y="35"/>
                    </a:lnTo>
                    <a:lnTo>
                      <a:pt x="40" y="30"/>
                    </a:lnTo>
                    <a:lnTo>
                      <a:pt x="36" y="25"/>
                    </a:lnTo>
                    <a:lnTo>
                      <a:pt x="33" y="14"/>
                    </a:lnTo>
                    <a:lnTo>
                      <a:pt x="28" y="3"/>
                    </a:lnTo>
                    <a:lnTo>
                      <a:pt x="23" y="0"/>
                    </a:lnTo>
                    <a:lnTo>
                      <a:pt x="18" y="0"/>
                    </a:lnTo>
                    <a:lnTo>
                      <a:pt x="15" y="2"/>
                    </a:lnTo>
                    <a:lnTo>
                      <a:pt x="5" y="9"/>
                    </a:lnTo>
                    <a:lnTo>
                      <a:pt x="0" y="14"/>
                    </a:lnTo>
                    <a:lnTo>
                      <a:pt x="4" y="23"/>
                    </a:lnTo>
                    <a:lnTo>
                      <a:pt x="5" y="25"/>
                    </a:lnTo>
                    <a:lnTo>
                      <a:pt x="6" y="31"/>
                    </a:lnTo>
                    <a:lnTo>
                      <a:pt x="5" y="37"/>
                    </a:lnTo>
                    <a:lnTo>
                      <a:pt x="5" y="46"/>
                    </a:lnTo>
                    <a:lnTo>
                      <a:pt x="13" y="73"/>
                    </a:lnTo>
                    <a:lnTo>
                      <a:pt x="12" y="77"/>
                    </a:lnTo>
                    <a:lnTo>
                      <a:pt x="12" y="83"/>
                    </a:lnTo>
                    <a:lnTo>
                      <a:pt x="10" y="90"/>
                    </a:lnTo>
                    <a:lnTo>
                      <a:pt x="7" y="101"/>
                    </a:lnTo>
                    <a:lnTo>
                      <a:pt x="7" y="109"/>
                    </a:lnTo>
                    <a:lnTo>
                      <a:pt x="9" y="111"/>
                    </a:lnTo>
                    <a:lnTo>
                      <a:pt x="11" y="112"/>
                    </a:lnTo>
                    <a:lnTo>
                      <a:pt x="16" y="110"/>
                    </a:lnTo>
                    <a:lnTo>
                      <a:pt x="19" y="107"/>
                    </a:lnTo>
                    <a:lnTo>
                      <a:pt x="24" y="104"/>
                    </a:lnTo>
                    <a:lnTo>
                      <a:pt x="28" y="98"/>
                    </a:lnTo>
                    <a:lnTo>
                      <a:pt x="34" y="93"/>
                    </a:lnTo>
                    <a:lnTo>
                      <a:pt x="43" y="87"/>
                    </a:lnTo>
                    <a:lnTo>
                      <a:pt x="53" y="82"/>
                    </a:lnTo>
                    <a:lnTo>
                      <a:pt x="70" y="76"/>
                    </a:lnTo>
                    <a:lnTo>
                      <a:pt x="96" y="72"/>
                    </a:lnTo>
                    <a:lnTo>
                      <a:pt x="99" y="70"/>
                    </a:lnTo>
                    <a:lnTo>
                      <a:pt x="102" y="69"/>
                    </a:lnTo>
                    <a:lnTo>
                      <a:pt x="103" y="66"/>
                    </a:lnTo>
                    <a:lnTo>
                      <a:pt x="103" y="6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928">
                <a:extLst>
                  <a:ext uri="{FF2B5EF4-FFF2-40B4-BE49-F238E27FC236}">
                    <a16:creationId xmlns:a16="http://schemas.microsoft.com/office/drawing/2014/main" id="{8FD7D81E-60F8-FC37-9028-C187C4693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2270"/>
                <a:ext cx="24" cy="26"/>
              </a:xfrm>
              <a:custGeom>
                <a:avLst/>
                <a:gdLst>
                  <a:gd name="T0" fmla="*/ 115 w 120"/>
                  <a:gd name="T1" fmla="*/ 62 h 130"/>
                  <a:gd name="T2" fmla="*/ 118 w 120"/>
                  <a:gd name="T3" fmla="*/ 59 h 130"/>
                  <a:gd name="T4" fmla="*/ 120 w 120"/>
                  <a:gd name="T5" fmla="*/ 58 h 130"/>
                  <a:gd name="T6" fmla="*/ 120 w 120"/>
                  <a:gd name="T7" fmla="*/ 56 h 130"/>
                  <a:gd name="T8" fmla="*/ 120 w 120"/>
                  <a:gd name="T9" fmla="*/ 54 h 130"/>
                  <a:gd name="T10" fmla="*/ 118 w 120"/>
                  <a:gd name="T11" fmla="*/ 51 h 130"/>
                  <a:gd name="T12" fmla="*/ 116 w 120"/>
                  <a:gd name="T13" fmla="*/ 50 h 130"/>
                  <a:gd name="T14" fmla="*/ 112 w 120"/>
                  <a:gd name="T15" fmla="*/ 53 h 130"/>
                  <a:gd name="T16" fmla="*/ 107 w 120"/>
                  <a:gd name="T17" fmla="*/ 53 h 130"/>
                  <a:gd name="T18" fmla="*/ 104 w 120"/>
                  <a:gd name="T19" fmla="*/ 53 h 130"/>
                  <a:gd name="T20" fmla="*/ 103 w 120"/>
                  <a:gd name="T21" fmla="*/ 53 h 130"/>
                  <a:gd name="T22" fmla="*/ 103 w 120"/>
                  <a:gd name="T23" fmla="*/ 54 h 130"/>
                  <a:gd name="T24" fmla="*/ 97 w 120"/>
                  <a:gd name="T25" fmla="*/ 51 h 130"/>
                  <a:gd name="T26" fmla="*/ 95 w 120"/>
                  <a:gd name="T27" fmla="*/ 47 h 130"/>
                  <a:gd name="T28" fmla="*/ 89 w 120"/>
                  <a:gd name="T29" fmla="*/ 40 h 130"/>
                  <a:gd name="T30" fmla="*/ 84 w 120"/>
                  <a:gd name="T31" fmla="*/ 35 h 130"/>
                  <a:gd name="T32" fmla="*/ 79 w 120"/>
                  <a:gd name="T33" fmla="*/ 31 h 130"/>
                  <a:gd name="T34" fmla="*/ 66 w 120"/>
                  <a:gd name="T35" fmla="*/ 23 h 130"/>
                  <a:gd name="T36" fmla="*/ 57 w 120"/>
                  <a:gd name="T37" fmla="*/ 17 h 130"/>
                  <a:gd name="T38" fmla="*/ 51 w 120"/>
                  <a:gd name="T39" fmla="*/ 11 h 130"/>
                  <a:gd name="T40" fmla="*/ 47 w 120"/>
                  <a:gd name="T41" fmla="*/ 7 h 130"/>
                  <a:gd name="T42" fmla="*/ 42 w 120"/>
                  <a:gd name="T43" fmla="*/ 1 h 130"/>
                  <a:gd name="T44" fmla="*/ 39 w 120"/>
                  <a:gd name="T45" fmla="*/ 0 h 130"/>
                  <a:gd name="T46" fmla="*/ 35 w 120"/>
                  <a:gd name="T47" fmla="*/ 1 h 130"/>
                  <a:gd name="T48" fmla="*/ 33 w 120"/>
                  <a:gd name="T49" fmla="*/ 7 h 130"/>
                  <a:gd name="T50" fmla="*/ 27 w 120"/>
                  <a:gd name="T51" fmla="*/ 14 h 130"/>
                  <a:gd name="T52" fmla="*/ 22 w 120"/>
                  <a:gd name="T53" fmla="*/ 18 h 130"/>
                  <a:gd name="T54" fmla="*/ 13 w 120"/>
                  <a:gd name="T55" fmla="*/ 19 h 130"/>
                  <a:gd name="T56" fmla="*/ 9 w 120"/>
                  <a:gd name="T57" fmla="*/ 25 h 130"/>
                  <a:gd name="T58" fmla="*/ 4 w 120"/>
                  <a:gd name="T59" fmla="*/ 31 h 130"/>
                  <a:gd name="T60" fmla="*/ 1 w 120"/>
                  <a:gd name="T61" fmla="*/ 41 h 130"/>
                  <a:gd name="T62" fmla="*/ 0 w 120"/>
                  <a:gd name="T63" fmla="*/ 45 h 130"/>
                  <a:gd name="T64" fmla="*/ 0 w 120"/>
                  <a:gd name="T65" fmla="*/ 52 h 130"/>
                  <a:gd name="T66" fmla="*/ 1 w 120"/>
                  <a:gd name="T67" fmla="*/ 62 h 130"/>
                  <a:gd name="T68" fmla="*/ 4 w 120"/>
                  <a:gd name="T69" fmla="*/ 75 h 130"/>
                  <a:gd name="T70" fmla="*/ 2 w 120"/>
                  <a:gd name="T71" fmla="*/ 108 h 130"/>
                  <a:gd name="T72" fmla="*/ 5 w 120"/>
                  <a:gd name="T73" fmla="*/ 116 h 130"/>
                  <a:gd name="T74" fmla="*/ 9 w 120"/>
                  <a:gd name="T75" fmla="*/ 124 h 130"/>
                  <a:gd name="T76" fmla="*/ 12 w 120"/>
                  <a:gd name="T77" fmla="*/ 127 h 130"/>
                  <a:gd name="T78" fmla="*/ 18 w 120"/>
                  <a:gd name="T79" fmla="*/ 130 h 130"/>
                  <a:gd name="T80" fmla="*/ 21 w 120"/>
                  <a:gd name="T81" fmla="*/ 128 h 130"/>
                  <a:gd name="T82" fmla="*/ 26 w 120"/>
                  <a:gd name="T83" fmla="*/ 126 h 130"/>
                  <a:gd name="T84" fmla="*/ 28 w 120"/>
                  <a:gd name="T85" fmla="*/ 122 h 130"/>
                  <a:gd name="T86" fmla="*/ 33 w 120"/>
                  <a:gd name="T87" fmla="*/ 117 h 130"/>
                  <a:gd name="T88" fmla="*/ 33 w 120"/>
                  <a:gd name="T89" fmla="*/ 115 h 130"/>
                  <a:gd name="T90" fmla="*/ 35 w 120"/>
                  <a:gd name="T91" fmla="*/ 111 h 130"/>
                  <a:gd name="T92" fmla="*/ 39 w 120"/>
                  <a:gd name="T93" fmla="*/ 105 h 130"/>
                  <a:gd name="T94" fmla="*/ 46 w 120"/>
                  <a:gd name="T95" fmla="*/ 98 h 130"/>
                  <a:gd name="T96" fmla="*/ 75 w 120"/>
                  <a:gd name="T97" fmla="*/ 73 h 130"/>
                  <a:gd name="T98" fmla="*/ 80 w 120"/>
                  <a:gd name="T99" fmla="*/ 63 h 130"/>
                  <a:gd name="T100" fmla="*/ 89 w 120"/>
                  <a:gd name="T101" fmla="*/ 59 h 130"/>
                  <a:gd name="T102" fmla="*/ 92 w 120"/>
                  <a:gd name="T103" fmla="*/ 59 h 130"/>
                  <a:gd name="T104" fmla="*/ 95 w 120"/>
                  <a:gd name="T105" fmla="*/ 62 h 130"/>
                  <a:gd name="T106" fmla="*/ 93 w 120"/>
                  <a:gd name="T107" fmla="*/ 63 h 130"/>
                  <a:gd name="T108" fmla="*/ 95 w 120"/>
                  <a:gd name="T109" fmla="*/ 64 h 130"/>
                  <a:gd name="T110" fmla="*/ 97 w 120"/>
                  <a:gd name="T111" fmla="*/ 64 h 130"/>
                  <a:gd name="T112" fmla="*/ 103 w 120"/>
                  <a:gd name="T113" fmla="*/ 64 h 130"/>
                  <a:gd name="T114" fmla="*/ 109 w 120"/>
                  <a:gd name="T115" fmla="*/ 62 h 130"/>
                  <a:gd name="T116" fmla="*/ 115 w 120"/>
                  <a:gd name="T117" fmla="*/ 6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0" h="130">
                    <a:moveTo>
                      <a:pt x="115" y="62"/>
                    </a:moveTo>
                    <a:lnTo>
                      <a:pt x="118" y="59"/>
                    </a:lnTo>
                    <a:lnTo>
                      <a:pt x="120" y="58"/>
                    </a:lnTo>
                    <a:lnTo>
                      <a:pt x="120" y="56"/>
                    </a:lnTo>
                    <a:lnTo>
                      <a:pt x="120" y="54"/>
                    </a:lnTo>
                    <a:lnTo>
                      <a:pt x="118" y="51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7" y="53"/>
                    </a:lnTo>
                    <a:lnTo>
                      <a:pt x="104" y="53"/>
                    </a:lnTo>
                    <a:lnTo>
                      <a:pt x="103" y="53"/>
                    </a:lnTo>
                    <a:lnTo>
                      <a:pt x="103" y="54"/>
                    </a:lnTo>
                    <a:lnTo>
                      <a:pt x="97" y="51"/>
                    </a:lnTo>
                    <a:lnTo>
                      <a:pt x="95" y="47"/>
                    </a:lnTo>
                    <a:lnTo>
                      <a:pt x="89" y="40"/>
                    </a:lnTo>
                    <a:lnTo>
                      <a:pt x="84" y="35"/>
                    </a:lnTo>
                    <a:lnTo>
                      <a:pt x="79" y="31"/>
                    </a:lnTo>
                    <a:lnTo>
                      <a:pt x="66" y="23"/>
                    </a:lnTo>
                    <a:lnTo>
                      <a:pt x="57" y="17"/>
                    </a:lnTo>
                    <a:lnTo>
                      <a:pt x="51" y="11"/>
                    </a:lnTo>
                    <a:lnTo>
                      <a:pt x="47" y="7"/>
                    </a:lnTo>
                    <a:lnTo>
                      <a:pt x="42" y="1"/>
                    </a:lnTo>
                    <a:lnTo>
                      <a:pt x="39" y="0"/>
                    </a:lnTo>
                    <a:lnTo>
                      <a:pt x="35" y="1"/>
                    </a:lnTo>
                    <a:lnTo>
                      <a:pt x="33" y="7"/>
                    </a:lnTo>
                    <a:lnTo>
                      <a:pt x="27" y="14"/>
                    </a:lnTo>
                    <a:lnTo>
                      <a:pt x="22" y="18"/>
                    </a:lnTo>
                    <a:lnTo>
                      <a:pt x="13" y="19"/>
                    </a:lnTo>
                    <a:lnTo>
                      <a:pt x="9" y="25"/>
                    </a:lnTo>
                    <a:lnTo>
                      <a:pt x="4" y="31"/>
                    </a:lnTo>
                    <a:lnTo>
                      <a:pt x="1" y="41"/>
                    </a:lnTo>
                    <a:lnTo>
                      <a:pt x="0" y="45"/>
                    </a:lnTo>
                    <a:lnTo>
                      <a:pt x="0" y="52"/>
                    </a:lnTo>
                    <a:lnTo>
                      <a:pt x="1" y="62"/>
                    </a:lnTo>
                    <a:lnTo>
                      <a:pt x="4" y="75"/>
                    </a:lnTo>
                    <a:lnTo>
                      <a:pt x="2" y="108"/>
                    </a:lnTo>
                    <a:lnTo>
                      <a:pt x="5" y="116"/>
                    </a:lnTo>
                    <a:lnTo>
                      <a:pt x="9" y="124"/>
                    </a:lnTo>
                    <a:lnTo>
                      <a:pt x="12" y="127"/>
                    </a:lnTo>
                    <a:lnTo>
                      <a:pt x="18" y="130"/>
                    </a:lnTo>
                    <a:lnTo>
                      <a:pt x="21" y="128"/>
                    </a:lnTo>
                    <a:lnTo>
                      <a:pt x="26" y="126"/>
                    </a:lnTo>
                    <a:lnTo>
                      <a:pt x="28" y="122"/>
                    </a:lnTo>
                    <a:lnTo>
                      <a:pt x="33" y="117"/>
                    </a:lnTo>
                    <a:lnTo>
                      <a:pt x="33" y="115"/>
                    </a:lnTo>
                    <a:lnTo>
                      <a:pt x="35" y="111"/>
                    </a:lnTo>
                    <a:lnTo>
                      <a:pt x="39" y="105"/>
                    </a:lnTo>
                    <a:lnTo>
                      <a:pt x="46" y="98"/>
                    </a:lnTo>
                    <a:lnTo>
                      <a:pt x="75" y="73"/>
                    </a:lnTo>
                    <a:lnTo>
                      <a:pt x="80" y="63"/>
                    </a:lnTo>
                    <a:lnTo>
                      <a:pt x="89" y="59"/>
                    </a:lnTo>
                    <a:lnTo>
                      <a:pt x="92" y="59"/>
                    </a:lnTo>
                    <a:lnTo>
                      <a:pt x="95" y="62"/>
                    </a:lnTo>
                    <a:lnTo>
                      <a:pt x="93" y="63"/>
                    </a:lnTo>
                    <a:lnTo>
                      <a:pt x="95" y="64"/>
                    </a:lnTo>
                    <a:lnTo>
                      <a:pt x="97" y="64"/>
                    </a:lnTo>
                    <a:lnTo>
                      <a:pt x="103" y="64"/>
                    </a:lnTo>
                    <a:lnTo>
                      <a:pt x="109" y="62"/>
                    </a:lnTo>
                    <a:lnTo>
                      <a:pt x="115" y="6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929">
                <a:extLst>
                  <a:ext uri="{FF2B5EF4-FFF2-40B4-BE49-F238E27FC236}">
                    <a16:creationId xmlns:a16="http://schemas.microsoft.com/office/drawing/2014/main" id="{F562B564-A1EA-E85E-31AE-96AC43AB4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" y="2347"/>
                <a:ext cx="8" cy="6"/>
              </a:xfrm>
              <a:custGeom>
                <a:avLst/>
                <a:gdLst>
                  <a:gd name="T0" fmla="*/ 4 w 44"/>
                  <a:gd name="T1" fmla="*/ 24 h 30"/>
                  <a:gd name="T2" fmla="*/ 0 w 44"/>
                  <a:gd name="T3" fmla="*/ 28 h 30"/>
                  <a:gd name="T4" fmla="*/ 2 w 44"/>
                  <a:gd name="T5" fmla="*/ 30 h 30"/>
                  <a:gd name="T6" fmla="*/ 3 w 44"/>
                  <a:gd name="T7" fmla="*/ 29 h 30"/>
                  <a:gd name="T8" fmla="*/ 9 w 44"/>
                  <a:gd name="T9" fmla="*/ 27 h 30"/>
                  <a:gd name="T10" fmla="*/ 19 w 44"/>
                  <a:gd name="T11" fmla="*/ 22 h 30"/>
                  <a:gd name="T12" fmla="*/ 25 w 44"/>
                  <a:gd name="T13" fmla="*/ 19 h 30"/>
                  <a:gd name="T14" fmla="*/ 29 w 44"/>
                  <a:gd name="T15" fmla="*/ 18 h 30"/>
                  <a:gd name="T16" fmla="*/ 33 w 44"/>
                  <a:gd name="T17" fmla="*/ 18 h 30"/>
                  <a:gd name="T18" fmla="*/ 36 w 44"/>
                  <a:gd name="T19" fmla="*/ 18 h 30"/>
                  <a:gd name="T20" fmla="*/ 38 w 44"/>
                  <a:gd name="T21" fmla="*/ 17 h 30"/>
                  <a:gd name="T22" fmla="*/ 38 w 44"/>
                  <a:gd name="T23" fmla="*/ 16 h 30"/>
                  <a:gd name="T24" fmla="*/ 39 w 44"/>
                  <a:gd name="T25" fmla="*/ 16 h 30"/>
                  <a:gd name="T26" fmla="*/ 42 w 44"/>
                  <a:gd name="T27" fmla="*/ 16 h 30"/>
                  <a:gd name="T28" fmla="*/ 43 w 44"/>
                  <a:gd name="T29" fmla="*/ 13 h 30"/>
                  <a:gd name="T30" fmla="*/ 43 w 44"/>
                  <a:gd name="T31" fmla="*/ 12 h 30"/>
                  <a:gd name="T32" fmla="*/ 44 w 44"/>
                  <a:gd name="T33" fmla="*/ 12 h 30"/>
                  <a:gd name="T34" fmla="*/ 44 w 44"/>
                  <a:gd name="T35" fmla="*/ 8 h 30"/>
                  <a:gd name="T36" fmla="*/ 42 w 44"/>
                  <a:gd name="T37" fmla="*/ 6 h 30"/>
                  <a:gd name="T38" fmla="*/ 21 w 44"/>
                  <a:gd name="T39" fmla="*/ 0 h 30"/>
                  <a:gd name="T40" fmla="*/ 12 w 44"/>
                  <a:gd name="T41" fmla="*/ 1 h 30"/>
                  <a:gd name="T42" fmla="*/ 10 w 44"/>
                  <a:gd name="T43" fmla="*/ 4 h 30"/>
                  <a:gd name="T44" fmla="*/ 10 w 44"/>
                  <a:gd name="T45" fmla="*/ 8 h 30"/>
                  <a:gd name="T46" fmla="*/ 4 w 44"/>
                  <a:gd name="T47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" h="30">
                    <a:moveTo>
                      <a:pt x="4" y="24"/>
                    </a:moveTo>
                    <a:lnTo>
                      <a:pt x="0" y="28"/>
                    </a:lnTo>
                    <a:lnTo>
                      <a:pt x="2" y="30"/>
                    </a:lnTo>
                    <a:lnTo>
                      <a:pt x="3" y="29"/>
                    </a:lnTo>
                    <a:lnTo>
                      <a:pt x="9" y="27"/>
                    </a:lnTo>
                    <a:lnTo>
                      <a:pt x="19" y="22"/>
                    </a:lnTo>
                    <a:lnTo>
                      <a:pt x="25" y="19"/>
                    </a:lnTo>
                    <a:lnTo>
                      <a:pt x="29" y="18"/>
                    </a:lnTo>
                    <a:lnTo>
                      <a:pt x="33" y="18"/>
                    </a:lnTo>
                    <a:lnTo>
                      <a:pt x="36" y="18"/>
                    </a:lnTo>
                    <a:lnTo>
                      <a:pt x="38" y="17"/>
                    </a:lnTo>
                    <a:lnTo>
                      <a:pt x="38" y="16"/>
                    </a:lnTo>
                    <a:lnTo>
                      <a:pt x="39" y="16"/>
                    </a:lnTo>
                    <a:lnTo>
                      <a:pt x="42" y="16"/>
                    </a:lnTo>
                    <a:lnTo>
                      <a:pt x="43" y="13"/>
                    </a:lnTo>
                    <a:lnTo>
                      <a:pt x="43" y="12"/>
                    </a:lnTo>
                    <a:lnTo>
                      <a:pt x="44" y="12"/>
                    </a:lnTo>
                    <a:lnTo>
                      <a:pt x="44" y="8"/>
                    </a:lnTo>
                    <a:lnTo>
                      <a:pt x="42" y="6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4" y="2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930">
                <a:extLst>
                  <a:ext uri="{FF2B5EF4-FFF2-40B4-BE49-F238E27FC236}">
                    <a16:creationId xmlns:a16="http://schemas.microsoft.com/office/drawing/2014/main" id="{7DC20F29-A0A9-BAD5-6D8B-AD12799AE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2307"/>
                <a:ext cx="21" cy="22"/>
              </a:xfrm>
              <a:custGeom>
                <a:avLst/>
                <a:gdLst>
                  <a:gd name="T0" fmla="*/ 91 w 103"/>
                  <a:gd name="T1" fmla="*/ 54 h 112"/>
                  <a:gd name="T2" fmla="*/ 75 w 103"/>
                  <a:gd name="T3" fmla="*/ 49 h 112"/>
                  <a:gd name="T4" fmla="*/ 63 w 103"/>
                  <a:gd name="T5" fmla="*/ 46 h 112"/>
                  <a:gd name="T6" fmla="*/ 52 w 103"/>
                  <a:gd name="T7" fmla="*/ 40 h 112"/>
                  <a:gd name="T8" fmla="*/ 46 w 103"/>
                  <a:gd name="T9" fmla="*/ 35 h 112"/>
                  <a:gd name="T10" fmla="*/ 40 w 103"/>
                  <a:gd name="T11" fmla="*/ 30 h 112"/>
                  <a:gd name="T12" fmla="*/ 36 w 103"/>
                  <a:gd name="T13" fmla="*/ 25 h 112"/>
                  <a:gd name="T14" fmla="*/ 33 w 103"/>
                  <a:gd name="T15" fmla="*/ 14 h 112"/>
                  <a:gd name="T16" fmla="*/ 28 w 103"/>
                  <a:gd name="T17" fmla="*/ 3 h 112"/>
                  <a:gd name="T18" fmla="*/ 23 w 103"/>
                  <a:gd name="T19" fmla="*/ 0 h 112"/>
                  <a:gd name="T20" fmla="*/ 18 w 103"/>
                  <a:gd name="T21" fmla="*/ 0 h 112"/>
                  <a:gd name="T22" fmla="*/ 15 w 103"/>
                  <a:gd name="T23" fmla="*/ 2 h 112"/>
                  <a:gd name="T24" fmla="*/ 5 w 103"/>
                  <a:gd name="T25" fmla="*/ 9 h 112"/>
                  <a:gd name="T26" fmla="*/ 0 w 103"/>
                  <a:gd name="T27" fmla="*/ 14 h 112"/>
                  <a:gd name="T28" fmla="*/ 4 w 103"/>
                  <a:gd name="T29" fmla="*/ 23 h 112"/>
                  <a:gd name="T30" fmla="*/ 5 w 103"/>
                  <a:gd name="T31" fmla="*/ 25 h 112"/>
                  <a:gd name="T32" fmla="*/ 6 w 103"/>
                  <a:gd name="T33" fmla="*/ 31 h 112"/>
                  <a:gd name="T34" fmla="*/ 5 w 103"/>
                  <a:gd name="T35" fmla="*/ 37 h 112"/>
                  <a:gd name="T36" fmla="*/ 5 w 103"/>
                  <a:gd name="T37" fmla="*/ 46 h 112"/>
                  <a:gd name="T38" fmla="*/ 13 w 103"/>
                  <a:gd name="T39" fmla="*/ 73 h 112"/>
                  <a:gd name="T40" fmla="*/ 12 w 103"/>
                  <a:gd name="T41" fmla="*/ 77 h 112"/>
                  <a:gd name="T42" fmla="*/ 12 w 103"/>
                  <a:gd name="T43" fmla="*/ 83 h 112"/>
                  <a:gd name="T44" fmla="*/ 10 w 103"/>
                  <a:gd name="T45" fmla="*/ 90 h 112"/>
                  <a:gd name="T46" fmla="*/ 7 w 103"/>
                  <a:gd name="T47" fmla="*/ 101 h 112"/>
                  <a:gd name="T48" fmla="*/ 7 w 103"/>
                  <a:gd name="T49" fmla="*/ 109 h 112"/>
                  <a:gd name="T50" fmla="*/ 9 w 103"/>
                  <a:gd name="T51" fmla="*/ 111 h 112"/>
                  <a:gd name="T52" fmla="*/ 11 w 103"/>
                  <a:gd name="T53" fmla="*/ 112 h 112"/>
                  <a:gd name="T54" fmla="*/ 16 w 103"/>
                  <a:gd name="T55" fmla="*/ 110 h 112"/>
                  <a:gd name="T56" fmla="*/ 19 w 103"/>
                  <a:gd name="T57" fmla="*/ 107 h 112"/>
                  <a:gd name="T58" fmla="*/ 24 w 103"/>
                  <a:gd name="T59" fmla="*/ 104 h 112"/>
                  <a:gd name="T60" fmla="*/ 28 w 103"/>
                  <a:gd name="T61" fmla="*/ 98 h 112"/>
                  <a:gd name="T62" fmla="*/ 34 w 103"/>
                  <a:gd name="T63" fmla="*/ 93 h 112"/>
                  <a:gd name="T64" fmla="*/ 43 w 103"/>
                  <a:gd name="T65" fmla="*/ 87 h 112"/>
                  <a:gd name="T66" fmla="*/ 53 w 103"/>
                  <a:gd name="T67" fmla="*/ 82 h 112"/>
                  <a:gd name="T68" fmla="*/ 70 w 103"/>
                  <a:gd name="T69" fmla="*/ 76 h 112"/>
                  <a:gd name="T70" fmla="*/ 96 w 103"/>
                  <a:gd name="T71" fmla="*/ 72 h 112"/>
                  <a:gd name="T72" fmla="*/ 99 w 103"/>
                  <a:gd name="T73" fmla="*/ 70 h 112"/>
                  <a:gd name="T74" fmla="*/ 102 w 103"/>
                  <a:gd name="T75" fmla="*/ 69 h 112"/>
                  <a:gd name="T76" fmla="*/ 103 w 103"/>
                  <a:gd name="T77" fmla="*/ 66 h 112"/>
                  <a:gd name="T78" fmla="*/ 103 w 103"/>
                  <a:gd name="T79" fmla="*/ 64 h 112"/>
                  <a:gd name="T80" fmla="*/ 91 w 103"/>
                  <a:gd name="T81" fmla="*/ 5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3" h="112">
                    <a:moveTo>
                      <a:pt x="91" y="54"/>
                    </a:moveTo>
                    <a:lnTo>
                      <a:pt x="75" y="49"/>
                    </a:lnTo>
                    <a:lnTo>
                      <a:pt x="63" y="46"/>
                    </a:lnTo>
                    <a:lnTo>
                      <a:pt x="52" y="40"/>
                    </a:lnTo>
                    <a:lnTo>
                      <a:pt x="46" y="35"/>
                    </a:lnTo>
                    <a:lnTo>
                      <a:pt x="40" y="30"/>
                    </a:lnTo>
                    <a:lnTo>
                      <a:pt x="36" y="25"/>
                    </a:lnTo>
                    <a:lnTo>
                      <a:pt x="33" y="14"/>
                    </a:lnTo>
                    <a:lnTo>
                      <a:pt x="28" y="3"/>
                    </a:lnTo>
                    <a:lnTo>
                      <a:pt x="23" y="0"/>
                    </a:lnTo>
                    <a:lnTo>
                      <a:pt x="18" y="0"/>
                    </a:lnTo>
                    <a:lnTo>
                      <a:pt x="15" y="2"/>
                    </a:lnTo>
                    <a:lnTo>
                      <a:pt x="5" y="9"/>
                    </a:lnTo>
                    <a:lnTo>
                      <a:pt x="0" y="14"/>
                    </a:lnTo>
                    <a:lnTo>
                      <a:pt x="4" y="23"/>
                    </a:lnTo>
                    <a:lnTo>
                      <a:pt x="5" y="25"/>
                    </a:lnTo>
                    <a:lnTo>
                      <a:pt x="6" y="31"/>
                    </a:lnTo>
                    <a:lnTo>
                      <a:pt x="5" y="37"/>
                    </a:lnTo>
                    <a:lnTo>
                      <a:pt x="5" y="46"/>
                    </a:lnTo>
                    <a:lnTo>
                      <a:pt x="13" y="73"/>
                    </a:lnTo>
                    <a:lnTo>
                      <a:pt x="12" y="77"/>
                    </a:lnTo>
                    <a:lnTo>
                      <a:pt x="12" y="83"/>
                    </a:lnTo>
                    <a:lnTo>
                      <a:pt x="10" y="90"/>
                    </a:lnTo>
                    <a:lnTo>
                      <a:pt x="7" y="101"/>
                    </a:lnTo>
                    <a:lnTo>
                      <a:pt x="7" y="109"/>
                    </a:lnTo>
                    <a:lnTo>
                      <a:pt x="9" y="111"/>
                    </a:lnTo>
                    <a:lnTo>
                      <a:pt x="11" y="112"/>
                    </a:lnTo>
                    <a:lnTo>
                      <a:pt x="16" y="110"/>
                    </a:lnTo>
                    <a:lnTo>
                      <a:pt x="19" y="107"/>
                    </a:lnTo>
                    <a:lnTo>
                      <a:pt x="24" y="104"/>
                    </a:lnTo>
                    <a:lnTo>
                      <a:pt x="28" y="98"/>
                    </a:lnTo>
                    <a:lnTo>
                      <a:pt x="34" y="93"/>
                    </a:lnTo>
                    <a:lnTo>
                      <a:pt x="43" y="87"/>
                    </a:lnTo>
                    <a:lnTo>
                      <a:pt x="53" y="82"/>
                    </a:lnTo>
                    <a:lnTo>
                      <a:pt x="70" y="76"/>
                    </a:lnTo>
                    <a:lnTo>
                      <a:pt x="96" y="72"/>
                    </a:lnTo>
                    <a:lnTo>
                      <a:pt x="99" y="70"/>
                    </a:lnTo>
                    <a:lnTo>
                      <a:pt x="102" y="69"/>
                    </a:lnTo>
                    <a:lnTo>
                      <a:pt x="103" y="66"/>
                    </a:lnTo>
                    <a:lnTo>
                      <a:pt x="103" y="64"/>
                    </a:lnTo>
                    <a:lnTo>
                      <a:pt x="91" y="5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931">
                <a:extLst>
                  <a:ext uri="{FF2B5EF4-FFF2-40B4-BE49-F238E27FC236}">
                    <a16:creationId xmlns:a16="http://schemas.microsoft.com/office/drawing/2014/main" id="{A1A109EB-F0E9-709D-D4F9-5CD54275E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2270"/>
                <a:ext cx="24" cy="26"/>
              </a:xfrm>
              <a:custGeom>
                <a:avLst/>
                <a:gdLst>
                  <a:gd name="T0" fmla="*/ 120 w 120"/>
                  <a:gd name="T1" fmla="*/ 54 h 130"/>
                  <a:gd name="T2" fmla="*/ 118 w 120"/>
                  <a:gd name="T3" fmla="*/ 51 h 130"/>
                  <a:gd name="T4" fmla="*/ 116 w 120"/>
                  <a:gd name="T5" fmla="*/ 50 h 130"/>
                  <a:gd name="T6" fmla="*/ 112 w 120"/>
                  <a:gd name="T7" fmla="*/ 53 h 130"/>
                  <a:gd name="T8" fmla="*/ 107 w 120"/>
                  <a:gd name="T9" fmla="*/ 53 h 130"/>
                  <a:gd name="T10" fmla="*/ 104 w 120"/>
                  <a:gd name="T11" fmla="*/ 53 h 130"/>
                  <a:gd name="T12" fmla="*/ 103 w 120"/>
                  <a:gd name="T13" fmla="*/ 53 h 130"/>
                  <a:gd name="T14" fmla="*/ 103 w 120"/>
                  <a:gd name="T15" fmla="*/ 54 h 130"/>
                  <a:gd name="T16" fmla="*/ 97 w 120"/>
                  <a:gd name="T17" fmla="*/ 51 h 130"/>
                  <a:gd name="T18" fmla="*/ 95 w 120"/>
                  <a:gd name="T19" fmla="*/ 47 h 130"/>
                  <a:gd name="T20" fmla="*/ 89 w 120"/>
                  <a:gd name="T21" fmla="*/ 40 h 130"/>
                  <a:gd name="T22" fmla="*/ 84 w 120"/>
                  <a:gd name="T23" fmla="*/ 35 h 130"/>
                  <a:gd name="T24" fmla="*/ 79 w 120"/>
                  <a:gd name="T25" fmla="*/ 31 h 130"/>
                  <a:gd name="T26" fmla="*/ 66 w 120"/>
                  <a:gd name="T27" fmla="*/ 23 h 130"/>
                  <a:gd name="T28" fmla="*/ 57 w 120"/>
                  <a:gd name="T29" fmla="*/ 17 h 130"/>
                  <a:gd name="T30" fmla="*/ 51 w 120"/>
                  <a:gd name="T31" fmla="*/ 11 h 130"/>
                  <a:gd name="T32" fmla="*/ 47 w 120"/>
                  <a:gd name="T33" fmla="*/ 7 h 130"/>
                  <a:gd name="T34" fmla="*/ 42 w 120"/>
                  <a:gd name="T35" fmla="*/ 1 h 130"/>
                  <a:gd name="T36" fmla="*/ 39 w 120"/>
                  <a:gd name="T37" fmla="*/ 0 h 130"/>
                  <a:gd name="T38" fmla="*/ 35 w 120"/>
                  <a:gd name="T39" fmla="*/ 1 h 130"/>
                  <a:gd name="T40" fmla="*/ 33 w 120"/>
                  <a:gd name="T41" fmla="*/ 7 h 130"/>
                  <a:gd name="T42" fmla="*/ 27 w 120"/>
                  <a:gd name="T43" fmla="*/ 14 h 130"/>
                  <a:gd name="T44" fmla="*/ 22 w 120"/>
                  <a:gd name="T45" fmla="*/ 18 h 130"/>
                  <a:gd name="T46" fmla="*/ 13 w 120"/>
                  <a:gd name="T47" fmla="*/ 19 h 130"/>
                  <a:gd name="T48" fmla="*/ 9 w 120"/>
                  <a:gd name="T49" fmla="*/ 25 h 130"/>
                  <a:gd name="T50" fmla="*/ 4 w 120"/>
                  <a:gd name="T51" fmla="*/ 31 h 130"/>
                  <a:gd name="T52" fmla="*/ 1 w 120"/>
                  <a:gd name="T53" fmla="*/ 41 h 130"/>
                  <a:gd name="T54" fmla="*/ 0 w 120"/>
                  <a:gd name="T55" fmla="*/ 45 h 130"/>
                  <a:gd name="T56" fmla="*/ 0 w 120"/>
                  <a:gd name="T57" fmla="*/ 52 h 130"/>
                  <a:gd name="T58" fmla="*/ 1 w 120"/>
                  <a:gd name="T59" fmla="*/ 62 h 130"/>
                  <a:gd name="T60" fmla="*/ 4 w 120"/>
                  <a:gd name="T61" fmla="*/ 75 h 130"/>
                  <a:gd name="T62" fmla="*/ 2 w 120"/>
                  <a:gd name="T63" fmla="*/ 108 h 130"/>
                  <a:gd name="T64" fmla="*/ 5 w 120"/>
                  <a:gd name="T65" fmla="*/ 116 h 130"/>
                  <a:gd name="T66" fmla="*/ 9 w 120"/>
                  <a:gd name="T67" fmla="*/ 124 h 130"/>
                  <a:gd name="T68" fmla="*/ 12 w 120"/>
                  <a:gd name="T69" fmla="*/ 127 h 130"/>
                  <a:gd name="T70" fmla="*/ 18 w 120"/>
                  <a:gd name="T71" fmla="*/ 130 h 130"/>
                  <a:gd name="T72" fmla="*/ 21 w 120"/>
                  <a:gd name="T73" fmla="*/ 128 h 130"/>
                  <a:gd name="T74" fmla="*/ 26 w 120"/>
                  <a:gd name="T75" fmla="*/ 126 h 130"/>
                  <a:gd name="T76" fmla="*/ 28 w 120"/>
                  <a:gd name="T77" fmla="*/ 122 h 130"/>
                  <a:gd name="T78" fmla="*/ 33 w 120"/>
                  <a:gd name="T79" fmla="*/ 117 h 130"/>
                  <a:gd name="T80" fmla="*/ 33 w 120"/>
                  <a:gd name="T81" fmla="*/ 115 h 130"/>
                  <a:gd name="T82" fmla="*/ 35 w 120"/>
                  <a:gd name="T83" fmla="*/ 111 h 130"/>
                  <a:gd name="T84" fmla="*/ 39 w 120"/>
                  <a:gd name="T85" fmla="*/ 105 h 130"/>
                  <a:gd name="T86" fmla="*/ 46 w 120"/>
                  <a:gd name="T87" fmla="*/ 98 h 130"/>
                  <a:gd name="T88" fmla="*/ 75 w 120"/>
                  <a:gd name="T89" fmla="*/ 73 h 130"/>
                  <a:gd name="T90" fmla="*/ 80 w 120"/>
                  <a:gd name="T91" fmla="*/ 63 h 130"/>
                  <a:gd name="T92" fmla="*/ 89 w 120"/>
                  <a:gd name="T93" fmla="*/ 59 h 130"/>
                  <a:gd name="T94" fmla="*/ 92 w 120"/>
                  <a:gd name="T95" fmla="*/ 59 h 130"/>
                  <a:gd name="T96" fmla="*/ 95 w 120"/>
                  <a:gd name="T97" fmla="*/ 62 h 130"/>
                  <a:gd name="T98" fmla="*/ 93 w 120"/>
                  <a:gd name="T99" fmla="*/ 63 h 130"/>
                  <a:gd name="T100" fmla="*/ 95 w 120"/>
                  <a:gd name="T101" fmla="*/ 64 h 130"/>
                  <a:gd name="T102" fmla="*/ 97 w 120"/>
                  <a:gd name="T103" fmla="*/ 64 h 130"/>
                  <a:gd name="T104" fmla="*/ 103 w 120"/>
                  <a:gd name="T105" fmla="*/ 64 h 130"/>
                  <a:gd name="T106" fmla="*/ 109 w 120"/>
                  <a:gd name="T107" fmla="*/ 62 h 130"/>
                  <a:gd name="T108" fmla="*/ 115 w 120"/>
                  <a:gd name="T109" fmla="*/ 62 h 130"/>
                  <a:gd name="T110" fmla="*/ 118 w 120"/>
                  <a:gd name="T111" fmla="*/ 59 h 130"/>
                  <a:gd name="T112" fmla="*/ 120 w 120"/>
                  <a:gd name="T113" fmla="*/ 58 h 130"/>
                  <a:gd name="T114" fmla="*/ 120 w 120"/>
                  <a:gd name="T115" fmla="*/ 56 h 130"/>
                  <a:gd name="T116" fmla="*/ 120 w 120"/>
                  <a:gd name="T117" fmla="*/ 5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0" h="130">
                    <a:moveTo>
                      <a:pt x="120" y="54"/>
                    </a:moveTo>
                    <a:lnTo>
                      <a:pt x="118" y="51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7" y="53"/>
                    </a:lnTo>
                    <a:lnTo>
                      <a:pt x="104" y="53"/>
                    </a:lnTo>
                    <a:lnTo>
                      <a:pt x="103" y="53"/>
                    </a:lnTo>
                    <a:lnTo>
                      <a:pt x="103" y="54"/>
                    </a:lnTo>
                    <a:lnTo>
                      <a:pt x="97" y="51"/>
                    </a:lnTo>
                    <a:lnTo>
                      <a:pt x="95" y="47"/>
                    </a:lnTo>
                    <a:lnTo>
                      <a:pt x="89" y="40"/>
                    </a:lnTo>
                    <a:lnTo>
                      <a:pt x="84" y="35"/>
                    </a:lnTo>
                    <a:lnTo>
                      <a:pt x="79" y="31"/>
                    </a:lnTo>
                    <a:lnTo>
                      <a:pt x="66" y="23"/>
                    </a:lnTo>
                    <a:lnTo>
                      <a:pt x="57" y="17"/>
                    </a:lnTo>
                    <a:lnTo>
                      <a:pt x="51" y="11"/>
                    </a:lnTo>
                    <a:lnTo>
                      <a:pt x="47" y="7"/>
                    </a:lnTo>
                    <a:lnTo>
                      <a:pt x="42" y="1"/>
                    </a:lnTo>
                    <a:lnTo>
                      <a:pt x="39" y="0"/>
                    </a:lnTo>
                    <a:lnTo>
                      <a:pt x="35" y="1"/>
                    </a:lnTo>
                    <a:lnTo>
                      <a:pt x="33" y="7"/>
                    </a:lnTo>
                    <a:lnTo>
                      <a:pt x="27" y="14"/>
                    </a:lnTo>
                    <a:lnTo>
                      <a:pt x="22" y="18"/>
                    </a:lnTo>
                    <a:lnTo>
                      <a:pt x="13" y="19"/>
                    </a:lnTo>
                    <a:lnTo>
                      <a:pt x="9" y="25"/>
                    </a:lnTo>
                    <a:lnTo>
                      <a:pt x="4" y="31"/>
                    </a:lnTo>
                    <a:lnTo>
                      <a:pt x="1" y="41"/>
                    </a:lnTo>
                    <a:lnTo>
                      <a:pt x="0" y="45"/>
                    </a:lnTo>
                    <a:lnTo>
                      <a:pt x="0" y="52"/>
                    </a:lnTo>
                    <a:lnTo>
                      <a:pt x="1" y="62"/>
                    </a:lnTo>
                    <a:lnTo>
                      <a:pt x="4" y="75"/>
                    </a:lnTo>
                    <a:lnTo>
                      <a:pt x="2" y="108"/>
                    </a:lnTo>
                    <a:lnTo>
                      <a:pt x="5" y="116"/>
                    </a:lnTo>
                    <a:lnTo>
                      <a:pt x="9" y="124"/>
                    </a:lnTo>
                    <a:lnTo>
                      <a:pt x="12" y="127"/>
                    </a:lnTo>
                    <a:lnTo>
                      <a:pt x="18" y="130"/>
                    </a:lnTo>
                    <a:lnTo>
                      <a:pt x="21" y="128"/>
                    </a:lnTo>
                    <a:lnTo>
                      <a:pt x="26" y="126"/>
                    </a:lnTo>
                    <a:lnTo>
                      <a:pt x="28" y="122"/>
                    </a:lnTo>
                    <a:lnTo>
                      <a:pt x="33" y="117"/>
                    </a:lnTo>
                    <a:lnTo>
                      <a:pt x="33" y="115"/>
                    </a:lnTo>
                    <a:lnTo>
                      <a:pt x="35" y="111"/>
                    </a:lnTo>
                    <a:lnTo>
                      <a:pt x="39" y="105"/>
                    </a:lnTo>
                    <a:lnTo>
                      <a:pt x="46" y="98"/>
                    </a:lnTo>
                    <a:lnTo>
                      <a:pt x="75" y="73"/>
                    </a:lnTo>
                    <a:lnTo>
                      <a:pt x="80" y="63"/>
                    </a:lnTo>
                    <a:lnTo>
                      <a:pt x="89" y="59"/>
                    </a:lnTo>
                    <a:lnTo>
                      <a:pt x="92" y="59"/>
                    </a:lnTo>
                    <a:lnTo>
                      <a:pt x="95" y="62"/>
                    </a:lnTo>
                    <a:lnTo>
                      <a:pt x="93" y="63"/>
                    </a:lnTo>
                    <a:lnTo>
                      <a:pt x="95" y="64"/>
                    </a:lnTo>
                    <a:lnTo>
                      <a:pt x="97" y="64"/>
                    </a:lnTo>
                    <a:lnTo>
                      <a:pt x="103" y="64"/>
                    </a:lnTo>
                    <a:lnTo>
                      <a:pt x="109" y="62"/>
                    </a:lnTo>
                    <a:lnTo>
                      <a:pt x="115" y="62"/>
                    </a:lnTo>
                    <a:lnTo>
                      <a:pt x="118" y="59"/>
                    </a:lnTo>
                    <a:lnTo>
                      <a:pt x="120" y="58"/>
                    </a:lnTo>
                    <a:lnTo>
                      <a:pt x="120" y="56"/>
                    </a:lnTo>
                    <a:lnTo>
                      <a:pt x="120" y="5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932">
                <a:extLst>
                  <a:ext uri="{FF2B5EF4-FFF2-40B4-BE49-F238E27FC236}">
                    <a16:creationId xmlns:a16="http://schemas.microsoft.com/office/drawing/2014/main" id="{6714AD66-1AF4-E6D0-EFE1-3E3700583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" y="2347"/>
                <a:ext cx="8" cy="6"/>
              </a:xfrm>
              <a:custGeom>
                <a:avLst/>
                <a:gdLst>
                  <a:gd name="T0" fmla="*/ 9 w 44"/>
                  <a:gd name="T1" fmla="*/ 27 h 30"/>
                  <a:gd name="T2" fmla="*/ 19 w 44"/>
                  <a:gd name="T3" fmla="*/ 22 h 30"/>
                  <a:gd name="T4" fmla="*/ 25 w 44"/>
                  <a:gd name="T5" fmla="*/ 19 h 30"/>
                  <a:gd name="T6" fmla="*/ 29 w 44"/>
                  <a:gd name="T7" fmla="*/ 18 h 30"/>
                  <a:gd name="T8" fmla="*/ 33 w 44"/>
                  <a:gd name="T9" fmla="*/ 18 h 30"/>
                  <a:gd name="T10" fmla="*/ 36 w 44"/>
                  <a:gd name="T11" fmla="*/ 18 h 30"/>
                  <a:gd name="T12" fmla="*/ 38 w 44"/>
                  <a:gd name="T13" fmla="*/ 17 h 30"/>
                  <a:gd name="T14" fmla="*/ 38 w 44"/>
                  <a:gd name="T15" fmla="*/ 16 h 30"/>
                  <a:gd name="T16" fmla="*/ 39 w 44"/>
                  <a:gd name="T17" fmla="*/ 16 h 30"/>
                  <a:gd name="T18" fmla="*/ 42 w 44"/>
                  <a:gd name="T19" fmla="*/ 16 h 30"/>
                  <a:gd name="T20" fmla="*/ 43 w 44"/>
                  <a:gd name="T21" fmla="*/ 13 h 30"/>
                  <a:gd name="T22" fmla="*/ 43 w 44"/>
                  <a:gd name="T23" fmla="*/ 12 h 30"/>
                  <a:gd name="T24" fmla="*/ 44 w 44"/>
                  <a:gd name="T25" fmla="*/ 12 h 30"/>
                  <a:gd name="T26" fmla="*/ 44 w 44"/>
                  <a:gd name="T27" fmla="*/ 8 h 30"/>
                  <a:gd name="T28" fmla="*/ 42 w 44"/>
                  <a:gd name="T29" fmla="*/ 6 h 30"/>
                  <a:gd name="T30" fmla="*/ 21 w 44"/>
                  <a:gd name="T31" fmla="*/ 0 h 30"/>
                  <a:gd name="T32" fmla="*/ 12 w 44"/>
                  <a:gd name="T33" fmla="*/ 1 h 30"/>
                  <a:gd name="T34" fmla="*/ 10 w 44"/>
                  <a:gd name="T35" fmla="*/ 4 h 30"/>
                  <a:gd name="T36" fmla="*/ 10 w 44"/>
                  <a:gd name="T37" fmla="*/ 8 h 30"/>
                  <a:gd name="T38" fmla="*/ 4 w 44"/>
                  <a:gd name="T39" fmla="*/ 24 h 30"/>
                  <a:gd name="T40" fmla="*/ 0 w 44"/>
                  <a:gd name="T41" fmla="*/ 28 h 30"/>
                  <a:gd name="T42" fmla="*/ 2 w 44"/>
                  <a:gd name="T43" fmla="*/ 30 h 30"/>
                  <a:gd name="T44" fmla="*/ 3 w 44"/>
                  <a:gd name="T45" fmla="*/ 29 h 30"/>
                  <a:gd name="T46" fmla="*/ 9 w 44"/>
                  <a:gd name="T47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" h="30">
                    <a:moveTo>
                      <a:pt x="9" y="27"/>
                    </a:moveTo>
                    <a:lnTo>
                      <a:pt x="19" y="22"/>
                    </a:lnTo>
                    <a:lnTo>
                      <a:pt x="25" y="19"/>
                    </a:lnTo>
                    <a:lnTo>
                      <a:pt x="29" y="18"/>
                    </a:lnTo>
                    <a:lnTo>
                      <a:pt x="33" y="18"/>
                    </a:lnTo>
                    <a:lnTo>
                      <a:pt x="36" y="18"/>
                    </a:lnTo>
                    <a:lnTo>
                      <a:pt x="38" y="17"/>
                    </a:lnTo>
                    <a:lnTo>
                      <a:pt x="38" y="16"/>
                    </a:lnTo>
                    <a:lnTo>
                      <a:pt x="39" y="16"/>
                    </a:lnTo>
                    <a:lnTo>
                      <a:pt x="42" y="16"/>
                    </a:lnTo>
                    <a:lnTo>
                      <a:pt x="43" y="13"/>
                    </a:lnTo>
                    <a:lnTo>
                      <a:pt x="43" y="12"/>
                    </a:lnTo>
                    <a:lnTo>
                      <a:pt x="44" y="12"/>
                    </a:lnTo>
                    <a:lnTo>
                      <a:pt x="44" y="8"/>
                    </a:lnTo>
                    <a:lnTo>
                      <a:pt x="42" y="6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2" y="30"/>
                    </a:lnTo>
                    <a:lnTo>
                      <a:pt x="3" y="29"/>
                    </a:lnTo>
                    <a:lnTo>
                      <a:pt x="9" y="2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933">
                <a:extLst>
                  <a:ext uri="{FF2B5EF4-FFF2-40B4-BE49-F238E27FC236}">
                    <a16:creationId xmlns:a16="http://schemas.microsoft.com/office/drawing/2014/main" id="{0B44F77F-3857-F3D9-9ED6-68BFBFF92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2" y="1576"/>
                <a:ext cx="18" cy="15"/>
              </a:xfrm>
              <a:custGeom>
                <a:avLst/>
                <a:gdLst>
                  <a:gd name="T0" fmla="*/ 86 w 90"/>
                  <a:gd name="T1" fmla="*/ 13 h 77"/>
                  <a:gd name="T2" fmla="*/ 75 w 90"/>
                  <a:gd name="T3" fmla="*/ 21 h 77"/>
                  <a:gd name="T4" fmla="*/ 67 w 90"/>
                  <a:gd name="T5" fmla="*/ 25 h 77"/>
                  <a:gd name="T6" fmla="*/ 60 w 90"/>
                  <a:gd name="T7" fmla="*/ 23 h 77"/>
                  <a:gd name="T8" fmla="*/ 64 w 90"/>
                  <a:gd name="T9" fmla="*/ 19 h 77"/>
                  <a:gd name="T10" fmla="*/ 70 w 90"/>
                  <a:gd name="T11" fmla="*/ 12 h 77"/>
                  <a:gd name="T12" fmla="*/ 68 w 90"/>
                  <a:gd name="T13" fmla="*/ 8 h 77"/>
                  <a:gd name="T14" fmla="*/ 58 w 90"/>
                  <a:gd name="T15" fmla="*/ 17 h 77"/>
                  <a:gd name="T16" fmla="*/ 56 w 90"/>
                  <a:gd name="T17" fmla="*/ 18 h 77"/>
                  <a:gd name="T18" fmla="*/ 57 w 90"/>
                  <a:gd name="T19" fmla="*/ 10 h 77"/>
                  <a:gd name="T20" fmla="*/ 57 w 90"/>
                  <a:gd name="T21" fmla="*/ 4 h 77"/>
                  <a:gd name="T22" fmla="*/ 40 w 90"/>
                  <a:gd name="T23" fmla="*/ 1 h 77"/>
                  <a:gd name="T24" fmla="*/ 11 w 90"/>
                  <a:gd name="T25" fmla="*/ 15 h 77"/>
                  <a:gd name="T26" fmla="*/ 11 w 90"/>
                  <a:gd name="T27" fmla="*/ 20 h 77"/>
                  <a:gd name="T28" fmla="*/ 13 w 90"/>
                  <a:gd name="T29" fmla="*/ 24 h 77"/>
                  <a:gd name="T30" fmla="*/ 1 w 90"/>
                  <a:gd name="T31" fmla="*/ 27 h 77"/>
                  <a:gd name="T32" fmla="*/ 0 w 90"/>
                  <a:gd name="T33" fmla="*/ 35 h 77"/>
                  <a:gd name="T34" fmla="*/ 8 w 90"/>
                  <a:gd name="T35" fmla="*/ 40 h 77"/>
                  <a:gd name="T36" fmla="*/ 12 w 90"/>
                  <a:gd name="T37" fmla="*/ 41 h 77"/>
                  <a:gd name="T38" fmla="*/ 12 w 90"/>
                  <a:gd name="T39" fmla="*/ 46 h 77"/>
                  <a:gd name="T40" fmla="*/ 5 w 90"/>
                  <a:gd name="T41" fmla="*/ 54 h 77"/>
                  <a:gd name="T42" fmla="*/ 7 w 90"/>
                  <a:gd name="T43" fmla="*/ 60 h 77"/>
                  <a:gd name="T44" fmla="*/ 17 w 90"/>
                  <a:gd name="T45" fmla="*/ 64 h 77"/>
                  <a:gd name="T46" fmla="*/ 21 w 90"/>
                  <a:gd name="T47" fmla="*/ 65 h 77"/>
                  <a:gd name="T48" fmla="*/ 24 w 90"/>
                  <a:gd name="T49" fmla="*/ 66 h 77"/>
                  <a:gd name="T50" fmla="*/ 29 w 90"/>
                  <a:gd name="T51" fmla="*/ 66 h 77"/>
                  <a:gd name="T52" fmla="*/ 29 w 90"/>
                  <a:gd name="T53" fmla="*/ 72 h 77"/>
                  <a:gd name="T54" fmla="*/ 34 w 90"/>
                  <a:gd name="T55" fmla="*/ 77 h 77"/>
                  <a:gd name="T56" fmla="*/ 36 w 90"/>
                  <a:gd name="T57" fmla="*/ 74 h 77"/>
                  <a:gd name="T58" fmla="*/ 41 w 90"/>
                  <a:gd name="T59" fmla="*/ 69 h 77"/>
                  <a:gd name="T60" fmla="*/ 42 w 90"/>
                  <a:gd name="T61" fmla="*/ 67 h 77"/>
                  <a:gd name="T62" fmla="*/ 46 w 90"/>
                  <a:gd name="T63" fmla="*/ 65 h 77"/>
                  <a:gd name="T64" fmla="*/ 47 w 90"/>
                  <a:gd name="T65" fmla="*/ 64 h 77"/>
                  <a:gd name="T66" fmla="*/ 47 w 90"/>
                  <a:gd name="T67" fmla="*/ 58 h 77"/>
                  <a:gd name="T68" fmla="*/ 41 w 90"/>
                  <a:gd name="T69" fmla="*/ 53 h 77"/>
                  <a:gd name="T70" fmla="*/ 51 w 90"/>
                  <a:gd name="T71" fmla="*/ 52 h 77"/>
                  <a:gd name="T72" fmla="*/ 58 w 90"/>
                  <a:gd name="T73" fmla="*/ 55 h 77"/>
                  <a:gd name="T74" fmla="*/ 69 w 90"/>
                  <a:gd name="T75" fmla="*/ 48 h 77"/>
                  <a:gd name="T76" fmla="*/ 70 w 90"/>
                  <a:gd name="T77" fmla="*/ 47 h 77"/>
                  <a:gd name="T78" fmla="*/ 63 w 90"/>
                  <a:gd name="T79" fmla="*/ 38 h 77"/>
                  <a:gd name="T80" fmla="*/ 60 w 90"/>
                  <a:gd name="T81" fmla="*/ 34 h 77"/>
                  <a:gd name="T82" fmla="*/ 64 w 90"/>
                  <a:gd name="T83" fmla="*/ 32 h 77"/>
                  <a:gd name="T84" fmla="*/ 68 w 90"/>
                  <a:gd name="T85" fmla="*/ 32 h 77"/>
                  <a:gd name="T86" fmla="*/ 87 w 90"/>
                  <a:gd name="T87" fmla="*/ 19 h 77"/>
                  <a:gd name="T88" fmla="*/ 90 w 90"/>
                  <a:gd name="T89" fmla="*/ 1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0" h="77">
                    <a:moveTo>
                      <a:pt x="90" y="14"/>
                    </a:moveTo>
                    <a:lnTo>
                      <a:pt x="86" y="13"/>
                    </a:lnTo>
                    <a:lnTo>
                      <a:pt x="82" y="17"/>
                    </a:lnTo>
                    <a:lnTo>
                      <a:pt x="75" y="21"/>
                    </a:lnTo>
                    <a:lnTo>
                      <a:pt x="70" y="23"/>
                    </a:lnTo>
                    <a:lnTo>
                      <a:pt x="67" y="25"/>
                    </a:lnTo>
                    <a:lnTo>
                      <a:pt x="62" y="24"/>
                    </a:lnTo>
                    <a:lnTo>
                      <a:pt x="60" y="23"/>
                    </a:lnTo>
                    <a:lnTo>
                      <a:pt x="60" y="20"/>
                    </a:lnTo>
                    <a:lnTo>
                      <a:pt x="64" y="19"/>
                    </a:lnTo>
                    <a:lnTo>
                      <a:pt x="68" y="14"/>
                    </a:lnTo>
                    <a:lnTo>
                      <a:pt x="70" y="12"/>
                    </a:lnTo>
                    <a:lnTo>
                      <a:pt x="71" y="9"/>
                    </a:lnTo>
                    <a:lnTo>
                      <a:pt x="68" y="8"/>
                    </a:lnTo>
                    <a:lnTo>
                      <a:pt x="64" y="12"/>
                    </a:lnTo>
                    <a:lnTo>
                      <a:pt x="58" y="17"/>
                    </a:lnTo>
                    <a:lnTo>
                      <a:pt x="56" y="17"/>
                    </a:lnTo>
                    <a:lnTo>
                      <a:pt x="56" y="18"/>
                    </a:lnTo>
                    <a:lnTo>
                      <a:pt x="53" y="13"/>
                    </a:lnTo>
                    <a:lnTo>
                      <a:pt x="57" y="10"/>
                    </a:lnTo>
                    <a:lnTo>
                      <a:pt x="59" y="6"/>
                    </a:lnTo>
                    <a:lnTo>
                      <a:pt x="57" y="4"/>
                    </a:lnTo>
                    <a:lnTo>
                      <a:pt x="47" y="0"/>
                    </a:lnTo>
                    <a:lnTo>
                      <a:pt x="40" y="1"/>
                    </a:lnTo>
                    <a:lnTo>
                      <a:pt x="18" y="8"/>
                    </a:lnTo>
                    <a:lnTo>
                      <a:pt x="11" y="15"/>
                    </a:lnTo>
                    <a:lnTo>
                      <a:pt x="10" y="18"/>
                    </a:lnTo>
                    <a:lnTo>
                      <a:pt x="11" y="20"/>
                    </a:lnTo>
                    <a:lnTo>
                      <a:pt x="12" y="21"/>
                    </a:lnTo>
                    <a:lnTo>
                      <a:pt x="13" y="24"/>
                    </a:lnTo>
                    <a:lnTo>
                      <a:pt x="12" y="26"/>
                    </a:lnTo>
                    <a:lnTo>
                      <a:pt x="1" y="27"/>
                    </a:lnTo>
                    <a:lnTo>
                      <a:pt x="0" y="34"/>
                    </a:lnTo>
                    <a:lnTo>
                      <a:pt x="0" y="35"/>
                    </a:lnTo>
                    <a:lnTo>
                      <a:pt x="2" y="37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2" y="41"/>
                    </a:lnTo>
                    <a:lnTo>
                      <a:pt x="13" y="43"/>
                    </a:lnTo>
                    <a:lnTo>
                      <a:pt x="12" y="46"/>
                    </a:lnTo>
                    <a:lnTo>
                      <a:pt x="5" y="49"/>
                    </a:lnTo>
                    <a:lnTo>
                      <a:pt x="5" y="54"/>
                    </a:lnTo>
                    <a:lnTo>
                      <a:pt x="5" y="57"/>
                    </a:lnTo>
                    <a:lnTo>
                      <a:pt x="7" y="60"/>
                    </a:lnTo>
                    <a:lnTo>
                      <a:pt x="13" y="64"/>
                    </a:lnTo>
                    <a:lnTo>
                      <a:pt x="17" y="64"/>
                    </a:lnTo>
                    <a:lnTo>
                      <a:pt x="18" y="64"/>
                    </a:lnTo>
                    <a:lnTo>
                      <a:pt x="21" y="65"/>
                    </a:lnTo>
                    <a:lnTo>
                      <a:pt x="22" y="65"/>
                    </a:lnTo>
                    <a:lnTo>
                      <a:pt x="24" y="66"/>
                    </a:lnTo>
                    <a:lnTo>
                      <a:pt x="29" y="65"/>
                    </a:lnTo>
                    <a:lnTo>
                      <a:pt x="29" y="66"/>
                    </a:lnTo>
                    <a:lnTo>
                      <a:pt x="30" y="70"/>
                    </a:lnTo>
                    <a:lnTo>
                      <a:pt x="29" y="72"/>
                    </a:lnTo>
                    <a:lnTo>
                      <a:pt x="30" y="75"/>
                    </a:lnTo>
                    <a:lnTo>
                      <a:pt x="34" y="77"/>
                    </a:lnTo>
                    <a:lnTo>
                      <a:pt x="34" y="76"/>
                    </a:lnTo>
                    <a:lnTo>
                      <a:pt x="36" y="74"/>
                    </a:lnTo>
                    <a:lnTo>
                      <a:pt x="39" y="70"/>
                    </a:lnTo>
                    <a:lnTo>
                      <a:pt x="41" y="69"/>
                    </a:lnTo>
                    <a:lnTo>
                      <a:pt x="41" y="67"/>
                    </a:lnTo>
                    <a:lnTo>
                      <a:pt x="42" y="67"/>
                    </a:lnTo>
                    <a:lnTo>
                      <a:pt x="45" y="67"/>
                    </a:lnTo>
                    <a:lnTo>
                      <a:pt x="46" y="65"/>
                    </a:lnTo>
                    <a:lnTo>
                      <a:pt x="46" y="64"/>
                    </a:lnTo>
                    <a:lnTo>
                      <a:pt x="47" y="64"/>
                    </a:lnTo>
                    <a:lnTo>
                      <a:pt x="48" y="59"/>
                    </a:lnTo>
                    <a:lnTo>
                      <a:pt x="47" y="58"/>
                    </a:lnTo>
                    <a:lnTo>
                      <a:pt x="40" y="55"/>
                    </a:lnTo>
                    <a:lnTo>
                      <a:pt x="41" y="53"/>
                    </a:lnTo>
                    <a:lnTo>
                      <a:pt x="45" y="49"/>
                    </a:lnTo>
                    <a:lnTo>
                      <a:pt x="51" y="52"/>
                    </a:lnTo>
                    <a:lnTo>
                      <a:pt x="53" y="54"/>
                    </a:lnTo>
                    <a:lnTo>
                      <a:pt x="58" y="55"/>
                    </a:lnTo>
                    <a:lnTo>
                      <a:pt x="68" y="50"/>
                    </a:lnTo>
                    <a:lnTo>
                      <a:pt x="69" y="48"/>
                    </a:lnTo>
                    <a:lnTo>
                      <a:pt x="69" y="47"/>
                    </a:lnTo>
                    <a:lnTo>
                      <a:pt x="70" y="47"/>
                    </a:lnTo>
                    <a:lnTo>
                      <a:pt x="70" y="44"/>
                    </a:lnTo>
                    <a:lnTo>
                      <a:pt x="63" y="38"/>
                    </a:lnTo>
                    <a:lnTo>
                      <a:pt x="60" y="35"/>
                    </a:lnTo>
                    <a:lnTo>
                      <a:pt x="60" y="34"/>
                    </a:lnTo>
                    <a:lnTo>
                      <a:pt x="64" y="34"/>
                    </a:lnTo>
                    <a:lnTo>
                      <a:pt x="64" y="32"/>
                    </a:lnTo>
                    <a:lnTo>
                      <a:pt x="65" y="32"/>
                    </a:lnTo>
                    <a:lnTo>
                      <a:pt x="68" y="32"/>
                    </a:lnTo>
                    <a:lnTo>
                      <a:pt x="73" y="29"/>
                    </a:lnTo>
                    <a:lnTo>
                      <a:pt x="87" y="19"/>
                    </a:lnTo>
                    <a:lnTo>
                      <a:pt x="88" y="15"/>
                    </a:lnTo>
                    <a:lnTo>
                      <a:pt x="90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934">
                <a:extLst>
                  <a:ext uri="{FF2B5EF4-FFF2-40B4-BE49-F238E27FC236}">
                    <a16:creationId xmlns:a16="http://schemas.microsoft.com/office/drawing/2014/main" id="{B32022F4-B0F2-5483-3272-6282A9E86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2" y="1575"/>
                <a:ext cx="18" cy="16"/>
              </a:xfrm>
              <a:custGeom>
                <a:avLst/>
                <a:gdLst>
                  <a:gd name="T0" fmla="*/ 70 w 90"/>
                  <a:gd name="T1" fmla="*/ 12 h 78"/>
                  <a:gd name="T2" fmla="*/ 63 w 90"/>
                  <a:gd name="T3" fmla="*/ 20 h 78"/>
                  <a:gd name="T4" fmla="*/ 60 w 90"/>
                  <a:gd name="T5" fmla="*/ 23 h 78"/>
                  <a:gd name="T6" fmla="*/ 67 w 90"/>
                  <a:gd name="T7" fmla="*/ 26 h 78"/>
                  <a:gd name="T8" fmla="*/ 81 w 90"/>
                  <a:gd name="T9" fmla="*/ 19 h 78"/>
                  <a:gd name="T10" fmla="*/ 85 w 90"/>
                  <a:gd name="T11" fmla="*/ 14 h 78"/>
                  <a:gd name="T12" fmla="*/ 88 w 90"/>
                  <a:gd name="T13" fmla="*/ 16 h 78"/>
                  <a:gd name="T14" fmla="*/ 73 w 90"/>
                  <a:gd name="T15" fmla="*/ 29 h 78"/>
                  <a:gd name="T16" fmla="*/ 63 w 90"/>
                  <a:gd name="T17" fmla="*/ 34 h 78"/>
                  <a:gd name="T18" fmla="*/ 60 w 90"/>
                  <a:gd name="T19" fmla="*/ 34 h 78"/>
                  <a:gd name="T20" fmla="*/ 65 w 90"/>
                  <a:gd name="T21" fmla="*/ 42 h 78"/>
                  <a:gd name="T22" fmla="*/ 69 w 90"/>
                  <a:gd name="T23" fmla="*/ 45 h 78"/>
                  <a:gd name="T24" fmla="*/ 68 w 90"/>
                  <a:gd name="T25" fmla="*/ 48 h 78"/>
                  <a:gd name="T26" fmla="*/ 68 w 90"/>
                  <a:gd name="T27" fmla="*/ 51 h 78"/>
                  <a:gd name="T28" fmla="*/ 54 w 90"/>
                  <a:gd name="T29" fmla="*/ 55 h 78"/>
                  <a:gd name="T30" fmla="*/ 51 w 90"/>
                  <a:gd name="T31" fmla="*/ 54 h 78"/>
                  <a:gd name="T32" fmla="*/ 44 w 90"/>
                  <a:gd name="T33" fmla="*/ 50 h 78"/>
                  <a:gd name="T34" fmla="*/ 39 w 90"/>
                  <a:gd name="T35" fmla="*/ 56 h 78"/>
                  <a:gd name="T36" fmla="*/ 48 w 90"/>
                  <a:gd name="T37" fmla="*/ 60 h 78"/>
                  <a:gd name="T38" fmla="*/ 45 w 90"/>
                  <a:gd name="T39" fmla="*/ 66 h 78"/>
                  <a:gd name="T40" fmla="*/ 41 w 90"/>
                  <a:gd name="T41" fmla="*/ 68 h 78"/>
                  <a:gd name="T42" fmla="*/ 40 w 90"/>
                  <a:gd name="T43" fmla="*/ 69 h 78"/>
                  <a:gd name="T44" fmla="*/ 36 w 90"/>
                  <a:gd name="T45" fmla="*/ 71 h 78"/>
                  <a:gd name="T46" fmla="*/ 34 w 90"/>
                  <a:gd name="T47" fmla="*/ 77 h 78"/>
                  <a:gd name="T48" fmla="*/ 29 w 90"/>
                  <a:gd name="T49" fmla="*/ 76 h 78"/>
                  <a:gd name="T50" fmla="*/ 29 w 90"/>
                  <a:gd name="T51" fmla="*/ 71 h 78"/>
                  <a:gd name="T52" fmla="*/ 28 w 90"/>
                  <a:gd name="T53" fmla="*/ 66 h 78"/>
                  <a:gd name="T54" fmla="*/ 19 w 90"/>
                  <a:gd name="T55" fmla="*/ 67 h 78"/>
                  <a:gd name="T56" fmla="*/ 16 w 90"/>
                  <a:gd name="T57" fmla="*/ 66 h 78"/>
                  <a:gd name="T58" fmla="*/ 6 w 90"/>
                  <a:gd name="T59" fmla="*/ 62 h 78"/>
                  <a:gd name="T60" fmla="*/ 4 w 90"/>
                  <a:gd name="T61" fmla="*/ 56 h 78"/>
                  <a:gd name="T62" fmla="*/ 11 w 90"/>
                  <a:gd name="T63" fmla="*/ 46 h 78"/>
                  <a:gd name="T64" fmla="*/ 13 w 90"/>
                  <a:gd name="T65" fmla="*/ 44 h 78"/>
                  <a:gd name="T66" fmla="*/ 8 w 90"/>
                  <a:gd name="T67" fmla="*/ 42 h 78"/>
                  <a:gd name="T68" fmla="*/ 0 w 90"/>
                  <a:gd name="T69" fmla="*/ 36 h 78"/>
                  <a:gd name="T70" fmla="*/ 1 w 90"/>
                  <a:gd name="T71" fmla="*/ 28 h 78"/>
                  <a:gd name="T72" fmla="*/ 11 w 90"/>
                  <a:gd name="T73" fmla="*/ 27 h 78"/>
                  <a:gd name="T74" fmla="*/ 11 w 90"/>
                  <a:gd name="T75" fmla="*/ 22 h 78"/>
                  <a:gd name="T76" fmla="*/ 8 w 90"/>
                  <a:gd name="T77" fmla="*/ 19 h 78"/>
                  <a:gd name="T78" fmla="*/ 18 w 90"/>
                  <a:gd name="T79" fmla="*/ 10 h 78"/>
                  <a:gd name="T80" fmla="*/ 46 w 90"/>
                  <a:gd name="T81" fmla="*/ 0 h 78"/>
                  <a:gd name="T82" fmla="*/ 59 w 90"/>
                  <a:gd name="T83" fmla="*/ 6 h 78"/>
                  <a:gd name="T84" fmla="*/ 53 w 90"/>
                  <a:gd name="T85" fmla="*/ 14 h 78"/>
                  <a:gd name="T86" fmla="*/ 57 w 90"/>
                  <a:gd name="T87" fmla="*/ 17 h 78"/>
                  <a:gd name="T88" fmla="*/ 68 w 90"/>
                  <a:gd name="T89" fmla="*/ 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0" h="78">
                    <a:moveTo>
                      <a:pt x="71" y="10"/>
                    </a:moveTo>
                    <a:lnTo>
                      <a:pt x="70" y="12"/>
                    </a:lnTo>
                    <a:lnTo>
                      <a:pt x="67" y="15"/>
                    </a:lnTo>
                    <a:lnTo>
                      <a:pt x="63" y="20"/>
                    </a:lnTo>
                    <a:lnTo>
                      <a:pt x="59" y="21"/>
                    </a:lnTo>
                    <a:lnTo>
                      <a:pt x="60" y="23"/>
                    </a:lnTo>
                    <a:lnTo>
                      <a:pt x="62" y="25"/>
                    </a:lnTo>
                    <a:lnTo>
                      <a:pt x="67" y="26"/>
                    </a:lnTo>
                    <a:lnTo>
                      <a:pt x="74" y="22"/>
                    </a:lnTo>
                    <a:lnTo>
                      <a:pt x="81" y="19"/>
                    </a:lnTo>
                    <a:lnTo>
                      <a:pt x="82" y="15"/>
                    </a:lnTo>
                    <a:lnTo>
                      <a:pt x="85" y="14"/>
                    </a:lnTo>
                    <a:lnTo>
                      <a:pt x="90" y="15"/>
                    </a:lnTo>
                    <a:lnTo>
                      <a:pt x="88" y="16"/>
                    </a:lnTo>
                    <a:lnTo>
                      <a:pt x="86" y="20"/>
                    </a:lnTo>
                    <a:lnTo>
                      <a:pt x="73" y="29"/>
                    </a:lnTo>
                    <a:lnTo>
                      <a:pt x="68" y="33"/>
                    </a:lnTo>
                    <a:lnTo>
                      <a:pt x="63" y="34"/>
                    </a:lnTo>
                    <a:lnTo>
                      <a:pt x="60" y="33"/>
                    </a:lnTo>
                    <a:lnTo>
                      <a:pt x="60" y="34"/>
                    </a:lnTo>
                    <a:lnTo>
                      <a:pt x="62" y="39"/>
                    </a:lnTo>
                    <a:lnTo>
                      <a:pt x="65" y="42"/>
                    </a:lnTo>
                    <a:lnTo>
                      <a:pt x="67" y="43"/>
                    </a:lnTo>
                    <a:lnTo>
                      <a:pt x="69" y="45"/>
                    </a:lnTo>
                    <a:lnTo>
                      <a:pt x="69" y="48"/>
                    </a:lnTo>
                    <a:lnTo>
                      <a:pt x="68" y="48"/>
                    </a:lnTo>
                    <a:lnTo>
                      <a:pt x="68" y="49"/>
                    </a:lnTo>
                    <a:lnTo>
                      <a:pt x="68" y="51"/>
                    </a:lnTo>
                    <a:lnTo>
                      <a:pt x="57" y="56"/>
                    </a:lnTo>
                    <a:lnTo>
                      <a:pt x="54" y="55"/>
                    </a:lnTo>
                    <a:lnTo>
                      <a:pt x="53" y="55"/>
                    </a:lnTo>
                    <a:lnTo>
                      <a:pt x="51" y="54"/>
                    </a:lnTo>
                    <a:lnTo>
                      <a:pt x="50" y="52"/>
                    </a:lnTo>
                    <a:lnTo>
                      <a:pt x="44" y="50"/>
                    </a:lnTo>
                    <a:lnTo>
                      <a:pt x="40" y="54"/>
                    </a:lnTo>
                    <a:lnTo>
                      <a:pt x="39" y="56"/>
                    </a:lnTo>
                    <a:lnTo>
                      <a:pt x="47" y="59"/>
                    </a:lnTo>
                    <a:lnTo>
                      <a:pt x="48" y="60"/>
                    </a:lnTo>
                    <a:lnTo>
                      <a:pt x="47" y="65"/>
                    </a:lnTo>
                    <a:lnTo>
                      <a:pt x="45" y="66"/>
                    </a:lnTo>
                    <a:lnTo>
                      <a:pt x="44" y="68"/>
                    </a:lnTo>
                    <a:lnTo>
                      <a:pt x="41" y="68"/>
                    </a:lnTo>
                    <a:lnTo>
                      <a:pt x="40" y="68"/>
                    </a:lnTo>
                    <a:lnTo>
                      <a:pt x="40" y="69"/>
                    </a:lnTo>
                    <a:lnTo>
                      <a:pt x="37" y="69"/>
                    </a:lnTo>
                    <a:lnTo>
                      <a:pt x="36" y="71"/>
                    </a:lnTo>
                    <a:lnTo>
                      <a:pt x="36" y="74"/>
                    </a:lnTo>
                    <a:lnTo>
                      <a:pt x="34" y="77"/>
                    </a:lnTo>
                    <a:lnTo>
                      <a:pt x="33" y="78"/>
                    </a:lnTo>
                    <a:lnTo>
                      <a:pt x="29" y="76"/>
                    </a:lnTo>
                    <a:lnTo>
                      <a:pt x="28" y="73"/>
                    </a:lnTo>
                    <a:lnTo>
                      <a:pt x="29" y="71"/>
                    </a:lnTo>
                    <a:lnTo>
                      <a:pt x="28" y="67"/>
                    </a:lnTo>
                    <a:lnTo>
                      <a:pt x="28" y="66"/>
                    </a:lnTo>
                    <a:lnTo>
                      <a:pt x="24" y="67"/>
                    </a:lnTo>
                    <a:lnTo>
                      <a:pt x="19" y="67"/>
                    </a:lnTo>
                    <a:lnTo>
                      <a:pt x="17" y="66"/>
                    </a:lnTo>
                    <a:lnTo>
                      <a:pt x="16" y="66"/>
                    </a:lnTo>
                    <a:lnTo>
                      <a:pt x="12" y="66"/>
                    </a:lnTo>
                    <a:lnTo>
                      <a:pt x="6" y="62"/>
                    </a:lnTo>
                    <a:lnTo>
                      <a:pt x="4" y="59"/>
                    </a:lnTo>
                    <a:lnTo>
                      <a:pt x="4" y="56"/>
                    </a:lnTo>
                    <a:lnTo>
                      <a:pt x="4" y="50"/>
                    </a:lnTo>
                    <a:lnTo>
                      <a:pt x="11" y="46"/>
                    </a:lnTo>
                    <a:lnTo>
                      <a:pt x="12" y="44"/>
                    </a:lnTo>
                    <a:lnTo>
                      <a:pt x="13" y="44"/>
                    </a:lnTo>
                    <a:lnTo>
                      <a:pt x="12" y="42"/>
                    </a:lnTo>
                    <a:lnTo>
                      <a:pt x="8" y="42"/>
                    </a:lnTo>
                    <a:lnTo>
                      <a:pt x="2" y="38"/>
                    </a:lnTo>
                    <a:lnTo>
                      <a:pt x="0" y="36"/>
                    </a:lnTo>
                    <a:lnTo>
                      <a:pt x="0" y="34"/>
                    </a:lnTo>
                    <a:lnTo>
                      <a:pt x="1" y="28"/>
                    </a:lnTo>
                    <a:lnTo>
                      <a:pt x="5" y="27"/>
                    </a:lnTo>
                    <a:lnTo>
                      <a:pt x="11" y="27"/>
                    </a:lnTo>
                    <a:lnTo>
                      <a:pt x="12" y="25"/>
                    </a:lnTo>
                    <a:lnTo>
                      <a:pt x="11" y="22"/>
                    </a:lnTo>
                    <a:lnTo>
                      <a:pt x="10" y="21"/>
                    </a:lnTo>
                    <a:lnTo>
                      <a:pt x="8" y="19"/>
                    </a:lnTo>
                    <a:lnTo>
                      <a:pt x="10" y="16"/>
                    </a:lnTo>
                    <a:lnTo>
                      <a:pt x="18" y="10"/>
                    </a:lnTo>
                    <a:lnTo>
                      <a:pt x="40" y="2"/>
                    </a:lnTo>
                    <a:lnTo>
                      <a:pt x="46" y="0"/>
                    </a:lnTo>
                    <a:lnTo>
                      <a:pt x="57" y="4"/>
                    </a:lnTo>
                    <a:lnTo>
                      <a:pt x="59" y="6"/>
                    </a:lnTo>
                    <a:lnTo>
                      <a:pt x="57" y="11"/>
                    </a:lnTo>
                    <a:lnTo>
                      <a:pt x="53" y="14"/>
                    </a:lnTo>
                    <a:lnTo>
                      <a:pt x="56" y="19"/>
                    </a:lnTo>
                    <a:lnTo>
                      <a:pt x="57" y="17"/>
                    </a:lnTo>
                    <a:lnTo>
                      <a:pt x="63" y="12"/>
                    </a:lnTo>
                    <a:lnTo>
                      <a:pt x="68" y="9"/>
                    </a:lnTo>
                    <a:lnTo>
                      <a:pt x="71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935">
                <a:extLst>
                  <a:ext uri="{FF2B5EF4-FFF2-40B4-BE49-F238E27FC236}">
                    <a16:creationId xmlns:a16="http://schemas.microsoft.com/office/drawing/2014/main" id="{2F0B6822-C73A-174F-3B46-C9B947EBC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" y="1466"/>
                <a:ext cx="11" cy="8"/>
              </a:xfrm>
              <a:custGeom>
                <a:avLst/>
                <a:gdLst>
                  <a:gd name="T0" fmla="*/ 34 w 54"/>
                  <a:gd name="T1" fmla="*/ 31 h 37"/>
                  <a:gd name="T2" fmla="*/ 43 w 54"/>
                  <a:gd name="T3" fmla="*/ 31 h 37"/>
                  <a:gd name="T4" fmla="*/ 49 w 54"/>
                  <a:gd name="T5" fmla="*/ 33 h 37"/>
                  <a:gd name="T6" fmla="*/ 54 w 54"/>
                  <a:gd name="T7" fmla="*/ 27 h 37"/>
                  <a:gd name="T8" fmla="*/ 47 w 54"/>
                  <a:gd name="T9" fmla="*/ 29 h 37"/>
                  <a:gd name="T10" fmla="*/ 38 w 54"/>
                  <a:gd name="T11" fmla="*/ 25 h 37"/>
                  <a:gd name="T12" fmla="*/ 29 w 54"/>
                  <a:gd name="T13" fmla="*/ 24 h 37"/>
                  <a:gd name="T14" fmla="*/ 29 w 54"/>
                  <a:gd name="T15" fmla="*/ 21 h 37"/>
                  <a:gd name="T16" fmla="*/ 26 w 54"/>
                  <a:gd name="T17" fmla="*/ 21 h 37"/>
                  <a:gd name="T18" fmla="*/ 25 w 54"/>
                  <a:gd name="T19" fmla="*/ 24 h 37"/>
                  <a:gd name="T20" fmla="*/ 13 w 54"/>
                  <a:gd name="T21" fmla="*/ 24 h 37"/>
                  <a:gd name="T22" fmla="*/ 19 w 54"/>
                  <a:gd name="T23" fmla="*/ 7 h 37"/>
                  <a:gd name="T24" fmla="*/ 17 w 54"/>
                  <a:gd name="T25" fmla="*/ 5 h 37"/>
                  <a:gd name="T26" fmla="*/ 15 w 54"/>
                  <a:gd name="T27" fmla="*/ 0 h 37"/>
                  <a:gd name="T28" fmla="*/ 9 w 54"/>
                  <a:gd name="T29" fmla="*/ 11 h 37"/>
                  <a:gd name="T30" fmla="*/ 14 w 54"/>
                  <a:gd name="T31" fmla="*/ 12 h 37"/>
                  <a:gd name="T32" fmla="*/ 10 w 54"/>
                  <a:gd name="T33" fmla="*/ 22 h 37"/>
                  <a:gd name="T34" fmla="*/ 0 w 54"/>
                  <a:gd name="T35" fmla="*/ 25 h 37"/>
                  <a:gd name="T36" fmla="*/ 17 w 54"/>
                  <a:gd name="T37" fmla="*/ 28 h 37"/>
                  <a:gd name="T38" fmla="*/ 19 w 54"/>
                  <a:gd name="T39" fmla="*/ 37 h 37"/>
                  <a:gd name="T40" fmla="*/ 34 w 54"/>
                  <a:gd name="T41" fmla="*/ 3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4" h="37">
                    <a:moveTo>
                      <a:pt x="34" y="31"/>
                    </a:moveTo>
                    <a:lnTo>
                      <a:pt x="43" y="31"/>
                    </a:lnTo>
                    <a:lnTo>
                      <a:pt x="49" y="33"/>
                    </a:lnTo>
                    <a:lnTo>
                      <a:pt x="54" y="27"/>
                    </a:lnTo>
                    <a:lnTo>
                      <a:pt x="47" y="29"/>
                    </a:lnTo>
                    <a:lnTo>
                      <a:pt x="38" y="25"/>
                    </a:lnTo>
                    <a:lnTo>
                      <a:pt x="29" y="24"/>
                    </a:lnTo>
                    <a:lnTo>
                      <a:pt x="29" y="21"/>
                    </a:lnTo>
                    <a:lnTo>
                      <a:pt x="26" y="21"/>
                    </a:lnTo>
                    <a:lnTo>
                      <a:pt x="25" y="24"/>
                    </a:lnTo>
                    <a:lnTo>
                      <a:pt x="13" y="24"/>
                    </a:lnTo>
                    <a:lnTo>
                      <a:pt x="19" y="7"/>
                    </a:lnTo>
                    <a:lnTo>
                      <a:pt x="17" y="5"/>
                    </a:lnTo>
                    <a:lnTo>
                      <a:pt x="15" y="0"/>
                    </a:lnTo>
                    <a:lnTo>
                      <a:pt x="9" y="11"/>
                    </a:lnTo>
                    <a:lnTo>
                      <a:pt x="14" y="12"/>
                    </a:lnTo>
                    <a:lnTo>
                      <a:pt x="10" y="22"/>
                    </a:lnTo>
                    <a:lnTo>
                      <a:pt x="0" y="25"/>
                    </a:lnTo>
                    <a:lnTo>
                      <a:pt x="17" y="28"/>
                    </a:lnTo>
                    <a:lnTo>
                      <a:pt x="19" y="37"/>
                    </a:lnTo>
                    <a:lnTo>
                      <a:pt x="34" y="3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936">
                <a:extLst>
                  <a:ext uri="{FF2B5EF4-FFF2-40B4-BE49-F238E27FC236}">
                    <a16:creationId xmlns:a16="http://schemas.microsoft.com/office/drawing/2014/main" id="{93636E4B-D475-DE48-5441-3B1CAC51FE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" y="1466"/>
                <a:ext cx="11" cy="8"/>
              </a:xfrm>
              <a:custGeom>
                <a:avLst/>
                <a:gdLst>
                  <a:gd name="T0" fmla="*/ 43 w 54"/>
                  <a:gd name="T1" fmla="*/ 31 h 37"/>
                  <a:gd name="T2" fmla="*/ 49 w 54"/>
                  <a:gd name="T3" fmla="*/ 33 h 37"/>
                  <a:gd name="T4" fmla="*/ 54 w 54"/>
                  <a:gd name="T5" fmla="*/ 27 h 37"/>
                  <a:gd name="T6" fmla="*/ 47 w 54"/>
                  <a:gd name="T7" fmla="*/ 29 h 37"/>
                  <a:gd name="T8" fmla="*/ 38 w 54"/>
                  <a:gd name="T9" fmla="*/ 25 h 37"/>
                  <a:gd name="T10" fmla="*/ 29 w 54"/>
                  <a:gd name="T11" fmla="*/ 24 h 37"/>
                  <a:gd name="T12" fmla="*/ 29 w 54"/>
                  <a:gd name="T13" fmla="*/ 21 h 37"/>
                  <a:gd name="T14" fmla="*/ 26 w 54"/>
                  <a:gd name="T15" fmla="*/ 21 h 37"/>
                  <a:gd name="T16" fmla="*/ 25 w 54"/>
                  <a:gd name="T17" fmla="*/ 24 h 37"/>
                  <a:gd name="T18" fmla="*/ 13 w 54"/>
                  <a:gd name="T19" fmla="*/ 24 h 37"/>
                  <a:gd name="T20" fmla="*/ 19 w 54"/>
                  <a:gd name="T21" fmla="*/ 7 h 37"/>
                  <a:gd name="T22" fmla="*/ 17 w 54"/>
                  <a:gd name="T23" fmla="*/ 5 h 37"/>
                  <a:gd name="T24" fmla="*/ 15 w 54"/>
                  <a:gd name="T25" fmla="*/ 0 h 37"/>
                  <a:gd name="T26" fmla="*/ 9 w 54"/>
                  <a:gd name="T27" fmla="*/ 11 h 37"/>
                  <a:gd name="T28" fmla="*/ 14 w 54"/>
                  <a:gd name="T29" fmla="*/ 12 h 37"/>
                  <a:gd name="T30" fmla="*/ 10 w 54"/>
                  <a:gd name="T31" fmla="*/ 22 h 37"/>
                  <a:gd name="T32" fmla="*/ 0 w 54"/>
                  <a:gd name="T33" fmla="*/ 25 h 37"/>
                  <a:gd name="T34" fmla="*/ 17 w 54"/>
                  <a:gd name="T35" fmla="*/ 28 h 37"/>
                  <a:gd name="T36" fmla="*/ 19 w 54"/>
                  <a:gd name="T37" fmla="*/ 37 h 37"/>
                  <a:gd name="T38" fmla="*/ 34 w 54"/>
                  <a:gd name="T39" fmla="*/ 31 h 37"/>
                  <a:gd name="T40" fmla="*/ 43 w 54"/>
                  <a:gd name="T41" fmla="*/ 3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4" h="37">
                    <a:moveTo>
                      <a:pt x="43" y="31"/>
                    </a:moveTo>
                    <a:lnTo>
                      <a:pt x="49" y="33"/>
                    </a:lnTo>
                    <a:lnTo>
                      <a:pt x="54" y="27"/>
                    </a:lnTo>
                    <a:lnTo>
                      <a:pt x="47" y="29"/>
                    </a:lnTo>
                    <a:lnTo>
                      <a:pt x="38" y="25"/>
                    </a:lnTo>
                    <a:lnTo>
                      <a:pt x="29" y="24"/>
                    </a:lnTo>
                    <a:lnTo>
                      <a:pt x="29" y="21"/>
                    </a:lnTo>
                    <a:lnTo>
                      <a:pt x="26" y="21"/>
                    </a:lnTo>
                    <a:lnTo>
                      <a:pt x="25" y="24"/>
                    </a:lnTo>
                    <a:lnTo>
                      <a:pt x="13" y="24"/>
                    </a:lnTo>
                    <a:lnTo>
                      <a:pt x="19" y="7"/>
                    </a:lnTo>
                    <a:lnTo>
                      <a:pt x="17" y="5"/>
                    </a:lnTo>
                    <a:lnTo>
                      <a:pt x="15" y="0"/>
                    </a:lnTo>
                    <a:lnTo>
                      <a:pt x="9" y="11"/>
                    </a:lnTo>
                    <a:lnTo>
                      <a:pt x="14" y="12"/>
                    </a:lnTo>
                    <a:lnTo>
                      <a:pt x="10" y="22"/>
                    </a:lnTo>
                    <a:lnTo>
                      <a:pt x="0" y="25"/>
                    </a:lnTo>
                    <a:lnTo>
                      <a:pt x="17" y="28"/>
                    </a:lnTo>
                    <a:lnTo>
                      <a:pt x="19" y="37"/>
                    </a:lnTo>
                    <a:lnTo>
                      <a:pt x="34" y="31"/>
                    </a:lnTo>
                    <a:lnTo>
                      <a:pt x="43" y="3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937">
                <a:extLst>
                  <a:ext uri="{FF2B5EF4-FFF2-40B4-BE49-F238E27FC236}">
                    <a16:creationId xmlns:a16="http://schemas.microsoft.com/office/drawing/2014/main" id="{CC5B525F-B7F1-17FB-3800-CE455766D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269"/>
                <a:ext cx="17" cy="6"/>
              </a:xfrm>
              <a:custGeom>
                <a:avLst/>
                <a:gdLst>
                  <a:gd name="T0" fmla="*/ 86 w 86"/>
                  <a:gd name="T1" fmla="*/ 10 h 31"/>
                  <a:gd name="T2" fmla="*/ 83 w 86"/>
                  <a:gd name="T3" fmla="*/ 6 h 31"/>
                  <a:gd name="T4" fmla="*/ 79 w 86"/>
                  <a:gd name="T5" fmla="*/ 3 h 31"/>
                  <a:gd name="T6" fmla="*/ 74 w 86"/>
                  <a:gd name="T7" fmla="*/ 5 h 31"/>
                  <a:gd name="T8" fmla="*/ 73 w 86"/>
                  <a:gd name="T9" fmla="*/ 6 h 31"/>
                  <a:gd name="T10" fmla="*/ 77 w 86"/>
                  <a:gd name="T11" fmla="*/ 12 h 31"/>
                  <a:gd name="T12" fmla="*/ 80 w 86"/>
                  <a:gd name="T13" fmla="*/ 17 h 31"/>
                  <a:gd name="T14" fmla="*/ 74 w 86"/>
                  <a:gd name="T15" fmla="*/ 24 h 31"/>
                  <a:gd name="T16" fmla="*/ 68 w 86"/>
                  <a:gd name="T17" fmla="*/ 23 h 31"/>
                  <a:gd name="T18" fmla="*/ 62 w 86"/>
                  <a:gd name="T19" fmla="*/ 16 h 31"/>
                  <a:gd name="T20" fmla="*/ 56 w 86"/>
                  <a:gd name="T21" fmla="*/ 11 h 31"/>
                  <a:gd name="T22" fmla="*/ 57 w 86"/>
                  <a:gd name="T23" fmla="*/ 9 h 31"/>
                  <a:gd name="T24" fmla="*/ 56 w 86"/>
                  <a:gd name="T25" fmla="*/ 6 h 31"/>
                  <a:gd name="T26" fmla="*/ 54 w 86"/>
                  <a:gd name="T27" fmla="*/ 8 h 31"/>
                  <a:gd name="T28" fmla="*/ 53 w 86"/>
                  <a:gd name="T29" fmla="*/ 14 h 31"/>
                  <a:gd name="T30" fmla="*/ 48 w 86"/>
                  <a:gd name="T31" fmla="*/ 11 h 31"/>
                  <a:gd name="T32" fmla="*/ 43 w 86"/>
                  <a:gd name="T33" fmla="*/ 9 h 31"/>
                  <a:gd name="T34" fmla="*/ 37 w 86"/>
                  <a:gd name="T35" fmla="*/ 10 h 31"/>
                  <a:gd name="T36" fmla="*/ 31 w 86"/>
                  <a:gd name="T37" fmla="*/ 8 h 31"/>
                  <a:gd name="T38" fmla="*/ 29 w 86"/>
                  <a:gd name="T39" fmla="*/ 4 h 31"/>
                  <a:gd name="T40" fmla="*/ 25 w 86"/>
                  <a:gd name="T41" fmla="*/ 0 h 31"/>
                  <a:gd name="T42" fmla="*/ 20 w 86"/>
                  <a:gd name="T43" fmla="*/ 1 h 31"/>
                  <a:gd name="T44" fmla="*/ 17 w 86"/>
                  <a:gd name="T45" fmla="*/ 6 h 31"/>
                  <a:gd name="T46" fmla="*/ 14 w 86"/>
                  <a:gd name="T47" fmla="*/ 12 h 31"/>
                  <a:gd name="T48" fmla="*/ 12 w 86"/>
                  <a:gd name="T49" fmla="*/ 11 h 31"/>
                  <a:gd name="T50" fmla="*/ 11 w 86"/>
                  <a:gd name="T51" fmla="*/ 10 h 31"/>
                  <a:gd name="T52" fmla="*/ 7 w 86"/>
                  <a:gd name="T53" fmla="*/ 6 h 31"/>
                  <a:gd name="T54" fmla="*/ 3 w 86"/>
                  <a:gd name="T55" fmla="*/ 8 h 31"/>
                  <a:gd name="T56" fmla="*/ 0 w 86"/>
                  <a:gd name="T57" fmla="*/ 9 h 31"/>
                  <a:gd name="T58" fmla="*/ 1 w 86"/>
                  <a:gd name="T59" fmla="*/ 12 h 31"/>
                  <a:gd name="T60" fmla="*/ 5 w 86"/>
                  <a:gd name="T61" fmla="*/ 10 h 31"/>
                  <a:gd name="T62" fmla="*/ 8 w 86"/>
                  <a:gd name="T63" fmla="*/ 11 h 31"/>
                  <a:gd name="T64" fmla="*/ 8 w 86"/>
                  <a:gd name="T65" fmla="*/ 16 h 31"/>
                  <a:gd name="T66" fmla="*/ 14 w 86"/>
                  <a:gd name="T67" fmla="*/ 17 h 31"/>
                  <a:gd name="T68" fmla="*/ 20 w 86"/>
                  <a:gd name="T69" fmla="*/ 12 h 31"/>
                  <a:gd name="T70" fmla="*/ 20 w 86"/>
                  <a:gd name="T71" fmla="*/ 8 h 31"/>
                  <a:gd name="T72" fmla="*/ 24 w 86"/>
                  <a:gd name="T73" fmla="*/ 6 h 31"/>
                  <a:gd name="T74" fmla="*/ 27 w 86"/>
                  <a:gd name="T75" fmla="*/ 12 h 31"/>
                  <a:gd name="T76" fmla="*/ 33 w 86"/>
                  <a:gd name="T77" fmla="*/ 16 h 31"/>
                  <a:gd name="T78" fmla="*/ 46 w 86"/>
                  <a:gd name="T79" fmla="*/ 12 h 31"/>
                  <a:gd name="T80" fmla="*/ 48 w 86"/>
                  <a:gd name="T81" fmla="*/ 17 h 31"/>
                  <a:gd name="T82" fmla="*/ 59 w 86"/>
                  <a:gd name="T83" fmla="*/ 17 h 31"/>
                  <a:gd name="T84" fmla="*/ 65 w 86"/>
                  <a:gd name="T85" fmla="*/ 29 h 31"/>
                  <a:gd name="T86" fmla="*/ 76 w 86"/>
                  <a:gd name="T87" fmla="*/ 27 h 31"/>
                  <a:gd name="T88" fmla="*/ 79 w 86"/>
                  <a:gd name="T89" fmla="*/ 31 h 31"/>
                  <a:gd name="T90" fmla="*/ 85 w 86"/>
                  <a:gd name="T91" fmla="*/ 26 h 31"/>
                  <a:gd name="T92" fmla="*/ 81 w 86"/>
                  <a:gd name="T93" fmla="*/ 23 h 31"/>
                  <a:gd name="T94" fmla="*/ 83 w 86"/>
                  <a:gd name="T95" fmla="*/ 14 h 31"/>
                  <a:gd name="T96" fmla="*/ 81 w 86"/>
                  <a:gd name="T97" fmla="*/ 11 h 31"/>
                  <a:gd name="T98" fmla="*/ 86 w 86"/>
                  <a:gd name="T99" fmla="*/ 1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6" h="31">
                    <a:moveTo>
                      <a:pt x="86" y="10"/>
                    </a:moveTo>
                    <a:lnTo>
                      <a:pt x="83" y="6"/>
                    </a:lnTo>
                    <a:lnTo>
                      <a:pt x="79" y="3"/>
                    </a:lnTo>
                    <a:lnTo>
                      <a:pt x="74" y="5"/>
                    </a:lnTo>
                    <a:lnTo>
                      <a:pt x="73" y="6"/>
                    </a:lnTo>
                    <a:lnTo>
                      <a:pt x="77" y="12"/>
                    </a:lnTo>
                    <a:lnTo>
                      <a:pt x="80" y="17"/>
                    </a:lnTo>
                    <a:lnTo>
                      <a:pt x="74" y="24"/>
                    </a:lnTo>
                    <a:lnTo>
                      <a:pt x="68" y="23"/>
                    </a:lnTo>
                    <a:lnTo>
                      <a:pt x="62" y="16"/>
                    </a:lnTo>
                    <a:lnTo>
                      <a:pt x="56" y="11"/>
                    </a:lnTo>
                    <a:lnTo>
                      <a:pt x="57" y="9"/>
                    </a:lnTo>
                    <a:lnTo>
                      <a:pt x="56" y="6"/>
                    </a:lnTo>
                    <a:lnTo>
                      <a:pt x="54" y="8"/>
                    </a:lnTo>
                    <a:lnTo>
                      <a:pt x="53" y="14"/>
                    </a:lnTo>
                    <a:lnTo>
                      <a:pt x="48" y="11"/>
                    </a:lnTo>
                    <a:lnTo>
                      <a:pt x="43" y="9"/>
                    </a:lnTo>
                    <a:lnTo>
                      <a:pt x="37" y="10"/>
                    </a:lnTo>
                    <a:lnTo>
                      <a:pt x="31" y="8"/>
                    </a:lnTo>
                    <a:lnTo>
                      <a:pt x="29" y="4"/>
                    </a:lnTo>
                    <a:lnTo>
                      <a:pt x="25" y="0"/>
                    </a:lnTo>
                    <a:lnTo>
                      <a:pt x="20" y="1"/>
                    </a:lnTo>
                    <a:lnTo>
                      <a:pt x="17" y="6"/>
                    </a:lnTo>
                    <a:lnTo>
                      <a:pt x="14" y="12"/>
                    </a:lnTo>
                    <a:lnTo>
                      <a:pt x="12" y="11"/>
                    </a:lnTo>
                    <a:lnTo>
                      <a:pt x="11" y="10"/>
                    </a:lnTo>
                    <a:lnTo>
                      <a:pt x="7" y="6"/>
                    </a:lnTo>
                    <a:lnTo>
                      <a:pt x="3" y="8"/>
                    </a:lnTo>
                    <a:lnTo>
                      <a:pt x="0" y="9"/>
                    </a:lnTo>
                    <a:lnTo>
                      <a:pt x="1" y="12"/>
                    </a:lnTo>
                    <a:lnTo>
                      <a:pt x="5" y="10"/>
                    </a:lnTo>
                    <a:lnTo>
                      <a:pt x="8" y="11"/>
                    </a:lnTo>
                    <a:lnTo>
                      <a:pt x="8" y="16"/>
                    </a:lnTo>
                    <a:lnTo>
                      <a:pt x="14" y="17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24" y="6"/>
                    </a:lnTo>
                    <a:lnTo>
                      <a:pt x="27" y="12"/>
                    </a:lnTo>
                    <a:lnTo>
                      <a:pt x="33" y="16"/>
                    </a:lnTo>
                    <a:lnTo>
                      <a:pt x="46" y="12"/>
                    </a:lnTo>
                    <a:lnTo>
                      <a:pt x="48" y="17"/>
                    </a:lnTo>
                    <a:lnTo>
                      <a:pt x="59" y="17"/>
                    </a:lnTo>
                    <a:lnTo>
                      <a:pt x="65" y="29"/>
                    </a:lnTo>
                    <a:lnTo>
                      <a:pt x="76" y="27"/>
                    </a:lnTo>
                    <a:lnTo>
                      <a:pt x="79" y="31"/>
                    </a:lnTo>
                    <a:lnTo>
                      <a:pt x="85" y="26"/>
                    </a:lnTo>
                    <a:lnTo>
                      <a:pt x="81" y="23"/>
                    </a:lnTo>
                    <a:lnTo>
                      <a:pt x="83" y="14"/>
                    </a:lnTo>
                    <a:lnTo>
                      <a:pt x="81" y="11"/>
                    </a:lnTo>
                    <a:lnTo>
                      <a:pt x="86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938">
                <a:extLst>
                  <a:ext uri="{FF2B5EF4-FFF2-40B4-BE49-F238E27FC236}">
                    <a16:creationId xmlns:a16="http://schemas.microsoft.com/office/drawing/2014/main" id="{52CB3734-CD25-2520-F09E-296C722F19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269"/>
                <a:ext cx="17" cy="6"/>
              </a:xfrm>
              <a:custGeom>
                <a:avLst/>
                <a:gdLst>
                  <a:gd name="T0" fmla="*/ 83 w 86"/>
                  <a:gd name="T1" fmla="*/ 6 h 31"/>
                  <a:gd name="T2" fmla="*/ 79 w 86"/>
                  <a:gd name="T3" fmla="*/ 3 h 31"/>
                  <a:gd name="T4" fmla="*/ 74 w 86"/>
                  <a:gd name="T5" fmla="*/ 5 h 31"/>
                  <a:gd name="T6" fmla="*/ 73 w 86"/>
                  <a:gd name="T7" fmla="*/ 6 h 31"/>
                  <a:gd name="T8" fmla="*/ 77 w 86"/>
                  <a:gd name="T9" fmla="*/ 12 h 31"/>
                  <a:gd name="T10" fmla="*/ 80 w 86"/>
                  <a:gd name="T11" fmla="*/ 17 h 31"/>
                  <a:gd name="T12" fmla="*/ 74 w 86"/>
                  <a:gd name="T13" fmla="*/ 24 h 31"/>
                  <a:gd name="T14" fmla="*/ 68 w 86"/>
                  <a:gd name="T15" fmla="*/ 23 h 31"/>
                  <a:gd name="T16" fmla="*/ 62 w 86"/>
                  <a:gd name="T17" fmla="*/ 16 h 31"/>
                  <a:gd name="T18" fmla="*/ 56 w 86"/>
                  <a:gd name="T19" fmla="*/ 11 h 31"/>
                  <a:gd name="T20" fmla="*/ 57 w 86"/>
                  <a:gd name="T21" fmla="*/ 9 h 31"/>
                  <a:gd name="T22" fmla="*/ 56 w 86"/>
                  <a:gd name="T23" fmla="*/ 6 h 31"/>
                  <a:gd name="T24" fmla="*/ 54 w 86"/>
                  <a:gd name="T25" fmla="*/ 8 h 31"/>
                  <a:gd name="T26" fmla="*/ 53 w 86"/>
                  <a:gd name="T27" fmla="*/ 14 h 31"/>
                  <a:gd name="T28" fmla="*/ 48 w 86"/>
                  <a:gd name="T29" fmla="*/ 11 h 31"/>
                  <a:gd name="T30" fmla="*/ 43 w 86"/>
                  <a:gd name="T31" fmla="*/ 9 h 31"/>
                  <a:gd name="T32" fmla="*/ 37 w 86"/>
                  <a:gd name="T33" fmla="*/ 10 h 31"/>
                  <a:gd name="T34" fmla="*/ 31 w 86"/>
                  <a:gd name="T35" fmla="*/ 8 h 31"/>
                  <a:gd name="T36" fmla="*/ 29 w 86"/>
                  <a:gd name="T37" fmla="*/ 4 h 31"/>
                  <a:gd name="T38" fmla="*/ 25 w 86"/>
                  <a:gd name="T39" fmla="*/ 0 h 31"/>
                  <a:gd name="T40" fmla="*/ 20 w 86"/>
                  <a:gd name="T41" fmla="*/ 1 h 31"/>
                  <a:gd name="T42" fmla="*/ 17 w 86"/>
                  <a:gd name="T43" fmla="*/ 6 h 31"/>
                  <a:gd name="T44" fmla="*/ 14 w 86"/>
                  <a:gd name="T45" fmla="*/ 12 h 31"/>
                  <a:gd name="T46" fmla="*/ 12 w 86"/>
                  <a:gd name="T47" fmla="*/ 11 h 31"/>
                  <a:gd name="T48" fmla="*/ 11 w 86"/>
                  <a:gd name="T49" fmla="*/ 10 h 31"/>
                  <a:gd name="T50" fmla="*/ 7 w 86"/>
                  <a:gd name="T51" fmla="*/ 6 h 31"/>
                  <a:gd name="T52" fmla="*/ 3 w 86"/>
                  <a:gd name="T53" fmla="*/ 8 h 31"/>
                  <a:gd name="T54" fmla="*/ 0 w 86"/>
                  <a:gd name="T55" fmla="*/ 9 h 31"/>
                  <a:gd name="T56" fmla="*/ 1 w 86"/>
                  <a:gd name="T57" fmla="*/ 12 h 31"/>
                  <a:gd name="T58" fmla="*/ 5 w 86"/>
                  <a:gd name="T59" fmla="*/ 10 h 31"/>
                  <a:gd name="T60" fmla="*/ 8 w 86"/>
                  <a:gd name="T61" fmla="*/ 11 h 31"/>
                  <a:gd name="T62" fmla="*/ 8 w 86"/>
                  <a:gd name="T63" fmla="*/ 16 h 31"/>
                  <a:gd name="T64" fmla="*/ 14 w 86"/>
                  <a:gd name="T65" fmla="*/ 17 h 31"/>
                  <a:gd name="T66" fmla="*/ 20 w 86"/>
                  <a:gd name="T67" fmla="*/ 12 h 31"/>
                  <a:gd name="T68" fmla="*/ 20 w 86"/>
                  <a:gd name="T69" fmla="*/ 8 h 31"/>
                  <a:gd name="T70" fmla="*/ 24 w 86"/>
                  <a:gd name="T71" fmla="*/ 6 h 31"/>
                  <a:gd name="T72" fmla="*/ 27 w 86"/>
                  <a:gd name="T73" fmla="*/ 12 h 31"/>
                  <a:gd name="T74" fmla="*/ 33 w 86"/>
                  <a:gd name="T75" fmla="*/ 16 h 31"/>
                  <a:gd name="T76" fmla="*/ 46 w 86"/>
                  <a:gd name="T77" fmla="*/ 12 h 31"/>
                  <a:gd name="T78" fmla="*/ 48 w 86"/>
                  <a:gd name="T79" fmla="*/ 17 h 31"/>
                  <a:gd name="T80" fmla="*/ 59 w 86"/>
                  <a:gd name="T81" fmla="*/ 17 h 31"/>
                  <a:gd name="T82" fmla="*/ 65 w 86"/>
                  <a:gd name="T83" fmla="*/ 29 h 31"/>
                  <a:gd name="T84" fmla="*/ 76 w 86"/>
                  <a:gd name="T85" fmla="*/ 27 h 31"/>
                  <a:gd name="T86" fmla="*/ 79 w 86"/>
                  <a:gd name="T87" fmla="*/ 31 h 31"/>
                  <a:gd name="T88" fmla="*/ 85 w 86"/>
                  <a:gd name="T89" fmla="*/ 26 h 31"/>
                  <a:gd name="T90" fmla="*/ 81 w 86"/>
                  <a:gd name="T91" fmla="*/ 23 h 31"/>
                  <a:gd name="T92" fmla="*/ 83 w 86"/>
                  <a:gd name="T93" fmla="*/ 14 h 31"/>
                  <a:gd name="T94" fmla="*/ 81 w 86"/>
                  <a:gd name="T95" fmla="*/ 11 h 31"/>
                  <a:gd name="T96" fmla="*/ 86 w 86"/>
                  <a:gd name="T97" fmla="*/ 10 h 31"/>
                  <a:gd name="T98" fmla="*/ 83 w 86"/>
                  <a:gd name="T9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6" h="31">
                    <a:moveTo>
                      <a:pt x="83" y="6"/>
                    </a:moveTo>
                    <a:lnTo>
                      <a:pt x="79" y="3"/>
                    </a:lnTo>
                    <a:lnTo>
                      <a:pt x="74" y="5"/>
                    </a:lnTo>
                    <a:lnTo>
                      <a:pt x="73" y="6"/>
                    </a:lnTo>
                    <a:lnTo>
                      <a:pt x="77" y="12"/>
                    </a:lnTo>
                    <a:lnTo>
                      <a:pt x="80" y="17"/>
                    </a:lnTo>
                    <a:lnTo>
                      <a:pt x="74" y="24"/>
                    </a:lnTo>
                    <a:lnTo>
                      <a:pt x="68" y="23"/>
                    </a:lnTo>
                    <a:lnTo>
                      <a:pt x="62" y="16"/>
                    </a:lnTo>
                    <a:lnTo>
                      <a:pt x="56" y="11"/>
                    </a:lnTo>
                    <a:lnTo>
                      <a:pt x="57" y="9"/>
                    </a:lnTo>
                    <a:lnTo>
                      <a:pt x="56" y="6"/>
                    </a:lnTo>
                    <a:lnTo>
                      <a:pt x="54" y="8"/>
                    </a:lnTo>
                    <a:lnTo>
                      <a:pt x="53" y="14"/>
                    </a:lnTo>
                    <a:lnTo>
                      <a:pt x="48" y="11"/>
                    </a:lnTo>
                    <a:lnTo>
                      <a:pt x="43" y="9"/>
                    </a:lnTo>
                    <a:lnTo>
                      <a:pt x="37" y="10"/>
                    </a:lnTo>
                    <a:lnTo>
                      <a:pt x="31" y="8"/>
                    </a:lnTo>
                    <a:lnTo>
                      <a:pt x="29" y="4"/>
                    </a:lnTo>
                    <a:lnTo>
                      <a:pt x="25" y="0"/>
                    </a:lnTo>
                    <a:lnTo>
                      <a:pt x="20" y="1"/>
                    </a:lnTo>
                    <a:lnTo>
                      <a:pt x="17" y="6"/>
                    </a:lnTo>
                    <a:lnTo>
                      <a:pt x="14" y="12"/>
                    </a:lnTo>
                    <a:lnTo>
                      <a:pt x="12" y="11"/>
                    </a:lnTo>
                    <a:lnTo>
                      <a:pt x="11" y="10"/>
                    </a:lnTo>
                    <a:lnTo>
                      <a:pt x="7" y="6"/>
                    </a:lnTo>
                    <a:lnTo>
                      <a:pt x="3" y="8"/>
                    </a:lnTo>
                    <a:lnTo>
                      <a:pt x="0" y="9"/>
                    </a:lnTo>
                    <a:lnTo>
                      <a:pt x="1" y="12"/>
                    </a:lnTo>
                    <a:lnTo>
                      <a:pt x="5" y="10"/>
                    </a:lnTo>
                    <a:lnTo>
                      <a:pt x="8" y="11"/>
                    </a:lnTo>
                    <a:lnTo>
                      <a:pt x="8" y="16"/>
                    </a:lnTo>
                    <a:lnTo>
                      <a:pt x="14" y="17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24" y="6"/>
                    </a:lnTo>
                    <a:lnTo>
                      <a:pt x="27" y="12"/>
                    </a:lnTo>
                    <a:lnTo>
                      <a:pt x="33" y="16"/>
                    </a:lnTo>
                    <a:lnTo>
                      <a:pt x="46" y="12"/>
                    </a:lnTo>
                    <a:lnTo>
                      <a:pt x="48" y="17"/>
                    </a:lnTo>
                    <a:lnTo>
                      <a:pt x="59" y="17"/>
                    </a:lnTo>
                    <a:lnTo>
                      <a:pt x="65" y="29"/>
                    </a:lnTo>
                    <a:lnTo>
                      <a:pt x="76" y="27"/>
                    </a:lnTo>
                    <a:lnTo>
                      <a:pt x="79" y="31"/>
                    </a:lnTo>
                    <a:lnTo>
                      <a:pt x="85" y="26"/>
                    </a:lnTo>
                    <a:lnTo>
                      <a:pt x="81" y="23"/>
                    </a:lnTo>
                    <a:lnTo>
                      <a:pt x="83" y="14"/>
                    </a:lnTo>
                    <a:lnTo>
                      <a:pt x="81" y="11"/>
                    </a:lnTo>
                    <a:lnTo>
                      <a:pt x="86" y="10"/>
                    </a:lnTo>
                    <a:lnTo>
                      <a:pt x="83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939">
                <a:extLst>
                  <a:ext uri="{FF2B5EF4-FFF2-40B4-BE49-F238E27FC236}">
                    <a16:creationId xmlns:a16="http://schemas.microsoft.com/office/drawing/2014/main" id="{9459D772-CFEF-0793-B556-68E32CE4A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824"/>
                <a:ext cx="21" cy="8"/>
              </a:xfrm>
              <a:custGeom>
                <a:avLst/>
                <a:gdLst>
                  <a:gd name="T0" fmla="*/ 88 w 101"/>
                  <a:gd name="T1" fmla="*/ 35 h 40"/>
                  <a:gd name="T2" fmla="*/ 96 w 101"/>
                  <a:gd name="T3" fmla="*/ 40 h 40"/>
                  <a:gd name="T4" fmla="*/ 101 w 101"/>
                  <a:gd name="T5" fmla="*/ 33 h 40"/>
                  <a:gd name="T6" fmla="*/ 77 w 101"/>
                  <a:gd name="T7" fmla="*/ 21 h 40"/>
                  <a:gd name="T8" fmla="*/ 65 w 101"/>
                  <a:gd name="T9" fmla="*/ 17 h 40"/>
                  <a:gd name="T10" fmla="*/ 48 w 101"/>
                  <a:gd name="T11" fmla="*/ 0 h 40"/>
                  <a:gd name="T12" fmla="*/ 46 w 101"/>
                  <a:gd name="T13" fmla="*/ 3 h 40"/>
                  <a:gd name="T14" fmla="*/ 49 w 101"/>
                  <a:gd name="T15" fmla="*/ 6 h 40"/>
                  <a:gd name="T16" fmla="*/ 48 w 101"/>
                  <a:gd name="T17" fmla="*/ 7 h 40"/>
                  <a:gd name="T18" fmla="*/ 22 w 101"/>
                  <a:gd name="T19" fmla="*/ 1 h 40"/>
                  <a:gd name="T20" fmla="*/ 16 w 101"/>
                  <a:gd name="T21" fmla="*/ 3 h 40"/>
                  <a:gd name="T22" fmla="*/ 9 w 101"/>
                  <a:gd name="T23" fmla="*/ 3 h 40"/>
                  <a:gd name="T24" fmla="*/ 0 w 101"/>
                  <a:gd name="T25" fmla="*/ 6 h 40"/>
                  <a:gd name="T26" fmla="*/ 8 w 101"/>
                  <a:gd name="T27" fmla="*/ 9 h 40"/>
                  <a:gd name="T28" fmla="*/ 12 w 101"/>
                  <a:gd name="T29" fmla="*/ 7 h 40"/>
                  <a:gd name="T30" fmla="*/ 17 w 101"/>
                  <a:gd name="T31" fmla="*/ 7 h 40"/>
                  <a:gd name="T32" fmla="*/ 15 w 101"/>
                  <a:gd name="T33" fmla="*/ 11 h 40"/>
                  <a:gd name="T34" fmla="*/ 51 w 101"/>
                  <a:gd name="T35" fmla="*/ 23 h 40"/>
                  <a:gd name="T36" fmla="*/ 49 w 101"/>
                  <a:gd name="T37" fmla="*/ 20 h 40"/>
                  <a:gd name="T38" fmla="*/ 51 w 101"/>
                  <a:gd name="T39" fmla="*/ 16 h 40"/>
                  <a:gd name="T40" fmla="*/ 54 w 101"/>
                  <a:gd name="T41" fmla="*/ 17 h 40"/>
                  <a:gd name="T42" fmla="*/ 54 w 101"/>
                  <a:gd name="T43" fmla="*/ 20 h 40"/>
                  <a:gd name="T44" fmla="*/ 59 w 101"/>
                  <a:gd name="T45" fmla="*/ 27 h 40"/>
                  <a:gd name="T46" fmla="*/ 71 w 101"/>
                  <a:gd name="T47" fmla="*/ 29 h 40"/>
                  <a:gd name="T48" fmla="*/ 75 w 101"/>
                  <a:gd name="T49" fmla="*/ 35 h 40"/>
                  <a:gd name="T50" fmla="*/ 88 w 101"/>
                  <a:gd name="T51" fmla="*/ 3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40">
                    <a:moveTo>
                      <a:pt x="88" y="35"/>
                    </a:moveTo>
                    <a:lnTo>
                      <a:pt x="96" y="40"/>
                    </a:lnTo>
                    <a:lnTo>
                      <a:pt x="101" y="33"/>
                    </a:lnTo>
                    <a:lnTo>
                      <a:pt x="77" y="21"/>
                    </a:lnTo>
                    <a:lnTo>
                      <a:pt x="65" y="17"/>
                    </a:lnTo>
                    <a:lnTo>
                      <a:pt x="48" y="0"/>
                    </a:lnTo>
                    <a:lnTo>
                      <a:pt x="46" y="3"/>
                    </a:lnTo>
                    <a:lnTo>
                      <a:pt x="49" y="6"/>
                    </a:lnTo>
                    <a:lnTo>
                      <a:pt x="48" y="7"/>
                    </a:lnTo>
                    <a:lnTo>
                      <a:pt x="22" y="1"/>
                    </a:lnTo>
                    <a:lnTo>
                      <a:pt x="16" y="3"/>
                    </a:lnTo>
                    <a:lnTo>
                      <a:pt x="9" y="3"/>
                    </a:lnTo>
                    <a:lnTo>
                      <a:pt x="0" y="6"/>
                    </a:lnTo>
                    <a:lnTo>
                      <a:pt x="8" y="9"/>
                    </a:lnTo>
                    <a:lnTo>
                      <a:pt x="12" y="7"/>
                    </a:lnTo>
                    <a:lnTo>
                      <a:pt x="17" y="7"/>
                    </a:lnTo>
                    <a:lnTo>
                      <a:pt x="15" y="11"/>
                    </a:lnTo>
                    <a:lnTo>
                      <a:pt x="51" y="23"/>
                    </a:lnTo>
                    <a:lnTo>
                      <a:pt x="49" y="20"/>
                    </a:lnTo>
                    <a:lnTo>
                      <a:pt x="51" y="16"/>
                    </a:lnTo>
                    <a:lnTo>
                      <a:pt x="54" y="17"/>
                    </a:lnTo>
                    <a:lnTo>
                      <a:pt x="54" y="20"/>
                    </a:lnTo>
                    <a:lnTo>
                      <a:pt x="59" y="27"/>
                    </a:lnTo>
                    <a:lnTo>
                      <a:pt x="71" y="29"/>
                    </a:lnTo>
                    <a:lnTo>
                      <a:pt x="75" y="35"/>
                    </a:lnTo>
                    <a:lnTo>
                      <a:pt x="88" y="3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940">
                <a:extLst>
                  <a:ext uri="{FF2B5EF4-FFF2-40B4-BE49-F238E27FC236}">
                    <a16:creationId xmlns:a16="http://schemas.microsoft.com/office/drawing/2014/main" id="{4B385DEC-E0E2-AEB5-9FA7-901779927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824"/>
                <a:ext cx="21" cy="8"/>
              </a:xfrm>
              <a:custGeom>
                <a:avLst/>
                <a:gdLst>
                  <a:gd name="T0" fmla="*/ 96 w 101"/>
                  <a:gd name="T1" fmla="*/ 40 h 40"/>
                  <a:gd name="T2" fmla="*/ 101 w 101"/>
                  <a:gd name="T3" fmla="*/ 33 h 40"/>
                  <a:gd name="T4" fmla="*/ 77 w 101"/>
                  <a:gd name="T5" fmla="*/ 21 h 40"/>
                  <a:gd name="T6" fmla="*/ 65 w 101"/>
                  <a:gd name="T7" fmla="*/ 17 h 40"/>
                  <a:gd name="T8" fmla="*/ 48 w 101"/>
                  <a:gd name="T9" fmla="*/ 0 h 40"/>
                  <a:gd name="T10" fmla="*/ 46 w 101"/>
                  <a:gd name="T11" fmla="*/ 3 h 40"/>
                  <a:gd name="T12" fmla="*/ 49 w 101"/>
                  <a:gd name="T13" fmla="*/ 6 h 40"/>
                  <a:gd name="T14" fmla="*/ 48 w 101"/>
                  <a:gd name="T15" fmla="*/ 7 h 40"/>
                  <a:gd name="T16" fmla="*/ 22 w 101"/>
                  <a:gd name="T17" fmla="*/ 1 h 40"/>
                  <a:gd name="T18" fmla="*/ 16 w 101"/>
                  <a:gd name="T19" fmla="*/ 3 h 40"/>
                  <a:gd name="T20" fmla="*/ 9 w 101"/>
                  <a:gd name="T21" fmla="*/ 3 h 40"/>
                  <a:gd name="T22" fmla="*/ 0 w 101"/>
                  <a:gd name="T23" fmla="*/ 6 h 40"/>
                  <a:gd name="T24" fmla="*/ 8 w 101"/>
                  <a:gd name="T25" fmla="*/ 9 h 40"/>
                  <a:gd name="T26" fmla="*/ 12 w 101"/>
                  <a:gd name="T27" fmla="*/ 7 h 40"/>
                  <a:gd name="T28" fmla="*/ 17 w 101"/>
                  <a:gd name="T29" fmla="*/ 7 h 40"/>
                  <a:gd name="T30" fmla="*/ 15 w 101"/>
                  <a:gd name="T31" fmla="*/ 11 h 40"/>
                  <a:gd name="T32" fmla="*/ 51 w 101"/>
                  <a:gd name="T33" fmla="*/ 23 h 40"/>
                  <a:gd name="T34" fmla="*/ 49 w 101"/>
                  <a:gd name="T35" fmla="*/ 20 h 40"/>
                  <a:gd name="T36" fmla="*/ 51 w 101"/>
                  <a:gd name="T37" fmla="*/ 16 h 40"/>
                  <a:gd name="T38" fmla="*/ 54 w 101"/>
                  <a:gd name="T39" fmla="*/ 17 h 40"/>
                  <a:gd name="T40" fmla="*/ 54 w 101"/>
                  <a:gd name="T41" fmla="*/ 20 h 40"/>
                  <a:gd name="T42" fmla="*/ 59 w 101"/>
                  <a:gd name="T43" fmla="*/ 27 h 40"/>
                  <a:gd name="T44" fmla="*/ 71 w 101"/>
                  <a:gd name="T45" fmla="*/ 29 h 40"/>
                  <a:gd name="T46" fmla="*/ 75 w 101"/>
                  <a:gd name="T47" fmla="*/ 35 h 40"/>
                  <a:gd name="T48" fmla="*/ 88 w 101"/>
                  <a:gd name="T49" fmla="*/ 35 h 40"/>
                  <a:gd name="T50" fmla="*/ 96 w 101"/>
                  <a:gd name="T5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40">
                    <a:moveTo>
                      <a:pt x="96" y="40"/>
                    </a:moveTo>
                    <a:lnTo>
                      <a:pt x="101" y="33"/>
                    </a:lnTo>
                    <a:lnTo>
                      <a:pt x="77" y="21"/>
                    </a:lnTo>
                    <a:lnTo>
                      <a:pt x="65" y="17"/>
                    </a:lnTo>
                    <a:lnTo>
                      <a:pt x="48" y="0"/>
                    </a:lnTo>
                    <a:lnTo>
                      <a:pt x="46" y="3"/>
                    </a:lnTo>
                    <a:lnTo>
                      <a:pt x="49" y="6"/>
                    </a:lnTo>
                    <a:lnTo>
                      <a:pt x="48" y="7"/>
                    </a:lnTo>
                    <a:lnTo>
                      <a:pt x="22" y="1"/>
                    </a:lnTo>
                    <a:lnTo>
                      <a:pt x="16" y="3"/>
                    </a:lnTo>
                    <a:lnTo>
                      <a:pt x="9" y="3"/>
                    </a:lnTo>
                    <a:lnTo>
                      <a:pt x="0" y="6"/>
                    </a:lnTo>
                    <a:lnTo>
                      <a:pt x="8" y="9"/>
                    </a:lnTo>
                    <a:lnTo>
                      <a:pt x="12" y="7"/>
                    </a:lnTo>
                    <a:lnTo>
                      <a:pt x="17" y="7"/>
                    </a:lnTo>
                    <a:lnTo>
                      <a:pt x="15" y="11"/>
                    </a:lnTo>
                    <a:lnTo>
                      <a:pt x="51" y="23"/>
                    </a:lnTo>
                    <a:lnTo>
                      <a:pt x="49" y="20"/>
                    </a:lnTo>
                    <a:lnTo>
                      <a:pt x="51" y="16"/>
                    </a:lnTo>
                    <a:lnTo>
                      <a:pt x="54" y="17"/>
                    </a:lnTo>
                    <a:lnTo>
                      <a:pt x="54" y="20"/>
                    </a:lnTo>
                    <a:lnTo>
                      <a:pt x="59" y="27"/>
                    </a:lnTo>
                    <a:lnTo>
                      <a:pt x="71" y="29"/>
                    </a:lnTo>
                    <a:lnTo>
                      <a:pt x="75" y="35"/>
                    </a:lnTo>
                    <a:lnTo>
                      <a:pt x="88" y="35"/>
                    </a:lnTo>
                    <a:lnTo>
                      <a:pt x="96" y="4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941">
                <a:extLst>
                  <a:ext uri="{FF2B5EF4-FFF2-40B4-BE49-F238E27FC236}">
                    <a16:creationId xmlns:a16="http://schemas.microsoft.com/office/drawing/2014/main" id="{628962DC-D919-19DB-31A3-C7EBB66E1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8" y="1202"/>
                <a:ext cx="28" cy="23"/>
              </a:xfrm>
              <a:custGeom>
                <a:avLst/>
                <a:gdLst>
                  <a:gd name="T0" fmla="*/ 51 w 141"/>
                  <a:gd name="T1" fmla="*/ 5 h 114"/>
                  <a:gd name="T2" fmla="*/ 44 w 141"/>
                  <a:gd name="T3" fmla="*/ 15 h 114"/>
                  <a:gd name="T4" fmla="*/ 40 w 141"/>
                  <a:gd name="T5" fmla="*/ 16 h 114"/>
                  <a:gd name="T6" fmla="*/ 40 w 141"/>
                  <a:gd name="T7" fmla="*/ 12 h 114"/>
                  <a:gd name="T8" fmla="*/ 36 w 141"/>
                  <a:gd name="T9" fmla="*/ 4 h 114"/>
                  <a:gd name="T10" fmla="*/ 26 w 141"/>
                  <a:gd name="T11" fmla="*/ 0 h 114"/>
                  <a:gd name="T12" fmla="*/ 2 w 141"/>
                  <a:gd name="T13" fmla="*/ 23 h 114"/>
                  <a:gd name="T14" fmla="*/ 3 w 141"/>
                  <a:gd name="T15" fmla="*/ 30 h 114"/>
                  <a:gd name="T16" fmla="*/ 11 w 141"/>
                  <a:gd name="T17" fmla="*/ 39 h 114"/>
                  <a:gd name="T18" fmla="*/ 5 w 141"/>
                  <a:gd name="T19" fmla="*/ 47 h 114"/>
                  <a:gd name="T20" fmla="*/ 3 w 141"/>
                  <a:gd name="T21" fmla="*/ 53 h 114"/>
                  <a:gd name="T22" fmla="*/ 7 w 141"/>
                  <a:gd name="T23" fmla="*/ 62 h 114"/>
                  <a:gd name="T24" fmla="*/ 11 w 141"/>
                  <a:gd name="T25" fmla="*/ 69 h 114"/>
                  <a:gd name="T26" fmla="*/ 25 w 141"/>
                  <a:gd name="T27" fmla="*/ 75 h 114"/>
                  <a:gd name="T28" fmla="*/ 30 w 141"/>
                  <a:gd name="T29" fmla="*/ 74 h 114"/>
                  <a:gd name="T30" fmla="*/ 37 w 141"/>
                  <a:gd name="T31" fmla="*/ 73 h 114"/>
                  <a:gd name="T32" fmla="*/ 44 w 141"/>
                  <a:gd name="T33" fmla="*/ 72 h 114"/>
                  <a:gd name="T34" fmla="*/ 54 w 141"/>
                  <a:gd name="T35" fmla="*/ 69 h 114"/>
                  <a:gd name="T36" fmla="*/ 73 w 141"/>
                  <a:gd name="T37" fmla="*/ 84 h 114"/>
                  <a:gd name="T38" fmla="*/ 70 w 141"/>
                  <a:gd name="T39" fmla="*/ 95 h 114"/>
                  <a:gd name="T40" fmla="*/ 73 w 141"/>
                  <a:gd name="T41" fmla="*/ 101 h 114"/>
                  <a:gd name="T42" fmla="*/ 73 w 141"/>
                  <a:gd name="T43" fmla="*/ 93 h 114"/>
                  <a:gd name="T44" fmla="*/ 82 w 141"/>
                  <a:gd name="T45" fmla="*/ 92 h 114"/>
                  <a:gd name="T46" fmla="*/ 87 w 141"/>
                  <a:gd name="T47" fmla="*/ 102 h 114"/>
                  <a:gd name="T48" fmla="*/ 96 w 141"/>
                  <a:gd name="T49" fmla="*/ 114 h 114"/>
                  <a:gd name="T50" fmla="*/ 91 w 141"/>
                  <a:gd name="T51" fmla="*/ 103 h 114"/>
                  <a:gd name="T52" fmla="*/ 91 w 141"/>
                  <a:gd name="T53" fmla="*/ 91 h 114"/>
                  <a:gd name="T54" fmla="*/ 84 w 141"/>
                  <a:gd name="T55" fmla="*/ 67 h 114"/>
                  <a:gd name="T56" fmla="*/ 88 w 141"/>
                  <a:gd name="T57" fmla="*/ 76 h 114"/>
                  <a:gd name="T58" fmla="*/ 93 w 141"/>
                  <a:gd name="T59" fmla="*/ 76 h 114"/>
                  <a:gd name="T60" fmla="*/ 95 w 141"/>
                  <a:gd name="T61" fmla="*/ 74 h 114"/>
                  <a:gd name="T62" fmla="*/ 96 w 141"/>
                  <a:gd name="T63" fmla="*/ 73 h 114"/>
                  <a:gd name="T64" fmla="*/ 96 w 141"/>
                  <a:gd name="T65" fmla="*/ 68 h 114"/>
                  <a:gd name="T66" fmla="*/ 105 w 141"/>
                  <a:gd name="T67" fmla="*/ 75 h 114"/>
                  <a:gd name="T68" fmla="*/ 103 w 141"/>
                  <a:gd name="T69" fmla="*/ 64 h 114"/>
                  <a:gd name="T70" fmla="*/ 103 w 141"/>
                  <a:gd name="T71" fmla="*/ 61 h 114"/>
                  <a:gd name="T72" fmla="*/ 108 w 141"/>
                  <a:gd name="T73" fmla="*/ 57 h 114"/>
                  <a:gd name="T74" fmla="*/ 113 w 141"/>
                  <a:gd name="T75" fmla="*/ 57 h 114"/>
                  <a:gd name="T76" fmla="*/ 116 w 141"/>
                  <a:gd name="T77" fmla="*/ 68 h 114"/>
                  <a:gd name="T78" fmla="*/ 117 w 141"/>
                  <a:gd name="T79" fmla="*/ 68 h 114"/>
                  <a:gd name="T80" fmla="*/ 120 w 141"/>
                  <a:gd name="T81" fmla="*/ 56 h 114"/>
                  <a:gd name="T82" fmla="*/ 128 w 141"/>
                  <a:gd name="T83" fmla="*/ 57 h 114"/>
                  <a:gd name="T84" fmla="*/ 133 w 141"/>
                  <a:gd name="T85" fmla="*/ 68 h 114"/>
                  <a:gd name="T86" fmla="*/ 141 w 141"/>
                  <a:gd name="T87" fmla="*/ 60 h 114"/>
                  <a:gd name="T88" fmla="*/ 128 w 141"/>
                  <a:gd name="T89" fmla="*/ 50 h 114"/>
                  <a:gd name="T90" fmla="*/ 119 w 141"/>
                  <a:gd name="T91" fmla="*/ 46 h 114"/>
                  <a:gd name="T92" fmla="*/ 113 w 141"/>
                  <a:gd name="T93" fmla="*/ 39 h 114"/>
                  <a:gd name="T94" fmla="*/ 107 w 141"/>
                  <a:gd name="T95" fmla="*/ 36 h 114"/>
                  <a:gd name="T96" fmla="*/ 100 w 141"/>
                  <a:gd name="T97" fmla="*/ 30 h 114"/>
                  <a:gd name="T98" fmla="*/ 97 w 141"/>
                  <a:gd name="T99" fmla="*/ 26 h 114"/>
                  <a:gd name="T100" fmla="*/ 84 w 141"/>
                  <a:gd name="T101" fmla="*/ 27 h 114"/>
                  <a:gd name="T102" fmla="*/ 90 w 141"/>
                  <a:gd name="T103" fmla="*/ 32 h 114"/>
                  <a:gd name="T104" fmla="*/ 84 w 141"/>
                  <a:gd name="T105" fmla="*/ 41 h 114"/>
                  <a:gd name="T106" fmla="*/ 82 w 141"/>
                  <a:gd name="T107" fmla="*/ 40 h 114"/>
                  <a:gd name="T108" fmla="*/ 77 w 141"/>
                  <a:gd name="T109" fmla="*/ 35 h 114"/>
                  <a:gd name="T110" fmla="*/ 77 w 141"/>
                  <a:gd name="T111" fmla="*/ 43 h 114"/>
                  <a:gd name="T112" fmla="*/ 76 w 141"/>
                  <a:gd name="T113" fmla="*/ 46 h 114"/>
                  <a:gd name="T114" fmla="*/ 72 w 141"/>
                  <a:gd name="T115" fmla="*/ 45 h 114"/>
                  <a:gd name="T116" fmla="*/ 72 w 141"/>
                  <a:gd name="T117" fmla="*/ 41 h 114"/>
                  <a:gd name="T118" fmla="*/ 77 w 141"/>
                  <a:gd name="T119" fmla="*/ 29 h 114"/>
                  <a:gd name="T120" fmla="*/ 82 w 141"/>
                  <a:gd name="T121" fmla="*/ 12 h 114"/>
                  <a:gd name="T122" fmla="*/ 57 w 141"/>
                  <a:gd name="T123" fmla="*/ 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1" h="114">
                    <a:moveTo>
                      <a:pt x="57" y="5"/>
                    </a:moveTo>
                    <a:lnTo>
                      <a:pt x="51" y="5"/>
                    </a:lnTo>
                    <a:lnTo>
                      <a:pt x="49" y="6"/>
                    </a:lnTo>
                    <a:lnTo>
                      <a:pt x="44" y="15"/>
                    </a:lnTo>
                    <a:lnTo>
                      <a:pt x="42" y="16"/>
                    </a:lnTo>
                    <a:lnTo>
                      <a:pt x="40" y="16"/>
                    </a:lnTo>
                    <a:lnTo>
                      <a:pt x="40" y="15"/>
                    </a:lnTo>
                    <a:lnTo>
                      <a:pt x="40" y="12"/>
                    </a:lnTo>
                    <a:lnTo>
                      <a:pt x="38" y="7"/>
                    </a:lnTo>
                    <a:lnTo>
                      <a:pt x="36" y="4"/>
                    </a:lnTo>
                    <a:lnTo>
                      <a:pt x="32" y="1"/>
                    </a:lnTo>
                    <a:lnTo>
                      <a:pt x="26" y="0"/>
                    </a:lnTo>
                    <a:lnTo>
                      <a:pt x="21" y="5"/>
                    </a:lnTo>
                    <a:lnTo>
                      <a:pt x="2" y="23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11" y="35"/>
                    </a:lnTo>
                    <a:lnTo>
                      <a:pt x="11" y="39"/>
                    </a:lnTo>
                    <a:lnTo>
                      <a:pt x="9" y="39"/>
                    </a:lnTo>
                    <a:lnTo>
                      <a:pt x="5" y="47"/>
                    </a:lnTo>
                    <a:lnTo>
                      <a:pt x="3" y="52"/>
                    </a:lnTo>
                    <a:lnTo>
                      <a:pt x="3" y="53"/>
                    </a:lnTo>
                    <a:lnTo>
                      <a:pt x="5" y="56"/>
                    </a:lnTo>
                    <a:lnTo>
                      <a:pt x="7" y="62"/>
                    </a:lnTo>
                    <a:lnTo>
                      <a:pt x="8" y="66"/>
                    </a:lnTo>
                    <a:lnTo>
                      <a:pt x="11" y="69"/>
                    </a:lnTo>
                    <a:lnTo>
                      <a:pt x="23" y="75"/>
                    </a:lnTo>
                    <a:lnTo>
                      <a:pt x="25" y="75"/>
                    </a:lnTo>
                    <a:lnTo>
                      <a:pt x="27" y="76"/>
                    </a:lnTo>
                    <a:lnTo>
                      <a:pt x="30" y="74"/>
                    </a:lnTo>
                    <a:lnTo>
                      <a:pt x="32" y="72"/>
                    </a:lnTo>
                    <a:lnTo>
                      <a:pt x="37" y="73"/>
                    </a:lnTo>
                    <a:lnTo>
                      <a:pt x="39" y="73"/>
                    </a:lnTo>
                    <a:lnTo>
                      <a:pt x="44" y="72"/>
                    </a:lnTo>
                    <a:lnTo>
                      <a:pt x="48" y="68"/>
                    </a:lnTo>
                    <a:lnTo>
                      <a:pt x="54" y="69"/>
                    </a:lnTo>
                    <a:lnTo>
                      <a:pt x="70" y="76"/>
                    </a:lnTo>
                    <a:lnTo>
                      <a:pt x="73" y="84"/>
                    </a:lnTo>
                    <a:lnTo>
                      <a:pt x="71" y="91"/>
                    </a:lnTo>
                    <a:lnTo>
                      <a:pt x="70" y="95"/>
                    </a:lnTo>
                    <a:lnTo>
                      <a:pt x="71" y="101"/>
                    </a:lnTo>
                    <a:lnTo>
                      <a:pt x="73" y="101"/>
                    </a:lnTo>
                    <a:lnTo>
                      <a:pt x="72" y="95"/>
                    </a:lnTo>
                    <a:lnTo>
                      <a:pt x="73" y="93"/>
                    </a:lnTo>
                    <a:lnTo>
                      <a:pt x="78" y="89"/>
                    </a:lnTo>
                    <a:lnTo>
                      <a:pt x="82" y="92"/>
                    </a:lnTo>
                    <a:lnTo>
                      <a:pt x="84" y="91"/>
                    </a:lnTo>
                    <a:lnTo>
                      <a:pt x="87" y="102"/>
                    </a:lnTo>
                    <a:lnTo>
                      <a:pt x="95" y="114"/>
                    </a:lnTo>
                    <a:lnTo>
                      <a:pt x="96" y="114"/>
                    </a:lnTo>
                    <a:lnTo>
                      <a:pt x="95" y="109"/>
                    </a:lnTo>
                    <a:lnTo>
                      <a:pt x="91" y="103"/>
                    </a:lnTo>
                    <a:lnTo>
                      <a:pt x="90" y="98"/>
                    </a:lnTo>
                    <a:lnTo>
                      <a:pt x="91" y="91"/>
                    </a:lnTo>
                    <a:lnTo>
                      <a:pt x="80" y="68"/>
                    </a:lnTo>
                    <a:lnTo>
                      <a:pt x="84" y="67"/>
                    </a:lnTo>
                    <a:lnTo>
                      <a:pt x="87" y="74"/>
                    </a:lnTo>
                    <a:lnTo>
                      <a:pt x="88" y="76"/>
                    </a:lnTo>
                    <a:lnTo>
                      <a:pt x="90" y="78"/>
                    </a:lnTo>
                    <a:lnTo>
                      <a:pt x="93" y="76"/>
                    </a:lnTo>
                    <a:lnTo>
                      <a:pt x="95" y="76"/>
                    </a:lnTo>
                    <a:lnTo>
                      <a:pt x="95" y="74"/>
                    </a:lnTo>
                    <a:lnTo>
                      <a:pt x="95" y="73"/>
                    </a:lnTo>
                    <a:lnTo>
                      <a:pt x="96" y="73"/>
                    </a:lnTo>
                    <a:lnTo>
                      <a:pt x="95" y="69"/>
                    </a:lnTo>
                    <a:lnTo>
                      <a:pt x="96" y="68"/>
                    </a:lnTo>
                    <a:lnTo>
                      <a:pt x="100" y="70"/>
                    </a:lnTo>
                    <a:lnTo>
                      <a:pt x="105" y="75"/>
                    </a:lnTo>
                    <a:lnTo>
                      <a:pt x="108" y="72"/>
                    </a:lnTo>
                    <a:lnTo>
                      <a:pt x="103" y="64"/>
                    </a:lnTo>
                    <a:lnTo>
                      <a:pt x="102" y="62"/>
                    </a:lnTo>
                    <a:lnTo>
                      <a:pt x="103" y="61"/>
                    </a:lnTo>
                    <a:lnTo>
                      <a:pt x="105" y="58"/>
                    </a:lnTo>
                    <a:lnTo>
                      <a:pt x="108" y="57"/>
                    </a:lnTo>
                    <a:lnTo>
                      <a:pt x="112" y="56"/>
                    </a:lnTo>
                    <a:lnTo>
                      <a:pt x="113" y="57"/>
                    </a:lnTo>
                    <a:lnTo>
                      <a:pt x="116" y="61"/>
                    </a:lnTo>
                    <a:lnTo>
                      <a:pt x="116" y="68"/>
                    </a:lnTo>
                    <a:lnTo>
                      <a:pt x="116" y="70"/>
                    </a:lnTo>
                    <a:lnTo>
                      <a:pt x="117" y="68"/>
                    </a:lnTo>
                    <a:lnTo>
                      <a:pt x="119" y="61"/>
                    </a:lnTo>
                    <a:lnTo>
                      <a:pt x="120" y="56"/>
                    </a:lnTo>
                    <a:lnTo>
                      <a:pt x="125" y="56"/>
                    </a:lnTo>
                    <a:lnTo>
                      <a:pt x="128" y="57"/>
                    </a:lnTo>
                    <a:lnTo>
                      <a:pt x="131" y="61"/>
                    </a:lnTo>
                    <a:lnTo>
                      <a:pt x="133" y="68"/>
                    </a:lnTo>
                    <a:lnTo>
                      <a:pt x="140" y="67"/>
                    </a:lnTo>
                    <a:lnTo>
                      <a:pt x="141" y="60"/>
                    </a:lnTo>
                    <a:lnTo>
                      <a:pt x="134" y="53"/>
                    </a:lnTo>
                    <a:lnTo>
                      <a:pt x="128" y="50"/>
                    </a:lnTo>
                    <a:lnTo>
                      <a:pt x="124" y="49"/>
                    </a:lnTo>
                    <a:lnTo>
                      <a:pt x="119" y="46"/>
                    </a:lnTo>
                    <a:lnTo>
                      <a:pt x="116" y="43"/>
                    </a:lnTo>
                    <a:lnTo>
                      <a:pt x="113" y="39"/>
                    </a:lnTo>
                    <a:lnTo>
                      <a:pt x="112" y="38"/>
                    </a:lnTo>
                    <a:lnTo>
                      <a:pt x="107" y="36"/>
                    </a:lnTo>
                    <a:lnTo>
                      <a:pt x="101" y="34"/>
                    </a:lnTo>
                    <a:lnTo>
                      <a:pt x="100" y="30"/>
                    </a:lnTo>
                    <a:lnTo>
                      <a:pt x="99" y="27"/>
                    </a:lnTo>
                    <a:lnTo>
                      <a:pt x="97" y="26"/>
                    </a:lnTo>
                    <a:lnTo>
                      <a:pt x="93" y="24"/>
                    </a:lnTo>
                    <a:lnTo>
                      <a:pt x="84" y="27"/>
                    </a:lnTo>
                    <a:lnTo>
                      <a:pt x="84" y="29"/>
                    </a:lnTo>
                    <a:lnTo>
                      <a:pt x="90" y="32"/>
                    </a:lnTo>
                    <a:lnTo>
                      <a:pt x="88" y="36"/>
                    </a:lnTo>
                    <a:lnTo>
                      <a:pt x="84" y="41"/>
                    </a:lnTo>
                    <a:lnTo>
                      <a:pt x="82" y="41"/>
                    </a:lnTo>
                    <a:lnTo>
                      <a:pt x="82" y="40"/>
                    </a:lnTo>
                    <a:lnTo>
                      <a:pt x="79" y="36"/>
                    </a:lnTo>
                    <a:lnTo>
                      <a:pt x="77" y="35"/>
                    </a:lnTo>
                    <a:lnTo>
                      <a:pt x="76" y="36"/>
                    </a:lnTo>
                    <a:lnTo>
                      <a:pt x="77" y="43"/>
                    </a:lnTo>
                    <a:lnTo>
                      <a:pt x="77" y="46"/>
                    </a:lnTo>
                    <a:lnTo>
                      <a:pt x="76" y="46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1" y="43"/>
                    </a:lnTo>
                    <a:lnTo>
                      <a:pt x="72" y="41"/>
                    </a:lnTo>
                    <a:lnTo>
                      <a:pt x="72" y="29"/>
                    </a:lnTo>
                    <a:lnTo>
                      <a:pt x="77" y="29"/>
                    </a:lnTo>
                    <a:lnTo>
                      <a:pt x="82" y="18"/>
                    </a:lnTo>
                    <a:lnTo>
                      <a:pt x="82" y="12"/>
                    </a:lnTo>
                    <a:lnTo>
                      <a:pt x="79" y="11"/>
                    </a:lnTo>
                    <a:lnTo>
                      <a:pt x="57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942">
                <a:extLst>
                  <a:ext uri="{FF2B5EF4-FFF2-40B4-BE49-F238E27FC236}">
                    <a16:creationId xmlns:a16="http://schemas.microsoft.com/office/drawing/2014/main" id="{FA4E457E-1466-7C18-CE8D-292DA6AD6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8" y="1202"/>
                <a:ext cx="28" cy="23"/>
              </a:xfrm>
              <a:custGeom>
                <a:avLst/>
                <a:gdLst>
                  <a:gd name="T0" fmla="*/ 45 w 143"/>
                  <a:gd name="T1" fmla="*/ 16 h 113"/>
                  <a:gd name="T2" fmla="*/ 41 w 143"/>
                  <a:gd name="T3" fmla="*/ 17 h 113"/>
                  <a:gd name="T4" fmla="*/ 41 w 143"/>
                  <a:gd name="T5" fmla="*/ 13 h 113"/>
                  <a:gd name="T6" fmla="*/ 40 w 143"/>
                  <a:gd name="T7" fmla="*/ 10 h 113"/>
                  <a:gd name="T8" fmla="*/ 34 w 143"/>
                  <a:gd name="T9" fmla="*/ 2 h 113"/>
                  <a:gd name="T10" fmla="*/ 22 w 143"/>
                  <a:gd name="T11" fmla="*/ 5 h 113"/>
                  <a:gd name="T12" fmla="*/ 0 w 143"/>
                  <a:gd name="T13" fmla="*/ 25 h 113"/>
                  <a:gd name="T14" fmla="*/ 12 w 143"/>
                  <a:gd name="T15" fmla="*/ 36 h 113"/>
                  <a:gd name="T16" fmla="*/ 10 w 143"/>
                  <a:gd name="T17" fmla="*/ 39 h 113"/>
                  <a:gd name="T18" fmla="*/ 4 w 143"/>
                  <a:gd name="T19" fmla="*/ 52 h 113"/>
                  <a:gd name="T20" fmla="*/ 9 w 143"/>
                  <a:gd name="T21" fmla="*/ 62 h 113"/>
                  <a:gd name="T22" fmla="*/ 24 w 143"/>
                  <a:gd name="T23" fmla="*/ 75 h 113"/>
                  <a:gd name="T24" fmla="*/ 28 w 143"/>
                  <a:gd name="T25" fmla="*/ 76 h 113"/>
                  <a:gd name="T26" fmla="*/ 29 w 143"/>
                  <a:gd name="T27" fmla="*/ 75 h 113"/>
                  <a:gd name="T28" fmla="*/ 39 w 143"/>
                  <a:gd name="T29" fmla="*/ 73 h 113"/>
                  <a:gd name="T30" fmla="*/ 46 w 143"/>
                  <a:gd name="T31" fmla="*/ 71 h 113"/>
                  <a:gd name="T32" fmla="*/ 56 w 143"/>
                  <a:gd name="T33" fmla="*/ 69 h 113"/>
                  <a:gd name="T34" fmla="*/ 75 w 143"/>
                  <a:gd name="T35" fmla="*/ 85 h 113"/>
                  <a:gd name="T36" fmla="*/ 70 w 143"/>
                  <a:gd name="T37" fmla="*/ 96 h 113"/>
                  <a:gd name="T38" fmla="*/ 75 w 143"/>
                  <a:gd name="T39" fmla="*/ 102 h 113"/>
                  <a:gd name="T40" fmla="*/ 75 w 143"/>
                  <a:gd name="T41" fmla="*/ 94 h 113"/>
                  <a:gd name="T42" fmla="*/ 82 w 143"/>
                  <a:gd name="T43" fmla="*/ 93 h 113"/>
                  <a:gd name="T44" fmla="*/ 87 w 143"/>
                  <a:gd name="T45" fmla="*/ 102 h 113"/>
                  <a:gd name="T46" fmla="*/ 97 w 143"/>
                  <a:gd name="T47" fmla="*/ 113 h 113"/>
                  <a:gd name="T48" fmla="*/ 92 w 143"/>
                  <a:gd name="T49" fmla="*/ 103 h 113"/>
                  <a:gd name="T50" fmla="*/ 93 w 143"/>
                  <a:gd name="T51" fmla="*/ 91 h 113"/>
                  <a:gd name="T52" fmla="*/ 86 w 143"/>
                  <a:gd name="T53" fmla="*/ 68 h 113"/>
                  <a:gd name="T54" fmla="*/ 92 w 143"/>
                  <a:gd name="T55" fmla="*/ 76 h 113"/>
                  <a:gd name="T56" fmla="*/ 97 w 143"/>
                  <a:gd name="T57" fmla="*/ 76 h 113"/>
                  <a:gd name="T58" fmla="*/ 97 w 143"/>
                  <a:gd name="T59" fmla="*/ 73 h 113"/>
                  <a:gd name="T60" fmla="*/ 97 w 143"/>
                  <a:gd name="T61" fmla="*/ 68 h 113"/>
                  <a:gd name="T62" fmla="*/ 107 w 143"/>
                  <a:gd name="T63" fmla="*/ 75 h 113"/>
                  <a:gd name="T64" fmla="*/ 105 w 143"/>
                  <a:gd name="T65" fmla="*/ 64 h 113"/>
                  <a:gd name="T66" fmla="*/ 105 w 143"/>
                  <a:gd name="T67" fmla="*/ 58 h 113"/>
                  <a:gd name="T68" fmla="*/ 114 w 143"/>
                  <a:gd name="T69" fmla="*/ 56 h 113"/>
                  <a:gd name="T70" fmla="*/ 118 w 143"/>
                  <a:gd name="T71" fmla="*/ 67 h 113"/>
                  <a:gd name="T72" fmla="*/ 119 w 143"/>
                  <a:gd name="T73" fmla="*/ 67 h 113"/>
                  <a:gd name="T74" fmla="*/ 121 w 143"/>
                  <a:gd name="T75" fmla="*/ 61 h 113"/>
                  <a:gd name="T76" fmla="*/ 126 w 143"/>
                  <a:gd name="T77" fmla="*/ 56 h 113"/>
                  <a:gd name="T78" fmla="*/ 132 w 143"/>
                  <a:gd name="T79" fmla="*/ 61 h 113"/>
                  <a:gd name="T80" fmla="*/ 142 w 143"/>
                  <a:gd name="T81" fmla="*/ 67 h 113"/>
                  <a:gd name="T82" fmla="*/ 136 w 143"/>
                  <a:gd name="T83" fmla="*/ 53 h 113"/>
                  <a:gd name="T84" fmla="*/ 125 w 143"/>
                  <a:gd name="T85" fmla="*/ 48 h 113"/>
                  <a:gd name="T86" fmla="*/ 116 w 143"/>
                  <a:gd name="T87" fmla="*/ 41 h 113"/>
                  <a:gd name="T88" fmla="*/ 113 w 143"/>
                  <a:gd name="T89" fmla="*/ 36 h 113"/>
                  <a:gd name="T90" fmla="*/ 108 w 143"/>
                  <a:gd name="T91" fmla="*/ 36 h 113"/>
                  <a:gd name="T92" fmla="*/ 101 w 143"/>
                  <a:gd name="T93" fmla="*/ 30 h 113"/>
                  <a:gd name="T94" fmla="*/ 98 w 143"/>
                  <a:gd name="T95" fmla="*/ 25 h 113"/>
                  <a:gd name="T96" fmla="*/ 85 w 143"/>
                  <a:gd name="T97" fmla="*/ 28 h 113"/>
                  <a:gd name="T98" fmla="*/ 90 w 143"/>
                  <a:gd name="T99" fmla="*/ 31 h 113"/>
                  <a:gd name="T100" fmla="*/ 84 w 143"/>
                  <a:gd name="T101" fmla="*/ 41 h 113"/>
                  <a:gd name="T102" fmla="*/ 80 w 143"/>
                  <a:gd name="T103" fmla="*/ 36 h 113"/>
                  <a:gd name="T104" fmla="*/ 76 w 143"/>
                  <a:gd name="T105" fmla="*/ 37 h 113"/>
                  <a:gd name="T106" fmla="*/ 78 w 143"/>
                  <a:gd name="T107" fmla="*/ 45 h 113"/>
                  <a:gd name="T108" fmla="*/ 76 w 143"/>
                  <a:gd name="T109" fmla="*/ 47 h 113"/>
                  <a:gd name="T110" fmla="*/ 73 w 143"/>
                  <a:gd name="T111" fmla="*/ 45 h 113"/>
                  <a:gd name="T112" fmla="*/ 73 w 143"/>
                  <a:gd name="T113" fmla="*/ 30 h 113"/>
                  <a:gd name="T114" fmla="*/ 82 w 143"/>
                  <a:gd name="T115" fmla="*/ 19 h 113"/>
                  <a:gd name="T116" fmla="*/ 80 w 143"/>
                  <a:gd name="T117" fmla="*/ 11 h 113"/>
                  <a:gd name="T118" fmla="*/ 52 w 143"/>
                  <a:gd name="T119" fmla="*/ 6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3" h="113">
                    <a:moveTo>
                      <a:pt x="51" y="7"/>
                    </a:moveTo>
                    <a:lnTo>
                      <a:pt x="45" y="16"/>
                    </a:lnTo>
                    <a:lnTo>
                      <a:pt x="42" y="17"/>
                    </a:lnTo>
                    <a:lnTo>
                      <a:pt x="41" y="17"/>
                    </a:lnTo>
                    <a:lnTo>
                      <a:pt x="41" y="16"/>
                    </a:lnTo>
                    <a:lnTo>
                      <a:pt x="41" y="13"/>
                    </a:lnTo>
                    <a:lnTo>
                      <a:pt x="40" y="11"/>
                    </a:lnTo>
                    <a:lnTo>
                      <a:pt x="40" y="10"/>
                    </a:lnTo>
                    <a:lnTo>
                      <a:pt x="39" y="7"/>
                    </a:lnTo>
                    <a:lnTo>
                      <a:pt x="34" y="2"/>
                    </a:lnTo>
                    <a:lnTo>
                      <a:pt x="27" y="0"/>
                    </a:lnTo>
                    <a:lnTo>
                      <a:pt x="22" y="5"/>
                    </a:lnTo>
                    <a:lnTo>
                      <a:pt x="1" y="23"/>
                    </a:lnTo>
                    <a:lnTo>
                      <a:pt x="0" y="25"/>
                    </a:lnTo>
                    <a:lnTo>
                      <a:pt x="4" y="30"/>
                    </a:lnTo>
                    <a:lnTo>
                      <a:pt x="12" y="36"/>
                    </a:lnTo>
                    <a:lnTo>
                      <a:pt x="12" y="39"/>
                    </a:lnTo>
                    <a:lnTo>
                      <a:pt x="10" y="39"/>
                    </a:lnTo>
                    <a:lnTo>
                      <a:pt x="5" y="47"/>
                    </a:lnTo>
                    <a:lnTo>
                      <a:pt x="4" y="52"/>
                    </a:lnTo>
                    <a:lnTo>
                      <a:pt x="6" y="56"/>
                    </a:lnTo>
                    <a:lnTo>
                      <a:pt x="9" y="62"/>
                    </a:lnTo>
                    <a:lnTo>
                      <a:pt x="12" y="69"/>
                    </a:lnTo>
                    <a:lnTo>
                      <a:pt x="24" y="75"/>
                    </a:lnTo>
                    <a:lnTo>
                      <a:pt x="25" y="76"/>
                    </a:lnTo>
                    <a:lnTo>
                      <a:pt x="28" y="76"/>
                    </a:lnTo>
                    <a:lnTo>
                      <a:pt x="28" y="75"/>
                    </a:lnTo>
                    <a:lnTo>
                      <a:pt x="29" y="75"/>
                    </a:lnTo>
                    <a:lnTo>
                      <a:pt x="32" y="74"/>
                    </a:lnTo>
                    <a:lnTo>
                      <a:pt x="39" y="73"/>
                    </a:lnTo>
                    <a:lnTo>
                      <a:pt x="41" y="73"/>
                    </a:lnTo>
                    <a:lnTo>
                      <a:pt x="46" y="71"/>
                    </a:lnTo>
                    <a:lnTo>
                      <a:pt x="50" y="68"/>
                    </a:lnTo>
                    <a:lnTo>
                      <a:pt x="56" y="69"/>
                    </a:lnTo>
                    <a:lnTo>
                      <a:pt x="70" y="76"/>
                    </a:lnTo>
                    <a:lnTo>
                      <a:pt x="75" y="85"/>
                    </a:lnTo>
                    <a:lnTo>
                      <a:pt x="72" y="92"/>
                    </a:lnTo>
                    <a:lnTo>
                      <a:pt x="70" y="96"/>
                    </a:lnTo>
                    <a:lnTo>
                      <a:pt x="72" y="102"/>
                    </a:lnTo>
                    <a:lnTo>
                      <a:pt x="75" y="102"/>
                    </a:lnTo>
                    <a:lnTo>
                      <a:pt x="74" y="96"/>
                    </a:lnTo>
                    <a:lnTo>
                      <a:pt x="75" y="94"/>
                    </a:lnTo>
                    <a:lnTo>
                      <a:pt x="80" y="88"/>
                    </a:lnTo>
                    <a:lnTo>
                      <a:pt x="82" y="93"/>
                    </a:lnTo>
                    <a:lnTo>
                      <a:pt x="86" y="92"/>
                    </a:lnTo>
                    <a:lnTo>
                      <a:pt x="87" y="102"/>
                    </a:lnTo>
                    <a:lnTo>
                      <a:pt x="96" y="113"/>
                    </a:lnTo>
                    <a:lnTo>
                      <a:pt x="97" y="113"/>
                    </a:lnTo>
                    <a:lnTo>
                      <a:pt x="96" y="109"/>
                    </a:lnTo>
                    <a:lnTo>
                      <a:pt x="92" y="103"/>
                    </a:lnTo>
                    <a:lnTo>
                      <a:pt x="92" y="98"/>
                    </a:lnTo>
                    <a:lnTo>
                      <a:pt x="93" y="91"/>
                    </a:lnTo>
                    <a:lnTo>
                      <a:pt x="82" y="69"/>
                    </a:lnTo>
                    <a:lnTo>
                      <a:pt x="86" y="68"/>
                    </a:lnTo>
                    <a:lnTo>
                      <a:pt x="87" y="74"/>
                    </a:lnTo>
                    <a:lnTo>
                      <a:pt x="92" y="76"/>
                    </a:lnTo>
                    <a:lnTo>
                      <a:pt x="95" y="76"/>
                    </a:lnTo>
                    <a:lnTo>
                      <a:pt x="97" y="76"/>
                    </a:lnTo>
                    <a:lnTo>
                      <a:pt x="97" y="74"/>
                    </a:lnTo>
                    <a:lnTo>
                      <a:pt x="97" y="73"/>
                    </a:lnTo>
                    <a:lnTo>
                      <a:pt x="96" y="69"/>
                    </a:lnTo>
                    <a:lnTo>
                      <a:pt x="97" y="68"/>
                    </a:lnTo>
                    <a:lnTo>
                      <a:pt x="101" y="70"/>
                    </a:lnTo>
                    <a:lnTo>
                      <a:pt x="107" y="75"/>
                    </a:lnTo>
                    <a:lnTo>
                      <a:pt x="109" y="71"/>
                    </a:lnTo>
                    <a:lnTo>
                      <a:pt x="105" y="64"/>
                    </a:lnTo>
                    <a:lnTo>
                      <a:pt x="104" y="61"/>
                    </a:lnTo>
                    <a:lnTo>
                      <a:pt x="105" y="58"/>
                    </a:lnTo>
                    <a:lnTo>
                      <a:pt x="109" y="57"/>
                    </a:lnTo>
                    <a:lnTo>
                      <a:pt x="114" y="56"/>
                    </a:lnTo>
                    <a:lnTo>
                      <a:pt x="118" y="59"/>
                    </a:lnTo>
                    <a:lnTo>
                      <a:pt x="118" y="67"/>
                    </a:lnTo>
                    <a:lnTo>
                      <a:pt x="118" y="69"/>
                    </a:lnTo>
                    <a:lnTo>
                      <a:pt x="119" y="67"/>
                    </a:lnTo>
                    <a:lnTo>
                      <a:pt x="119" y="64"/>
                    </a:lnTo>
                    <a:lnTo>
                      <a:pt x="121" y="61"/>
                    </a:lnTo>
                    <a:lnTo>
                      <a:pt x="122" y="56"/>
                    </a:lnTo>
                    <a:lnTo>
                      <a:pt x="126" y="56"/>
                    </a:lnTo>
                    <a:lnTo>
                      <a:pt x="129" y="57"/>
                    </a:lnTo>
                    <a:lnTo>
                      <a:pt x="132" y="61"/>
                    </a:lnTo>
                    <a:lnTo>
                      <a:pt x="135" y="68"/>
                    </a:lnTo>
                    <a:lnTo>
                      <a:pt x="142" y="67"/>
                    </a:lnTo>
                    <a:lnTo>
                      <a:pt x="143" y="59"/>
                    </a:lnTo>
                    <a:lnTo>
                      <a:pt x="136" y="53"/>
                    </a:lnTo>
                    <a:lnTo>
                      <a:pt x="129" y="50"/>
                    </a:lnTo>
                    <a:lnTo>
                      <a:pt x="125" y="48"/>
                    </a:lnTo>
                    <a:lnTo>
                      <a:pt x="119" y="46"/>
                    </a:lnTo>
                    <a:lnTo>
                      <a:pt x="116" y="41"/>
                    </a:lnTo>
                    <a:lnTo>
                      <a:pt x="114" y="37"/>
                    </a:lnTo>
                    <a:lnTo>
                      <a:pt x="113" y="36"/>
                    </a:lnTo>
                    <a:lnTo>
                      <a:pt x="110" y="35"/>
                    </a:lnTo>
                    <a:lnTo>
                      <a:pt x="108" y="36"/>
                    </a:lnTo>
                    <a:lnTo>
                      <a:pt x="102" y="34"/>
                    </a:lnTo>
                    <a:lnTo>
                      <a:pt x="101" y="30"/>
                    </a:lnTo>
                    <a:lnTo>
                      <a:pt x="99" y="27"/>
                    </a:lnTo>
                    <a:lnTo>
                      <a:pt x="98" y="25"/>
                    </a:lnTo>
                    <a:lnTo>
                      <a:pt x="93" y="24"/>
                    </a:lnTo>
                    <a:lnTo>
                      <a:pt x="85" y="28"/>
                    </a:lnTo>
                    <a:lnTo>
                      <a:pt x="85" y="29"/>
                    </a:lnTo>
                    <a:lnTo>
                      <a:pt x="90" y="31"/>
                    </a:lnTo>
                    <a:lnTo>
                      <a:pt x="89" y="36"/>
                    </a:lnTo>
                    <a:lnTo>
                      <a:pt x="84" y="41"/>
                    </a:lnTo>
                    <a:lnTo>
                      <a:pt x="82" y="41"/>
                    </a:lnTo>
                    <a:lnTo>
                      <a:pt x="80" y="36"/>
                    </a:lnTo>
                    <a:lnTo>
                      <a:pt x="78" y="35"/>
                    </a:lnTo>
                    <a:lnTo>
                      <a:pt x="76" y="37"/>
                    </a:lnTo>
                    <a:lnTo>
                      <a:pt x="78" y="44"/>
                    </a:lnTo>
                    <a:lnTo>
                      <a:pt x="78" y="45"/>
                    </a:lnTo>
                    <a:lnTo>
                      <a:pt x="78" y="47"/>
                    </a:lnTo>
                    <a:lnTo>
                      <a:pt x="76" y="47"/>
                    </a:lnTo>
                    <a:lnTo>
                      <a:pt x="76" y="48"/>
                    </a:lnTo>
                    <a:lnTo>
                      <a:pt x="73" y="45"/>
                    </a:lnTo>
                    <a:lnTo>
                      <a:pt x="73" y="42"/>
                    </a:lnTo>
                    <a:lnTo>
                      <a:pt x="73" y="30"/>
                    </a:lnTo>
                    <a:lnTo>
                      <a:pt x="78" y="30"/>
                    </a:lnTo>
                    <a:lnTo>
                      <a:pt x="82" y="19"/>
                    </a:lnTo>
                    <a:lnTo>
                      <a:pt x="82" y="13"/>
                    </a:lnTo>
                    <a:lnTo>
                      <a:pt x="80" y="11"/>
                    </a:lnTo>
                    <a:lnTo>
                      <a:pt x="58" y="6"/>
                    </a:lnTo>
                    <a:lnTo>
                      <a:pt x="52" y="6"/>
                    </a:lnTo>
                    <a:lnTo>
                      <a:pt x="51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943">
                <a:extLst>
                  <a:ext uri="{FF2B5EF4-FFF2-40B4-BE49-F238E27FC236}">
                    <a16:creationId xmlns:a16="http://schemas.microsoft.com/office/drawing/2014/main" id="{BE3E5E5F-3980-56DE-B83D-3CD907EC0F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3" y="1271"/>
                <a:ext cx="7" cy="13"/>
              </a:xfrm>
              <a:custGeom>
                <a:avLst/>
                <a:gdLst>
                  <a:gd name="T0" fmla="*/ 20 w 32"/>
                  <a:gd name="T1" fmla="*/ 19 h 62"/>
                  <a:gd name="T2" fmla="*/ 22 w 32"/>
                  <a:gd name="T3" fmla="*/ 16 h 62"/>
                  <a:gd name="T4" fmla="*/ 24 w 32"/>
                  <a:gd name="T5" fmla="*/ 16 h 62"/>
                  <a:gd name="T6" fmla="*/ 24 w 32"/>
                  <a:gd name="T7" fmla="*/ 17 h 62"/>
                  <a:gd name="T8" fmla="*/ 25 w 32"/>
                  <a:gd name="T9" fmla="*/ 21 h 62"/>
                  <a:gd name="T10" fmla="*/ 29 w 32"/>
                  <a:gd name="T11" fmla="*/ 29 h 62"/>
                  <a:gd name="T12" fmla="*/ 31 w 32"/>
                  <a:gd name="T13" fmla="*/ 28 h 62"/>
                  <a:gd name="T14" fmla="*/ 30 w 32"/>
                  <a:gd name="T15" fmla="*/ 23 h 62"/>
                  <a:gd name="T16" fmla="*/ 32 w 32"/>
                  <a:gd name="T17" fmla="*/ 21 h 62"/>
                  <a:gd name="T18" fmla="*/ 30 w 32"/>
                  <a:gd name="T19" fmla="*/ 17 h 62"/>
                  <a:gd name="T20" fmla="*/ 28 w 32"/>
                  <a:gd name="T21" fmla="*/ 14 h 62"/>
                  <a:gd name="T22" fmla="*/ 29 w 32"/>
                  <a:gd name="T23" fmla="*/ 11 h 62"/>
                  <a:gd name="T24" fmla="*/ 29 w 32"/>
                  <a:gd name="T25" fmla="*/ 6 h 62"/>
                  <a:gd name="T26" fmla="*/ 26 w 32"/>
                  <a:gd name="T27" fmla="*/ 4 h 62"/>
                  <a:gd name="T28" fmla="*/ 23 w 32"/>
                  <a:gd name="T29" fmla="*/ 2 h 62"/>
                  <a:gd name="T30" fmla="*/ 13 w 32"/>
                  <a:gd name="T31" fmla="*/ 0 h 62"/>
                  <a:gd name="T32" fmla="*/ 6 w 32"/>
                  <a:gd name="T33" fmla="*/ 4 h 62"/>
                  <a:gd name="T34" fmla="*/ 1 w 32"/>
                  <a:gd name="T35" fmla="*/ 8 h 62"/>
                  <a:gd name="T36" fmla="*/ 0 w 32"/>
                  <a:gd name="T37" fmla="*/ 15 h 62"/>
                  <a:gd name="T38" fmla="*/ 1 w 32"/>
                  <a:gd name="T39" fmla="*/ 21 h 62"/>
                  <a:gd name="T40" fmla="*/ 6 w 32"/>
                  <a:gd name="T41" fmla="*/ 26 h 62"/>
                  <a:gd name="T42" fmla="*/ 11 w 32"/>
                  <a:gd name="T43" fmla="*/ 27 h 62"/>
                  <a:gd name="T44" fmla="*/ 14 w 32"/>
                  <a:gd name="T45" fmla="*/ 32 h 62"/>
                  <a:gd name="T46" fmla="*/ 19 w 32"/>
                  <a:gd name="T47" fmla="*/ 42 h 62"/>
                  <a:gd name="T48" fmla="*/ 8 w 32"/>
                  <a:gd name="T49" fmla="*/ 51 h 62"/>
                  <a:gd name="T50" fmla="*/ 5 w 32"/>
                  <a:gd name="T51" fmla="*/ 61 h 62"/>
                  <a:gd name="T52" fmla="*/ 7 w 32"/>
                  <a:gd name="T53" fmla="*/ 62 h 62"/>
                  <a:gd name="T54" fmla="*/ 16 w 32"/>
                  <a:gd name="T55" fmla="*/ 51 h 62"/>
                  <a:gd name="T56" fmla="*/ 18 w 32"/>
                  <a:gd name="T57" fmla="*/ 48 h 62"/>
                  <a:gd name="T58" fmla="*/ 23 w 32"/>
                  <a:gd name="T59" fmla="*/ 50 h 62"/>
                  <a:gd name="T60" fmla="*/ 23 w 32"/>
                  <a:gd name="T61" fmla="*/ 52 h 62"/>
                  <a:gd name="T62" fmla="*/ 24 w 32"/>
                  <a:gd name="T63" fmla="*/ 54 h 62"/>
                  <a:gd name="T64" fmla="*/ 24 w 32"/>
                  <a:gd name="T65" fmla="*/ 52 h 62"/>
                  <a:gd name="T66" fmla="*/ 24 w 32"/>
                  <a:gd name="T67" fmla="*/ 50 h 62"/>
                  <a:gd name="T68" fmla="*/ 24 w 32"/>
                  <a:gd name="T69" fmla="*/ 49 h 62"/>
                  <a:gd name="T70" fmla="*/ 25 w 32"/>
                  <a:gd name="T71" fmla="*/ 49 h 62"/>
                  <a:gd name="T72" fmla="*/ 25 w 32"/>
                  <a:gd name="T73" fmla="*/ 39 h 62"/>
                  <a:gd name="T74" fmla="*/ 20 w 32"/>
                  <a:gd name="T75" fmla="*/ 28 h 62"/>
                  <a:gd name="T76" fmla="*/ 18 w 32"/>
                  <a:gd name="T77" fmla="*/ 23 h 62"/>
                  <a:gd name="T78" fmla="*/ 18 w 32"/>
                  <a:gd name="T79" fmla="*/ 21 h 62"/>
                  <a:gd name="T80" fmla="*/ 18 w 32"/>
                  <a:gd name="T81" fmla="*/ 19 h 62"/>
                  <a:gd name="T82" fmla="*/ 20 w 32"/>
                  <a:gd name="T83" fmla="*/ 1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2" h="62">
                    <a:moveTo>
                      <a:pt x="20" y="19"/>
                    </a:moveTo>
                    <a:lnTo>
                      <a:pt x="22" y="16"/>
                    </a:lnTo>
                    <a:lnTo>
                      <a:pt x="24" y="16"/>
                    </a:lnTo>
                    <a:lnTo>
                      <a:pt x="24" y="17"/>
                    </a:lnTo>
                    <a:lnTo>
                      <a:pt x="25" y="21"/>
                    </a:lnTo>
                    <a:lnTo>
                      <a:pt x="29" y="29"/>
                    </a:lnTo>
                    <a:lnTo>
                      <a:pt x="31" y="28"/>
                    </a:lnTo>
                    <a:lnTo>
                      <a:pt x="30" y="23"/>
                    </a:lnTo>
                    <a:lnTo>
                      <a:pt x="32" y="21"/>
                    </a:lnTo>
                    <a:lnTo>
                      <a:pt x="30" y="17"/>
                    </a:lnTo>
                    <a:lnTo>
                      <a:pt x="28" y="14"/>
                    </a:lnTo>
                    <a:lnTo>
                      <a:pt x="29" y="11"/>
                    </a:lnTo>
                    <a:lnTo>
                      <a:pt x="29" y="6"/>
                    </a:lnTo>
                    <a:lnTo>
                      <a:pt x="26" y="4"/>
                    </a:lnTo>
                    <a:lnTo>
                      <a:pt x="23" y="2"/>
                    </a:lnTo>
                    <a:lnTo>
                      <a:pt x="13" y="0"/>
                    </a:lnTo>
                    <a:lnTo>
                      <a:pt x="6" y="4"/>
                    </a:lnTo>
                    <a:lnTo>
                      <a:pt x="1" y="8"/>
                    </a:lnTo>
                    <a:lnTo>
                      <a:pt x="0" y="15"/>
                    </a:lnTo>
                    <a:lnTo>
                      <a:pt x="1" y="21"/>
                    </a:lnTo>
                    <a:lnTo>
                      <a:pt x="6" y="26"/>
                    </a:lnTo>
                    <a:lnTo>
                      <a:pt x="11" y="27"/>
                    </a:lnTo>
                    <a:lnTo>
                      <a:pt x="14" y="32"/>
                    </a:lnTo>
                    <a:lnTo>
                      <a:pt x="19" y="42"/>
                    </a:lnTo>
                    <a:lnTo>
                      <a:pt x="8" y="51"/>
                    </a:lnTo>
                    <a:lnTo>
                      <a:pt x="5" y="61"/>
                    </a:lnTo>
                    <a:lnTo>
                      <a:pt x="7" y="62"/>
                    </a:lnTo>
                    <a:lnTo>
                      <a:pt x="16" y="51"/>
                    </a:lnTo>
                    <a:lnTo>
                      <a:pt x="18" y="48"/>
                    </a:lnTo>
                    <a:lnTo>
                      <a:pt x="23" y="50"/>
                    </a:lnTo>
                    <a:lnTo>
                      <a:pt x="23" y="52"/>
                    </a:lnTo>
                    <a:lnTo>
                      <a:pt x="24" y="54"/>
                    </a:lnTo>
                    <a:lnTo>
                      <a:pt x="24" y="52"/>
                    </a:lnTo>
                    <a:lnTo>
                      <a:pt x="24" y="50"/>
                    </a:lnTo>
                    <a:lnTo>
                      <a:pt x="24" y="49"/>
                    </a:lnTo>
                    <a:lnTo>
                      <a:pt x="25" y="49"/>
                    </a:lnTo>
                    <a:lnTo>
                      <a:pt x="25" y="39"/>
                    </a:lnTo>
                    <a:lnTo>
                      <a:pt x="20" y="28"/>
                    </a:lnTo>
                    <a:lnTo>
                      <a:pt x="18" y="23"/>
                    </a:lnTo>
                    <a:lnTo>
                      <a:pt x="18" y="21"/>
                    </a:lnTo>
                    <a:lnTo>
                      <a:pt x="18" y="19"/>
                    </a:lnTo>
                    <a:lnTo>
                      <a:pt x="20" y="1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944">
                <a:extLst>
                  <a:ext uri="{FF2B5EF4-FFF2-40B4-BE49-F238E27FC236}">
                    <a16:creationId xmlns:a16="http://schemas.microsoft.com/office/drawing/2014/main" id="{474C172C-E649-948C-CF90-D5F7A7192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1285"/>
                <a:ext cx="15" cy="16"/>
              </a:xfrm>
              <a:custGeom>
                <a:avLst/>
                <a:gdLst>
                  <a:gd name="T0" fmla="*/ 60 w 74"/>
                  <a:gd name="T1" fmla="*/ 9 h 80"/>
                  <a:gd name="T2" fmla="*/ 50 w 74"/>
                  <a:gd name="T3" fmla="*/ 9 h 80"/>
                  <a:gd name="T4" fmla="*/ 46 w 74"/>
                  <a:gd name="T5" fmla="*/ 16 h 80"/>
                  <a:gd name="T6" fmla="*/ 46 w 74"/>
                  <a:gd name="T7" fmla="*/ 20 h 80"/>
                  <a:gd name="T8" fmla="*/ 43 w 74"/>
                  <a:gd name="T9" fmla="*/ 25 h 80"/>
                  <a:gd name="T10" fmla="*/ 36 w 74"/>
                  <a:gd name="T11" fmla="*/ 28 h 80"/>
                  <a:gd name="T12" fmla="*/ 35 w 74"/>
                  <a:gd name="T13" fmla="*/ 27 h 80"/>
                  <a:gd name="T14" fmla="*/ 42 w 74"/>
                  <a:gd name="T15" fmla="*/ 20 h 80"/>
                  <a:gd name="T16" fmla="*/ 43 w 74"/>
                  <a:gd name="T17" fmla="*/ 10 h 80"/>
                  <a:gd name="T18" fmla="*/ 29 w 74"/>
                  <a:gd name="T19" fmla="*/ 5 h 80"/>
                  <a:gd name="T20" fmla="*/ 24 w 74"/>
                  <a:gd name="T21" fmla="*/ 2 h 80"/>
                  <a:gd name="T22" fmla="*/ 17 w 74"/>
                  <a:gd name="T23" fmla="*/ 14 h 80"/>
                  <a:gd name="T24" fmla="*/ 20 w 74"/>
                  <a:gd name="T25" fmla="*/ 20 h 80"/>
                  <a:gd name="T26" fmla="*/ 20 w 74"/>
                  <a:gd name="T27" fmla="*/ 25 h 80"/>
                  <a:gd name="T28" fmla="*/ 17 w 74"/>
                  <a:gd name="T29" fmla="*/ 20 h 80"/>
                  <a:gd name="T30" fmla="*/ 10 w 74"/>
                  <a:gd name="T31" fmla="*/ 14 h 80"/>
                  <a:gd name="T32" fmla="*/ 10 w 74"/>
                  <a:gd name="T33" fmla="*/ 27 h 80"/>
                  <a:gd name="T34" fmla="*/ 13 w 74"/>
                  <a:gd name="T35" fmla="*/ 30 h 80"/>
                  <a:gd name="T36" fmla="*/ 12 w 74"/>
                  <a:gd name="T37" fmla="*/ 33 h 80"/>
                  <a:gd name="T38" fmla="*/ 5 w 74"/>
                  <a:gd name="T39" fmla="*/ 44 h 80"/>
                  <a:gd name="T40" fmla="*/ 0 w 74"/>
                  <a:gd name="T41" fmla="*/ 61 h 80"/>
                  <a:gd name="T42" fmla="*/ 4 w 74"/>
                  <a:gd name="T43" fmla="*/ 70 h 80"/>
                  <a:gd name="T44" fmla="*/ 19 w 74"/>
                  <a:gd name="T45" fmla="*/ 80 h 80"/>
                  <a:gd name="T46" fmla="*/ 41 w 74"/>
                  <a:gd name="T47" fmla="*/ 59 h 80"/>
                  <a:gd name="T48" fmla="*/ 50 w 74"/>
                  <a:gd name="T49" fmla="*/ 57 h 80"/>
                  <a:gd name="T50" fmla="*/ 53 w 74"/>
                  <a:gd name="T51" fmla="*/ 60 h 80"/>
                  <a:gd name="T52" fmla="*/ 57 w 74"/>
                  <a:gd name="T53" fmla="*/ 60 h 80"/>
                  <a:gd name="T54" fmla="*/ 62 w 74"/>
                  <a:gd name="T55" fmla="*/ 48 h 80"/>
                  <a:gd name="T56" fmla="*/ 60 w 74"/>
                  <a:gd name="T57" fmla="*/ 44 h 80"/>
                  <a:gd name="T58" fmla="*/ 59 w 74"/>
                  <a:gd name="T59" fmla="*/ 34 h 80"/>
                  <a:gd name="T60" fmla="*/ 63 w 74"/>
                  <a:gd name="T61" fmla="*/ 28 h 80"/>
                  <a:gd name="T62" fmla="*/ 67 w 74"/>
                  <a:gd name="T63" fmla="*/ 33 h 80"/>
                  <a:gd name="T64" fmla="*/ 68 w 74"/>
                  <a:gd name="T65" fmla="*/ 36 h 80"/>
                  <a:gd name="T66" fmla="*/ 70 w 74"/>
                  <a:gd name="T67" fmla="*/ 34 h 80"/>
                  <a:gd name="T68" fmla="*/ 71 w 74"/>
                  <a:gd name="T69" fmla="*/ 33 h 80"/>
                  <a:gd name="T70" fmla="*/ 71 w 74"/>
                  <a:gd name="T71" fmla="*/ 2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" h="80">
                    <a:moveTo>
                      <a:pt x="68" y="15"/>
                    </a:moveTo>
                    <a:lnTo>
                      <a:pt x="60" y="9"/>
                    </a:lnTo>
                    <a:lnTo>
                      <a:pt x="56" y="8"/>
                    </a:lnTo>
                    <a:lnTo>
                      <a:pt x="50" y="9"/>
                    </a:lnTo>
                    <a:lnTo>
                      <a:pt x="47" y="16"/>
                    </a:lnTo>
                    <a:lnTo>
                      <a:pt x="46" y="16"/>
                    </a:lnTo>
                    <a:lnTo>
                      <a:pt x="46" y="17"/>
                    </a:lnTo>
                    <a:lnTo>
                      <a:pt x="46" y="20"/>
                    </a:lnTo>
                    <a:lnTo>
                      <a:pt x="46" y="23"/>
                    </a:lnTo>
                    <a:lnTo>
                      <a:pt x="43" y="25"/>
                    </a:lnTo>
                    <a:lnTo>
                      <a:pt x="42" y="27"/>
                    </a:lnTo>
                    <a:lnTo>
                      <a:pt x="36" y="28"/>
                    </a:lnTo>
                    <a:lnTo>
                      <a:pt x="35" y="28"/>
                    </a:lnTo>
                    <a:lnTo>
                      <a:pt x="35" y="27"/>
                    </a:lnTo>
                    <a:lnTo>
                      <a:pt x="39" y="25"/>
                    </a:lnTo>
                    <a:lnTo>
                      <a:pt x="42" y="20"/>
                    </a:lnTo>
                    <a:lnTo>
                      <a:pt x="43" y="16"/>
                    </a:lnTo>
                    <a:lnTo>
                      <a:pt x="43" y="10"/>
                    </a:lnTo>
                    <a:lnTo>
                      <a:pt x="41" y="9"/>
                    </a:lnTo>
                    <a:lnTo>
                      <a:pt x="29" y="5"/>
                    </a:lnTo>
                    <a:lnTo>
                      <a:pt x="27" y="0"/>
                    </a:lnTo>
                    <a:lnTo>
                      <a:pt x="24" y="2"/>
                    </a:lnTo>
                    <a:lnTo>
                      <a:pt x="20" y="5"/>
                    </a:lnTo>
                    <a:lnTo>
                      <a:pt x="17" y="14"/>
                    </a:lnTo>
                    <a:lnTo>
                      <a:pt x="20" y="14"/>
                    </a:lnTo>
                    <a:lnTo>
                      <a:pt x="20" y="20"/>
                    </a:lnTo>
                    <a:lnTo>
                      <a:pt x="27" y="20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17" y="20"/>
                    </a:lnTo>
                    <a:lnTo>
                      <a:pt x="14" y="14"/>
                    </a:lnTo>
                    <a:lnTo>
                      <a:pt x="10" y="14"/>
                    </a:lnTo>
                    <a:lnTo>
                      <a:pt x="10" y="25"/>
                    </a:lnTo>
                    <a:lnTo>
                      <a:pt x="10" y="27"/>
                    </a:lnTo>
                    <a:lnTo>
                      <a:pt x="12" y="30"/>
                    </a:lnTo>
                    <a:lnTo>
                      <a:pt x="13" y="30"/>
                    </a:lnTo>
                    <a:lnTo>
                      <a:pt x="13" y="31"/>
                    </a:lnTo>
                    <a:lnTo>
                      <a:pt x="12" y="33"/>
                    </a:lnTo>
                    <a:lnTo>
                      <a:pt x="10" y="38"/>
                    </a:lnTo>
                    <a:lnTo>
                      <a:pt x="5" y="44"/>
                    </a:lnTo>
                    <a:lnTo>
                      <a:pt x="1" y="53"/>
                    </a:lnTo>
                    <a:lnTo>
                      <a:pt x="0" y="61"/>
                    </a:lnTo>
                    <a:lnTo>
                      <a:pt x="0" y="66"/>
                    </a:lnTo>
                    <a:lnTo>
                      <a:pt x="4" y="70"/>
                    </a:lnTo>
                    <a:lnTo>
                      <a:pt x="16" y="80"/>
                    </a:lnTo>
                    <a:lnTo>
                      <a:pt x="19" y="80"/>
                    </a:lnTo>
                    <a:lnTo>
                      <a:pt x="25" y="78"/>
                    </a:lnTo>
                    <a:lnTo>
                      <a:pt x="41" y="59"/>
                    </a:lnTo>
                    <a:lnTo>
                      <a:pt x="45" y="55"/>
                    </a:lnTo>
                    <a:lnTo>
                      <a:pt x="50" y="57"/>
                    </a:lnTo>
                    <a:lnTo>
                      <a:pt x="51" y="59"/>
                    </a:lnTo>
                    <a:lnTo>
                      <a:pt x="53" y="60"/>
                    </a:lnTo>
                    <a:lnTo>
                      <a:pt x="54" y="60"/>
                    </a:lnTo>
                    <a:lnTo>
                      <a:pt x="57" y="60"/>
                    </a:lnTo>
                    <a:lnTo>
                      <a:pt x="59" y="55"/>
                    </a:lnTo>
                    <a:lnTo>
                      <a:pt x="62" y="48"/>
                    </a:lnTo>
                    <a:lnTo>
                      <a:pt x="60" y="45"/>
                    </a:lnTo>
                    <a:lnTo>
                      <a:pt x="60" y="44"/>
                    </a:lnTo>
                    <a:lnTo>
                      <a:pt x="60" y="42"/>
                    </a:lnTo>
                    <a:lnTo>
                      <a:pt x="59" y="34"/>
                    </a:lnTo>
                    <a:lnTo>
                      <a:pt x="59" y="31"/>
                    </a:lnTo>
                    <a:lnTo>
                      <a:pt x="63" y="28"/>
                    </a:lnTo>
                    <a:lnTo>
                      <a:pt x="64" y="30"/>
                    </a:lnTo>
                    <a:lnTo>
                      <a:pt x="67" y="33"/>
                    </a:lnTo>
                    <a:lnTo>
                      <a:pt x="67" y="34"/>
                    </a:lnTo>
                    <a:lnTo>
                      <a:pt x="68" y="36"/>
                    </a:lnTo>
                    <a:lnTo>
                      <a:pt x="70" y="37"/>
                    </a:lnTo>
                    <a:lnTo>
                      <a:pt x="70" y="34"/>
                    </a:lnTo>
                    <a:lnTo>
                      <a:pt x="70" y="33"/>
                    </a:lnTo>
                    <a:lnTo>
                      <a:pt x="71" y="33"/>
                    </a:lnTo>
                    <a:lnTo>
                      <a:pt x="74" y="28"/>
                    </a:lnTo>
                    <a:lnTo>
                      <a:pt x="71" y="20"/>
                    </a:lnTo>
                    <a:lnTo>
                      <a:pt x="68" y="1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945">
                <a:extLst>
                  <a:ext uri="{FF2B5EF4-FFF2-40B4-BE49-F238E27FC236}">
                    <a16:creationId xmlns:a16="http://schemas.microsoft.com/office/drawing/2014/main" id="{78655C6B-C7BF-C0F7-6569-5AA708A41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1" y="1273"/>
                <a:ext cx="19" cy="15"/>
              </a:xfrm>
              <a:custGeom>
                <a:avLst/>
                <a:gdLst>
                  <a:gd name="T0" fmla="*/ 20 w 93"/>
                  <a:gd name="T1" fmla="*/ 62 h 73"/>
                  <a:gd name="T2" fmla="*/ 40 w 93"/>
                  <a:gd name="T3" fmla="*/ 38 h 73"/>
                  <a:gd name="T4" fmla="*/ 32 w 93"/>
                  <a:gd name="T5" fmla="*/ 46 h 73"/>
                  <a:gd name="T6" fmla="*/ 32 w 93"/>
                  <a:gd name="T7" fmla="*/ 56 h 73"/>
                  <a:gd name="T8" fmla="*/ 35 w 93"/>
                  <a:gd name="T9" fmla="*/ 49 h 73"/>
                  <a:gd name="T10" fmla="*/ 55 w 93"/>
                  <a:gd name="T11" fmla="*/ 30 h 73"/>
                  <a:gd name="T12" fmla="*/ 60 w 93"/>
                  <a:gd name="T13" fmla="*/ 22 h 73"/>
                  <a:gd name="T14" fmla="*/ 74 w 93"/>
                  <a:gd name="T15" fmla="*/ 9 h 73"/>
                  <a:gd name="T16" fmla="*/ 69 w 93"/>
                  <a:gd name="T17" fmla="*/ 21 h 73"/>
                  <a:gd name="T18" fmla="*/ 63 w 93"/>
                  <a:gd name="T19" fmla="*/ 26 h 73"/>
                  <a:gd name="T20" fmla="*/ 68 w 93"/>
                  <a:gd name="T21" fmla="*/ 24 h 73"/>
                  <a:gd name="T22" fmla="*/ 65 w 93"/>
                  <a:gd name="T23" fmla="*/ 27 h 73"/>
                  <a:gd name="T24" fmla="*/ 59 w 93"/>
                  <a:gd name="T25" fmla="*/ 35 h 73"/>
                  <a:gd name="T26" fmla="*/ 54 w 93"/>
                  <a:gd name="T27" fmla="*/ 42 h 73"/>
                  <a:gd name="T28" fmla="*/ 52 w 93"/>
                  <a:gd name="T29" fmla="*/ 56 h 73"/>
                  <a:gd name="T30" fmla="*/ 45 w 93"/>
                  <a:gd name="T31" fmla="*/ 68 h 73"/>
                  <a:gd name="T32" fmla="*/ 60 w 93"/>
                  <a:gd name="T33" fmla="*/ 67 h 73"/>
                  <a:gd name="T34" fmla="*/ 65 w 93"/>
                  <a:gd name="T35" fmla="*/ 68 h 73"/>
                  <a:gd name="T36" fmla="*/ 65 w 93"/>
                  <a:gd name="T37" fmla="*/ 62 h 73"/>
                  <a:gd name="T38" fmla="*/ 68 w 93"/>
                  <a:gd name="T39" fmla="*/ 47 h 73"/>
                  <a:gd name="T40" fmla="*/ 80 w 93"/>
                  <a:gd name="T41" fmla="*/ 46 h 73"/>
                  <a:gd name="T42" fmla="*/ 72 w 93"/>
                  <a:gd name="T43" fmla="*/ 42 h 73"/>
                  <a:gd name="T44" fmla="*/ 71 w 93"/>
                  <a:gd name="T45" fmla="*/ 32 h 73"/>
                  <a:gd name="T46" fmla="*/ 77 w 93"/>
                  <a:gd name="T47" fmla="*/ 29 h 73"/>
                  <a:gd name="T48" fmla="*/ 93 w 93"/>
                  <a:gd name="T49" fmla="*/ 19 h 73"/>
                  <a:gd name="T50" fmla="*/ 92 w 93"/>
                  <a:gd name="T51" fmla="*/ 16 h 73"/>
                  <a:gd name="T52" fmla="*/ 89 w 93"/>
                  <a:gd name="T53" fmla="*/ 7 h 73"/>
                  <a:gd name="T54" fmla="*/ 85 w 93"/>
                  <a:gd name="T55" fmla="*/ 0 h 73"/>
                  <a:gd name="T56" fmla="*/ 66 w 93"/>
                  <a:gd name="T57" fmla="*/ 2 h 73"/>
                  <a:gd name="T58" fmla="*/ 58 w 93"/>
                  <a:gd name="T59" fmla="*/ 9 h 73"/>
                  <a:gd name="T60" fmla="*/ 53 w 93"/>
                  <a:gd name="T61" fmla="*/ 11 h 73"/>
                  <a:gd name="T62" fmla="*/ 52 w 93"/>
                  <a:gd name="T63" fmla="*/ 12 h 73"/>
                  <a:gd name="T64" fmla="*/ 40 w 93"/>
                  <a:gd name="T65" fmla="*/ 9 h 73"/>
                  <a:gd name="T66" fmla="*/ 23 w 93"/>
                  <a:gd name="T67" fmla="*/ 15 h 73"/>
                  <a:gd name="T68" fmla="*/ 2 w 93"/>
                  <a:gd name="T69" fmla="*/ 51 h 73"/>
                  <a:gd name="T70" fmla="*/ 0 w 93"/>
                  <a:gd name="T71" fmla="*/ 57 h 73"/>
                  <a:gd name="T72" fmla="*/ 5 w 93"/>
                  <a:gd name="T73" fmla="*/ 61 h 73"/>
                  <a:gd name="T74" fmla="*/ 0 w 93"/>
                  <a:gd name="T75" fmla="*/ 63 h 73"/>
                  <a:gd name="T76" fmla="*/ 5 w 93"/>
                  <a:gd name="T77" fmla="*/ 68 h 73"/>
                  <a:gd name="T78" fmla="*/ 7 w 93"/>
                  <a:gd name="T79" fmla="*/ 68 h 73"/>
                  <a:gd name="T80" fmla="*/ 11 w 93"/>
                  <a:gd name="T81" fmla="*/ 68 h 73"/>
                  <a:gd name="T82" fmla="*/ 15 w 93"/>
                  <a:gd name="T83" fmla="*/ 63 h 73"/>
                  <a:gd name="T84" fmla="*/ 21 w 93"/>
                  <a:gd name="T85" fmla="*/ 7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3" h="73">
                    <a:moveTo>
                      <a:pt x="24" y="70"/>
                    </a:moveTo>
                    <a:lnTo>
                      <a:pt x="20" y="62"/>
                    </a:lnTo>
                    <a:lnTo>
                      <a:pt x="36" y="39"/>
                    </a:lnTo>
                    <a:lnTo>
                      <a:pt x="40" y="38"/>
                    </a:lnTo>
                    <a:lnTo>
                      <a:pt x="36" y="44"/>
                    </a:lnTo>
                    <a:lnTo>
                      <a:pt x="32" y="46"/>
                    </a:lnTo>
                    <a:lnTo>
                      <a:pt x="31" y="52"/>
                    </a:lnTo>
                    <a:lnTo>
                      <a:pt x="32" y="56"/>
                    </a:lnTo>
                    <a:lnTo>
                      <a:pt x="36" y="55"/>
                    </a:lnTo>
                    <a:lnTo>
                      <a:pt x="35" y="49"/>
                    </a:lnTo>
                    <a:lnTo>
                      <a:pt x="49" y="36"/>
                    </a:lnTo>
                    <a:lnTo>
                      <a:pt x="55" y="30"/>
                    </a:lnTo>
                    <a:lnTo>
                      <a:pt x="58" y="27"/>
                    </a:lnTo>
                    <a:lnTo>
                      <a:pt x="60" y="22"/>
                    </a:lnTo>
                    <a:lnTo>
                      <a:pt x="66" y="19"/>
                    </a:lnTo>
                    <a:lnTo>
                      <a:pt x="74" y="9"/>
                    </a:lnTo>
                    <a:lnTo>
                      <a:pt x="76" y="10"/>
                    </a:lnTo>
                    <a:lnTo>
                      <a:pt x="69" y="21"/>
                    </a:lnTo>
                    <a:lnTo>
                      <a:pt x="61" y="24"/>
                    </a:lnTo>
                    <a:lnTo>
                      <a:pt x="63" y="26"/>
                    </a:lnTo>
                    <a:lnTo>
                      <a:pt x="68" y="26"/>
                    </a:lnTo>
                    <a:lnTo>
                      <a:pt x="68" y="24"/>
                    </a:lnTo>
                    <a:lnTo>
                      <a:pt x="68" y="26"/>
                    </a:lnTo>
                    <a:lnTo>
                      <a:pt x="65" y="27"/>
                    </a:lnTo>
                    <a:lnTo>
                      <a:pt x="64" y="30"/>
                    </a:lnTo>
                    <a:lnTo>
                      <a:pt x="59" y="35"/>
                    </a:lnTo>
                    <a:lnTo>
                      <a:pt x="57" y="40"/>
                    </a:lnTo>
                    <a:lnTo>
                      <a:pt x="54" y="42"/>
                    </a:lnTo>
                    <a:lnTo>
                      <a:pt x="54" y="46"/>
                    </a:lnTo>
                    <a:lnTo>
                      <a:pt x="52" y="56"/>
                    </a:lnTo>
                    <a:lnTo>
                      <a:pt x="46" y="62"/>
                    </a:lnTo>
                    <a:lnTo>
                      <a:pt x="45" y="68"/>
                    </a:lnTo>
                    <a:lnTo>
                      <a:pt x="55" y="61"/>
                    </a:lnTo>
                    <a:lnTo>
                      <a:pt x="60" y="67"/>
                    </a:lnTo>
                    <a:lnTo>
                      <a:pt x="63" y="68"/>
                    </a:lnTo>
                    <a:lnTo>
                      <a:pt x="65" y="68"/>
                    </a:lnTo>
                    <a:lnTo>
                      <a:pt x="65" y="66"/>
                    </a:lnTo>
                    <a:lnTo>
                      <a:pt x="65" y="62"/>
                    </a:lnTo>
                    <a:lnTo>
                      <a:pt x="63" y="55"/>
                    </a:lnTo>
                    <a:lnTo>
                      <a:pt x="68" y="47"/>
                    </a:lnTo>
                    <a:lnTo>
                      <a:pt x="77" y="51"/>
                    </a:lnTo>
                    <a:lnTo>
                      <a:pt x="80" y="46"/>
                    </a:lnTo>
                    <a:lnTo>
                      <a:pt x="78" y="44"/>
                    </a:lnTo>
                    <a:lnTo>
                      <a:pt x="72" y="42"/>
                    </a:lnTo>
                    <a:lnTo>
                      <a:pt x="72" y="35"/>
                    </a:lnTo>
                    <a:lnTo>
                      <a:pt x="71" y="32"/>
                    </a:lnTo>
                    <a:lnTo>
                      <a:pt x="72" y="30"/>
                    </a:lnTo>
                    <a:lnTo>
                      <a:pt x="77" y="29"/>
                    </a:lnTo>
                    <a:lnTo>
                      <a:pt x="85" y="27"/>
                    </a:lnTo>
                    <a:lnTo>
                      <a:pt x="93" y="19"/>
                    </a:lnTo>
                    <a:lnTo>
                      <a:pt x="92" y="17"/>
                    </a:lnTo>
                    <a:lnTo>
                      <a:pt x="92" y="16"/>
                    </a:lnTo>
                    <a:lnTo>
                      <a:pt x="92" y="12"/>
                    </a:lnTo>
                    <a:lnTo>
                      <a:pt x="89" y="7"/>
                    </a:lnTo>
                    <a:lnTo>
                      <a:pt x="88" y="2"/>
                    </a:lnTo>
                    <a:lnTo>
                      <a:pt x="85" y="0"/>
                    </a:lnTo>
                    <a:lnTo>
                      <a:pt x="78" y="0"/>
                    </a:lnTo>
                    <a:lnTo>
                      <a:pt x="66" y="2"/>
                    </a:lnTo>
                    <a:lnTo>
                      <a:pt x="63" y="5"/>
                    </a:lnTo>
                    <a:lnTo>
                      <a:pt x="58" y="9"/>
                    </a:lnTo>
                    <a:lnTo>
                      <a:pt x="55" y="11"/>
                    </a:lnTo>
                    <a:lnTo>
                      <a:pt x="53" y="11"/>
                    </a:lnTo>
                    <a:lnTo>
                      <a:pt x="52" y="11"/>
                    </a:lnTo>
                    <a:lnTo>
                      <a:pt x="52" y="12"/>
                    </a:lnTo>
                    <a:lnTo>
                      <a:pt x="49" y="12"/>
                    </a:lnTo>
                    <a:lnTo>
                      <a:pt x="40" y="9"/>
                    </a:lnTo>
                    <a:lnTo>
                      <a:pt x="30" y="11"/>
                    </a:lnTo>
                    <a:lnTo>
                      <a:pt x="23" y="15"/>
                    </a:lnTo>
                    <a:lnTo>
                      <a:pt x="19" y="21"/>
                    </a:lnTo>
                    <a:lnTo>
                      <a:pt x="2" y="51"/>
                    </a:lnTo>
                    <a:lnTo>
                      <a:pt x="0" y="53"/>
                    </a:lnTo>
                    <a:lnTo>
                      <a:pt x="0" y="57"/>
                    </a:lnTo>
                    <a:lnTo>
                      <a:pt x="1" y="58"/>
                    </a:lnTo>
                    <a:lnTo>
                      <a:pt x="5" y="61"/>
                    </a:lnTo>
                    <a:lnTo>
                      <a:pt x="5" y="62"/>
                    </a:lnTo>
                    <a:lnTo>
                      <a:pt x="0" y="63"/>
                    </a:lnTo>
                    <a:lnTo>
                      <a:pt x="3" y="68"/>
                    </a:lnTo>
                    <a:lnTo>
                      <a:pt x="5" y="68"/>
                    </a:lnTo>
                    <a:lnTo>
                      <a:pt x="7" y="69"/>
                    </a:lnTo>
                    <a:lnTo>
                      <a:pt x="7" y="68"/>
                    </a:lnTo>
                    <a:lnTo>
                      <a:pt x="8" y="68"/>
                    </a:lnTo>
                    <a:lnTo>
                      <a:pt x="11" y="68"/>
                    </a:lnTo>
                    <a:lnTo>
                      <a:pt x="13" y="62"/>
                    </a:lnTo>
                    <a:lnTo>
                      <a:pt x="15" y="63"/>
                    </a:lnTo>
                    <a:lnTo>
                      <a:pt x="20" y="73"/>
                    </a:lnTo>
                    <a:lnTo>
                      <a:pt x="21" y="72"/>
                    </a:lnTo>
                    <a:lnTo>
                      <a:pt x="24" y="7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946">
                <a:extLst>
                  <a:ext uri="{FF2B5EF4-FFF2-40B4-BE49-F238E27FC236}">
                    <a16:creationId xmlns:a16="http://schemas.microsoft.com/office/drawing/2014/main" id="{95BDD118-A3C0-0AB8-C0D9-E595E2756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3" y="1271"/>
                <a:ext cx="7" cy="13"/>
              </a:xfrm>
              <a:custGeom>
                <a:avLst/>
                <a:gdLst>
                  <a:gd name="T0" fmla="*/ 25 w 32"/>
                  <a:gd name="T1" fmla="*/ 21 h 62"/>
                  <a:gd name="T2" fmla="*/ 29 w 32"/>
                  <a:gd name="T3" fmla="*/ 29 h 62"/>
                  <a:gd name="T4" fmla="*/ 31 w 32"/>
                  <a:gd name="T5" fmla="*/ 28 h 62"/>
                  <a:gd name="T6" fmla="*/ 30 w 32"/>
                  <a:gd name="T7" fmla="*/ 23 h 62"/>
                  <a:gd name="T8" fmla="*/ 32 w 32"/>
                  <a:gd name="T9" fmla="*/ 21 h 62"/>
                  <a:gd name="T10" fmla="*/ 30 w 32"/>
                  <a:gd name="T11" fmla="*/ 17 h 62"/>
                  <a:gd name="T12" fmla="*/ 28 w 32"/>
                  <a:gd name="T13" fmla="*/ 14 h 62"/>
                  <a:gd name="T14" fmla="*/ 29 w 32"/>
                  <a:gd name="T15" fmla="*/ 11 h 62"/>
                  <a:gd name="T16" fmla="*/ 29 w 32"/>
                  <a:gd name="T17" fmla="*/ 6 h 62"/>
                  <a:gd name="T18" fmla="*/ 26 w 32"/>
                  <a:gd name="T19" fmla="*/ 4 h 62"/>
                  <a:gd name="T20" fmla="*/ 23 w 32"/>
                  <a:gd name="T21" fmla="*/ 2 h 62"/>
                  <a:gd name="T22" fmla="*/ 13 w 32"/>
                  <a:gd name="T23" fmla="*/ 0 h 62"/>
                  <a:gd name="T24" fmla="*/ 6 w 32"/>
                  <a:gd name="T25" fmla="*/ 4 h 62"/>
                  <a:gd name="T26" fmla="*/ 1 w 32"/>
                  <a:gd name="T27" fmla="*/ 8 h 62"/>
                  <a:gd name="T28" fmla="*/ 0 w 32"/>
                  <a:gd name="T29" fmla="*/ 15 h 62"/>
                  <a:gd name="T30" fmla="*/ 1 w 32"/>
                  <a:gd name="T31" fmla="*/ 21 h 62"/>
                  <a:gd name="T32" fmla="*/ 6 w 32"/>
                  <a:gd name="T33" fmla="*/ 26 h 62"/>
                  <a:gd name="T34" fmla="*/ 11 w 32"/>
                  <a:gd name="T35" fmla="*/ 27 h 62"/>
                  <a:gd name="T36" fmla="*/ 14 w 32"/>
                  <a:gd name="T37" fmla="*/ 32 h 62"/>
                  <a:gd name="T38" fmla="*/ 19 w 32"/>
                  <a:gd name="T39" fmla="*/ 42 h 62"/>
                  <a:gd name="T40" fmla="*/ 8 w 32"/>
                  <a:gd name="T41" fmla="*/ 51 h 62"/>
                  <a:gd name="T42" fmla="*/ 5 w 32"/>
                  <a:gd name="T43" fmla="*/ 61 h 62"/>
                  <a:gd name="T44" fmla="*/ 7 w 32"/>
                  <a:gd name="T45" fmla="*/ 62 h 62"/>
                  <a:gd name="T46" fmla="*/ 16 w 32"/>
                  <a:gd name="T47" fmla="*/ 51 h 62"/>
                  <a:gd name="T48" fmla="*/ 18 w 32"/>
                  <a:gd name="T49" fmla="*/ 48 h 62"/>
                  <a:gd name="T50" fmla="*/ 23 w 32"/>
                  <a:gd name="T51" fmla="*/ 50 h 62"/>
                  <a:gd name="T52" fmla="*/ 23 w 32"/>
                  <a:gd name="T53" fmla="*/ 52 h 62"/>
                  <a:gd name="T54" fmla="*/ 24 w 32"/>
                  <a:gd name="T55" fmla="*/ 54 h 62"/>
                  <a:gd name="T56" fmla="*/ 24 w 32"/>
                  <a:gd name="T57" fmla="*/ 52 h 62"/>
                  <a:gd name="T58" fmla="*/ 24 w 32"/>
                  <a:gd name="T59" fmla="*/ 50 h 62"/>
                  <a:gd name="T60" fmla="*/ 24 w 32"/>
                  <a:gd name="T61" fmla="*/ 49 h 62"/>
                  <a:gd name="T62" fmla="*/ 25 w 32"/>
                  <a:gd name="T63" fmla="*/ 49 h 62"/>
                  <a:gd name="T64" fmla="*/ 25 w 32"/>
                  <a:gd name="T65" fmla="*/ 39 h 62"/>
                  <a:gd name="T66" fmla="*/ 20 w 32"/>
                  <a:gd name="T67" fmla="*/ 28 h 62"/>
                  <a:gd name="T68" fmla="*/ 18 w 32"/>
                  <a:gd name="T69" fmla="*/ 23 h 62"/>
                  <a:gd name="T70" fmla="*/ 18 w 32"/>
                  <a:gd name="T71" fmla="*/ 21 h 62"/>
                  <a:gd name="T72" fmla="*/ 18 w 32"/>
                  <a:gd name="T73" fmla="*/ 19 h 62"/>
                  <a:gd name="T74" fmla="*/ 20 w 32"/>
                  <a:gd name="T75" fmla="*/ 19 h 62"/>
                  <a:gd name="T76" fmla="*/ 22 w 32"/>
                  <a:gd name="T77" fmla="*/ 16 h 62"/>
                  <a:gd name="T78" fmla="*/ 24 w 32"/>
                  <a:gd name="T79" fmla="*/ 16 h 62"/>
                  <a:gd name="T80" fmla="*/ 24 w 32"/>
                  <a:gd name="T81" fmla="*/ 17 h 62"/>
                  <a:gd name="T82" fmla="*/ 25 w 32"/>
                  <a:gd name="T83" fmla="*/ 2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2" h="62">
                    <a:moveTo>
                      <a:pt x="25" y="21"/>
                    </a:moveTo>
                    <a:lnTo>
                      <a:pt x="29" y="29"/>
                    </a:lnTo>
                    <a:lnTo>
                      <a:pt x="31" y="28"/>
                    </a:lnTo>
                    <a:lnTo>
                      <a:pt x="30" y="23"/>
                    </a:lnTo>
                    <a:lnTo>
                      <a:pt x="32" y="21"/>
                    </a:lnTo>
                    <a:lnTo>
                      <a:pt x="30" y="17"/>
                    </a:lnTo>
                    <a:lnTo>
                      <a:pt x="28" y="14"/>
                    </a:lnTo>
                    <a:lnTo>
                      <a:pt x="29" y="11"/>
                    </a:lnTo>
                    <a:lnTo>
                      <a:pt x="29" y="6"/>
                    </a:lnTo>
                    <a:lnTo>
                      <a:pt x="26" y="4"/>
                    </a:lnTo>
                    <a:lnTo>
                      <a:pt x="23" y="2"/>
                    </a:lnTo>
                    <a:lnTo>
                      <a:pt x="13" y="0"/>
                    </a:lnTo>
                    <a:lnTo>
                      <a:pt x="6" y="4"/>
                    </a:lnTo>
                    <a:lnTo>
                      <a:pt x="1" y="8"/>
                    </a:lnTo>
                    <a:lnTo>
                      <a:pt x="0" y="15"/>
                    </a:lnTo>
                    <a:lnTo>
                      <a:pt x="1" y="21"/>
                    </a:lnTo>
                    <a:lnTo>
                      <a:pt x="6" y="26"/>
                    </a:lnTo>
                    <a:lnTo>
                      <a:pt x="11" y="27"/>
                    </a:lnTo>
                    <a:lnTo>
                      <a:pt x="14" y="32"/>
                    </a:lnTo>
                    <a:lnTo>
                      <a:pt x="19" y="42"/>
                    </a:lnTo>
                    <a:lnTo>
                      <a:pt x="8" y="51"/>
                    </a:lnTo>
                    <a:lnTo>
                      <a:pt x="5" y="61"/>
                    </a:lnTo>
                    <a:lnTo>
                      <a:pt x="7" y="62"/>
                    </a:lnTo>
                    <a:lnTo>
                      <a:pt x="16" y="51"/>
                    </a:lnTo>
                    <a:lnTo>
                      <a:pt x="18" y="48"/>
                    </a:lnTo>
                    <a:lnTo>
                      <a:pt x="23" y="50"/>
                    </a:lnTo>
                    <a:lnTo>
                      <a:pt x="23" y="52"/>
                    </a:lnTo>
                    <a:lnTo>
                      <a:pt x="24" y="54"/>
                    </a:lnTo>
                    <a:lnTo>
                      <a:pt x="24" y="52"/>
                    </a:lnTo>
                    <a:lnTo>
                      <a:pt x="24" y="50"/>
                    </a:lnTo>
                    <a:lnTo>
                      <a:pt x="24" y="49"/>
                    </a:lnTo>
                    <a:lnTo>
                      <a:pt x="25" y="49"/>
                    </a:lnTo>
                    <a:lnTo>
                      <a:pt x="25" y="39"/>
                    </a:lnTo>
                    <a:lnTo>
                      <a:pt x="20" y="28"/>
                    </a:lnTo>
                    <a:lnTo>
                      <a:pt x="18" y="23"/>
                    </a:lnTo>
                    <a:lnTo>
                      <a:pt x="18" y="21"/>
                    </a:lnTo>
                    <a:lnTo>
                      <a:pt x="18" y="19"/>
                    </a:lnTo>
                    <a:lnTo>
                      <a:pt x="20" y="19"/>
                    </a:lnTo>
                    <a:lnTo>
                      <a:pt x="22" y="16"/>
                    </a:lnTo>
                    <a:lnTo>
                      <a:pt x="24" y="16"/>
                    </a:lnTo>
                    <a:lnTo>
                      <a:pt x="24" y="17"/>
                    </a:lnTo>
                    <a:lnTo>
                      <a:pt x="25" y="2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947">
                <a:extLst>
                  <a:ext uri="{FF2B5EF4-FFF2-40B4-BE49-F238E27FC236}">
                    <a16:creationId xmlns:a16="http://schemas.microsoft.com/office/drawing/2014/main" id="{CF66B286-4C3B-6E00-9B58-4FFF35BD9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1285"/>
                <a:ext cx="15" cy="16"/>
              </a:xfrm>
              <a:custGeom>
                <a:avLst/>
                <a:gdLst>
                  <a:gd name="T0" fmla="*/ 71 w 74"/>
                  <a:gd name="T1" fmla="*/ 20 h 80"/>
                  <a:gd name="T2" fmla="*/ 71 w 74"/>
                  <a:gd name="T3" fmla="*/ 33 h 80"/>
                  <a:gd name="T4" fmla="*/ 70 w 74"/>
                  <a:gd name="T5" fmla="*/ 34 h 80"/>
                  <a:gd name="T6" fmla="*/ 68 w 74"/>
                  <a:gd name="T7" fmla="*/ 36 h 80"/>
                  <a:gd name="T8" fmla="*/ 67 w 74"/>
                  <a:gd name="T9" fmla="*/ 33 h 80"/>
                  <a:gd name="T10" fmla="*/ 63 w 74"/>
                  <a:gd name="T11" fmla="*/ 28 h 80"/>
                  <a:gd name="T12" fmla="*/ 59 w 74"/>
                  <a:gd name="T13" fmla="*/ 34 h 80"/>
                  <a:gd name="T14" fmla="*/ 60 w 74"/>
                  <a:gd name="T15" fmla="*/ 44 h 80"/>
                  <a:gd name="T16" fmla="*/ 62 w 74"/>
                  <a:gd name="T17" fmla="*/ 48 h 80"/>
                  <a:gd name="T18" fmla="*/ 57 w 74"/>
                  <a:gd name="T19" fmla="*/ 60 h 80"/>
                  <a:gd name="T20" fmla="*/ 53 w 74"/>
                  <a:gd name="T21" fmla="*/ 60 h 80"/>
                  <a:gd name="T22" fmla="*/ 50 w 74"/>
                  <a:gd name="T23" fmla="*/ 57 h 80"/>
                  <a:gd name="T24" fmla="*/ 41 w 74"/>
                  <a:gd name="T25" fmla="*/ 59 h 80"/>
                  <a:gd name="T26" fmla="*/ 19 w 74"/>
                  <a:gd name="T27" fmla="*/ 80 h 80"/>
                  <a:gd name="T28" fmla="*/ 4 w 74"/>
                  <a:gd name="T29" fmla="*/ 70 h 80"/>
                  <a:gd name="T30" fmla="*/ 0 w 74"/>
                  <a:gd name="T31" fmla="*/ 61 h 80"/>
                  <a:gd name="T32" fmla="*/ 5 w 74"/>
                  <a:gd name="T33" fmla="*/ 44 h 80"/>
                  <a:gd name="T34" fmla="*/ 12 w 74"/>
                  <a:gd name="T35" fmla="*/ 33 h 80"/>
                  <a:gd name="T36" fmla="*/ 13 w 74"/>
                  <a:gd name="T37" fmla="*/ 30 h 80"/>
                  <a:gd name="T38" fmla="*/ 10 w 74"/>
                  <a:gd name="T39" fmla="*/ 27 h 80"/>
                  <a:gd name="T40" fmla="*/ 10 w 74"/>
                  <a:gd name="T41" fmla="*/ 14 h 80"/>
                  <a:gd name="T42" fmla="*/ 17 w 74"/>
                  <a:gd name="T43" fmla="*/ 20 h 80"/>
                  <a:gd name="T44" fmla="*/ 20 w 74"/>
                  <a:gd name="T45" fmla="*/ 25 h 80"/>
                  <a:gd name="T46" fmla="*/ 20 w 74"/>
                  <a:gd name="T47" fmla="*/ 20 h 80"/>
                  <a:gd name="T48" fmla="*/ 17 w 74"/>
                  <a:gd name="T49" fmla="*/ 14 h 80"/>
                  <a:gd name="T50" fmla="*/ 24 w 74"/>
                  <a:gd name="T51" fmla="*/ 2 h 80"/>
                  <a:gd name="T52" fmla="*/ 29 w 74"/>
                  <a:gd name="T53" fmla="*/ 5 h 80"/>
                  <a:gd name="T54" fmla="*/ 43 w 74"/>
                  <a:gd name="T55" fmla="*/ 10 h 80"/>
                  <a:gd name="T56" fmla="*/ 42 w 74"/>
                  <a:gd name="T57" fmla="*/ 20 h 80"/>
                  <a:gd name="T58" fmla="*/ 35 w 74"/>
                  <a:gd name="T59" fmla="*/ 27 h 80"/>
                  <a:gd name="T60" fmla="*/ 36 w 74"/>
                  <a:gd name="T61" fmla="*/ 28 h 80"/>
                  <a:gd name="T62" fmla="*/ 43 w 74"/>
                  <a:gd name="T63" fmla="*/ 25 h 80"/>
                  <a:gd name="T64" fmla="*/ 46 w 74"/>
                  <a:gd name="T65" fmla="*/ 20 h 80"/>
                  <a:gd name="T66" fmla="*/ 46 w 74"/>
                  <a:gd name="T67" fmla="*/ 16 h 80"/>
                  <a:gd name="T68" fmla="*/ 50 w 74"/>
                  <a:gd name="T69" fmla="*/ 9 h 80"/>
                  <a:gd name="T70" fmla="*/ 60 w 74"/>
                  <a:gd name="T71" fmla="*/ 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" h="80">
                    <a:moveTo>
                      <a:pt x="68" y="15"/>
                    </a:moveTo>
                    <a:lnTo>
                      <a:pt x="71" y="20"/>
                    </a:lnTo>
                    <a:lnTo>
                      <a:pt x="74" y="28"/>
                    </a:lnTo>
                    <a:lnTo>
                      <a:pt x="71" y="33"/>
                    </a:lnTo>
                    <a:lnTo>
                      <a:pt x="70" y="33"/>
                    </a:lnTo>
                    <a:lnTo>
                      <a:pt x="70" y="34"/>
                    </a:lnTo>
                    <a:lnTo>
                      <a:pt x="70" y="37"/>
                    </a:lnTo>
                    <a:lnTo>
                      <a:pt x="68" y="36"/>
                    </a:lnTo>
                    <a:lnTo>
                      <a:pt x="67" y="34"/>
                    </a:lnTo>
                    <a:lnTo>
                      <a:pt x="67" y="33"/>
                    </a:lnTo>
                    <a:lnTo>
                      <a:pt x="64" y="30"/>
                    </a:lnTo>
                    <a:lnTo>
                      <a:pt x="63" y="28"/>
                    </a:lnTo>
                    <a:lnTo>
                      <a:pt x="59" y="31"/>
                    </a:lnTo>
                    <a:lnTo>
                      <a:pt x="59" y="34"/>
                    </a:lnTo>
                    <a:lnTo>
                      <a:pt x="60" y="42"/>
                    </a:lnTo>
                    <a:lnTo>
                      <a:pt x="60" y="44"/>
                    </a:lnTo>
                    <a:lnTo>
                      <a:pt x="60" y="45"/>
                    </a:lnTo>
                    <a:lnTo>
                      <a:pt x="62" y="48"/>
                    </a:lnTo>
                    <a:lnTo>
                      <a:pt x="59" y="55"/>
                    </a:lnTo>
                    <a:lnTo>
                      <a:pt x="57" y="60"/>
                    </a:lnTo>
                    <a:lnTo>
                      <a:pt x="54" y="60"/>
                    </a:lnTo>
                    <a:lnTo>
                      <a:pt x="53" y="60"/>
                    </a:lnTo>
                    <a:lnTo>
                      <a:pt x="51" y="59"/>
                    </a:lnTo>
                    <a:lnTo>
                      <a:pt x="50" y="57"/>
                    </a:lnTo>
                    <a:lnTo>
                      <a:pt x="45" y="55"/>
                    </a:lnTo>
                    <a:lnTo>
                      <a:pt x="41" y="59"/>
                    </a:lnTo>
                    <a:lnTo>
                      <a:pt x="25" y="78"/>
                    </a:lnTo>
                    <a:lnTo>
                      <a:pt x="19" y="80"/>
                    </a:lnTo>
                    <a:lnTo>
                      <a:pt x="16" y="80"/>
                    </a:lnTo>
                    <a:lnTo>
                      <a:pt x="4" y="70"/>
                    </a:lnTo>
                    <a:lnTo>
                      <a:pt x="0" y="66"/>
                    </a:lnTo>
                    <a:lnTo>
                      <a:pt x="0" y="61"/>
                    </a:lnTo>
                    <a:lnTo>
                      <a:pt x="1" y="53"/>
                    </a:lnTo>
                    <a:lnTo>
                      <a:pt x="5" y="44"/>
                    </a:lnTo>
                    <a:lnTo>
                      <a:pt x="10" y="38"/>
                    </a:lnTo>
                    <a:lnTo>
                      <a:pt x="12" y="33"/>
                    </a:lnTo>
                    <a:lnTo>
                      <a:pt x="13" y="31"/>
                    </a:lnTo>
                    <a:lnTo>
                      <a:pt x="13" y="30"/>
                    </a:lnTo>
                    <a:lnTo>
                      <a:pt x="12" y="30"/>
                    </a:lnTo>
                    <a:lnTo>
                      <a:pt x="10" y="27"/>
                    </a:lnTo>
                    <a:lnTo>
                      <a:pt x="10" y="25"/>
                    </a:lnTo>
                    <a:lnTo>
                      <a:pt x="10" y="14"/>
                    </a:lnTo>
                    <a:lnTo>
                      <a:pt x="14" y="14"/>
                    </a:lnTo>
                    <a:lnTo>
                      <a:pt x="17" y="20"/>
                    </a:lnTo>
                    <a:lnTo>
                      <a:pt x="17" y="22"/>
                    </a:lnTo>
                    <a:lnTo>
                      <a:pt x="20" y="25"/>
                    </a:lnTo>
                    <a:lnTo>
                      <a:pt x="27" y="20"/>
                    </a:lnTo>
                    <a:lnTo>
                      <a:pt x="20" y="20"/>
                    </a:lnTo>
                    <a:lnTo>
                      <a:pt x="20" y="14"/>
                    </a:lnTo>
                    <a:lnTo>
                      <a:pt x="17" y="14"/>
                    </a:lnTo>
                    <a:lnTo>
                      <a:pt x="20" y="5"/>
                    </a:lnTo>
                    <a:lnTo>
                      <a:pt x="24" y="2"/>
                    </a:lnTo>
                    <a:lnTo>
                      <a:pt x="27" y="0"/>
                    </a:lnTo>
                    <a:lnTo>
                      <a:pt x="29" y="5"/>
                    </a:lnTo>
                    <a:lnTo>
                      <a:pt x="41" y="9"/>
                    </a:lnTo>
                    <a:lnTo>
                      <a:pt x="43" y="10"/>
                    </a:lnTo>
                    <a:lnTo>
                      <a:pt x="43" y="16"/>
                    </a:lnTo>
                    <a:lnTo>
                      <a:pt x="42" y="20"/>
                    </a:lnTo>
                    <a:lnTo>
                      <a:pt x="39" y="25"/>
                    </a:lnTo>
                    <a:lnTo>
                      <a:pt x="35" y="27"/>
                    </a:lnTo>
                    <a:lnTo>
                      <a:pt x="35" y="28"/>
                    </a:lnTo>
                    <a:lnTo>
                      <a:pt x="36" y="28"/>
                    </a:lnTo>
                    <a:lnTo>
                      <a:pt x="42" y="27"/>
                    </a:lnTo>
                    <a:lnTo>
                      <a:pt x="43" y="25"/>
                    </a:lnTo>
                    <a:lnTo>
                      <a:pt x="46" y="23"/>
                    </a:lnTo>
                    <a:lnTo>
                      <a:pt x="46" y="20"/>
                    </a:lnTo>
                    <a:lnTo>
                      <a:pt x="46" y="17"/>
                    </a:lnTo>
                    <a:lnTo>
                      <a:pt x="46" y="16"/>
                    </a:lnTo>
                    <a:lnTo>
                      <a:pt x="47" y="16"/>
                    </a:lnTo>
                    <a:lnTo>
                      <a:pt x="50" y="9"/>
                    </a:lnTo>
                    <a:lnTo>
                      <a:pt x="56" y="8"/>
                    </a:lnTo>
                    <a:lnTo>
                      <a:pt x="60" y="9"/>
                    </a:lnTo>
                    <a:lnTo>
                      <a:pt x="68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948">
                <a:extLst>
                  <a:ext uri="{FF2B5EF4-FFF2-40B4-BE49-F238E27FC236}">
                    <a16:creationId xmlns:a16="http://schemas.microsoft.com/office/drawing/2014/main" id="{205FCFF6-E6AA-D8DD-7E96-567671A84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1" y="1273"/>
                <a:ext cx="19" cy="15"/>
              </a:xfrm>
              <a:custGeom>
                <a:avLst/>
                <a:gdLst>
                  <a:gd name="T0" fmla="*/ 42 w 94"/>
                  <a:gd name="T1" fmla="*/ 8 h 73"/>
                  <a:gd name="T2" fmla="*/ 56 w 94"/>
                  <a:gd name="T3" fmla="*/ 12 h 73"/>
                  <a:gd name="T4" fmla="*/ 63 w 94"/>
                  <a:gd name="T5" fmla="*/ 6 h 73"/>
                  <a:gd name="T6" fmla="*/ 67 w 94"/>
                  <a:gd name="T7" fmla="*/ 2 h 73"/>
                  <a:gd name="T8" fmla="*/ 85 w 94"/>
                  <a:gd name="T9" fmla="*/ 0 h 73"/>
                  <a:gd name="T10" fmla="*/ 90 w 94"/>
                  <a:gd name="T11" fmla="*/ 8 h 73"/>
                  <a:gd name="T12" fmla="*/ 93 w 94"/>
                  <a:gd name="T13" fmla="*/ 17 h 73"/>
                  <a:gd name="T14" fmla="*/ 94 w 94"/>
                  <a:gd name="T15" fmla="*/ 20 h 73"/>
                  <a:gd name="T16" fmla="*/ 78 w 94"/>
                  <a:gd name="T17" fmla="*/ 30 h 73"/>
                  <a:gd name="T18" fmla="*/ 73 w 94"/>
                  <a:gd name="T19" fmla="*/ 30 h 73"/>
                  <a:gd name="T20" fmla="*/ 73 w 94"/>
                  <a:gd name="T21" fmla="*/ 35 h 73"/>
                  <a:gd name="T22" fmla="*/ 79 w 94"/>
                  <a:gd name="T23" fmla="*/ 43 h 73"/>
                  <a:gd name="T24" fmla="*/ 78 w 94"/>
                  <a:gd name="T25" fmla="*/ 51 h 73"/>
                  <a:gd name="T26" fmla="*/ 63 w 94"/>
                  <a:gd name="T27" fmla="*/ 54 h 73"/>
                  <a:gd name="T28" fmla="*/ 66 w 94"/>
                  <a:gd name="T29" fmla="*/ 65 h 73"/>
                  <a:gd name="T30" fmla="*/ 63 w 94"/>
                  <a:gd name="T31" fmla="*/ 68 h 73"/>
                  <a:gd name="T32" fmla="*/ 56 w 94"/>
                  <a:gd name="T33" fmla="*/ 60 h 73"/>
                  <a:gd name="T34" fmla="*/ 47 w 94"/>
                  <a:gd name="T35" fmla="*/ 62 h 73"/>
                  <a:gd name="T36" fmla="*/ 55 w 94"/>
                  <a:gd name="T37" fmla="*/ 47 h 73"/>
                  <a:gd name="T38" fmla="*/ 57 w 94"/>
                  <a:gd name="T39" fmla="*/ 40 h 73"/>
                  <a:gd name="T40" fmla="*/ 65 w 94"/>
                  <a:gd name="T41" fmla="*/ 31 h 73"/>
                  <a:gd name="T42" fmla="*/ 68 w 94"/>
                  <a:gd name="T43" fmla="*/ 24 h 73"/>
                  <a:gd name="T44" fmla="*/ 63 w 94"/>
                  <a:gd name="T45" fmla="*/ 25 h 73"/>
                  <a:gd name="T46" fmla="*/ 70 w 94"/>
                  <a:gd name="T47" fmla="*/ 20 h 73"/>
                  <a:gd name="T48" fmla="*/ 76 w 94"/>
                  <a:gd name="T49" fmla="*/ 10 h 73"/>
                  <a:gd name="T50" fmla="*/ 61 w 94"/>
                  <a:gd name="T51" fmla="*/ 23 h 73"/>
                  <a:gd name="T52" fmla="*/ 56 w 94"/>
                  <a:gd name="T53" fmla="*/ 30 h 73"/>
                  <a:gd name="T54" fmla="*/ 36 w 94"/>
                  <a:gd name="T55" fmla="*/ 48 h 73"/>
                  <a:gd name="T56" fmla="*/ 33 w 94"/>
                  <a:gd name="T57" fmla="*/ 57 h 73"/>
                  <a:gd name="T58" fmla="*/ 33 w 94"/>
                  <a:gd name="T59" fmla="*/ 46 h 73"/>
                  <a:gd name="T60" fmla="*/ 40 w 94"/>
                  <a:gd name="T61" fmla="*/ 37 h 73"/>
                  <a:gd name="T62" fmla="*/ 21 w 94"/>
                  <a:gd name="T63" fmla="*/ 63 h 73"/>
                  <a:gd name="T64" fmla="*/ 23 w 94"/>
                  <a:gd name="T65" fmla="*/ 70 h 73"/>
                  <a:gd name="T66" fmla="*/ 21 w 94"/>
                  <a:gd name="T67" fmla="*/ 73 h 73"/>
                  <a:gd name="T68" fmla="*/ 14 w 94"/>
                  <a:gd name="T69" fmla="*/ 63 h 73"/>
                  <a:gd name="T70" fmla="*/ 9 w 94"/>
                  <a:gd name="T71" fmla="*/ 68 h 73"/>
                  <a:gd name="T72" fmla="*/ 8 w 94"/>
                  <a:gd name="T73" fmla="*/ 69 h 73"/>
                  <a:gd name="T74" fmla="*/ 4 w 94"/>
                  <a:gd name="T75" fmla="*/ 67 h 73"/>
                  <a:gd name="T76" fmla="*/ 2 w 94"/>
                  <a:gd name="T77" fmla="*/ 63 h 73"/>
                  <a:gd name="T78" fmla="*/ 5 w 94"/>
                  <a:gd name="T79" fmla="*/ 60 h 73"/>
                  <a:gd name="T80" fmla="*/ 0 w 94"/>
                  <a:gd name="T81" fmla="*/ 56 h 73"/>
                  <a:gd name="T82" fmla="*/ 3 w 94"/>
                  <a:gd name="T83" fmla="*/ 50 h 73"/>
                  <a:gd name="T84" fmla="*/ 23 w 94"/>
                  <a:gd name="T85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4" h="73">
                    <a:moveTo>
                      <a:pt x="32" y="11"/>
                    </a:moveTo>
                    <a:lnTo>
                      <a:pt x="42" y="8"/>
                    </a:lnTo>
                    <a:lnTo>
                      <a:pt x="51" y="12"/>
                    </a:lnTo>
                    <a:lnTo>
                      <a:pt x="56" y="12"/>
                    </a:lnTo>
                    <a:lnTo>
                      <a:pt x="59" y="10"/>
                    </a:lnTo>
                    <a:lnTo>
                      <a:pt x="63" y="6"/>
                    </a:lnTo>
                    <a:lnTo>
                      <a:pt x="63" y="3"/>
                    </a:lnTo>
                    <a:lnTo>
                      <a:pt x="67" y="2"/>
                    </a:lnTo>
                    <a:lnTo>
                      <a:pt x="80" y="0"/>
                    </a:lnTo>
                    <a:lnTo>
                      <a:pt x="85" y="0"/>
                    </a:lnTo>
                    <a:lnTo>
                      <a:pt x="89" y="3"/>
                    </a:lnTo>
                    <a:lnTo>
                      <a:pt x="90" y="8"/>
                    </a:lnTo>
                    <a:lnTo>
                      <a:pt x="93" y="13"/>
                    </a:lnTo>
                    <a:lnTo>
                      <a:pt x="93" y="17"/>
                    </a:lnTo>
                    <a:lnTo>
                      <a:pt x="93" y="18"/>
                    </a:lnTo>
                    <a:lnTo>
                      <a:pt x="94" y="20"/>
                    </a:lnTo>
                    <a:lnTo>
                      <a:pt x="87" y="27"/>
                    </a:lnTo>
                    <a:lnTo>
                      <a:pt x="78" y="30"/>
                    </a:lnTo>
                    <a:lnTo>
                      <a:pt x="74" y="29"/>
                    </a:lnTo>
                    <a:lnTo>
                      <a:pt x="73" y="30"/>
                    </a:lnTo>
                    <a:lnTo>
                      <a:pt x="72" y="31"/>
                    </a:lnTo>
                    <a:lnTo>
                      <a:pt x="73" y="35"/>
                    </a:lnTo>
                    <a:lnTo>
                      <a:pt x="73" y="42"/>
                    </a:lnTo>
                    <a:lnTo>
                      <a:pt x="79" y="43"/>
                    </a:lnTo>
                    <a:lnTo>
                      <a:pt x="80" y="47"/>
                    </a:lnTo>
                    <a:lnTo>
                      <a:pt x="78" y="51"/>
                    </a:lnTo>
                    <a:lnTo>
                      <a:pt x="68" y="48"/>
                    </a:lnTo>
                    <a:lnTo>
                      <a:pt x="63" y="54"/>
                    </a:lnTo>
                    <a:lnTo>
                      <a:pt x="66" y="62"/>
                    </a:lnTo>
                    <a:lnTo>
                      <a:pt x="66" y="65"/>
                    </a:lnTo>
                    <a:lnTo>
                      <a:pt x="66" y="68"/>
                    </a:lnTo>
                    <a:lnTo>
                      <a:pt x="63" y="68"/>
                    </a:lnTo>
                    <a:lnTo>
                      <a:pt x="61" y="67"/>
                    </a:lnTo>
                    <a:lnTo>
                      <a:pt x="56" y="60"/>
                    </a:lnTo>
                    <a:lnTo>
                      <a:pt x="45" y="69"/>
                    </a:lnTo>
                    <a:lnTo>
                      <a:pt x="47" y="62"/>
                    </a:lnTo>
                    <a:lnTo>
                      <a:pt x="53" y="57"/>
                    </a:lnTo>
                    <a:lnTo>
                      <a:pt x="55" y="47"/>
                    </a:lnTo>
                    <a:lnTo>
                      <a:pt x="55" y="43"/>
                    </a:lnTo>
                    <a:lnTo>
                      <a:pt x="57" y="40"/>
                    </a:lnTo>
                    <a:lnTo>
                      <a:pt x="60" y="35"/>
                    </a:lnTo>
                    <a:lnTo>
                      <a:pt x="65" y="31"/>
                    </a:lnTo>
                    <a:lnTo>
                      <a:pt x="68" y="25"/>
                    </a:lnTo>
                    <a:lnTo>
                      <a:pt x="68" y="24"/>
                    </a:lnTo>
                    <a:lnTo>
                      <a:pt x="70" y="25"/>
                    </a:lnTo>
                    <a:lnTo>
                      <a:pt x="63" y="25"/>
                    </a:lnTo>
                    <a:lnTo>
                      <a:pt x="62" y="24"/>
                    </a:lnTo>
                    <a:lnTo>
                      <a:pt x="70" y="20"/>
                    </a:lnTo>
                    <a:lnTo>
                      <a:pt x="77" y="11"/>
                    </a:lnTo>
                    <a:lnTo>
                      <a:pt x="76" y="10"/>
                    </a:lnTo>
                    <a:lnTo>
                      <a:pt x="68" y="19"/>
                    </a:lnTo>
                    <a:lnTo>
                      <a:pt x="61" y="23"/>
                    </a:lnTo>
                    <a:lnTo>
                      <a:pt x="59" y="28"/>
                    </a:lnTo>
                    <a:lnTo>
                      <a:pt x="56" y="30"/>
                    </a:lnTo>
                    <a:lnTo>
                      <a:pt x="50" y="36"/>
                    </a:lnTo>
                    <a:lnTo>
                      <a:pt x="36" y="48"/>
                    </a:lnTo>
                    <a:lnTo>
                      <a:pt x="37" y="54"/>
                    </a:lnTo>
                    <a:lnTo>
                      <a:pt x="33" y="57"/>
                    </a:lnTo>
                    <a:lnTo>
                      <a:pt x="32" y="52"/>
                    </a:lnTo>
                    <a:lnTo>
                      <a:pt x="33" y="46"/>
                    </a:lnTo>
                    <a:lnTo>
                      <a:pt x="37" y="43"/>
                    </a:lnTo>
                    <a:lnTo>
                      <a:pt x="40" y="37"/>
                    </a:lnTo>
                    <a:lnTo>
                      <a:pt x="37" y="39"/>
                    </a:lnTo>
                    <a:lnTo>
                      <a:pt x="21" y="63"/>
                    </a:lnTo>
                    <a:lnTo>
                      <a:pt x="21" y="65"/>
                    </a:lnTo>
                    <a:lnTo>
                      <a:pt x="23" y="70"/>
                    </a:lnTo>
                    <a:lnTo>
                      <a:pt x="21" y="71"/>
                    </a:lnTo>
                    <a:lnTo>
                      <a:pt x="21" y="73"/>
                    </a:lnTo>
                    <a:lnTo>
                      <a:pt x="16" y="63"/>
                    </a:lnTo>
                    <a:lnTo>
                      <a:pt x="14" y="63"/>
                    </a:lnTo>
                    <a:lnTo>
                      <a:pt x="11" y="68"/>
                    </a:lnTo>
                    <a:lnTo>
                      <a:pt x="9" y="68"/>
                    </a:lnTo>
                    <a:lnTo>
                      <a:pt x="8" y="68"/>
                    </a:lnTo>
                    <a:lnTo>
                      <a:pt x="8" y="69"/>
                    </a:lnTo>
                    <a:lnTo>
                      <a:pt x="5" y="68"/>
                    </a:lnTo>
                    <a:lnTo>
                      <a:pt x="4" y="67"/>
                    </a:lnTo>
                    <a:lnTo>
                      <a:pt x="0" y="64"/>
                    </a:lnTo>
                    <a:lnTo>
                      <a:pt x="2" y="63"/>
                    </a:lnTo>
                    <a:lnTo>
                      <a:pt x="5" y="62"/>
                    </a:lnTo>
                    <a:lnTo>
                      <a:pt x="5" y="60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52"/>
                    </a:lnTo>
                    <a:lnTo>
                      <a:pt x="3" y="50"/>
                    </a:lnTo>
                    <a:lnTo>
                      <a:pt x="20" y="20"/>
                    </a:lnTo>
                    <a:lnTo>
                      <a:pt x="23" y="14"/>
                    </a:lnTo>
                    <a:lnTo>
                      <a:pt x="32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949">
                <a:extLst>
                  <a:ext uri="{FF2B5EF4-FFF2-40B4-BE49-F238E27FC236}">
                    <a16:creationId xmlns:a16="http://schemas.microsoft.com/office/drawing/2014/main" id="{C0E50C04-3797-1AD2-4A07-83DA5FB3A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0" y="1581"/>
                <a:ext cx="6" cy="8"/>
              </a:xfrm>
              <a:custGeom>
                <a:avLst/>
                <a:gdLst>
                  <a:gd name="T0" fmla="*/ 27 w 33"/>
                  <a:gd name="T1" fmla="*/ 21 h 39"/>
                  <a:gd name="T2" fmla="*/ 21 w 33"/>
                  <a:gd name="T3" fmla="*/ 20 h 39"/>
                  <a:gd name="T4" fmla="*/ 19 w 33"/>
                  <a:gd name="T5" fmla="*/ 20 h 39"/>
                  <a:gd name="T6" fmla="*/ 15 w 33"/>
                  <a:gd name="T7" fmla="*/ 15 h 39"/>
                  <a:gd name="T8" fmla="*/ 15 w 33"/>
                  <a:gd name="T9" fmla="*/ 14 h 39"/>
                  <a:gd name="T10" fmla="*/ 15 w 33"/>
                  <a:gd name="T11" fmla="*/ 8 h 39"/>
                  <a:gd name="T12" fmla="*/ 15 w 33"/>
                  <a:gd name="T13" fmla="*/ 5 h 39"/>
                  <a:gd name="T14" fmla="*/ 9 w 33"/>
                  <a:gd name="T15" fmla="*/ 0 h 39"/>
                  <a:gd name="T16" fmla="*/ 6 w 33"/>
                  <a:gd name="T17" fmla="*/ 5 h 39"/>
                  <a:gd name="T18" fmla="*/ 0 w 33"/>
                  <a:gd name="T19" fmla="*/ 22 h 39"/>
                  <a:gd name="T20" fmla="*/ 1 w 33"/>
                  <a:gd name="T21" fmla="*/ 31 h 39"/>
                  <a:gd name="T22" fmla="*/ 4 w 33"/>
                  <a:gd name="T23" fmla="*/ 38 h 39"/>
                  <a:gd name="T24" fmla="*/ 4 w 33"/>
                  <a:gd name="T25" fmla="*/ 39 h 39"/>
                  <a:gd name="T26" fmla="*/ 7 w 33"/>
                  <a:gd name="T27" fmla="*/ 39 h 39"/>
                  <a:gd name="T28" fmla="*/ 9 w 33"/>
                  <a:gd name="T29" fmla="*/ 37 h 39"/>
                  <a:gd name="T30" fmla="*/ 12 w 33"/>
                  <a:gd name="T31" fmla="*/ 33 h 39"/>
                  <a:gd name="T32" fmla="*/ 17 w 33"/>
                  <a:gd name="T33" fmla="*/ 27 h 39"/>
                  <a:gd name="T34" fmla="*/ 20 w 33"/>
                  <a:gd name="T35" fmla="*/ 26 h 39"/>
                  <a:gd name="T36" fmla="*/ 26 w 33"/>
                  <a:gd name="T37" fmla="*/ 27 h 39"/>
                  <a:gd name="T38" fmla="*/ 29 w 33"/>
                  <a:gd name="T39" fmla="*/ 27 h 39"/>
                  <a:gd name="T40" fmla="*/ 31 w 33"/>
                  <a:gd name="T41" fmla="*/ 27 h 39"/>
                  <a:gd name="T42" fmla="*/ 31 w 33"/>
                  <a:gd name="T43" fmla="*/ 26 h 39"/>
                  <a:gd name="T44" fmla="*/ 32 w 33"/>
                  <a:gd name="T45" fmla="*/ 26 h 39"/>
                  <a:gd name="T46" fmla="*/ 33 w 33"/>
                  <a:gd name="T47" fmla="*/ 26 h 39"/>
                  <a:gd name="T48" fmla="*/ 32 w 33"/>
                  <a:gd name="T49" fmla="*/ 22 h 39"/>
                  <a:gd name="T50" fmla="*/ 31 w 33"/>
                  <a:gd name="T51" fmla="*/ 21 h 39"/>
                  <a:gd name="T52" fmla="*/ 29 w 33"/>
                  <a:gd name="T53" fmla="*/ 20 h 39"/>
                  <a:gd name="T54" fmla="*/ 27 w 33"/>
                  <a:gd name="T55" fmla="*/ 2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39">
                    <a:moveTo>
                      <a:pt x="27" y="21"/>
                    </a:moveTo>
                    <a:lnTo>
                      <a:pt x="21" y="20"/>
                    </a:lnTo>
                    <a:lnTo>
                      <a:pt x="19" y="20"/>
                    </a:lnTo>
                    <a:lnTo>
                      <a:pt x="15" y="15"/>
                    </a:lnTo>
                    <a:lnTo>
                      <a:pt x="15" y="14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9" y="0"/>
                    </a:lnTo>
                    <a:lnTo>
                      <a:pt x="6" y="5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4" y="38"/>
                    </a:lnTo>
                    <a:lnTo>
                      <a:pt x="4" y="39"/>
                    </a:lnTo>
                    <a:lnTo>
                      <a:pt x="7" y="39"/>
                    </a:lnTo>
                    <a:lnTo>
                      <a:pt x="9" y="37"/>
                    </a:lnTo>
                    <a:lnTo>
                      <a:pt x="12" y="33"/>
                    </a:lnTo>
                    <a:lnTo>
                      <a:pt x="17" y="27"/>
                    </a:lnTo>
                    <a:lnTo>
                      <a:pt x="20" y="26"/>
                    </a:lnTo>
                    <a:lnTo>
                      <a:pt x="26" y="27"/>
                    </a:lnTo>
                    <a:lnTo>
                      <a:pt x="29" y="27"/>
                    </a:lnTo>
                    <a:lnTo>
                      <a:pt x="31" y="27"/>
                    </a:lnTo>
                    <a:lnTo>
                      <a:pt x="31" y="26"/>
                    </a:lnTo>
                    <a:lnTo>
                      <a:pt x="32" y="26"/>
                    </a:lnTo>
                    <a:lnTo>
                      <a:pt x="33" y="26"/>
                    </a:lnTo>
                    <a:lnTo>
                      <a:pt x="32" y="22"/>
                    </a:lnTo>
                    <a:lnTo>
                      <a:pt x="31" y="21"/>
                    </a:lnTo>
                    <a:lnTo>
                      <a:pt x="29" y="20"/>
                    </a:lnTo>
                    <a:lnTo>
                      <a:pt x="27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950">
                <a:extLst>
                  <a:ext uri="{FF2B5EF4-FFF2-40B4-BE49-F238E27FC236}">
                    <a16:creationId xmlns:a16="http://schemas.microsoft.com/office/drawing/2014/main" id="{8E1CC7E0-1BA9-3050-1E16-64495515F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0" y="1581"/>
                <a:ext cx="6" cy="8"/>
              </a:xfrm>
              <a:custGeom>
                <a:avLst/>
                <a:gdLst>
                  <a:gd name="T0" fmla="*/ 19 w 33"/>
                  <a:gd name="T1" fmla="*/ 20 h 39"/>
                  <a:gd name="T2" fmla="*/ 15 w 33"/>
                  <a:gd name="T3" fmla="*/ 15 h 39"/>
                  <a:gd name="T4" fmla="*/ 15 w 33"/>
                  <a:gd name="T5" fmla="*/ 14 h 39"/>
                  <a:gd name="T6" fmla="*/ 15 w 33"/>
                  <a:gd name="T7" fmla="*/ 8 h 39"/>
                  <a:gd name="T8" fmla="*/ 15 w 33"/>
                  <a:gd name="T9" fmla="*/ 5 h 39"/>
                  <a:gd name="T10" fmla="*/ 9 w 33"/>
                  <a:gd name="T11" fmla="*/ 0 h 39"/>
                  <a:gd name="T12" fmla="*/ 6 w 33"/>
                  <a:gd name="T13" fmla="*/ 5 h 39"/>
                  <a:gd name="T14" fmla="*/ 0 w 33"/>
                  <a:gd name="T15" fmla="*/ 22 h 39"/>
                  <a:gd name="T16" fmla="*/ 1 w 33"/>
                  <a:gd name="T17" fmla="*/ 31 h 39"/>
                  <a:gd name="T18" fmla="*/ 4 w 33"/>
                  <a:gd name="T19" fmla="*/ 38 h 39"/>
                  <a:gd name="T20" fmla="*/ 4 w 33"/>
                  <a:gd name="T21" fmla="*/ 39 h 39"/>
                  <a:gd name="T22" fmla="*/ 7 w 33"/>
                  <a:gd name="T23" fmla="*/ 39 h 39"/>
                  <a:gd name="T24" fmla="*/ 9 w 33"/>
                  <a:gd name="T25" fmla="*/ 37 h 39"/>
                  <a:gd name="T26" fmla="*/ 12 w 33"/>
                  <a:gd name="T27" fmla="*/ 33 h 39"/>
                  <a:gd name="T28" fmla="*/ 17 w 33"/>
                  <a:gd name="T29" fmla="*/ 27 h 39"/>
                  <a:gd name="T30" fmla="*/ 20 w 33"/>
                  <a:gd name="T31" fmla="*/ 26 h 39"/>
                  <a:gd name="T32" fmla="*/ 26 w 33"/>
                  <a:gd name="T33" fmla="*/ 27 h 39"/>
                  <a:gd name="T34" fmla="*/ 29 w 33"/>
                  <a:gd name="T35" fmla="*/ 27 h 39"/>
                  <a:gd name="T36" fmla="*/ 31 w 33"/>
                  <a:gd name="T37" fmla="*/ 27 h 39"/>
                  <a:gd name="T38" fmla="*/ 31 w 33"/>
                  <a:gd name="T39" fmla="*/ 26 h 39"/>
                  <a:gd name="T40" fmla="*/ 32 w 33"/>
                  <a:gd name="T41" fmla="*/ 26 h 39"/>
                  <a:gd name="T42" fmla="*/ 33 w 33"/>
                  <a:gd name="T43" fmla="*/ 26 h 39"/>
                  <a:gd name="T44" fmla="*/ 32 w 33"/>
                  <a:gd name="T45" fmla="*/ 22 h 39"/>
                  <a:gd name="T46" fmla="*/ 31 w 33"/>
                  <a:gd name="T47" fmla="*/ 21 h 39"/>
                  <a:gd name="T48" fmla="*/ 29 w 33"/>
                  <a:gd name="T49" fmla="*/ 20 h 39"/>
                  <a:gd name="T50" fmla="*/ 27 w 33"/>
                  <a:gd name="T51" fmla="*/ 21 h 39"/>
                  <a:gd name="T52" fmla="*/ 21 w 33"/>
                  <a:gd name="T53" fmla="*/ 20 h 39"/>
                  <a:gd name="T54" fmla="*/ 19 w 33"/>
                  <a:gd name="T55" fmla="*/ 2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39">
                    <a:moveTo>
                      <a:pt x="19" y="20"/>
                    </a:moveTo>
                    <a:lnTo>
                      <a:pt x="15" y="15"/>
                    </a:lnTo>
                    <a:lnTo>
                      <a:pt x="15" y="14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9" y="0"/>
                    </a:lnTo>
                    <a:lnTo>
                      <a:pt x="6" y="5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4" y="38"/>
                    </a:lnTo>
                    <a:lnTo>
                      <a:pt x="4" y="39"/>
                    </a:lnTo>
                    <a:lnTo>
                      <a:pt x="7" y="39"/>
                    </a:lnTo>
                    <a:lnTo>
                      <a:pt x="9" y="37"/>
                    </a:lnTo>
                    <a:lnTo>
                      <a:pt x="12" y="33"/>
                    </a:lnTo>
                    <a:lnTo>
                      <a:pt x="17" y="27"/>
                    </a:lnTo>
                    <a:lnTo>
                      <a:pt x="20" y="26"/>
                    </a:lnTo>
                    <a:lnTo>
                      <a:pt x="26" y="27"/>
                    </a:lnTo>
                    <a:lnTo>
                      <a:pt x="29" y="27"/>
                    </a:lnTo>
                    <a:lnTo>
                      <a:pt x="31" y="27"/>
                    </a:lnTo>
                    <a:lnTo>
                      <a:pt x="31" y="26"/>
                    </a:lnTo>
                    <a:lnTo>
                      <a:pt x="32" y="26"/>
                    </a:lnTo>
                    <a:lnTo>
                      <a:pt x="33" y="26"/>
                    </a:lnTo>
                    <a:lnTo>
                      <a:pt x="32" y="22"/>
                    </a:lnTo>
                    <a:lnTo>
                      <a:pt x="31" y="21"/>
                    </a:lnTo>
                    <a:lnTo>
                      <a:pt x="29" y="20"/>
                    </a:lnTo>
                    <a:lnTo>
                      <a:pt x="27" y="21"/>
                    </a:lnTo>
                    <a:lnTo>
                      <a:pt x="21" y="20"/>
                    </a:lnTo>
                    <a:lnTo>
                      <a:pt x="19" y="2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951">
                <a:extLst>
                  <a:ext uri="{FF2B5EF4-FFF2-40B4-BE49-F238E27FC236}">
                    <a16:creationId xmlns:a16="http://schemas.microsoft.com/office/drawing/2014/main" id="{11974AED-46A1-5E6F-9014-7EE6A76D6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906"/>
                <a:ext cx="7" cy="6"/>
              </a:xfrm>
              <a:custGeom>
                <a:avLst/>
                <a:gdLst>
                  <a:gd name="T0" fmla="*/ 7 w 36"/>
                  <a:gd name="T1" fmla="*/ 21 h 32"/>
                  <a:gd name="T2" fmla="*/ 12 w 36"/>
                  <a:gd name="T3" fmla="*/ 22 h 32"/>
                  <a:gd name="T4" fmla="*/ 16 w 36"/>
                  <a:gd name="T5" fmla="*/ 26 h 32"/>
                  <a:gd name="T6" fmla="*/ 17 w 36"/>
                  <a:gd name="T7" fmla="*/ 28 h 32"/>
                  <a:gd name="T8" fmla="*/ 22 w 36"/>
                  <a:gd name="T9" fmla="*/ 31 h 32"/>
                  <a:gd name="T10" fmla="*/ 33 w 36"/>
                  <a:gd name="T11" fmla="*/ 32 h 32"/>
                  <a:gd name="T12" fmla="*/ 33 w 36"/>
                  <a:gd name="T13" fmla="*/ 31 h 32"/>
                  <a:gd name="T14" fmla="*/ 34 w 36"/>
                  <a:gd name="T15" fmla="*/ 31 h 32"/>
                  <a:gd name="T16" fmla="*/ 34 w 36"/>
                  <a:gd name="T17" fmla="*/ 30 h 32"/>
                  <a:gd name="T18" fmla="*/ 35 w 36"/>
                  <a:gd name="T19" fmla="*/ 30 h 32"/>
                  <a:gd name="T20" fmla="*/ 35 w 36"/>
                  <a:gd name="T21" fmla="*/ 27 h 32"/>
                  <a:gd name="T22" fmla="*/ 35 w 36"/>
                  <a:gd name="T23" fmla="*/ 26 h 32"/>
                  <a:gd name="T24" fmla="*/ 36 w 36"/>
                  <a:gd name="T25" fmla="*/ 26 h 32"/>
                  <a:gd name="T26" fmla="*/ 35 w 36"/>
                  <a:gd name="T27" fmla="*/ 21 h 32"/>
                  <a:gd name="T28" fmla="*/ 34 w 36"/>
                  <a:gd name="T29" fmla="*/ 19 h 32"/>
                  <a:gd name="T30" fmla="*/ 31 w 36"/>
                  <a:gd name="T31" fmla="*/ 16 h 32"/>
                  <a:gd name="T32" fmla="*/ 29 w 36"/>
                  <a:gd name="T33" fmla="*/ 16 h 32"/>
                  <a:gd name="T34" fmla="*/ 25 w 36"/>
                  <a:gd name="T35" fmla="*/ 15 h 32"/>
                  <a:gd name="T36" fmla="*/ 24 w 36"/>
                  <a:gd name="T37" fmla="*/ 15 h 32"/>
                  <a:gd name="T38" fmla="*/ 23 w 36"/>
                  <a:gd name="T39" fmla="*/ 14 h 32"/>
                  <a:gd name="T40" fmla="*/ 24 w 36"/>
                  <a:gd name="T41" fmla="*/ 14 h 32"/>
                  <a:gd name="T42" fmla="*/ 22 w 36"/>
                  <a:gd name="T43" fmla="*/ 10 h 32"/>
                  <a:gd name="T44" fmla="*/ 18 w 36"/>
                  <a:gd name="T45" fmla="*/ 10 h 32"/>
                  <a:gd name="T46" fmla="*/ 15 w 36"/>
                  <a:gd name="T47" fmla="*/ 9 h 32"/>
                  <a:gd name="T48" fmla="*/ 13 w 36"/>
                  <a:gd name="T49" fmla="*/ 7 h 32"/>
                  <a:gd name="T50" fmla="*/ 10 w 36"/>
                  <a:gd name="T51" fmla="*/ 2 h 32"/>
                  <a:gd name="T52" fmla="*/ 7 w 36"/>
                  <a:gd name="T53" fmla="*/ 0 h 32"/>
                  <a:gd name="T54" fmla="*/ 0 w 36"/>
                  <a:gd name="T55" fmla="*/ 4 h 32"/>
                  <a:gd name="T56" fmla="*/ 0 w 36"/>
                  <a:gd name="T57" fmla="*/ 7 h 32"/>
                  <a:gd name="T58" fmla="*/ 4 w 36"/>
                  <a:gd name="T59" fmla="*/ 9 h 32"/>
                  <a:gd name="T60" fmla="*/ 4 w 36"/>
                  <a:gd name="T61" fmla="*/ 15 h 32"/>
                  <a:gd name="T62" fmla="*/ 4 w 36"/>
                  <a:gd name="T63" fmla="*/ 17 h 32"/>
                  <a:gd name="T64" fmla="*/ 7 w 36"/>
                  <a:gd name="T65" fmla="*/ 2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6" h="32">
                    <a:moveTo>
                      <a:pt x="7" y="21"/>
                    </a:moveTo>
                    <a:lnTo>
                      <a:pt x="12" y="22"/>
                    </a:lnTo>
                    <a:lnTo>
                      <a:pt x="16" y="26"/>
                    </a:lnTo>
                    <a:lnTo>
                      <a:pt x="17" y="28"/>
                    </a:lnTo>
                    <a:lnTo>
                      <a:pt x="22" y="31"/>
                    </a:lnTo>
                    <a:lnTo>
                      <a:pt x="33" y="32"/>
                    </a:lnTo>
                    <a:lnTo>
                      <a:pt x="33" y="31"/>
                    </a:lnTo>
                    <a:lnTo>
                      <a:pt x="34" y="31"/>
                    </a:lnTo>
                    <a:lnTo>
                      <a:pt x="34" y="30"/>
                    </a:lnTo>
                    <a:lnTo>
                      <a:pt x="35" y="30"/>
                    </a:lnTo>
                    <a:lnTo>
                      <a:pt x="35" y="27"/>
                    </a:lnTo>
                    <a:lnTo>
                      <a:pt x="35" y="26"/>
                    </a:lnTo>
                    <a:lnTo>
                      <a:pt x="36" y="26"/>
                    </a:lnTo>
                    <a:lnTo>
                      <a:pt x="35" y="21"/>
                    </a:lnTo>
                    <a:lnTo>
                      <a:pt x="34" y="19"/>
                    </a:lnTo>
                    <a:lnTo>
                      <a:pt x="31" y="16"/>
                    </a:lnTo>
                    <a:lnTo>
                      <a:pt x="29" y="16"/>
                    </a:lnTo>
                    <a:lnTo>
                      <a:pt x="25" y="15"/>
                    </a:lnTo>
                    <a:lnTo>
                      <a:pt x="24" y="15"/>
                    </a:lnTo>
                    <a:lnTo>
                      <a:pt x="23" y="14"/>
                    </a:lnTo>
                    <a:lnTo>
                      <a:pt x="24" y="14"/>
                    </a:lnTo>
                    <a:lnTo>
                      <a:pt x="22" y="10"/>
                    </a:lnTo>
                    <a:lnTo>
                      <a:pt x="18" y="10"/>
                    </a:lnTo>
                    <a:lnTo>
                      <a:pt x="15" y="9"/>
                    </a:lnTo>
                    <a:lnTo>
                      <a:pt x="13" y="7"/>
                    </a:lnTo>
                    <a:lnTo>
                      <a:pt x="10" y="2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4" y="9"/>
                    </a:lnTo>
                    <a:lnTo>
                      <a:pt x="4" y="15"/>
                    </a:lnTo>
                    <a:lnTo>
                      <a:pt x="4" y="17"/>
                    </a:ln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952">
                <a:extLst>
                  <a:ext uri="{FF2B5EF4-FFF2-40B4-BE49-F238E27FC236}">
                    <a16:creationId xmlns:a16="http://schemas.microsoft.com/office/drawing/2014/main" id="{387A0CDC-146A-A159-722E-4E7753106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898"/>
                <a:ext cx="4" cy="6"/>
              </a:xfrm>
              <a:custGeom>
                <a:avLst/>
                <a:gdLst>
                  <a:gd name="T0" fmla="*/ 3 w 16"/>
                  <a:gd name="T1" fmla="*/ 12 h 29"/>
                  <a:gd name="T2" fmla="*/ 7 w 16"/>
                  <a:gd name="T3" fmla="*/ 12 h 29"/>
                  <a:gd name="T4" fmla="*/ 9 w 16"/>
                  <a:gd name="T5" fmla="*/ 13 h 29"/>
                  <a:gd name="T6" fmla="*/ 9 w 16"/>
                  <a:gd name="T7" fmla="*/ 15 h 29"/>
                  <a:gd name="T8" fmla="*/ 7 w 16"/>
                  <a:gd name="T9" fmla="*/ 24 h 29"/>
                  <a:gd name="T10" fmla="*/ 7 w 16"/>
                  <a:gd name="T11" fmla="*/ 28 h 29"/>
                  <a:gd name="T12" fmla="*/ 10 w 16"/>
                  <a:gd name="T13" fmla="*/ 29 h 29"/>
                  <a:gd name="T14" fmla="*/ 10 w 16"/>
                  <a:gd name="T15" fmla="*/ 28 h 29"/>
                  <a:gd name="T16" fmla="*/ 12 w 16"/>
                  <a:gd name="T17" fmla="*/ 26 h 29"/>
                  <a:gd name="T18" fmla="*/ 16 w 16"/>
                  <a:gd name="T19" fmla="*/ 17 h 29"/>
                  <a:gd name="T20" fmla="*/ 16 w 16"/>
                  <a:gd name="T21" fmla="*/ 12 h 29"/>
                  <a:gd name="T22" fmla="*/ 15 w 16"/>
                  <a:gd name="T23" fmla="*/ 11 h 29"/>
                  <a:gd name="T24" fmla="*/ 13 w 16"/>
                  <a:gd name="T25" fmla="*/ 6 h 29"/>
                  <a:gd name="T26" fmla="*/ 12 w 16"/>
                  <a:gd name="T27" fmla="*/ 3 h 29"/>
                  <a:gd name="T28" fmla="*/ 11 w 16"/>
                  <a:gd name="T29" fmla="*/ 2 h 29"/>
                  <a:gd name="T30" fmla="*/ 7 w 16"/>
                  <a:gd name="T31" fmla="*/ 0 h 29"/>
                  <a:gd name="T32" fmla="*/ 6 w 16"/>
                  <a:gd name="T33" fmla="*/ 1 h 29"/>
                  <a:gd name="T34" fmla="*/ 4 w 16"/>
                  <a:gd name="T35" fmla="*/ 6 h 29"/>
                  <a:gd name="T36" fmla="*/ 0 w 16"/>
                  <a:gd name="T37" fmla="*/ 9 h 29"/>
                  <a:gd name="T38" fmla="*/ 0 w 16"/>
                  <a:gd name="T39" fmla="*/ 11 h 29"/>
                  <a:gd name="T40" fmla="*/ 3 w 16"/>
                  <a:gd name="T41" fmla="*/ 1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9">
                    <a:moveTo>
                      <a:pt x="3" y="12"/>
                    </a:moveTo>
                    <a:lnTo>
                      <a:pt x="7" y="12"/>
                    </a:lnTo>
                    <a:lnTo>
                      <a:pt x="9" y="13"/>
                    </a:lnTo>
                    <a:lnTo>
                      <a:pt x="9" y="15"/>
                    </a:lnTo>
                    <a:lnTo>
                      <a:pt x="7" y="24"/>
                    </a:lnTo>
                    <a:lnTo>
                      <a:pt x="7" y="28"/>
                    </a:lnTo>
                    <a:lnTo>
                      <a:pt x="10" y="29"/>
                    </a:lnTo>
                    <a:lnTo>
                      <a:pt x="10" y="28"/>
                    </a:lnTo>
                    <a:lnTo>
                      <a:pt x="12" y="26"/>
                    </a:lnTo>
                    <a:lnTo>
                      <a:pt x="16" y="17"/>
                    </a:lnTo>
                    <a:lnTo>
                      <a:pt x="16" y="12"/>
                    </a:lnTo>
                    <a:lnTo>
                      <a:pt x="15" y="11"/>
                    </a:lnTo>
                    <a:lnTo>
                      <a:pt x="13" y="6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4" y="6"/>
                    </a:lnTo>
                    <a:lnTo>
                      <a:pt x="0" y="9"/>
                    </a:lnTo>
                    <a:lnTo>
                      <a:pt x="0" y="11"/>
                    </a:ln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953">
                <a:extLst>
                  <a:ext uri="{FF2B5EF4-FFF2-40B4-BE49-F238E27FC236}">
                    <a16:creationId xmlns:a16="http://schemas.microsoft.com/office/drawing/2014/main" id="{1E06A2D0-651B-EBC6-BAC4-4A2B7764E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9" y="1895"/>
                <a:ext cx="5" cy="4"/>
              </a:xfrm>
              <a:custGeom>
                <a:avLst/>
                <a:gdLst>
                  <a:gd name="T0" fmla="*/ 9 w 22"/>
                  <a:gd name="T1" fmla="*/ 2 h 21"/>
                  <a:gd name="T2" fmla="*/ 3 w 22"/>
                  <a:gd name="T3" fmla="*/ 0 h 21"/>
                  <a:gd name="T4" fmla="*/ 0 w 22"/>
                  <a:gd name="T5" fmla="*/ 2 h 21"/>
                  <a:gd name="T6" fmla="*/ 2 w 22"/>
                  <a:gd name="T7" fmla="*/ 8 h 21"/>
                  <a:gd name="T8" fmla="*/ 3 w 22"/>
                  <a:gd name="T9" fmla="*/ 14 h 21"/>
                  <a:gd name="T10" fmla="*/ 7 w 22"/>
                  <a:gd name="T11" fmla="*/ 17 h 21"/>
                  <a:gd name="T12" fmla="*/ 9 w 22"/>
                  <a:gd name="T13" fmla="*/ 16 h 21"/>
                  <a:gd name="T14" fmla="*/ 11 w 22"/>
                  <a:gd name="T15" fmla="*/ 15 h 21"/>
                  <a:gd name="T16" fmla="*/ 13 w 22"/>
                  <a:gd name="T17" fmla="*/ 12 h 21"/>
                  <a:gd name="T18" fmla="*/ 17 w 22"/>
                  <a:gd name="T19" fmla="*/ 15 h 21"/>
                  <a:gd name="T20" fmla="*/ 20 w 22"/>
                  <a:gd name="T21" fmla="*/ 19 h 21"/>
                  <a:gd name="T22" fmla="*/ 22 w 22"/>
                  <a:gd name="T23" fmla="*/ 21 h 21"/>
                  <a:gd name="T24" fmla="*/ 22 w 22"/>
                  <a:gd name="T25" fmla="*/ 19 h 21"/>
                  <a:gd name="T26" fmla="*/ 22 w 22"/>
                  <a:gd name="T27" fmla="*/ 15 h 21"/>
                  <a:gd name="T28" fmla="*/ 21 w 22"/>
                  <a:gd name="T29" fmla="*/ 10 h 21"/>
                  <a:gd name="T30" fmla="*/ 19 w 22"/>
                  <a:gd name="T31" fmla="*/ 8 h 21"/>
                  <a:gd name="T32" fmla="*/ 9 w 22"/>
                  <a:gd name="T3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1">
                    <a:moveTo>
                      <a:pt x="9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2" y="8"/>
                    </a:lnTo>
                    <a:lnTo>
                      <a:pt x="3" y="14"/>
                    </a:lnTo>
                    <a:lnTo>
                      <a:pt x="7" y="17"/>
                    </a:lnTo>
                    <a:lnTo>
                      <a:pt x="9" y="16"/>
                    </a:lnTo>
                    <a:lnTo>
                      <a:pt x="11" y="15"/>
                    </a:lnTo>
                    <a:lnTo>
                      <a:pt x="13" y="12"/>
                    </a:lnTo>
                    <a:lnTo>
                      <a:pt x="17" y="15"/>
                    </a:lnTo>
                    <a:lnTo>
                      <a:pt x="20" y="19"/>
                    </a:lnTo>
                    <a:lnTo>
                      <a:pt x="22" y="21"/>
                    </a:lnTo>
                    <a:lnTo>
                      <a:pt x="22" y="19"/>
                    </a:lnTo>
                    <a:lnTo>
                      <a:pt x="22" y="15"/>
                    </a:lnTo>
                    <a:lnTo>
                      <a:pt x="21" y="10"/>
                    </a:lnTo>
                    <a:lnTo>
                      <a:pt x="19" y="8"/>
                    </a:lnTo>
                    <a:lnTo>
                      <a:pt x="9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954">
                <a:extLst>
                  <a:ext uri="{FF2B5EF4-FFF2-40B4-BE49-F238E27FC236}">
                    <a16:creationId xmlns:a16="http://schemas.microsoft.com/office/drawing/2014/main" id="{CC2886D5-094F-FBE0-DC27-63C2879EF5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1894"/>
                <a:ext cx="8" cy="5"/>
              </a:xfrm>
              <a:custGeom>
                <a:avLst/>
                <a:gdLst>
                  <a:gd name="T0" fmla="*/ 12 w 39"/>
                  <a:gd name="T1" fmla="*/ 3 h 28"/>
                  <a:gd name="T2" fmla="*/ 10 w 39"/>
                  <a:gd name="T3" fmla="*/ 3 h 28"/>
                  <a:gd name="T4" fmla="*/ 3 w 39"/>
                  <a:gd name="T5" fmla="*/ 0 h 28"/>
                  <a:gd name="T6" fmla="*/ 0 w 39"/>
                  <a:gd name="T7" fmla="*/ 1 h 28"/>
                  <a:gd name="T8" fmla="*/ 1 w 39"/>
                  <a:gd name="T9" fmla="*/ 6 h 28"/>
                  <a:gd name="T10" fmla="*/ 5 w 39"/>
                  <a:gd name="T11" fmla="*/ 9 h 28"/>
                  <a:gd name="T12" fmla="*/ 12 w 39"/>
                  <a:gd name="T13" fmla="*/ 15 h 28"/>
                  <a:gd name="T14" fmla="*/ 14 w 39"/>
                  <a:gd name="T15" fmla="*/ 15 h 28"/>
                  <a:gd name="T16" fmla="*/ 17 w 39"/>
                  <a:gd name="T17" fmla="*/ 13 h 28"/>
                  <a:gd name="T18" fmla="*/ 20 w 39"/>
                  <a:gd name="T19" fmla="*/ 11 h 28"/>
                  <a:gd name="T20" fmla="*/ 27 w 39"/>
                  <a:gd name="T21" fmla="*/ 13 h 28"/>
                  <a:gd name="T22" fmla="*/ 29 w 39"/>
                  <a:gd name="T23" fmla="*/ 17 h 28"/>
                  <a:gd name="T24" fmla="*/ 35 w 39"/>
                  <a:gd name="T25" fmla="*/ 27 h 28"/>
                  <a:gd name="T26" fmla="*/ 36 w 39"/>
                  <a:gd name="T27" fmla="*/ 28 h 28"/>
                  <a:gd name="T28" fmla="*/ 37 w 39"/>
                  <a:gd name="T29" fmla="*/ 28 h 28"/>
                  <a:gd name="T30" fmla="*/ 37 w 39"/>
                  <a:gd name="T31" fmla="*/ 26 h 28"/>
                  <a:gd name="T32" fmla="*/ 37 w 39"/>
                  <a:gd name="T33" fmla="*/ 23 h 28"/>
                  <a:gd name="T34" fmla="*/ 37 w 39"/>
                  <a:gd name="T35" fmla="*/ 22 h 28"/>
                  <a:gd name="T36" fmla="*/ 39 w 39"/>
                  <a:gd name="T37" fmla="*/ 22 h 28"/>
                  <a:gd name="T38" fmla="*/ 33 w 39"/>
                  <a:gd name="T39" fmla="*/ 10 h 28"/>
                  <a:gd name="T40" fmla="*/ 28 w 39"/>
                  <a:gd name="T41" fmla="*/ 5 h 28"/>
                  <a:gd name="T42" fmla="*/ 20 w 39"/>
                  <a:gd name="T43" fmla="*/ 1 h 28"/>
                  <a:gd name="T44" fmla="*/ 12 w 39"/>
                  <a:gd name="T45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" h="28">
                    <a:moveTo>
                      <a:pt x="12" y="3"/>
                    </a:moveTo>
                    <a:lnTo>
                      <a:pt x="10" y="3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5" y="9"/>
                    </a:lnTo>
                    <a:lnTo>
                      <a:pt x="12" y="15"/>
                    </a:lnTo>
                    <a:lnTo>
                      <a:pt x="14" y="15"/>
                    </a:lnTo>
                    <a:lnTo>
                      <a:pt x="17" y="13"/>
                    </a:lnTo>
                    <a:lnTo>
                      <a:pt x="20" y="11"/>
                    </a:lnTo>
                    <a:lnTo>
                      <a:pt x="27" y="13"/>
                    </a:lnTo>
                    <a:lnTo>
                      <a:pt x="29" y="17"/>
                    </a:lnTo>
                    <a:lnTo>
                      <a:pt x="35" y="27"/>
                    </a:lnTo>
                    <a:lnTo>
                      <a:pt x="36" y="28"/>
                    </a:lnTo>
                    <a:lnTo>
                      <a:pt x="37" y="28"/>
                    </a:lnTo>
                    <a:lnTo>
                      <a:pt x="37" y="26"/>
                    </a:lnTo>
                    <a:lnTo>
                      <a:pt x="37" y="23"/>
                    </a:lnTo>
                    <a:lnTo>
                      <a:pt x="37" y="22"/>
                    </a:lnTo>
                    <a:lnTo>
                      <a:pt x="39" y="22"/>
                    </a:lnTo>
                    <a:lnTo>
                      <a:pt x="33" y="10"/>
                    </a:lnTo>
                    <a:lnTo>
                      <a:pt x="28" y="5"/>
                    </a:lnTo>
                    <a:lnTo>
                      <a:pt x="20" y="1"/>
                    </a:lnTo>
                    <a:lnTo>
                      <a:pt x="12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955">
                <a:extLst>
                  <a:ext uri="{FF2B5EF4-FFF2-40B4-BE49-F238E27FC236}">
                    <a16:creationId xmlns:a16="http://schemas.microsoft.com/office/drawing/2014/main" id="{B9FAE200-5D9C-FACF-22EA-6DFCBBCA3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" y="1889"/>
                <a:ext cx="6" cy="6"/>
              </a:xfrm>
              <a:custGeom>
                <a:avLst/>
                <a:gdLst>
                  <a:gd name="T0" fmla="*/ 22 w 29"/>
                  <a:gd name="T1" fmla="*/ 30 h 30"/>
                  <a:gd name="T2" fmla="*/ 23 w 29"/>
                  <a:gd name="T3" fmla="*/ 30 h 30"/>
                  <a:gd name="T4" fmla="*/ 26 w 29"/>
                  <a:gd name="T5" fmla="*/ 30 h 30"/>
                  <a:gd name="T6" fmla="*/ 28 w 29"/>
                  <a:gd name="T7" fmla="*/ 29 h 30"/>
                  <a:gd name="T8" fmla="*/ 29 w 29"/>
                  <a:gd name="T9" fmla="*/ 23 h 30"/>
                  <a:gd name="T10" fmla="*/ 29 w 29"/>
                  <a:gd name="T11" fmla="*/ 18 h 30"/>
                  <a:gd name="T12" fmla="*/ 28 w 29"/>
                  <a:gd name="T13" fmla="*/ 16 h 30"/>
                  <a:gd name="T14" fmla="*/ 22 w 29"/>
                  <a:gd name="T15" fmla="*/ 11 h 30"/>
                  <a:gd name="T16" fmla="*/ 21 w 29"/>
                  <a:gd name="T17" fmla="*/ 6 h 30"/>
                  <a:gd name="T18" fmla="*/ 20 w 29"/>
                  <a:gd name="T19" fmla="*/ 2 h 30"/>
                  <a:gd name="T20" fmla="*/ 19 w 29"/>
                  <a:gd name="T21" fmla="*/ 0 h 30"/>
                  <a:gd name="T22" fmla="*/ 14 w 29"/>
                  <a:gd name="T23" fmla="*/ 1 h 30"/>
                  <a:gd name="T24" fmla="*/ 10 w 29"/>
                  <a:gd name="T25" fmla="*/ 2 h 30"/>
                  <a:gd name="T26" fmla="*/ 6 w 29"/>
                  <a:gd name="T27" fmla="*/ 5 h 30"/>
                  <a:gd name="T28" fmla="*/ 3 w 29"/>
                  <a:gd name="T29" fmla="*/ 13 h 30"/>
                  <a:gd name="T30" fmla="*/ 0 w 29"/>
                  <a:gd name="T31" fmla="*/ 17 h 30"/>
                  <a:gd name="T32" fmla="*/ 0 w 29"/>
                  <a:gd name="T33" fmla="*/ 19 h 30"/>
                  <a:gd name="T34" fmla="*/ 2 w 29"/>
                  <a:gd name="T35" fmla="*/ 21 h 30"/>
                  <a:gd name="T36" fmla="*/ 5 w 29"/>
                  <a:gd name="T37" fmla="*/ 19 h 30"/>
                  <a:gd name="T38" fmla="*/ 9 w 29"/>
                  <a:gd name="T39" fmla="*/ 18 h 30"/>
                  <a:gd name="T40" fmla="*/ 11 w 29"/>
                  <a:gd name="T41" fmla="*/ 21 h 30"/>
                  <a:gd name="T42" fmla="*/ 15 w 29"/>
                  <a:gd name="T43" fmla="*/ 27 h 30"/>
                  <a:gd name="T44" fmla="*/ 22 w 29"/>
                  <a:gd name="T4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30">
                    <a:moveTo>
                      <a:pt x="22" y="30"/>
                    </a:moveTo>
                    <a:lnTo>
                      <a:pt x="23" y="30"/>
                    </a:lnTo>
                    <a:lnTo>
                      <a:pt x="26" y="30"/>
                    </a:lnTo>
                    <a:lnTo>
                      <a:pt x="28" y="29"/>
                    </a:lnTo>
                    <a:lnTo>
                      <a:pt x="29" y="23"/>
                    </a:lnTo>
                    <a:lnTo>
                      <a:pt x="29" y="18"/>
                    </a:lnTo>
                    <a:lnTo>
                      <a:pt x="28" y="16"/>
                    </a:lnTo>
                    <a:lnTo>
                      <a:pt x="22" y="11"/>
                    </a:lnTo>
                    <a:lnTo>
                      <a:pt x="21" y="6"/>
                    </a:lnTo>
                    <a:lnTo>
                      <a:pt x="20" y="2"/>
                    </a:lnTo>
                    <a:lnTo>
                      <a:pt x="19" y="0"/>
                    </a:lnTo>
                    <a:lnTo>
                      <a:pt x="14" y="1"/>
                    </a:lnTo>
                    <a:lnTo>
                      <a:pt x="10" y="2"/>
                    </a:lnTo>
                    <a:lnTo>
                      <a:pt x="6" y="5"/>
                    </a:lnTo>
                    <a:lnTo>
                      <a:pt x="3" y="13"/>
                    </a:lnTo>
                    <a:lnTo>
                      <a:pt x="0" y="17"/>
                    </a:lnTo>
                    <a:lnTo>
                      <a:pt x="0" y="19"/>
                    </a:lnTo>
                    <a:lnTo>
                      <a:pt x="2" y="21"/>
                    </a:lnTo>
                    <a:lnTo>
                      <a:pt x="5" y="19"/>
                    </a:lnTo>
                    <a:lnTo>
                      <a:pt x="9" y="18"/>
                    </a:lnTo>
                    <a:lnTo>
                      <a:pt x="11" y="21"/>
                    </a:lnTo>
                    <a:lnTo>
                      <a:pt x="15" y="27"/>
                    </a:lnTo>
                    <a:lnTo>
                      <a:pt x="22" y="3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956">
                <a:extLst>
                  <a:ext uri="{FF2B5EF4-FFF2-40B4-BE49-F238E27FC236}">
                    <a16:creationId xmlns:a16="http://schemas.microsoft.com/office/drawing/2014/main" id="{A5DB8B6E-BB92-5397-49EC-B0C7B4C10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1913"/>
                <a:ext cx="5" cy="4"/>
              </a:xfrm>
              <a:custGeom>
                <a:avLst/>
                <a:gdLst>
                  <a:gd name="T0" fmla="*/ 1 w 22"/>
                  <a:gd name="T1" fmla="*/ 1 h 19"/>
                  <a:gd name="T2" fmla="*/ 0 w 22"/>
                  <a:gd name="T3" fmla="*/ 2 h 19"/>
                  <a:gd name="T4" fmla="*/ 1 w 22"/>
                  <a:gd name="T5" fmla="*/ 7 h 19"/>
                  <a:gd name="T6" fmla="*/ 7 w 22"/>
                  <a:gd name="T7" fmla="*/ 15 h 19"/>
                  <a:gd name="T8" fmla="*/ 8 w 22"/>
                  <a:gd name="T9" fmla="*/ 16 h 19"/>
                  <a:gd name="T10" fmla="*/ 11 w 22"/>
                  <a:gd name="T11" fmla="*/ 18 h 19"/>
                  <a:gd name="T12" fmla="*/ 12 w 22"/>
                  <a:gd name="T13" fmla="*/ 18 h 19"/>
                  <a:gd name="T14" fmla="*/ 14 w 22"/>
                  <a:gd name="T15" fmla="*/ 19 h 19"/>
                  <a:gd name="T16" fmla="*/ 19 w 22"/>
                  <a:gd name="T17" fmla="*/ 17 h 19"/>
                  <a:gd name="T18" fmla="*/ 22 w 22"/>
                  <a:gd name="T19" fmla="*/ 15 h 19"/>
                  <a:gd name="T20" fmla="*/ 20 w 22"/>
                  <a:gd name="T21" fmla="*/ 12 h 19"/>
                  <a:gd name="T22" fmla="*/ 20 w 22"/>
                  <a:gd name="T23" fmla="*/ 11 h 19"/>
                  <a:gd name="T24" fmla="*/ 18 w 22"/>
                  <a:gd name="T25" fmla="*/ 7 h 19"/>
                  <a:gd name="T26" fmla="*/ 14 w 22"/>
                  <a:gd name="T27" fmla="*/ 2 h 19"/>
                  <a:gd name="T28" fmla="*/ 11 w 22"/>
                  <a:gd name="T29" fmla="*/ 0 h 19"/>
                  <a:gd name="T30" fmla="*/ 8 w 22"/>
                  <a:gd name="T31" fmla="*/ 1 h 19"/>
                  <a:gd name="T32" fmla="*/ 1 w 22"/>
                  <a:gd name="T33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19">
                    <a:moveTo>
                      <a:pt x="1" y="1"/>
                    </a:moveTo>
                    <a:lnTo>
                      <a:pt x="0" y="2"/>
                    </a:lnTo>
                    <a:lnTo>
                      <a:pt x="1" y="7"/>
                    </a:lnTo>
                    <a:lnTo>
                      <a:pt x="7" y="15"/>
                    </a:lnTo>
                    <a:lnTo>
                      <a:pt x="8" y="16"/>
                    </a:lnTo>
                    <a:lnTo>
                      <a:pt x="11" y="18"/>
                    </a:lnTo>
                    <a:lnTo>
                      <a:pt x="12" y="18"/>
                    </a:lnTo>
                    <a:lnTo>
                      <a:pt x="14" y="19"/>
                    </a:lnTo>
                    <a:lnTo>
                      <a:pt x="19" y="17"/>
                    </a:lnTo>
                    <a:lnTo>
                      <a:pt x="22" y="15"/>
                    </a:lnTo>
                    <a:lnTo>
                      <a:pt x="20" y="12"/>
                    </a:lnTo>
                    <a:lnTo>
                      <a:pt x="20" y="11"/>
                    </a:lnTo>
                    <a:lnTo>
                      <a:pt x="18" y="7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957">
                <a:extLst>
                  <a:ext uri="{FF2B5EF4-FFF2-40B4-BE49-F238E27FC236}">
                    <a16:creationId xmlns:a16="http://schemas.microsoft.com/office/drawing/2014/main" id="{C6246B4E-E6D3-2F65-8D07-698F9CC5C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907"/>
                <a:ext cx="5" cy="4"/>
              </a:xfrm>
              <a:custGeom>
                <a:avLst/>
                <a:gdLst>
                  <a:gd name="T0" fmla="*/ 17 w 23"/>
                  <a:gd name="T1" fmla="*/ 6 h 21"/>
                  <a:gd name="T2" fmla="*/ 14 w 23"/>
                  <a:gd name="T3" fmla="*/ 1 h 21"/>
                  <a:gd name="T4" fmla="*/ 11 w 23"/>
                  <a:gd name="T5" fmla="*/ 0 h 21"/>
                  <a:gd name="T6" fmla="*/ 5 w 23"/>
                  <a:gd name="T7" fmla="*/ 1 h 21"/>
                  <a:gd name="T8" fmla="*/ 2 w 23"/>
                  <a:gd name="T9" fmla="*/ 2 h 21"/>
                  <a:gd name="T10" fmla="*/ 2 w 23"/>
                  <a:gd name="T11" fmla="*/ 6 h 21"/>
                  <a:gd name="T12" fmla="*/ 0 w 23"/>
                  <a:gd name="T13" fmla="*/ 17 h 21"/>
                  <a:gd name="T14" fmla="*/ 1 w 23"/>
                  <a:gd name="T15" fmla="*/ 20 h 21"/>
                  <a:gd name="T16" fmla="*/ 5 w 23"/>
                  <a:gd name="T17" fmla="*/ 21 h 21"/>
                  <a:gd name="T18" fmla="*/ 7 w 23"/>
                  <a:gd name="T19" fmla="*/ 20 h 21"/>
                  <a:gd name="T20" fmla="*/ 7 w 23"/>
                  <a:gd name="T21" fmla="*/ 18 h 21"/>
                  <a:gd name="T22" fmla="*/ 7 w 23"/>
                  <a:gd name="T23" fmla="*/ 17 h 21"/>
                  <a:gd name="T24" fmla="*/ 8 w 23"/>
                  <a:gd name="T25" fmla="*/ 17 h 21"/>
                  <a:gd name="T26" fmla="*/ 9 w 23"/>
                  <a:gd name="T27" fmla="*/ 14 h 21"/>
                  <a:gd name="T28" fmla="*/ 13 w 23"/>
                  <a:gd name="T29" fmla="*/ 14 h 21"/>
                  <a:gd name="T30" fmla="*/ 14 w 23"/>
                  <a:gd name="T31" fmla="*/ 15 h 21"/>
                  <a:gd name="T32" fmla="*/ 14 w 23"/>
                  <a:gd name="T33" fmla="*/ 18 h 21"/>
                  <a:gd name="T34" fmla="*/ 13 w 23"/>
                  <a:gd name="T35" fmla="*/ 20 h 21"/>
                  <a:gd name="T36" fmla="*/ 16 w 23"/>
                  <a:gd name="T37" fmla="*/ 21 h 21"/>
                  <a:gd name="T38" fmla="*/ 17 w 23"/>
                  <a:gd name="T39" fmla="*/ 21 h 21"/>
                  <a:gd name="T40" fmla="*/ 19 w 23"/>
                  <a:gd name="T41" fmla="*/ 21 h 21"/>
                  <a:gd name="T42" fmla="*/ 19 w 23"/>
                  <a:gd name="T43" fmla="*/ 20 h 21"/>
                  <a:gd name="T44" fmla="*/ 20 w 23"/>
                  <a:gd name="T45" fmla="*/ 20 h 21"/>
                  <a:gd name="T46" fmla="*/ 20 w 23"/>
                  <a:gd name="T47" fmla="*/ 19 h 21"/>
                  <a:gd name="T48" fmla="*/ 22 w 23"/>
                  <a:gd name="T49" fmla="*/ 19 h 21"/>
                  <a:gd name="T50" fmla="*/ 23 w 23"/>
                  <a:gd name="T51" fmla="*/ 13 h 21"/>
                  <a:gd name="T52" fmla="*/ 22 w 23"/>
                  <a:gd name="T53" fmla="*/ 12 h 21"/>
                  <a:gd name="T54" fmla="*/ 18 w 23"/>
                  <a:gd name="T55" fmla="*/ 8 h 21"/>
                  <a:gd name="T56" fmla="*/ 17 w 23"/>
                  <a:gd name="T57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" h="21">
                    <a:moveTo>
                      <a:pt x="17" y="6"/>
                    </a:moveTo>
                    <a:lnTo>
                      <a:pt x="14" y="1"/>
                    </a:lnTo>
                    <a:lnTo>
                      <a:pt x="11" y="0"/>
                    </a:lnTo>
                    <a:lnTo>
                      <a:pt x="5" y="1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17"/>
                    </a:lnTo>
                    <a:lnTo>
                      <a:pt x="1" y="20"/>
                    </a:lnTo>
                    <a:lnTo>
                      <a:pt x="5" y="21"/>
                    </a:lnTo>
                    <a:lnTo>
                      <a:pt x="7" y="20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8" y="17"/>
                    </a:lnTo>
                    <a:lnTo>
                      <a:pt x="9" y="14"/>
                    </a:lnTo>
                    <a:lnTo>
                      <a:pt x="13" y="14"/>
                    </a:lnTo>
                    <a:lnTo>
                      <a:pt x="14" y="15"/>
                    </a:lnTo>
                    <a:lnTo>
                      <a:pt x="14" y="18"/>
                    </a:lnTo>
                    <a:lnTo>
                      <a:pt x="13" y="20"/>
                    </a:lnTo>
                    <a:lnTo>
                      <a:pt x="16" y="21"/>
                    </a:lnTo>
                    <a:lnTo>
                      <a:pt x="17" y="21"/>
                    </a:lnTo>
                    <a:lnTo>
                      <a:pt x="19" y="21"/>
                    </a:lnTo>
                    <a:lnTo>
                      <a:pt x="19" y="20"/>
                    </a:lnTo>
                    <a:lnTo>
                      <a:pt x="20" y="20"/>
                    </a:lnTo>
                    <a:lnTo>
                      <a:pt x="20" y="19"/>
                    </a:lnTo>
                    <a:lnTo>
                      <a:pt x="22" y="19"/>
                    </a:lnTo>
                    <a:lnTo>
                      <a:pt x="23" y="13"/>
                    </a:lnTo>
                    <a:lnTo>
                      <a:pt x="22" y="12"/>
                    </a:lnTo>
                    <a:lnTo>
                      <a:pt x="18" y="8"/>
                    </a:lnTo>
                    <a:lnTo>
                      <a:pt x="17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958">
                <a:extLst>
                  <a:ext uri="{FF2B5EF4-FFF2-40B4-BE49-F238E27FC236}">
                    <a16:creationId xmlns:a16="http://schemas.microsoft.com/office/drawing/2014/main" id="{AB7C2E30-4059-8061-8D34-7E91992237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885"/>
                <a:ext cx="3" cy="5"/>
              </a:xfrm>
              <a:custGeom>
                <a:avLst/>
                <a:gdLst>
                  <a:gd name="T0" fmla="*/ 10 w 15"/>
                  <a:gd name="T1" fmla="*/ 2 h 26"/>
                  <a:gd name="T2" fmla="*/ 2 w 15"/>
                  <a:gd name="T3" fmla="*/ 0 h 26"/>
                  <a:gd name="T4" fmla="*/ 0 w 15"/>
                  <a:gd name="T5" fmla="*/ 2 h 26"/>
                  <a:gd name="T6" fmla="*/ 0 w 15"/>
                  <a:gd name="T7" fmla="*/ 5 h 26"/>
                  <a:gd name="T8" fmla="*/ 2 w 15"/>
                  <a:gd name="T9" fmla="*/ 11 h 26"/>
                  <a:gd name="T10" fmla="*/ 4 w 15"/>
                  <a:gd name="T11" fmla="*/ 16 h 26"/>
                  <a:gd name="T12" fmla="*/ 10 w 15"/>
                  <a:gd name="T13" fmla="*/ 23 h 26"/>
                  <a:gd name="T14" fmla="*/ 12 w 15"/>
                  <a:gd name="T15" fmla="*/ 25 h 26"/>
                  <a:gd name="T16" fmla="*/ 14 w 15"/>
                  <a:gd name="T17" fmla="*/ 26 h 26"/>
                  <a:gd name="T18" fmla="*/ 14 w 15"/>
                  <a:gd name="T19" fmla="*/ 25 h 26"/>
                  <a:gd name="T20" fmla="*/ 15 w 15"/>
                  <a:gd name="T21" fmla="*/ 25 h 26"/>
                  <a:gd name="T22" fmla="*/ 14 w 15"/>
                  <a:gd name="T23" fmla="*/ 22 h 26"/>
                  <a:gd name="T24" fmla="*/ 14 w 15"/>
                  <a:gd name="T25" fmla="*/ 21 h 26"/>
                  <a:gd name="T26" fmla="*/ 13 w 15"/>
                  <a:gd name="T27" fmla="*/ 19 h 26"/>
                  <a:gd name="T28" fmla="*/ 13 w 15"/>
                  <a:gd name="T29" fmla="*/ 17 h 26"/>
                  <a:gd name="T30" fmla="*/ 13 w 15"/>
                  <a:gd name="T31" fmla="*/ 15 h 26"/>
                  <a:gd name="T32" fmla="*/ 12 w 15"/>
                  <a:gd name="T33" fmla="*/ 7 h 26"/>
                  <a:gd name="T34" fmla="*/ 10 w 15"/>
                  <a:gd name="T35" fmla="*/ 3 h 26"/>
                  <a:gd name="T36" fmla="*/ 10 w 15"/>
                  <a:gd name="T37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26">
                    <a:moveTo>
                      <a:pt x="10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2" y="11"/>
                    </a:lnTo>
                    <a:lnTo>
                      <a:pt x="4" y="16"/>
                    </a:lnTo>
                    <a:lnTo>
                      <a:pt x="10" y="23"/>
                    </a:lnTo>
                    <a:lnTo>
                      <a:pt x="12" y="25"/>
                    </a:lnTo>
                    <a:lnTo>
                      <a:pt x="14" y="26"/>
                    </a:lnTo>
                    <a:lnTo>
                      <a:pt x="14" y="25"/>
                    </a:lnTo>
                    <a:lnTo>
                      <a:pt x="15" y="25"/>
                    </a:lnTo>
                    <a:lnTo>
                      <a:pt x="14" y="22"/>
                    </a:lnTo>
                    <a:lnTo>
                      <a:pt x="14" y="21"/>
                    </a:lnTo>
                    <a:lnTo>
                      <a:pt x="13" y="19"/>
                    </a:lnTo>
                    <a:lnTo>
                      <a:pt x="13" y="17"/>
                    </a:lnTo>
                    <a:lnTo>
                      <a:pt x="13" y="15"/>
                    </a:lnTo>
                    <a:lnTo>
                      <a:pt x="12" y="7"/>
                    </a:lnTo>
                    <a:lnTo>
                      <a:pt x="10" y="3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959">
                <a:extLst>
                  <a:ext uri="{FF2B5EF4-FFF2-40B4-BE49-F238E27FC236}">
                    <a16:creationId xmlns:a16="http://schemas.microsoft.com/office/drawing/2014/main" id="{D2C9EDD1-C70D-9106-A41C-CBA2B87F51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1885"/>
                <a:ext cx="1" cy="10"/>
              </a:xfrm>
              <a:custGeom>
                <a:avLst/>
                <a:gdLst>
                  <a:gd name="T0" fmla="*/ 9 w 9"/>
                  <a:gd name="T1" fmla="*/ 6 h 47"/>
                  <a:gd name="T2" fmla="*/ 8 w 9"/>
                  <a:gd name="T3" fmla="*/ 1 h 47"/>
                  <a:gd name="T4" fmla="*/ 8 w 9"/>
                  <a:gd name="T5" fmla="*/ 0 h 47"/>
                  <a:gd name="T6" fmla="*/ 7 w 9"/>
                  <a:gd name="T7" fmla="*/ 1 h 47"/>
                  <a:gd name="T8" fmla="*/ 7 w 9"/>
                  <a:gd name="T9" fmla="*/ 5 h 47"/>
                  <a:gd name="T10" fmla="*/ 5 w 9"/>
                  <a:gd name="T11" fmla="*/ 6 h 47"/>
                  <a:gd name="T12" fmla="*/ 5 w 9"/>
                  <a:gd name="T13" fmla="*/ 11 h 47"/>
                  <a:gd name="T14" fmla="*/ 2 w 9"/>
                  <a:gd name="T15" fmla="*/ 17 h 47"/>
                  <a:gd name="T16" fmla="*/ 2 w 9"/>
                  <a:gd name="T17" fmla="*/ 28 h 47"/>
                  <a:gd name="T18" fmla="*/ 0 w 9"/>
                  <a:gd name="T19" fmla="*/ 34 h 47"/>
                  <a:gd name="T20" fmla="*/ 0 w 9"/>
                  <a:gd name="T21" fmla="*/ 38 h 47"/>
                  <a:gd name="T22" fmla="*/ 0 w 9"/>
                  <a:gd name="T23" fmla="*/ 42 h 47"/>
                  <a:gd name="T24" fmla="*/ 2 w 9"/>
                  <a:gd name="T25" fmla="*/ 46 h 47"/>
                  <a:gd name="T26" fmla="*/ 3 w 9"/>
                  <a:gd name="T27" fmla="*/ 46 h 47"/>
                  <a:gd name="T28" fmla="*/ 8 w 9"/>
                  <a:gd name="T29" fmla="*/ 47 h 47"/>
                  <a:gd name="T30" fmla="*/ 8 w 9"/>
                  <a:gd name="T31" fmla="*/ 46 h 47"/>
                  <a:gd name="T32" fmla="*/ 9 w 9"/>
                  <a:gd name="T33" fmla="*/ 46 h 47"/>
                  <a:gd name="T34" fmla="*/ 8 w 9"/>
                  <a:gd name="T35" fmla="*/ 43 h 47"/>
                  <a:gd name="T36" fmla="*/ 8 w 9"/>
                  <a:gd name="T37" fmla="*/ 42 h 47"/>
                  <a:gd name="T38" fmla="*/ 5 w 9"/>
                  <a:gd name="T39" fmla="*/ 38 h 47"/>
                  <a:gd name="T40" fmla="*/ 5 w 9"/>
                  <a:gd name="T41" fmla="*/ 32 h 47"/>
                  <a:gd name="T42" fmla="*/ 8 w 9"/>
                  <a:gd name="T43" fmla="*/ 15 h 47"/>
                  <a:gd name="T44" fmla="*/ 9 w 9"/>
                  <a:gd name="T45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" h="47">
                    <a:moveTo>
                      <a:pt x="9" y="6"/>
                    </a:moveTo>
                    <a:lnTo>
                      <a:pt x="8" y="1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7" y="5"/>
                    </a:lnTo>
                    <a:lnTo>
                      <a:pt x="5" y="6"/>
                    </a:lnTo>
                    <a:lnTo>
                      <a:pt x="5" y="11"/>
                    </a:lnTo>
                    <a:lnTo>
                      <a:pt x="2" y="17"/>
                    </a:lnTo>
                    <a:lnTo>
                      <a:pt x="2" y="28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3" y="46"/>
                    </a:lnTo>
                    <a:lnTo>
                      <a:pt x="8" y="47"/>
                    </a:lnTo>
                    <a:lnTo>
                      <a:pt x="8" y="46"/>
                    </a:lnTo>
                    <a:lnTo>
                      <a:pt x="9" y="46"/>
                    </a:lnTo>
                    <a:lnTo>
                      <a:pt x="8" y="43"/>
                    </a:lnTo>
                    <a:lnTo>
                      <a:pt x="8" y="42"/>
                    </a:lnTo>
                    <a:lnTo>
                      <a:pt x="5" y="38"/>
                    </a:lnTo>
                    <a:lnTo>
                      <a:pt x="5" y="32"/>
                    </a:lnTo>
                    <a:lnTo>
                      <a:pt x="8" y="15"/>
                    </a:lnTo>
                    <a:lnTo>
                      <a:pt x="9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960">
                <a:extLst>
                  <a:ext uri="{FF2B5EF4-FFF2-40B4-BE49-F238E27FC236}">
                    <a16:creationId xmlns:a16="http://schemas.microsoft.com/office/drawing/2014/main" id="{A6335F14-3DC9-0206-5123-6B42373C4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85"/>
                <a:ext cx="2" cy="4"/>
              </a:xfrm>
              <a:custGeom>
                <a:avLst/>
                <a:gdLst>
                  <a:gd name="T0" fmla="*/ 10 w 10"/>
                  <a:gd name="T1" fmla="*/ 5 h 20"/>
                  <a:gd name="T2" fmla="*/ 6 w 10"/>
                  <a:gd name="T3" fmla="*/ 0 h 20"/>
                  <a:gd name="T4" fmla="*/ 3 w 10"/>
                  <a:gd name="T5" fmla="*/ 0 h 20"/>
                  <a:gd name="T6" fmla="*/ 0 w 10"/>
                  <a:gd name="T7" fmla="*/ 13 h 20"/>
                  <a:gd name="T8" fmla="*/ 0 w 10"/>
                  <a:gd name="T9" fmla="*/ 16 h 20"/>
                  <a:gd name="T10" fmla="*/ 0 w 10"/>
                  <a:gd name="T11" fmla="*/ 19 h 20"/>
                  <a:gd name="T12" fmla="*/ 1 w 10"/>
                  <a:gd name="T13" fmla="*/ 20 h 20"/>
                  <a:gd name="T14" fmla="*/ 3 w 10"/>
                  <a:gd name="T15" fmla="*/ 20 h 20"/>
                  <a:gd name="T16" fmla="*/ 6 w 10"/>
                  <a:gd name="T17" fmla="*/ 14 h 20"/>
                  <a:gd name="T18" fmla="*/ 9 w 10"/>
                  <a:gd name="T19" fmla="*/ 13 h 20"/>
                  <a:gd name="T20" fmla="*/ 10 w 10"/>
                  <a:gd name="T21" fmla="*/ 8 h 20"/>
                  <a:gd name="T22" fmla="*/ 10 w 10"/>
                  <a:gd name="T23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0">
                    <a:moveTo>
                      <a:pt x="10" y="5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0" y="13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1" y="20"/>
                    </a:lnTo>
                    <a:lnTo>
                      <a:pt x="3" y="20"/>
                    </a:lnTo>
                    <a:lnTo>
                      <a:pt x="6" y="14"/>
                    </a:lnTo>
                    <a:lnTo>
                      <a:pt x="9" y="13"/>
                    </a:lnTo>
                    <a:lnTo>
                      <a:pt x="10" y="8"/>
                    </a:lnTo>
                    <a:lnTo>
                      <a:pt x="10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961">
                <a:extLst>
                  <a:ext uri="{FF2B5EF4-FFF2-40B4-BE49-F238E27FC236}">
                    <a16:creationId xmlns:a16="http://schemas.microsoft.com/office/drawing/2014/main" id="{A4B49263-2985-E844-9632-4E9366917E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1889"/>
                <a:ext cx="5" cy="4"/>
              </a:xfrm>
              <a:custGeom>
                <a:avLst/>
                <a:gdLst>
                  <a:gd name="T0" fmla="*/ 12 w 23"/>
                  <a:gd name="T1" fmla="*/ 4 h 23"/>
                  <a:gd name="T2" fmla="*/ 9 w 23"/>
                  <a:gd name="T3" fmla="*/ 4 h 23"/>
                  <a:gd name="T4" fmla="*/ 7 w 23"/>
                  <a:gd name="T5" fmla="*/ 3 h 23"/>
                  <a:gd name="T6" fmla="*/ 6 w 23"/>
                  <a:gd name="T7" fmla="*/ 0 h 23"/>
                  <a:gd name="T8" fmla="*/ 2 w 23"/>
                  <a:gd name="T9" fmla="*/ 1 h 23"/>
                  <a:gd name="T10" fmla="*/ 0 w 23"/>
                  <a:gd name="T11" fmla="*/ 3 h 23"/>
                  <a:gd name="T12" fmla="*/ 0 w 23"/>
                  <a:gd name="T13" fmla="*/ 7 h 23"/>
                  <a:gd name="T14" fmla="*/ 1 w 23"/>
                  <a:gd name="T15" fmla="*/ 9 h 23"/>
                  <a:gd name="T16" fmla="*/ 5 w 23"/>
                  <a:gd name="T17" fmla="*/ 12 h 23"/>
                  <a:gd name="T18" fmla="*/ 10 w 23"/>
                  <a:gd name="T19" fmla="*/ 12 h 23"/>
                  <a:gd name="T20" fmla="*/ 13 w 23"/>
                  <a:gd name="T21" fmla="*/ 15 h 23"/>
                  <a:gd name="T22" fmla="*/ 13 w 23"/>
                  <a:gd name="T23" fmla="*/ 17 h 23"/>
                  <a:gd name="T24" fmla="*/ 17 w 23"/>
                  <a:gd name="T25" fmla="*/ 20 h 23"/>
                  <a:gd name="T26" fmla="*/ 19 w 23"/>
                  <a:gd name="T27" fmla="*/ 23 h 23"/>
                  <a:gd name="T28" fmla="*/ 19 w 23"/>
                  <a:gd name="T29" fmla="*/ 21 h 23"/>
                  <a:gd name="T30" fmla="*/ 21 w 23"/>
                  <a:gd name="T31" fmla="*/ 21 h 23"/>
                  <a:gd name="T32" fmla="*/ 23 w 23"/>
                  <a:gd name="T33" fmla="*/ 20 h 23"/>
                  <a:gd name="T34" fmla="*/ 19 w 23"/>
                  <a:gd name="T35" fmla="*/ 14 h 23"/>
                  <a:gd name="T36" fmla="*/ 15 w 23"/>
                  <a:gd name="T37" fmla="*/ 9 h 23"/>
                  <a:gd name="T38" fmla="*/ 13 w 23"/>
                  <a:gd name="T39" fmla="*/ 7 h 23"/>
                  <a:gd name="T40" fmla="*/ 12 w 23"/>
                  <a:gd name="T41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" h="23">
                    <a:moveTo>
                      <a:pt x="12" y="4"/>
                    </a:moveTo>
                    <a:lnTo>
                      <a:pt x="9" y="4"/>
                    </a:lnTo>
                    <a:lnTo>
                      <a:pt x="7" y="3"/>
                    </a:lnTo>
                    <a:lnTo>
                      <a:pt x="6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1" y="9"/>
                    </a:lnTo>
                    <a:lnTo>
                      <a:pt x="5" y="12"/>
                    </a:lnTo>
                    <a:lnTo>
                      <a:pt x="10" y="12"/>
                    </a:lnTo>
                    <a:lnTo>
                      <a:pt x="13" y="15"/>
                    </a:lnTo>
                    <a:lnTo>
                      <a:pt x="13" y="17"/>
                    </a:lnTo>
                    <a:lnTo>
                      <a:pt x="17" y="20"/>
                    </a:lnTo>
                    <a:lnTo>
                      <a:pt x="19" y="23"/>
                    </a:lnTo>
                    <a:lnTo>
                      <a:pt x="19" y="21"/>
                    </a:lnTo>
                    <a:lnTo>
                      <a:pt x="21" y="21"/>
                    </a:lnTo>
                    <a:lnTo>
                      <a:pt x="23" y="20"/>
                    </a:lnTo>
                    <a:lnTo>
                      <a:pt x="19" y="14"/>
                    </a:lnTo>
                    <a:lnTo>
                      <a:pt x="15" y="9"/>
                    </a:lnTo>
                    <a:lnTo>
                      <a:pt x="13" y="7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962">
                <a:extLst>
                  <a:ext uri="{FF2B5EF4-FFF2-40B4-BE49-F238E27FC236}">
                    <a16:creationId xmlns:a16="http://schemas.microsoft.com/office/drawing/2014/main" id="{52A7966B-30D0-ECD9-0B04-AAD55D98FF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903"/>
                <a:ext cx="5" cy="3"/>
              </a:xfrm>
              <a:custGeom>
                <a:avLst/>
                <a:gdLst>
                  <a:gd name="T0" fmla="*/ 10 w 26"/>
                  <a:gd name="T1" fmla="*/ 7 h 17"/>
                  <a:gd name="T2" fmla="*/ 14 w 26"/>
                  <a:gd name="T3" fmla="*/ 6 h 17"/>
                  <a:gd name="T4" fmla="*/ 20 w 26"/>
                  <a:gd name="T5" fmla="*/ 10 h 17"/>
                  <a:gd name="T6" fmla="*/ 21 w 26"/>
                  <a:gd name="T7" fmla="*/ 10 h 17"/>
                  <a:gd name="T8" fmla="*/ 20 w 26"/>
                  <a:gd name="T9" fmla="*/ 12 h 17"/>
                  <a:gd name="T10" fmla="*/ 19 w 26"/>
                  <a:gd name="T11" fmla="*/ 15 h 17"/>
                  <a:gd name="T12" fmla="*/ 20 w 26"/>
                  <a:gd name="T13" fmla="*/ 17 h 17"/>
                  <a:gd name="T14" fmla="*/ 23 w 26"/>
                  <a:gd name="T15" fmla="*/ 17 h 17"/>
                  <a:gd name="T16" fmla="*/ 26 w 26"/>
                  <a:gd name="T17" fmla="*/ 15 h 17"/>
                  <a:gd name="T18" fmla="*/ 26 w 26"/>
                  <a:gd name="T19" fmla="*/ 9 h 17"/>
                  <a:gd name="T20" fmla="*/ 23 w 26"/>
                  <a:gd name="T21" fmla="*/ 6 h 17"/>
                  <a:gd name="T22" fmla="*/ 13 w 26"/>
                  <a:gd name="T23" fmla="*/ 1 h 17"/>
                  <a:gd name="T24" fmla="*/ 8 w 26"/>
                  <a:gd name="T25" fmla="*/ 0 h 17"/>
                  <a:gd name="T26" fmla="*/ 3 w 26"/>
                  <a:gd name="T27" fmla="*/ 1 h 17"/>
                  <a:gd name="T28" fmla="*/ 0 w 26"/>
                  <a:gd name="T29" fmla="*/ 4 h 17"/>
                  <a:gd name="T30" fmla="*/ 2 w 26"/>
                  <a:gd name="T31" fmla="*/ 6 h 17"/>
                  <a:gd name="T32" fmla="*/ 4 w 26"/>
                  <a:gd name="T33" fmla="*/ 7 h 17"/>
                  <a:gd name="T34" fmla="*/ 10 w 26"/>
                  <a:gd name="T35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" h="17">
                    <a:moveTo>
                      <a:pt x="10" y="7"/>
                    </a:moveTo>
                    <a:lnTo>
                      <a:pt x="14" y="6"/>
                    </a:lnTo>
                    <a:lnTo>
                      <a:pt x="20" y="10"/>
                    </a:lnTo>
                    <a:lnTo>
                      <a:pt x="21" y="10"/>
                    </a:lnTo>
                    <a:lnTo>
                      <a:pt x="20" y="12"/>
                    </a:lnTo>
                    <a:lnTo>
                      <a:pt x="19" y="15"/>
                    </a:lnTo>
                    <a:lnTo>
                      <a:pt x="20" y="17"/>
                    </a:lnTo>
                    <a:lnTo>
                      <a:pt x="23" y="17"/>
                    </a:lnTo>
                    <a:lnTo>
                      <a:pt x="26" y="15"/>
                    </a:lnTo>
                    <a:lnTo>
                      <a:pt x="26" y="9"/>
                    </a:lnTo>
                    <a:lnTo>
                      <a:pt x="23" y="6"/>
                    </a:lnTo>
                    <a:lnTo>
                      <a:pt x="13" y="1"/>
                    </a:lnTo>
                    <a:lnTo>
                      <a:pt x="8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7"/>
                    </a:lnTo>
                    <a:lnTo>
                      <a:pt x="10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963">
                <a:extLst>
                  <a:ext uri="{FF2B5EF4-FFF2-40B4-BE49-F238E27FC236}">
                    <a16:creationId xmlns:a16="http://schemas.microsoft.com/office/drawing/2014/main" id="{73E1C1CC-BB32-7AC3-8335-E6F056B90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1895"/>
                <a:ext cx="16" cy="10"/>
              </a:xfrm>
              <a:custGeom>
                <a:avLst/>
                <a:gdLst>
                  <a:gd name="T0" fmla="*/ 57 w 83"/>
                  <a:gd name="T1" fmla="*/ 33 h 48"/>
                  <a:gd name="T2" fmla="*/ 60 w 83"/>
                  <a:gd name="T3" fmla="*/ 34 h 48"/>
                  <a:gd name="T4" fmla="*/ 62 w 83"/>
                  <a:gd name="T5" fmla="*/ 39 h 48"/>
                  <a:gd name="T6" fmla="*/ 62 w 83"/>
                  <a:gd name="T7" fmla="*/ 42 h 48"/>
                  <a:gd name="T8" fmla="*/ 67 w 83"/>
                  <a:gd name="T9" fmla="*/ 44 h 48"/>
                  <a:gd name="T10" fmla="*/ 71 w 83"/>
                  <a:gd name="T11" fmla="*/ 44 h 48"/>
                  <a:gd name="T12" fmla="*/ 75 w 83"/>
                  <a:gd name="T13" fmla="*/ 45 h 48"/>
                  <a:gd name="T14" fmla="*/ 81 w 83"/>
                  <a:gd name="T15" fmla="*/ 48 h 48"/>
                  <a:gd name="T16" fmla="*/ 82 w 83"/>
                  <a:gd name="T17" fmla="*/ 45 h 48"/>
                  <a:gd name="T18" fmla="*/ 83 w 83"/>
                  <a:gd name="T19" fmla="*/ 43 h 48"/>
                  <a:gd name="T20" fmla="*/ 81 w 83"/>
                  <a:gd name="T21" fmla="*/ 40 h 48"/>
                  <a:gd name="T22" fmla="*/ 79 w 83"/>
                  <a:gd name="T23" fmla="*/ 39 h 48"/>
                  <a:gd name="T24" fmla="*/ 77 w 83"/>
                  <a:gd name="T25" fmla="*/ 39 h 48"/>
                  <a:gd name="T26" fmla="*/ 64 w 83"/>
                  <a:gd name="T27" fmla="*/ 32 h 48"/>
                  <a:gd name="T28" fmla="*/ 59 w 83"/>
                  <a:gd name="T29" fmla="*/ 29 h 48"/>
                  <a:gd name="T30" fmla="*/ 57 w 83"/>
                  <a:gd name="T31" fmla="*/ 28 h 48"/>
                  <a:gd name="T32" fmla="*/ 56 w 83"/>
                  <a:gd name="T33" fmla="*/ 28 h 48"/>
                  <a:gd name="T34" fmla="*/ 52 w 83"/>
                  <a:gd name="T35" fmla="*/ 28 h 48"/>
                  <a:gd name="T36" fmla="*/ 39 w 83"/>
                  <a:gd name="T37" fmla="*/ 28 h 48"/>
                  <a:gd name="T38" fmla="*/ 36 w 83"/>
                  <a:gd name="T39" fmla="*/ 26 h 48"/>
                  <a:gd name="T40" fmla="*/ 34 w 83"/>
                  <a:gd name="T41" fmla="*/ 25 h 48"/>
                  <a:gd name="T42" fmla="*/ 30 w 83"/>
                  <a:gd name="T43" fmla="*/ 22 h 48"/>
                  <a:gd name="T44" fmla="*/ 27 w 83"/>
                  <a:gd name="T45" fmla="*/ 20 h 48"/>
                  <a:gd name="T46" fmla="*/ 12 w 83"/>
                  <a:gd name="T47" fmla="*/ 6 h 48"/>
                  <a:gd name="T48" fmla="*/ 7 w 83"/>
                  <a:gd name="T49" fmla="*/ 2 h 48"/>
                  <a:gd name="T50" fmla="*/ 5 w 83"/>
                  <a:gd name="T51" fmla="*/ 0 h 48"/>
                  <a:gd name="T52" fmla="*/ 0 w 83"/>
                  <a:gd name="T53" fmla="*/ 2 h 48"/>
                  <a:gd name="T54" fmla="*/ 1 w 83"/>
                  <a:gd name="T55" fmla="*/ 8 h 48"/>
                  <a:gd name="T56" fmla="*/ 3 w 83"/>
                  <a:gd name="T57" fmla="*/ 10 h 48"/>
                  <a:gd name="T58" fmla="*/ 11 w 83"/>
                  <a:gd name="T59" fmla="*/ 15 h 48"/>
                  <a:gd name="T60" fmla="*/ 14 w 83"/>
                  <a:gd name="T61" fmla="*/ 17 h 48"/>
                  <a:gd name="T62" fmla="*/ 19 w 83"/>
                  <a:gd name="T63" fmla="*/ 19 h 48"/>
                  <a:gd name="T64" fmla="*/ 23 w 83"/>
                  <a:gd name="T65" fmla="*/ 21 h 48"/>
                  <a:gd name="T66" fmla="*/ 23 w 83"/>
                  <a:gd name="T67" fmla="*/ 26 h 48"/>
                  <a:gd name="T68" fmla="*/ 22 w 83"/>
                  <a:gd name="T69" fmla="*/ 28 h 48"/>
                  <a:gd name="T70" fmla="*/ 25 w 83"/>
                  <a:gd name="T71" fmla="*/ 32 h 48"/>
                  <a:gd name="T72" fmla="*/ 31 w 83"/>
                  <a:gd name="T73" fmla="*/ 38 h 48"/>
                  <a:gd name="T74" fmla="*/ 33 w 83"/>
                  <a:gd name="T75" fmla="*/ 39 h 48"/>
                  <a:gd name="T76" fmla="*/ 35 w 83"/>
                  <a:gd name="T77" fmla="*/ 39 h 48"/>
                  <a:gd name="T78" fmla="*/ 37 w 83"/>
                  <a:gd name="T79" fmla="*/ 38 h 48"/>
                  <a:gd name="T80" fmla="*/ 40 w 83"/>
                  <a:gd name="T81" fmla="*/ 36 h 48"/>
                  <a:gd name="T82" fmla="*/ 42 w 83"/>
                  <a:gd name="T83" fmla="*/ 32 h 48"/>
                  <a:gd name="T84" fmla="*/ 45 w 83"/>
                  <a:gd name="T85" fmla="*/ 32 h 48"/>
                  <a:gd name="T86" fmla="*/ 57 w 83"/>
                  <a:gd name="T87" fmla="*/ 3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3" h="48">
                    <a:moveTo>
                      <a:pt x="57" y="33"/>
                    </a:moveTo>
                    <a:lnTo>
                      <a:pt x="60" y="34"/>
                    </a:lnTo>
                    <a:lnTo>
                      <a:pt x="62" y="39"/>
                    </a:lnTo>
                    <a:lnTo>
                      <a:pt x="62" y="42"/>
                    </a:lnTo>
                    <a:lnTo>
                      <a:pt x="67" y="44"/>
                    </a:lnTo>
                    <a:lnTo>
                      <a:pt x="71" y="44"/>
                    </a:lnTo>
                    <a:lnTo>
                      <a:pt x="75" y="45"/>
                    </a:lnTo>
                    <a:lnTo>
                      <a:pt x="81" y="48"/>
                    </a:lnTo>
                    <a:lnTo>
                      <a:pt x="82" y="45"/>
                    </a:lnTo>
                    <a:lnTo>
                      <a:pt x="83" y="43"/>
                    </a:lnTo>
                    <a:lnTo>
                      <a:pt x="81" y="40"/>
                    </a:lnTo>
                    <a:lnTo>
                      <a:pt x="79" y="39"/>
                    </a:lnTo>
                    <a:lnTo>
                      <a:pt x="77" y="39"/>
                    </a:lnTo>
                    <a:lnTo>
                      <a:pt x="64" y="32"/>
                    </a:lnTo>
                    <a:lnTo>
                      <a:pt x="59" y="29"/>
                    </a:lnTo>
                    <a:lnTo>
                      <a:pt x="57" y="28"/>
                    </a:lnTo>
                    <a:lnTo>
                      <a:pt x="56" y="28"/>
                    </a:lnTo>
                    <a:lnTo>
                      <a:pt x="52" y="28"/>
                    </a:lnTo>
                    <a:lnTo>
                      <a:pt x="39" y="28"/>
                    </a:lnTo>
                    <a:lnTo>
                      <a:pt x="36" y="26"/>
                    </a:lnTo>
                    <a:lnTo>
                      <a:pt x="34" y="25"/>
                    </a:lnTo>
                    <a:lnTo>
                      <a:pt x="30" y="22"/>
                    </a:lnTo>
                    <a:lnTo>
                      <a:pt x="27" y="20"/>
                    </a:lnTo>
                    <a:lnTo>
                      <a:pt x="12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0" y="2"/>
                    </a:lnTo>
                    <a:lnTo>
                      <a:pt x="1" y="8"/>
                    </a:lnTo>
                    <a:lnTo>
                      <a:pt x="3" y="10"/>
                    </a:lnTo>
                    <a:lnTo>
                      <a:pt x="11" y="15"/>
                    </a:lnTo>
                    <a:lnTo>
                      <a:pt x="14" y="17"/>
                    </a:lnTo>
                    <a:lnTo>
                      <a:pt x="19" y="19"/>
                    </a:lnTo>
                    <a:lnTo>
                      <a:pt x="23" y="21"/>
                    </a:lnTo>
                    <a:lnTo>
                      <a:pt x="23" y="26"/>
                    </a:lnTo>
                    <a:lnTo>
                      <a:pt x="22" y="28"/>
                    </a:lnTo>
                    <a:lnTo>
                      <a:pt x="25" y="32"/>
                    </a:lnTo>
                    <a:lnTo>
                      <a:pt x="31" y="38"/>
                    </a:lnTo>
                    <a:lnTo>
                      <a:pt x="33" y="39"/>
                    </a:lnTo>
                    <a:lnTo>
                      <a:pt x="35" y="39"/>
                    </a:lnTo>
                    <a:lnTo>
                      <a:pt x="37" y="38"/>
                    </a:lnTo>
                    <a:lnTo>
                      <a:pt x="40" y="36"/>
                    </a:lnTo>
                    <a:lnTo>
                      <a:pt x="42" y="32"/>
                    </a:lnTo>
                    <a:lnTo>
                      <a:pt x="45" y="32"/>
                    </a:lnTo>
                    <a:lnTo>
                      <a:pt x="57" y="3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964">
                <a:extLst>
                  <a:ext uri="{FF2B5EF4-FFF2-40B4-BE49-F238E27FC236}">
                    <a16:creationId xmlns:a16="http://schemas.microsoft.com/office/drawing/2014/main" id="{1258EC4A-8DE5-BFED-E9C3-4D75DD6AC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" y="1879"/>
                <a:ext cx="3" cy="5"/>
              </a:xfrm>
              <a:custGeom>
                <a:avLst/>
                <a:gdLst>
                  <a:gd name="T0" fmla="*/ 10 w 16"/>
                  <a:gd name="T1" fmla="*/ 1 h 24"/>
                  <a:gd name="T2" fmla="*/ 4 w 16"/>
                  <a:gd name="T3" fmla="*/ 0 h 24"/>
                  <a:gd name="T4" fmla="*/ 3 w 16"/>
                  <a:gd name="T5" fmla="*/ 4 h 24"/>
                  <a:gd name="T6" fmla="*/ 0 w 16"/>
                  <a:gd name="T7" fmla="*/ 6 h 24"/>
                  <a:gd name="T8" fmla="*/ 0 w 16"/>
                  <a:gd name="T9" fmla="*/ 8 h 24"/>
                  <a:gd name="T10" fmla="*/ 1 w 16"/>
                  <a:gd name="T11" fmla="*/ 12 h 24"/>
                  <a:gd name="T12" fmla="*/ 9 w 16"/>
                  <a:gd name="T13" fmla="*/ 18 h 24"/>
                  <a:gd name="T14" fmla="*/ 9 w 16"/>
                  <a:gd name="T15" fmla="*/ 19 h 24"/>
                  <a:gd name="T16" fmla="*/ 10 w 16"/>
                  <a:gd name="T17" fmla="*/ 22 h 24"/>
                  <a:gd name="T18" fmla="*/ 12 w 16"/>
                  <a:gd name="T19" fmla="*/ 24 h 24"/>
                  <a:gd name="T20" fmla="*/ 12 w 16"/>
                  <a:gd name="T21" fmla="*/ 23 h 24"/>
                  <a:gd name="T22" fmla="*/ 14 w 16"/>
                  <a:gd name="T23" fmla="*/ 23 h 24"/>
                  <a:gd name="T24" fmla="*/ 14 w 16"/>
                  <a:gd name="T25" fmla="*/ 21 h 24"/>
                  <a:gd name="T26" fmla="*/ 14 w 16"/>
                  <a:gd name="T27" fmla="*/ 19 h 24"/>
                  <a:gd name="T28" fmla="*/ 15 w 16"/>
                  <a:gd name="T29" fmla="*/ 19 h 24"/>
                  <a:gd name="T30" fmla="*/ 16 w 16"/>
                  <a:gd name="T31" fmla="*/ 13 h 24"/>
                  <a:gd name="T32" fmla="*/ 15 w 16"/>
                  <a:gd name="T33" fmla="*/ 7 h 24"/>
                  <a:gd name="T34" fmla="*/ 15 w 16"/>
                  <a:gd name="T35" fmla="*/ 6 h 24"/>
                  <a:gd name="T36" fmla="*/ 12 w 16"/>
                  <a:gd name="T37" fmla="*/ 2 h 24"/>
                  <a:gd name="T38" fmla="*/ 10 w 16"/>
                  <a:gd name="T3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24">
                    <a:moveTo>
                      <a:pt x="10" y="1"/>
                    </a:moveTo>
                    <a:lnTo>
                      <a:pt x="4" y="0"/>
                    </a:lnTo>
                    <a:lnTo>
                      <a:pt x="3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1" y="12"/>
                    </a:lnTo>
                    <a:lnTo>
                      <a:pt x="9" y="18"/>
                    </a:lnTo>
                    <a:lnTo>
                      <a:pt x="9" y="19"/>
                    </a:lnTo>
                    <a:lnTo>
                      <a:pt x="10" y="22"/>
                    </a:lnTo>
                    <a:lnTo>
                      <a:pt x="12" y="24"/>
                    </a:lnTo>
                    <a:lnTo>
                      <a:pt x="12" y="23"/>
                    </a:lnTo>
                    <a:lnTo>
                      <a:pt x="14" y="23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3"/>
                    </a:lnTo>
                    <a:lnTo>
                      <a:pt x="15" y="7"/>
                    </a:lnTo>
                    <a:lnTo>
                      <a:pt x="15" y="6"/>
                    </a:lnTo>
                    <a:lnTo>
                      <a:pt x="12" y="2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965">
                <a:extLst>
                  <a:ext uri="{FF2B5EF4-FFF2-40B4-BE49-F238E27FC236}">
                    <a16:creationId xmlns:a16="http://schemas.microsoft.com/office/drawing/2014/main" id="{22E214F4-13C6-6711-3ECF-944CCF462C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71"/>
                <a:ext cx="4" cy="2"/>
              </a:xfrm>
              <a:custGeom>
                <a:avLst/>
                <a:gdLst>
                  <a:gd name="T0" fmla="*/ 16 w 16"/>
                  <a:gd name="T1" fmla="*/ 5 h 10"/>
                  <a:gd name="T2" fmla="*/ 15 w 16"/>
                  <a:gd name="T3" fmla="*/ 2 h 10"/>
                  <a:gd name="T4" fmla="*/ 12 w 16"/>
                  <a:gd name="T5" fmla="*/ 2 h 10"/>
                  <a:gd name="T6" fmla="*/ 10 w 16"/>
                  <a:gd name="T7" fmla="*/ 0 h 10"/>
                  <a:gd name="T8" fmla="*/ 7 w 16"/>
                  <a:gd name="T9" fmla="*/ 1 h 10"/>
                  <a:gd name="T10" fmla="*/ 0 w 16"/>
                  <a:gd name="T11" fmla="*/ 4 h 10"/>
                  <a:gd name="T12" fmla="*/ 0 w 16"/>
                  <a:gd name="T13" fmla="*/ 8 h 10"/>
                  <a:gd name="T14" fmla="*/ 1 w 16"/>
                  <a:gd name="T15" fmla="*/ 10 h 10"/>
                  <a:gd name="T16" fmla="*/ 5 w 16"/>
                  <a:gd name="T17" fmla="*/ 10 h 10"/>
                  <a:gd name="T18" fmla="*/ 8 w 16"/>
                  <a:gd name="T19" fmla="*/ 7 h 10"/>
                  <a:gd name="T20" fmla="*/ 11 w 16"/>
                  <a:gd name="T21" fmla="*/ 7 h 10"/>
                  <a:gd name="T22" fmla="*/ 11 w 16"/>
                  <a:gd name="T23" fmla="*/ 6 h 10"/>
                  <a:gd name="T24" fmla="*/ 12 w 16"/>
                  <a:gd name="T25" fmla="*/ 6 h 10"/>
                  <a:gd name="T26" fmla="*/ 15 w 16"/>
                  <a:gd name="T27" fmla="*/ 6 h 10"/>
                  <a:gd name="T28" fmla="*/ 15 w 16"/>
                  <a:gd name="T29" fmla="*/ 5 h 10"/>
                  <a:gd name="T30" fmla="*/ 16 w 16"/>
                  <a:gd name="T31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10">
                    <a:moveTo>
                      <a:pt x="16" y="5"/>
                    </a:moveTo>
                    <a:lnTo>
                      <a:pt x="15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1" y="10"/>
                    </a:lnTo>
                    <a:lnTo>
                      <a:pt x="5" y="10"/>
                    </a:lnTo>
                    <a:lnTo>
                      <a:pt x="8" y="7"/>
                    </a:lnTo>
                    <a:lnTo>
                      <a:pt x="11" y="7"/>
                    </a:lnTo>
                    <a:lnTo>
                      <a:pt x="11" y="6"/>
                    </a:lnTo>
                    <a:lnTo>
                      <a:pt x="12" y="6"/>
                    </a:lnTo>
                    <a:lnTo>
                      <a:pt x="15" y="6"/>
                    </a:lnTo>
                    <a:lnTo>
                      <a:pt x="15" y="5"/>
                    </a:ln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966">
                <a:extLst>
                  <a:ext uri="{FF2B5EF4-FFF2-40B4-BE49-F238E27FC236}">
                    <a16:creationId xmlns:a16="http://schemas.microsoft.com/office/drawing/2014/main" id="{A783E4D3-610F-4683-AFF9-4857BA0FA1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0" y="1875"/>
                <a:ext cx="3" cy="5"/>
              </a:xfrm>
              <a:custGeom>
                <a:avLst/>
                <a:gdLst>
                  <a:gd name="T0" fmla="*/ 8 w 14"/>
                  <a:gd name="T1" fmla="*/ 0 h 23"/>
                  <a:gd name="T2" fmla="*/ 3 w 14"/>
                  <a:gd name="T3" fmla="*/ 1 h 23"/>
                  <a:gd name="T4" fmla="*/ 4 w 14"/>
                  <a:gd name="T5" fmla="*/ 5 h 23"/>
                  <a:gd name="T6" fmla="*/ 3 w 14"/>
                  <a:gd name="T7" fmla="*/ 5 h 23"/>
                  <a:gd name="T8" fmla="*/ 3 w 14"/>
                  <a:gd name="T9" fmla="*/ 6 h 23"/>
                  <a:gd name="T10" fmla="*/ 3 w 14"/>
                  <a:gd name="T11" fmla="*/ 8 h 23"/>
                  <a:gd name="T12" fmla="*/ 3 w 14"/>
                  <a:gd name="T13" fmla="*/ 11 h 23"/>
                  <a:gd name="T14" fmla="*/ 0 w 14"/>
                  <a:gd name="T15" fmla="*/ 11 h 23"/>
                  <a:gd name="T16" fmla="*/ 1 w 14"/>
                  <a:gd name="T17" fmla="*/ 15 h 23"/>
                  <a:gd name="T18" fmla="*/ 1 w 14"/>
                  <a:gd name="T19" fmla="*/ 18 h 23"/>
                  <a:gd name="T20" fmla="*/ 3 w 14"/>
                  <a:gd name="T21" fmla="*/ 21 h 23"/>
                  <a:gd name="T22" fmla="*/ 4 w 14"/>
                  <a:gd name="T23" fmla="*/ 21 h 23"/>
                  <a:gd name="T24" fmla="*/ 7 w 14"/>
                  <a:gd name="T25" fmla="*/ 22 h 23"/>
                  <a:gd name="T26" fmla="*/ 8 w 14"/>
                  <a:gd name="T27" fmla="*/ 22 h 23"/>
                  <a:gd name="T28" fmla="*/ 10 w 14"/>
                  <a:gd name="T29" fmla="*/ 23 h 23"/>
                  <a:gd name="T30" fmla="*/ 10 w 14"/>
                  <a:gd name="T31" fmla="*/ 17 h 23"/>
                  <a:gd name="T32" fmla="*/ 12 w 14"/>
                  <a:gd name="T33" fmla="*/ 16 h 23"/>
                  <a:gd name="T34" fmla="*/ 12 w 14"/>
                  <a:gd name="T35" fmla="*/ 13 h 23"/>
                  <a:gd name="T36" fmla="*/ 12 w 14"/>
                  <a:gd name="T37" fmla="*/ 12 h 23"/>
                  <a:gd name="T38" fmla="*/ 13 w 14"/>
                  <a:gd name="T39" fmla="*/ 12 h 23"/>
                  <a:gd name="T40" fmla="*/ 13 w 14"/>
                  <a:gd name="T41" fmla="*/ 10 h 23"/>
                  <a:gd name="T42" fmla="*/ 13 w 14"/>
                  <a:gd name="T43" fmla="*/ 8 h 23"/>
                  <a:gd name="T44" fmla="*/ 14 w 14"/>
                  <a:gd name="T45" fmla="*/ 8 h 23"/>
                  <a:gd name="T46" fmla="*/ 12 w 14"/>
                  <a:gd name="T47" fmla="*/ 1 h 23"/>
                  <a:gd name="T48" fmla="*/ 8 w 14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" h="23">
                    <a:moveTo>
                      <a:pt x="8" y="0"/>
                    </a:moveTo>
                    <a:lnTo>
                      <a:pt x="3" y="1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1" y="18"/>
                    </a:lnTo>
                    <a:lnTo>
                      <a:pt x="3" y="21"/>
                    </a:lnTo>
                    <a:lnTo>
                      <a:pt x="4" y="21"/>
                    </a:lnTo>
                    <a:lnTo>
                      <a:pt x="7" y="22"/>
                    </a:lnTo>
                    <a:lnTo>
                      <a:pt x="8" y="22"/>
                    </a:lnTo>
                    <a:lnTo>
                      <a:pt x="10" y="23"/>
                    </a:lnTo>
                    <a:lnTo>
                      <a:pt x="10" y="17"/>
                    </a:lnTo>
                    <a:lnTo>
                      <a:pt x="12" y="16"/>
                    </a:lnTo>
                    <a:lnTo>
                      <a:pt x="12" y="13"/>
                    </a:lnTo>
                    <a:lnTo>
                      <a:pt x="12" y="12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4" y="8"/>
                    </a:lnTo>
                    <a:lnTo>
                      <a:pt x="12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967">
                <a:extLst>
                  <a:ext uri="{FF2B5EF4-FFF2-40B4-BE49-F238E27FC236}">
                    <a16:creationId xmlns:a16="http://schemas.microsoft.com/office/drawing/2014/main" id="{D30853D7-4617-631D-9E57-72126CFDD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74"/>
                <a:ext cx="6" cy="7"/>
              </a:xfrm>
              <a:custGeom>
                <a:avLst/>
                <a:gdLst>
                  <a:gd name="T0" fmla="*/ 12 w 29"/>
                  <a:gd name="T1" fmla="*/ 9 h 39"/>
                  <a:gd name="T2" fmla="*/ 12 w 29"/>
                  <a:gd name="T3" fmla="*/ 13 h 39"/>
                  <a:gd name="T4" fmla="*/ 12 w 29"/>
                  <a:gd name="T5" fmla="*/ 16 h 39"/>
                  <a:gd name="T6" fmla="*/ 10 w 29"/>
                  <a:gd name="T7" fmla="*/ 21 h 39"/>
                  <a:gd name="T8" fmla="*/ 6 w 29"/>
                  <a:gd name="T9" fmla="*/ 26 h 39"/>
                  <a:gd name="T10" fmla="*/ 3 w 29"/>
                  <a:gd name="T11" fmla="*/ 28 h 39"/>
                  <a:gd name="T12" fmla="*/ 1 w 29"/>
                  <a:gd name="T13" fmla="*/ 31 h 39"/>
                  <a:gd name="T14" fmla="*/ 0 w 29"/>
                  <a:gd name="T15" fmla="*/ 34 h 39"/>
                  <a:gd name="T16" fmla="*/ 1 w 29"/>
                  <a:gd name="T17" fmla="*/ 39 h 39"/>
                  <a:gd name="T18" fmla="*/ 4 w 29"/>
                  <a:gd name="T19" fmla="*/ 39 h 39"/>
                  <a:gd name="T20" fmla="*/ 6 w 29"/>
                  <a:gd name="T21" fmla="*/ 34 h 39"/>
                  <a:gd name="T22" fmla="*/ 9 w 29"/>
                  <a:gd name="T23" fmla="*/ 33 h 39"/>
                  <a:gd name="T24" fmla="*/ 11 w 29"/>
                  <a:gd name="T25" fmla="*/ 28 h 39"/>
                  <a:gd name="T26" fmla="*/ 15 w 29"/>
                  <a:gd name="T27" fmla="*/ 27 h 39"/>
                  <a:gd name="T28" fmla="*/ 17 w 29"/>
                  <a:gd name="T29" fmla="*/ 28 h 39"/>
                  <a:gd name="T30" fmla="*/ 22 w 29"/>
                  <a:gd name="T31" fmla="*/ 32 h 39"/>
                  <a:gd name="T32" fmla="*/ 26 w 29"/>
                  <a:gd name="T33" fmla="*/ 36 h 39"/>
                  <a:gd name="T34" fmla="*/ 28 w 29"/>
                  <a:gd name="T35" fmla="*/ 34 h 39"/>
                  <a:gd name="T36" fmla="*/ 28 w 29"/>
                  <a:gd name="T37" fmla="*/ 32 h 39"/>
                  <a:gd name="T38" fmla="*/ 28 w 29"/>
                  <a:gd name="T39" fmla="*/ 31 h 39"/>
                  <a:gd name="T40" fmla="*/ 29 w 29"/>
                  <a:gd name="T41" fmla="*/ 31 h 39"/>
                  <a:gd name="T42" fmla="*/ 28 w 29"/>
                  <a:gd name="T43" fmla="*/ 21 h 39"/>
                  <a:gd name="T44" fmla="*/ 27 w 29"/>
                  <a:gd name="T45" fmla="*/ 17 h 39"/>
                  <a:gd name="T46" fmla="*/ 24 w 29"/>
                  <a:gd name="T47" fmla="*/ 15 h 39"/>
                  <a:gd name="T48" fmla="*/ 18 w 29"/>
                  <a:gd name="T49" fmla="*/ 11 h 39"/>
                  <a:gd name="T50" fmla="*/ 18 w 29"/>
                  <a:gd name="T51" fmla="*/ 5 h 39"/>
                  <a:gd name="T52" fmla="*/ 16 w 29"/>
                  <a:gd name="T53" fmla="*/ 2 h 39"/>
                  <a:gd name="T54" fmla="*/ 15 w 29"/>
                  <a:gd name="T55" fmla="*/ 0 h 39"/>
                  <a:gd name="T56" fmla="*/ 12 w 29"/>
                  <a:gd name="T57" fmla="*/ 3 h 39"/>
                  <a:gd name="T58" fmla="*/ 10 w 29"/>
                  <a:gd name="T59" fmla="*/ 5 h 39"/>
                  <a:gd name="T60" fmla="*/ 12 w 29"/>
                  <a:gd name="T6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9" h="39">
                    <a:moveTo>
                      <a:pt x="12" y="9"/>
                    </a:moveTo>
                    <a:lnTo>
                      <a:pt x="12" y="13"/>
                    </a:lnTo>
                    <a:lnTo>
                      <a:pt x="12" y="16"/>
                    </a:lnTo>
                    <a:lnTo>
                      <a:pt x="10" y="21"/>
                    </a:lnTo>
                    <a:lnTo>
                      <a:pt x="6" y="26"/>
                    </a:lnTo>
                    <a:lnTo>
                      <a:pt x="3" y="28"/>
                    </a:lnTo>
                    <a:lnTo>
                      <a:pt x="1" y="31"/>
                    </a:lnTo>
                    <a:lnTo>
                      <a:pt x="0" y="34"/>
                    </a:lnTo>
                    <a:lnTo>
                      <a:pt x="1" y="39"/>
                    </a:lnTo>
                    <a:lnTo>
                      <a:pt x="4" y="39"/>
                    </a:lnTo>
                    <a:lnTo>
                      <a:pt x="6" y="34"/>
                    </a:lnTo>
                    <a:lnTo>
                      <a:pt x="9" y="33"/>
                    </a:lnTo>
                    <a:lnTo>
                      <a:pt x="11" y="28"/>
                    </a:lnTo>
                    <a:lnTo>
                      <a:pt x="15" y="27"/>
                    </a:lnTo>
                    <a:lnTo>
                      <a:pt x="17" y="28"/>
                    </a:lnTo>
                    <a:lnTo>
                      <a:pt x="22" y="32"/>
                    </a:lnTo>
                    <a:lnTo>
                      <a:pt x="26" y="36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8" y="31"/>
                    </a:lnTo>
                    <a:lnTo>
                      <a:pt x="29" y="31"/>
                    </a:lnTo>
                    <a:lnTo>
                      <a:pt x="28" y="21"/>
                    </a:lnTo>
                    <a:lnTo>
                      <a:pt x="27" y="17"/>
                    </a:lnTo>
                    <a:lnTo>
                      <a:pt x="24" y="15"/>
                    </a:lnTo>
                    <a:lnTo>
                      <a:pt x="18" y="11"/>
                    </a:lnTo>
                    <a:lnTo>
                      <a:pt x="18" y="5"/>
                    </a:lnTo>
                    <a:lnTo>
                      <a:pt x="16" y="2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10" y="5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968">
                <a:extLst>
                  <a:ext uri="{FF2B5EF4-FFF2-40B4-BE49-F238E27FC236}">
                    <a16:creationId xmlns:a16="http://schemas.microsoft.com/office/drawing/2014/main" id="{DDA2BA9A-254F-B7BD-4690-93E74574F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1862"/>
                <a:ext cx="4" cy="4"/>
              </a:xfrm>
              <a:custGeom>
                <a:avLst/>
                <a:gdLst>
                  <a:gd name="T0" fmla="*/ 11 w 18"/>
                  <a:gd name="T1" fmla="*/ 18 h 23"/>
                  <a:gd name="T2" fmla="*/ 14 w 18"/>
                  <a:gd name="T3" fmla="*/ 17 h 23"/>
                  <a:gd name="T4" fmla="*/ 16 w 18"/>
                  <a:gd name="T5" fmla="*/ 17 h 23"/>
                  <a:gd name="T6" fmla="*/ 16 w 18"/>
                  <a:gd name="T7" fmla="*/ 16 h 23"/>
                  <a:gd name="T8" fmla="*/ 17 w 18"/>
                  <a:gd name="T9" fmla="*/ 16 h 23"/>
                  <a:gd name="T10" fmla="*/ 18 w 18"/>
                  <a:gd name="T11" fmla="*/ 16 h 23"/>
                  <a:gd name="T12" fmla="*/ 16 w 18"/>
                  <a:gd name="T13" fmla="*/ 12 h 23"/>
                  <a:gd name="T14" fmla="*/ 15 w 18"/>
                  <a:gd name="T15" fmla="*/ 13 h 23"/>
                  <a:gd name="T16" fmla="*/ 10 w 18"/>
                  <a:gd name="T17" fmla="*/ 15 h 23"/>
                  <a:gd name="T18" fmla="*/ 8 w 18"/>
                  <a:gd name="T19" fmla="*/ 12 h 23"/>
                  <a:gd name="T20" fmla="*/ 8 w 18"/>
                  <a:gd name="T21" fmla="*/ 7 h 23"/>
                  <a:gd name="T22" fmla="*/ 8 w 18"/>
                  <a:gd name="T23" fmla="*/ 3 h 23"/>
                  <a:gd name="T24" fmla="*/ 5 w 18"/>
                  <a:gd name="T25" fmla="*/ 1 h 23"/>
                  <a:gd name="T26" fmla="*/ 3 w 18"/>
                  <a:gd name="T27" fmla="*/ 0 h 23"/>
                  <a:gd name="T28" fmla="*/ 0 w 18"/>
                  <a:gd name="T29" fmla="*/ 3 h 23"/>
                  <a:gd name="T30" fmla="*/ 0 w 18"/>
                  <a:gd name="T31" fmla="*/ 11 h 23"/>
                  <a:gd name="T32" fmla="*/ 0 w 18"/>
                  <a:gd name="T33" fmla="*/ 19 h 23"/>
                  <a:gd name="T34" fmla="*/ 3 w 18"/>
                  <a:gd name="T35" fmla="*/ 22 h 23"/>
                  <a:gd name="T36" fmla="*/ 5 w 18"/>
                  <a:gd name="T37" fmla="*/ 23 h 23"/>
                  <a:gd name="T38" fmla="*/ 6 w 18"/>
                  <a:gd name="T39" fmla="*/ 19 h 23"/>
                  <a:gd name="T40" fmla="*/ 11 w 18"/>
                  <a:gd name="T4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23">
                    <a:moveTo>
                      <a:pt x="11" y="18"/>
                    </a:moveTo>
                    <a:lnTo>
                      <a:pt x="14" y="17"/>
                    </a:lnTo>
                    <a:lnTo>
                      <a:pt x="16" y="17"/>
                    </a:lnTo>
                    <a:lnTo>
                      <a:pt x="16" y="16"/>
                    </a:lnTo>
                    <a:lnTo>
                      <a:pt x="17" y="16"/>
                    </a:lnTo>
                    <a:lnTo>
                      <a:pt x="18" y="16"/>
                    </a:lnTo>
                    <a:lnTo>
                      <a:pt x="16" y="12"/>
                    </a:lnTo>
                    <a:lnTo>
                      <a:pt x="15" y="13"/>
                    </a:lnTo>
                    <a:lnTo>
                      <a:pt x="10" y="15"/>
                    </a:lnTo>
                    <a:lnTo>
                      <a:pt x="8" y="12"/>
                    </a:lnTo>
                    <a:lnTo>
                      <a:pt x="8" y="7"/>
                    </a:lnTo>
                    <a:lnTo>
                      <a:pt x="8" y="3"/>
                    </a:lnTo>
                    <a:lnTo>
                      <a:pt x="5" y="1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11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5" y="23"/>
                    </a:lnTo>
                    <a:lnTo>
                      <a:pt x="6" y="19"/>
                    </a:lnTo>
                    <a:lnTo>
                      <a:pt x="11" y="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969">
                <a:extLst>
                  <a:ext uri="{FF2B5EF4-FFF2-40B4-BE49-F238E27FC236}">
                    <a16:creationId xmlns:a16="http://schemas.microsoft.com/office/drawing/2014/main" id="{C1EACA45-4D27-9478-6909-C4DD7D795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3" y="1863"/>
                <a:ext cx="2" cy="3"/>
              </a:xfrm>
              <a:custGeom>
                <a:avLst/>
                <a:gdLst>
                  <a:gd name="T0" fmla="*/ 7 w 10"/>
                  <a:gd name="T1" fmla="*/ 2 h 14"/>
                  <a:gd name="T2" fmla="*/ 1 w 10"/>
                  <a:gd name="T3" fmla="*/ 0 h 14"/>
                  <a:gd name="T4" fmla="*/ 0 w 10"/>
                  <a:gd name="T5" fmla="*/ 2 h 14"/>
                  <a:gd name="T6" fmla="*/ 3 w 10"/>
                  <a:gd name="T7" fmla="*/ 11 h 14"/>
                  <a:gd name="T8" fmla="*/ 4 w 10"/>
                  <a:gd name="T9" fmla="*/ 14 h 14"/>
                  <a:gd name="T10" fmla="*/ 7 w 10"/>
                  <a:gd name="T11" fmla="*/ 14 h 14"/>
                  <a:gd name="T12" fmla="*/ 9 w 10"/>
                  <a:gd name="T13" fmla="*/ 9 h 14"/>
                  <a:gd name="T14" fmla="*/ 10 w 10"/>
                  <a:gd name="T15" fmla="*/ 5 h 14"/>
                  <a:gd name="T16" fmla="*/ 9 w 10"/>
                  <a:gd name="T17" fmla="*/ 2 h 14"/>
                  <a:gd name="T18" fmla="*/ 7 w 10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4">
                    <a:moveTo>
                      <a:pt x="7" y="2"/>
                    </a:moveTo>
                    <a:lnTo>
                      <a:pt x="1" y="0"/>
                    </a:lnTo>
                    <a:lnTo>
                      <a:pt x="0" y="2"/>
                    </a:lnTo>
                    <a:lnTo>
                      <a:pt x="3" y="11"/>
                    </a:lnTo>
                    <a:lnTo>
                      <a:pt x="4" y="14"/>
                    </a:lnTo>
                    <a:lnTo>
                      <a:pt x="7" y="14"/>
                    </a:lnTo>
                    <a:lnTo>
                      <a:pt x="9" y="9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970">
                <a:extLst>
                  <a:ext uri="{FF2B5EF4-FFF2-40B4-BE49-F238E27FC236}">
                    <a16:creationId xmlns:a16="http://schemas.microsoft.com/office/drawing/2014/main" id="{7E3380BD-7B0A-3B75-4EA9-5224F340DB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71"/>
                <a:ext cx="3" cy="3"/>
              </a:xfrm>
              <a:custGeom>
                <a:avLst/>
                <a:gdLst>
                  <a:gd name="T0" fmla="*/ 6 w 14"/>
                  <a:gd name="T1" fmla="*/ 3 h 16"/>
                  <a:gd name="T2" fmla="*/ 1 w 14"/>
                  <a:gd name="T3" fmla="*/ 4 h 16"/>
                  <a:gd name="T4" fmla="*/ 0 w 14"/>
                  <a:gd name="T5" fmla="*/ 7 h 16"/>
                  <a:gd name="T6" fmla="*/ 2 w 14"/>
                  <a:gd name="T7" fmla="*/ 11 h 16"/>
                  <a:gd name="T8" fmla="*/ 5 w 14"/>
                  <a:gd name="T9" fmla="*/ 15 h 16"/>
                  <a:gd name="T10" fmla="*/ 6 w 14"/>
                  <a:gd name="T11" fmla="*/ 16 h 16"/>
                  <a:gd name="T12" fmla="*/ 8 w 14"/>
                  <a:gd name="T13" fmla="*/ 15 h 16"/>
                  <a:gd name="T14" fmla="*/ 14 w 14"/>
                  <a:gd name="T15" fmla="*/ 7 h 16"/>
                  <a:gd name="T16" fmla="*/ 11 w 14"/>
                  <a:gd name="T17" fmla="*/ 1 h 16"/>
                  <a:gd name="T18" fmla="*/ 8 w 14"/>
                  <a:gd name="T19" fmla="*/ 0 h 16"/>
                  <a:gd name="T20" fmla="*/ 6 w 14"/>
                  <a:gd name="T21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16">
                    <a:moveTo>
                      <a:pt x="6" y="3"/>
                    </a:moveTo>
                    <a:lnTo>
                      <a:pt x="1" y="4"/>
                    </a:lnTo>
                    <a:lnTo>
                      <a:pt x="0" y="7"/>
                    </a:lnTo>
                    <a:lnTo>
                      <a:pt x="2" y="11"/>
                    </a:lnTo>
                    <a:lnTo>
                      <a:pt x="5" y="15"/>
                    </a:lnTo>
                    <a:lnTo>
                      <a:pt x="6" y="16"/>
                    </a:lnTo>
                    <a:lnTo>
                      <a:pt x="8" y="15"/>
                    </a:lnTo>
                    <a:lnTo>
                      <a:pt x="14" y="7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971">
                <a:extLst>
                  <a:ext uri="{FF2B5EF4-FFF2-40B4-BE49-F238E27FC236}">
                    <a16:creationId xmlns:a16="http://schemas.microsoft.com/office/drawing/2014/main" id="{D8A2980A-8C34-1072-EB15-B93C544DEC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84"/>
                <a:ext cx="2" cy="2"/>
              </a:xfrm>
              <a:custGeom>
                <a:avLst/>
                <a:gdLst>
                  <a:gd name="T0" fmla="*/ 6 w 8"/>
                  <a:gd name="T1" fmla="*/ 0 h 12"/>
                  <a:gd name="T2" fmla="*/ 2 w 8"/>
                  <a:gd name="T3" fmla="*/ 1 h 12"/>
                  <a:gd name="T4" fmla="*/ 0 w 8"/>
                  <a:gd name="T5" fmla="*/ 4 h 12"/>
                  <a:gd name="T6" fmla="*/ 1 w 8"/>
                  <a:gd name="T7" fmla="*/ 7 h 12"/>
                  <a:gd name="T8" fmla="*/ 1 w 8"/>
                  <a:gd name="T9" fmla="*/ 9 h 12"/>
                  <a:gd name="T10" fmla="*/ 2 w 8"/>
                  <a:gd name="T11" fmla="*/ 11 h 12"/>
                  <a:gd name="T12" fmla="*/ 5 w 8"/>
                  <a:gd name="T13" fmla="*/ 12 h 12"/>
                  <a:gd name="T14" fmla="*/ 6 w 8"/>
                  <a:gd name="T15" fmla="*/ 12 h 12"/>
                  <a:gd name="T16" fmla="*/ 6 w 8"/>
                  <a:gd name="T17" fmla="*/ 11 h 12"/>
                  <a:gd name="T18" fmla="*/ 7 w 8"/>
                  <a:gd name="T19" fmla="*/ 11 h 12"/>
                  <a:gd name="T20" fmla="*/ 8 w 8"/>
                  <a:gd name="T21" fmla="*/ 6 h 12"/>
                  <a:gd name="T22" fmla="*/ 6 w 8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2">
                    <a:moveTo>
                      <a:pt x="6" y="0"/>
                    </a:moveTo>
                    <a:lnTo>
                      <a:pt x="2" y="1"/>
                    </a:lnTo>
                    <a:lnTo>
                      <a:pt x="0" y="4"/>
                    </a:lnTo>
                    <a:lnTo>
                      <a:pt x="1" y="7"/>
                    </a:lnTo>
                    <a:lnTo>
                      <a:pt x="1" y="9"/>
                    </a:lnTo>
                    <a:lnTo>
                      <a:pt x="2" y="11"/>
                    </a:lnTo>
                    <a:lnTo>
                      <a:pt x="5" y="12"/>
                    </a:lnTo>
                    <a:lnTo>
                      <a:pt x="6" y="12"/>
                    </a:lnTo>
                    <a:lnTo>
                      <a:pt x="6" y="11"/>
                    </a:lnTo>
                    <a:lnTo>
                      <a:pt x="7" y="11"/>
                    </a:lnTo>
                    <a:lnTo>
                      <a:pt x="8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972">
                <a:extLst>
                  <a:ext uri="{FF2B5EF4-FFF2-40B4-BE49-F238E27FC236}">
                    <a16:creationId xmlns:a16="http://schemas.microsoft.com/office/drawing/2014/main" id="{2D82DB74-CB79-96EF-169D-3F249AE6E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1888"/>
                <a:ext cx="2" cy="3"/>
              </a:xfrm>
              <a:custGeom>
                <a:avLst/>
                <a:gdLst>
                  <a:gd name="T0" fmla="*/ 8 w 12"/>
                  <a:gd name="T1" fmla="*/ 1 h 13"/>
                  <a:gd name="T2" fmla="*/ 4 w 12"/>
                  <a:gd name="T3" fmla="*/ 0 h 13"/>
                  <a:gd name="T4" fmla="*/ 0 w 12"/>
                  <a:gd name="T5" fmla="*/ 2 h 13"/>
                  <a:gd name="T6" fmla="*/ 0 w 12"/>
                  <a:gd name="T7" fmla="*/ 5 h 13"/>
                  <a:gd name="T8" fmla="*/ 2 w 12"/>
                  <a:gd name="T9" fmla="*/ 8 h 13"/>
                  <a:gd name="T10" fmla="*/ 5 w 12"/>
                  <a:gd name="T11" fmla="*/ 13 h 13"/>
                  <a:gd name="T12" fmla="*/ 10 w 12"/>
                  <a:gd name="T13" fmla="*/ 13 h 13"/>
                  <a:gd name="T14" fmla="*/ 10 w 12"/>
                  <a:gd name="T15" fmla="*/ 12 h 13"/>
                  <a:gd name="T16" fmla="*/ 10 w 12"/>
                  <a:gd name="T17" fmla="*/ 11 h 13"/>
                  <a:gd name="T18" fmla="*/ 11 w 12"/>
                  <a:gd name="T19" fmla="*/ 11 h 13"/>
                  <a:gd name="T20" fmla="*/ 11 w 12"/>
                  <a:gd name="T21" fmla="*/ 8 h 13"/>
                  <a:gd name="T22" fmla="*/ 11 w 12"/>
                  <a:gd name="T23" fmla="*/ 7 h 13"/>
                  <a:gd name="T24" fmla="*/ 12 w 12"/>
                  <a:gd name="T25" fmla="*/ 7 h 13"/>
                  <a:gd name="T26" fmla="*/ 8 w 12"/>
                  <a:gd name="T2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3">
                    <a:moveTo>
                      <a:pt x="8" y="1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2" y="8"/>
                    </a:lnTo>
                    <a:lnTo>
                      <a:pt x="5" y="13"/>
                    </a:lnTo>
                    <a:lnTo>
                      <a:pt x="10" y="13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1" y="8"/>
                    </a:lnTo>
                    <a:lnTo>
                      <a:pt x="11" y="7"/>
                    </a:lnTo>
                    <a:lnTo>
                      <a:pt x="12" y="7"/>
                    </a:lnTo>
                    <a:lnTo>
                      <a:pt x="8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973">
                <a:extLst>
                  <a:ext uri="{FF2B5EF4-FFF2-40B4-BE49-F238E27FC236}">
                    <a16:creationId xmlns:a16="http://schemas.microsoft.com/office/drawing/2014/main" id="{3968BD3C-ECCD-7627-A3B8-BA7FD23D24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1874"/>
                <a:ext cx="3" cy="3"/>
              </a:xfrm>
              <a:custGeom>
                <a:avLst/>
                <a:gdLst>
                  <a:gd name="T0" fmla="*/ 2 w 14"/>
                  <a:gd name="T1" fmla="*/ 4 h 15"/>
                  <a:gd name="T2" fmla="*/ 0 w 14"/>
                  <a:gd name="T3" fmla="*/ 3 h 15"/>
                  <a:gd name="T4" fmla="*/ 3 w 14"/>
                  <a:gd name="T5" fmla="*/ 6 h 15"/>
                  <a:gd name="T6" fmla="*/ 9 w 14"/>
                  <a:gd name="T7" fmla="*/ 7 h 15"/>
                  <a:gd name="T8" fmla="*/ 13 w 14"/>
                  <a:gd name="T9" fmla="*/ 15 h 15"/>
                  <a:gd name="T10" fmla="*/ 13 w 14"/>
                  <a:gd name="T11" fmla="*/ 13 h 15"/>
                  <a:gd name="T12" fmla="*/ 13 w 14"/>
                  <a:gd name="T13" fmla="*/ 12 h 15"/>
                  <a:gd name="T14" fmla="*/ 14 w 14"/>
                  <a:gd name="T15" fmla="*/ 12 h 15"/>
                  <a:gd name="T16" fmla="*/ 11 w 14"/>
                  <a:gd name="T17" fmla="*/ 4 h 15"/>
                  <a:gd name="T18" fmla="*/ 11 w 14"/>
                  <a:gd name="T19" fmla="*/ 0 h 15"/>
                  <a:gd name="T20" fmla="*/ 10 w 14"/>
                  <a:gd name="T21" fmla="*/ 1 h 15"/>
                  <a:gd name="T22" fmla="*/ 2 w 14"/>
                  <a:gd name="T2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5">
                    <a:moveTo>
                      <a:pt x="2" y="4"/>
                    </a:moveTo>
                    <a:lnTo>
                      <a:pt x="0" y="3"/>
                    </a:lnTo>
                    <a:lnTo>
                      <a:pt x="3" y="6"/>
                    </a:lnTo>
                    <a:lnTo>
                      <a:pt x="9" y="7"/>
                    </a:lnTo>
                    <a:lnTo>
                      <a:pt x="13" y="15"/>
                    </a:lnTo>
                    <a:lnTo>
                      <a:pt x="13" y="13"/>
                    </a:lnTo>
                    <a:lnTo>
                      <a:pt x="13" y="12"/>
                    </a:lnTo>
                    <a:lnTo>
                      <a:pt x="14" y="12"/>
                    </a:lnTo>
                    <a:lnTo>
                      <a:pt x="11" y="4"/>
                    </a:lnTo>
                    <a:lnTo>
                      <a:pt x="11" y="0"/>
                    </a:lnTo>
                    <a:lnTo>
                      <a:pt x="10" y="1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974">
                <a:extLst>
                  <a:ext uri="{FF2B5EF4-FFF2-40B4-BE49-F238E27FC236}">
                    <a16:creationId xmlns:a16="http://schemas.microsoft.com/office/drawing/2014/main" id="{93D53EE8-1AAE-8257-E21E-C583F12B7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9" y="1880"/>
                <a:ext cx="3" cy="6"/>
              </a:xfrm>
              <a:custGeom>
                <a:avLst/>
                <a:gdLst>
                  <a:gd name="T0" fmla="*/ 11 w 14"/>
                  <a:gd name="T1" fmla="*/ 5 h 28"/>
                  <a:gd name="T2" fmla="*/ 9 w 14"/>
                  <a:gd name="T3" fmla="*/ 0 h 28"/>
                  <a:gd name="T4" fmla="*/ 7 w 14"/>
                  <a:gd name="T5" fmla="*/ 2 h 28"/>
                  <a:gd name="T6" fmla="*/ 2 w 14"/>
                  <a:gd name="T7" fmla="*/ 5 h 28"/>
                  <a:gd name="T8" fmla="*/ 0 w 14"/>
                  <a:gd name="T9" fmla="*/ 6 h 28"/>
                  <a:gd name="T10" fmla="*/ 0 w 14"/>
                  <a:gd name="T11" fmla="*/ 11 h 28"/>
                  <a:gd name="T12" fmla="*/ 2 w 14"/>
                  <a:gd name="T13" fmla="*/ 15 h 28"/>
                  <a:gd name="T14" fmla="*/ 5 w 14"/>
                  <a:gd name="T15" fmla="*/ 16 h 28"/>
                  <a:gd name="T16" fmla="*/ 8 w 14"/>
                  <a:gd name="T17" fmla="*/ 18 h 28"/>
                  <a:gd name="T18" fmla="*/ 8 w 14"/>
                  <a:gd name="T19" fmla="*/ 25 h 28"/>
                  <a:gd name="T20" fmla="*/ 9 w 14"/>
                  <a:gd name="T21" fmla="*/ 28 h 28"/>
                  <a:gd name="T22" fmla="*/ 10 w 14"/>
                  <a:gd name="T23" fmla="*/ 25 h 28"/>
                  <a:gd name="T24" fmla="*/ 14 w 14"/>
                  <a:gd name="T25" fmla="*/ 18 h 28"/>
                  <a:gd name="T26" fmla="*/ 14 w 14"/>
                  <a:gd name="T27" fmla="*/ 13 h 28"/>
                  <a:gd name="T28" fmla="*/ 14 w 14"/>
                  <a:gd name="T29" fmla="*/ 11 h 28"/>
                  <a:gd name="T30" fmla="*/ 11 w 14"/>
                  <a:gd name="T31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8">
                    <a:moveTo>
                      <a:pt x="11" y="5"/>
                    </a:moveTo>
                    <a:lnTo>
                      <a:pt x="9" y="0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25"/>
                    </a:lnTo>
                    <a:lnTo>
                      <a:pt x="9" y="28"/>
                    </a:lnTo>
                    <a:lnTo>
                      <a:pt x="10" y="25"/>
                    </a:lnTo>
                    <a:lnTo>
                      <a:pt x="14" y="18"/>
                    </a:lnTo>
                    <a:lnTo>
                      <a:pt x="14" y="13"/>
                    </a:lnTo>
                    <a:lnTo>
                      <a:pt x="14" y="11"/>
                    </a:lnTo>
                    <a:lnTo>
                      <a:pt x="11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975">
                <a:extLst>
                  <a:ext uri="{FF2B5EF4-FFF2-40B4-BE49-F238E27FC236}">
                    <a16:creationId xmlns:a16="http://schemas.microsoft.com/office/drawing/2014/main" id="{0C51D990-12C5-6A1B-0417-518C053220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879"/>
                <a:ext cx="5" cy="7"/>
              </a:xfrm>
              <a:custGeom>
                <a:avLst/>
                <a:gdLst>
                  <a:gd name="T0" fmla="*/ 23 w 25"/>
                  <a:gd name="T1" fmla="*/ 30 h 36"/>
                  <a:gd name="T2" fmla="*/ 25 w 25"/>
                  <a:gd name="T3" fmla="*/ 27 h 36"/>
                  <a:gd name="T4" fmla="*/ 23 w 25"/>
                  <a:gd name="T5" fmla="*/ 24 h 36"/>
                  <a:gd name="T6" fmla="*/ 16 w 25"/>
                  <a:gd name="T7" fmla="*/ 12 h 36"/>
                  <a:gd name="T8" fmla="*/ 10 w 25"/>
                  <a:gd name="T9" fmla="*/ 6 h 36"/>
                  <a:gd name="T10" fmla="*/ 5 w 25"/>
                  <a:gd name="T11" fmla="*/ 2 h 36"/>
                  <a:gd name="T12" fmla="*/ 4 w 25"/>
                  <a:gd name="T13" fmla="*/ 0 h 36"/>
                  <a:gd name="T14" fmla="*/ 2 w 25"/>
                  <a:gd name="T15" fmla="*/ 0 h 36"/>
                  <a:gd name="T16" fmla="*/ 0 w 25"/>
                  <a:gd name="T17" fmla="*/ 4 h 36"/>
                  <a:gd name="T18" fmla="*/ 5 w 25"/>
                  <a:gd name="T19" fmla="*/ 11 h 36"/>
                  <a:gd name="T20" fmla="*/ 9 w 25"/>
                  <a:gd name="T21" fmla="*/ 13 h 36"/>
                  <a:gd name="T22" fmla="*/ 10 w 25"/>
                  <a:gd name="T23" fmla="*/ 18 h 36"/>
                  <a:gd name="T24" fmla="*/ 10 w 25"/>
                  <a:gd name="T25" fmla="*/ 22 h 36"/>
                  <a:gd name="T26" fmla="*/ 12 w 25"/>
                  <a:gd name="T27" fmla="*/ 24 h 36"/>
                  <a:gd name="T28" fmla="*/ 17 w 25"/>
                  <a:gd name="T29" fmla="*/ 35 h 36"/>
                  <a:gd name="T30" fmla="*/ 20 w 25"/>
                  <a:gd name="T31" fmla="*/ 36 h 36"/>
                  <a:gd name="T32" fmla="*/ 23 w 25"/>
                  <a:gd name="T33" fmla="*/ 36 h 36"/>
                  <a:gd name="T34" fmla="*/ 22 w 25"/>
                  <a:gd name="T35" fmla="*/ 34 h 36"/>
                  <a:gd name="T36" fmla="*/ 22 w 25"/>
                  <a:gd name="T37" fmla="*/ 31 h 36"/>
                  <a:gd name="T38" fmla="*/ 21 w 25"/>
                  <a:gd name="T39" fmla="*/ 30 h 36"/>
                  <a:gd name="T40" fmla="*/ 23 w 25"/>
                  <a:gd name="T41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" h="36">
                    <a:moveTo>
                      <a:pt x="23" y="30"/>
                    </a:moveTo>
                    <a:lnTo>
                      <a:pt x="25" y="27"/>
                    </a:lnTo>
                    <a:lnTo>
                      <a:pt x="23" y="24"/>
                    </a:lnTo>
                    <a:lnTo>
                      <a:pt x="16" y="12"/>
                    </a:lnTo>
                    <a:lnTo>
                      <a:pt x="10" y="6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5" y="11"/>
                    </a:lnTo>
                    <a:lnTo>
                      <a:pt x="9" y="13"/>
                    </a:lnTo>
                    <a:lnTo>
                      <a:pt x="10" y="18"/>
                    </a:lnTo>
                    <a:lnTo>
                      <a:pt x="10" y="22"/>
                    </a:lnTo>
                    <a:lnTo>
                      <a:pt x="12" y="24"/>
                    </a:lnTo>
                    <a:lnTo>
                      <a:pt x="17" y="35"/>
                    </a:lnTo>
                    <a:lnTo>
                      <a:pt x="20" y="36"/>
                    </a:lnTo>
                    <a:lnTo>
                      <a:pt x="23" y="36"/>
                    </a:lnTo>
                    <a:lnTo>
                      <a:pt x="22" y="34"/>
                    </a:lnTo>
                    <a:lnTo>
                      <a:pt x="22" y="31"/>
                    </a:lnTo>
                    <a:lnTo>
                      <a:pt x="21" y="30"/>
                    </a:lnTo>
                    <a:lnTo>
                      <a:pt x="23" y="3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976">
                <a:extLst>
                  <a:ext uri="{FF2B5EF4-FFF2-40B4-BE49-F238E27FC236}">
                    <a16:creationId xmlns:a16="http://schemas.microsoft.com/office/drawing/2014/main" id="{C3C0D243-8E7D-E6C7-C54F-6D933C6F23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848"/>
                <a:ext cx="6" cy="3"/>
              </a:xfrm>
              <a:custGeom>
                <a:avLst/>
                <a:gdLst>
                  <a:gd name="T0" fmla="*/ 16 w 30"/>
                  <a:gd name="T1" fmla="*/ 17 h 17"/>
                  <a:gd name="T2" fmla="*/ 18 w 30"/>
                  <a:gd name="T3" fmla="*/ 12 h 17"/>
                  <a:gd name="T4" fmla="*/ 19 w 30"/>
                  <a:gd name="T5" fmla="*/ 8 h 17"/>
                  <a:gd name="T6" fmla="*/ 23 w 30"/>
                  <a:gd name="T7" fmla="*/ 9 h 17"/>
                  <a:gd name="T8" fmla="*/ 28 w 30"/>
                  <a:gd name="T9" fmla="*/ 9 h 17"/>
                  <a:gd name="T10" fmla="*/ 28 w 30"/>
                  <a:gd name="T11" fmla="*/ 7 h 17"/>
                  <a:gd name="T12" fmla="*/ 30 w 30"/>
                  <a:gd name="T13" fmla="*/ 3 h 17"/>
                  <a:gd name="T14" fmla="*/ 30 w 30"/>
                  <a:gd name="T15" fmla="*/ 0 h 17"/>
                  <a:gd name="T16" fmla="*/ 12 w 30"/>
                  <a:gd name="T17" fmla="*/ 2 h 17"/>
                  <a:gd name="T18" fmla="*/ 2 w 30"/>
                  <a:gd name="T19" fmla="*/ 7 h 17"/>
                  <a:gd name="T20" fmla="*/ 0 w 30"/>
                  <a:gd name="T21" fmla="*/ 7 h 17"/>
                  <a:gd name="T22" fmla="*/ 1 w 30"/>
                  <a:gd name="T23" fmla="*/ 10 h 17"/>
                  <a:gd name="T24" fmla="*/ 5 w 30"/>
                  <a:gd name="T25" fmla="*/ 13 h 17"/>
                  <a:gd name="T26" fmla="*/ 13 w 30"/>
                  <a:gd name="T27" fmla="*/ 12 h 17"/>
                  <a:gd name="T28" fmla="*/ 13 w 30"/>
                  <a:gd name="T29" fmla="*/ 10 h 17"/>
                  <a:gd name="T30" fmla="*/ 14 w 30"/>
                  <a:gd name="T31" fmla="*/ 13 h 17"/>
                  <a:gd name="T32" fmla="*/ 13 w 30"/>
                  <a:gd name="T33" fmla="*/ 15 h 17"/>
                  <a:gd name="T34" fmla="*/ 16 w 30"/>
                  <a:gd name="T3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17">
                    <a:moveTo>
                      <a:pt x="16" y="17"/>
                    </a:moveTo>
                    <a:lnTo>
                      <a:pt x="18" y="12"/>
                    </a:lnTo>
                    <a:lnTo>
                      <a:pt x="19" y="8"/>
                    </a:lnTo>
                    <a:lnTo>
                      <a:pt x="23" y="9"/>
                    </a:lnTo>
                    <a:lnTo>
                      <a:pt x="28" y="9"/>
                    </a:lnTo>
                    <a:lnTo>
                      <a:pt x="28" y="7"/>
                    </a:lnTo>
                    <a:lnTo>
                      <a:pt x="30" y="3"/>
                    </a:lnTo>
                    <a:lnTo>
                      <a:pt x="30" y="0"/>
                    </a:lnTo>
                    <a:lnTo>
                      <a:pt x="12" y="2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5" y="13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4" y="13"/>
                    </a:lnTo>
                    <a:lnTo>
                      <a:pt x="13" y="15"/>
                    </a:lnTo>
                    <a:lnTo>
                      <a:pt x="16" y="1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977">
                <a:extLst>
                  <a:ext uri="{FF2B5EF4-FFF2-40B4-BE49-F238E27FC236}">
                    <a16:creationId xmlns:a16="http://schemas.microsoft.com/office/drawing/2014/main" id="{3E797F02-71CC-FCF2-88F5-3247D9437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1850"/>
                <a:ext cx="2" cy="2"/>
              </a:xfrm>
              <a:custGeom>
                <a:avLst/>
                <a:gdLst>
                  <a:gd name="T0" fmla="*/ 1 w 13"/>
                  <a:gd name="T1" fmla="*/ 0 h 11"/>
                  <a:gd name="T2" fmla="*/ 0 w 13"/>
                  <a:gd name="T3" fmla="*/ 5 h 11"/>
                  <a:gd name="T4" fmla="*/ 3 w 13"/>
                  <a:gd name="T5" fmla="*/ 8 h 11"/>
                  <a:gd name="T6" fmla="*/ 9 w 13"/>
                  <a:gd name="T7" fmla="*/ 11 h 11"/>
                  <a:gd name="T8" fmla="*/ 13 w 13"/>
                  <a:gd name="T9" fmla="*/ 8 h 11"/>
                  <a:gd name="T10" fmla="*/ 12 w 13"/>
                  <a:gd name="T11" fmla="*/ 5 h 11"/>
                  <a:gd name="T12" fmla="*/ 9 w 13"/>
                  <a:gd name="T13" fmla="*/ 4 h 11"/>
                  <a:gd name="T14" fmla="*/ 6 w 13"/>
                  <a:gd name="T15" fmla="*/ 1 h 11"/>
                  <a:gd name="T16" fmla="*/ 5 w 13"/>
                  <a:gd name="T17" fmla="*/ 0 h 11"/>
                  <a:gd name="T18" fmla="*/ 1 w 13"/>
                  <a:gd name="T1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1">
                    <a:moveTo>
                      <a:pt x="1" y="0"/>
                    </a:moveTo>
                    <a:lnTo>
                      <a:pt x="0" y="5"/>
                    </a:lnTo>
                    <a:lnTo>
                      <a:pt x="3" y="8"/>
                    </a:lnTo>
                    <a:lnTo>
                      <a:pt x="9" y="11"/>
                    </a:lnTo>
                    <a:lnTo>
                      <a:pt x="13" y="8"/>
                    </a:lnTo>
                    <a:lnTo>
                      <a:pt x="12" y="5"/>
                    </a:lnTo>
                    <a:lnTo>
                      <a:pt x="9" y="4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978">
                <a:extLst>
                  <a:ext uri="{FF2B5EF4-FFF2-40B4-BE49-F238E27FC236}">
                    <a16:creationId xmlns:a16="http://schemas.microsoft.com/office/drawing/2014/main" id="{2831B962-D6B0-8F1A-DDE4-A85303F91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60"/>
                <a:ext cx="6" cy="3"/>
              </a:xfrm>
              <a:custGeom>
                <a:avLst/>
                <a:gdLst>
                  <a:gd name="T0" fmla="*/ 11 w 27"/>
                  <a:gd name="T1" fmla="*/ 16 h 16"/>
                  <a:gd name="T2" fmla="*/ 16 w 27"/>
                  <a:gd name="T3" fmla="*/ 15 h 16"/>
                  <a:gd name="T4" fmla="*/ 16 w 27"/>
                  <a:gd name="T5" fmla="*/ 13 h 16"/>
                  <a:gd name="T6" fmla="*/ 18 w 27"/>
                  <a:gd name="T7" fmla="*/ 13 h 16"/>
                  <a:gd name="T8" fmla="*/ 24 w 27"/>
                  <a:gd name="T9" fmla="*/ 14 h 16"/>
                  <a:gd name="T10" fmla="*/ 27 w 27"/>
                  <a:gd name="T11" fmla="*/ 11 h 16"/>
                  <a:gd name="T12" fmla="*/ 27 w 27"/>
                  <a:gd name="T13" fmla="*/ 9 h 16"/>
                  <a:gd name="T14" fmla="*/ 23 w 27"/>
                  <a:gd name="T15" fmla="*/ 5 h 16"/>
                  <a:gd name="T16" fmla="*/ 19 w 27"/>
                  <a:gd name="T17" fmla="*/ 3 h 16"/>
                  <a:gd name="T18" fmla="*/ 17 w 27"/>
                  <a:gd name="T19" fmla="*/ 0 h 16"/>
                  <a:gd name="T20" fmla="*/ 13 w 27"/>
                  <a:gd name="T21" fmla="*/ 2 h 16"/>
                  <a:gd name="T22" fmla="*/ 7 w 27"/>
                  <a:gd name="T23" fmla="*/ 3 h 16"/>
                  <a:gd name="T24" fmla="*/ 5 w 27"/>
                  <a:gd name="T25" fmla="*/ 3 h 16"/>
                  <a:gd name="T26" fmla="*/ 0 w 27"/>
                  <a:gd name="T27" fmla="*/ 5 h 16"/>
                  <a:gd name="T28" fmla="*/ 1 w 27"/>
                  <a:gd name="T29" fmla="*/ 5 h 16"/>
                  <a:gd name="T30" fmla="*/ 5 w 27"/>
                  <a:gd name="T31" fmla="*/ 8 h 16"/>
                  <a:gd name="T32" fmla="*/ 8 w 27"/>
                  <a:gd name="T33" fmla="*/ 8 h 16"/>
                  <a:gd name="T34" fmla="*/ 11 w 27"/>
                  <a:gd name="T35" fmla="*/ 6 h 16"/>
                  <a:gd name="T36" fmla="*/ 11 w 27"/>
                  <a:gd name="T37" fmla="*/ 8 h 16"/>
                  <a:gd name="T38" fmla="*/ 10 w 27"/>
                  <a:gd name="T39" fmla="*/ 11 h 16"/>
                  <a:gd name="T40" fmla="*/ 7 w 27"/>
                  <a:gd name="T41" fmla="*/ 11 h 16"/>
                  <a:gd name="T42" fmla="*/ 7 w 27"/>
                  <a:gd name="T43" fmla="*/ 15 h 16"/>
                  <a:gd name="T44" fmla="*/ 8 w 27"/>
                  <a:gd name="T45" fmla="*/ 16 h 16"/>
                  <a:gd name="T46" fmla="*/ 11 w 27"/>
                  <a:gd name="T4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" h="16">
                    <a:moveTo>
                      <a:pt x="11" y="16"/>
                    </a:moveTo>
                    <a:lnTo>
                      <a:pt x="16" y="15"/>
                    </a:lnTo>
                    <a:lnTo>
                      <a:pt x="16" y="13"/>
                    </a:lnTo>
                    <a:lnTo>
                      <a:pt x="18" y="13"/>
                    </a:lnTo>
                    <a:lnTo>
                      <a:pt x="24" y="14"/>
                    </a:lnTo>
                    <a:lnTo>
                      <a:pt x="27" y="11"/>
                    </a:lnTo>
                    <a:lnTo>
                      <a:pt x="27" y="9"/>
                    </a:lnTo>
                    <a:lnTo>
                      <a:pt x="23" y="5"/>
                    </a:lnTo>
                    <a:lnTo>
                      <a:pt x="19" y="3"/>
                    </a:lnTo>
                    <a:lnTo>
                      <a:pt x="17" y="0"/>
                    </a:lnTo>
                    <a:lnTo>
                      <a:pt x="13" y="2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11" y="6"/>
                    </a:lnTo>
                    <a:lnTo>
                      <a:pt x="11" y="8"/>
                    </a:lnTo>
                    <a:lnTo>
                      <a:pt x="10" y="11"/>
                    </a:lnTo>
                    <a:lnTo>
                      <a:pt x="7" y="11"/>
                    </a:lnTo>
                    <a:lnTo>
                      <a:pt x="7" y="15"/>
                    </a:lnTo>
                    <a:lnTo>
                      <a:pt x="8" y="16"/>
                    </a:ln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979">
                <a:extLst>
                  <a:ext uri="{FF2B5EF4-FFF2-40B4-BE49-F238E27FC236}">
                    <a16:creationId xmlns:a16="http://schemas.microsoft.com/office/drawing/2014/main" id="{86B27750-0B40-DE9A-499B-61D862707D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" y="1896"/>
                <a:ext cx="6" cy="6"/>
              </a:xfrm>
              <a:custGeom>
                <a:avLst/>
                <a:gdLst>
                  <a:gd name="T0" fmla="*/ 6 w 31"/>
                  <a:gd name="T1" fmla="*/ 2 h 30"/>
                  <a:gd name="T2" fmla="*/ 2 w 31"/>
                  <a:gd name="T3" fmla="*/ 0 h 30"/>
                  <a:gd name="T4" fmla="*/ 1 w 31"/>
                  <a:gd name="T5" fmla="*/ 0 h 30"/>
                  <a:gd name="T6" fmla="*/ 0 w 31"/>
                  <a:gd name="T7" fmla="*/ 1 h 30"/>
                  <a:gd name="T8" fmla="*/ 1 w 31"/>
                  <a:gd name="T9" fmla="*/ 6 h 30"/>
                  <a:gd name="T10" fmla="*/ 2 w 31"/>
                  <a:gd name="T11" fmla="*/ 10 h 30"/>
                  <a:gd name="T12" fmla="*/ 5 w 31"/>
                  <a:gd name="T13" fmla="*/ 19 h 30"/>
                  <a:gd name="T14" fmla="*/ 8 w 31"/>
                  <a:gd name="T15" fmla="*/ 20 h 30"/>
                  <a:gd name="T16" fmla="*/ 13 w 31"/>
                  <a:gd name="T17" fmla="*/ 20 h 30"/>
                  <a:gd name="T18" fmla="*/ 20 w 31"/>
                  <a:gd name="T19" fmla="*/ 25 h 30"/>
                  <a:gd name="T20" fmla="*/ 22 w 31"/>
                  <a:gd name="T21" fmla="*/ 29 h 30"/>
                  <a:gd name="T22" fmla="*/ 23 w 31"/>
                  <a:gd name="T23" fmla="*/ 29 h 30"/>
                  <a:gd name="T24" fmla="*/ 26 w 31"/>
                  <a:gd name="T25" fmla="*/ 30 h 30"/>
                  <a:gd name="T26" fmla="*/ 29 w 31"/>
                  <a:gd name="T27" fmla="*/ 29 h 30"/>
                  <a:gd name="T28" fmla="*/ 31 w 31"/>
                  <a:gd name="T29" fmla="*/ 25 h 30"/>
                  <a:gd name="T30" fmla="*/ 30 w 31"/>
                  <a:gd name="T31" fmla="*/ 20 h 30"/>
                  <a:gd name="T32" fmla="*/ 29 w 31"/>
                  <a:gd name="T33" fmla="*/ 18 h 30"/>
                  <a:gd name="T34" fmla="*/ 29 w 31"/>
                  <a:gd name="T35" fmla="*/ 17 h 30"/>
                  <a:gd name="T36" fmla="*/ 26 w 31"/>
                  <a:gd name="T37" fmla="*/ 10 h 30"/>
                  <a:gd name="T38" fmla="*/ 24 w 31"/>
                  <a:gd name="T39" fmla="*/ 7 h 30"/>
                  <a:gd name="T40" fmla="*/ 23 w 31"/>
                  <a:gd name="T41" fmla="*/ 6 h 30"/>
                  <a:gd name="T42" fmla="*/ 13 w 31"/>
                  <a:gd name="T43" fmla="*/ 4 h 30"/>
                  <a:gd name="T44" fmla="*/ 6 w 31"/>
                  <a:gd name="T4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1" h="30">
                    <a:moveTo>
                      <a:pt x="6" y="2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2" y="10"/>
                    </a:lnTo>
                    <a:lnTo>
                      <a:pt x="5" y="19"/>
                    </a:lnTo>
                    <a:lnTo>
                      <a:pt x="8" y="20"/>
                    </a:lnTo>
                    <a:lnTo>
                      <a:pt x="13" y="20"/>
                    </a:lnTo>
                    <a:lnTo>
                      <a:pt x="20" y="25"/>
                    </a:lnTo>
                    <a:lnTo>
                      <a:pt x="22" y="29"/>
                    </a:lnTo>
                    <a:lnTo>
                      <a:pt x="23" y="29"/>
                    </a:lnTo>
                    <a:lnTo>
                      <a:pt x="26" y="30"/>
                    </a:lnTo>
                    <a:lnTo>
                      <a:pt x="29" y="29"/>
                    </a:lnTo>
                    <a:lnTo>
                      <a:pt x="31" y="25"/>
                    </a:lnTo>
                    <a:lnTo>
                      <a:pt x="30" y="20"/>
                    </a:lnTo>
                    <a:lnTo>
                      <a:pt x="29" y="18"/>
                    </a:lnTo>
                    <a:lnTo>
                      <a:pt x="29" y="17"/>
                    </a:lnTo>
                    <a:lnTo>
                      <a:pt x="26" y="10"/>
                    </a:lnTo>
                    <a:lnTo>
                      <a:pt x="24" y="7"/>
                    </a:lnTo>
                    <a:lnTo>
                      <a:pt x="23" y="6"/>
                    </a:lnTo>
                    <a:lnTo>
                      <a:pt x="13" y="4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980">
                <a:extLst>
                  <a:ext uri="{FF2B5EF4-FFF2-40B4-BE49-F238E27FC236}">
                    <a16:creationId xmlns:a16="http://schemas.microsoft.com/office/drawing/2014/main" id="{054D78D6-0D75-F8E4-E63B-B6D6212E3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6" y="1900"/>
                <a:ext cx="5" cy="8"/>
              </a:xfrm>
              <a:custGeom>
                <a:avLst/>
                <a:gdLst>
                  <a:gd name="T0" fmla="*/ 15 w 25"/>
                  <a:gd name="T1" fmla="*/ 3 h 38"/>
                  <a:gd name="T2" fmla="*/ 14 w 25"/>
                  <a:gd name="T3" fmla="*/ 0 h 38"/>
                  <a:gd name="T4" fmla="*/ 12 w 25"/>
                  <a:gd name="T5" fmla="*/ 2 h 38"/>
                  <a:gd name="T6" fmla="*/ 9 w 25"/>
                  <a:gd name="T7" fmla="*/ 6 h 38"/>
                  <a:gd name="T8" fmla="*/ 8 w 25"/>
                  <a:gd name="T9" fmla="*/ 14 h 38"/>
                  <a:gd name="T10" fmla="*/ 14 w 25"/>
                  <a:gd name="T11" fmla="*/ 20 h 38"/>
                  <a:gd name="T12" fmla="*/ 18 w 25"/>
                  <a:gd name="T13" fmla="*/ 21 h 38"/>
                  <a:gd name="T14" fmla="*/ 18 w 25"/>
                  <a:gd name="T15" fmla="*/ 23 h 38"/>
                  <a:gd name="T16" fmla="*/ 19 w 25"/>
                  <a:gd name="T17" fmla="*/ 26 h 38"/>
                  <a:gd name="T18" fmla="*/ 18 w 25"/>
                  <a:gd name="T19" fmla="*/ 29 h 38"/>
                  <a:gd name="T20" fmla="*/ 18 w 25"/>
                  <a:gd name="T21" fmla="*/ 31 h 38"/>
                  <a:gd name="T22" fmla="*/ 18 w 25"/>
                  <a:gd name="T23" fmla="*/ 32 h 38"/>
                  <a:gd name="T24" fmla="*/ 11 w 25"/>
                  <a:gd name="T25" fmla="*/ 32 h 38"/>
                  <a:gd name="T26" fmla="*/ 2 w 25"/>
                  <a:gd name="T27" fmla="*/ 32 h 38"/>
                  <a:gd name="T28" fmla="*/ 0 w 25"/>
                  <a:gd name="T29" fmla="*/ 32 h 38"/>
                  <a:gd name="T30" fmla="*/ 2 w 25"/>
                  <a:gd name="T31" fmla="*/ 35 h 38"/>
                  <a:gd name="T32" fmla="*/ 7 w 25"/>
                  <a:gd name="T33" fmla="*/ 37 h 38"/>
                  <a:gd name="T34" fmla="*/ 13 w 25"/>
                  <a:gd name="T35" fmla="*/ 38 h 38"/>
                  <a:gd name="T36" fmla="*/ 13 w 25"/>
                  <a:gd name="T37" fmla="*/ 37 h 38"/>
                  <a:gd name="T38" fmla="*/ 14 w 25"/>
                  <a:gd name="T39" fmla="*/ 37 h 38"/>
                  <a:gd name="T40" fmla="*/ 17 w 25"/>
                  <a:gd name="T41" fmla="*/ 37 h 38"/>
                  <a:gd name="T42" fmla="*/ 20 w 25"/>
                  <a:gd name="T43" fmla="*/ 37 h 38"/>
                  <a:gd name="T44" fmla="*/ 23 w 25"/>
                  <a:gd name="T45" fmla="*/ 37 h 38"/>
                  <a:gd name="T46" fmla="*/ 24 w 25"/>
                  <a:gd name="T47" fmla="*/ 37 h 38"/>
                  <a:gd name="T48" fmla="*/ 25 w 25"/>
                  <a:gd name="T49" fmla="*/ 26 h 38"/>
                  <a:gd name="T50" fmla="*/ 24 w 25"/>
                  <a:gd name="T51" fmla="*/ 21 h 38"/>
                  <a:gd name="T52" fmla="*/ 24 w 25"/>
                  <a:gd name="T53" fmla="*/ 19 h 38"/>
                  <a:gd name="T54" fmla="*/ 21 w 25"/>
                  <a:gd name="T55" fmla="*/ 15 h 38"/>
                  <a:gd name="T56" fmla="*/ 17 w 25"/>
                  <a:gd name="T57" fmla="*/ 13 h 38"/>
                  <a:gd name="T58" fmla="*/ 15 w 25"/>
                  <a:gd name="T59" fmla="*/ 12 h 38"/>
                  <a:gd name="T60" fmla="*/ 14 w 25"/>
                  <a:gd name="T61" fmla="*/ 8 h 38"/>
                  <a:gd name="T62" fmla="*/ 15 w 25"/>
                  <a:gd name="T63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5" h="38">
                    <a:moveTo>
                      <a:pt x="15" y="3"/>
                    </a:moveTo>
                    <a:lnTo>
                      <a:pt x="14" y="0"/>
                    </a:lnTo>
                    <a:lnTo>
                      <a:pt x="12" y="2"/>
                    </a:lnTo>
                    <a:lnTo>
                      <a:pt x="9" y="6"/>
                    </a:lnTo>
                    <a:lnTo>
                      <a:pt x="8" y="14"/>
                    </a:lnTo>
                    <a:lnTo>
                      <a:pt x="14" y="20"/>
                    </a:lnTo>
                    <a:lnTo>
                      <a:pt x="18" y="21"/>
                    </a:lnTo>
                    <a:lnTo>
                      <a:pt x="18" y="23"/>
                    </a:lnTo>
                    <a:lnTo>
                      <a:pt x="19" y="26"/>
                    </a:lnTo>
                    <a:lnTo>
                      <a:pt x="18" y="29"/>
                    </a:lnTo>
                    <a:lnTo>
                      <a:pt x="18" y="31"/>
                    </a:lnTo>
                    <a:lnTo>
                      <a:pt x="18" y="32"/>
                    </a:lnTo>
                    <a:lnTo>
                      <a:pt x="11" y="32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2" y="35"/>
                    </a:lnTo>
                    <a:lnTo>
                      <a:pt x="7" y="37"/>
                    </a:lnTo>
                    <a:lnTo>
                      <a:pt x="13" y="38"/>
                    </a:lnTo>
                    <a:lnTo>
                      <a:pt x="13" y="37"/>
                    </a:lnTo>
                    <a:lnTo>
                      <a:pt x="14" y="37"/>
                    </a:lnTo>
                    <a:lnTo>
                      <a:pt x="17" y="37"/>
                    </a:lnTo>
                    <a:lnTo>
                      <a:pt x="20" y="37"/>
                    </a:lnTo>
                    <a:lnTo>
                      <a:pt x="23" y="37"/>
                    </a:lnTo>
                    <a:lnTo>
                      <a:pt x="24" y="37"/>
                    </a:lnTo>
                    <a:lnTo>
                      <a:pt x="25" y="26"/>
                    </a:lnTo>
                    <a:lnTo>
                      <a:pt x="24" y="21"/>
                    </a:lnTo>
                    <a:lnTo>
                      <a:pt x="24" y="19"/>
                    </a:lnTo>
                    <a:lnTo>
                      <a:pt x="21" y="15"/>
                    </a:lnTo>
                    <a:lnTo>
                      <a:pt x="17" y="13"/>
                    </a:lnTo>
                    <a:lnTo>
                      <a:pt x="15" y="12"/>
                    </a:lnTo>
                    <a:lnTo>
                      <a:pt x="14" y="8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981">
                <a:extLst>
                  <a:ext uri="{FF2B5EF4-FFF2-40B4-BE49-F238E27FC236}">
                    <a16:creationId xmlns:a16="http://schemas.microsoft.com/office/drawing/2014/main" id="{A158BCC3-DEA5-0093-25BC-F0C1FDF46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1879"/>
                <a:ext cx="5" cy="7"/>
              </a:xfrm>
              <a:custGeom>
                <a:avLst/>
                <a:gdLst>
                  <a:gd name="T0" fmla="*/ 16 w 24"/>
                  <a:gd name="T1" fmla="*/ 5 h 37"/>
                  <a:gd name="T2" fmla="*/ 15 w 24"/>
                  <a:gd name="T3" fmla="*/ 1 h 37"/>
                  <a:gd name="T4" fmla="*/ 15 w 24"/>
                  <a:gd name="T5" fmla="*/ 0 h 37"/>
                  <a:gd name="T6" fmla="*/ 10 w 24"/>
                  <a:gd name="T7" fmla="*/ 1 h 37"/>
                  <a:gd name="T8" fmla="*/ 7 w 24"/>
                  <a:gd name="T9" fmla="*/ 5 h 37"/>
                  <a:gd name="T10" fmla="*/ 2 w 24"/>
                  <a:gd name="T11" fmla="*/ 7 h 37"/>
                  <a:gd name="T12" fmla="*/ 1 w 24"/>
                  <a:gd name="T13" fmla="*/ 10 h 37"/>
                  <a:gd name="T14" fmla="*/ 0 w 24"/>
                  <a:gd name="T15" fmla="*/ 11 h 37"/>
                  <a:gd name="T16" fmla="*/ 2 w 24"/>
                  <a:gd name="T17" fmla="*/ 13 h 37"/>
                  <a:gd name="T18" fmla="*/ 9 w 24"/>
                  <a:gd name="T19" fmla="*/ 18 h 37"/>
                  <a:gd name="T20" fmla="*/ 11 w 24"/>
                  <a:gd name="T21" fmla="*/ 20 h 37"/>
                  <a:gd name="T22" fmla="*/ 12 w 24"/>
                  <a:gd name="T23" fmla="*/ 18 h 37"/>
                  <a:gd name="T24" fmla="*/ 15 w 24"/>
                  <a:gd name="T25" fmla="*/ 20 h 37"/>
                  <a:gd name="T26" fmla="*/ 15 w 24"/>
                  <a:gd name="T27" fmla="*/ 21 h 37"/>
                  <a:gd name="T28" fmla="*/ 16 w 24"/>
                  <a:gd name="T29" fmla="*/ 24 h 37"/>
                  <a:gd name="T30" fmla="*/ 12 w 24"/>
                  <a:gd name="T31" fmla="*/ 32 h 37"/>
                  <a:gd name="T32" fmla="*/ 13 w 24"/>
                  <a:gd name="T33" fmla="*/ 37 h 37"/>
                  <a:gd name="T34" fmla="*/ 13 w 24"/>
                  <a:gd name="T35" fmla="*/ 35 h 37"/>
                  <a:gd name="T36" fmla="*/ 16 w 24"/>
                  <a:gd name="T37" fmla="*/ 34 h 37"/>
                  <a:gd name="T38" fmla="*/ 22 w 24"/>
                  <a:gd name="T39" fmla="*/ 29 h 37"/>
                  <a:gd name="T40" fmla="*/ 24 w 24"/>
                  <a:gd name="T41" fmla="*/ 22 h 37"/>
                  <a:gd name="T42" fmla="*/ 23 w 24"/>
                  <a:gd name="T43" fmla="*/ 20 h 37"/>
                  <a:gd name="T44" fmla="*/ 23 w 24"/>
                  <a:gd name="T45" fmla="*/ 18 h 37"/>
                  <a:gd name="T46" fmla="*/ 18 w 24"/>
                  <a:gd name="T47" fmla="*/ 15 h 37"/>
                  <a:gd name="T48" fmla="*/ 17 w 24"/>
                  <a:gd name="T49" fmla="*/ 13 h 37"/>
                  <a:gd name="T50" fmla="*/ 16 w 24"/>
                  <a:gd name="T51" fmla="*/ 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" h="37">
                    <a:moveTo>
                      <a:pt x="16" y="5"/>
                    </a:moveTo>
                    <a:lnTo>
                      <a:pt x="15" y="1"/>
                    </a:lnTo>
                    <a:lnTo>
                      <a:pt x="15" y="0"/>
                    </a:lnTo>
                    <a:lnTo>
                      <a:pt x="10" y="1"/>
                    </a:lnTo>
                    <a:lnTo>
                      <a:pt x="7" y="5"/>
                    </a:lnTo>
                    <a:lnTo>
                      <a:pt x="2" y="7"/>
                    </a:lnTo>
                    <a:lnTo>
                      <a:pt x="1" y="10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9" y="18"/>
                    </a:lnTo>
                    <a:lnTo>
                      <a:pt x="11" y="20"/>
                    </a:lnTo>
                    <a:lnTo>
                      <a:pt x="12" y="18"/>
                    </a:lnTo>
                    <a:lnTo>
                      <a:pt x="15" y="20"/>
                    </a:lnTo>
                    <a:lnTo>
                      <a:pt x="15" y="21"/>
                    </a:lnTo>
                    <a:lnTo>
                      <a:pt x="16" y="24"/>
                    </a:lnTo>
                    <a:lnTo>
                      <a:pt x="12" y="32"/>
                    </a:lnTo>
                    <a:lnTo>
                      <a:pt x="13" y="37"/>
                    </a:lnTo>
                    <a:lnTo>
                      <a:pt x="13" y="35"/>
                    </a:lnTo>
                    <a:lnTo>
                      <a:pt x="16" y="34"/>
                    </a:lnTo>
                    <a:lnTo>
                      <a:pt x="22" y="29"/>
                    </a:lnTo>
                    <a:lnTo>
                      <a:pt x="24" y="22"/>
                    </a:lnTo>
                    <a:lnTo>
                      <a:pt x="23" y="20"/>
                    </a:lnTo>
                    <a:lnTo>
                      <a:pt x="23" y="18"/>
                    </a:lnTo>
                    <a:lnTo>
                      <a:pt x="18" y="15"/>
                    </a:lnTo>
                    <a:lnTo>
                      <a:pt x="17" y="13"/>
                    </a:ln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982">
                <a:extLst>
                  <a:ext uri="{FF2B5EF4-FFF2-40B4-BE49-F238E27FC236}">
                    <a16:creationId xmlns:a16="http://schemas.microsoft.com/office/drawing/2014/main" id="{072F9BBC-4E11-FA4A-EC58-FC6AD2AD5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7" y="1906"/>
                <a:ext cx="3" cy="5"/>
              </a:xfrm>
              <a:custGeom>
                <a:avLst/>
                <a:gdLst>
                  <a:gd name="T0" fmla="*/ 8 w 17"/>
                  <a:gd name="T1" fmla="*/ 2 h 28"/>
                  <a:gd name="T2" fmla="*/ 6 w 17"/>
                  <a:gd name="T3" fmla="*/ 0 h 28"/>
                  <a:gd name="T4" fmla="*/ 5 w 17"/>
                  <a:gd name="T5" fmla="*/ 2 h 28"/>
                  <a:gd name="T6" fmla="*/ 1 w 17"/>
                  <a:gd name="T7" fmla="*/ 8 h 28"/>
                  <a:gd name="T8" fmla="*/ 0 w 17"/>
                  <a:gd name="T9" fmla="*/ 10 h 28"/>
                  <a:gd name="T10" fmla="*/ 3 w 17"/>
                  <a:gd name="T11" fmla="*/ 15 h 28"/>
                  <a:gd name="T12" fmla="*/ 5 w 17"/>
                  <a:gd name="T13" fmla="*/ 16 h 28"/>
                  <a:gd name="T14" fmla="*/ 6 w 17"/>
                  <a:gd name="T15" fmla="*/ 19 h 28"/>
                  <a:gd name="T16" fmla="*/ 6 w 17"/>
                  <a:gd name="T17" fmla="*/ 24 h 28"/>
                  <a:gd name="T18" fmla="*/ 7 w 17"/>
                  <a:gd name="T19" fmla="*/ 27 h 28"/>
                  <a:gd name="T20" fmla="*/ 11 w 17"/>
                  <a:gd name="T21" fmla="*/ 28 h 28"/>
                  <a:gd name="T22" fmla="*/ 12 w 17"/>
                  <a:gd name="T23" fmla="*/ 26 h 28"/>
                  <a:gd name="T24" fmla="*/ 14 w 17"/>
                  <a:gd name="T25" fmla="*/ 22 h 28"/>
                  <a:gd name="T26" fmla="*/ 17 w 17"/>
                  <a:gd name="T27" fmla="*/ 11 h 28"/>
                  <a:gd name="T28" fmla="*/ 16 w 17"/>
                  <a:gd name="T29" fmla="*/ 9 h 28"/>
                  <a:gd name="T30" fmla="*/ 14 w 17"/>
                  <a:gd name="T31" fmla="*/ 8 h 28"/>
                  <a:gd name="T32" fmla="*/ 12 w 17"/>
                  <a:gd name="T33" fmla="*/ 5 h 28"/>
                  <a:gd name="T34" fmla="*/ 11 w 17"/>
                  <a:gd name="T35" fmla="*/ 4 h 28"/>
                  <a:gd name="T36" fmla="*/ 8 w 17"/>
                  <a:gd name="T3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28">
                    <a:moveTo>
                      <a:pt x="8" y="2"/>
                    </a:moveTo>
                    <a:lnTo>
                      <a:pt x="6" y="0"/>
                    </a:lnTo>
                    <a:lnTo>
                      <a:pt x="5" y="2"/>
                    </a:lnTo>
                    <a:lnTo>
                      <a:pt x="1" y="8"/>
                    </a:lnTo>
                    <a:lnTo>
                      <a:pt x="0" y="10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6" y="19"/>
                    </a:lnTo>
                    <a:lnTo>
                      <a:pt x="6" y="24"/>
                    </a:lnTo>
                    <a:lnTo>
                      <a:pt x="7" y="27"/>
                    </a:lnTo>
                    <a:lnTo>
                      <a:pt x="11" y="28"/>
                    </a:lnTo>
                    <a:lnTo>
                      <a:pt x="12" y="26"/>
                    </a:lnTo>
                    <a:lnTo>
                      <a:pt x="14" y="22"/>
                    </a:lnTo>
                    <a:lnTo>
                      <a:pt x="17" y="11"/>
                    </a:lnTo>
                    <a:lnTo>
                      <a:pt x="16" y="9"/>
                    </a:lnTo>
                    <a:lnTo>
                      <a:pt x="14" y="8"/>
                    </a:lnTo>
                    <a:lnTo>
                      <a:pt x="12" y="5"/>
                    </a:lnTo>
                    <a:lnTo>
                      <a:pt x="11" y="4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983">
                <a:extLst>
                  <a:ext uri="{FF2B5EF4-FFF2-40B4-BE49-F238E27FC236}">
                    <a16:creationId xmlns:a16="http://schemas.microsoft.com/office/drawing/2014/main" id="{3EA113BF-8115-B9A5-97DD-FC7065FB3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1899"/>
                <a:ext cx="6" cy="3"/>
              </a:xfrm>
              <a:custGeom>
                <a:avLst/>
                <a:gdLst>
                  <a:gd name="T0" fmla="*/ 23 w 26"/>
                  <a:gd name="T1" fmla="*/ 2 h 19"/>
                  <a:gd name="T2" fmla="*/ 20 w 26"/>
                  <a:gd name="T3" fmla="*/ 0 h 19"/>
                  <a:gd name="T4" fmla="*/ 12 w 26"/>
                  <a:gd name="T5" fmla="*/ 4 h 19"/>
                  <a:gd name="T6" fmla="*/ 11 w 26"/>
                  <a:gd name="T7" fmla="*/ 6 h 19"/>
                  <a:gd name="T8" fmla="*/ 10 w 26"/>
                  <a:gd name="T9" fmla="*/ 6 h 19"/>
                  <a:gd name="T10" fmla="*/ 10 w 26"/>
                  <a:gd name="T11" fmla="*/ 8 h 19"/>
                  <a:gd name="T12" fmla="*/ 9 w 26"/>
                  <a:gd name="T13" fmla="*/ 8 h 19"/>
                  <a:gd name="T14" fmla="*/ 9 w 26"/>
                  <a:gd name="T15" fmla="*/ 9 h 19"/>
                  <a:gd name="T16" fmla="*/ 5 w 26"/>
                  <a:gd name="T17" fmla="*/ 8 h 19"/>
                  <a:gd name="T18" fmla="*/ 5 w 26"/>
                  <a:gd name="T19" fmla="*/ 6 h 19"/>
                  <a:gd name="T20" fmla="*/ 3 w 26"/>
                  <a:gd name="T21" fmla="*/ 4 h 19"/>
                  <a:gd name="T22" fmla="*/ 1 w 26"/>
                  <a:gd name="T23" fmla="*/ 5 h 19"/>
                  <a:gd name="T24" fmla="*/ 0 w 26"/>
                  <a:gd name="T25" fmla="*/ 8 h 19"/>
                  <a:gd name="T26" fmla="*/ 4 w 26"/>
                  <a:gd name="T27" fmla="*/ 14 h 19"/>
                  <a:gd name="T28" fmla="*/ 6 w 26"/>
                  <a:gd name="T29" fmla="*/ 16 h 19"/>
                  <a:gd name="T30" fmla="*/ 13 w 26"/>
                  <a:gd name="T31" fmla="*/ 19 h 19"/>
                  <a:gd name="T32" fmla="*/ 18 w 26"/>
                  <a:gd name="T33" fmla="*/ 17 h 19"/>
                  <a:gd name="T34" fmla="*/ 18 w 26"/>
                  <a:gd name="T35" fmla="*/ 16 h 19"/>
                  <a:gd name="T36" fmla="*/ 20 w 26"/>
                  <a:gd name="T37" fmla="*/ 16 h 19"/>
                  <a:gd name="T38" fmla="*/ 22 w 26"/>
                  <a:gd name="T39" fmla="*/ 16 h 19"/>
                  <a:gd name="T40" fmla="*/ 24 w 26"/>
                  <a:gd name="T41" fmla="*/ 14 h 19"/>
                  <a:gd name="T42" fmla="*/ 26 w 26"/>
                  <a:gd name="T43" fmla="*/ 14 h 19"/>
                  <a:gd name="T44" fmla="*/ 24 w 26"/>
                  <a:gd name="T45" fmla="*/ 11 h 19"/>
                  <a:gd name="T46" fmla="*/ 23 w 26"/>
                  <a:gd name="T47" fmla="*/ 10 h 19"/>
                  <a:gd name="T48" fmla="*/ 22 w 26"/>
                  <a:gd name="T49" fmla="*/ 9 h 19"/>
                  <a:gd name="T50" fmla="*/ 24 w 26"/>
                  <a:gd name="T51" fmla="*/ 6 h 19"/>
                  <a:gd name="T52" fmla="*/ 24 w 26"/>
                  <a:gd name="T53" fmla="*/ 4 h 19"/>
                  <a:gd name="T54" fmla="*/ 23 w 26"/>
                  <a:gd name="T55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6" h="19">
                    <a:moveTo>
                      <a:pt x="23" y="2"/>
                    </a:moveTo>
                    <a:lnTo>
                      <a:pt x="20" y="0"/>
                    </a:lnTo>
                    <a:lnTo>
                      <a:pt x="12" y="4"/>
                    </a:lnTo>
                    <a:lnTo>
                      <a:pt x="11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9" y="8"/>
                    </a:lnTo>
                    <a:lnTo>
                      <a:pt x="9" y="9"/>
                    </a:lnTo>
                    <a:lnTo>
                      <a:pt x="5" y="8"/>
                    </a:lnTo>
                    <a:lnTo>
                      <a:pt x="5" y="6"/>
                    </a:lnTo>
                    <a:lnTo>
                      <a:pt x="3" y="4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4" y="14"/>
                    </a:lnTo>
                    <a:lnTo>
                      <a:pt x="6" y="16"/>
                    </a:lnTo>
                    <a:lnTo>
                      <a:pt x="13" y="19"/>
                    </a:lnTo>
                    <a:lnTo>
                      <a:pt x="18" y="17"/>
                    </a:lnTo>
                    <a:lnTo>
                      <a:pt x="18" y="16"/>
                    </a:lnTo>
                    <a:lnTo>
                      <a:pt x="20" y="16"/>
                    </a:lnTo>
                    <a:lnTo>
                      <a:pt x="22" y="16"/>
                    </a:lnTo>
                    <a:lnTo>
                      <a:pt x="24" y="14"/>
                    </a:lnTo>
                    <a:lnTo>
                      <a:pt x="26" y="14"/>
                    </a:lnTo>
                    <a:lnTo>
                      <a:pt x="24" y="11"/>
                    </a:lnTo>
                    <a:lnTo>
                      <a:pt x="23" y="10"/>
                    </a:lnTo>
                    <a:lnTo>
                      <a:pt x="22" y="9"/>
                    </a:lnTo>
                    <a:lnTo>
                      <a:pt x="24" y="6"/>
                    </a:lnTo>
                    <a:lnTo>
                      <a:pt x="24" y="4"/>
                    </a:lnTo>
                    <a:lnTo>
                      <a:pt x="23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984">
                <a:extLst>
                  <a:ext uri="{FF2B5EF4-FFF2-40B4-BE49-F238E27FC236}">
                    <a16:creationId xmlns:a16="http://schemas.microsoft.com/office/drawing/2014/main" id="{5EB17637-E99F-23FD-F135-AE0503B6A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865"/>
                <a:ext cx="8" cy="6"/>
              </a:xfrm>
              <a:custGeom>
                <a:avLst/>
                <a:gdLst>
                  <a:gd name="T0" fmla="*/ 23 w 40"/>
                  <a:gd name="T1" fmla="*/ 13 h 30"/>
                  <a:gd name="T2" fmla="*/ 27 w 40"/>
                  <a:gd name="T3" fmla="*/ 18 h 30"/>
                  <a:gd name="T4" fmla="*/ 19 w 40"/>
                  <a:gd name="T5" fmla="*/ 20 h 30"/>
                  <a:gd name="T6" fmla="*/ 18 w 40"/>
                  <a:gd name="T7" fmla="*/ 22 h 30"/>
                  <a:gd name="T8" fmla="*/ 19 w 40"/>
                  <a:gd name="T9" fmla="*/ 24 h 30"/>
                  <a:gd name="T10" fmla="*/ 25 w 40"/>
                  <a:gd name="T11" fmla="*/ 29 h 30"/>
                  <a:gd name="T12" fmla="*/ 26 w 40"/>
                  <a:gd name="T13" fmla="*/ 29 h 30"/>
                  <a:gd name="T14" fmla="*/ 29 w 40"/>
                  <a:gd name="T15" fmla="*/ 30 h 30"/>
                  <a:gd name="T16" fmla="*/ 31 w 40"/>
                  <a:gd name="T17" fmla="*/ 30 h 30"/>
                  <a:gd name="T18" fmla="*/ 36 w 40"/>
                  <a:gd name="T19" fmla="*/ 27 h 30"/>
                  <a:gd name="T20" fmla="*/ 38 w 40"/>
                  <a:gd name="T21" fmla="*/ 25 h 30"/>
                  <a:gd name="T22" fmla="*/ 38 w 40"/>
                  <a:gd name="T23" fmla="*/ 24 h 30"/>
                  <a:gd name="T24" fmla="*/ 40 w 40"/>
                  <a:gd name="T25" fmla="*/ 24 h 30"/>
                  <a:gd name="T26" fmla="*/ 40 w 40"/>
                  <a:gd name="T27" fmla="*/ 14 h 30"/>
                  <a:gd name="T28" fmla="*/ 38 w 40"/>
                  <a:gd name="T29" fmla="*/ 8 h 30"/>
                  <a:gd name="T30" fmla="*/ 37 w 40"/>
                  <a:gd name="T31" fmla="*/ 7 h 30"/>
                  <a:gd name="T32" fmla="*/ 33 w 40"/>
                  <a:gd name="T33" fmla="*/ 5 h 30"/>
                  <a:gd name="T34" fmla="*/ 31 w 40"/>
                  <a:gd name="T35" fmla="*/ 6 h 30"/>
                  <a:gd name="T36" fmla="*/ 27 w 40"/>
                  <a:gd name="T37" fmla="*/ 6 h 30"/>
                  <a:gd name="T38" fmla="*/ 26 w 40"/>
                  <a:gd name="T39" fmla="*/ 7 h 30"/>
                  <a:gd name="T40" fmla="*/ 25 w 40"/>
                  <a:gd name="T41" fmla="*/ 7 h 30"/>
                  <a:gd name="T42" fmla="*/ 19 w 40"/>
                  <a:gd name="T43" fmla="*/ 7 h 30"/>
                  <a:gd name="T44" fmla="*/ 16 w 40"/>
                  <a:gd name="T45" fmla="*/ 10 h 30"/>
                  <a:gd name="T46" fmla="*/ 14 w 40"/>
                  <a:gd name="T47" fmla="*/ 10 h 30"/>
                  <a:gd name="T48" fmla="*/ 12 w 40"/>
                  <a:gd name="T49" fmla="*/ 6 h 30"/>
                  <a:gd name="T50" fmla="*/ 7 w 40"/>
                  <a:gd name="T51" fmla="*/ 0 h 30"/>
                  <a:gd name="T52" fmla="*/ 2 w 40"/>
                  <a:gd name="T53" fmla="*/ 2 h 30"/>
                  <a:gd name="T54" fmla="*/ 0 w 40"/>
                  <a:gd name="T55" fmla="*/ 3 h 30"/>
                  <a:gd name="T56" fmla="*/ 3 w 40"/>
                  <a:gd name="T57" fmla="*/ 6 h 30"/>
                  <a:gd name="T58" fmla="*/ 12 w 40"/>
                  <a:gd name="T59" fmla="*/ 14 h 30"/>
                  <a:gd name="T60" fmla="*/ 13 w 40"/>
                  <a:gd name="T61" fmla="*/ 14 h 30"/>
                  <a:gd name="T62" fmla="*/ 15 w 40"/>
                  <a:gd name="T63" fmla="*/ 14 h 30"/>
                  <a:gd name="T64" fmla="*/ 18 w 40"/>
                  <a:gd name="T65" fmla="*/ 12 h 30"/>
                  <a:gd name="T66" fmla="*/ 23 w 40"/>
                  <a:gd name="T67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30">
                    <a:moveTo>
                      <a:pt x="23" y="13"/>
                    </a:moveTo>
                    <a:lnTo>
                      <a:pt x="27" y="18"/>
                    </a:lnTo>
                    <a:lnTo>
                      <a:pt x="19" y="20"/>
                    </a:lnTo>
                    <a:lnTo>
                      <a:pt x="18" y="22"/>
                    </a:lnTo>
                    <a:lnTo>
                      <a:pt x="19" y="24"/>
                    </a:lnTo>
                    <a:lnTo>
                      <a:pt x="25" y="29"/>
                    </a:lnTo>
                    <a:lnTo>
                      <a:pt x="26" y="29"/>
                    </a:lnTo>
                    <a:lnTo>
                      <a:pt x="29" y="30"/>
                    </a:lnTo>
                    <a:lnTo>
                      <a:pt x="31" y="30"/>
                    </a:lnTo>
                    <a:lnTo>
                      <a:pt x="36" y="27"/>
                    </a:lnTo>
                    <a:lnTo>
                      <a:pt x="38" y="25"/>
                    </a:lnTo>
                    <a:lnTo>
                      <a:pt x="38" y="24"/>
                    </a:lnTo>
                    <a:lnTo>
                      <a:pt x="40" y="24"/>
                    </a:lnTo>
                    <a:lnTo>
                      <a:pt x="40" y="14"/>
                    </a:lnTo>
                    <a:lnTo>
                      <a:pt x="38" y="8"/>
                    </a:lnTo>
                    <a:lnTo>
                      <a:pt x="37" y="7"/>
                    </a:lnTo>
                    <a:lnTo>
                      <a:pt x="33" y="5"/>
                    </a:lnTo>
                    <a:lnTo>
                      <a:pt x="31" y="6"/>
                    </a:lnTo>
                    <a:lnTo>
                      <a:pt x="27" y="6"/>
                    </a:lnTo>
                    <a:lnTo>
                      <a:pt x="26" y="7"/>
                    </a:lnTo>
                    <a:lnTo>
                      <a:pt x="25" y="7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4" y="10"/>
                    </a:lnTo>
                    <a:lnTo>
                      <a:pt x="12" y="6"/>
                    </a:lnTo>
                    <a:lnTo>
                      <a:pt x="7" y="0"/>
                    </a:lnTo>
                    <a:lnTo>
                      <a:pt x="2" y="2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12" y="14"/>
                    </a:lnTo>
                    <a:lnTo>
                      <a:pt x="13" y="14"/>
                    </a:lnTo>
                    <a:lnTo>
                      <a:pt x="15" y="14"/>
                    </a:lnTo>
                    <a:lnTo>
                      <a:pt x="18" y="12"/>
                    </a:lnTo>
                    <a:lnTo>
                      <a:pt x="23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985">
                <a:extLst>
                  <a:ext uri="{FF2B5EF4-FFF2-40B4-BE49-F238E27FC236}">
                    <a16:creationId xmlns:a16="http://schemas.microsoft.com/office/drawing/2014/main" id="{0B77663D-F1F1-34BE-F387-21EC0A3A2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875"/>
                <a:ext cx="3" cy="5"/>
              </a:xfrm>
              <a:custGeom>
                <a:avLst/>
                <a:gdLst>
                  <a:gd name="T0" fmla="*/ 11 w 18"/>
                  <a:gd name="T1" fmla="*/ 14 h 23"/>
                  <a:gd name="T2" fmla="*/ 13 w 18"/>
                  <a:gd name="T3" fmla="*/ 15 h 23"/>
                  <a:gd name="T4" fmla="*/ 16 w 18"/>
                  <a:gd name="T5" fmla="*/ 20 h 23"/>
                  <a:gd name="T6" fmla="*/ 18 w 18"/>
                  <a:gd name="T7" fmla="*/ 23 h 23"/>
                  <a:gd name="T8" fmla="*/ 18 w 18"/>
                  <a:gd name="T9" fmla="*/ 17 h 23"/>
                  <a:gd name="T10" fmla="*/ 17 w 18"/>
                  <a:gd name="T11" fmla="*/ 6 h 23"/>
                  <a:gd name="T12" fmla="*/ 12 w 18"/>
                  <a:gd name="T13" fmla="*/ 6 h 23"/>
                  <a:gd name="T14" fmla="*/ 8 w 18"/>
                  <a:gd name="T15" fmla="*/ 7 h 23"/>
                  <a:gd name="T16" fmla="*/ 6 w 18"/>
                  <a:gd name="T17" fmla="*/ 4 h 23"/>
                  <a:gd name="T18" fmla="*/ 7 w 18"/>
                  <a:gd name="T19" fmla="*/ 3 h 23"/>
                  <a:gd name="T20" fmla="*/ 8 w 18"/>
                  <a:gd name="T21" fmla="*/ 0 h 23"/>
                  <a:gd name="T22" fmla="*/ 7 w 18"/>
                  <a:gd name="T23" fmla="*/ 0 h 23"/>
                  <a:gd name="T24" fmla="*/ 0 w 18"/>
                  <a:gd name="T25" fmla="*/ 8 h 23"/>
                  <a:gd name="T26" fmla="*/ 0 w 18"/>
                  <a:gd name="T27" fmla="*/ 12 h 23"/>
                  <a:gd name="T28" fmla="*/ 0 w 18"/>
                  <a:gd name="T29" fmla="*/ 13 h 23"/>
                  <a:gd name="T30" fmla="*/ 2 w 18"/>
                  <a:gd name="T31" fmla="*/ 14 h 23"/>
                  <a:gd name="T32" fmla="*/ 11 w 18"/>
                  <a:gd name="T33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3">
                    <a:moveTo>
                      <a:pt x="11" y="14"/>
                    </a:moveTo>
                    <a:lnTo>
                      <a:pt x="13" y="15"/>
                    </a:lnTo>
                    <a:lnTo>
                      <a:pt x="16" y="20"/>
                    </a:lnTo>
                    <a:lnTo>
                      <a:pt x="18" y="23"/>
                    </a:lnTo>
                    <a:lnTo>
                      <a:pt x="18" y="17"/>
                    </a:lnTo>
                    <a:lnTo>
                      <a:pt x="17" y="6"/>
                    </a:lnTo>
                    <a:lnTo>
                      <a:pt x="12" y="6"/>
                    </a:lnTo>
                    <a:lnTo>
                      <a:pt x="8" y="7"/>
                    </a:lnTo>
                    <a:lnTo>
                      <a:pt x="6" y="4"/>
                    </a:lnTo>
                    <a:lnTo>
                      <a:pt x="7" y="3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3"/>
                    </a:lnTo>
                    <a:lnTo>
                      <a:pt x="2" y="14"/>
                    </a:lnTo>
                    <a:lnTo>
                      <a:pt x="11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986">
                <a:extLst>
                  <a:ext uri="{FF2B5EF4-FFF2-40B4-BE49-F238E27FC236}">
                    <a16:creationId xmlns:a16="http://schemas.microsoft.com/office/drawing/2014/main" id="{5BBE44B3-1A3D-B223-69C3-2AF0C5F21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1873"/>
                <a:ext cx="4" cy="4"/>
              </a:xfrm>
              <a:custGeom>
                <a:avLst/>
                <a:gdLst>
                  <a:gd name="T0" fmla="*/ 17 w 22"/>
                  <a:gd name="T1" fmla="*/ 23 h 23"/>
                  <a:gd name="T2" fmla="*/ 19 w 22"/>
                  <a:gd name="T3" fmla="*/ 21 h 23"/>
                  <a:gd name="T4" fmla="*/ 22 w 22"/>
                  <a:gd name="T5" fmla="*/ 17 h 23"/>
                  <a:gd name="T6" fmla="*/ 19 w 22"/>
                  <a:gd name="T7" fmla="*/ 13 h 23"/>
                  <a:gd name="T8" fmla="*/ 16 w 22"/>
                  <a:gd name="T9" fmla="*/ 12 h 23"/>
                  <a:gd name="T10" fmla="*/ 13 w 22"/>
                  <a:gd name="T11" fmla="*/ 11 h 23"/>
                  <a:gd name="T12" fmla="*/ 11 w 22"/>
                  <a:gd name="T13" fmla="*/ 8 h 23"/>
                  <a:gd name="T14" fmla="*/ 7 w 22"/>
                  <a:gd name="T15" fmla="*/ 8 h 23"/>
                  <a:gd name="T16" fmla="*/ 7 w 22"/>
                  <a:gd name="T17" fmla="*/ 3 h 23"/>
                  <a:gd name="T18" fmla="*/ 5 w 22"/>
                  <a:gd name="T19" fmla="*/ 0 h 23"/>
                  <a:gd name="T20" fmla="*/ 3 w 22"/>
                  <a:gd name="T21" fmla="*/ 1 h 23"/>
                  <a:gd name="T22" fmla="*/ 0 w 22"/>
                  <a:gd name="T23" fmla="*/ 2 h 23"/>
                  <a:gd name="T24" fmla="*/ 1 w 22"/>
                  <a:gd name="T25" fmla="*/ 7 h 23"/>
                  <a:gd name="T26" fmla="*/ 6 w 22"/>
                  <a:gd name="T27" fmla="*/ 14 h 23"/>
                  <a:gd name="T28" fmla="*/ 8 w 22"/>
                  <a:gd name="T29" fmla="*/ 15 h 23"/>
                  <a:gd name="T30" fmla="*/ 9 w 22"/>
                  <a:gd name="T31" fmla="*/ 18 h 23"/>
                  <a:gd name="T32" fmla="*/ 11 w 22"/>
                  <a:gd name="T33" fmla="*/ 20 h 23"/>
                  <a:gd name="T34" fmla="*/ 17 w 22"/>
                  <a:gd name="T3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2" h="23">
                    <a:moveTo>
                      <a:pt x="17" y="23"/>
                    </a:moveTo>
                    <a:lnTo>
                      <a:pt x="19" y="21"/>
                    </a:lnTo>
                    <a:lnTo>
                      <a:pt x="22" y="17"/>
                    </a:lnTo>
                    <a:lnTo>
                      <a:pt x="19" y="13"/>
                    </a:lnTo>
                    <a:lnTo>
                      <a:pt x="16" y="12"/>
                    </a:lnTo>
                    <a:lnTo>
                      <a:pt x="13" y="11"/>
                    </a:lnTo>
                    <a:lnTo>
                      <a:pt x="11" y="8"/>
                    </a:lnTo>
                    <a:lnTo>
                      <a:pt x="7" y="8"/>
                    </a:lnTo>
                    <a:lnTo>
                      <a:pt x="7" y="3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2"/>
                    </a:lnTo>
                    <a:lnTo>
                      <a:pt x="1" y="7"/>
                    </a:lnTo>
                    <a:lnTo>
                      <a:pt x="6" y="14"/>
                    </a:lnTo>
                    <a:lnTo>
                      <a:pt x="8" y="15"/>
                    </a:lnTo>
                    <a:lnTo>
                      <a:pt x="9" y="18"/>
                    </a:lnTo>
                    <a:lnTo>
                      <a:pt x="11" y="20"/>
                    </a:lnTo>
                    <a:lnTo>
                      <a:pt x="17" y="2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987">
                <a:extLst>
                  <a:ext uri="{FF2B5EF4-FFF2-40B4-BE49-F238E27FC236}">
                    <a16:creationId xmlns:a16="http://schemas.microsoft.com/office/drawing/2014/main" id="{9C7373B3-9E56-7AA6-AB3D-9F982C183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906"/>
                <a:ext cx="7" cy="6"/>
              </a:xfrm>
              <a:custGeom>
                <a:avLst/>
                <a:gdLst>
                  <a:gd name="T0" fmla="*/ 16 w 36"/>
                  <a:gd name="T1" fmla="*/ 26 h 32"/>
                  <a:gd name="T2" fmla="*/ 17 w 36"/>
                  <a:gd name="T3" fmla="*/ 28 h 32"/>
                  <a:gd name="T4" fmla="*/ 22 w 36"/>
                  <a:gd name="T5" fmla="*/ 31 h 32"/>
                  <a:gd name="T6" fmla="*/ 33 w 36"/>
                  <a:gd name="T7" fmla="*/ 32 h 32"/>
                  <a:gd name="T8" fmla="*/ 33 w 36"/>
                  <a:gd name="T9" fmla="*/ 31 h 32"/>
                  <a:gd name="T10" fmla="*/ 34 w 36"/>
                  <a:gd name="T11" fmla="*/ 31 h 32"/>
                  <a:gd name="T12" fmla="*/ 34 w 36"/>
                  <a:gd name="T13" fmla="*/ 30 h 32"/>
                  <a:gd name="T14" fmla="*/ 35 w 36"/>
                  <a:gd name="T15" fmla="*/ 30 h 32"/>
                  <a:gd name="T16" fmla="*/ 35 w 36"/>
                  <a:gd name="T17" fmla="*/ 27 h 32"/>
                  <a:gd name="T18" fmla="*/ 35 w 36"/>
                  <a:gd name="T19" fmla="*/ 26 h 32"/>
                  <a:gd name="T20" fmla="*/ 36 w 36"/>
                  <a:gd name="T21" fmla="*/ 26 h 32"/>
                  <a:gd name="T22" fmla="*/ 35 w 36"/>
                  <a:gd name="T23" fmla="*/ 21 h 32"/>
                  <a:gd name="T24" fmla="*/ 34 w 36"/>
                  <a:gd name="T25" fmla="*/ 19 h 32"/>
                  <a:gd name="T26" fmla="*/ 31 w 36"/>
                  <a:gd name="T27" fmla="*/ 16 h 32"/>
                  <a:gd name="T28" fmla="*/ 29 w 36"/>
                  <a:gd name="T29" fmla="*/ 16 h 32"/>
                  <a:gd name="T30" fmla="*/ 25 w 36"/>
                  <a:gd name="T31" fmla="*/ 15 h 32"/>
                  <a:gd name="T32" fmla="*/ 24 w 36"/>
                  <a:gd name="T33" fmla="*/ 15 h 32"/>
                  <a:gd name="T34" fmla="*/ 23 w 36"/>
                  <a:gd name="T35" fmla="*/ 14 h 32"/>
                  <a:gd name="T36" fmla="*/ 24 w 36"/>
                  <a:gd name="T37" fmla="*/ 14 h 32"/>
                  <a:gd name="T38" fmla="*/ 22 w 36"/>
                  <a:gd name="T39" fmla="*/ 10 h 32"/>
                  <a:gd name="T40" fmla="*/ 18 w 36"/>
                  <a:gd name="T41" fmla="*/ 10 h 32"/>
                  <a:gd name="T42" fmla="*/ 15 w 36"/>
                  <a:gd name="T43" fmla="*/ 9 h 32"/>
                  <a:gd name="T44" fmla="*/ 13 w 36"/>
                  <a:gd name="T45" fmla="*/ 7 h 32"/>
                  <a:gd name="T46" fmla="*/ 10 w 36"/>
                  <a:gd name="T47" fmla="*/ 2 h 32"/>
                  <a:gd name="T48" fmla="*/ 7 w 36"/>
                  <a:gd name="T49" fmla="*/ 0 h 32"/>
                  <a:gd name="T50" fmla="*/ 0 w 36"/>
                  <a:gd name="T51" fmla="*/ 4 h 32"/>
                  <a:gd name="T52" fmla="*/ 0 w 36"/>
                  <a:gd name="T53" fmla="*/ 7 h 32"/>
                  <a:gd name="T54" fmla="*/ 4 w 36"/>
                  <a:gd name="T55" fmla="*/ 9 h 32"/>
                  <a:gd name="T56" fmla="*/ 4 w 36"/>
                  <a:gd name="T57" fmla="*/ 15 h 32"/>
                  <a:gd name="T58" fmla="*/ 4 w 36"/>
                  <a:gd name="T59" fmla="*/ 17 h 32"/>
                  <a:gd name="T60" fmla="*/ 7 w 36"/>
                  <a:gd name="T61" fmla="*/ 21 h 32"/>
                  <a:gd name="T62" fmla="*/ 12 w 36"/>
                  <a:gd name="T63" fmla="*/ 22 h 32"/>
                  <a:gd name="T64" fmla="*/ 16 w 36"/>
                  <a:gd name="T65" fmla="*/ 2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6" h="32">
                    <a:moveTo>
                      <a:pt x="16" y="26"/>
                    </a:moveTo>
                    <a:lnTo>
                      <a:pt x="17" y="28"/>
                    </a:lnTo>
                    <a:lnTo>
                      <a:pt x="22" y="31"/>
                    </a:lnTo>
                    <a:lnTo>
                      <a:pt x="33" y="32"/>
                    </a:lnTo>
                    <a:lnTo>
                      <a:pt x="33" y="31"/>
                    </a:lnTo>
                    <a:lnTo>
                      <a:pt x="34" y="31"/>
                    </a:lnTo>
                    <a:lnTo>
                      <a:pt x="34" y="30"/>
                    </a:lnTo>
                    <a:lnTo>
                      <a:pt x="35" y="30"/>
                    </a:lnTo>
                    <a:lnTo>
                      <a:pt x="35" y="27"/>
                    </a:lnTo>
                    <a:lnTo>
                      <a:pt x="35" y="26"/>
                    </a:lnTo>
                    <a:lnTo>
                      <a:pt x="36" y="26"/>
                    </a:lnTo>
                    <a:lnTo>
                      <a:pt x="35" y="21"/>
                    </a:lnTo>
                    <a:lnTo>
                      <a:pt x="34" y="19"/>
                    </a:lnTo>
                    <a:lnTo>
                      <a:pt x="31" y="16"/>
                    </a:lnTo>
                    <a:lnTo>
                      <a:pt x="29" y="16"/>
                    </a:lnTo>
                    <a:lnTo>
                      <a:pt x="25" y="15"/>
                    </a:lnTo>
                    <a:lnTo>
                      <a:pt x="24" y="15"/>
                    </a:lnTo>
                    <a:lnTo>
                      <a:pt x="23" y="14"/>
                    </a:lnTo>
                    <a:lnTo>
                      <a:pt x="24" y="14"/>
                    </a:lnTo>
                    <a:lnTo>
                      <a:pt x="22" y="10"/>
                    </a:lnTo>
                    <a:lnTo>
                      <a:pt x="18" y="10"/>
                    </a:lnTo>
                    <a:lnTo>
                      <a:pt x="15" y="9"/>
                    </a:lnTo>
                    <a:lnTo>
                      <a:pt x="13" y="7"/>
                    </a:lnTo>
                    <a:lnTo>
                      <a:pt x="10" y="2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4" y="9"/>
                    </a:lnTo>
                    <a:lnTo>
                      <a:pt x="4" y="15"/>
                    </a:lnTo>
                    <a:lnTo>
                      <a:pt x="4" y="17"/>
                    </a:lnTo>
                    <a:lnTo>
                      <a:pt x="7" y="21"/>
                    </a:lnTo>
                    <a:lnTo>
                      <a:pt x="12" y="22"/>
                    </a:lnTo>
                    <a:lnTo>
                      <a:pt x="16" y="2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988">
                <a:extLst>
                  <a:ext uri="{FF2B5EF4-FFF2-40B4-BE49-F238E27FC236}">
                    <a16:creationId xmlns:a16="http://schemas.microsoft.com/office/drawing/2014/main" id="{A7ECC3B8-9B07-14C9-B993-25C0E9DB9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898"/>
                <a:ext cx="4" cy="6"/>
              </a:xfrm>
              <a:custGeom>
                <a:avLst/>
                <a:gdLst>
                  <a:gd name="T0" fmla="*/ 3 w 16"/>
                  <a:gd name="T1" fmla="*/ 12 h 29"/>
                  <a:gd name="T2" fmla="*/ 0 w 16"/>
                  <a:gd name="T3" fmla="*/ 11 h 29"/>
                  <a:gd name="T4" fmla="*/ 0 w 16"/>
                  <a:gd name="T5" fmla="*/ 9 h 29"/>
                  <a:gd name="T6" fmla="*/ 4 w 16"/>
                  <a:gd name="T7" fmla="*/ 6 h 29"/>
                  <a:gd name="T8" fmla="*/ 6 w 16"/>
                  <a:gd name="T9" fmla="*/ 1 h 29"/>
                  <a:gd name="T10" fmla="*/ 7 w 16"/>
                  <a:gd name="T11" fmla="*/ 0 h 29"/>
                  <a:gd name="T12" fmla="*/ 11 w 16"/>
                  <a:gd name="T13" fmla="*/ 2 h 29"/>
                  <a:gd name="T14" fmla="*/ 12 w 16"/>
                  <a:gd name="T15" fmla="*/ 3 h 29"/>
                  <a:gd name="T16" fmla="*/ 13 w 16"/>
                  <a:gd name="T17" fmla="*/ 6 h 29"/>
                  <a:gd name="T18" fmla="*/ 15 w 16"/>
                  <a:gd name="T19" fmla="*/ 11 h 29"/>
                  <a:gd name="T20" fmla="*/ 16 w 16"/>
                  <a:gd name="T21" fmla="*/ 12 h 29"/>
                  <a:gd name="T22" fmla="*/ 16 w 16"/>
                  <a:gd name="T23" fmla="*/ 17 h 29"/>
                  <a:gd name="T24" fmla="*/ 12 w 16"/>
                  <a:gd name="T25" fmla="*/ 26 h 29"/>
                  <a:gd name="T26" fmla="*/ 10 w 16"/>
                  <a:gd name="T27" fmla="*/ 28 h 29"/>
                  <a:gd name="T28" fmla="*/ 10 w 16"/>
                  <a:gd name="T29" fmla="*/ 29 h 29"/>
                  <a:gd name="T30" fmla="*/ 7 w 16"/>
                  <a:gd name="T31" fmla="*/ 28 h 29"/>
                  <a:gd name="T32" fmla="*/ 7 w 16"/>
                  <a:gd name="T33" fmla="*/ 24 h 29"/>
                  <a:gd name="T34" fmla="*/ 9 w 16"/>
                  <a:gd name="T35" fmla="*/ 15 h 29"/>
                  <a:gd name="T36" fmla="*/ 9 w 16"/>
                  <a:gd name="T37" fmla="*/ 13 h 29"/>
                  <a:gd name="T38" fmla="*/ 7 w 16"/>
                  <a:gd name="T39" fmla="*/ 12 h 29"/>
                  <a:gd name="T40" fmla="*/ 3 w 16"/>
                  <a:gd name="T41" fmla="*/ 1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9">
                    <a:moveTo>
                      <a:pt x="3" y="12"/>
                    </a:moveTo>
                    <a:lnTo>
                      <a:pt x="0" y="11"/>
                    </a:lnTo>
                    <a:lnTo>
                      <a:pt x="0" y="9"/>
                    </a:lnTo>
                    <a:lnTo>
                      <a:pt x="4" y="6"/>
                    </a:lnTo>
                    <a:lnTo>
                      <a:pt x="6" y="1"/>
                    </a:lnTo>
                    <a:lnTo>
                      <a:pt x="7" y="0"/>
                    </a:lnTo>
                    <a:lnTo>
                      <a:pt x="11" y="2"/>
                    </a:lnTo>
                    <a:lnTo>
                      <a:pt x="12" y="3"/>
                    </a:lnTo>
                    <a:lnTo>
                      <a:pt x="13" y="6"/>
                    </a:lnTo>
                    <a:lnTo>
                      <a:pt x="15" y="11"/>
                    </a:lnTo>
                    <a:lnTo>
                      <a:pt x="16" y="12"/>
                    </a:lnTo>
                    <a:lnTo>
                      <a:pt x="16" y="17"/>
                    </a:lnTo>
                    <a:lnTo>
                      <a:pt x="12" y="26"/>
                    </a:lnTo>
                    <a:lnTo>
                      <a:pt x="10" y="28"/>
                    </a:lnTo>
                    <a:lnTo>
                      <a:pt x="10" y="29"/>
                    </a:lnTo>
                    <a:lnTo>
                      <a:pt x="7" y="28"/>
                    </a:lnTo>
                    <a:lnTo>
                      <a:pt x="7" y="24"/>
                    </a:lnTo>
                    <a:lnTo>
                      <a:pt x="9" y="15"/>
                    </a:lnTo>
                    <a:lnTo>
                      <a:pt x="9" y="13"/>
                    </a:lnTo>
                    <a:lnTo>
                      <a:pt x="7" y="12"/>
                    </a:lnTo>
                    <a:lnTo>
                      <a:pt x="3" y="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989">
                <a:extLst>
                  <a:ext uri="{FF2B5EF4-FFF2-40B4-BE49-F238E27FC236}">
                    <a16:creationId xmlns:a16="http://schemas.microsoft.com/office/drawing/2014/main" id="{52EE1555-92E9-0238-E22E-AAB3AD614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9" y="1895"/>
                <a:ext cx="5" cy="4"/>
              </a:xfrm>
              <a:custGeom>
                <a:avLst/>
                <a:gdLst>
                  <a:gd name="T0" fmla="*/ 9 w 22"/>
                  <a:gd name="T1" fmla="*/ 2 h 21"/>
                  <a:gd name="T2" fmla="*/ 19 w 22"/>
                  <a:gd name="T3" fmla="*/ 8 h 21"/>
                  <a:gd name="T4" fmla="*/ 21 w 22"/>
                  <a:gd name="T5" fmla="*/ 10 h 21"/>
                  <a:gd name="T6" fmla="*/ 22 w 22"/>
                  <a:gd name="T7" fmla="*/ 15 h 21"/>
                  <a:gd name="T8" fmla="*/ 22 w 22"/>
                  <a:gd name="T9" fmla="*/ 19 h 21"/>
                  <a:gd name="T10" fmla="*/ 22 w 22"/>
                  <a:gd name="T11" fmla="*/ 21 h 21"/>
                  <a:gd name="T12" fmla="*/ 20 w 22"/>
                  <a:gd name="T13" fmla="*/ 19 h 21"/>
                  <a:gd name="T14" fmla="*/ 17 w 22"/>
                  <a:gd name="T15" fmla="*/ 15 h 21"/>
                  <a:gd name="T16" fmla="*/ 13 w 22"/>
                  <a:gd name="T17" fmla="*/ 12 h 21"/>
                  <a:gd name="T18" fmla="*/ 11 w 22"/>
                  <a:gd name="T19" fmla="*/ 15 h 21"/>
                  <a:gd name="T20" fmla="*/ 9 w 22"/>
                  <a:gd name="T21" fmla="*/ 16 h 21"/>
                  <a:gd name="T22" fmla="*/ 7 w 22"/>
                  <a:gd name="T23" fmla="*/ 17 h 21"/>
                  <a:gd name="T24" fmla="*/ 3 w 22"/>
                  <a:gd name="T25" fmla="*/ 14 h 21"/>
                  <a:gd name="T26" fmla="*/ 2 w 22"/>
                  <a:gd name="T27" fmla="*/ 8 h 21"/>
                  <a:gd name="T28" fmla="*/ 0 w 22"/>
                  <a:gd name="T29" fmla="*/ 2 h 21"/>
                  <a:gd name="T30" fmla="*/ 3 w 22"/>
                  <a:gd name="T31" fmla="*/ 0 h 21"/>
                  <a:gd name="T32" fmla="*/ 9 w 22"/>
                  <a:gd name="T3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1">
                    <a:moveTo>
                      <a:pt x="9" y="2"/>
                    </a:moveTo>
                    <a:lnTo>
                      <a:pt x="19" y="8"/>
                    </a:lnTo>
                    <a:lnTo>
                      <a:pt x="21" y="10"/>
                    </a:lnTo>
                    <a:lnTo>
                      <a:pt x="22" y="15"/>
                    </a:lnTo>
                    <a:lnTo>
                      <a:pt x="22" y="19"/>
                    </a:lnTo>
                    <a:lnTo>
                      <a:pt x="22" y="21"/>
                    </a:lnTo>
                    <a:lnTo>
                      <a:pt x="20" y="19"/>
                    </a:lnTo>
                    <a:lnTo>
                      <a:pt x="17" y="15"/>
                    </a:lnTo>
                    <a:lnTo>
                      <a:pt x="13" y="12"/>
                    </a:lnTo>
                    <a:lnTo>
                      <a:pt x="11" y="15"/>
                    </a:lnTo>
                    <a:lnTo>
                      <a:pt x="9" y="16"/>
                    </a:lnTo>
                    <a:lnTo>
                      <a:pt x="7" y="17"/>
                    </a:lnTo>
                    <a:lnTo>
                      <a:pt x="3" y="14"/>
                    </a:lnTo>
                    <a:lnTo>
                      <a:pt x="2" y="8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9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990">
                <a:extLst>
                  <a:ext uri="{FF2B5EF4-FFF2-40B4-BE49-F238E27FC236}">
                    <a16:creationId xmlns:a16="http://schemas.microsoft.com/office/drawing/2014/main" id="{24F1BFF5-10A6-2FCB-6EFF-F7921E50EF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1894"/>
                <a:ext cx="8" cy="5"/>
              </a:xfrm>
              <a:custGeom>
                <a:avLst/>
                <a:gdLst>
                  <a:gd name="T0" fmla="*/ 10 w 39"/>
                  <a:gd name="T1" fmla="*/ 3 h 28"/>
                  <a:gd name="T2" fmla="*/ 3 w 39"/>
                  <a:gd name="T3" fmla="*/ 0 h 28"/>
                  <a:gd name="T4" fmla="*/ 0 w 39"/>
                  <a:gd name="T5" fmla="*/ 1 h 28"/>
                  <a:gd name="T6" fmla="*/ 1 w 39"/>
                  <a:gd name="T7" fmla="*/ 6 h 28"/>
                  <a:gd name="T8" fmla="*/ 5 w 39"/>
                  <a:gd name="T9" fmla="*/ 9 h 28"/>
                  <a:gd name="T10" fmla="*/ 12 w 39"/>
                  <a:gd name="T11" fmla="*/ 15 h 28"/>
                  <a:gd name="T12" fmla="*/ 14 w 39"/>
                  <a:gd name="T13" fmla="*/ 15 h 28"/>
                  <a:gd name="T14" fmla="*/ 17 w 39"/>
                  <a:gd name="T15" fmla="*/ 13 h 28"/>
                  <a:gd name="T16" fmla="*/ 20 w 39"/>
                  <a:gd name="T17" fmla="*/ 11 h 28"/>
                  <a:gd name="T18" fmla="*/ 27 w 39"/>
                  <a:gd name="T19" fmla="*/ 13 h 28"/>
                  <a:gd name="T20" fmla="*/ 29 w 39"/>
                  <a:gd name="T21" fmla="*/ 17 h 28"/>
                  <a:gd name="T22" fmla="*/ 35 w 39"/>
                  <a:gd name="T23" fmla="*/ 27 h 28"/>
                  <a:gd name="T24" fmla="*/ 36 w 39"/>
                  <a:gd name="T25" fmla="*/ 28 h 28"/>
                  <a:gd name="T26" fmla="*/ 37 w 39"/>
                  <a:gd name="T27" fmla="*/ 28 h 28"/>
                  <a:gd name="T28" fmla="*/ 37 w 39"/>
                  <a:gd name="T29" fmla="*/ 26 h 28"/>
                  <a:gd name="T30" fmla="*/ 37 w 39"/>
                  <a:gd name="T31" fmla="*/ 23 h 28"/>
                  <a:gd name="T32" fmla="*/ 37 w 39"/>
                  <a:gd name="T33" fmla="*/ 22 h 28"/>
                  <a:gd name="T34" fmla="*/ 39 w 39"/>
                  <a:gd name="T35" fmla="*/ 22 h 28"/>
                  <a:gd name="T36" fmla="*/ 33 w 39"/>
                  <a:gd name="T37" fmla="*/ 10 h 28"/>
                  <a:gd name="T38" fmla="*/ 28 w 39"/>
                  <a:gd name="T39" fmla="*/ 5 h 28"/>
                  <a:gd name="T40" fmla="*/ 20 w 39"/>
                  <a:gd name="T41" fmla="*/ 1 h 28"/>
                  <a:gd name="T42" fmla="*/ 12 w 39"/>
                  <a:gd name="T43" fmla="*/ 3 h 28"/>
                  <a:gd name="T44" fmla="*/ 10 w 39"/>
                  <a:gd name="T45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" h="28">
                    <a:moveTo>
                      <a:pt x="10" y="3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5" y="9"/>
                    </a:lnTo>
                    <a:lnTo>
                      <a:pt x="12" y="15"/>
                    </a:lnTo>
                    <a:lnTo>
                      <a:pt x="14" y="15"/>
                    </a:lnTo>
                    <a:lnTo>
                      <a:pt x="17" y="13"/>
                    </a:lnTo>
                    <a:lnTo>
                      <a:pt x="20" y="11"/>
                    </a:lnTo>
                    <a:lnTo>
                      <a:pt x="27" y="13"/>
                    </a:lnTo>
                    <a:lnTo>
                      <a:pt x="29" y="17"/>
                    </a:lnTo>
                    <a:lnTo>
                      <a:pt x="35" y="27"/>
                    </a:lnTo>
                    <a:lnTo>
                      <a:pt x="36" y="28"/>
                    </a:lnTo>
                    <a:lnTo>
                      <a:pt x="37" y="28"/>
                    </a:lnTo>
                    <a:lnTo>
                      <a:pt x="37" y="26"/>
                    </a:lnTo>
                    <a:lnTo>
                      <a:pt x="37" y="23"/>
                    </a:lnTo>
                    <a:lnTo>
                      <a:pt x="37" y="22"/>
                    </a:lnTo>
                    <a:lnTo>
                      <a:pt x="39" y="22"/>
                    </a:lnTo>
                    <a:lnTo>
                      <a:pt x="33" y="10"/>
                    </a:lnTo>
                    <a:lnTo>
                      <a:pt x="28" y="5"/>
                    </a:lnTo>
                    <a:lnTo>
                      <a:pt x="20" y="1"/>
                    </a:lnTo>
                    <a:lnTo>
                      <a:pt x="12" y="3"/>
                    </a:lnTo>
                    <a:lnTo>
                      <a:pt x="1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991">
                <a:extLst>
                  <a:ext uri="{FF2B5EF4-FFF2-40B4-BE49-F238E27FC236}">
                    <a16:creationId xmlns:a16="http://schemas.microsoft.com/office/drawing/2014/main" id="{73764258-7FD2-AE16-EB3B-CB1DCA9FEB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" y="1889"/>
                <a:ext cx="6" cy="6"/>
              </a:xfrm>
              <a:custGeom>
                <a:avLst/>
                <a:gdLst>
                  <a:gd name="T0" fmla="*/ 22 w 29"/>
                  <a:gd name="T1" fmla="*/ 30 h 30"/>
                  <a:gd name="T2" fmla="*/ 15 w 29"/>
                  <a:gd name="T3" fmla="*/ 27 h 30"/>
                  <a:gd name="T4" fmla="*/ 11 w 29"/>
                  <a:gd name="T5" fmla="*/ 21 h 30"/>
                  <a:gd name="T6" fmla="*/ 9 w 29"/>
                  <a:gd name="T7" fmla="*/ 18 h 30"/>
                  <a:gd name="T8" fmla="*/ 5 w 29"/>
                  <a:gd name="T9" fmla="*/ 19 h 30"/>
                  <a:gd name="T10" fmla="*/ 2 w 29"/>
                  <a:gd name="T11" fmla="*/ 21 h 30"/>
                  <a:gd name="T12" fmla="*/ 0 w 29"/>
                  <a:gd name="T13" fmla="*/ 19 h 30"/>
                  <a:gd name="T14" fmla="*/ 0 w 29"/>
                  <a:gd name="T15" fmla="*/ 17 h 30"/>
                  <a:gd name="T16" fmla="*/ 3 w 29"/>
                  <a:gd name="T17" fmla="*/ 13 h 30"/>
                  <a:gd name="T18" fmla="*/ 6 w 29"/>
                  <a:gd name="T19" fmla="*/ 5 h 30"/>
                  <a:gd name="T20" fmla="*/ 10 w 29"/>
                  <a:gd name="T21" fmla="*/ 2 h 30"/>
                  <a:gd name="T22" fmla="*/ 14 w 29"/>
                  <a:gd name="T23" fmla="*/ 1 h 30"/>
                  <a:gd name="T24" fmla="*/ 19 w 29"/>
                  <a:gd name="T25" fmla="*/ 0 h 30"/>
                  <a:gd name="T26" fmla="*/ 20 w 29"/>
                  <a:gd name="T27" fmla="*/ 2 h 30"/>
                  <a:gd name="T28" fmla="*/ 21 w 29"/>
                  <a:gd name="T29" fmla="*/ 6 h 30"/>
                  <a:gd name="T30" fmla="*/ 22 w 29"/>
                  <a:gd name="T31" fmla="*/ 11 h 30"/>
                  <a:gd name="T32" fmla="*/ 28 w 29"/>
                  <a:gd name="T33" fmla="*/ 16 h 30"/>
                  <a:gd name="T34" fmla="*/ 29 w 29"/>
                  <a:gd name="T35" fmla="*/ 18 h 30"/>
                  <a:gd name="T36" fmla="*/ 29 w 29"/>
                  <a:gd name="T37" fmla="*/ 23 h 30"/>
                  <a:gd name="T38" fmla="*/ 28 w 29"/>
                  <a:gd name="T39" fmla="*/ 29 h 30"/>
                  <a:gd name="T40" fmla="*/ 26 w 29"/>
                  <a:gd name="T41" fmla="*/ 30 h 30"/>
                  <a:gd name="T42" fmla="*/ 23 w 29"/>
                  <a:gd name="T43" fmla="*/ 30 h 30"/>
                  <a:gd name="T44" fmla="*/ 22 w 29"/>
                  <a:gd name="T4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30">
                    <a:moveTo>
                      <a:pt x="22" y="30"/>
                    </a:moveTo>
                    <a:lnTo>
                      <a:pt x="15" y="27"/>
                    </a:lnTo>
                    <a:lnTo>
                      <a:pt x="11" y="21"/>
                    </a:lnTo>
                    <a:lnTo>
                      <a:pt x="9" y="18"/>
                    </a:lnTo>
                    <a:lnTo>
                      <a:pt x="5" y="19"/>
                    </a:lnTo>
                    <a:lnTo>
                      <a:pt x="2" y="21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3" y="13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20" y="2"/>
                    </a:lnTo>
                    <a:lnTo>
                      <a:pt x="21" y="6"/>
                    </a:lnTo>
                    <a:lnTo>
                      <a:pt x="22" y="11"/>
                    </a:lnTo>
                    <a:lnTo>
                      <a:pt x="28" y="16"/>
                    </a:lnTo>
                    <a:lnTo>
                      <a:pt x="29" y="18"/>
                    </a:lnTo>
                    <a:lnTo>
                      <a:pt x="29" y="23"/>
                    </a:lnTo>
                    <a:lnTo>
                      <a:pt x="28" y="29"/>
                    </a:lnTo>
                    <a:lnTo>
                      <a:pt x="26" y="30"/>
                    </a:lnTo>
                    <a:lnTo>
                      <a:pt x="23" y="30"/>
                    </a:lnTo>
                    <a:lnTo>
                      <a:pt x="22" y="3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992">
                <a:extLst>
                  <a:ext uri="{FF2B5EF4-FFF2-40B4-BE49-F238E27FC236}">
                    <a16:creationId xmlns:a16="http://schemas.microsoft.com/office/drawing/2014/main" id="{633974B6-2A4E-91E0-0CA3-A47F630338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1913"/>
                <a:ext cx="5" cy="4"/>
              </a:xfrm>
              <a:custGeom>
                <a:avLst/>
                <a:gdLst>
                  <a:gd name="T0" fmla="*/ 1 w 22"/>
                  <a:gd name="T1" fmla="*/ 1 h 19"/>
                  <a:gd name="T2" fmla="*/ 8 w 22"/>
                  <a:gd name="T3" fmla="*/ 1 h 19"/>
                  <a:gd name="T4" fmla="*/ 11 w 22"/>
                  <a:gd name="T5" fmla="*/ 0 h 19"/>
                  <a:gd name="T6" fmla="*/ 14 w 22"/>
                  <a:gd name="T7" fmla="*/ 2 h 19"/>
                  <a:gd name="T8" fmla="*/ 18 w 22"/>
                  <a:gd name="T9" fmla="*/ 7 h 19"/>
                  <a:gd name="T10" fmla="*/ 20 w 22"/>
                  <a:gd name="T11" fmla="*/ 11 h 19"/>
                  <a:gd name="T12" fmla="*/ 20 w 22"/>
                  <a:gd name="T13" fmla="*/ 12 h 19"/>
                  <a:gd name="T14" fmla="*/ 22 w 22"/>
                  <a:gd name="T15" fmla="*/ 15 h 19"/>
                  <a:gd name="T16" fmla="*/ 19 w 22"/>
                  <a:gd name="T17" fmla="*/ 17 h 19"/>
                  <a:gd name="T18" fmla="*/ 14 w 22"/>
                  <a:gd name="T19" fmla="*/ 19 h 19"/>
                  <a:gd name="T20" fmla="*/ 12 w 22"/>
                  <a:gd name="T21" fmla="*/ 18 h 19"/>
                  <a:gd name="T22" fmla="*/ 11 w 22"/>
                  <a:gd name="T23" fmla="*/ 18 h 19"/>
                  <a:gd name="T24" fmla="*/ 8 w 22"/>
                  <a:gd name="T25" fmla="*/ 16 h 19"/>
                  <a:gd name="T26" fmla="*/ 7 w 22"/>
                  <a:gd name="T27" fmla="*/ 15 h 19"/>
                  <a:gd name="T28" fmla="*/ 1 w 22"/>
                  <a:gd name="T29" fmla="*/ 7 h 19"/>
                  <a:gd name="T30" fmla="*/ 0 w 22"/>
                  <a:gd name="T31" fmla="*/ 2 h 19"/>
                  <a:gd name="T32" fmla="*/ 1 w 22"/>
                  <a:gd name="T33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19">
                    <a:moveTo>
                      <a:pt x="1" y="1"/>
                    </a:moveTo>
                    <a:lnTo>
                      <a:pt x="8" y="1"/>
                    </a:lnTo>
                    <a:lnTo>
                      <a:pt x="11" y="0"/>
                    </a:lnTo>
                    <a:lnTo>
                      <a:pt x="14" y="2"/>
                    </a:lnTo>
                    <a:lnTo>
                      <a:pt x="18" y="7"/>
                    </a:lnTo>
                    <a:lnTo>
                      <a:pt x="20" y="11"/>
                    </a:lnTo>
                    <a:lnTo>
                      <a:pt x="20" y="12"/>
                    </a:lnTo>
                    <a:lnTo>
                      <a:pt x="22" y="15"/>
                    </a:lnTo>
                    <a:lnTo>
                      <a:pt x="19" y="17"/>
                    </a:lnTo>
                    <a:lnTo>
                      <a:pt x="14" y="19"/>
                    </a:lnTo>
                    <a:lnTo>
                      <a:pt x="12" y="18"/>
                    </a:lnTo>
                    <a:lnTo>
                      <a:pt x="11" y="18"/>
                    </a:lnTo>
                    <a:lnTo>
                      <a:pt x="8" y="16"/>
                    </a:lnTo>
                    <a:lnTo>
                      <a:pt x="7" y="15"/>
                    </a:lnTo>
                    <a:lnTo>
                      <a:pt x="1" y="7"/>
                    </a:lnTo>
                    <a:lnTo>
                      <a:pt x="0" y="2"/>
                    </a:lnTo>
                    <a:lnTo>
                      <a:pt x="1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993">
                <a:extLst>
                  <a:ext uri="{FF2B5EF4-FFF2-40B4-BE49-F238E27FC236}">
                    <a16:creationId xmlns:a16="http://schemas.microsoft.com/office/drawing/2014/main" id="{A53F28C0-9ED2-B914-4023-AC81BA56E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907"/>
                <a:ext cx="5" cy="4"/>
              </a:xfrm>
              <a:custGeom>
                <a:avLst/>
                <a:gdLst>
                  <a:gd name="T0" fmla="*/ 17 w 23"/>
                  <a:gd name="T1" fmla="*/ 6 h 21"/>
                  <a:gd name="T2" fmla="*/ 18 w 23"/>
                  <a:gd name="T3" fmla="*/ 8 h 21"/>
                  <a:gd name="T4" fmla="*/ 22 w 23"/>
                  <a:gd name="T5" fmla="*/ 12 h 21"/>
                  <a:gd name="T6" fmla="*/ 23 w 23"/>
                  <a:gd name="T7" fmla="*/ 13 h 21"/>
                  <a:gd name="T8" fmla="*/ 22 w 23"/>
                  <a:gd name="T9" fmla="*/ 19 h 21"/>
                  <a:gd name="T10" fmla="*/ 20 w 23"/>
                  <a:gd name="T11" fmla="*/ 19 h 21"/>
                  <a:gd name="T12" fmla="*/ 20 w 23"/>
                  <a:gd name="T13" fmla="*/ 20 h 21"/>
                  <a:gd name="T14" fmla="*/ 19 w 23"/>
                  <a:gd name="T15" fmla="*/ 20 h 21"/>
                  <a:gd name="T16" fmla="*/ 19 w 23"/>
                  <a:gd name="T17" fmla="*/ 21 h 21"/>
                  <a:gd name="T18" fmla="*/ 17 w 23"/>
                  <a:gd name="T19" fmla="*/ 21 h 21"/>
                  <a:gd name="T20" fmla="*/ 16 w 23"/>
                  <a:gd name="T21" fmla="*/ 21 h 21"/>
                  <a:gd name="T22" fmla="*/ 13 w 23"/>
                  <a:gd name="T23" fmla="*/ 20 h 21"/>
                  <a:gd name="T24" fmla="*/ 14 w 23"/>
                  <a:gd name="T25" fmla="*/ 18 h 21"/>
                  <a:gd name="T26" fmla="*/ 14 w 23"/>
                  <a:gd name="T27" fmla="*/ 15 h 21"/>
                  <a:gd name="T28" fmla="*/ 13 w 23"/>
                  <a:gd name="T29" fmla="*/ 14 h 21"/>
                  <a:gd name="T30" fmla="*/ 9 w 23"/>
                  <a:gd name="T31" fmla="*/ 14 h 21"/>
                  <a:gd name="T32" fmla="*/ 8 w 23"/>
                  <a:gd name="T33" fmla="*/ 17 h 21"/>
                  <a:gd name="T34" fmla="*/ 7 w 23"/>
                  <a:gd name="T35" fmla="*/ 17 h 21"/>
                  <a:gd name="T36" fmla="*/ 7 w 23"/>
                  <a:gd name="T37" fmla="*/ 18 h 21"/>
                  <a:gd name="T38" fmla="*/ 7 w 23"/>
                  <a:gd name="T39" fmla="*/ 20 h 21"/>
                  <a:gd name="T40" fmla="*/ 5 w 23"/>
                  <a:gd name="T41" fmla="*/ 21 h 21"/>
                  <a:gd name="T42" fmla="*/ 1 w 23"/>
                  <a:gd name="T43" fmla="*/ 20 h 21"/>
                  <a:gd name="T44" fmla="*/ 0 w 23"/>
                  <a:gd name="T45" fmla="*/ 17 h 21"/>
                  <a:gd name="T46" fmla="*/ 2 w 23"/>
                  <a:gd name="T47" fmla="*/ 6 h 21"/>
                  <a:gd name="T48" fmla="*/ 2 w 23"/>
                  <a:gd name="T49" fmla="*/ 2 h 21"/>
                  <a:gd name="T50" fmla="*/ 5 w 23"/>
                  <a:gd name="T51" fmla="*/ 1 h 21"/>
                  <a:gd name="T52" fmla="*/ 11 w 23"/>
                  <a:gd name="T53" fmla="*/ 0 h 21"/>
                  <a:gd name="T54" fmla="*/ 14 w 23"/>
                  <a:gd name="T55" fmla="*/ 1 h 21"/>
                  <a:gd name="T56" fmla="*/ 17 w 23"/>
                  <a:gd name="T57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" h="21">
                    <a:moveTo>
                      <a:pt x="17" y="6"/>
                    </a:moveTo>
                    <a:lnTo>
                      <a:pt x="18" y="8"/>
                    </a:lnTo>
                    <a:lnTo>
                      <a:pt x="22" y="12"/>
                    </a:lnTo>
                    <a:lnTo>
                      <a:pt x="23" y="13"/>
                    </a:lnTo>
                    <a:lnTo>
                      <a:pt x="22" y="19"/>
                    </a:lnTo>
                    <a:lnTo>
                      <a:pt x="20" y="19"/>
                    </a:lnTo>
                    <a:lnTo>
                      <a:pt x="20" y="20"/>
                    </a:lnTo>
                    <a:lnTo>
                      <a:pt x="19" y="20"/>
                    </a:lnTo>
                    <a:lnTo>
                      <a:pt x="19" y="21"/>
                    </a:lnTo>
                    <a:lnTo>
                      <a:pt x="17" y="21"/>
                    </a:lnTo>
                    <a:lnTo>
                      <a:pt x="16" y="21"/>
                    </a:lnTo>
                    <a:lnTo>
                      <a:pt x="13" y="20"/>
                    </a:lnTo>
                    <a:lnTo>
                      <a:pt x="14" y="18"/>
                    </a:lnTo>
                    <a:lnTo>
                      <a:pt x="14" y="15"/>
                    </a:lnTo>
                    <a:lnTo>
                      <a:pt x="13" y="14"/>
                    </a:lnTo>
                    <a:lnTo>
                      <a:pt x="9" y="14"/>
                    </a:lnTo>
                    <a:lnTo>
                      <a:pt x="8" y="17"/>
                    </a:lnTo>
                    <a:lnTo>
                      <a:pt x="7" y="17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1"/>
                    </a:lnTo>
                    <a:lnTo>
                      <a:pt x="1" y="20"/>
                    </a:lnTo>
                    <a:lnTo>
                      <a:pt x="0" y="17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4" y="1"/>
                    </a:lnTo>
                    <a:lnTo>
                      <a:pt x="17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994">
                <a:extLst>
                  <a:ext uri="{FF2B5EF4-FFF2-40B4-BE49-F238E27FC236}">
                    <a16:creationId xmlns:a16="http://schemas.microsoft.com/office/drawing/2014/main" id="{50841643-0CF2-0F01-BD76-0819BFD84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885"/>
                <a:ext cx="3" cy="5"/>
              </a:xfrm>
              <a:custGeom>
                <a:avLst/>
                <a:gdLst>
                  <a:gd name="T0" fmla="*/ 10 w 15"/>
                  <a:gd name="T1" fmla="*/ 2 h 26"/>
                  <a:gd name="T2" fmla="*/ 10 w 15"/>
                  <a:gd name="T3" fmla="*/ 3 h 26"/>
                  <a:gd name="T4" fmla="*/ 12 w 15"/>
                  <a:gd name="T5" fmla="*/ 7 h 26"/>
                  <a:gd name="T6" fmla="*/ 13 w 15"/>
                  <a:gd name="T7" fmla="*/ 15 h 26"/>
                  <a:gd name="T8" fmla="*/ 13 w 15"/>
                  <a:gd name="T9" fmla="*/ 17 h 26"/>
                  <a:gd name="T10" fmla="*/ 13 w 15"/>
                  <a:gd name="T11" fmla="*/ 19 h 26"/>
                  <a:gd name="T12" fmla="*/ 14 w 15"/>
                  <a:gd name="T13" fmla="*/ 21 h 26"/>
                  <a:gd name="T14" fmla="*/ 14 w 15"/>
                  <a:gd name="T15" fmla="*/ 22 h 26"/>
                  <a:gd name="T16" fmla="*/ 15 w 15"/>
                  <a:gd name="T17" fmla="*/ 25 h 26"/>
                  <a:gd name="T18" fmla="*/ 14 w 15"/>
                  <a:gd name="T19" fmla="*/ 25 h 26"/>
                  <a:gd name="T20" fmla="*/ 14 w 15"/>
                  <a:gd name="T21" fmla="*/ 26 h 26"/>
                  <a:gd name="T22" fmla="*/ 12 w 15"/>
                  <a:gd name="T23" fmla="*/ 25 h 26"/>
                  <a:gd name="T24" fmla="*/ 10 w 15"/>
                  <a:gd name="T25" fmla="*/ 23 h 26"/>
                  <a:gd name="T26" fmla="*/ 4 w 15"/>
                  <a:gd name="T27" fmla="*/ 16 h 26"/>
                  <a:gd name="T28" fmla="*/ 2 w 15"/>
                  <a:gd name="T29" fmla="*/ 11 h 26"/>
                  <a:gd name="T30" fmla="*/ 0 w 15"/>
                  <a:gd name="T31" fmla="*/ 5 h 26"/>
                  <a:gd name="T32" fmla="*/ 0 w 15"/>
                  <a:gd name="T33" fmla="*/ 2 h 26"/>
                  <a:gd name="T34" fmla="*/ 2 w 15"/>
                  <a:gd name="T35" fmla="*/ 0 h 26"/>
                  <a:gd name="T36" fmla="*/ 10 w 15"/>
                  <a:gd name="T37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26">
                    <a:moveTo>
                      <a:pt x="10" y="2"/>
                    </a:moveTo>
                    <a:lnTo>
                      <a:pt x="10" y="3"/>
                    </a:lnTo>
                    <a:lnTo>
                      <a:pt x="12" y="7"/>
                    </a:lnTo>
                    <a:lnTo>
                      <a:pt x="13" y="15"/>
                    </a:lnTo>
                    <a:lnTo>
                      <a:pt x="13" y="17"/>
                    </a:lnTo>
                    <a:lnTo>
                      <a:pt x="13" y="19"/>
                    </a:lnTo>
                    <a:lnTo>
                      <a:pt x="14" y="21"/>
                    </a:lnTo>
                    <a:lnTo>
                      <a:pt x="14" y="22"/>
                    </a:lnTo>
                    <a:lnTo>
                      <a:pt x="15" y="25"/>
                    </a:lnTo>
                    <a:lnTo>
                      <a:pt x="14" y="25"/>
                    </a:lnTo>
                    <a:lnTo>
                      <a:pt x="14" y="26"/>
                    </a:lnTo>
                    <a:lnTo>
                      <a:pt x="12" y="25"/>
                    </a:lnTo>
                    <a:lnTo>
                      <a:pt x="10" y="23"/>
                    </a:lnTo>
                    <a:lnTo>
                      <a:pt x="4" y="16"/>
                    </a:lnTo>
                    <a:lnTo>
                      <a:pt x="2" y="11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10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995">
                <a:extLst>
                  <a:ext uri="{FF2B5EF4-FFF2-40B4-BE49-F238E27FC236}">
                    <a16:creationId xmlns:a16="http://schemas.microsoft.com/office/drawing/2014/main" id="{D646DE39-55F4-1FBC-B5C1-A9E8B0B8B2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1885"/>
                <a:ext cx="1" cy="10"/>
              </a:xfrm>
              <a:custGeom>
                <a:avLst/>
                <a:gdLst>
                  <a:gd name="T0" fmla="*/ 9 w 9"/>
                  <a:gd name="T1" fmla="*/ 6 h 47"/>
                  <a:gd name="T2" fmla="*/ 8 w 9"/>
                  <a:gd name="T3" fmla="*/ 15 h 47"/>
                  <a:gd name="T4" fmla="*/ 5 w 9"/>
                  <a:gd name="T5" fmla="*/ 32 h 47"/>
                  <a:gd name="T6" fmla="*/ 5 w 9"/>
                  <a:gd name="T7" fmla="*/ 38 h 47"/>
                  <a:gd name="T8" fmla="*/ 8 w 9"/>
                  <a:gd name="T9" fmla="*/ 42 h 47"/>
                  <a:gd name="T10" fmla="*/ 8 w 9"/>
                  <a:gd name="T11" fmla="*/ 43 h 47"/>
                  <a:gd name="T12" fmla="*/ 9 w 9"/>
                  <a:gd name="T13" fmla="*/ 46 h 47"/>
                  <a:gd name="T14" fmla="*/ 8 w 9"/>
                  <a:gd name="T15" fmla="*/ 46 h 47"/>
                  <a:gd name="T16" fmla="*/ 8 w 9"/>
                  <a:gd name="T17" fmla="*/ 47 h 47"/>
                  <a:gd name="T18" fmla="*/ 3 w 9"/>
                  <a:gd name="T19" fmla="*/ 46 h 47"/>
                  <a:gd name="T20" fmla="*/ 2 w 9"/>
                  <a:gd name="T21" fmla="*/ 46 h 47"/>
                  <a:gd name="T22" fmla="*/ 0 w 9"/>
                  <a:gd name="T23" fmla="*/ 42 h 47"/>
                  <a:gd name="T24" fmla="*/ 0 w 9"/>
                  <a:gd name="T25" fmla="*/ 38 h 47"/>
                  <a:gd name="T26" fmla="*/ 0 w 9"/>
                  <a:gd name="T27" fmla="*/ 34 h 47"/>
                  <a:gd name="T28" fmla="*/ 2 w 9"/>
                  <a:gd name="T29" fmla="*/ 28 h 47"/>
                  <a:gd name="T30" fmla="*/ 2 w 9"/>
                  <a:gd name="T31" fmla="*/ 17 h 47"/>
                  <a:gd name="T32" fmla="*/ 5 w 9"/>
                  <a:gd name="T33" fmla="*/ 11 h 47"/>
                  <a:gd name="T34" fmla="*/ 5 w 9"/>
                  <a:gd name="T35" fmla="*/ 6 h 47"/>
                  <a:gd name="T36" fmla="*/ 7 w 9"/>
                  <a:gd name="T37" fmla="*/ 5 h 47"/>
                  <a:gd name="T38" fmla="*/ 7 w 9"/>
                  <a:gd name="T39" fmla="*/ 1 h 47"/>
                  <a:gd name="T40" fmla="*/ 8 w 9"/>
                  <a:gd name="T41" fmla="*/ 0 h 47"/>
                  <a:gd name="T42" fmla="*/ 8 w 9"/>
                  <a:gd name="T43" fmla="*/ 1 h 47"/>
                  <a:gd name="T44" fmla="*/ 9 w 9"/>
                  <a:gd name="T45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" h="47">
                    <a:moveTo>
                      <a:pt x="9" y="6"/>
                    </a:moveTo>
                    <a:lnTo>
                      <a:pt x="8" y="15"/>
                    </a:lnTo>
                    <a:lnTo>
                      <a:pt x="5" y="32"/>
                    </a:lnTo>
                    <a:lnTo>
                      <a:pt x="5" y="38"/>
                    </a:lnTo>
                    <a:lnTo>
                      <a:pt x="8" y="42"/>
                    </a:lnTo>
                    <a:lnTo>
                      <a:pt x="8" y="43"/>
                    </a:lnTo>
                    <a:lnTo>
                      <a:pt x="9" y="46"/>
                    </a:lnTo>
                    <a:lnTo>
                      <a:pt x="8" y="46"/>
                    </a:lnTo>
                    <a:lnTo>
                      <a:pt x="8" y="47"/>
                    </a:lnTo>
                    <a:lnTo>
                      <a:pt x="3" y="46"/>
                    </a:lnTo>
                    <a:lnTo>
                      <a:pt x="2" y="46"/>
                    </a:lnTo>
                    <a:lnTo>
                      <a:pt x="0" y="42"/>
                    </a:lnTo>
                    <a:lnTo>
                      <a:pt x="0" y="38"/>
                    </a:lnTo>
                    <a:lnTo>
                      <a:pt x="0" y="34"/>
                    </a:lnTo>
                    <a:lnTo>
                      <a:pt x="2" y="28"/>
                    </a:lnTo>
                    <a:lnTo>
                      <a:pt x="2" y="17"/>
                    </a:lnTo>
                    <a:lnTo>
                      <a:pt x="5" y="11"/>
                    </a:lnTo>
                    <a:lnTo>
                      <a:pt x="5" y="6"/>
                    </a:lnTo>
                    <a:lnTo>
                      <a:pt x="7" y="5"/>
                    </a:lnTo>
                    <a:lnTo>
                      <a:pt x="7" y="1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9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996">
                <a:extLst>
                  <a:ext uri="{FF2B5EF4-FFF2-40B4-BE49-F238E27FC236}">
                    <a16:creationId xmlns:a16="http://schemas.microsoft.com/office/drawing/2014/main" id="{7A5B4912-A27C-7D90-32A3-92CBA3D591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85"/>
                <a:ext cx="2" cy="4"/>
              </a:xfrm>
              <a:custGeom>
                <a:avLst/>
                <a:gdLst>
                  <a:gd name="T0" fmla="*/ 10 w 10"/>
                  <a:gd name="T1" fmla="*/ 5 h 20"/>
                  <a:gd name="T2" fmla="*/ 10 w 10"/>
                  <a:gd name="T3" fmla="*/ 8 h 20"/>
                  <a:gd name="T4" fmla="*/ 9 w 10"/>
                  <a:gd name="T5" fmla="*/ 13 h 20"/>
                  <a:gd name="T6" fmla="*/ 6 w 10"/>
                  <a:gd name="T7" fmla="*/ 14 h 20"/>
                  <a:gd name="T8" fmla="*/ 3 w 10"/>
                  <a:gd name="T9" fmla="*/ 20 h 20"/>
                  <a:gd name="T10" fmla="*/ 1 w 10"/>
                  <a:gd name="T11" fmla="*/ 20 h 20"/>
                  <a:gd name="T12" fmla="*/ 0 w 10"/>
                  <a:gd name="T13" fmla="*/ 19 h 20"/>
                  <a:gd name="T14" fmla="*/ 0 w 10"/>
                  <a:gd name="T15" fmla="*/ 16 h 20"/>
                  <a:gd name="T16" fmla="*/ 0 w 10"/>
                  <a:gd name="T17" fmla="*/ 13 h 20"/>
                  <a:gd name="T18" fmla="*/ 3 w 10"/>
                  <a:gd name="T19" fmla="*/ 0 h 20"/>
                  <a:gd name="T20" fmla="*/ 6 w 10"/>
                  <a:gd name="T21" fmla="*/ 0 h 20"/>
                  <a:gd name="T22" fmla="*/ 10 w 10"/>
                  <a:gd name="T23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0">
                    <a:moveTo>
                      <a:pt x="10" y="5"/>
                    </a:moveTo>
                    <a:lnTo>
                      <a:pt x="10" y="8"/>
                    </a:lnTo>
                    <a:lnTo>
                      <a:pt x="9" y="13"/>
                    </a:lnTo>
                    <a:lnTo>
                      <a:pt x="6" y="14"/>
                    </a:lnTo>
                    <a:lnTo>
                      <a:pt x="3" y="20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6"/>
                    </a:lnTo>
                    <a:lnTo>
                      <a:pt x="0" y="1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0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997">
                <a:extLst>
                  <a:ext uri="{FF2B5EF4-FFF2-40B4-BE49-F238E27FC236}">
                    <a16:creationId xmlns:a16="http://schemas.microsoft.com/office/drawing/2014/main" id="{113F251F-A92C-4BFC-27F1-CF027AD0E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1889"/>
                <a:ext cx="5" cy="4"/>
              </a:xfrm>
              <a:custGeom>
                <a:avLst/>
                <a:gdLst>
                  <a:gd name="T0" fmla="*/ 12 w 23"/>
                  <a:gd name="T1" fmla="*/ 4 h 23"/>
                  <a:gd name="T2" fmla="*/ 13 w 23"/>
                  <a:gd name="T3" fmla="*/ 7 h 23"/>
                  <a:gd name="T4" fmla="*/ 15 w 23"/>
                  <a:gd name="T5" fmla="*/ 9 h 23"/>
                  <a:gd name="T6" fmla="*/ 19 w 23"/>
                  <a:gd name="T7" fmla="*/ 14 h 23"/>
                  <a:gd name="T8" fmla="*/ 23 w 23"/>
                  <a:gd name="T9" fmla="*/ 20 h 23"/>
                  <a:gd name="T10" fmla="*/ 21 w 23"/>
                  <a:gd name="T11" fmla="*/ 21 h 23"/>
                  <a:gd name="T12" fmla="*/ 19 w 23"/>
                  <a:gd name="T13" fmla="*/ 21 h 23"/>
                  <a:gd name="T14" fmla="*/ 19 w 23"/>
                  <a:gd name="T15" fmla="*/ 23 h 23"/>
                  <a:gd name="T16" fmla="*/ 17 w 23"/>
                  <a:gd name="T17" fmla="*/ 20 h 23"/>
                  <a:gd name="T18" fmla="*/ 13 w 23"/>
                  <a:gd name="T19" fmla="*/ 17 h 23"/>
                  <a:gd name="T20" fmla="*/ 13 w 23"/>
                  <a:gd name="T21" fmla="*/ 15 h 23"/>
                  <a:gd name="T22" fmla="*/ 10 w 23"/>
                  <a:gd name="T23" fmla="*/ 12 h 23"/>
                  <a:gd name="T24" fmla="*/ 5 w 23"/>
                  <a:gd name="T25" fmla="*/ 12 h 23"/>
                  <a:gd name="T26" fmla="*/ 1 w 23"/>
                  <a:gd name="T27" fmla="*/ 9 h 23"/>
                  <a:gd name="T28" fmla="*/ 0 w 23"/>
                  <a:gd name="T29" fmla="*/ 7 h 23"/>
                  <a:gd name="T30" fmla="*/ 0 w 23"/>
                  <a:gd name="T31" fmla="*/ 3 h 23"/>
                  <a:gd name="T32" fmla="*/ 2 w 23"/>
                  <a:gd name="T33" fmla="*/ 1 h 23"/>
                  <a:gd name="T34" fmla="*/ 6 w 23"/>
                  <a:gd name="T35" fmla="*/ 0 h 23"/>
                  <a:gd name="T36" fmla="*/ 7 w 23"/>
                  <a:gd name="T37" fmla="*/ 3 h 23"/>
                  <a:gd name="T38" fmla="*/ 9 w 23"/>
                  <a:gd name="T39" fmla="*/ 4 h 23"/>
                  <a:gd name="T40" fmla="*/ 12 w 23"/>
                  <a:gd name="T41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" h="23">
                    <a:moveTo>
                      <a:pt x="12" y="4"/>
                    </a:moveTo>
                    <a:lnTo>
                      <a:pt x="13" y="7"/>
                    </a:lnTo>
                    <a:lnTo>
                      <a:pt x="15" y="9"/>
                    </a:lnTo>
                    <a:lnTo>
                      <a:pt x="19" y="14"/>
                    </a:lnTo>
                    <a:lnTo>
                      <a:pt x="23" y="20"/>
                    </a:lnTo>
                    <a:lnTo>
                      <a:pt x="21" y="21"/>
                    </a:lnTo>
                    <a:lnTo>
                      <a:pt x="19" y="21"/>
                    </a:lnTo>
                    <a:lnTo>
                      <a:pt x="19" y="23"/>
                    </a:lnTo>
                    <a:lnTo>
                      <a:pt x="17" y="20"/>
                    </a:lnTo>
                    <a:lnTo>
                      <a:pt x="13" y="17"/>
                    </a:lnTo>
                    <a:lnTo>
                      <a:pt x="13" y="15"/>
                    </a:lnTo>
                    <a:lnTo>
                      <a:pt x="10" y="12"/>
                    </a:lnTo>
                    <a:lnTo>
                      <a:pt x="5" y="12"/>
                    </a:lnTo>
                    <a:lnTo>
                      <a:pt x="1" y="9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6" y="0"/>
                    </a:lnTo>
                    <a:lnTo>
                      <a:pt x="7" y="3"/>
                    </a:lnTo>
                    <a:lnTo>
                      <a:pt x="9" y="4"/>
                    </a:lnTo>
                    <a:lnTo>
                      <a:pt x="12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998">
                <a:extLst>
                  <a:ext uri="{FF2B5EF4-FFF2-40B4-BE49-F238E27FC236}">
                    <a16:creationId xmlns:a16="http://schemas.microsoft.com/office/drawing/2014/main" id="{B2A3C6C9-4B65-1B76-8961-8F0990501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903"/>
                <a:ext cx="5" cy="3"/>
              </a:xfrm>
              <a:custGeom>
                <a:avLst/>
                <a:gdLst>
                  <a:gd name="T0" fmla="*/ 20 w 26"/>
                  <a:gd name="T1" fmla="*/ 10 h 17"/>
                  <a:gd name="T2" fmla="*/ 21 w 26"/>
                  <a:gd name="T3" fmla="*/ 10 h 17"/>
                  <a:gd name="T4" fmla="*/ 20 w 26"/>
                  <a:gd name="T5" fmla="*/ 12 h 17"/>
                  <a:gd name="T6" fmla="*/ 19 w 26"/>
                  <a:gd name="T7" fmla="*/ 15 h 17"/>
                  <a:gd name="T8" fmla="*/ 20 w 26"/>
                  <a:gd name="T9" fmla="*/ 17 h 17"/>
                  <a:gd name="T10" fmla="*/ 23 w 26"/>
                  <a:gd name="T11" fmla="*/ 17 h 17"/>
                  <a:gd name="T12" fmla="*/ 26 w 26"/>
                  <a:gd name="T13" fmla="*/ 15 h 17"/>
                  <a:gd name="T14" fmla="*/ 26 w 26"/>
                  <a:gd name="T15" fmla="*/ 9 h 17"/>
                  <a:gd name="T16" fmla="*/ 23 w 26"/>
                  <a:gd name="T17" fmla="*/ 6 h 17"/>
                  <a:gd name="T18" fmla="*/ 13 w 26"/>
                  <a:gd name="T19" fmla="*/ 1 h 17"/>
                  <a:gd name="T20" fmla="*/ 8 w 26"/>
                  <a:gd name="T21" fmla="*/ 0 h 17"/>
                  <a:gd name="T22" fmla="*/ 3 w 26"/>
                  <a:gd name="T23" fmla="*/ 1 h 17"/>
                  <a:gd name="T24" fmla="*/ 0 w 26"/>
                  <a:gd name="T25" fmla="*/ 4 h 17"/>
                  <a:gd name="T26" fmla="*/ 2 w 26"/>
                  <a:gd name="T27" fmla="*/ 6 h 17"/>
                  <a:gd name="T28" fmla="*/ 4 w 26"/>
                  <a:gd name="T29" fmla="*/ 7 h 17"/>
                  <a:gd name="T30" fmla="*/ 10 w 26"/>
                  <a:gd name="T31" fmla="*/ 7 h 17"/>
                  <a:gd name="T32" fmla="*/ 14 w 26"/>
                  <a:gd name="T33" fmla="*/ 6 h 17"/>
                  <a:gd name="T34" fmla="*/ 20 w 26"/>
                  <a:gd name="T35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" h="17">
                    <a:moveTo>
                      <a:pt x="20" y="10"/>
                    </a:moveTo>
                    <a:lnTo>
                      <a:pt x="21" y="10"/>
                    </a:lnTo>
                    <a:lnTo>
                      <a:pt x="20" y="12"/>
                    </a:lnTo>
                    <a:lnTo>
                      <a:pt x="19" y="15"/>
                    </a:lnTo>
                    <a:lnTo>
                      <a:pt x="20" y="17"/>
                    </a:lnTo>
                    <a:lnTo>
                      <a:pt x="23" y="17"/>
                    </a:lnTo>
                    <a:lnTo>
                      <a:pt x="26" y="15"/>
                    </a:lnTo>
                    <a:lnTo>
                      <a:pt x="26" y="9"/>
                    </a:lnTo>
                    <a:lnTo>
                      <a:pt x="23" y="6"/>
                    </a:lnTo>
                    <a:lnTo>
                      <a:pt x="13" y="1"/>
                    </a:lnTo>
                    <a:lnTo>
                      <a:pt x="8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7"/>
                    </a:lnTo>
                    <a:lnTo>
                      <a:pt x="10" y="7"/>
                    </a:lnTo>
                    <a:lnTo>
                      <a:pt x="14" y="6"/>
                    </a:lnTo>
                    <a:lnTo>
                      <a:pt x="20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999">
                <a:extLst>
                  <a:ext uri="{FF2B5EF4-FFF2-40B4-BE49-F238E27FC236}">
                    <a16:creationId xmlns:a16="http://schemas.microsoft.com/office/drawing/2014/main" id="{A0590ACF-46C3-6A44-CFEE-DD112EC6D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1895"/>
                <a:ext cx="16" cy="10"/>
              </a:xfrm>
              <a:custGeom>
                <a:avLst/>
                <a:gdLst>
                  <a:gd name="T0" fmla="*/ 62 w 83"/>
                  <a:gd name="T1" fmla="*/ 39 h 48"/>
                  <a:gd name="T2" fmla="*/ 62 w 83"/>
                  <a:gd name="T3" fmla="*/ 42 h 48"/>
                  <a:gd name="T4" fmla="*/ 67 w 83"/>
                  <a:gd name="T5" fmla="*/ 44 h 48"/>
                  <a:gd name="T6" fmla="*/ 71 w 83"/>
                  <a:gd name="T7" fmla="*/ 44 h 48"/>
                  <a:gd name="T8" fmla="*/ 75 w 83"/>
                  <a:gd name="T9" fmla="*/ 45 h 48"/>
                  <a:gd name="T10" fmla="*/ 81 w 83"/>
                  <a:gd name="T11" fmla="*/ 48 h 48"/>
                  <a:gd name="T12" fmla="*/ 82 w 83"/>
                  <a:gd name="T13" fmla="*/ 45 h 48"/>
                  <a:gd name="T14" fmla="*/ 83 w 83"/>
                  <a:gd name="T15" fmla="*/ 43 h 48"/>
                  <a:gd name="T16" fmla="*/ 81 w 83"/>
                  <a:gd name="T17" fmla="*/ 40 h 48"/>
                  <a:gd name="T18" fmla="*/ 79 w 83"/>
                  <a:gd name="T19" fmla="*/ 39 h 48"/>
                  <a:gd name="T20" fmla="*/ 77 w 83"/>
                  <a:gd name="T21" fmla="*/ 39 h 48"/>
                  <a:gd name="T22" fmla="*/ 64 w 83"/>
                  <a:gd name="T23" fmla="*/ 32 h 48"/>
                  <a:gd name="T24" fmla="*/ 59 w 83"/>
                  <a:gd name="T25" fmla="*/ 29 h 48"/>
                  <a:gd name="T26" fmla="*/ 57 w 83"/>
                  <a:gd name="T27" fmla="*/ 28 h 48"/>
                  <a:gd name="T28" fmla="*/ 56 w 83"/>
                  <a:gd name="T29" fmla="*/ 28 h 48"/>
                  <a:gd name="T30" fmla="*/ 52 w 83"/>
                  <a:gd name="T31" fmla="*/ 28 h 48"/>
                  <a:gd name="T32" fmla="*/ 39 w 83"/>
                  <a:gd name="T33" fmla="*/ 28 h 48"/>
                  <a:gd name="T34" fmla="*/ 36 w 83"/>
                  <a:gd name="T35" fmla="*/ 26 h 48"/>
                  <a:gd name="T36" fmla="*/ 34 w 83"/>
                  <a:gd name="T37" fmla="*/ 25 h 48"/>
                  <a:gd name="T38" fmla="*/ 30 w 83"/>
                  <a:gd name="T39" fmla="*/ 22 h 48"/>
                  <a:gd name="T40" fmla="*/ 27 w 83"/>
                  <a:gd name="T41" fmla="*/ 20 h 48"/>
                  <a:gd name="T42" fmla="*/ 12 w 83"/>
                  <a:gd name="T43" fmla="*/ 6 h 48"/>
                  <a:gd name="T44" fmla="*/ 7 w 83"/>
                  <a:gd name="T45" fmla="*/ 2 h 48"/>
                  <a:gd name="T46" fmla="*/ 5 w 83"/>
                  <a:gd name="T47" fmla="*/ 0 h 48"/>
                  <a:gd name="T48" fmla="*/ 0 w 83"/>
                  <a:gd name="T49" fmla="*/ 2 h 48"/>
                  <a:gd name="T50" fmla="*/ 1 w 83"/>
                  <a:gd name="T51" fmla="*/ 8 h 48"/>
                  <a:gd name="T52" fmla="*/ 3 w 83"/>
                  <a:gd name="T53" fmla="*/ 10 h 48"/>
                  <a:gd name="T54" fmla="*/ 11 w 83"/>
                  <a:gd name="T55" fmla="*/ 15 h 48"/>
                  <a:gd name="T56" fmla="*/ 14 w 83"/>
                  <a:gd name="T57" fmla="*/ 17 h 48"/>
                  <a:gd name="T58" fmla="*/ 19 w 83"/>
                  <a:gd name="T59" fmla="*/ 19 h 48"/>
                  <a:gd name="T60" fmla="*/ 23 w 83"/>
                  <a:gd name="T61" fmla="*/ 21 h 48"/>
                  <a:gd name="T62" fmla="*/ 23 w 83"/>
                  <a:gd name="T63" fmla="*/ 26 h 48"/>
                  <a:gd name="T64" fmla="*/ 22 w 83"/>
                  <a:gd name="T65" fmla="*/ 28 h 48"/>
                  <a:gd name="T66" fmla="*/ 25 w 83"/>
                  <a:gd name="T67" fmla="*/ 32 h 48"/>
                  <a:gd name="T68" fmla="*/ 31 w 83"/>
                  <a:gd name="T69" fmla="*/ 38 h 48"/>
                  <a:gd name="T70" fmla="*/ 33 w 83"/>
                  <a:gd name="T71" fmla="*/ 39 h 48"/>
                  <a:gd name="T72" fmla="*/ 35 w 83"/>
                  <a:gd name="T73" fmla="*/ 39 h 48"/>
                  <a:gd name="T74" fmla="*/ 37 w 83"/>
                  <a:gd name="T75" fmla="*/ 38 h 48"/>
                  <a:gd name="T76" fmla="*/ 40 w 83"/>
                  <a:gd name="T77" fmla="*/ 36 h 48"/>
                  <a:gd name="T78" fmla="*/ 42 w 83"/>
                  <a:gd name="T79" fmla="*/ 32 h 48"/>
                  <a:gd name="T80" fmla="*/ 45 w 83"/>
                  <a:gd name="T81" fmla="*/ 32 h 48"/>
                  <a:gd name="T82" fmla="*/ 57 w 83"/>
                  <a:gd name="T83" fmla="*/ 33 h 48"/>
                  <a:gd name="T84" fmla="*/ 60 w 83"/>
                  <a:gd name="T85" fmla="*/ 34 h 48"/>
                  <a:gd name="T86" fmla="*/ 62 w 83"/>
                  <a:gd name="T87" fmla="*/ 3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3" h="48">
                    <a:moveTo>
                      <a:pt x="62" y="39"/>
                    </a:moveTo>
                    <a:lnTo>
                      <a:pt x="62" y="42"/>
                    </a:lnTo>
                    <a:lnTo>
                      <a:pt x="67" y="44"/>
                    </a:lnTo>
                    <a:lnTo>
                      <a:pt x="71" y="44"/>
                    </a:lnTo>
                    <a:lnTo>
                      <a:pt x="75" y="45"/>
                    </a:lnTo>
                    <a:lnTo>
                      <a:pt x="81" y="48"/>
                    </a:lnTo>
                    <a:lnTo>
                      <a:pt x="82" y="45"/>
                    </a:lnTo>
                    <a:lnTo>
                      <a:pt x="83" y="43"/>
                    </a:lnTo>
                    <a:lnTo>
                      <a:pt x="81" y="40"/>
                    </a:lnTo>
                    <a:lnTo>
                      <a:pt x="79" y="39"/>
                    </a:lnTo>
                    <a:lnTo>
                      <a:pt x="77" y="39"/>
                    </a:lnTo>
                    <a:lnTo>
                      <a:pt x="64" y="32"/>
                    </a:lnTo>
                    <a:lnTo>
                      <a:pt x="59" y="29"/>
                    </a:lnTo>
                    <a:lnTo>
                      <a:pt x="57" y="28"/>
                    </a:lnTo>
                    <a:lnTo>
                      <a:pt x="56" y="28"/>
                    </a:lnTo>
                    <a:lnTo>
                      <a:pt x="52" y="28"/>
                    </a:lnTo>
                    <a:lnTo>
                      <a:pt x="39" y="28"/>
                    </a:lnTo>
                    <a:lnTo>
                      <a:pt x="36" y="26"/>
                    </a:lnTo>
                    <a:lnTo>
                      <a:pt x="34" y="25"/>
                    </a:lnTo>
                    <a:lnTo>
                      <a:pt x="30" y="22"/>
                    </a:lnTo>
                    <a:lnTo>
                      <a:pt x="27" y="20"/>
                    </a:lnTo>
                    <a:lnTo>
                      <a:pt x="12" y="6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0" y="2"/>
                    </a:lnTo>
                    <a:lnTo>
                      <a:pt x="1" y="8"/>
                    </a:lnTo>
                    <a:lnTo>
                      <a:pt x="3" y="10"/>
                    </a:lnTo>
                    <a:lnTo>
                      <a:pt x="11" y="15"/>
                    </a:lnTo>
                    <a:lnTo>
                      <a:pt x="14" y="17"/>
                    </a:lnTo>
                    <a:lnTo>
                      <a:pt x="19" y="19"/>
                    </a:lnTo>
                    <a:lnTo>
                      <a:pt x="23" y="21"/>
                    </a:lnTo>
                    <a:lnTo>
                      <a:pt x="23" y="26"/>
                    </a:lnTo>
                    <a:lnTo>
                      <a:pt x="22" y="28"/>
                    </a:lnTo>
                    <a:lnTo>
                      <a:pt x="25" y="32"/>
                    </a:lnTo>
                    <a:lnTo>
                      <a:pt x="31" y="38"/>
                    </a:lnTo>
                    <a:lnTo>
                      <a:pt x="33" y="39"/>
                    </a:lnTo>
                    <a:lnTo>
                      <a:pt x="35" y="39"/>
                    </a:lnTo>
                    <a:lnTo>
                      <a:pt x="37" y="38"/>
                    </a:lnTo>
                    <a:lnTo>
                      <a:pt x="40" y="36"/>
                    </a:lnTo>
                    <a:lnTo>
                      <a:pt x="42" y="32"/>
                    </a:lnTo>
                    <a:lnTo>
                      <a:pt x="45" y="32"/>
                    </a:lnTo>
                    <a:lnTo>
                      <a:pt x="57" y="33"/>
                    </a:lnTo>
                    <a:lnTo>
                      <a:pt x="60" y="34"/>
                    </a:lnTo>
                    <a:lnTo>
                      <a:pt x="62" y="3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1000">
                <a:extLst>
                  <a:ext uri="{FF2B5EF4-FFF2-40B4-BE49-F238E27FC236}">
                    <a16:creationId xmlns:a16="http://schemas.microsoft.com/office/drawing/2014/main" id="{2B09488C-EECF-FEB7-E950-27143E4EC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" y="1879"/>
                <a:ext cx="3" cy="5"/>
              </a:xfrm>
              <a:custGeom>
                <a:avLst/>
                <a:gdLst>
                  <a:gd name="T0" fmla="*/ 10 w 16"/>
                  <a:gd name="T1" fmla="*/ 1 h 24"/>
                  <a:gd name="T2" fmla="*/ 12 w 16"/>
                  <a:gd name="T3" fmla="*/ 2 h 24"/>
                  <a:gd name="T4" fmla="*/ 15 w 16"/>
                  <a:gd name="T5" fmla="*/ 6 h 24"/>
                  <a:gd name="T6" fmla="*/ 15 w 16"/>
                  <a:gd name="T7" fmla="*/ 7 h 24"/>
                  <a:gd name="T8" fmla="*/ 16 w 16"/>
                  <a:gd name="T9" fmla="*/ 13 h 24"/>
                  <a:gd name="T10" fmla="*/ 15 w 16"/>
                  <a:gd name="T11" fmla="*/ 19 h 24"/>
                  <a:gd name="T12" fmla="*/ 14 w 16"/>
                  <a:gd name="T13" fmla="*/ 19 h 24"/>
                  <a:gd name="T14" fmla="*/ 14 w 16"/>
                  <a:gd name="T15" fmla="*/ 21 h 24"/>
                  <a:gd name="T16" fmla="*/ 14 w 16"/>
                  <a:gd name="T17" fmla="*/ 23 h 24"/>
                  <a:gd name="T18" fmla="*/ 12 w 16"/>
                  <a:gd name="T19" fmla="*/ 23 h 24"/>
                  <a:gd name="T20" fmla="*/ 12 w 16"/>
                  <a:gd name="T21" fmla="*/ 24 h 24"/>
                  <a:gd name="T22" fmla="*/ 10 w 16"/>
                  <a:gd name="T23" fmla="*/ 22 h 24"/>
                  <a:gd name="T24" fmla="*/ 9 w 16"/>
                  <a:gd name="T25" fmla="*/ 19 h 24"/>
                  <a:gd name="T26" fmla="*/ 9 w 16"/>
                  <a:gd name="T27" fmla="*/ 18 h 24"/>
                  <a:gd name="T28" fmla="*/ 1 w 16"/>
                  <a:gd name="T29" fmla="*/ 12 h 24"/>
                  <a:gd name="T30" fmla="*/ 0 w 16"/>
                  <a:gd name="T31" fmla="*/ 8 h 24"/>
                  <a:gd name="T32" fmla="*/ 0 w 16"/>
                  <a:gd name="T33" fmla="*/ 6 h 24"/>
                  <a:gd name="T34" fmla="*/ 3 w 16"/>
                  <a:gd name="T35" fmla="*/ 4 h 24"/>
                  <a:gd name="T36" fmla="*/ 4 w 16"/>
                  <a:gd name="T37" fmla="*/ 0 h 24"/>
                  <a:gd name="T38" fmla="*/ 10 w 16"/>
                  <a:gd name="T3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24">
                    <a:moveTo>
                      <a:pt x="10" y="1"/>
                    </a:moveTo>
                    <a:lnTo>
                      <a:pt x="12" y="2"/>
                    </a:lnTo>
                    <a:lnTo>
                      <a:pt x="15" y="6"/>
                    </a:lnTo>
                    <a:lnTo>
                      <a:pt x="15" y="7"/>
                    </a:lnTo>
                    <a:lnTo>
                      <a:pt x="16" y="13"/>
                    </a:lnTo>
                    <a:lnTo>
                      <a:pt x="15" y="19"/>
                    </a:lnTo>
                    <a:lnTo>
                      <a:pt x="14" y="19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2" y="23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9" y="19"/>
                    </a:lnTo>
                    <a:lnTo>
                      <a:pt x="9" y="18"/>
                    </a:lnTo>
                    <a:lnTo>
                      <a:pt x="1" y="12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4" y="0"/>
                    </a:lnTo>
                    <a:lnTo>
                      <a:pt x="1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1001">
                <a:extLst>
                  <a:ext uri="{FF2B5EF4-FFF2-40B4-BE49-F238E27FC236}">
                    <a16:creationId xmlns:a16="http://schemas.microsoft.com/office/drawing/2014/main" id="{58143B37-6BB9-2F5A-DFCA-2B6270D97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71"/>
                <a:ext cx="4" cy="2"/>
              </a:xfrm>
              <a:custGeom>
                <a:avLst/>
                <a:gdLst>
                  <a:gd name="T0" fmla="*/ 16 w 16"/>
                  <a:gd name="T1" fmla="*/ 5 h 10"/>
                  <a:gd name="T2" fmla="*/ 15 w 16"/>
                  <a:gd name="T3" fmla="*/ 5 h 10"/>
                  <a:gd name="T4" fmla="*/ 15 w 16"/>
                  <a:gd name="T5" fmla="*/ 6 h 10"/>
                  <a:gd name="T6" fmla="*/ 12 w 16"/>
                  <a:gd name="T7" fmla="*/ 6 h 10"/>
                  <a:gd name="T8" fmla="*/ 11 w 16"/>
                  <a:gd name="T9" fmla="*/ 6 h 10"/>
                  <a:gd name="T10" fmla="*/ 11 w 16"/>
                  <a:gd name="T11" fmla="*/ 7 h 10"/>
                  <a:gd name="T12" fmla="*/ 8 w 16"/>
                  <a:gd name="T13" fmla="*/ 7 h 10"/>
                  <a:gd name="T14" fmla="*/ 5 w 16"/>
                  <a:gd name="T15" fmla="*/ 10 h 10"/>
                  <a:gd name="T16" fmla="*/ 1 w 16"/>
                  <a:gd name="T17" fmla="*/ 10 h 10"/>
                  <a:gd name="T18" fmla="*/ 0 w 16"/>
                  <a:gd name="T19" fmla="*/ 8 h 10"/>
                  <a:gd name="T20" fmla="*/ 0 w 16"/>
                  <a:gd name="T21" fmla="*/ 4 h 10"/>
                  <a:gd name="T22" fmla="*/ 7 w 16"/>
                  <a:gd name="T23" fmla="*/ 1 h 10"/>
                  <a:gd name="T24" fmla="*/ 10 w 16"/>
                  <a:gd name="T25" fmla="*/ 0 h 10"/>
                  <a:gd name="T26" fmla="*/ 12 w 16"/>
                  <a:gd name="T27" fmla="*/ 2 h 10"/>
                  <a:gd name="T28" fmla="*/ 15 w 16"/>
                  <a:gd name="T29" fmla="*/ 2 h 10"/>
                  <a:gd name="T30" fmla="*/ 16 w 16"/>
                  <a:gd name="T31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10">
                    <a:moveTo>
                      <a:pt x="16" y="5"/>
                    </a:moveTo>
                    <a:lnTo>
                      <a:pt x="15" y="5"/>
                    </a:lnTo>
                    <a:lnTo>
                      <a:pt x="15" y="6"/>
                    </a:lnTo>
                    <a:lnTo>
                      <a:pt x="12" y="6"/>
                    </a:lnTo>
                    <a:lnTo>
                      <a:pt x="11" y="6"/>
                    </a:lnTo>
                    <a:lnTo>
                      <a:pt x="11" y="7"/>
                    </a:lnTo>
                    <a:lnTo>
                      <a:pt x="8" y="7"/>
                    </a:lnTo>
                    <a:lnTo>
                      <a:pt x="5" y="10"/>
                    </a:lnTo>
                    <a:lnTo>
                      <a:pt x="1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7" y="1"/>
                    </a:lnTo>
                    <a:lnTo>
                      <a:pt x="10" y="0"/>
                    </a:lnTo>
                    <a:lnTo>
                      <a:pt x="12" y="2"/>
                    </a:lnTo>
                    <a:lnTo>
                      <a:pt x="15" y="2"/>
                    </a:lnTo>
                    <a:lnTo>
                      <a:pt x="16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1002">
                <a:extLst>
                  <a:ext uri="{FF2B5EF4-FFF2-40B4-BE49-F238E27FC236}">
                    <a16:creationId xmlns:a16="http://schemas.microsoft.com/office/drawing/2014/main" id="{E14E4462-D73D-82CB-A4EB-F2BF1FC44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0" y="1875"/>
                <a:ext cx="3" cy="5"/>
              </a:xfrm>
              <a:custGeom>
                <a:avLst/>
                <a:gdLst>
                  <a:gd name="T0" fmla="*/ 8 w 14"/>
                  <a:gd name="T1" fmla="*/ 0 h 23"/>
                  <a:gd name="T2" fmla="*/ 12 w 14"/>
                  <a:gd name="T3" fmla="*/ 1 h 23"/>
                  <a:gd name="T4" fmla="*/ 14 w 14"/>
                  <a:gd name="T5" fmla="*/ 8 h 23"/>
                  <a:gd name="T6" fmla="*/ 13 w 14"/>
                  <a:gd name="T7" fmla="*/ 8 h 23"/>
                  <a:gd name="T8" fmla="*/ 13 w 14"/>
                  <a:gd name="T9" fmla="*/ 10 h 23"/>
                  <a:gd name="T10" fmla="*/ 13 w 14"/>
                  <a:gd name="T11" fmla="*/ 12 h 23"/>
                  <a:gd name="T12" fmla="*/ 12 w 14"/>
                  <a:gd name="T13" fmla="*/ 12 h 23"/>
                  <a:gd name="T14" fmla="*/ 12 w 14"/>
                  <a:gd name="T15" fmla="*/ 13 h 23"/>
                  <a:gd name="T16" fmla="*/ 12 w 14"/>
                  <a:gd name="T17" fmla="*/ 16 h 23"/>
                  <a:gd name="T18" fmla="*/ 10 w 14"/>
                  <a:gd name="T19" fmla="*/ 17 h 23"/>
                  <a:gd name="T20" fmla="*/ 10 w 14"/>
                  <a:gd name="T21" fmla="*/ 23 h 23"/>
                  <a:gd name="T22" fmla="*/ 8 w 14"/>
                  <a:gd name="T23" fmla="*/ 22 h 23"/>
                  <a:gd name="T24" fmla="*/ 7 w 14"/>
                  <a:gd name="T25" fmla="*/ 22 h 23"/>
                  <a:gd name="T26" fmla="*/ 4 w 14"/>
                  <a:gd name="T27" fmla="*/ 21 h 23"/>
                  <a:gd name="T28" fmla="*/ 3 w 14"/>
                  <a:gd name="T29" fmla="*/ 21 h 23"/>
                  <a:gd name="T30" fmla="*/ 1 w 14"/>
                  <a:gd name="T31" fmla="*/ 18 h 23"/>
                  <a:gd name="T32" fmla="*/ 1 w 14"/>
                  <a:gd name="T33" fmla="*/ 15 h 23"/>
                  <a:gd name="T34" fmla="*/ 0 w 14"/>
                  <a:gd name="T35" fmla="*/ 11 h 23"/>
                  <a:gd name="T36" fmla="*/ 3 w 14"/>
                  <a:gd name="T37" fmla="*/ 11 h 23"/>
                  <a:gd name="T38" fmla="*/ 3 w 14"/>
                  <a:gd name="T39" fmla="*/ 8 h 23"/>
                  <a:gd name="T40" fmla="*/ 3 w 14"/>
                  <a:gd name="T41" fmla="*/ 6 h 23"/>
                  <a:gd name="T42" fmla="*/ 3 w 14"/>
                  <a:gd name="T43" fmla="*/ 5 h 23"/>
                  <a:gd name="T44" fmla="*/ 4 w 14"/>
                  <a:gd name="T45" fmla="*/ 5 h 23"/>
                  <a:gd name="T46" fmla="*/ 3 w 14"/>
                  <a:gd name="T47" fmla="*/ 1 h 23"/>
                  <a:gd name="T48" fmla="*/ 8 w 14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" h="23">
                    <a:moveTo>
                      <a:pt x="8" y="0"/>
                    </a:moveTo>
                    <a:lnTo>
                      <a:pt x="12" y="1"/>
                    </a:lnTo>
                    <a:lnTo>
                      <a:pt x="14" y="8"/>
                    </a:lnTo>
                    <a:lnTo>
                      <a:pt x="13" y="8"/>
                    </a:lnTo>
                    <a:lnTo>
                      <a:pt x="13" y="10"/>
                    </a:lnTo>
                    <a:lnTo>
                      <a:pt x="13" y="12"/>
                    </a:lnTo>
                    <a:lnTo>
                      <a:pt x="12" y="12"/>
                    </a:lnTo>
                    <a:lnTo>
                      <a:pt x="12" y="13"/>
                    </a:lnTo>
                    <a:lnTo>
                      <a:pt x="12" y="16"/>
                    </a:lnTo>
                    <a:lnTo>
                      <a:pt x="10" y="17"/>
                    </a:lnTo>
                    <a:lnTo>
                      <a:pt x="10" y="23"/>
                    </a:lnTo>
                    <a:lnTo>
                      <a:pt x="8" y="22"/>
                    </a:lnTo>
                    <a:lnTo>
                      <a:pt x="7" y="22"/>
                    </a:lnTo>
                    <a:lnTo>
                      <a:pt x="4" y="21"/>
                    </a:lnTo>
                    <a:lnTo>
                      <a:pt x="3" y="21"/>
                    </a:lnTo>
                    <a:lnTo>
                      <a:pt x="1" y="18"/>
                    </a:lnTo>
                    <a:lnTo>
                      <a:pt x="1" y="15"/>
                    </a:lnTo>
                    <a:lnTo>
                      <a:pt x="0" y="11"/>
                    </a:lnTo>
                    <a:lnTo>
                      <a:pt x="3" y="11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3" y="5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8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1003">
                <a:extLst>
                  <a:ext uri="{FF2B5EF4-FFF2-40B4-BE49-F238E27FC236}">
                    <a16:creationId xmlns:a16="http://schemas.microsoft.com/office/drawing/2014/main" id="{C1F67A95-C8EF-FD7A-1514-8A0C4E173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74"/>
                <a:ext cx="6" cy="7"/>
              </a:xfrm>
              <a:custGeom>
                <a:avLst/>
                <a:gdLst>
                  <a:gd name="T0" fmla="*/ 12 w 29"/>
                  <a:gd name="T1" fmla="*/ 9 h 39"/>
                  <a:gd name="T2" fmla="*/ 10 w 29"/>
                  <a:gd name="T3" fmla="*/ 5 h 39"/>
                  <a:gd name="T4" fmla="*/ 12 w 29"/>
                  <a:gd name="T5" fmla="*/ 3 h 39"/>
                  <a:gd name="T6" fmla="*/ 15 w 29"/>
                  <a:gd name="T7" fmla="*/ 0 h 39"/>
                  <a:gd name="T8" fmla="*/ 16 w 29"/>
                  <a:gd name="T9" fmla="*/ 2 h 39"/>
                  <a:gd name="T10" fmla="*/ 18 w 29"/>
                  <a:gd name="T11" fmla="*/ 5 h 39"/>
                  <a:gd name="T12" fmla="*/ 18 w 29"/>
                  <a:gd name="T13" fmla="*/ 11 h 39"/>
                  <a:gd name="T14" fmla="*/ 24 w 29"/>
                  <a:gd name="T15" fmla="*/ 15 h 39"/>
                  <a:gd name="T16" fmla="*/ 27 w 29"/>
                  <a:gd name="T17" fmla="*/ 17 h 39"/>
                  <a:gd name="T18" fmla="*/ 28 w 29"/>
                  <a:gd name="T19" fmla="*/ 21 h 39"/>
                  <a:gd name="T20" fmla="*/ 29 w 29"/>
                  <a:gd name="T21" fmla="*/ 31 h 39"/>
                  <a:gd name="T22" fmla="*/ 28 w 29"/>
                  <a:gd name="T23" fmla="*/ 31 h 39"/>
                  <a:gd name="T24" fmla="*/ 28 w 29"/>
                  <a:gd name="T25" fmla="*/ 32 h 39"/>
                  <a:gd name="T26" fmla="*/ 28 w 29"/>
                  <a:gd name="T27" fmla="*/ 34 h 39"/>
                  <a:gd name="T28" fmla="*/ 26 w 29"/>
                  <a:gd name="T29" fmla="*/ 36 h 39"/>
                  <a:gd name="T30" fmla="*/ 22 w 29"/>
                  <a:gd name="T31" fmla="*/ 32 h 39"/>
                  <a:gd name="T32" fmla="*/ 17 w 29"/>
                  <a:gd name="T33" fmla="*/ 28 h 39"/>
                  <a:gd name="T34" fmla="*/ 15 w 29"/>
                  <a:gd name="T35" fmla="*/ 27 h 39"/>
                  <a:gd name="T36" fmla="*/ 11 w 29"/>
                  <a:gd name="T37" fmla="*/ 28 h 39"/>
                  <a:gd name="T38" fmla="*/ 9 w 29"/>
                  <a:gd name="T39" fmla="*/ 33 h 39"/>
                  <a:gd name="T40" fmla="*/ 6 w 29"/>
                  <a:gd name="T41" fmla="*/ 34 h 39"/>
                  <a:gd name="T42" fmla="*/ 4 w 29"/>
                  <a:gd name="T43" fmla="*/ 39 h 39"/>
                  <a:gd name="T44" fmla="*/ 1 w 29"/>
                  <a:gd name="T45" fmla="*/ 39 h 39"/>
                  <a:gd name="T46" fmla="*/ 0 w 29"/>
                  <a:gd name="T47" fmla="*/ 34 h 39"/>
                  <a:gd name="T48" fmla="*/ 1 w 29"/>
                  <a:gd name="T49" fmla="*/ 31 h 39"/>
                  <a:gd name="T50" fmla="*/ 3 w 29"/>
                  <a:gd name="T51" fmla="*/ 28 h 39"/>
                  <a:gd name="T52" fmla="*/ 6 w 29"/>
                  <a:gd name="T53" fmla="*/ 26 h 39"/>
                  <a:gd name="T54" fmla="*/ 10 w 29"/>
                  <a:gd name="T55" fmla="*/ 21 h 39"/>
                  <a:gd name="T56" fmla="*/ 12 w 29"/>
                  <a:gd name="T57" fmla="*/ 16 h 39"/>
                  <a:gd name="T58" fmla="*/ 12 w 29"/>
                  <a:gd name="T59" fmla="*/ 13 h 39"/>
                  <a:gd name="T60" fmla="*/ 12 w 29"/>
                  <a:gd name="T6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9" h="39">
                    <a:moveTo>
                      <a:pt x="12" y="9"/>
                    </a:moveTo>
                    <a:lnTo>
                      <a:pt x="10" y="5"/>
                    </a:lnTo>
                    <a:lnTo>
                      <a:pt x="12" y="3"/>
                    </a:lnTo>
                    <a:lnTo>
                      <a:pt x="15" y="0"/>
                    </a:lnTo>
                    <a:lnTo>
                      <a:pt x="16" y="2"/>
                    </a:lnTo>
                    <a:lnTo>
                      <a:pt x="18" y="5"/>
                    </a:lnTo>
                    <a:lnTo>
                      <a:pt x="18" y="11"/>
                    </a:lnTo>
                    <a:lnTo>
                      <a:pt x="24" y="15"/>
                    </a:lnTo>
                    <a:lnTo>
                      <a:pt x="27" y="17"/>
                    </a:lnTo>
                    <a:lnTo>
                      <a:pt x="28" y="21"/>
                    </a:lnTo>
                    <a:lnTo>
                      <a:pt x="29" y="31"/>
                    </a:lnTo>
                    <a:lnTo>
                      <a:pt x="28" y="31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6" y="36"/>
                    </a:lnTo>
                    <a:lnTo>
                      <a:pt x="22" y="32"/>
                    </a:lnTo>
                    <a:lnTo>
                      <a:pt x="17" y="28"/>
                    </a:lnTo>
                    <a:lnTo>
                      <a:pt x="15" y="27"/>
                    </a:lnTo>
                    <a:lnTo>
                      <a:pt x="11" y="28"/>
                    </a:lnTo>
                    <a:lnTo>
                      <a:pt x="9" y="33"/>
                    </a:lnTo>
                    <a:lnTo>
                      <a:pt x="6" y="34"/>
                    </a:lnTo>
                    <a:lnTo>
                      <a:pt x="4" y="39"/>
                    </a:lnTo>
                    <a:lnTo>
                      <a:pt x="1" y="39"/>
                    </a:lnTo>
                    <a:lnTo>
                      <a:pt x="0" y="34"/>
                    </a:lnTo>
                    <a:lnTo>
                      <a:pt x="1" y="31"/>
                    </a:lnTo>
                    <a:lnTo>
                      <a:pt x="3" y="28"/>
                    </a:lnTo>
                    <a:lnTo>
                      <a:pt x="6" y="26"/>
                    </a:lnTo>
                    <a:lnTo>
                      <a:pt x="10" y="21"/>
                    </a:lnTo>
                    <a:lnTo>
                      <a:pt x="12" y="16"/>
                    </a:lnTo>
                    <a:lnTo>
                      <a:pt x="12" y="13"/>
                    </a:lnTo>
                    <a:lnTo>
                      <a:pt x="12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1004">
                <a:extLst>
                  <a:ext uri="{FF2B5EF4-FFF2-40B4-BE49-F238E27FC236}">
                    <a16:creationId xmlns:a16="http://schemas.microsoft.com/office/drawing/2014/main" id="{66ABD571-AE5B-2CFB-F2C3-FA83F4CBB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1862"/>
                <a:ext cx="4" cy="4"/>
              </a:xfrm>
              <a:custGeom>
                <a:avLst/>
                <a:gdLst>
                  <a:gd name="T0" fmla="*/ 11 w 18"/>
                  <a:gd name="T1" fmla="*/ 18 h 23"/>
                  <a:gd name="T2" fmla="*/ 6 w 18"/>
                  <a:gd name="T3" fmla="*/ 19 h 23"/>
                  <a:gd name="T4" fmla="*/ 5 w 18"/>
                  <a:gd name="T5" fmla="*/ 23 h 23"/>
                  <a:gd name="T6" fmla="*/ 3 w 18"/>
                  <a:gd name="T7" fmla="*/ 22 h 23"/>
                  <a:gd name="T8" fmla="*/ 0 w 18"/>
                  <a:gd name="T9" fmla="*/ 19 h 23"/>
                  <a:gd name="T10" fmla="*/ 0 w 18"/>
                  <a:gd name="T11" fmla="*/ 11 h 23"/>
                  <a:gd name="T12" fmla="*/ 0 w 18"/>
                  <a:gd name="T13" fmla="*/ 3 h 23"/>
                  <a:gd name="T14" fmla="*/ 3 w 18"/>
                  <a:gd name="T15" fmla="*/ 0 h 23"/>
                  <a:gd name="T16" fmla="*/ 5 w 18"/>
                  <a:gd name="T17" fmla="*/ 1 h 23"/>
                  <a:gd name="T18" fmla="*/ 8 w 18"/>
                  <a:gd name="T19" fmla="*/ 3 h 23"/>
                  <a:gd name="T20" fmla="*/ 8 w 18"/>
                  <a:gd name="T21" fmla="*/ 7 h 23"/>
                  <a:gd name="T22" fmla="*/ 8 w 18"/>
                  <a:gd name="T23" fmla="*/ 12 h 23"/>
                  <a:gd name="T24" fmla="*/ 10 w 18"/>
                  <a:gd name="T25" fmla="*/ 15 h 23"/>
                  <a:gd name="T26" fmla="*/ 15 w 18"/>
                  <a:gd name="T27" fmla="*/ 13 h 23"/>
                  <a:gd name="T28" fmla="*/ 16 w 18"/>
                  <a:gd name="T29" fmla="*/ 12 h 23"/>
                  <a:gd name="T30" fmla="*/ 18 w 18"/>
                  <a:gd name="T31" fmla="*/ 16 h 23"/>
                  <a:gd name="T32" fmla="*/ 17 w 18"/>
                  <a:gd name="T33" fmla="*/ 16 h 23"/>
                  <a:gd name="T34" fmla="*/ 16 w 18"/>
                  <a:gd name="T35" fmla="*/ 16 h 23"/>
                  <a:gd name="T36" fmla="*/ 16 w 18"/>
                  <a:gd name="T37" fmla="*/ 17 h 23"/>
                  <a:gd name="T38" fmla="*/ 14 w 18"/>
                  <a:gd name="T39" fmla="*/ 17 h 23"/>
                  <a:gd name="T40" fmla="*/ 11 w 18"/>
                  <a:gd name="T4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23">
                    <a:moveTo>
                      <a:pt x="11" y="18"/>
                    </a:moveTo>
                    <a:lnTo>
                      <a:pt x="6" y="19"/>
                    </a:lnTo>
                    <a:lnTo>
                      <a:pt x="5" y="23"/>
                    </a:lnTo>
                    <a:lnTo>
                      <a:pt x="3" y="22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8" y="3"/>
                    </a:lnTo>
                    <a:lnTo>
                      <a:pt x="8" y="7"/>
                    </a:lnTo>
                    <a:lnTo>
                      <a:pt x="8" y="12"/>
                    </a:lnTo>
                    <a:lnTo>
                      <a:pt x="10" y="15"/>
                    </a:lnTo>
                    <a:lnTo>
                      <a:pt x="15" y="13"/>
                    </a:lnTo>
                    <a:lnTo>
                      <a:pt x="16" y="12"/>
                    </a:lnTo>
                    <a:lnTo>
                      <a:pt x="18" y="16"/>
                    </a:lnTo>
                    <a:lnTo>
                      <a:pt x="17" y="16"/>
                    </a:lnTo>
                    <a:lnTo>
                      <a:pt x="16" y="16"/>
                    </a:lnTo>
                    <a:lnTo>
                      <a:pt x="16" y="17"/>
                    </a:lnTo>
                    <a:lnTo>
                      <a:pt x="14" y="17"/>
                    </a:lnTo>
                    <a:lnTo>
                      <a:pt x="11" y="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1005">
                <a:extLst>
                  <a:ext uri="{FF2B5EF4-FFF2-40B4-BE49-F238E27FC236}">
                    <a16:creationId xmlns:a16="http://schemas.microsoft.com/office/drawing/2014/main" id="{0C752559-0FC8-FE78-C32C-9DB43DA16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3" y="1863"/>
                <a:ext cx="2" cy="3"/>
              </a:xfrm>
              <a:custGeom>
                <a:avLst/>
                <a:gdLst>
                  <a:gd name="T0" fmla="*/ 7 w 10"/>
                  <a:gd name="T1" fmla="*/ 2 h 14"/>
                  <a:gd name="T2" fmla="*/ 9 w 10"/>
                  <a:gd name="T3" fmla="*/ 2 h 14"/>
                  <a:gd name="T4" fmla="*/ 10 w 10"/>
                  <a:gd name="T5" fmla="*/ 5 h 14"/>
                  <a:gd name="T6" fmla="*/ 9 w 10"/>
                  <a:gd name="T7" fmla="*/ 9 h 14"/>
                  <a:gd name="T8" fmla="*/ 7 w 10"/>
                  <a:gd name="T9" fmla="*/ 14 h 14"/>
                  <a:gd name="T10" fmla="*/ 4 w 10"/>
                  <a:gd name="T11" fmla="*/ 14 h 14"/>
                  <a:gd name="T12" fmla="*/ 3 w 10"/>
                  <a:gd name="T13" fmla="*/ 11 h 14"/>
                  <a:gd name="T14" fmla="*/ 0 w 10"/>
                  <a:gd name="T15" fmla="*/ 2 h 14"/>
                  <a:gd name="T16" fmla="*/ 1 w 10"/>
                  <a:gd name="T17" fmla="*/ 0 h 14"/>
                  <a:gd name="T18" fmla="*/ 7 w 10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4">
                    <a:moveTo>
                      <a:pt x="7" y="2"/>
                    </a:moveTo>
                    <a:lnTo>
                      <a:pt x="9" y="2"/>
                    </a:lnTo>
                    <a:lnTo>
                      <a:pt x="10" y="5"/>
                    </a:lnTo>
                    <a:lnTo>
                      <a:pt x="9" y="9"/>
                    </a:lnTo>
                    <a:lnTo>
                      <a:pt x="7" y="14"/>
                    </a:lnTo>
                    <a:lnTo>
                      <a:pt x="4" y="14"/>
                    </a:lnTo>
                    <a:lnTo>
                      <a:pt x="3" y="11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7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1006">
                <a:extLst>
                  <a:ext uri="{FF2B5EF4-FFF2-40B4-BE49-F238E27FC236}">
                    <a16:creationId xmlns:a16="http://schemas.microsoft.com/office/drawing/2014/main" id="{1307942B-B6EE-1B46-E5FF-53FC9C10D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871"/>
                <a:ext cx="3" cy="3"/>
              </a:xfrm>
              <a:custGeom>
                <a:avLst/>
                <a:gdLst>
                  <a:gd name="T0" fmla="*/ 6 w 14"/>
                  <a:gd name="T1" fmla="*/ 3 h 16"/>
                  <a:gd name="T2" fmla="*/ 8 w 14"/>
                  <a:gd name="T3" fmla="*/ 0 h 16"/>
                  <a:gd name="T4" fmla="*/ 11 w 14"/>
                  <a:gd name="T5" fmla="*/ 1 h 16"/>
                  <a:gd name="T6" fmla="*/ 14 w 14"/>
                  <a:gd name="T7" fmla="*/ 7 h 16"/>
                  <a:gd name="T8" fmla="*/ 8 w 14"/>
                  <a:gd name="T9" fmla="*/ 15 h 16"/>
                  <a:gd name="T10" fmla="*/ 6 w 14"/>
                  <a:gd name="T11" fmla="*/ 16 h 16"/>
                  <a:gd name="T12" fmla="*/ 5 w 14"/>
                  <a:gd name="T13" fmla="*/ 15 h 16"/>
                  <a:gd name="T14" fmla="*/ 2 w 14"/>
                  <a:gd name="T15" fmla="*/ 11 h 16"/>
                  <a:gd name="T16" fmla="*/ 0 w 14"/>
                  <a:gd name="T17" fmla="*/ 7 h 16"/>
                  <a:gd name="T18" fmla="*/ 1 w 14"/>
                  <a:gd name="T19" fmla="*/ 4 h 16"/>
                  <a:gd name="T20" fmla="*/ 6 w 14"/>
                  <a:gd name="T21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16">
                    <a:moveTo>
                      <a:pt x="6" y="3"/>
                    </a:moveTo>
                    <a:lnTo>
                      <a:pt x="8" y="0"/>
                    </a:lnTo>
                    <a:lnTo>
                      <a:pt x="11" y="1"/>
                    </a:lnTo>
                    <a:lnTo>
                      <a:pt x="14" y="7"/>
                    </a:lnTo>
                    <a:lnTo>
                      <a:pt x="8" y="15"/>
                    </a:lnTo>
                    <a:lnTo>
                      <a:pt x="6" y="16"/>
                    </a:lnTo>
                    <a:lnTo>
                      <a:pt x="5" y="15"/>
                    </a:lnTo>
                    <a:lnTo>
                      <a:pt x="2" y="11"/>
                    </a:lnTo>
                    <a:lnTo>
                      <a:pt x="0" y="7"/>
                    </a:lnTo>
                    <a:lnTo>
                      <a:pt x="1" y="4"/>
                    </a:lnTo>
                    <a:lnTo>
                      <a:pt x="6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1007">
                <a:extLst>
                  <a:ext uri="{FF2B5EF4-FFF2-40B4-BE49-F238E27FC236}">
                    <a16:creationId xmlns:a16="http://schemas.microsoft.com/office/drawing/2014/main" id="{50896861-9C3C-0949-47C8-F59546F69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84"/>
                <a:ext cx="2" cy="2"/>
              </a:xfrm>
              <a:custGeom>
                <a:avLst/>
                <a:gdLst>
                  <a:gd name="T0" fmla="*/ 6 w 8"/>
                  <a:gd name="T1" fmla="*/ 0 h 12"/>
                  <a:gd name="T2" fmla="*/ 8 w 8"/>
                  <a:gd name="T3" fmla="*/ 6 h 12"/>
                  <a:gd name="T4" fmla="*/ 7 w 8"/>
                  <a:gd name="T5" fmla="*/ 11 h 12"/>
                  <a:gd name="T6" fmla="*/ 6 w 8"/>
                  <a:gd name="T7" fmla="*/ 11 h 12"/>
                  <a:gd name="T8" fmla="*/ 6 w 8"/>
                  <a:gd name="T9" fmla="*/ 12 h 12"/>
                  <a:gd name="T10" fmla="*/ 5 w 8"/>
                  <a:gd name="T11" fmla="*/ 12 h 12"/>
                  <a:gd name="T12" fmla="*/ 2 w 8"/>
                  <a:gd name="T13" fmla="*/ 11 h 12"/>
                  <a:gd name="T14" fmla="*/ 1 w 8"/>
                  <a:gd name="T15" fmla="*/ 9 h 12"/>
                  <a:gd name="T16" fmla="*/ 1 w 8"/>
                  <a:gd name="T17" fmla="*/ 7 h 12"/>
                  <a:gd name="T18" fmla="*/ 0 w 8"/>
                  <a:gd name="T19" fmla="*/ 4 h 12"/>
                  <a:gd name="T20" fmla="*/ 2 w 8"/>
                  <a:gd name="T21" fmla="*/ 1 h 12"/>
                  <a:gd name="T22" fmla="*/ 6 w 8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2">
                    <a:moveTo>
                      <a:pt x="6" y="0"/>
                    </a:moveTo>
                    <a:lnTo>
                      <a:pt x="8" y="6"/>
                    </a:lnTo>
                    <a:lnTo>
                      <a:pt x="7" y="11"/>
                    </a:lnTo>
                    <a:lnTo>
                      <a:pt x="6" y="11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2" y="11"/>
                    </a:lnTo>
                    <a:lnTo>
                      <a:pt x="1" y="9"/>
                    </a:lnTo>
                    <a:lnTo>
                      <a:pt x="1" y="7"/>
                    </a:lnTo>
                    <a:lnTo>
                      <a:pt x="0" y="4"/>
                    </a:lnTo>
                    <a:lnTo>
                      <a:pt x="2" y="1"/>
                    </a:lnTo>
                    <a:lnTo>
                      <a:pt x="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1008">
                <a:extLst>
                  <a:ext uri="{FF2B5EF4-FFF2-40B4-BE49-F238E27FC236}">
                    <a16:creationId xmlns:a16="http://schemas.microsoft.com/office/drawing/2014/main" id="{195F76E5-73C7-D7A0-0B69-EE8173918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1888"/>
                <a:ext cx="2" cy="3"/>
              </a:xfrm>
              <a:custGeom>
                <a:avLst/>
                <a:gdLst>
                  <a:gd name="T0" fmla="*/ 8 w 12"/>
                  <a:gd name="T1" fmla="*/ 1 h 13"/>
                  <a:gd name="T2" fmla="*/ 12 w 12"/>
                  <a:gd name="T3" fmla="*/ 7 h 13"/>
                  <a:gd name="T4" fmla="*/ 11 w 12"/>
                  <a:gd name="T5" fmla="*/ 7 h 13"/>
                  <a:gd name="T6" fmla="*/ 11 w 12"/>
                  <a:gd name="T7" fmla="*/ 8 h 13"/>
                  <a:gd name="T8" fmla="*/ 11 w 12"/>
                  <a:gd name="T9" fmla="*/ 11 h 13"/>
                  <a:gd name="T10" fmla="*/ 10 w 12"/>
                  <a:gd name="T11" fmla="*/ 11 h 13"/>
                  <a:gd name="T12" fmla="*/ 10 w 12"/>
                  <a:gd name="T13" fmla="*/ 12 h 13"/>
                  <a:gd name="T14" fmla="*/ 10 w 12"/>
                  <a:gd name="T15" fmla="*/ 13 h 13"/>
                  <a:gd name="T16" fmla="*/ 5 w 12"/>
                  <a:gd name="T17" fmla="*/ 13 h 13"/>
                  <a:gd name="T18" fmla="*/ 2 w 12"/>
                  <a:gd name="T19" fmla="*/ 8 h 13"/>
                  <a:gd name="T20" fmla="*/ 0 w 12"/>
                  <a:gd name="T21" fmla="*/ 5 h 13"/>
                  <a:gd name="T22" fmla="*/ 0 w 12"/>
                  <a:gd name="T23" fmla="*/ 2 h 13"/>
                  <a:gd name="T24" fmla="*/ 4 w 12"/>
                  <a:gd name="T25" fmla="*/ 0 h 13"/>
                  <a:gd name="T26" fmla="*/ 8 w 12"/>
                  <a:gd name="T2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3">
                    <a:moveTo>
                      <a:pt x="8" y="1"/>
                    </a:moveTo>
                    <a:lnTo>
                      <a:pt x="12" y="7"/>
                    </a:lnTo>
                    <a:lnTo>
                      <a:pt x="11" y="7"/>
                    </a:lnTo>
                    <a:lnTo>
                      <a:pt x="11" y="8"/>
                    </a:lnTo>
                    <a:lnTo>
                      <a:pt x="11" y="11"/>
                    </a:lnTo>
                    <a:lnTo>
                      <a:pt x="10" y="11"/>
                    </a:lnTo>
                    <a:lnTo>
                      <a:pt x="10" y="12"/>
                    </a:lnTo>
                    <a:lnTo>
                      <a:pt x="10" y="13"/>
                    </a:lnTo>
                    <a:lnTo>
                      <a:pt x="5" y="13"/>
                    </a:lnTo>
                    <a:lnTo>
                      <a:pt x="2" y="8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4" y="0"/>
                    </a:lnTo>
                    <a:lnTo>
                      <a:pt x="8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1" name="Group 1210">
              <a:extLst>
                <a:ext uri="{FF2B5EF4-FFF2-40B4-BE49-F238E27FC236}">
                  <a16:creationId xmlns:a16="http://schemas.microsoft.com/office/drawing/2014/main" id="{90C07164-4059-2F91-B397-E435E90C2B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7" y="1430"/>
              <a:ext cx="1060" cy="1385"/>
              <a:chOff x="3607" y="1430"/>
              <a:chExt cx="1060" cy="1385"/>
            </a:xfrm>
          </p:grpSpPr>
          <p:sp>
            <p:nvSpPr>
              <p:cNvPr id="157" name="Freeform 1010">
                <a:extLst>
                  <a:ext uri="{FF2B5EF4-FFF2-40B4-BE49-F238E27FC236}">
                    <a16:creationId xmlns:a16="http://schemas.microsoft.com/office/drawing/2014/main" id="{BEB70DAB-8257-564B-700A-8258CEDD2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1874"/>
                <a:ext cx="3" cy="3"/>
              </a:xfrm>
              <a:custGeom>
                <a:avLst/>
                <a:gdLst>
                  <a:gd name="T0" fmla="*/ 0 w 14"/>
                  <a:gd name="T1" fmla="*/ 3 h 15"/>
                  <a:gd name="T2" fmla="*/ 3 w 14"/>
                  <a:gd name="T3" fmla="*/ 6 h 15"/>
                  <a:gd name="T4" fmla="*/ 9 w 14"/>
                  <a:gd name="T5" fmla="*/ 7 h 15"/>
                  <a:gd name="T6" fmla="*/ 13 w 14"/>
                  <a:gd name="T7" fmla="*/ 15 h 15"/>
                  <a:gd name="T8" fmla="*/ 13 w 14"/>
                  <a:gd name="T9" fmla="*/ 13 h 15"/>
                  <a:gd name="T10" fmla="*/ 13 w 14"/>
                  <a:gd name="T11" fmla="*/ 12 h 15"/>
                  <a:gd name="T12" fmla="*/ 14 w 14"/>
                  <a:gd name="T13" fmla="*/ 12 h 15"/>
                  <a:gd name="T14" fmla="*/ 11 w 14"/>
                  <a:gd name="T15" fmla="*/ 4 h 15"/>
                  <a:gd name="T16" fmla="*/ 11 w 14"/>
                  <a:gd name="T17" fmla="*/ 0 h 15"/>
                  <a:gd name="T18" fmla="*/ 10 w 14"/>
                  <a:gd name="T19" fmla="*/ 1 h 15"/>
                  <a:gd name="T20" fmla="*/ 2 w 14"/>
                  <a:gd name="T21" fmla="*/ 4 h 15"/>
                  <a:gd name="T22" fmla="*/ 0 w 14"/>
                  <a:gd name="T23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5">
                    <a:moveTo>
                      <a:pt x="0" y="3"/>
                    </a:moveTo>
                    <a:lnTo>
                      <a:pt x="3" y="6"/>
                    </a:lnTo>
                    <a:lnTo>
                      <a:pt x="9" y="7"/>
                    </a:lnTo>
                    <a:lnTo>
                      <a:pt x="13" y="15"/>
                    </a:lnTo>
                    <a:lnTo>
                      <a:pt x="13" y="13"/>
                    </a:lnTo>
                    <a:lnTo>
                      <a:pt x="13" y="12"/>
                    </a:lnTo>
                    <a:lnTo>
                      <a:pt x="14" y="12"/>
                    </a:lnTo>
                    <a:lnTo>
                      <a:pt x="11" y="4"/>
                    </a:lnTo>
                    <a:lnTo>
                      <a:pt x="11" y="0"/>
                    </a:lnTo>
                    <a:lnTo>
                      <a:pt x="10" y="1"/>
                    </a:lnTo>
                    <a:lnTo>
                      <a:pt x="2" y="4"/>
                    </a:lnTo>
                    <a:lnTo>
                      <a:pt x="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011">
                <a:extLst>
                  <a:ext uri="{FF2B5EF4-FFF2-40B4-BE49-F238E27FC236}">
                    <a16:creationId xmlns:a16="http://schemas.microsoft.com/office/drawing/2014/main" id="{41D3ADF3-DFF7-C7F2-B118-B29676480F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9" y="1880"/>
                <a:ext cx="3" cy="6"/>
              </a:xfrm>
              <a:custGeom>
                <a:avLst/>
                <a:gdLst>
                  <a:gd name="T0" fmla="*/ 11 w 14"/>
                  <a:gd name="T1" fmla="*/ 5 h 28"/>
                  <a:gd name="T2" fmla="*/ 14 w 14"/>
                  <a:gd name="T3" fmla="*/ 11 h 28"/>
                  <a:gd name="T4" fmla="*/ 14 w 14"/>
                  <a:gd name="T5" fmla="*/ 13 h 28"/>
                  <a:gd name="T6" fmla="*/ 14 w 14"/>
                  <a:gd name="T7" fmla="*/ 18 h 28"/>
                  <a:gd name="T8" fmla="*/ 10 w 14"/>
                  <a:gd name="T9" fmla="*/ 25 h 28"/>
                  <a:gd name="T10" fmla="*/ 9 w 14"/>
                  <a:gd name="T11" fmla="*/ 28 h 28"/>
                  <a:gd name="T12" fmla="*/ 8 w 14"/>
                  <a:gd name="T13" fmla="*/ 25 h 28"/>
                  <a:gd name="T14" fmla="*/ 8 w 14"/>
                  <a:gd name="T15" fmla="*/ 18 h 28"/>
                  <a:gd name="T16" fmla="*/ 5 w 14"/>
                  <a:gd name="T17" fmla="*/ 16 h 28"/>
                  <a:gd name="T18" fmla="*/ 2 w 14"/>
                  <a:gd name="T19" fmla="*/ 15 h 28"/>
                  <a:gd name="T20" fmla="*/ 0 w 14"/>
                  <a:gd name="T21" fmla="*/ 11 h 28"/>
                  <a:gd name="T22" fmla="*/ 0 w 14"/>
                  <a:gd name="T23" fmla="*/ 6 h 28"/>
                  <a:gd name="T24" fmla="*/ 2 w 14"/>
                  <a:gd name="T25" fmla="*/ 5 h 28"/>
                  <a:gd name="T26" fmla="*/ 7 w 14"/>
                  <a:gd name="T27" fmla="*/ 2 h 28"/>
                  <a:gd name="T28" fmla="*/ 9 w 14"/>
                  <a:gd name="T29" fmla="*/ 0 h 28"/>
                  <a:gd name="T30" fmla="*/ 11 w 14"/>
                  <a:gd name="T31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8">
                    <a:moveTo>
                      <a:pt x="11" y="5"/>
                    </a:moveTo>
                    <a:lnTo>
                      <a:pt x="14" y="11"/>
                    </a:lnTo>
                    <a:lnTo>
                      <a:pt x="14" y="13"/>
                    </a:lnTo>
                    <a:lnTo>
                      <a:pt x="14" y="18"/>
                    </a:lnTo>
                    <a:lnTo>
                      <a:pt x="10" y="25"/>
                    </a:lnTo>
                    <a:lnTo>
                      <a:pt x="9" y="28"/>
                    </a:lnTo>
                    <a:lnTo>
                      <a:pt x="8" y="25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2" y="5"/>
                    </a:lnTo>
                    <a:lnTo>
                      <a:pt x="7" y="2"/>
                    </a:lnTo>
                    <a:lnTo>
                      <a:pt x="9" y="0"/>
                    </a:lnTo>
                    <a:lnTo>
                      <a:pt x="11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012">
                <a:extLst>
                  <a:ext uri="{FF2B5EF4-FFF2-40B4-BE49-F238E27FC236}">
                    <a16:creationId xmlns:a16="http://schemas.microsoft.com/office/drawing/2014/main" id="{7D756B5C-34D4-0C94-7AFA-E31EE8AD4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879"/>
                <a:ext cx="5" cy="7"/>
              </a:xfrm>
              <a:custGeom>
                <a:avLst/>
                <a:gdLst>
                  <a:gd name="T0" fmla="*/ 23 w 25"/>
                  <a:gd name="T1" fmla="*/ 30 h 36"/>
                  <a:gd name="T2" fmla="*/ 21 w 25"/>
                  <a:gd name="T3" fmla="*/ 30 h 36"/>
                  <a:gd name="T4" fmla="*/ 22 w 25"/>
                  <a:gd name="T5" fmla="*/ 31 h 36"/>
                  <a:gd name="T6" fmla="*/ 22 w 25"/>
                  <a:gd name="T7" fmla="*/ 34 h 36"/>
                  <a:gd name="T8" fmla="*/ 23 w 25"/>
                  <a:gd name="T9" fmla="*/ 36 h 36"/>
                  <a:gd name="T10" fmla="*/ 20 w 25"/>
                  <a:gd name="T11" fmla="*/ 36 h 36"/>
                  <a:gd name="T12" fmla="*/ 17 w 25"/>
                  <a:gd name="T13" fmla="*/ 35 h 36"/>
                  <a:gd name="T14" fmla="*/ 12 w 25"/>
                  <a:gd name="T15" fmla="*/ 24 h 36"/>
                  <a:gd name="T16" fmla="*/ 10 w 25"/>
                  <a:gd name="T17" fmla="*/ 22 h 36"/>
                  <a:gd name="T18" fmla="*/ 10 w 25"/>
                  <a:gd name="T19" fmla="*/ 18 h 36"/>
                  <a:gd name="T20" fmla="*/ 9 w 25"/>
                  <a:gd name="T21" fmla="*/ 13 h 36"/>
                  <a:gd name="T22" fmla="*/ 5 w 25"/>
                  <a:gd name="T23" fmla="*/ 11 h 36"/>
                  <a:gd name="T24" fmla="*/ 0 w 25"/>
                  <a:gd name="T25" fmla="*/ 4 h 36"/>
                  <a:gd name="T26" fmla="*/ 2 w 25"/>
                  <a:gd name="T27" fmla="*/ 0 h 36"/>
                  <a:gd name="T28" fmla="*/ 4 w 25"/>
                  <a:gd name="T29" fmla="*/ 0 h 36"/>
                  <a:gd name="T30" fmla="*/ 5 w 25"/>
                  <a:gd name="T31" fmla="*/ 2 h 36"/>
                  <a:gd name="T32" fmla="*/ 10 w 25"/>
                  <a:gd name="T33" fmla="*/ 6 h 36"/>
                  <a:gd name="T34" fmla="*/ 16 w 25"/>
                  <a:gd name="T35" fmla="*/ 12 h 36"/>
                  <a:gd name="T36" fmla="*/ 23 w 25"/>
                  <a:gd name="T37" fmla="*/ 24 h 36"/>
                  <a:gd name="T38" fmla="*/ 25 w 25"/>
                  <a:gd name="T39" fmla="*/ 27 h 36"/>
                  <a:gd name="T40" fmla="*/ 23 w 25"/>
                  <a:gd name="T41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" h="36">
                    <a:moveTo>
                      <a:pt x="23" y="30"/>
                    </a:moveTo>
                    <a:lnTo>
                      <a:pt x="21" y="30"/>
                    </a:lnTo>
                    <a:lnTo>
                      <a:pt x="22" y="31"/>
                    </a:lnTo>
                    <a:lnTo>
                      <a:pt x="22" y="34"/>
                    </a:lnTo>
                    <a:lnTo>
                      <a:pt x="23" y="36"/>
                    </a:lnTo>
                    <a:lnTo>
                      <a:pt x="20" y="36"/>
                    </a:lnTo>
                    <a:lnTo>
                      <a:pt x="17" y="35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10" y="18"/>
                    </a:lnTo>
                    <a:lnTo>
                      <a:pt x="9" y="13"/>
                    </a:lnTo>
                    <a:lnTo>
                      <a:pt x="5" y="11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2"/>
                    </a:lnTo>
                    <a:lnTo>
                      <a:pt x="10" y="6"/>
                    </a:lnTo>
                    <a:lnTo>
                      <a:pt x="16" y="12"/>
                    </a:lnTo>
                    <a:lnTo>
                      <a:pt x="23" y="24"/>
                    </a:lnTo>
                    <a:lnTo>
                      <a:pt x="25" y="27"/>
                    </a:lnTo>
                    <a:lnTo>
                      <a:pt x="23" y="3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013">
                <a:extLst>
                  <a:ext uri="{FF2B5EF4-FFF2-40B4-BE49-F238E27FC236}">
                    <a16:creationId xmlns:a16="http://schemas.microsoft.com/office/drawing/2014/main" id="{E82BFAEB-0942-756E-BC04-11473833F8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848"/>
                <a:ext cx="6" cy="3"/>
              </a:xfrm>
              <a:custGeom>
                <a:avLst/>
                <a:gdLst>
                  <a:gd name="T0" fmla="*/ 18 w 30"/>
                  <a:gd name="T1" fmla="*/ 12 h 17"/>
                  <a:gd name="T2" fmla="*/ 19 w 30"/>
                  <a:gd name="T3" fmla="*/ 8 h 17"/>
                  <a:gd name="T4" fmla="*/ 23 w 30"/>
                  <a:gd name="T5" fmla="*/ 9 h 17"/>
                  <a:gd name="T6" fmla="*/ 28 w 30"/>
                  <a:gd name="T7" fmla="*/ 9 h 17"/>
                  <a:gd name="T8" fmla="*/ 28 w 30"/>
                  <a:gd name="T9" fmla="*/ 7 h 17"/>
                  <a:gd name="T10" fmla="*/ 30 w 30"/>
                  <a:gd name="T11" fmla="*/ 3 h 17"/>
                  <a:gd name="T12" fmla="*/ 30 w 30"/>
                  <a:gd name="T13" fmla="*/ 0 h 17"/>
                  <a:gd name="T14" fmla="*/ 12 w 30"/>
                  <a:gd name="T15" fmla="*/ 2 h 17"/>
                  <a:gd name="T16" fmla="*/ 2 w 30"/>
                  <a:gd name="T17" fmla="*/ 7 h 17"/>
                  <a:gd name="T18" fmla="*/ 0 w 30"/>
                  <a:gd name="T19" fmla="*/ 7 h 17"/>
                  <a:gd name="T20" fmla="*/ 1 w 30"/>
                  <a:gd name="T21" fmla="*/ 10 h 17"/>
                  <a:gd name="T22" fmla="*/ 5 w 30"/>
                  <a:gd name="T23" fmla="*/ 13 h 17"/>
                  <a:gd name="T24" fmla="*/ 13 w 30"/>
                  <a:gd name="T25" fmla="*/ 12 h 17"/>
                  <a:gd name="T26" fmla="*/ 13 w 30"/>
                  <a:gd name="T27" fmla="*/ 10 h 17"/>
                  <a:gd name="T28" fmla="*/ 14 w 30"/>
                  <a:gd name="T29" fmla="*/ 13 h 17"/>
                  <a:gd name="T30" fmla="*/ 13 w 30"/>
                  <a:gd name="T31" fmla="*/ 15 h 17"/>
                  <a:gd name="T32" fmla="*/ 16 w 30"/>
                  <a:gd name="T33" fmla="*/ 17 h 17"/>
                  <a:gd name="T34" fmla="*/ 18 w 30"/>
                  <a:gd name="T35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17">
                    <a:moveTo>
                      <a:pt x="18" y="12"/>
                    </a:moveTo>
                    <a:lnTo>
                      <a:pt x="19" y="8"/>
                    </a:lnTo>
                    <a:lnTo>
                      <a:pt x="23" y="9"/>
                    </a:lnTo>
                    <a:lnTo>
                      <a:pt x="28" y="9"/>
                    </a:lnTo>
                    <a:lnTo>
                      <a:pt x="28" y="7"/>
                    </a:lnTo>
                    <a:lnTo>
                      <a:pt x="30" y="3"/>
                    </a:lnTo>
                    <a:lnTo>
                      <a:pt x="30" y="0"/>
                    </a:lnTo>
                    <a:lnTo>
                      <a:pt x="12" y="2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5" y="13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4" y="13"/>
                    </a:lnTo>
                    <a:lnTo>
                      <a:pt x="13" y="15"/>
                    </a:lnTo>
                    <a:lnTo>
                      <a:pt x="16" y="17"/>
                    </a:lnTo>
                    <a:lnTo>
                      <a:pt x="18" y="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014">
                <a:extLst>
                  <a:ext uri="{FF2B5EF4-FFF2-40B4-BE49-F238E27FC236}">
                    <a16:creationId xmlns:a16="http://schemas.microsoft.com/office/drawing/2014/main" id="{640F6248-ACF7-11F9-72D1-F044932A2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1850"/>
                <a:ext cx="2" cy="2"/>
              </a:xfrm>
              <a:custGeom>
                <a:avLst/>
                <a:gdLst>
                  <a:gd name="T0" fmla="*/ 0 w 13"/>
                  <a:gd name="T1" fmla="*/ 5 h 11"/>
                  <a:gd name="T2" fmla="*/ 3 w 13"/>
                  <a:gd name="T3" fmla="*/ 8 h 11"/>
                  <a:gd name="T4" fmla="*/ 9 w 13"/>
                  <a:gd name="T5" fmla="*/ 11 h 11"/>
                  <a:gd name="T6" fmla="*/ 13 w 13"/>
                  <a:gd name="T7" fmla="*/ 8 h 11"/>
                  <a:gd name="T8" fmla="*/ 12 w 13"/>
                  <a:gd name="T9" fmla="*/ 5 h 11"/>
                  <a:gd name="T10" fmla="*/ 9 w 13"/>
                  <a:gd name="T11" fmla="*/ 4 h 11"/>
                  <a:gd name="T12" fmla="*/ 6 w 13"/>
                  <a:gd name="T13" fmla="*/ 1 h 11"/>
                  <a:gd name="T14" fmla="*/ 5 w 13"/>
                  <a:gd name="T15" fmla="*/ 0 h 11"/>
                  <a:gd name="T16" fmla="*/ 1 w 13"/>
                  <a:gd name="T17" fmla="*/ 0 h 11"/>
                  <a:gd name="T18" fmla="*/ 0 w 13"/>
                  <a:gd name="T1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1">
                    <a:moveTo>
                      <a:pt x="0" y="5"/>
                    </a:moveTo>
                    <a:lnTo>
                      <a:pt x="3" y="8"/>
                    </a:lnTo>
                    <a:lnTo>
                      <a:pt x="9" y="11"/>
                    </a:lnTo>
                    <a:lnTo>
                      <a:pt x="13" y="8"/>
                    </a:lnTo>
                    <a:lnTo>
                      <a:pt x="12" y="5"/>
                    </a:lnTo>
                    <a:lnTo>
                      <a:pt x="9" y="4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1" y="0"/>
                    </a:lnTo>
                    <a:lnTo>
                      <a:pt x="0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1015">
                <a:extLst>
                  <a:ext uri="{FF2B5EF4-FFF2-40B4-BE49-F238E27FC236}">
                    <a16:creationId xmlns:a16="http://schemas.microsoft.com/office/drawing/2014/main" id="{DC89E6F9-5367-344E-BA74-8DF937F5C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2" y="1860"/>
                <a:ext cx="6" cy="3"/>
              </a:xfrm>
              <a:custGeom>
                <a:avLst/>
                <a:gdLst>
                  <a:gd name="T0" fmla="*/ 16 w 27"/>
                  <a:gd name="T1" fmla="*/ 15 h 16"/>
                  <a:gd name="T2" fmla="*/ 16 w 27"/>
                  <a:gd name="T3" fmla="*/ 13 h 16"/>
                  <a:gd name="T4" fmla="*/ 18 w 27"/>
                  <a:gd name="T5" fmla="*/ 13 h 16"/>
                  <a:gd name="T6" fmla="*/ 24 w 27"/>
                  <a:gd name="T7" fmla="*/ 14 h 16"/>
                  <a:gd name="T8" fmla="*/ 27 w 27"/>
                  <a:gd name="T9" fmla="*/ 11 h 16"/>
                  <a:gd name="T10" fmla="*/ 27 w 27"/>
                  <a:gd name="T11" fmla="*/ 9 h 16"/>
                  <a:gd name="T12" fmla="*/ 23 w 27"/>
                  <a:gd name="T13" fmla="*/ 5 h 16"/>
                  <a:gd name="T14" fmla="*/ 19 w 27"/>
                  <a:gd name="T15" fmla="*/ 3 h 16"/>
                  <a:gd name="T16" fmla="*/ 17 w 27"/>
                  <a:gd name="T17" fmla="*/ 0 h 16"/>
                  <a:gd name="T18" fmla="*/ 13 w 27"/>
                  <a:gd name="T19" fmla="*/ 2 h 16"/>
                  <a:gd name="T20" fmla="*/ 7 w 27"/>
                  <a:gd name="T21" fmla="*/ 3 h 16"/>
                  <a:gd name="T22" fmla="*/ 5 w 27"/>
                  <a:gd name="T23" fmla="*/ 3 h 16"/>
                  <a:gd name="T24" fmla="*/ 0 w 27"/>
                  <a:gd name="T25" fmla="*/ 5 h 16"/>
                  <a:gd name="T26" fmla="*/ 1 w 27"/>
                  <a:gd name="T27" fmla="*/ 5 h 16"/>
                  <a:gd name="T28" fmla="*/ 5 w 27"/>
                  <a:gd name="T29" fmla="*/ 8 h 16"/>
                  <a:gd name="T30" fmla="*/ 8 w 27"/>
                  <a:gd name="T31" fmla="*/ 8 h 16"/>
                  <a:gd name="T32" fmla="*/ 11 w 27"/>
                  <a:gd name="T33" fmla="*/ 6 h 16"/>
                  <a:gd name="T34" fmla="*/ 11 w 27"/>
                  <a:gd name="T35" fmla="*/ 8 h 16"/>
                  <a:gd name="T36" fmla="*/ 10 w 27"/>
                  <a:gd name="T37" fmla="*/ 11 h 16"/>
                  <a:gd name="T38" fmla="*/ 7 w 27"/>
                  <a:gd name="T39" fmla="*/ 11 h 16"/>
                  <a:gd name="T40" fmla="*/ 7 w 27"/>
                  <a:gd name="T41" fmla="*/ 15 h 16"/>
                  <a:gd name="T42" fmla="*/ 8 w 27"/>
                  <a:gd name="T43" fmla="*/ 16 h 16"/>
                  <a:gd name="T44" fmla="*/ 11 w 27"/>
                  <a:gd name="T45" fmla="*/ 16 h 16"/>
                  <a:gd name="T46" fmla="*/ 16 w 27"/>
                  <a:gd name="T47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" h="16">
                    <a:moveTo>
                      <a:pt x="16" y="15"/>
                    </a:moveTo>
                    <a:lnTo>
                      <a:pt x="16" y="13"/>
                    </a:lnTo>
                    <a:lnTo>
                      <a:pt x="18" y="13"/>
                    </a:lnTo>
                    <a:lnTo>
                      <a:pt x="24" y="14"/>
                    </a:lnTo>
                    <a:lnTo>
                      <a:pt x="27" y="11"/>
                    </a:lnTo>
                    <a:lnTo>
                      <a:pt x="27" y="9"/>
                    </a:lnTo>
                    <a:lnTo>
                      <a:pt x="23" y="5"/>
                    </a:lnTo>
                    <a:lnTo>
                      <a:pt x="19" y="3"/>
                    </a:lnTo>
                    <a:lnTo>
                      <a:pt x="17" y="0"/>
                    </a:lnTo>
                    <a:lnTo>
                      <a:pt x="13" y="2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11" y="6"/>
                    </a:lnTo>
                    <a:lnTo>
                      <a:pt x="11" y="8"/>
                    </a:lnTo>
                    <a:lnTo>
                      <a:pt x="10" y="11"/>
                    </a:lnTo>
                    <a:lnTo>
                      <a:pt x="7" y="11"/>
                    </a:lnTo>
                    <a:lnTo>
                      <a:pt x="7" y="15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6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016">
                <a:extLst>
                  <a:ext uri="{FF2B5EF4-FFF2-40B4-BE49-F238E27FC236}">
                    <a16:creationId xmlns:a16="http://schemas.microsoft.com/office/drawing/2014/main" id="{47033622-B1E6-283D-E386-91AA06A80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" y="1896"/>
                <a:ext cx="6" cy="6"/>
              </a:xfrm>
              <a:custGeom>
                <a:avLst/>
                <a:gdLst>
                  <a:gd name="T0" fmla="*/ 6 w 31"/>
                  <a:gd name="T1" fmla="*/ 2 h 30"/>
                  <a:gd name="T2" fmla="*/ 13 w 31"/>
                  <a:gd name="T3" fmla="*/ 4 h 30"/>
                  <a:gd name="T4" fmla="*/ 23 w 31"/>
                  <a:gd name="T5" fmla="*/ 6 h 30"/>
                  <a:gd name="T6" fmla="*/ 24 w 31"/>
                  <a:gd name="T7" fmla="*/ 7 h 30"/>
                  <a:gd name="T8" fmla="*/ 26 w 31"/>
                  <a:gd name="T9" fmla="*/ 10 h 30"/>
                  <a:gd name="T10" fmla="*/ 29 w 31"/>
                  <a:gd name="T11" fmla="*/ 17 h 30"/>
                  <a:gd name="T12" fmla="*/ 29 w 31"/>
                  <a:gd name="T13" fmla="*/ 18 h 30"/>
                  <a:gd name="T14" fmla="*/ 30 w 31"/>
                  <a:gd name="T15" fmla="*/ 20 h 30"/>
                  <a:gd name="T16" fmla="*/ 31 w 31"/>
                  <a:gd name="T17" fmla="*/ 25 h 30"/>
                  <a:gd name="T18" fmla="*/ 29 w 31"/>
                  <a:gd name="T19" fmla="*/ 29 h 30"/>
                  <a:gd name="T20" fmla="*/ 26 w 31"/>
                  <a:gd name="T21" fmla="*/ 30 h 30"/>
                  <a:gd name="T22" fmla="*/ 23 w 31"/>
                  <a:gd name="T23" fmla="*/ 29 h 30"/>
                  <a:gd name="T24" fmla="*/ 22 w 31"/>
                  <a:gd name="T25" fmla="*/ 29 h 30"/>
                  <a:gd name="T26" fmla="*/ 20 w 31"/>
                  <a:gd name="T27" fmla="*/ 25 h 30"/>
                  <a:gd name="T28" fmla="*/ 13 w 31"/>
                  <a:gd name="T29" fmla="*/ 20 h 30"/>
                  <a:gd name="T30" fmla="*/ 8 w 31"/>
                  <a:gd name="T31" fmla="*/ 20 h 30"/>
                  <a:gd name="T32" fmla="*/ 5 w 31"/>
                  <a:gd name="T33" fmla="*/ 19 h 30"/>
                  <a:gd name="T34" fmla="*/ 2 w 31"/>
                  <a:gd name="T35" fmla="*/ 10 h 30"/>
                  <a:gd name="T36" fmla="*/ 1 w 31"/>
                  <a:gd name="T37" fmla="*/ 6 h 30"/>
                  <a:gd name="T38" fmla="*/ 0 w 31"/>
                  <a:gd name="T39" fmla="*/ 1 h 30"/>
                  <a:gd name="T40" fmla="*/ 1 w 31"/>
                  <a:gd name="T41" fmla="*/ 0 h 30"/>
                  <a:gd name="T42" fmla="*/ 2 w 31"/>
                  <a:gd name="T43" fmla="*/ 0 h 30"/>
                  <a:gd name="T44" fmla="*/ 6 w 31"/>
                  <a:gd name="T4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1" h="30">
                    <a:moveTo>
                      <a:pt x="6" y="2"/>
                    </a:moveTo>
                    <a:lnTo>
                      <a:pt x="13" y="4"/>
                    </a:lnTo>
                    <a:lnTo>
                      <a:pt x="23" y="6"/>
                    </a:lnTo>
                    <a:lnTo>
                      <a:pt x="24" y="7"/>
                    </a:lnTo>
                    <a:lnTo>
                      <a:pt x="26" y="10"/>
                    </a:lnTo>
                    <a:lnTo>
                      <a:pt x="29" y="17"/>
                    </a:lnTo>
                    <a:lnTo>
                      <a:pt x="29" y="18"/>
                    </a:lnTo>
                    <a:lnTo>
                      <a:pt x="30" y="20"/>
                    </a:lnTo>
                    <a:lnTo>
                      <a:pt x="31" y="25"/>
                    </a:lnTo>
                    <a:lnTo>
                      <a:pt x="29" y="29"/>
                    </a:lnTo>
                    <a:lnTo>
                      <a:pt x="26" y="30"/>
                    </a:lnTo>
                    <a:lnTo>
                      <a:pt x="23" y="29"/>
                    </a:lnTo>
                    <a:lnTo>
                      <a:pt x="22" y="29"/>
                    </a:lnTo>
                    <a:lnTo>
                      <a:pt x="20" y="25"/>
                    </a:lnTo>
                    <a:lnTo>
                      <a:pt x="13" y="20"/>
                    </a:lnTo>
                    <a:lnTo>
                      <a:pt x="8" y="20"/>
                    </a:lnTo>
                    <a:lnTo>
                      <a:pt x="5" y="19"/>
                    </a:lnTo>
                    <a:lnTo>
                      <a:pt x="2" y="10"/>
                    </a:lnTo>
                    <a:lnTo>
                      <a:pt x="1" y="6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6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1017">
                <a:extLst>
                  <a:ext uri="{FF2B5EF4-FFF2-40B4-BE49-F238E27FC236}">
                    <a16:creationId xmlns:a16="http://schemas.microsoft.com/office/drawing/2014/main" id="{3B60CD9C-3774-53FE-DC7F-0F2D2FCBF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6" y="1900"/>
                <a:ext cx="5" cy="8"/>
              </a:xfrm>
              <a:custGeom>
                <a:avLst/>
                <a:gdLst>
                  <a:gd name="T0" fmla="*/ 15 w 25"/>
                  <a:gd name="T1" fmla="*/ 3 h 38"/>
                  <a:gd name="T2" fmla="*/ 14 w 25"/>
                  <a:gd name="T3" fmla="*/ 8 h 38"/>
                  <a:gd name="T4" fmla="*/ 15 w 25"/>
                  <a:gd name="T5" fmla="*/ 12 h 38"/>
                  <a:gd name="T6" fmla="*/ 17 w 25"/>
                  <a:gd name="T7" fmla="*/ 13 h 38"/>
                  <a:gd name="T8" fmla="*/ 21 w 25"/>
                  <a:gd name="T9" fmla="*/ 15 h 38"/>
                  <a:gd name="T10" fmla="*/ 24 w 25"/>
                  <a:gd name="T11" fmla="*/ 19 h 38"/>
                  <a:gd name="T12" fmla="*/ 24 w 25"/>
                  <a:gd name="T13" fmla="*/ 21 h 38"/>
                  <a:gd name="T14" fmla="*/ 25 w 25"/>
                  <a:gd name="T15" fmla="*/ 26 h 38"/>
                  <a:gd name="T16" fmla="*/ 24 w 25"/>
                  <a:gd name="T17" fmla="*/ 37 h 38"/>
                  <a:gd name="T18" fmla="*/ 23 w 25"/>
                  <a:gd name="T19" fmla="*/ 37 h 38"/>
                  <a:gd name="T20" fmla="*/ 20 w 25"/>
                  <a:gd name="T21" fmla="*/ 37 h 38"/>
                  <a:gd name="T22" fmla="*/ 17 w 25"/>
                  <a:gd name="T23" fmla="*/ 37 h 38"/>
                  <a:gd name="T24" fmla="*/ 14 w 25"/>
                  <a:gd name="T25" fmla="*/ 37 h 38"/>
                  <a:gd name="T26" fmla="*/ 13 w 25"/>
                  <a:gd name="T27" fmla="*/ 37 h 38"/>
                  <a:gd name="T28" fmla="*/ 13 w 25"/>
                  <a:gd name="T29" fmla="*/ 38 h 38"/>
                  <a:gd name="T30" fmla="*/ 7 w 25"/>
                  <a:gd name="T31" fmla="*/ 37 h 38"/>
                  <a:gd name="T32" fmla="*/ 2 w 25"/>
                  <a:gd name="T33" fmla="*/ 35 h 38"/>
                  <a:gd name="T34" fmla="*/ 0 w 25"/>
                  <a:gd name="T35" fmla="*/ 32 h 38"/>
                  <a:gd name="T36" fmla="*/ 2 w 25"/>
                  <a:gd name="T37" fmla="*/ 32 h 38"/>
                  <a:gd name="T38" fmla="*/ 11 w 25"/>
                  <a:gd name="T39" fmla="*/ 32 h 38"/>
                  <a:gd name="T40" fmla="*/ 18 w 25"/>
                  <a:gd name="T41" fmla="*/ 32 h 38"/>
                  <a:gd name="T42" fmla="*/ 18 w 25"/>
                  <a:gd name="T43" fmla="*/ 31 h 38"/>
                  <a:gd name="T44" fmla="*/ 18 w 25"/>
                  <a:gd name="T45" fmla="*/ 29 h 38"/>
                  <a:gd name="T46" fmla="*/ 19 w 25"/>
                  <a:gd name="T47" fmla="*/ 26 h 38"/>
                  <a:gd name="T48" fmla="*/ 18 w 25"/>
                  <a:gd name="T49" fmla="*/ 23 h 38"/>
                  <a:gd name="T50" fmla="*/ 18 w 25"/>
                  <a:gd name="T51" fmla="*/ 21 h 38"/>
                  <a:gd name="T52" fmla="*/ 14 w 25"/>
                  <a:gd name="T53" fmla="*/ 20 h 38"/>
                  <a:gd name="T54" fmla="*/ 8 w 25"/>
                  <a:gd name="T55" fmla="*/ 14 h 38"/>
                  <a:gd name="T56" fmla="*/ 9 w 25"/>
                  <a:gd name="T57" fmla="*/ 6 h 38"/>
                  <a:gd name="T58" fmla="*/ 12 w 25"/>
                  <a:gd name="T59" fmla="*/ 2 h 38"/>
                  <a:gd name="T60" fmla="*/ 14 w 25"/>
                  <a:gd name="T61" fmla="*/ 0 h 38"/>
                  <a:gd name="T62" fmla="*/ 15 w 25"/>
                  <a:gd name="T63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5" h="38">
                    <a:moveTo>
                      <a:pt x="15" y="3"/>
                    </a:moveTo>
                    <a:lnTo>
                      <a:pt x="14" y="8"/>
                    </a:lnTo>
                    <a:lnTo>
                      <a:pt x="15" y="12"/>
                    </a:lnTo>
                    <a:lnTo>
                      <a:pt x="17" y="13"/>
                    </a:lnTo>
                    <a:lnTo>
                      <a:pt x="21" y="15"/>
                    </a:lnTo>
                    <a:lnTo>
                      <a:pt x="24" y="19"/>
                    </a:lnTo>
                    <a:lnTo>
                      <a:pt x="24" y="21"/>
                    </a:lnTo>
                    <a:lnTo>
                      <a:pt x="25" y="26"/>
                    </a:lnTo>
                    <a:lnTo>
                      <a:pt x="24" y="37"/>
                    </a:lnTo>
                    <a:lnTo>
                      <a:pt x="23" y="37"/>
                    </a:lnTo>
                    <a:lnTo>
                      <a:pt x="20" y="37"/>
                    </a:lnTo>
                    <a:lnTo>
                      <a:pt x="17" y="37"/>
                    </a:lnTo>
                    <a:lnTo>
                      <a:pt x="14" y="37"/>
                    </a:lnTo>
                    <a:lnTo>
                      <a:pt x="13" y="37"/>
                    </a:lnTo>
                    <a:lnTo>
                      <a:pt x="13" y="38"/>
                    </a:lnTo>
                    <a:lnTo>
                      <a:pt x="7" y="37"/>
                    </a:lnTo>
                    <a:lnTo>
                      <a:pt x="2" y="35"/>
                    </a:lnTo>
                    <a:lnTo>
                      <a:pt x="0" y="32"/>
                    </a:lnTo>
                    <a:lnTo>
                      <a:pt x="2" y="32"/>
                    </a:lnTo>
                    <a:lnTo>
                      <a:pt x="11" y="32"/>
                    </a:lnTo>
                    <a:lnTo>
                      <a:pt x="18" y="32"/>
                    </a:lnTo>
                    <a:lnTo>
                      <a:pt x="18" y="31"/>
                    </a:lnTo>
                    <a:lnTo>
                      <a:pt x="18" y="29"/>
                    </a:lnTo>
                    <a:lnTo>
                      <a:pt x="19" y="26"/>
                    </a:lnTo>
                    <a:lnTo>
                      <a:pt x="18" y="23"/>
                    </a:lnTo>
                    <a:lnTo>
                      <a:pt x="18" y="21"/>
                    </a:lnTo>
                    <a:lnTo>
                      <a:pt x="14" y="20"/>
                    </a:lnTo>
                    <a:lnTo>
                      <a:pt x="8" y="14"/>
                    </a:lnTo>
                    <a:lnTo>
                      <a:pt x="9" y="6"/>
                    </a:lnTo>
                    <a:lnTo>
                      <a:pt x="12" y="2"/>
                    </a:lnTo>
                    <a:lnTo>
                      <a:pt x="14" y="0"/>
                    </a:lnTo>
                    <a:lnTo>
                      <a:pt x="15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1018">
                <a:extLst>
                  <a:ext uri="{FF2B5EF4-FFF2-40B4-BE49-F238E27FC236}">
                    <a16:creationId xmlns:a16="http://schemas.microsoft.com/office/drawing/2014/main" id="{B1CF87CA-165B-4645-EE87-4FEEFA9F6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1879"/>
                <a:ext cx="5" cy="7"/>
              </a:xfrm>
              <a:custGeom>
                <a:avLst/>
                <a:gdLst>
                  <a:gd name="T0" fmla="*/ 16 w 24"/>
                  <a:gd name="T1" fmla="*/ 5 h 37"/>
                  <a:gd name="T2" fmla="*/ 17 w 24"/>
                  <a:gd name="T3" fmla="*/ 13 h 37"/>
                  <a:gd name="T4" fmla="*/ 18 w 24"/>
                  <a:gd name="T5" fmla="*/ 15 h 37"/>
                  <a:gd name="T6" fmla="*/ 23 w 24"/>
                  <a:gd name="T7" fmla="*/ 18 h 37"/>
                  <a:gd name="T8" fmla="*/ 23 w 24"/>
                  <a:gd name="T9" fmla="*/ 20 h 37"/>
                  <a:gd name="T10" fmla="*/ 24 w 24"/>
                  <a:gd name="T11" fmla="*/ 22 h 37"/>
                  <a:gd name="T12" fmla="*/ 22 w 24"/>
                  <a:gd name="T13" fmla="*/ 29 h 37"/>
                  <a:gd name="T14" fmla="*/ 16 w 24"/>
                  <a:gd name="T15" fmla="*/ 34 h 37"/>
                  <a:gd name="T16" fmla="*/ 13 w 24"/>
                  <a:gd name="T17" fmla="*/ 35 h 37"/>
                  <a:gd name="T18" fmla="*/ 13 w 24"/>
                  <a:gd name="T19" fmla="*/ 37 h 37"/>
                  <a:gd name="T20" fmla="*/ 12 w 24"/>
                  <a:gd name="T21" fmla="*/ 32 h 37"/>
                  <a:gd name="T22" fmla="*/ 16 w 24"/>
                  <a:gd name="T23" fmla="*/ 24 h 37"/>
                  <a:gd name="T24" fmla="*/ 15 w 24"/>
                  <a:gd name="T25" fmla="*/ 21 h 37"/>
                  <a:gd name="T26" fmla="*/ 15 w 24"/>
                  <a:gd name="T27" fmla="*/ 20 h 37"/>
                  <a:gd name="T28" fmla="*/ 12 w 24"/>
                  <a:gd name="T29" fmla="*/ 18 h 37"/>
                  <a:gd name="T30" fmla="*/ 11 w 24"/>
                  <a:gd name="T31" fmla="*/ 20 h 37"/>
                  <a:gd name="T32" fmla="*/ 9 w 24"/>
                  <a:gd name="T33" fmla="*/ 18 h 37"/>
                  <a:gd name="T34" fmla="*/ 2 w 24"/>
                  <a:gd name="T35" fmla="*/ 13 h 37"/>
                  <a:gd name="T36" fmla="*/ 0 w 24"/>
                  <a:gd name="T37" fmla="*/ 11 h 37"/>
                  <a:gd name="T38" fmla="*/ 1 w 24"/>
                  <a:gd name="T39" fmla="*/ 10 h 37"/>
                  <a:gd name="T40" fmla="*/ 2 w 24"/>
                  <a:gd name="T41" fmla="*/ 7 h 37"/>
                  <a:gd name="T42" fmla="*/ 7 w 24"/>
                  <a:gd name="T43" fmla="*/ 5 h 37"/>
                  <a:gd name="T44" fmla="*/ 10 w 24"/>
                  <a:gd name="T45" fmla="*/ 1 h 37"/>
                  <a:gd name="T46" fmla="*/ 15 w 24"/>
                  <a:gd name="T47" fmla="*/ 0 h 37"/>
                  <a:gd name="T48" fmla="*/ 15 w 24"/>
                  <a:gd name="T49" fmla="*/ 1 h 37"/>
                  <a:gd name="T50" fmla="*/ 16 w 24"/>
                  <a:gd name="T51" fmla="*/ 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" h="37">
                    <a:moveTo>
                      <a:pt x="16" y="5"/>
                    </a:moveTo>
                    <a:lnTo>
                      <a:pt x="17" y="13"/>
                    </a:lnTo>
                    <a:lnTo>
                      <a:pt x="18" y="15"/>
                    </a:lnTo>
                    <a:lnTo>
                      <a:pt x="23" y="18"/>
                    </a:lnTo>
                    <a:lnTo>
                      <a:pt x="23" y="20"/>
                    </a:lnTo>
                    <a:lnTo>
                      <a:pt x="24" y="22"/>
                    </a:lnTo>
                    <a:lnTo>
                      <a:pt x="22" y="29"/>
                    </a:lnTo>
                    <a:lnTo>
                      <a:pt x="16" y="34"/>
                    </a:lnTo>
                    <a:lnTo>
                      <a:pt x="13" y="35"/>
                    </a:lnTo>
                    <a:lnTo>
                      <a:pt x="13" y="37"/>
                    </a:lnTo>
                    <a:lnTo>
                      <a:pt x="12" y="32"/>
                    </a:lnTo>
                    <a:lnTo>
                      <a:pt x="16" y="24"/>
                    </a:lnTo>
                    <a:lnTo>
                      <a:pt x="15" y="21"/>
                    </a:lnTo>
                    <a:lnTo>
                      <a:pt x="15" y="20"/>
                    </a:lnTo>
                    <a:lnTo>
                      <a:pt x="12" y="18"/>
                    </a:lnTo>
                    <a:lnTo>
                      <a:pt x="11" y="20"/>
                    </a:lnTo>
                    <a:lnTo>
                      <a:pt x="9" y="18"/>
                    </a:lnTo>
                    <a:lnTo>
                      <a:pt x="2" y="13"/>
                    </a:lnTo>
                    <a:lnTo>
                      <a:pt x="0" y="11"/>
                    </a:lnTo>
                    <a:lnTo>
                      <a:pt x="1" y="10"/>
                    </a:lnTo>
                    <a:lnTo>
                      <a:pt x="2" y="7"/>
                    </a:lnTo>
                    <a:lnTo>
                      <a:pt x="7" y="5"/>
                    </a:lnTo>
                    <a:lnTo>
                      <a:pt x="10" y="1"/>
                    </a:lnTo>
                    <a:lnTo>
                      <a:pt x="15" y="0"/>
                    </a:lnTo>
                    <a:lnTo>
                      <a:pt x="15" y="1"/>
                    </a:lnTo>
                    <a:lnTo>
                      <a:pt x="16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019">
                <a:extLst>
                  <a:ext uri="{FF2B5EF4-FFF2-40B4-BE49-F238E27FC236}">
                    <a16:creationId xmlns:a16="http://schemas.microsoft.com/office/drawing/2014/main" id="{55A86FA0-28A3-663F-D805-A32038764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7" y="1906"/>
                <a:ext cx="3" cy="5"/>
              </a:xfrm>
              <a:custGeom>
                <a:avLst/>
                <a:gdLst>
                  <a:gd name="T0" fmla="*/ 5 w 17"/>
                  <a:gd name="T1" fmla="*/ 2 h 28"/>
                  <a:gd name="T2" fmla="*/ 1 w 17"/>
                  <a:gd name="T3" fmla="*/ 8 h 28"/>
                  <a:gd name="T4" fmla="*/ 0 w 17"/>
                  <a:gd name="T5" fmla="*/ 10 h 28"/>
                  <a:gd name="T6" fmla="*/ 3 w 17"/>
                  <a:gd name="T7" fmla="*/ 15 h 28"/>
                  <a:gd name="T8" fmla="*/ 5 w 17"/>
                  <a:gd name="T9" fmla="*/ 16 h 28"/>
                  <a:gd name="T10" fmla="*/ 6 w 17"/>
                  <a:gd name="T11" fmla="*/ 19 h 28"/>
                  <a:gd name="T12" fmla="*/ 6 w 17"/>
                  <a:gd name="T13" fmla="*/ 24 h 28"/>
                  <a:gd name="T14" fmla="*/ 7 w 17"/>
                  <a:gd name="T15" fmla="*/ 27 h 28"/>
                  <a:gd name="T16" fmla="*/ 11 w 17"/>
                  <a:gd name="T17" fmla="*/ 28 h 28"/>
                  <a:gd name="T18" fmla="*/ 12 w 17"/>
                  <a:gd name="T19" fmla="*/ 26 h 28"/>
                  <a:gd name="T20" fmla="*/ 14 w 17"/>
                  <a:gd name="T21" fmla="*/ 22 h 28"/>
                  <a:gd name="T22" fmla="*/ 17 w 17"/>
                  <a:gd name="T23" fmla="*/ 11 h 28"/>
                  <a:gd name="T24" fmla="*/ 16 w 17"/>
                  <a:gd name="T25" fmla="*/ 9 h 28"/>
                  <a:gd name="T26" fmla="*/ 14 w 17"/>
                  <a:gd name="T27" fmla="*/ 8 h 28"/>
                  <a:gd name="T28" fmla="*/ 12 w 17"/>
                  <a:gd name="T29" fmla="*/ 5 h 28"/>
                  <a:gd name="T30" fmla="*/ 11 w 17"/>
                  <a:gd name="T31" fmla="*/ 4 h 28"/>
                  <a:gd name="T32" fmla="*/ 8 w 17"/>
                  <a:gd name="T33" fmla="*/ 2 h 28"/>
                  <a:gd name="T34" fmla="*/ 6 w 17"/>
                  <a:gd name="T35" fmla="*/ 0 h 28"/>
                  <a:gd name="T36" fmla="*/ 5 w 17"/>
                  <a:gd name="T3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28">
                    <a:moveTo>
                      <a:pt x="5" y="2"/>
                    </a:moveTo>
                    <a:lnTo>
                      <a:pt x="1" y="8"/>
                    </a:lnTo>
                    <a:lnTo>
                      <a:pt x="0" y="10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6" y="19"/>
                    </a:lnTo>
                    <a:lnTo>
                      <a:pt x="6" y="24"/>
                    </a:lnTo>
                    <a:lnTo>
                      <a:pt x="7" y="27"/>
                    </a:lnTo>
                    <a:lnTo>
                      <a:pt x="11" y="28"/>
                    </a:lnTo>
                    <a:lnTo>
                      <a:pt x="12" y="26"/>
                    </a:lnTo>
                    <a:lnTo>
                      <a:pt x="14" y="22"/>
                    </a:lnTo>
                    <a:lnTo>
                      <a:pt x="17" y="11"/>
                    </a:lnTo>
                    <a:lnTo>
                      <a:pt x="16" y="9"/>
                    </a:lnTo>
                    <a:lnTo>
                      <a:pt x="14" y="8"/>
                    </a:lnTo>
                    <a:lnTo>
                      <a:pt x="12" y="5"/>
                    </a:lnTo>
                    <a:lnTo>
                      <a:pt x="11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5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020">
                <a:extLst>
                  <a:ext uri="{FF2B5EF4-FFF2-40B4-BE49-F238E27FC236}">
                    <a16:creationId xmlns:a16="http://schemas.microsoft.com/office/drawing/2014/main" id="{435567F2-3D9B-9E3A-11A7-512437EE7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1899"/>
                <a:ext cx="6" cy="3"/>
              </a:xfrm>
              <a:custGeom>
                <a:avLst/>
                <a:gdLst>
                  <a:gd name="T0" fmla="*/ 12 w 26"/>
                  <a:gd name="T1" fmla="*/ 4 h 19"/>
                  <a:gd name="T2" fmla="*/ 11 w 26"/>
                  <a:gd name="T3" fmla="*/ 6 h 19"/>
                  <a:gd name="T4" fmla="*/ 10 w 26"/>
                  <a:gd name="T5" fmla="*/ 6 h 19"/>
                  <a:gd name="T6" fmla="*/ 10 w 26"/>
                  <a:gd name="T7" fmla="*/ 8 h 19"/>
                  <a:gd name="T8" fmla="*/ 9 w 26"/>
                  <a:gd name="T9" fmla="*/ 8 h 19"/>
                  <a:gd name="T10" fmla="*/ 9 w 26"/>
                  <a:gd name="T11" fmla="*/ 9 h 19"/>
                  <a:gd name="T12" fmla="*/ 5 w 26"/>
                  <a:gd name="T13" fmla="*/ 8 h 19"/>
                  <a:gd name="T14" fmla="*/ 5 w 26"/>
                  <a:gd name="T15" fmla="*/ 6 h 19"/>
                  <a:gd name="T16" fmla="*/ 3 w 26"/>
                  <a:gd name="T17" fmla="*/ 4 h 19"/>
                  <a:gd name="T18" fmla="*/ 1 w 26"/>
                  <a:gd name="T19" fmla="*/ 5 h 19"/>
                  <a:gd name="T20" fmla="*/ 0 w 26"/>
                  <a:gd name="T21" fmla="*/ 8 h 19"/>
                  <a:gd name="T22" fmla="*/ 4 w 26"/>
                  <a:gd name="T23" fmla="*/ 14 h 19"/>
                  <a:gd name="T24" fmla="*/ 6 w 26"/>
                  <a:gd name="T25" fmla="*/ 16 h 19"/>
                  <a:gd name="T26" fmla="*/ 13 w 26"/>
                  <a:gd name="T27" fmla="*/ 19 h 19"/>
                  <a:gd name="T28" fmla="*/ 18 w 26"/>
                  <a:gd name="T29" fmla="*/ 17 h 19"/>
                  <a:gd name="T30" fmla="*/ 18 w 26"/>
                  <a:gd name="T31" fmla="*/ 16 h 19"/>
                  <a:gd name="T32" fmla="*/ 20 w 26"/>
                  <a:gd name="T33" fmla="*/ 16 h 19"/>
                  <a:gd name="T34" fmla="*/ 22 w 26"/>
                  <a:gd name="T35" fmla="*/ 16 h 19"/>
                  <a:gd name="T36" fmla="*/ 24 w 26"/>
                  <a:gd name="T37" fmla="*/ 14 h 19"/>
                  <a:gd name="T38" fmla="*/ 26 w 26"/>
                  <a:gd name="T39" fmla="*/ 14 h 19"/>
                  <a:gd name="T40" fmla="*/ 24 w 26"/>
                  <a:gd name="T41" fmla="*/ 11 h 19"/>
                  <a:gd name="T42" fmla="*/ 23 w 26"/>
                  <a:gd name="T43" fmla="*/ 10 h 19"/>
                  <a:gd name="T44" fmla="*/ 22 w 26"/>
                  <a:gd name="T45" fmla="*/ 9 h 19"/>
                  <a:gd name="T46" fmla="*/ 24 w 26"/>
                  <a:gd name="T47" fmla="*/ 6 h 19"/>
                  <a:gd name="T48" fmla="*/ 24 w 26"/>
                  <a:gd name="T49" fmla="*/ 4 h 19"/>
                  <a:gd name="T50" fmla="*/ 23 w 26"/>
                  <a:gd name="T51" fmla="*/ 2 h 19"/>
                  <a:gd name="T52" fmla="*/ 20 w 26"/>
                  <a:gd name="T53" fmla="*/ 0 h 19"/>
                  <a:gd name="T54" fmla="*/ 12 w 26"/>
                  <a:gd name="T5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6" h="19">
                    <a:moveTo>
                      <a:pt x="12" y="4"/>
                    </a:moveTo>
                    <a:lnTo>
                      <a:pt x="11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9" y="8"/>
                    </a:lnTo>
                    <a:lnTo>
                      <a:pt x="9" y="9"/>
                    </a:lnTo>
                    <a:lnTo>
                      <a:pt x="5" y="8"/>
                    </a:lnTo>
                    <a:lnTo>
                      <a:pt x="5" y="6"/>
                    </a:lnTo>
                    <a:lnTo>
                      <a:pt x="3" y="4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4" y="14"/>
                    </a:lnTo>
                    <a:lnTo>
                      <a:pt x="6" y="16"/>
                    </a:lnTo>
                    <a:lnTo>
                      <a:pt x="13" y="19"/>
                    </a:lnTo>
                    <a:lnTo>
                      <a:pt x="18" y="17"/>
                    </a:lnTo>
                    <a:lnTo>
                      <a:pt x="18" y="16"/>
                    </a:lnTo>
                    <a:lnTo>
                      <a:pt x="20" y="16"/>
                    </a:lnTo>
                    <a:lnTo>
                      <a:pt x="22" y="16"/>
                    </a:lnTo>
                    <a:lnTo>
                      <a:pt x="24" y="14"/>
                    </a:lnTo>
                    <a:lnTo>
                      <a:pt x="26" y="14"/>
                    </a:lnTo>
                    <a:lnTo>
                      <a:pt x="24" y="11"/>
                    </a:lnTo>
                    <a:lnTo>
                      <a:pt x="23" y="10"/>
                    </a:lnTo>
                    <a:lnTo>
                      <a:pt x="22" y="9"/>
                    </a:lnTo>
                    <a:lnTo>
                      <a:pt x="24" y="6"/>
                    </a:lnTo>
                    <a:lnTo>
                      <a:pt x="24" y="4"/>
                    </a:lnTo>
                    <a:lnTo>
                      <a:pt x="23" y="2"/>
                    </a:lnTo>
                    <a:lnTo>
                      <a:pt x="20" y="0"/>
                    </a:lnTo>
                    <a:lnTo>
                      <a:pt x="12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021">
                <a:extLst>
                  <a:ext uri="{FF2B5EF4-FFF2-40B4-BE49-F238E27FC236}">
                    <a16:creationId xmlns:a16="http://schemas.microsoft.com/office/drawing/2014/main" id="{70FB4BD6-A799-47D2-8A36-B0D5FA69A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865"/>
                <a:ext cx="8" cy="6"/>
              </a:xfrm>
              <a:custGeom>
                <a:avLst/>
                <a:gdLst>
                  <a:gd name="T0" fmla="*/ 27 w 40"/>
                  <a:gd name="T1" fmla="*/ 18 h 30"/>
                  <a:gd name="T2" fmla="*/ 19 w 40"/>
                  <a:gd name="T3" fmla="*/ 20 h 30"/>
                  <a:gd name="T4" fmla="*/ 18 w 40"/>
                  <a:gd name="T5" fmla="*/ 22 h 30"/>
                  <a:gd name="T6" fmla="*/ 19 w 40"/>
                  <a:gd name="T7" fmla="*/ 24 h 30"/>
                  <a:gd name="T8" fmla="*/ 25 w 40"/>
                  <a:gd name="T9" fmla="*/ 29 h 30"/>
                  <a:gd name="T10" fmla="*/ 26 w 40"/>
                  <a:gd name="T11" fmla="*/ 29 h 30"/>
                  <a:gd name="T12" fmla="*/ 29 w 40"/>
                  <a:gd name="T13" fmla="*/ 30 h 30"/>
                  <a:gd name="T14" fmla="*/ 31 w 40"/>
                  <a:gd name="T15" fmla="*/ 30 h 30"/>
                  <a:gd name="T16" fmla="*/ 36 w 40"/>
                  <a:gd name="T17" fmla="*/ 27 h 30"/>
                  <a:gd name="T18" fmla="*/ 38 w 40"/>
                  <a:gd name="T19" fmla="*/ 25 h 30"/>
                  <a:gd name="T20" fmla="*/ 38 w 40"/>
                  <a:gd name="T21" fmla="*/ 24 h 30"/>
                  <a:gd name="T22" fmla="*/ 40 w 40"/>
                  <a:gd name="T23" fmla="*/ 24 h 30"/>
                  <a:gd name="T24" fmla="*/ 40 w 40"/>
                  <a:gd name="T25" fmla="*/ 14 h 30"/>
                  <a:gd name="T26" fmla="*/ 38 w 40"/>
                  <a:gd name="T27" fmla="*/ 8 h 30"/>
                  <a:gd name="T28" fmla="*/ 37 w 40"/>
                  <a:gd name="T29" fmla="*/ 7 h 30"/>
                  <a:gd name="T30" fmla="*/ 33 w 40"/>
                  <a:gd name="T31" fmla="*/ 5 h 30"/>
                  <a:gd name="T32" fmla="*/ 31 w 40"/>
                  <a:gd name="T33" fmla="*/ 6 h 30"/>
                  <a:gd name="T34" fmla="*/ 27 w 40"/>
                  <a:gd name="T35" fmla="*/ 6 h 30"/>
                  <a:gd name="T36" fmla="*/ 26 w 40"/>
                  <a:gd name="T37" fmla="*/ 7 h 30"/>
                  <a:gd name="T38" fmla="*/ 25 w 40"/>
                  <a:gd name="T39" fmla="*/ 7 h 30"/>
                  <a:gd name="T40" fmla="*/ 19 w 40"/>
                  <a:gd name="T41" fmla="*/ 7 h 30"/>
                  <a:gd name="T42" fmla="*/ 16 w 40"/>
                  <a:gd name="T43" fmla="*/ 10 h 30"/>
                  <a:gd name="T44" fmla="*/ 14 w 40"/>
                  <a:gd name="T45" fmla="*/ 10 h 30"/>
                  <a:gd name="T46" fmla="*/ 12 w 40"/>
                  <a:gd name="T47" fmla="*/ 6 h 30"/>
                  <a:gd name="T48" fmla="*/ 7 w 40"/>
                  <a:gd name="T49" fmla="*/ 0 h 30"/>
                  <a:gd name="T50" fmla="*/ 2 w 40"/>
                  <a:gd name="T51" fmla="*/ 2 h 30"/>
                  <a:gd name="T52" fmla="*/ 0 w 40"/>
                  <a:gd name="T53" fmla="*/ 3 h 30"/>
                  <a:gd name="T54" fmla="*/ 3 w 40"/>
                  <a:gd name="T55" fmla="*/ 6 h 30"/>
                  <a:gd name="T56" fmla="*/ 12 w 40"/>
                  <a:gd name="T57" fmla="*/ 14 h 30"/>
                  <a:gd name="T58" fmla="*/ 13 w 40"/>
                  <a:gd name="T59" fmla="*/ 14 h 30"/>
                  <a:gd name="T60" fmla="*/ 15 w 40"/>
                  <a:gd name="T61" fmla="*/ 14 h 30"/>
                  <a:gd name="T62" fmla="*/ 18 w 40"/>
                  <a:gd name="T63" fmla="*/ 12 h 30"/>
                  <a:gd name="T64" fmla="*/ 23 w 40"/>
                  <a:gd name="T65" fmla="*/ 13 h 30"/>
                  <a:gd name="T66" fmla="*/ 27 w 40"/>
                  <a:gd name="T67" fmla="*/ 1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30">
                    <a:moveTo>
                      <a:pt x="27" y="18"/>
                    </a:moveTo>
                    <a:lnTo>
                      <a:pt x="19" y="20"/>
                    </a:lnTo>
                    <a:lnTo>
                      <a:pt x="18" y="22"/>
                    </a:lnTo>
                    <a:lnTo>
                      <a:pt x="19" y="24"/>
                    </a:lnTo>
                    <a:lnTo>
                      <a:pt x="25" y="29"/>
                    </a:lnTo>
                    <a:lnTo>
                      <a:pt x="26" y="29"/>
                    </a:lnTo>
                    <a:lnTo>
                      <a:pt x="29" y="30"/>
                    </a:lnTo>
                    <a:lnTo>
                      <a:pt x="31" y="30"/>
                    </a:lnTo>
                    <a:lnTo>
                      <a:pt x="36" y="27"/>
                    </a:lnTo>
                    <a:lnTo>
                      <a:pt x="38" y="25"/>
                    </a:lnTo>
                    <a:lnTo>
                      <a:pt x="38" y="24"/>
                    </a:lnTo>
                    <a:lnTo>
                      <a:pt x="40" y="24"/>
                    </a:lnTo>
                    <a:lnTo>
                      <a:pt x="40" y="14"/>
                    </a:lnTo>
                    <a:lnTo>
                      <a:pt x="38" y="8"/>
                    </a:lnTo>
                    <a:lnTo>
                      <a:pt x="37" y="7"/>
                    </a:lnTo>
                    <a:lnTo>
                      <a:pt x="33" y="5"/>
                    </a:lnTo>
                    <a:lnTo>
                      <a:pt x="31" y="6"/>
                    </a:lnTo>
                    <a:lnTo>
                      <a:pt x="27" y="6"/>
                    </a:lnTo>
                    <a:lnTo>
                      <a:pt x="26" y="7"/>
                    </a:lnTo>
                    <a:lnTo>
                      <a:pt x="25" y="7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4" y="10"/>
                    </a:lnTo>
                    <a:lnTo>
                      <a:pt x="12" y="6"/>
                    </a:lnTo>
                    <a:lnTo>
                      <a:pt x="7" y="0"/>
                    </a:lnTo>
                    <a:lnTo>
                      <a:pt x="2" y="2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12" y="14"/>
                    </a:lnTo>
                    <a:lnTo>
                      <a:pt x="13" y="14"/>
                    </a:lnTo>
                    <a:lnTo>
                      <a:pt x="15" y="14"/>
                    </a:lnTo>
                    <a:lnTo>
                      <a:pt x="18" y="12"/>
                    </a:lnTo>
                    <a:lnTo>
                      <a:pt x="23" y="13"/>
                    </a:lnTo>
                    <a:lnTo>
                      <a:pt x="27" y="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022">
                <a:extLst>
                  <a:ext uri="{FF2B5EF4-FFF2-40B4-BE49-F238E27FC236}">
                    <a16:creationId xmlns:a16="http://schemas.microsoft.com/office/drawing/2014/main" id="{BEE73EA1-7587-7192-B4DF-E8089634D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875"/>
                <a:ext cx="3" cy="5"/>
              </a:xfrm>
              <a:custGeom>
                <a:avLst/>
                <a:gdLst>
                  <a:gd name="T0" fmla="*/ 13 w 18"/>
                  <a:gd name="T1" fmla="*/ 15 h 23"/>
                  <a:gd name="T2" fmla="*/ 16 w 18"/>
                  <a:gd name="T3" fmla="*/ 20 h 23"/>
                  <a:gd name="T4" fmla="*/ 18 w 18"/>
                  <a:gd name="T5" fmla="*/ 23 h 23"/>
                  <a:gd name="T6" fmla="*/ 18 w 18"/>
                  <a:gd name="T7" fmla="*/ 17 h 23"/>
                  <a:gd name="T8" fmla="*/ 17 w 18"/>
                  <a:gd name="T9" fmla="*/ 6 h 23"/>
                  <a:gd name="T10" fmla="*/ 12 w 18"/>
                  <a:gd name="T11" fmla="*/ 6 h 23"/>
                  <a:gd name="T12" fmla="*/ 8 w 18"/>
                  <a:gd name="T13" fmla="*/ 7 h 23"/>
                  <a:gd name="T14" fmla="*/ 6 w 18"/>
                  <a:gd name="T15" fmla="*/ 4 h 23"/>
                  <a:gd name="T16" fmla="*/ 7 w 18"/>
                  <a:gd name="T17" fmla="*/ 3 h 23"/>
                  <a:gd name="T18" fmla="*/ 8 w 18"/>
                  <a:gd name="T19" fmla="*/ 0 h 23"/>
                  <a:gd name="T20" fmla="*/ 7 w 18"/>
                  <a:gd name="T21" fmla="*/ 0 h 23"/>
                  <a:gd name="T22" fmla="*/ 0 w 18"/>
                  <a:gd name="T23" fmla="*/ 8 h 23"/>
                  <a:gd name="T24" fmla="*/ 0 w 18"/>
                  <a:gd name="T25" fmla="*/ 12 h 23"/>
                  <a:gd name="T26" fmla="*/ 0 w 18"/>
                  <a:gd name="T27" fmla="*/ 13 h 23"/>
                  <a:gd name="T28" fmla="*/ 2 w 18"/>
                  <a:gd name="T29" fmla="*/ 14 h 23"/>
                  <a:gd name="T30" fmla="*/ 11 w 18"/>
                  <a:gd name="T31" fmla="*/ 14 h 23"/>
                  <a:gd name="T32" fmla="*/ 13 w 18"/>
                  <a:gd name="T33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3">
                    <a:moveTo>
                      <a:pt x="13" y="15"/>
                    </a:moveTo>
                    <a:lnTo>
                      <a:pt x="16" y="20"/>
                    </a:lnTo>
                    <a:lnTo>
                      <a:pt x="18" y="23"/>
                    </a:lnTo>
                    <a:lnTo>
                      <a:pt x="18" y="17"/>
                    </a:lnTo>
                    <a:lnTo>
                      <a:pt x="17" y="6"/>
                    </a:lnTo>
                    <a:lnTo>
                      <a:pt x="12" y="6"/>
                    </a:lnTo>
                    <a:lnTo>
                      <a:pt x="8" y="7"/>
                    </a:lnTo>
                    <a:lnTo>
                      <a:pt x="6" y="4"/>
                    </a:lnTo>
                    <a:lnTo>
                      <a:pt x="7" y="3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3"/>
                    </a:lnTo>
                    <a:lnTo>
                      <a:pt x="2" y="14"/>
                    </a:lnTo>
                    <a:lnTo>
                      <a:pt x="11" y="14"/>
                    </a:lnTo>
                    <a:lnTo>
                      <a:pt x="13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1023">
                <a:extLst>
                  <a:ext uri="{FF2B5EF4-FFF2-40B4-BE49-F238E27FC236}">
                    <a16:creationId xmlns:a16="http://schemas.microsoft.com/office/drawing/2014/main" id="{CC8430DB-C3EA-EB3D-C7FF-AA68C6F448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4" y="1873"/>
                <a:ext cx="4" cy="4"/>
              </a:xfrm>
              <a:custGeom>
                <a:avLst/>
                <a:gdLst>
                  <a:gd name="T0" fmla="*/ 22 w 22"/>
                  <a:gd name="T1" fmla="*/ 17 h 23"/>
                  <a:gd name="T2" fmla="*/ 19 w 22"/>
                  <a:gd name="T3" fmla="*/ 13 h 23"/>
                  <a:gd name="T4" fmla="*/ 16 w 22"/>
                  <a:gd name="T5" fmla="*/ 12 h 23"/>
                  <a:gd name="T6" fmla="*/ 13 w 22"/>
                  <a:gd name="T7" fmla="*/ 11 h 23"/>
                  <a:gd name="T8" fmla="*/ 11 w 22"/>
                  <a:gd name="T9" fmla="*/ 8 h 23"/>
                  <a:gd name="T10" fmla="*/ 7 w 22"/>
                  <a:gd name="T11" fmla="*/ 8 h 23"/>
                  <a:gd name="T12" fmla="*/ 7 w 22"/>
                  <a:gd name="T13" fmla="*/ 3 h 23"/>
                  <a:gd name="T14" fmla="*/ 5 w 22"/>
                  <a:gd name="T15" fmla="*/ 0 h 23"/>
                  <a:gd name="T16" fmla="*/ 3 w 22"/>
                  <a:gd name="T17" fmla="*/ 1 h 23"/>
                  <a:gd name="T18" fmla="*/ 0 w 22"/>
                  <a:gd name="T19" fmla="*/ 2 h 23"/>
                  <a:gd name="T20" fmla="*/ 1 w 22"/>
                  <a:gd name="T21" fmla="*/ 7 h 23"/>
                  <a:gd name="T22" fmla="*/ 6 w 22"/>
                  <a:gd name="T23" fmla="*/ 14 h 23"/>
                  <a:gd name="T24" fmla="*/ 8 w 22"/>
                  <a:gd name="T25" fmla="*/ 15 h 23"/>
                  <a:gd name="T26" fmla="*/ 9 w 22"/>
                  <a:gd name="T27" fmla="*/ 18 h 23"/>
                  <a:gd name="T28" fmla="*/ 11 w 22"/>
                  <a:gd name="T29" fmla="*/ 20 h 23"/>
                  <a:gd name="T30" fmla="*/ 17 w 22"/>
                  <a:gd name="T31" fmla="*/ 23 h 23"/>
                  <a:gd name="T32" fmla="*/ 19 w 22"/>
                  <a:gd name="T33" fmla="*/ 21 h 23"/>
                  <a:gd name="T34" fmla="*/ 22 w 22"/>
                  <a:gd name="T35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2" h="23">
                    <a:moveTo>
                      <a:pt x="22" y="17"/>
                    </a:moveTo>
                    <a:lnTo>
                      <a:pt x="19" y="13"/>
                    </a:lnTo>
                    <a:lnTo>
                      <a:pt x="16" y="12"/>
                    </a:lnTo>
                    <a:lnTo>
                      <a:pt x="13" y="11"/>
                    </a:lnTo>
                    <a:lnTo>
                      <a:pt x="11" y="8"/>
                    </a:lnTo>
                    <a:lnTo>
                      <a:pt x="7" y="8"/>
                    </a:lnTo>
                    <a:lnTo>
                      <a:pt x="7" y="3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2"/>
                    </a:lnTo>
                    <a:lnTo>
                      <a:pt x="1" y="7"/>
                    </a:lnTo>
                    <a:lnTo>
                      <a:pt x="6" y="14"/>
                    </a:lnTo>
                    <a:lnTo>
                      <a:pt x="8" y="15"/>
                    </a:lnTo>
                    <a:lnTo>
                      <a:pt x="9" y="18"/>
                    </a:lnTo>
                    <a:lnTo>
                      <a:pt x="11" y="20"/>
                    </a:lnTo>
                    <a:lnTo>
                      <a:pt x="17" y="23"/>
                    </a:lnTo>
                    <a:lnTo>
                      <a:pt x="19" y="21"/>
                    </a:lnTo>
                    <a:lnTo>
                      <a:pt x="22" y="1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1024">
                <a:extLst>
                  <a:ext uri="{FF2B5EF4-FFF2-40B4-BE49-F238E27FC236}">
                    <a16:creationId xmlns:a16="http://schemas.microsoft.com/office/drawing/2014/main" id="{A80F2B8F-5E1E-2C9B-2F82-75284EB93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1740"/>
                <a:ext cx="10" cy="47"/>
              </a:xfrm>
              <a:custGeom>
                <a:avLst/>
                <a:gdLst>
                  <a:gd name="T0" fmla="*/ 26 w 51"/>
                  <a:gd name="T1" fmla="*/ 26 h 237"/>
                  <a:gd name="T2" fmla="*/ 22 w 51"/>
                  <a:gd name="T3" fmla="*/ 28 h 237"/>
                  <a:gd name="T4" fmla="*/ 17 w 51"/>
                  <a:gd name="T5" fmla="*/ 39 h 237"/>
                  <a:gd name="T6" fmla="*/ 16 w 51"/>
                  <a:gd name="T7" fmla="*/ 50 h 237"/>
                  <a:gd name="T8" fmla="*/ 36 w 51"/>
                  <a:gd name="T9" fmla="*/ 64 h 237"/>
                  <a:gd name="T10" fmla="*/ 39 w 51"/>
                  <a:gd name="T11" fmla="*/ 68 h 237"/>
                  <a:gd name="T12" fmla="*/ 22 w 51"/>
                  <a:gd name="T13" fmla="*/ 70 h 237"/>
                  <a:gd name="T14" fmla="*/ 14 w 51"/>
                  <a:gd name="T15" fmla="*/ 83 h 237"/>
                  <a:gd name="T16" fmla="*/ 14 w 51"/>
                  <a:gd name="T17" fmla="*/ 90 h 237"/>
                  <a:gd name="T18" fmla="*/ 24 w 51"/>
                  <a:gd name="T19" fmla="*/ 90 h 237"/>
                  <a:gd name="T20" fmla="*/ 16 w 51"/>
                  <a:gd name="T21" fmla="*/ 103 h 237"/>
                  <a:gd name="T22" fmla="*/ 20 w 51"/>
                  <a:gd name="T23" fmla="*/ 115 h 237"/>
                  <a:gd name="T24" fmla="*/ 13 w 51"/>
                  <a:gd name="T25" fmla="*/ 131 h 237"/>
                  <a:gd name="T26" fmla="*/ 19 w 51"/>
                  <a:gd name="T27" fmla="*/ 152 h 237"/>
                  <a:gd name="T28" fmla="*/ 31 w 51"/>
                  <a:gd name="T29" fmla="*/ 157 h 237"/>
                  <a:gd name="T30" fmla="*/ 37 w 51"/>
                  <a:gd name="T31" fmla="*/ 165 h 237"/>
                  <a:gd name="T32" fmla="*/ 31 w 51"/>
                  <a:gd name="T33" fmla="*/ 181 h 237"/>
                  <a:gd name="T34" fmla="*/ 26 w 51"/>
                  <a:gd name="T35" fmla="*/ 186 h 237"/>
                  <a:gd name="T36" fmla="*/ 22 w 51"/>
                  <a:gd name="T37" fmla="*/ 197 h 237"/>
                  <a:gd name="T38" fmla="*/ 20 w 51"/>
                  <a:gd name="T39" fmla="*/ 199 h 237"/>
                  <a:gd name="T40" fmla="*/ 13 w 51"/>
                  <a:gd name="T41" fmla="*/ 195 h 237"/>
                  <a:gd name="T42" fmla="*/ 2 w 51"/>
                  <a:gd name="T43" fmla="*/ 205 h 237"/>
                  <a:gd name="T44" fmla="*/ 11 w 51"/>
                  <a:gd name="T45" fmla="*/ 217 h 237"/>
                  <a:gd name="T46" fmla="*/ 19 w 51"/>
                  <a:gd name="T47" fmla="*/ 229 h 237"/>
                  <a:gd name="T48" fmla="*/ 25 w 51"/>
                  <a:gd name="T49" fmla="*/ 228 h 237"/>
                  <a:gd name="T50" fmla="*/ 26 w 51"/>
                  <a:gd name="T51" fmla="*/ 211 h 237"/>
                  <a:gd name="T52" fmla="*/ 13 w 51"/>
                  <a:gd name="T53" fmla="*/ 212 h 237"/>
                  <a:gd name="T54" fmla="*/ 19 w 51"/>
                  <a:gd name="T55" fmla="*/ 207 h 237"/>
                  <a:gd name="T56" fmla="*/ 30 w 51"/>
                  <a:gd name="T57" fmla="*/ 199 h 237"/>
                  <a:gd name="T58" fmla="*/ 40 w 51"/>
                  <a:gd name="T59" fmla="*/ 187 h 237"/>
                  <a:gd name="T60" fmla="*/ 48 w 51"/>
                  <a:gd name="T61" fmla="*/ 181 h 237"/>
                  <a:gd name="T62" fmla="*/ 48 w 51"/>
                  <a:gd name="T63" fmla="*/ 166 h 237"/>
                  <a:gd name="T64" fmla="*/ 33 w 51"/>
                  <a:gd name="T65" fmla="*/ 144 h 237"/>
                  <a:gd name="T66" fmla="*/ 27 w 51"/>
                  <a:gd name="T67" fmla="*/ 147 h 237"/>
                  <a:gd name="T68" fmla="*/ 25 w 51"/>
                  <a:gd name="T69" fmla="*/ 125 h 237"/>
                  <a:gd name="T70" fmla="*/ 31 w 51"/>
                  <a:gd name="T71" fmla="*/ 119 h 237"/>
                  <a:gd name="T72" fmla="*/ 25 w 51"/>
                  <a:gd name="T73" fmla="*/ 102 h 237"/>
                  <a:gd name="T74" fmla="*/ 31 w 51"/>
                  <a:gd name="T75" fmla="*/ 95 h 237"/>
                  <a:gd name="T76" fmla="*/ 32 w 51"/>
                  <a:gd name="T77" fmla="*/ 89 h 237"/>
                  <a:gd name="T78" fmla="*/ 20 w 51"/>
                  <a:gd name="T79" fmla="*/ 80 h 237"/>
                  <a:gd name="T80" fmla="*/ 43 w 51"/>
                  <a:gd name="T81" fmla="*/ 69 h 237"/>
                  <a:gd name="T82" fmla="*/ 38 w 51"/>
                  <a:gd name="T83" fmla="*/ 60 h 237"/>
                  <a:gd name="T84" fmla="*/ 26 w 51"/>
                  <a:gd name="T85" fmla="*/ 57 h 237"/>
                  <a:gd name="T86" fmla="*/ 22 w 51"/>
                  <a:gd name="T87" fmla="*/ 40 h 237"/>
                  <a:gd name="T88" fmla="*/ 25 w 51"/>
                  <a:gd name="T89" fmla="*/ 37 h 237"/>
                  <a:gd name="T90" fmla="*/ 34 w 51"/>
                  <a:gd name="T91" fmla="*/ 33 h 237"/>
                  <a:gd name="T92" fmla="*/ 34 w 51"/>
                  <a:gd name="T93" fmla="*/ 24 h 237"/>
                  <a:gd name="T94" fmla="*/ 51 w 51"/>
                  <a:gd name="T95" fmla="*/ 14 h 237"/>
                  <a:gd name="T96" fmla="*/ 44 w 51"/>
                  <a:gd name="T97" fmla="*/ 6 h 237"/>
                  <a:gd name="T98" fmla="*/ 39 w 51"/>
                  <a:gd name="T99" fmla="*/ 7 h 237"/>
                  <a:gd name="T100" fmla="*/ 42 w 51"/>
                  <a:gd name="T101" fmla="*/ 18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1" h="237">
                    <a:moveTo>
                      <a:pt x="31" y="22"/>
                    </a:moveTo>
                    <a:lnTo>
                      <a:pt x="27" y="23"/>
                    </a:lnTo>
                    <a:lnTo>
                      <a:pt x="27" y="26"/>
                    </a:lnTo>
                    <a:lnTo>
                      <a:pt x="26" y="26"/>
                    </a:lnTo>
                    <a:lnTo>
                      <a:pt x="26" y="27"/>
                    </a:lnTo>
                    <a:lnTo>
                      <a:pt x="24" y="27"/>
                    </a:lnTo>
                    <a:lnTo>
                      <a:pt x="22" y="27"/>
                    </a:lnTo>
                    <a:lnTo>
                      <a:pt x="22" y="28"/>
                    </a:lnTo>
                    <a:lnTo>
                      <a:pt x="16" y="29"/>
                    </a:lnTo>
                    <a:lnTo>
                      <a:pt x="16" y="35"/>
                    </a:lnTo>
                    <a:lnTo>
                      <a:pt x="16" y="37"/>
                    </a:lnTo>
                    <a:lnTo>
                      <a:pt x="17" y="39"/>
                    </a:lnTo>
                    <a:lnTo>
                      <a:pt x="17" y="40"/>
                    </a:lnTo>
                    <a:lnTo>
                      <a:pt x="17" y="43"/>
                    </a:lnTo>
                    <a:lnTo>
                      <a:pt x="15" y="46"/>
                    </a:lnTo>
                    <a:lnTo>
                      <a:pt x="16" y="50"/>
                    </a:lnTo>
                    <a:lnTo>
                      <a:pt x="21" y="60"/>
                    </a:lnTo>
                    <a:lnTo>
                      <a:pt x="24" y="62"/>
                    </a:lnTo>
                    <a:lnTo>
                      <a:pt x="28" y="63"/>
                    </a:lnTo>
                    <a:lnTo>
                      <a:pt x="36" y="64"/>
                    </a:lnTo>
                    <a:lnTo>
                      <a:pt x="37" y="64"/>
                    </a:lnTo>
                    <a:lnTo>
                      <a:pt x="39" y="66"/>
                    </a:lnTo>
                    <a:lnTo>
                      <a:pt x="40" y="68"/>
                    </a:lnTo>
                    <a:lnTo>
                      <a:pt x="39" y="68"/>
                    </a:lnTo>
                    <a:lnTo>
                      <a:pt x="37" y="68"/>
                    </a:lnTo>
                    <a:lnTo>
                      <a:pt x="36" y="68"/>
                    </a:lnTo>
                    <a:lnTo>
                      <a:pt x="36" y="69"/>
                    </a:lnTo>
                    <a:lnTo>
                      <a:pt x="22" y="70"/>
                    </a:lnTo>
                    <a:lnTo>
                      <a:pt x="15" y="72"/>
                    </a:lnTo>
                    <a:lnTo>
                      <a:pt x="15" y="75"/>
                    </a:lnTo>
                    <a:lnTo>
                      <a:pt x="15" y="78"/>
                    </a:lnTo>
                    <a:lnTo>
                      <a:pt x="14" y="83"/>
                    </a:lnTo>
                    <a:lnTo>
                      <a:pt x="11" y="84"/>
                    </a:lnTo>
                    <a:lnTo>
                      <a:pt x="11" y="86"/>
                    </a:lnTo>
                    <a:lnTo>
                      <a:pt x="11" y="87"/>
                    </a:lnTo>
                    <a:lnTo>
                      <a:pt x="14" y="90"/>
                    </a:lnTo>
                    <a:lnTo>
                      <a:pt x="20" y="90"/>
                    </a:lnTo>
                    <a:lnTo>
                      <a:pt x="22" y="89"/>
                    </a:lnTo>
                    <a:lnTo>
                      <a:pt x="24" y="89"/>
                    </a:lnTo>
                    <a:lnTo>
                      <a:pt x="24" y="90"/>
                    </a:lnTo>
                    <a:lnTo>
                      <a:pt x="22" y="94"/>
                    </a:lnTo>
                    <a:lnTo>
                      <a:pt x="17" y="96"/>
                    </a:lnTo>
                    <a:lnTo>
                      <a:pt x="14" y="97"/>
                    </a:lnTo>
                    <a:lnTo>
                      <a:pt x="16" y="103"/>
                    </a:lnTo>
                    <a:lnTo>
                      <a:pt x="21" y="112"/>
                    </a:lnTo>
                    <a:lnTo>
                      <a:pt x="20" y="112"/>
                    </a:lnTo>
                    <a:lnTo>
                      <a:pt x="20" y="113"/>
                    </a:lnTo>
                    <a:lnTo>
                      <a:pt x="20" y="115"/>
                    </a:lnTo>
                    <a:lnTo>
                      <a:pt x="20" y="117"/>
                    </a:lnTo>
                    <a:lnTo>
                      <a:pt x="16" y="121"/>
                    </a:lnTo>
                    <a:lnTo>
                      <a:pt x="14" y="125"/>
                    </a:lnTo>
                    <a:lnTo>
                      <a:pt x="13" y="131"/>
                    </a:lnTo>
                    <a:lnTo>
                      <a:pt x="13" y="135"/>
                    </a:lnTo>
                    <a:lnTo>
                      <a:pt x="13" y="137"/>
                    </a:lnTo>
                    <a:lnTo>
                      <a:pt x="14" y="142"/>
                    </a:lnTo>
                    <a:lnTo>
                      <a:pt x="19" y="152"/>
                    </a:lnTo>
                    <a:lnTo>
                      <a:pt x="21" y="155"/>
                    </a:lnTo>
                    <a:lnTo>
                      <a:pt x="25" y="157"/>
                    </a:lnTo>
                    <a:lnTo>
                      <a:pt x="28" y="155"/>
                    </a:lnTo>
                    <a:lnTo>
                      <a:pt x="31" y="157"/>
                    </a:lnTo>
                    <a:lnTo>
                      <a:pt x="34" y="158"/>
                    </a:lnTo>
                    <a:lnTo>
                      <a:pt x="37" y="161"/>
                    </a:lnTo>
                    <a:lnTo>
                      <a:pt x="37" y="164"/>
                    </a:lnTo>
                    <a:lnTo>
                      <a:pt x="37" y="165"/>
                    </a:lnTo>
                    <a:lnTo>
                      <a:pt x="38" y="167"/>
                    </a:lnTo>
                    <a:lnTo>
                      <a:pt x="37" y="170"/>
                    </a:lnTo>
                    <a:lnTo>
                      <a:pt x="37" y="174"/>
                    </a:lnTo>
                    <a:lnTo>
                      <a:pt x="31" y="181"/>
                    </a:lnTo>
                    <a:lnTo>
                      <a:pt x="28" y="184"/>
                    </a:lnTo>
                    <a:lnTo>
                      <a:pt x="27" y="184"/>
                    </a:lnTo>
                    <a:lnTo>
                      <a:pt x="27" y="186"/>
                    </a:lnTo>
                    <a:lnTo>
                      <a:pt x="26" y="186"/>
                    </a:lnTo>
                    <a:lnTo>
                      <a:pt x="26" y="187"/>
                    </a:lnTo>
                    <a:lnTo>
                      <a:pt x="22" y="189"/>
                    </a:lnTo>
                    <a:lnTo>
                      <a:pt x="21" y="192"/>
                    </a:lnTo>
                    <a:lnTo>
                      <a:pt x="22" y="197"/>
                    </a:lnTo>
                    <a:lnTo>
                      <a:pt x="22" y="198"/>
                    </a:lnTo>
                    <a:lnTo>
                      <a:pt x="21" y="198"/>
                    </a:lnTo>
                    <a:lnTo>
                      <a:pt x="20" y="198"/>
                    </a:lnTo>
                    <a:lnTo>
                      <a:pt x="20" y="199"/>
                    </a:lnTo>
                    <a:lnTo>
                      <a:pt x="16" y="200"/>
                    </a:lnTo>
                    <a:lnTo>
                      <a:pt x="13" y="201"/>
                    </a:lnTo>
                    <a:lnTo>
                      <a:pt x="13" y="199"/>
                    </a:lnTo>
                    <a:lnTo>
                      <a:pt x="13" y="195"/>
                    </a:lnTo>
                    <a:lnTo>
                      <a:pt x="10" y="192"/>
                    </a:lnTo>
                    <a:lnTo>
                      <a:pt x="10" y="198"/>
                    </a:lnTo>
                    <a:lnTo>
                      <a:pt x="7" y="204"/>
                    </a:lnTo>
                    <a:lnTo>
                      <a:pt x="2" y="205"/>
                    </a:lnTo>
                    <a:lnTo>
                      <a:pt x="0" y="209"/>
                    </a:lnTo>
                    <a:lnTo>
                      <a:pt x="3" y="214"/>
                    </a:lnTo>
                    <a:lnTo>
                      <a:pt x="7" y="216"/>
                    </a:lnTo>
                    <a:lnTo>
                      <a:pt x="11" y="217"/>
                    </a:lnTo>
                    <a:lnTo>
                      <a:pt x="16" y="218"/>
                    </a:lnTo>
                    <a:lnTo>
                      <a:pt x="17" y="218"/>
                    </a:lnTo>
                    <a:lnTo>
                      <a:pt x="17" y="222"/>
                    </a:lnTo>
                    <a:lnTo>
                      <a:pt x="19" y="229"/>
                    </a:lnTo>
                    <a:lnTo>
                      <a:pt x="17" y="232"/>
                    </a:lnTo>
                    <a:lnTo>
                      <a:pt x="14" y="237"/>
                    </a:lnTo>
                    <a:lnTo>
                      <a:pt x="21" y="234"/>
                    </a:lnTo>
                    <a:lnTo>
                      <a:pt x="25" y="228"/>
                    </a:lnTo>
                    <a:lnTo>
                      <a:pt x="24" y="224"/>
                    </a:lnTo>
                    <a:lnTo>
                      <a:pt x="26" y="220"/>
                    </a:lnTo>
                    <a:lnTo>
                      <a:pt x="27" y="214"/>
                    </a:lnTo>
                    <a:lnTo>
                      <a:pt x="26" y="211"/>
                    </a:lnTo>
                    <a:lnTo>
                      <a:pt x="25" y="211"/>
                    </a:lnTo>
                    <a:lnTo>
                      <a:pt x="21" y="210"/>
                    </a:lnTo>
                    <a:lnTo>
                      <a:pt x="17" y="211"/>
                    </a:lnTo>
                    <a:lnTo>
                      <a:pt x="13" y="212"/>
                    </a:lnTo>
                    <a:lnTo>
                      <a:pt x="10" y="212"/>
                    </a:lnTo>
                    <a:lnTo>
                      <a:pt x="8" y="210"/>
                    </a:lnTo>
                    <a:lnTo>
                      <a:pt x="13" y="210"/>
                    </a:lnTo>
                    <a:lnTo>
                      <a:pt x="19" y="207"/>
                    </a:lnTo>
                    <a:lnTo>
                      <a:pt x="21" y="205"/>
                    </a:lnTo>
                    <a:lnTo>
                      <a:pt x="28" y="204"/>
                    </a:lnTo>
                    <a:lnTo>
                      <a:pt x="30" y="201"/>
                    </a:lnTo>
                    <a:lnTo>
                      <a:pt x="30" y="199"/>
                    </a:lnTo>
                    <a:lnTo>
                      <a:pt x="30" y="198"/>
                    </a:lnTo>
                    <a:lnTo>
                      <a:pt x="32" y="192"/>
                    </a:lnTo>
                    <a:lnTo>
                      <a:pt x="40" y="188"/>
                    </a:lnTo>
                    <a:lnTo>
                      <a:pt x="40" y="187"/>
                    </a:lnTo>
                    <a:lnTo>
                      <a:pt x="42" y="187"/>
                    </a:lnTo>
                    <a:lnTo>
                      <a:pt x="43" y="187"/>
                    </a:lnTo>
                    <a:lnTo>
                      <a:pt x="45" y="183"/>
                    </a:lnTo>
                    <a:lnTo>
                      <a:pt x="48" y="181"/>
                    </a:lnTo>
                    <a:lnTo>
                      <a:pt x="47" y="178"/>
                    </a:lnTo>
                    <a:lnTo>
                      <a:pt x="49" y="172"/>
                    </a:lnTo>
                    <a:lnTo>
                      <a:pt x="49" y="169"/>
                    </a:lnTo>
                    <a:lnTo>
                      <a:pt x="48" y="166"/>
                    </a:lnTo>
                    <a:lnTo>
                      <a:pt x="47" y="161"/>
                    </a:lnTo>
                    <a:lnTo>
                      <a:pt x="43" y="152"/>
                    </a:lnTo>
                    <a:lnTo>
                      <a:pt x="38" y="146"/>
                    </a:lnTo>
                    <a:lnTo>
                      <a:pt x="33" y="144"/>
                    </a:lnTo>
                    <a:lnTo>
                      <a:pt x="32" y="148"/>
                    </a:lnTo>
                    <a:lnTo>
                      <a:pt x="31" y="148"/>
                    </a:lnTo>
                    <a:lnTo>
                      <a:pt x="28" y="147"/>
                    </a:lnTo>
                    <a:lnTo>
                      <a:pt x="27" y="147"/>
                    </a:lnTo>
                    <a:lnTo>
                      <a:pt x="24" y="138"/>
                    </a:lnTo>
                    <a:lnTo>
                      <a:pt x="22" y="134"/>
                    </a:lnTo>
                    <a:lnTo>
                      <a:pt x="24" y="129"/>
                    </a:lnTo>
                    <a:lnTo>
                      <a:pt x="25" y="125"/>
                    </a:lnTo>
                    <a:lnTo>
                      <a:pt x="30" y="123"/>
                    </a:lnTo>
                    <a:lnTo>
                      <a:pt x="30" y="120"/>
                    </a:lnTo>
                    <a:lnTo>
                      <a:pt x="30" y="119"/>
                    </a:lnTo>
                    <a:lnTo>
                      <a:pt x="31" y="119"/>
                    </a:lnTo>
                    <a:lnTo>
                      <a:pt x="31" y="117"/>
                    </a:lnTo>
                    <a:lnTo>
                      <a:pt x="32" y="114"/>
                    </a:lnTo>
                    <a:lnTo>
                      <a:pt x="26" y="104"/>
                    </a:lnTo>
                    <a:lnTo>
                      <a:pt x="25" y="102"/>
                    </a:lnTo>
                    <a:lnTo>
                      <a:pt x="26" y="101"/>
                    </a:lnTo>
                    <a:lnTo>
                      <a:pt x="27" y="98"/>
                    </a:lnTo>
                    <a:lnTo>
                      <a:pt x="31" y="97"/>
                    </a:lnTo>
                    <a:lnTo>
                      <a:pt x="31" y="95"/>
                    </a:lnTo>
                    <a:lnTo>
                      <a:pt x="31" y="94"/>
                    </a:lnTo>
                    <a:lnTo>
                      <a:pt x="32" y="94"/>
                    </a:lnTo>
                    <a:lnTo>
                      <a:pt x="32" y="91"/>
                    </a:lnTo>
                    <a:lnTo>
                      <a:pt x="32" y="89"/>
                    </a:lnTo>
                    <a:lnTo>
                      <a:pt x="30" y="85"/>
                    </a:lnTo>
                    <a:lnTo>
                      <a:pt x="25" y="84"/>
                    </a:lnTo>
                    <a:lnTo>
                      <a:pt x="21" y="83"/>
                    </a:lnTo>
                    <a:lnTo>
                      <a:pt x="20" y="80"/>
                    </a:lnTo>
                    <a:lnTo>
                      <a:pt x="24" y="75"/>
                    </a:lnTo>
                    <a:lnTo>
                      <a:pt x="30" y="74"/>
                    </a:lnTo>
                    <a:lnTo>
                      <a:pt x="42" y="72"/>
                    </a:lnTo>
                    <a:lnTo>
                      <a:pt x="43" y="69"/>
                    </a:lnTo>
                    <a:lnTo>
                      <a:pt x="43" y="68"/>
                    </a:lnTo>
                    <a:lnTo>
                      <a:pt x="44" y="68"/>
                    </a:lnTo>
                    <a:lnTo>
                      <a:pt x="43" y="66"/>
                    </a:lnTo>
                    <a:lnTo>
                      <a:pt x="38" y="60"/>
                    </a:lnTo>
                    <a:lnTo>
                      <a:pt x="33" y="56"/>
                    </a:lnTo>
                    <a:lnTo>
                      <a:pt x="30" y="57"/>
                    </a:lnTo>
                    <a:lnTo>
                      <a:pt x="26" y="58"/>
                    </a:lnTo>
                    <a:lnTo>
                      <a:pt x="26" y="57"/>
                    </a:lnTo>
                    <a:lnTo>
                      <a:pt x="21" y="51"/>
                    </a:lnTo>
                    <a:lnTo>
                      <a:pt x="22" y="44"/>
                    </a:lnTo>
                    <a:lnTo>
                      <a:pt x="22" y="41"/>
                    </a:lnTo>
                    <a:lnTo>
                      <a:pt x="22" y="40"/>
                    </a:lnTo>
                    <a:lnTo>
                      <a:pt x="24" y="40"/>
                    </a:lnTo>
                    <a:lnTo>
                      <a:pt x="24" y="38"/>
                    </a:lnTo>
                    <a:lnTo>
                      <a:pt x="24" y="37"/>
                    </a:lnTo>
                    <a:lnTo>
                      <a:pt x="25" y="37"/>
                    </a:lnTo>
                    <a:lnTo>
                      <a:pt x="25" y="34"/>
                    </a:lnTo>
                    <a:lnTo>
                      <a:pt x="27" y="34"/>
                    </a:lnTo>
                    <a:lnTo>
                      <a:pt x="30" y="34"/>
                    </a:lnTo>
                    <a:lnTo>
                      <a:pt x="34" y="33"/>
                    </a:lnTo>
                    <a:lnTo>
                      <a:pt x="37" y="30"/>
                    </a:lnTo>
                    <a:lnTo>
                      <a:pt x="36" y="28"/>
                    </a:lnTo>
                    <a:lnTo>
                      <a:pt x="33" y="26"/>
                    </a:lnTo>
                    <a:lnTo>
                      <a:pt x="34" y="24"/>
                    </a:lnTo>
                    <a:lnTo>
                      <a:pt x="38" y="24"/>
                    </a:lnTo>
                    <a:lnTo>
                      <a:pt x="47" y="22"/>
                    </a:lnTo>
                    <a:lnTo>
                      <a:pt x="49" y="20"/>
                    </a:lnTo>
                    <a:lnTo>
                      <a:pt x="51" y="14"/>
                    </a:lnTo>
                    <a:lnTo>
                      <a:pt x="50" y="11"/>
                    </a:lnTo>
                    <a:lnTo>
                      <a:pt x="49" y="10"/>
                    </a:lnTo>
                    <a:lnTo>
                      <a:pt x="47" y="7"/>
                    </a:lnTo>
                    <a:lnTo>
                      <a:pt x="44" y="6"/>
                    </a:lnTo>
                    <a:lnTo>
                      <a:pt x="42" y="4"/>
                    </a:lnTo>
                    <a:lnTo>
                      <a:pt x="42" y="0"/>
                    </a:lnTo>
                    <a:lnTo>
                      <a:pt x="39" y="1"/>
                    </a:lnTo>
                    <a:lnTo>
                      <a:pt x="39" y="7"/>
                    </a:lnTo>
                    <a:lnTo>
                      <a:pt x="43" y="11"/>
                    </a:lnTo>
                    <a:lnTo>
                      <a:pt x="45" y="15"/>
                    </a:lnTo>
                    <a:lnTo>
                      <a:pt x="44" y="17"/>
                    </a:lnTo>
                    <a:lnTo>
                      <a:pt x="42" y="18"/>
                    </a:lnTo>
                    <a:lnTo>
                      <a:pt x="37" y="18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1025">
                <a:extLst>
                  <a:ext uri="{FF2B5EF4-FFF2-40B4-BE49-F238E27FC236}">
                    <a16:creationId xmlns:a16="http://schemas.microsoft.com/office/drawing/2014/main" id="{4A0BBADD-0C65-B2D4-8DB2-A56AA0B72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1801"/>
                <a:ext cx="8" cy="10"/>
              </a:xfrm>
              <a:custGeom>
                <a:avLst/>
                <a:gdLst>
                  <a:gd name="T0" fmla="*/ 40 w 40"/>
                  <a:gd name="T1" fmla="*/ 5 h 48"/>
                  <a:gd name="T2" fmla="*/ 38 w 40"/>
                  <a:gd name="T3" fmla="*/ 1 h 48"/>
                  <a:gd name="T4" fmla="*/ 36 w 40"/>
                  <a:gd name="T5" fmla="*/ 0 h 48"/>
                  <a:gd name="T6" fmla="*/ 30 w 40"/>
                  <a:gd name="T7" fmla="*/ 0 h 48"/>
                  <a:gd name="T8" fmla="*/ 27 w 40"/>
                  <a:gd name="T9" fmla="*/ 3 h 48"/>
                  <a:gd name="T10" fmla="*/ 5 w 40"/>
                  <a:gd name="T11" fmla="*/ 24 h 48"/>
                  <a:gd name="T12" fmla="*/ 3 w 40"/>
                  <a:gd name="T13" fmla="*/ 33 h 48"/>
                  <a:gd name="T14" fmla="*/ 0 w 40"/>
                  <a:gd name="T15" fmla="*/ 48 h 48"/>
                  <a:gd name="T16" fmla="*/ 2 w 40"/>
                  <a:gd name="T17" fmla="*/ 46 h 48"/>
                  <a:gd name="T18" fmla="*/ 4 w 40"/>
                  <a:gd name="T19" fmla="*/ 45 h 48"/>
                  <a:gd name="T20" fmla="*/ 8 w 40"/>
                  <a:gd name="T21" fmla="*/ 40 h 48"/>
                  <a:gd name="T22" fmla="*/ 14 w 40"/>
                  <a:gd name="T23" fmla="*/ 29 h 48"/>
                  <a:gd name="T24" fmla="*/ 17 w 40"/>
                  <a:gd name="T25" fmla="*/ 24 h 48"/>
                  <a:gd name="T26" fmla="*/ 26 w 40"/>
                  <a:gd name="T27" fmla="*/ 22 h 48"/>
                  <a:gd name="T28" fmla="*/ 26 w 40"/>
                  <a:gd name="T29" fmla="*/ 20 h 48"/>
                  <a:gd name="T30" fmla="*/ 27 w 40"/>
                  <a:gd name="T31" fmla="*/ 20 h 48"/>
                  <a:gd name="T32" fmla="*/ 30 w 40"/>
                  <a:gd name="T33" fmla="*/ 20 h 48"/>
                  <a:gd name="T34" fmla="*/ 30 w 40"/>
                  <a:gd name="T35" fmla="*/ 18 h 48"/>
                  <a:gd name="T36" fmla="*/ 30 w 40"/>
                  <a:gd name="T37" fmla="*/ 17 h 48"/>
                  <a:gd name="T38" fmla="*/ 31 w 40"/>
                  <a:gd name="T39" fmla="*/ 17 h 48"/>
                  <a:gd name="T40" fmla="*/ 32 w 40"/>
                  <a:gd name="T41" fmla="*/ 12 h 48"/>
                  <a:gd name="T42" fmla="*/ 36 w 40"/>
                  <a:gd name="T43" fmla="*/ 10 h 48"/>
                  <a:gd name="T44" fmla="*/ 40 w 40"/>
                  <a:gd name="T45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" h="48">
                    <a:moveTo>
                      <a:pt x="40" y="5"/>
                    </a:moveTo>
                    <a:lnTo>
                      <a:pt x="38" y="1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27" y="3"/>
                    </a:lnTo>
                    <a:lnTo>
                      <a:pt x="5" y="24"/>
                    </a:lnTo>
                    <a:lnTo>
                      <a:pt x="3" y="33"/>
                    </a:lnTo>
                    <a:lnTo>
                      <a:pt x="0" y="48"/>
                    </a:lnTo>
                    <a:lnTo>
                      <a:pt x="2" y="46"/>
                    </a:lnTo>
                    <a:lnTo>
                      <a:pt x="4" y="45"/>
                    </a:lnTo>
                    <a:lnTo>
                      <a:pt x="8" y="40"/>
                    </a:lnTo>
                    <a:lnTo>
                      <a:pt x="14" y="29"/>
                    </a:lnTo>
                    <a:lnTo>
                      <a:pt x="17" y="24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27" y="20"/>
                    </a:lnTo>
                    <a:lnTo>
                      <a:pt x="30" y="20"/>
                    </a:lnTo>
                    <a:lnTo>
                      <a:pt x="30" y="18"/>
                    </a:lnTo>
                    <a:lnTo>
                      <a:pt x="30" y="17"/>
                    </a:lnTo>
                    <a:lnTo>
                      <a:pt x="31" y="17"/>
                    </a:lnTo>
                    <a:lnTo>
                      <a:pt x="32" y="12"/>
                    </a:lnTo>
                    <a:lnTo>
                      <a:pt x="36" y="10"/>
                    </a:lnTo>
                    <a:lnTo>
                      <a:pt x="40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1026">
                <a:extLst>
                  <a:ext uri="{FF2B5EF4-FFF2-40B4-BE49-F238E27FC236}">
                    <a16:creationId xmlns:a16="http://schemas.microsoft.com/office/drawing/2014/main" id="{040D1DF8-B784-63F6-1A92-9EDE2E9DC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1740"/>
                <a:ext cx="10" cy="47"/>
              </a:xfrm>
              <a:custGeom>
                <a:avLst/>
                <a:gdLst>
                  <a:gd name="T0" fmla="*/ 44 w 51"/>
                  <a:gd name="T1" fmla="*/ 17 h 237"/>
                  <a:gd name="T2" fmla="*/ 39 w 51"/>
                  <a:gd name="T3" fmla="*/ 1 h 237"/>
                  <a:gd name="T4" fmla="*/ 47 w 51"/>
                  <a:gd name="T5" fmla="*/ 7 h 237"/>
                  <a:gd name="T6" fmla="*/ 49 w 51"/>
                  <a:gd name="T7" fmla="*/ 20 h 237"/>
                  <a:gd name="T8" fmla="*/ 33 w 51"/>
                  <a:gd name="T9" fmla="*/ 26 h 237"/>
                  <a:gd name="T10" fmla="*/ 30 w 51"/>
                  <a:gd name="T11" fmla="*/ 34 h 237"/>
                  <a:gd name="T12" fmla="*/ 24 w 51"/>
                  <a:gd name="T13" fmla="*/ 37 h 237"/>
                  <a:gd name="T14" fmla="*/ 22 w 51"/>
                  <a:gd name="T15" fmla="*/ 41 h 237"/>
                  <a:gd name="T16" fmla="*/ 26 w 51"/>
                  <a:gd name="T17" fmla="*/ 58 h 237"/>
                  <a:gd name="T18" fmla="*/ 43 w 51"/>
                  <a:gd name="T19" fmla="*/ 66 h 237"/>
                  <a:gd name="T20" fmla="*/ 42 w 51"/>
                  <a:gd name="T21" fmla="*/ 72 h 237"/>
                  <a:gd name="T22" fmla="*/ 21 w 51"/>
                  <a:gd name="T23" fmla="*/ 83 h 237"/>
                  <a:gd name="T24" fmla="*/ 32 w 51"/>
                  <a:gd name="T25" fmla="*/ 91 h 237"/>
                  <a:gd name="T26" fmla="*/ 31 w 51"/>
                  <a:gd name="T27" fmla="*/ 97 h 237"/>
                  <a:gd name="T28" fmla="*/ 26 w 51"/>
                  <a:gd name="T29" fmla="*/ 104 h 237"/>
                  <a:gd name="T30" fmla="*/ 30 w 51"/>
                  <a:gd name="T31" fmla="*/ 119 h 237"/>
                  <a:gd name="T32" fmla="*/ 24 w 51"/>
                  <a:gd name="T33" fmla="*/ 129 h 237"/>
                  <a:gd name="T34" fmla="*/ 28 w 51"/>
                  <a:gd name="T35" fmla="*/ 147 h 237"/>
                  <a:gd name="T36" fmla="*/ 38 w 51"/>
                  <a:gd name="T37" fmla="*/ 146 h 237"/>
                  <a:gd name="T38" fmla="*/ 49 w 51"/>
                  <a:gd name="T39" fmla="*/ 169 h 237"/>
                  <a:gd name="T40" fmla="*/ 45 w 51"/>
                  <a:gd name="T41" fmla="*/ 183 h 237"/>
                  <a:gd name="T42" fmla="*/ 40 w 51"/>
                  <a:gd name="T43" fmla="*/ 188 h 237"/>
                  <a:gd name="T44" fmla="*/ 30 w 51"/>
                  <a:gd name="T45" fmla="*/ 201 h 237"/>
                  <a:gd name="T46" fmla="*/ 13 w 51"/>
                  <a:gd name="T47" fmla="*/ 210 h 237"/>
                  <a:gd name="T48" fmla="*/ 17 w 51"/>
                  <a:gd name="T49" fmla="*/ 211 h 237"/>
                  <a:gd name="T50" fmla="*/ 27 w 51"/>
                  <a:gd name="T51" fmla="*/ 214 h 237"/>
                  <a:gd name="T52" fmla="*/ 21 w 51"/>
                  <a:gd name="T53" fmla="*/ 234 h 237"/>
                  <a:gd name="T54" fmla="*/ 17 w 51"/>
                  <a:gd name="T55" fmla="*/ 222 h 237"/>
                  <a:gd name="T56" fmla="*/ 7 w 51"/>
                  <a:gd name="T57" fmla="*/ 216 h 237"/>
                  <a:gd name="T58" fmla="*/ 7 w 51"/>
                  <a:gd name="T59" fmla="*/ 204 h 237"/>
                  <a:gd name="T60" fmla="*/ 13 w 51"/>
                  <a:gd name="T61" fmla="*/ 199 h 237"/>
                  <a:gd name="T62" fmla="*/ 20 w 51"/>
                  <a:gd name="T63" fmla="*/ 198 h 237"/>
                  <a:gd name="T64" fmla="*/ 21 w 51"/>
                  <a:gd name="T65" fmla="*/ 192 h 237"/>
                  <a:gd name="T66" fmla="*/ 27 w 51"/>
                  <a:gd name="T67" fmla="*/ 186 h 237"/>
                  <a:gd name="T68" fmla="*/ 37 w 51"/>
                  <a:gd name="T69" fmla="*/ 174 h 237"/>
                  <a:gd name="T70" fmla="*/ 37 w 51"/>
                  <a:gd name="T71" fmla="*/ 164 h 237"/>
                  <a:gd name="T72" fmla="*/ 28 w 51"/>
                  <a:gd name="T73" fmla="*/ 155 h 237"/>
                  <a:gd name="T74" fmla="*/ 14 w 51"/>
                  <a:gd name="T75" fmla="*/ 142 h 237"/>
                  <a:gd name="T76" fmla="*/ 14 w 51"/>
                  <a:gd name="T77" fmla="*/ 125 h 237"/>
                  <a:gd name="T78" fmla="*/ 20 w 51"/>
                  <a:gd name="T79" fmla="*/ 113 h 237"/>
                  <a:gd name="T80" fmla="*/ 14 w 51"/>
                  <a:gd name="T81" fmla="*/ 97 h 237"/>
                  <a:gd name="T82" fmla="*/ 24 w 51"/>
                  <a:gd name="T83" fmla="*/ 89 h 237"/>
                  <a:gd name="T84" fmla="*/ 11 w 51"/>
                  <a:gd name="T85" fmla="*/ 87 h 237"/>
                  <a:gd name="T86" fmla="*/ 15 w 51"/>
                  <a:gd name="T87" fmla="*/ 78 h 237"/>
                  <a:gd name="T88" fmla="*/ 36 w 51"/>
                  <a:gd name="T89" fmla="*/ 69 h 237"/>
                  <a:gd name="T90" fmla="*/ 40 w 51"/>
                  <a:gd name="T91" fmla="*/ 68 h 237"/>
                  <a:gd name="T92" fmla="*/ 28 w 51"/>
                  <a:gd name="T93" fmla="*/ 63 h 237"/>
                  <a:gd name="T94" fmla="*/ 15 w 51"/>
                  <a:gd name="T95" fmla="*/ 46 h 237"/>
                  <a:gd name="T96" fmla="*/ 16 w 51"/>
                  <a:gd name="T97" fmla="*/ 37 h 237"/>
                  <a:gd name="T98" fmla="*/ 22 w 51"/>
                  <a:gd name="T99" fmla="*/ 27 h 237"/>
                  <a:gd name="T100" fmla="*/ 27 w 51"/>
                  <a:gd name="T101" fmla="*/ 26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1" h="237">
                    <a:moveTo>
                      <a:pt x="31" y="22"/>
                    </a:moveTo>
                    <a:lnTo>
                      <a:pt x="37" y="18"/>
                    </a:lnTo>
                    <a:lnTo>
                      <a:pt x="42" y="18"/>
                    </a:lnTo>
                    <a:lnTo>
                      <a:pt x="44" y="17"/>
                    </a:lnTo>
                    <a:lnTo>
                      <a:pt x="45" y="15"/>
                    </a:lnTo>
                    <a:lnTo>
                      <a:pt x="43" y="11"/>
                    </a:lnTo>
                    <a:lnTo>
                      <a:pt x="39" y="7"/>
                    </a:lnTo>
                    <a:lnTo>
                      <a:pt x="39" y="1"/>
                    </a:lnTo>
                    <a:lnTo>
                      <a:pt x="42" y="0"/>
                    </a:lnTo>
                    <a:lnTo>
                      <a:pt x="42" y="4"/>
                    </a:lnTo>
                    <a:lnTo>
                      <a:pt x="44" y="6"/>
                    </a:lnTo>
                    <a:lnTo>
                      <a:pt x="47" y="7"/>
                    </a:lnTo>
                    <a:lnTo>
                      <a:pt x="49" y="10"/>
                    </a:lnTo>
                    <a:lnTo>
                      <a:pt x="50" y="11"/>
                    </a:lnTo>
                    <a:lnTo>
                      <a:pt x="51" y="14"/>
                    </a:lnTo>
                    <a:lnTo>
                      <a:pt x="49" y="20"/>
                    </a:lnTo>
                    <a:lnTo>
                      <a:pt x="47" y="22"/>
                    </a:lnTo>
                    <a:lnTo>
                      <a:pt x="38" y="24"/>
                    </a:lnTo>
                    <a:lnTo>
                      <a:pt x="34" y="24"/>
                    </a:lnTo>
                    <a:lnTo>
                      <a:pt x="33" y="26"/>
                    </a:lnTo>
                    <a:lnTo>
                      <a:pt x="36" y="28"/>
                    </a:lnTo>
                    <a:lnTo>
                      <a:pt x="37" y="30"/>
                    </a:lnTo>
                    <a:lnTo>
                      <a:pt x="34" y="33"/>
                    </a:lnTo>
                    <a:lnTo>
                      <a:pt x="30" y="34"/>
                    </a:lnTo>
                    <a:lnTo>
                      <a:pt x="27" y="34"/>
                    </a:lnTo>
                    <a:lnTo>
                      <a:pt x="25" y="34"/>
                    </a:lnTo>
                    <a:lnTo>
                      <a:pt x="25" y="37"/>
                    </a:lnTo>
                    <a:lnTo>
                      <a:pt x="24" y="37"/>
                    </a:lnTo>
                    <a:lnTo>
                      <a:pt x="24" y="38"/>
                    </a:lnTo>
                    <a:lnTo>
                      <a:pt x="24" y="40"/>
                    </a:lnTo>
                    <a:lnTo>
                      <a:pt x="22" y="40"/>
                    </a:lnTo>
                    <a:lnTo>
                      <a:pt x="22" y="41"/>
                    </a:lnTo>
                    <a:lnTo>
                      <a:pt x="22" y="44"/>
                    </a:lnTo>
                    <a:lnTo>
                      <a:pt x="21" y="51"/>
                    </a:lnTo>
                    <a:lnTo>
                      <a:pt x="26" y="57"/>
                    </a:lnTo>
                    <a:lnTo>
                      <a:pt x="26" y="58"/>
                    </a:lnTo>
                    <a:lnTo>
                      <a:pt x="30" y="57"/>
                    </a:lnTo>
                    <a:lnTo>
                      <a:pt x="33" y="56"/>
                    </a:lnTo>
                    <a:lnTo>
                      <a:pt x="38" y="60"/>
                    </a:lnTo>
                    <a:lnTo>
                      <a:pt x="43" y="66"/>
                    </a:lnTo>
                    <a:lnTo>
                      <a:pt x="44" y="68"/>
                    </a:lnTo>
                    <a:lnTo>
                      <a:pt x="43" y="68"/>
                    </a:lnTo>
                    <a:lnTo>
                      <a:pt x="43" y="69"/>
                    </a:lnTo>
                    <a:lnTo>
                      <a:pt x="42" y="72"/>
                    </a:lnTo>
                    <a:lnTo>
                      <a:pt x="30" y="74"/>
                    </a:lnTo>
                    <a:lnTo>
                      <a:pt x="24" y="75"/>
                    </a:lnTo>
                    <a:lnTo>
                      <a:pt x="20" y="80"/>
                    </a:lnTo>
                    <a:lnTo>
                      <a:pt x="21" y="83"/>
                    </a:lnTo>
                    <a:lnTo>
                      <a:pt x="25" y="84"/>
                    </a:lnTo>
                    <a:lnTo>
                      <a:pt x="30" y="85"/>
                    </a:lnTo>
                    <a:lnTo>
                      <a:pt x="32" y="89"/>
                    </a:lnTo>
                    <a:lnTo>
                      <a:pt x="32" y="91"/>
                    </a:lnTo>
                    <a:lnTo>
                      <a:pt x="32" y="94"/>
                    </a:lnTo>
                    <a:lnTo>
                      <a:pt x="31" y="94"/>
                    </a:lnTo>
                    <a:lnTo>
                      <a:pt x="31" y="95"/>
                    </a:lnTo>
                    <a:lnTo>
                      <a:pt x="31" y="97"/>
                    </a:lnTo>
                    <a:lnTo>
                      <a:pt x="27" y="98"/>
                    </a:lnTo>
                    <a:lnTo>
                      <a:pt x="26" y="101"/>
                    </a:lnTo>
                    <a:lnTo>
                      <a:pt x="25" y="102"/>
                    </a:lnTo>
                    <a:lnTo>
                      <a:pt x="26" y="104"/>
                    </a:lnTo>
                    <a:lnTo>
                      <a:pt x="32" y="114"/>
                    </a:lnTo>
                    <a:lnTo>
                      <a:pt x="31" y="117"/>
                    </a:lnTo>
                    <a:lnTo>
                      <a:pt x="31" y="119"/>
                    </a:lnTo>
                    <a:lnTo>
                      <a:pt x="30" y="119"/>
                    </a:lnTo>
                    <a:lnTo>
                      <a:pt x="30" y="120"/>
                    </a:lnTo>
                    <a:lnTo>
                      <a:pt x="30" y="123"/>
                    </a:lnTo>
                    <a:lnTo>
                      <a:pt x="25" y="125"/>
                    </a:lnTo>
                    <a:lnTo>
                      <a:pt x="24" y="129"/>
                    </a:lnTo>
                    <a:lnTo>
                      <a:pt x="22" y="134"/>
                    </a:lnTo>
                    <a:lnTo>
                      <a:pt x="24" y="138"/>
                    </a:lnTo>
                    <a:lnTo>
                      <a:pt x="27" y="147"/>
                    </a:lnTo>
                    <a:lnTo>
                      <a:pt x="28" y="147"/>
                    </a:lnTo>
                    <a:lnTo>
                      <a:pt x="31" y="148"/>
                    </a:lnTo>
                    <a:lnTo>
                      <a:pt x="32" y="148"/>
                    </a:lnTo>
                    <a:lnTo>
                      <a:pt x="33" y="144"/>
                    </a:lnTo>
                    <a:lnTo>
                      <a:pt x="38" y="146"/>
                    </a:lnTo>
                    <a:lnTo>
                      <a:pt x="43" y="152"/>
                    </a:lnTo>
                    <a:lnTo>
                      <a:pt x="47" y="161"/>
                    </a:lnTo>
                    <a:lnTo>
                      <a:pt x="48" y="166"/>
                    </a:lnTo>
                    <a:lnTo>
                      <a:pt x="49" y="169"/>
                    </a:lnTo>
                    <a:lnTo>
                      <a:pt x="49" y="172"/>
                    </a:lnTo>
                    <a:lnTo>
                      <a:pt x="47" y="178"/>
                    </a:lnTo>
                    <a:lnTo>
                      <a:pt x="48" y="181"/>
                    </a:lnTo>
                    <a:lnTo>
                      <a:pt x="45" y="183"/>
                    </a:lnTo>
                    <a:lnTo>
                      <a:pt x="43" y="187"/>
                    </a:lnTo>
                    <a:lnTo>
                      <a:pt x="42" y="187"/>
                    </a:lnTo>
                    <a:lnTo>
                      <a:pt x="40" y="187"/>
                    </a:lnTo>
                    <a:lnTo>
                      <a:pt x="40" y="188"/>
                    </a:lnTo>
                    <a:lnTo>
                      <a:pt x="32" y="192"/>
                    </a:lnTo>
                    <a:lnTo>
                      <a:pt x="30" y="198"/>
                    </a:lnTo>
                    <a:lnTo>
                      <a:pt x="30" y="199"/>
                    </a:lnTo>
                    <a:lnTo>
                      <a:pt x="30" y="201"/>
                    </a:lnTo>
                    <a:lnTo>
                      <a:pt x="28" y="204"/>
                    </a:lnTo>
                    <a:lnTo>
                      <a:pt x="21" y="205"/>
                    </a:lnTo>
                    <a:lnTo>
                      <a:pt x="19" y="207"/>
                    </a:lnTo>
                    <a:lnTo>
                      <a:pt x="13" y="210"/>
                    </a:lnTo>
                    <a:lnTo>
                      <a:pt x="8" y="210"/>
                    </a:lnTo>
                    <a:lnTo>
                      <a:pt x="10" y="212"/>
                    </a:lnTo>
                    <a:lnTo>
                      <a:pt x="13" y="212"/>
                    </a:lnTo>
                    <a:lnTo>
                      <a:pt x="17" y="211"/>
                    </a:lnTo>
                    <a:lnTo>
                      <a:pt x="21" y="210"/>
                    </a:lnTo>
                    <a:lnTo>
                      <a:pt x="25" y="211"/>
                    </a:lnTo>
                    <a:lnTo>
                      <a:pt x="26" y="211"/>
                    </a:lnTo>
                    <a:lnTo>
                      <a:pt x="27" y="214"/>
                    </a:lnTo>
                    <a:lnTo>
                      <a:pt x="26" y="220"/>
                    </a:lnTo>
                    <a:lnTo>
                      <a:pt x="24" y="224"/>
                    </a:lnTo>
                    <a:lnTo>
                      <a:pt x="25" y="228"/>
                    </a:lnTo>
                    <a:lnTo>
                      <a:pt x="21" y="234"/>
                    </a:lnTo>
                    <a:lnTo>
                      <a:pt x="14" y="237"/>
                    </a:lnTo>
                    <a:lnTo>
                      <a:pt x="17" y="232"/>
                    </a:lnTo>
                    <a:lnTo>
                      <a:pt x="19" y="229"/>
                    </a:lnTo>
                    <a:lnTo>
                      <a:pt x="17" y="222"/>
                    </a:lnTo>
                    <a:lnTo>
                      <a:pt x="17" y="218"/>
                    </a:lnTo>
                    <a:lnTo>
                      <a:pt x="16" y="218"/>
                    </a:lnTo>
                    <a:lnTo>
                      <a:pt x="11" y="217"/>
                    </a:lnTo>
                    <a:lnTo>
                      <a:pt x="7" y="216"/>
                    </a:lnTo>
                    <a:lnTo>
                      <a:pt x="3" y="214"/>
                    </a:lnTo>
                    <a:lnTo>
                      <a:pt x="0" y="209"/>
                    </a:lnTo>
                    <a:lnTo>
                      <a:pt x="2" y="205"/>
                    </a:lnTo>
                    <a:lnTo>
                      <a:pt x="7" y="204"/>
                    </a:lnTo>
                    <a:lnTo>
                      <a:pt x="10" y="198"/>
                    </a:lnTo>
                    <a:lnTo>
                      <a:pt x="10" y="192"/>
                    </a:lnTo>
                    <a:lnTo>
                      <a:pt x="13" y="195"/>
                    </a:lnTo>
                    <a:lnTo>
                      <a:pt x="13" y="199"/>
                    </a:lnTo>
                    <a:lnTo>
                      <a:pt x="13" y="201"/>
                    </a:lnTo>
                    <a:lnTo>
                      <a:pt x="16" y="200"/>
                    </a:lnTo>
                    <a:lnTo>
                      <a:pt x="20" y="199"/>
                    </a:lnTo>
                    <a:lnTo>
                      <a:pt x="20" y="198"/>
                    </a:lnTo>
                    <a:lnTo>
                      <a:pt x="21" y="198"/>
                    </a:lnTo>
                    <a:lnTo>
                      <a:pt x="22" y="198"/>
                    </a:lnTo>
                    <a:lnTo>
                      <a:pt x="22" y="197"/>
                    </a:lnTo>
                    <a:lnTo>
                      <a:pt x="21" y="192"/>
                    </a:lnTo>
                    <a:lnTo>
                      <a:pt x="22" y="189"/>
                    </a:lnTo>
                    <a:lnTo>
                      <a:pt x="26" y="187"/>
                    </a:lnTo>
                    <a:lnTo>
                      <a:pt x="26" y="186"/>
                    </a:lnTo>
                    <a:lnTo>
                      <a:pt x="27" y="186"/>
                    </a:lnTo>
                    <a:lnTo>
                      <a:pt x="27" y="184"/>
                    </a:lnTo>
                    <a:lnTo>
                      <a:pt x="28" y="184"/>
                    </a:lnTo>
                    <a:lnTo>
                      <a:pt x="31" y="181"/>
                    </a:lnTo>
                    <a:lnTo>
                      <a:pt x="37" y="174"/>
                    </a:lnTo>
                    <a:lnTo>
                      <a:pt x="37" y="170"/>
                    </a:lnTo>
                    <a:lnTo>
                      <a:pt x="38" y="167"/>
                    </a:lnTo>
                    <a:lnTo>
                      <a:pt x="37" y="165"/>
                    </a:lnTo>
                    <a:lnTo>
                      <a:pt x="37" y="164"/>
                    </a:lnTo>
                    <a:lnTo>
                      <a:pt x="37" y="161"/>
                    </a:lnTo>
                    <a:lnTo>
                      <a:pt x="34" y="158"/>
                    </a:lnTo>
                    <a:lnTo>
                      <a:pt x="31" y="157"/>
                    </a:lnTo>
                    <a:lnTo>
                      <a:pt x="28" y="155"/>
                    </a:lnTo>
                    <a:lnTo>
                      <a:pt x="25" y="157"/>
                    </a:lnTo>
                    <a:lnTo>
                      <a:pt x="21" y="155"/>
                    </a:lnTo>
                    <a:lnTo>
                      <a:pt x="19" y="152"/>
                    </a:lnTo>
                    <a:lnTo>
                      <a:pt x="14" y="142"/>
                    </a:lnTo>
                    <a:lnTo>
                      <a:pt x="13" y="137"/>
                    </a:lnTo>
                    <a:lnTo>
                      <a:pt x="13" y="135"/>
                    </a:lnTo>
                    <a:lnTo>
                      <a:pt x="13" y="131"/>
                    </a:lnTo>
                    <a:lnTo>
                      <a:pt x="14" y="125"/>
                    </a:lnTo>
                    <a:lnTo>
                      <a:pt x="16" y="121"/>
                    </a:lnTo>
                    <a:lnTo>
                      <a:pt x="20" y="117"/>
                    </a:lnTo>
                    <a:lnTo>
                      <a:pt x="20" y="115"/>
                    </a:lnTo>
                    <a:lnTo>
                      <a:pt x="20" y="113"/>
                    </a:lnTo>
                    <a:lnTo>
                      <a:pt x="20" y="112"/>
                    </a:lnTo>
                    <a:lnTo>
                      <a:pt x="21" y="112"/>
                    </a:lnTo>
                    <a:lnTo>
                      <a:pt x="16" y="103"/>
                    </a:lnTo>
                    <a:lnTo>
                      <a:pt x="14" y="97"/>
                    </a:lnTo>
                    <a:lnTo>
                      <a:pt x="17" y="96"/>
                    </a:lnTo>
                    <a:lnTo>
                      <a:pt x="22" y="94"/>
                    </a:lnTo>
                    <a:lnTo>
                      <a:pt x="24" y="90"/>
                    </a:lnTo>
                    <a:lnTo>
                      <a:pt x="24" y="89"/>
                    </a:lnTo>
                    <a:lnTo>
                      <a:pt x="22" y="89"/>
                    </a:lnTo>
                    <a:lnTo>
                      <a:pt x="20" y="90"/>
                    </a:lnTo>
                    <a:lnTo>
                      <a:pt x="14" y="90"/>
                    </a:lnTo>
                    <a:lnTo>
                      <a:pt x="11" y="87"/>
                    </a:lnTo>
                    <a:lnTo>
                      <a:pt x="11" y="86"/>
                    </a:lnTo>
                    <a:lnTo>
                      <a:pt x="11" y="84"/>
                    </a:lnTo>
                    <a:lnTo>
                      <a:pt x="14" y="83"/>
                    </a:lnTo>
                    <a:lnTo>
                      <a:pt x="15" y="78"/>
                    </a:lnTo>
                    <a:lnTo>
                      <a:pt x="15" y="75"/>
                    </a:lnTo>
                    <a:lnTo>
                      <a:pt x="15" y="72"/>
                    </a:lnTo>
                    <a:lnTo>
                      <a:pt x="22" y="70"/>
                    </a:lnTo>
                    <a:lnTo>
                      <a:pt x="36" y="69"/>
                    </a:lnTo>
                    <a:lnTo>
                      <a:pt x="36" y="68"/>
                    </a:lnTo>
                    <a:lnTo>
                      <a:pt x="37" y="68"/>
                    </a:lnTo>
                    <a:lnTo>
                      <a:pt x="39" y="68"/>
                    </a:lnTo>
                    <a:lnTo>
                      <a:pt x="40" y="68"/>
                    </a:lnTo>
                    <a:lnTo>
                      <a:pt x="39" y="66"/>
                    </a:lnTo>
                    <a:lnTo>
                      <a:pt x="37" y="64"/>
                    </a:lnTo>
                    <a:lnTo>
                      <a:pt x="36" y="64"/>
                    </a:lnTo>
                    <a:lnTo>
                      <a:pt x="28" y="63"/>
                    </a:lnTo>
                    <a:lnTo>
                      <a:pt x="24" y="62"/>
                    </a:lnTo>
                    <a:lnTo>
                      <a:pt x="21" y="60"/>
                    </a:lnTo>
                    <a:lnTo>
                      <a:pt x="16" y="50"/>
                    </a:lnTo>
                    <a:lnTo>
                      <a:pt x="15" y="46"/>
                    </a:lnTo>
                    <a:lnTo>
                      <a:pt x="17" y="43"/>
                    </a:lnTo>
                    <a:lnTo>
                      <a:pt x="17" y="40"/>
                    </a:lnTo>
                    <a:lnTo>
                      <a:pt x="17" y="39"/>
                    </a:lnTo>
                    <a:lnTo>
                      <a:pt x="16" y="37"/>
                    </a:lnTo>
                    <a:lnTo>
                      <a:pt x="16" y="35"/>
                    </a:lnTo>
                    <a:lnTo>
                      <a:pt x="16" y="29"/>
                    </a:lnTo>
                    <a:lnTo>
                      <a:pt x="22" y="28"/>
                    </a:lnTo>
                    <a:lnTo>
                      <a:pt x="22" y="27"/>
                    </a:lnTo>
                    <a:lnTo>
                      <a:pt x="24" y="27"/>
                    </a:lnTo>
                    <a:lnTo>
                      <a:pt x="26" y="27"/>
                    </a:lnTo>
                    <a:lnTo>
                      <a:pt x="26" y="26"/>
                    </a:lnTo>
                    <a:lnTo>
                      <a:pt x="27" y="26"/>
                    </a:lnTo>
                    <a:lnTo>
                      <a:pt x="27" y="23"/>
                    </a:lnTo>
                    <a:lnTo>
                      <a:pt x="31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1027">
                <a:extLst>
                  <a:ext uri="{FF2B5EF4-FFF2-40B4-BE49-F238E27FC236}">
                    <a16:creationId xmlns:a16="http://schemas.microsoft.com/office/drawing/2014/main" id="{F9A2863B-59A0-5AD7-577D-D5D9D3317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1801"/>
                <a:ext cx="8" cy="10"/>
              </a:xfrm>
              <a:custGeom>
                <a:avLst/>
                <a:gdLst>
                  <a:gd name="T0" fmla="*/ 36 w 40"/>
                  <a:gd name="T1" fmla="*/ 0 h 48"/>
                  <a:gd name="T2" fmla="*/ 30 w 40"/>
                  <a:gd name="T3" fmla="*/ 0 h 48"/>
                  <a:gd name="T4" fmla="*/ 27 w 40"/>
                  <a:gd name="T5" fmla="*/ 3 h 48"/>
                  <a:gd name="T6" fmla="*/ 5 w 40"/>
                  <a:gd name="T7" fmla="*/ 24 h 48"/>
                  <a:gd name="T8" fmla="*/ 3 w 40"/>
                  <a:gd name="T9" fmla="*/ 33 h 48"/>
                  <a:gd name="T10" fmla="*/ 0 w 40"/>
                  <a:gd name="T11" fmla="*/ 48 h 48"/>
                  <a:gd name="T12" fmla="*/ 2 w 40"/>
                  <a:gd name="T13" fmla="*/ 46 h 48"/>
                  <a:gd name="T14" fmla="*/ 4 w 40"/>
                  <a:gd name="T15" fmla="*/ 45 h 48"/>
                  <a:gd name="T16" fmla="*/ 8 w 40"/>
                  <a:gd name="T17" fmla="*/ 40 h 48"/>
                  <a:gd name="T18" fmla="*/ 14 w 40"/>
                  <a:gd name="T19" fmla="*/ 29 h 48"/>
                  <a:gd name="T20" fmla="*/ 17 w 40"/>
                  <a:gd name="T21" fmla="*/ 24 h 48"/>
                  <a:gd name="T22" fmla="*/ 26 w 40"/>
                  <a:gd name="T23" fmla="*/ 22 h 48"/>
                  <a:gd name="T24" fmla="*/ 26 w 40"/>
                  <a:gd name="T25" fmla="*/ 20 h 48"/>
                  <a:gd name="T26" fmla="*/ 27 w 40"/>
                  <a:gd name="T27" fmla="*/ 20 h 48"/>
                  <a:gd name="T28" fmla="*/ 30 w 40"/>
                  <a:gd name="T29" fmla="*/ 20 h 48"/>
                  <a:gd name="T30" fmla="*/ 30 w 40"/>
                  <a:gd name="T31" fmla="*/ 18 h 48"/>
                  <a:gd name="T32" fmla="*/ 30 w 40"/>
                  <a:gd name="T33" fmla="*/ 17 h 48"/>
                  <a:gd name="T34" fmla="*/ 31 w 40"/>
                  <a:gd name="T35" fmla="*/ 17 h 48"/>
                  <a:gd name="T36" fmla="*/ 32 w 40"/>
                  <a:gd name="T37" fmla="*/ 12 h 48"/>
                  <a:gd name="T38" fmla="*/ 36 w 40"/>
                  <a:gd name="T39" fmla="*/ 10 h 48"/>
                  <a:gd name="T40" fmla="*/ 40 w 40"/>
                  <a:gd name="T41" fmla="*/ 5 h 48"/>
                  <a:gd name="T42" fmla="*/ 38 w 40"/>
                  <a:gd name="T43" fmla="*/ 1 h 48"/>
                  <a:gd name="T44" fmla="*/ 36 w 40"/>
                  <a:gd name="T4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" h="48">
                    <a:moveTo>
                      <a:pt x="36" y="0"/>
                    </a:moveTo>
                    <a:lnTo>
                      <a:pt x="30" y="0"/>
                    </a:lnTo>
                    <a:lnTo>
                      <a:pt x="27" y="3"/>
                    </a:lnTo>
                    <a:lnTo>
                      <a:pt x="5" y="24"/>
                    </a:lnTo>
                    <a:lnTo>
                      <a:pt x="3" y="33"/>
                    </a:lnTo>
                    <a:lnTo>
                      <a:pt x="0" y="48"/>
                    </a:lnTo>
                    <a:lnTo>
                      <a:pt x="2" y="46"/>
                    </a:lnTo>
                    <a:lnTo>
                      <a:pt x="4" y="45"/>
                    </a:lnTo>
                    <a:lnTo>
                      <a:pt x="8" y="40"/>
                    </a:lnTo>
                    <a:lnTo>
                      <a:pt x="14" y="29"/>
                    </a:lnTo>
                    <a:lnTo>
                      <a:pt x="17" y="24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27" y="20"/>
                    </a:lnTo>
                    <a:lnTo>
                      <a:pt x="30" y="20"/>
                    </a:lnTo>
                    <a:lnTo>
                      <a:pt x="30" y="18"/>
                    </a:lnTo>
                    <a:lnTo>
                      <a:pt x="30" y="17"/>
                    </a:lnTo>
                    <a:lnTo>
                      <a:pt x="31" y="17"/>
                    </a:lnTo>
                    <a:lnTo>
                      <a:pt x="32" y="12"/>
                    </a:lnTo>
                    <a:lnTo>
                      <a:pt x="36" y="10"/>
                    </a:lnTo>
                    <a:lnTo>
                      <a:pt x="40" y="5"/>
                    </a:lnTo>
                    <a:lnTo>
                      <a:pt x="38" y="1"/>
                    </a:lnTo>
                    <a:lnTo>
                      <a:pt x="3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1028">
                <a:extLst>
                  <a:ext uri="{FF2B5EF4-FFF2-40B4-BE49-F238E27FC236}">
                    <a16:creationId xmlns:a16="http://schemas.microsoft.com/office/drawing/2014/main" id="{6A1E24B4-6BDF-B76C-D687-D9C6DCE3A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1748"/>
                <a:ext cx="142" cy="87"/>
              </a:xfrm>
              <a:custGeom>
                <a:avLst/>
                <a:gdLst>
                  <a:gd name="T0" fmla="*/ 64 w 710"/>
                  <a:gd name="T1" fmla="*/ 343 h 435"/>
                  <a:gd name="T2" fmla="*/ 83 w 710"/>
                  <a:gd name="T3" fmla="*/ 315 h 435"/>
                  <a:gd name="T4" fmla="*/ 95 w 710"/>
                  <a:gd name="T5" fmla="*/ 287 h 435"/>
                  <a:gd name="T6" fmla="*/ 102 w 710"/>
                  <a:gd name="T7" fmla="*/ 265 h 435"/>
                  <a:gd name="T8" fmla="*/ 120 w 710"/>
                  <a:gd name="T9" fmla="*/ 235 h 435"/>
                  <a:gd name="T10" fmla="*/ 148 w 710"/>
                  <a:gd name="T11" fmla="*/ 211 h 435"/>
                  <a:gd name="T12" fmla="*/ 161 w 710"/>
                  <a:gd name="T13" fmla="*/ 207 h 435"/>
                  <a:gd name="T14" fmla="*/ 183 w 710"/>
                  <a:gd name="T15" fmla="*/ 214 h 435"/>
                  <a:gd name="T16" fmla="*/ 190 w 710"/>
                  <a:gd name="T17" fmla="*/ 230 h 435"/>
                  <a:gd name="T18" fmla="*/ 221 w 710"/>
                  <a:gd name="T19" fmla="*/ 242 h 435"/>
                  <a:gd name="T20" fmla="*/ 233 w 710"/>
                  <a:gd name="T21" fmla="*/ 228 h 435"/>
                  <a:gd name="T22" fmla="*/ 252 w 710"/>
                  <a:gd name="T23" fmla="*/ 217 h 435"/>
                  <a:gd name="T24" fmla="*/ 310 w 710"/>
                  <a:gd name="T25" fmla="*/ 163 h 435"/>
                  <a:gd name="T26" fmla="*/ 360 w 710"/>
                  <a:gd name="T27" fmla="*/ 162 h 435"/>
                  <a:gd name="T28" fmla="*/ 401 w 710"/>
                  <a:gd name="T29" fmla="*/ 155 h 435"/>
                  <a:gd name="T30" fmla="*/ 452 w 710"/>
                  <a:gd name="T31" fmla="*/ 146 h 435"/>
                  <a:gd name="T32" fmla="*/ 489 w 710"/>
                  <a:gd name="T33" fmla="*/ 143 h 435"/>
                  <a:gd name="T34" fmla="*/ 573 w 710"/>
                  <a:gd name="T35" fmla="*/ 154 h 435"/>
                  <a:gd name="T36" fmla="*/ 626 w 710"/>
                  <a:gd name="T37" fmla="*/ 161 h 435"/>
                  <a:gd name="T38" fmla="*/ 653 w 710"/>
                  <a:gd name="T39" fmla="*/ 168 h 435"/>
                  <a:gd name="T40" fmla="*/ 655 w 710"/>
                  <a:gd name="T41" fmla="*/ 155 h 435"/>
                  <a:gd name="T42" fmla="*/ 676 w 710"/>
                  <a:gd name="T43" fmla="*/ 150 h 435"/>
                  <a:gd name="T44" fmla="*/ 689 w 710"/>
                  <a:gd name="T45" fmla="*/ 146 h 435"/>
                  <a:gd name="T46" fmla="*/ 704 w 710"/>
                  <a:gd name="T47" fmla="*/ 148 h 435"/>
                  <a:gd name="T48" fmla="*/ 709 w 710"/>
                  <a:gd name="T49" fmla="*/ 131 h 435"/>
                  <a:gd name="T50" fmla="*/ 698 w 710"/>
                  <a:gd name="T51" fmla="*/ 102 h 435"/>
                  <a:gd name="T52" fmla="*/ 674 w 710"/>
                  <a:gd name="T53" fmla="*/ 91 h 435"/>
                  <a:gd name="T54" fmla="*/ 644 w 710"/>
                  <a:gd name="T55" fmla="*/ 79 h 435"/>
                  <a:gd name="T56" fmla="*/ 622 w 710"/>
                  <a:gd name="T57" fmla="*/ 62 h 435"/>
                  <a:gd name="T58" fmla="*/ 572 w 710"/>
                  <a:gd name="T59" fmla="*/ 53 h 435"/>
                  <a:gd name="T60" fmla="*/ 530 w 710"/>
                  <a:gd name="T61" fmla="*/ 33 h 435"/>
                  <a:gd name="T62" fmla="*/ 486 w 710"/>
                  <a:gd name="T63" fmla="*/ 17 h 435"/>
                  <a:gd name="T64" fmla="*/ 463 w 710"/>
                  <a:gd name="T65" fmla="*/ 12 h 435"/>
                  <a:gd name="T66" fmla="*/ 435 w 710"/>
                  <a:gd name="T67" fmla="*/ 12 h 435"/>
                  <a:gd name="T68" fmla="*/ 407 w 710"/>
                  <a:gd name="T69" fmla="*/ 6 h 435"/>
                  <a:gd name="T70" fmla="*/ 384 w 710"/>
                  <a:gd name="T71" fmla="*/ 0 h 435"/>
                  <a:gd name="T72" fmla="*/ 365 w 710"/>
                  <a:gd name="T73" fmla="*/ 12 h 435"/>
                  <a:gd name="T74" fmla="*/ 333 w 710"/>
                  <a:gd name="T75" fmla="*/ 7 h 435"/>
                  <a:gd name="T76" fmla="*/ 301 w 710"/>
                  <a:gd name="T77" fmla="*/ 24 h 435"/>
                  <a:gd name="T78" fmla="*/ 294 w 710"/>
                  <a:gd name="T79" fmla="*/ 37 h 435"/>
                  <a:gd name="T80" fmla="*/ 279 w 710"/>
                  <a:gd name="T81" fmla="*/ 50 h 435"/>
                  <a:gd name="T82" fmla="*/ 258 w 710"/>
                  <a:gd name="T83" fmla="*/ 69 h 435"/>
                  <a:gd name="T84" fmla="*/ 211 w 710"/>
                  <a:gd name="T85" fmla="*/ 81 h 435"/>
                  <a:gd name="T86" fmla="*/ 166 w 710"/>
                  <a:gd name="T87" fmla="*/ 88 h 435"/>
                  <a:gd name="T88" fmla="*/ 138 w 710"/>
                  <a:gd name="T89" fmla="*/ 127 h 435"/>
                  <a:gd name="T90" fmla="*/ 126 w 710"/>
                  <a:gd name="T91" fmla="*/ 136 h 435"/>
                  <a:gd name="T92" fmla="*/ 120 w 710"/>
                  <a:gd name="T93" fmla="*/ 156 h 435"/>
                  <a:gd name="T94" fmla="*/ 111 w 710"/>
                  <a:gd name="T95" fmla="*/ 179 h 435"/>
                  <a:gd name="T96" fmla="*/ 92 w 710"/>
                  <a:gd name="T97" fmla="*/ 183 h 435"/>
                  <a:gd name="T98" fmla="*/ 49 w 710"/>
                  <a:gd name="T99" fmla="*/ 254 h 435"/>
                  <a:gd name="T100" fmla="*/ 40 w 710"/>
                  <a:gd name="T101" fmla="*/ 285 h 435"/>
                  <a:gd name="T102" fmla="*/ 21 w 710"/>
                  <a:gd name="T103" fmla="*/ 344 h 435"/>
                  <a:gd name="T104" fmla="*/ 6 w 710"/>
                  <a:gd name="T105" fmla="*/ 373 h 435"/>
                  <a:gd name="T106" fmla="*/ 7 w 710"/>
                  <a:gd name="T107" fmla="*/ 411 h 435"/>
                  <a:gd name="T108" fmla="*/ 10 w 710"/>
                  <a:gd name="T109" fmla="*/ 433 h 435"/>
                  <a:gd name="T110" fmla="*/ 41 w 710"/>
                  <a:gd name="T111" fmla="*/ 39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10" h="435">
                    <a:moveTo>
                      <a:pt x="46" y="373"/>
                    </a:moveTo>
                    <a:lnTo>
                      <a:pt x="47" y="356"/>
                    </a:lnTo>
                    <a:lnTo>
                      <a:pt x="56" y="350"/>
                    </a:lnTo>
                    <a:lnTo>
                      <a:pt x="61" y="346"/>
                    </a:lnTo>
                    <a:lnTo>
                      <a:pt x="62" y="344"/>
                    </a:lnTo>
                    <a:lnTo>
                      <a:pt x="64" y="343"/>
                    </a:lnTo>
                    <a:lnTo>
                      <a:pt x="71" y="333"/>
                    </a:lnTo>
                    <a:lnTo>
                      <a:pt x="73" y="325"/>
                    </a:lnTo>
                    <a:lnTo>
                      <a:pt x="77" y="321"/>
                    </a:lnTo>
                    <a:lnTo>
                      <a:pt x="78" y="319"/>
                    </a:lnTo>
                    <a:lnTo>
                      <a:pt x="80" y="317"/>
                    </a:lnTo>
                    <a:lnTo>
                      <a:pt x="83" y="315"/>
                    </a:lnTo>
                    <a:lnTo>
                      <a:pt x="84" y="309"/>
                    </a:lnTo>
                    <a:lnTo>
                      <a:pt x="87" y="308"/>
                    </a:lnTo>
                    <a:lnTo>
                      <a:pt x="89" y="300"/>
                    </a:lnTo>
                    <a:lnTo>
                      <a:pt x="90" y="296"/>
                    </a:lnTo>
                    <a:lnTo>
                      <a:pt x="92" y="291"/>
                    </a:lnTo>
                    <a:lnTo>
                      <a:pt x="95" y="287"/>
                    </a:lnTo>
                    <a:lnTo>
                      <a:pt x="98" y="282"/>
                    </a:lnTo>
                    <a:lnTo>
                      <a:pt x="98" y="277"/>
                    </a:lnTo>
                    <a:lnTo>
                      <a:pt x="100" y="275"/>
                    </a:lnTo>
                    <a:lnTo>
                      <a:pt x="101" y="271"/>
                    </a:lnTo>
                    <a:lnTo>
                      <a:pt x="100" y="268"/>
                    </a:lnTo>
                    <a:lnTo>
                      <a:pt x="102" y="265"/>
                    </a:lnTo>
                    <a:lnTo>
                      <a:pt x="108" y="256"/>
                    </a:lnTo>
                    <a:lnTo>
                      <a:pt x="115" y="242"/>
                    </a:lnTo>
                    <a:lnTo>
                      <a:pt x="115" y="241"/>
                    </a:lnTo>
                    <a:lnTo>
                      <a:pt x="117" y="241"/>
                    </a:lnTo>
                    <a:lnTo>
                      <a:pt x="118" y="239"/>
                    </a:lnTo>
                    <a:lnTo>
                      <a:pt x="120" y="235"/>
                    </a:lnTo>
                    <a:lnTo>
                      <a:pt x="121" y="231"/>
                    </a:lnTo>
                    <a:lnTo>
                      <a:pt x="124" y="230"/>
                    </a:lnTo>
                    <a:lnTo>
                      <a:pt x="131" y="222"/>
                    </a:lnTo>
                    <a:lnTo>
                      <a:pt x="138" y="216"/>
                    </a:lnTo>
                    <a:lnTo>
                      <a:pt x="144" y="213"/>
                    </a:lnTo>
                    <a:lnTo>
                      <a:pt x="148" y="211"/>
                    </a:lnTo>
                    <a:lnTo>
                      <a:pt x="150" y="208"/>
                    </a:lnTo>
                    <a:lnTo>
                      <a:pt x="155" y="208"/>
                    </a:lnTo>
                    <a:lnTo>
                      <a:pt x="155" y="207"/>
                    </a:lnTo>
                    <a:lnTo>
                      <a:pt x="157" y="207"/>
                    </a:lnTo>
                    <a:lnTo>
                      <a:pt x="159" y="207"/>
                    </a:lnTo>
                    <a:lnTo>
                      <a:pt x="161" y="207"/>
                    </a:lnTo>
                    <a:lnTo>
                      <a:pt x="167" y="207"/>
                    </a:lnTo>
                    <a:lnTo>
                      <a:pt x="170" y="207"/>
                    </a:lnTo>
                    <a:lnTo>
                      <a:pt x="174" y="207"/>
                    </a:lnTo>
                    <a:lnTo>
                      <a:pt x="180" y="207"/>
                    </a:lnTo>
                    <a:lnTo>
                      <a:pt x="181" y="208"/>
                    </a:lnTo>
                    <a:lnTo>
                      <a:pt x="183" y="214"/>
                    </a:lnTo>
                    <a:lnTo>
                      <a:pt x="183" y="217"/>
                    </a:lnTo>
                    <a:lnTo>
                      <a:pt x="184" y="219"/>
                    </a:lnTo>
                    <a:lnTo>
                      <a:pt x="184" y="220"/>
                    </a:lnTo>
                    <a:lnTo>
                      <a:pt x="186" y="223"/>
                    </a:lnTo>
                    <a:lnTo>
                      <a:pt x="187" y="224"/>
                    </a:lnTo>
                    <a:lnTo>
                      <a:pt x="190" y="230"/>
                    </a:lnTo>
                    <a:lnTo>
                      <a:pt x="198" y="237"/>
                    </a:lnTo>
                    <a:lnTo>
                      <a:pt x="205" y="240"/>
                    </a:lnTo>
                    <a:lnTo>
                      <a:pt x="217" y="243"/>
                    </a:lnTo>
                    <a:lnTo>
                      <a:pt x="217" y="242"/>
                    </a:lnTo>
                    <a:lnTo>
                      <a:pt x="218" y="242"/>
                    </a:lnTo>
                    <a:lnTo>
                      <a:pt x="221" y="242"/>
                    </a:lnTo>
                    <a:lnTo>
                      <a:pt x="222" y="240"/>
                    </a:lnTo>
                    <a:lnTo>
                      <a:pt x="224" y="239"/>
                    </a:lnTo>
                    <a:lnTo>
                      <a:pt x="228" y="233"/>
                    </a:lnTo>
                    <a:lnTo>
                      <a:pt x="228" y="230"/>
                    </a:lnTo>
                    <a:lnTo>
                      <a:pt x="230" y="229"/>
                    </a:lnTo>
                    <a:lnTo>
                      <a:pt x="233" y="228"/>
                    </a:lnTo>
                    <a:lnTo>
                      <a:pt x="235" y="225"/>
                    </a:lnTo>
                    <a:lnTo>
                      <a:pt x="240" y="219"/>
                    </a:lnTo>
                    <a:lnTo>
                      <a:pt x="241" y="216"/>
                    </a:lnTo>
                    <a:lnTo>
                      <a:pt x="245" y="216"/>
                    </a:lnTo>
                    <a:lnTo>
                      <a:pt x="247" y="217"/>
                    </a:lnTo>
                    <a:lnTo>
                      <a:pt x="252" y="217"/>
                    </a:lnTo>
                    <a:lnTo>
                      <a:pt x="261" y="214"/>
                    </a:lnTo>
                    <a:lnTo>
                      <a:pt x="301" y="193"/>
                    </a:lnTo>
                    <a:lnTo>
                      <a:pt x="304" y="184"/>
                    </a:lnTo>
                    <a:lnTo>
                      <a:pt x="303" y="174"/>
                    </a:lnTo>
                    <a:lnTo>
                      <a:pt x="304" y="170"/>
                    </a:lnTo>
                    <a:lnTo>
                      <a:pt x="310" y="163"/>
                    </a:lnTo>
                    <a:lnTo>
                      <a:pt x="325" y="155"/>
                    </a:lnTo>
                    <a:lnTo>
                      <a:pt x="330" y="154"/>
                    </a:lnTo>
                    <a:lnTo>
                      <a:pt x="336" y="155"/>
                    </a:lnTo>
                    <a:lnTo>
                      <a:pt x="352" y="161"/>
                    </a:lnTo>
                    <a:lnTo>
                      <a:pt x="355" y="162"/>
                    </a:lnTo>
                    <a:lnTo>
                      <a:pt x="360" y="162"/>
                    </a:lnTo>
                    <a:lnTo>
                      <a:pt x="383" y="159"/>
                    </a:lnTo>
                    <a:lnTo>
                      <a:pt x="387" y="156"/>
                    </a:lnTo>
                    <a:lnTo>
                      <a:pt x="389" y="156"/>
                    </a:lnTo>
                    <a:lnTo>
                      <a:pt x="395" y="156"/>
                    </a:lnTo>
                    <a:lnTo>
                      <a:pt x="397" y="154"/>
                    </a:lnTo>
                    <a:lnTo>
                      <a:pt x="401" y="155"/>
                    </a:lnTo>
                    <a:lnTo>
                      <a:pt x="406" y="155"/>
                    </a:lnTo>
                    <a:lnTo>
                      <a:pt x="411" y="154"/>
                    </a:lnTo>
                    <a:lnTo>
                      <a:pt x="426" y="151"/>
                    </a:lnTo>
                    <a:lnTo>
                      <a:pt x="434" y="149"/>
                    </a:lnTo>
                    <a:lnTo>
                      <a:pt x="439" y="148"/>
                    </a:lnTo>
                    <a:lnTo>
                      <a:pt x="452" y="146"/>
                    </a:lnTo>
                    <a:lnTo>
                      <a:pt x="456" y="146"/>
                    </a:lnTo>
                    <a:lnTo>
                      <a:pt x="461" y="148"/>
                    </a:lnTo>
                    <a:lnTo>
                      <a:pt x="468" y="148"/>
                    </a:lnTo>
                    <a:lnTo>
                      <a:pt x="477" y="144"/>
                    </a:lnTo>
                    <a:lnTo>
                      <a:pt x="483" y="143"/>
                    </a:lnTo>
                    <a:lnTo>
                      <a:pt x="489" y="143"/>
                    </a:lnTo>
                    <a:lnTo>
                      <a:pt x="495" y="140"/>
                    </a:lnTo>
                    <a:lnTo>
                      <a:pt x="531" y="143"/>
                    </a:lnTo>
                    <a:lnTo>
                      <a:pt x="549" y="145"/>
                    </a:lnTo>
                    <a:lnTo>
                      <a:pt x="555" y="148"/>
                    </a:lnTo>
                    <a:lnTo>
                      <a:pt x="560" y="150"/>
                    </a:lnTo>
                    <a:lnTo>
                      <a:pt x="573" y="154"/>
                    </a:lnTo>
                    <a:lnTo>
                      <a:pt x="581" y="157"/>
                    </a:lnTo>
                    <a:lnTo>
                      <a:pt x="584" y="157"/>
                    </a:lnTo>
                    <a:lnTo>
                      <a:pt x="593" y="156"/>
                    </a:lnTo>
                    <a:lnTo>
                      <a:pt x="604" y="157"/>
                    </a:lnTo>
                    <a:lnTo>
                      <a:pt x="617" y="163"/>
                    </a:lnTo>
                    <a:lnTo>
                      <a:pt x="626" y="161"/>
                    </a:lnTo>
                    <a:lnTo>
                      <a:pt x="635" y="159"/>
                    </a:lnTo>
                    <a:lnTo>
                      <a:pt x="643" y="162"/>
                    </a:lnTo>
                    <a:lnTo>
                      <a:pt x="649" y="167"/>
                    </a:lnTo>
                    <a:lnTo>
                      <a:pt x="651" y="168"/>
                    </a:lnTo>
                    <a:lnTo>
                      <a:pt x="653" y="170"/>
                    </a:lnTo>
                    <a:lnTo>
                      <a:pt x="653" y="168"/>
                    </a:lnTo>
                    <a:lnTo>
                      <a:pt x="652" y="166"/>
                    </a:lnTo>
                    <a:lnTo>
                      <a:pt x="652" y="165"/>
                    </a:lnTo>
                    <a:lnTo>
                      <a:pt x="647" y="156"/>
                    </a:lnTo>
                    <a:lnTo>
                      <a:pt x="649" y="153"/>
                    </a:lnTo>
                    <a:lnTo>
                      <a:pt x="652" y="154"/>
                    </a:lnTo>
                    <a:lnTo>
                      <a:pt x="655" y="155"/>
                    </a:lnTo>
                    <a:lnTo>
                      <a:pt x="655" y="154"/>
                    </a:lnTo>
                    <a:lnTo>
                      <a:pt x="656" y="154"/>
                    </a:lnTo>
                    <a:lnTo>
                      <a:pt x="658" y="154"/>
                    </a:lnTo>
                    <a:lnTo>
                      <a:pt x="663" y="151"/>
                    </a:lnTo>
                    <a:lnTo>
                      <a:pt x="668" y="151"/>
                    </a:lnTo>
                    <a:lnTo>
                      <a:pt x="676" y="150"/>
                    </a:lnTo>
                    <a:lnTo>
                      <a:pt x="678" y="150"/>
                    </a:lnTo>
                    <a:lnTo>
                      <a:pt x="680" y="151"/>
                    </a:lnTo>
                    <a:lnTo>
                      <a:pt x="680" y="150"/>
                    </a:lnTo>
                    <a:lnTo>
                      <a:pt x="681" y="150"/>
                    </a:lnTo>
                    <a:lnTo>
                      <a:pt x="684" y="150"/>
                    </a:lnTo>
                    <a:lnTo>
                      <a:pt x="689" y="146"/>
                    </a:lnTo>
                    <a:lnTo>
                      <a:pt x="693" y="148"/>
                    </a:lnTo>
                    <a:lnTo>
                      <a:pt x="695" y="148"/>
                    </a:lnTo>
                    <a:lnTo>
                      <a:pt x="697" y="149"/>
                    </a:lnTo>
                    <a:lnTo>
                      <a:pt x="701" y="149"/>
                    </a:lnTo>
                    <a:lnTo>
                      <a:pt x="702" y="146"/>
                    </a:lnTo>
                    <a:lnTo>
                      <a:pt x="704" y="148"/>
                    </a:lnTo>
                    <a:lnTo>
                      <a:pt x="707" y="151"/>
                    </a:lnTo>
                    <a:lnTo>
                      <a:pt x="707" y="150"/>
                    </a:lnTo>
                    <a:lnTo>
                      <a:pt x="708" y="148"/>
                    </a:lnTo>
                    <a:lnTo>
                      <a:pt x="708" y="139"/>
                    </a:lnTo>
                    <a:lnTo>
                      <a:pt x="709" y="134"/>
                    </a:lnTo>
                    <a:lnTo>
                      <a:pt x="709" y="131"/>
                    </a:lnTo>
                    <a:lnTo>
                      <a:pt x="710" y="128"/>
                    </a:lnTo>
                    <a:lnTo>
                      <a:pt x="709" y="120"/>
                    </a:lnTo>
                    <a:lnTo>
                      <a:pt x="709" y="116"/>
                    </a:lnTo>
                    <a:lnTo>
                      <a:pt x="706" y="109"/>
                    </a:lnTo>
                    <a:lnTo>
                      <a:pt x="702" y="104"/>
                    </a:lnTo>
                    <a:lnTo>
                      <a:pt x="698" y="102"/>
                    </a:lnTo>
                    <a:lnTo>
                      <a:pt x="693" y="99"/>
                    </a:lnTo>
                    <a:lnTo>
                      <a:pt x="692" y="97"/>
                    </a:lnTo>
                    <a:lnTo>
                      <a:pt x="689" y="93"/>
                    </a:lnTo>
                    <a:lnTo>
                      <a:pt x="684" y="92"/>
                    </a:lnTo>
                    <a:lnTo>
                      <a:pt x="678" y="91"/>
                    </a:lnTo>
                    <a:lnTo>
                      <a:pt x="674" y="91"/>
                    </a:lnTo>
                    <a:lnTo>
                      <a:pt x="672" y="90"/>
                    </a:lnTo>
                    <a:lnTo>
                      <a:pt x="662" y="83"/>
                    </a:lnTo>
                    <a:lnTo>
                      <a:pt x="655" y="82"/>
                    </a:lnTo>
                    <a:lnTo>
                      <a:pt x="649" y="82"/>
                    </a:lnTo>
                    <a:lnTo>
                      <a:pt x="646" y="81"/>
                    </a:lnTo>
                    <a:lnTo>
                      <a:pt x="644" y="79"/>
                    </a:lnTo>
                    <a:lnTo>
                      <a:pt x="643" y="77"/>
                    </a:lnTo>
                    <a:lnTo>
                      <a:pt x="639" y="74"/>
                    </a:lnTo>
                    <a:lnTo>
                      <a:pt x="639" y="73"/>
                    </a:lnTo>
                    <a:lnTo>
                      <a:pt x="635" y="68"/>
                    </a:lnTo>
                    <a:lnTo>
                      <a:pt x="624" y="66"/>
                    </a:lnTo>
                    <a:lnTo>
                      <a:pt x="622" y="62"/>
                    </a:lnTo>
                    <a:lnTo>
                      <a:pt x="618" y="58"/>
                    </a:lnTo>
                    <a:lnTo>
                      <a:pt x="616" y="57"/>
                    </a:lnTo>
                    <a:lnTo>
                      <a:pt x="590" y="56"/>
                    </a:lnTo>
                    <a:lnTo>
                      <a:pt x="583" y="53"/>
                    </a:lnTo>
                    <a:lnTo>
                      <a:pt x="576" y="53"/>
                    </a:lnTo>
                    <a:lnTo>
                      <a:pt x="572" y="53"/>
                    </a:lnTo>
                    <a:lnTo>
                      <a:pt x="570" y="54"/>
                    </a:lnTo>
                    <a:lnTo>
                      <a:pt x="565" y="53"/>
                    </a:lnTo>
                    <a:lnTo>
                      <a:pt x="553" y="48"/>
                    </a:lnTo>
                    <a:lnTo>
                      <a:pt x="544" y="40"/>
                    </a:lnTo>
                    <a:lnTo>
                      <a:pt x="537" y="36"/>
                    </a:lnTo>
                    <a:lnTo>
                      <a:pt x="530" y="33"/>
                    </a:lnTo>
                    <a:lnTo>
                      <a:pt x="526" y="31"/>
                    </a:lnTo>
                    <a:lnTo>
                      <a:pt x="523" y="33"/>
                    </a:lnTo>
                    <a:lnTo>
                      <a:pt x="515" y="34"/>
                    </a:lnTo>
                    <a:lnTo>
                      <a:pt x="512" y="33"/>
                    </a:lnTo>
                    <a:lnTo>
                      <a:pt x="490" y="18"/>
                    </a:lnTo>
                    <a:lnTo>
                      <a:pt x="486" y="17"/>
                    </a:lnTo>
                    <a:lnTo>
                      <a:pt x="481" y="17"/>
                    </a:lnTo>
                    <a:lnTo>
                      <a:pt x="480" y="17"/>
                    </a:lnTo>
                    <a:lnTo>
                      <a:pt x="473" y="13"/>
                    </a:lnTo>
                    <a:lnTo>
                      <a:pt x="469" y="14"/>
                    </a:lnTo>
                    <a:lnTo>
                      <a:pt x="464" y="13"/>
                    </a:lnTo>
                    <a:lnTo>
                      <a:pt x="463" y="12"/>
                    </a:lnTo>
                    <a:lnTo>
                      <a:pt x="455" y="12"/>
                    </a:lnTo>
                    <a:lnTo>
                      <a:pt x="450" y="12"/>
                    </a:lnTo>
                    <a:lnTo>
                      <a:pt x="444" y="16"/>
                    </a:lnTo>
                    <a:lnTo>
                      <a:pt x="441" y="14"/>
                    </a:lnTo>
                    <a:lnTo>
                      <a:pt x="440" y="14"/>
                    </a:lnTo>
                    <a:lnTo>
                      <a:pt x="435" y="12"/>
                    </a:lnTo>
                    <a:lnTo>
                      <a:pt x="429" y="12"/>
                    </a:lnTo>
                    <a:lnTo>
                      <a:pt x="424" y="12"/>
                    </a:lnTo>
                    <a:lnTo>
                      <a:pt x="422" y="11"/>
                    </a:lnTo>
                    <a:lnTo>
                      <a:pt x="421" y="11"/>
                    </a:lnTo>
                    <a:lnTo>
                      <a:pt x="412" y="7"/>
                    </a:lnTo>
                    <a:lnTo>
                      <a:pt x="407" y="6"/>
                    </a:lnTo>
                    <a:lnTo>
                      <a:pt x="404" y="7"/>
                    </a:lnTo>
                    <a:lnTo>
                      <a:pt x="404" y="6"/>
                    </a:lnTo>
                    <a:lnTo>
                      <a:pt x="399" y="1"/>
                    </a:lnTo>
                    <a:lnTo>
                      <a:pt x="395" y="0"/>
                    </a:lnTo>
                    <a:lnTo>
                      <a:pt x="390" y="0"/>
                    </a:lnTo>
                    <a:lnTo>
                      <a:pt x="384" y="0"/>
                    </a:lnTo>
                    <a:lnTo>
                      <a:pt x="380" y="1"/>
                    </a:lnTo>
                    <a:lnTo>
                      <a:pt x="377" y="5"/>
                    </a:lnTo>
                    <a:lnTo>
                      <a:pt x="372" y="6"/>
                    </a:lnTo>
                    <a:lnTo>
                      <a:pt x="369" y="7"/>
                    </a:lnTo>
                    <a:lnTo>
                      <a:pt x="367" y="11"/>
                    </a:lnTo>
                    <a:lnTo>
                      <a:pt x="365" y="12"/>
                    </a:lnTo>
                    <a:lnTo>
                      <a:pt x="363" y="12"/>
                    </a:lnTo>
                    <a:lnTo>
                      <a:pt x="361" y="12"/>
                    </a:lnTo>
                    <a:lnTo>
                      <a:pt x="361" y="13"/>
                    </a:lnTo>
                    <a:lnTo>
                      <a:pt x="350" y="14"/>
                    </a:lnTo>
                    <a:lnTo>
                      <a:pt x="344" y="14"/>
                    </a:lnTo>
                    <a:lnTo>
                      <a:pt x="333" y="7"/>
                    </a:lnTo>
                    <a:lnTo>
                      <a:pt x="330" y="5"/>
                    </a:lnTo>
                    <a:lnTo>
                      <a:pt x="325" y="5"/>
                    </a:lnTo>
                    <a:lnTo>
                      <a:pt x="314" y="12"/>
                    </a:lnTo>
                    <a:lnTo>
                      <a:pt x="307" y="23"/>
                    </a:lnTo>
                    <a:lnTo>
                      <a:pt x="303" y="23"/>
                    </a:lnTo>
                    <a:lnTo>
                      <a:pt x="301" y="24"/>
                    </a:lnTo>
                    <a:lnTo>
                      <a:pt x="298" y="24"/>
                    </a:lnTo>
                    <a:lnTo>
                      <a:pt x="298" y="28"/>
                    </a:lnTo>
                    <a:lnTo>
                      <a:pt x="295" y="31"/>
                    </a:lnTo>
                    <a:lnTo>
                      <a:pt x="295" y="36"/>
                    </a:lnTo>
                    <a:lnTo>
                      <a:pt x="294" y="36"/>
                    </a:lnTo>
                    <a:lnTo>
                      <a:pt x="294" y="37"/>
                    </a:lnTo>
                    <a:lnTo>
                      <a:pt x="294" y="40"/>
                    </a:lnTo>
                    <a:lnTo>
                      <a:pt x="286" y="41"/>
                    </a:lnTo>
                    <a:lnTo>
                      <a:pt x="283" y="43"/>
                    </a:lnTo>
                    <a:lnTo>
                      <a:pt x="279" y="46"/>
                    </a:lnTo>
                    <a:lnTo>
                      <a:pt x="280" y="50"/>
                    </a:lnTo>
                    <a:lnTo>
                      <a:pt x="279" y="50"/>
                    </a:lnTo>
                    <a:lnTo>
                      <a:pt x="279" y="51"/>
                    </a:lnTo>
                    <a:lnTo>
                      <a:pt x="279" y="53"/>
                    </a:lnTo>
                    <a:lnTo>
                      <a:pt x="278" y="56"/>
                    </a:lnTo>
                    <a:lnTo>
                      <a:pt x="263" y="66"/>
                    </a:lnTo>
                    <a:lnTo>
                      <a:pt x="260" y="66"/>
                    </a:lnTo>
                    <a:lnTo>
                      <a:pt x="258" y="69"/>
                    </a:lnTo>
                    <a:lnTo>
                      <a:pt x="244" y="70"/>
                    </a:lnTo>
                    <a:lnTo>
                      <a:pt x="238" y="75"/>
                    </a:lnTo>
                    <a:lnTo>
                      <a:pt x="228" y="83"/>
                    </a:lnTo>
                    <a:lnTo>
                      <a:pt x="221" y="85"/>
                    </a:lnTo>
                    <a:lnTo>
                      <a:pt x="216" y="83"/>
                    </a:lnTo>
                    <a:lnTo>
                      <a:pt x="211" y="81"/>
                    </a:lnTo>
                    <a:lnTo>
                      <a:pt x="204" y="77"/>
                    </a:lnTo>
                    <a:lnTo>
                      <a:pt x="199" y="77"/>
                    </a:lnTo>
                    <a:lnTo>
                      <a:pt x="176" y="83"/>
                    </a:lnTo>
                    <a:lnTo>
                      <a:pt x="172" y="83"/>
                    </a:lnTo>
                    <a:lnTo>
                      <a:pt x="170" y="87"/>
                    </a:lnTo>
                    <a:lnTo>
                      <a:pt x="166" y="88"/>
                    </a:lnTo>
                    <a:lnTo>
                      <a:pt x="165" y="94"/>
                    </a:lnTo>
                    <a:lnTo>
                      <a:pt x="163" y="99"/>
                    </a:lnTo>
                    <a:lnTo>
                      <a:pt x="152" y="109"/>
                    </a:lnTo>
                    <a:lnTo>
                      <a:pt x="148" y="113"/>
                    </a:lnTo>
                    <a:lnTo>
                      <a:pt x="144" y="119"/>
                    </a:lnTo>
                    <a:lnTo>
                      <a:pt x="138" y="127"/>
                    </a:lnTo>
                    <a:lnTo>
                      <a:pt x="135" y="130"/>
                    </a:lnTo>
                    <a:lnTo>
                      <a:pt x="132" y="132"/>
                    </a:lnTo>
                    <a:lnTo>
                      <a:pt x="130" y="132"/>
                    </a:lnTo>
                    <a:lnTo>
                      <a:pt x="129" y="132"/>
                    </a:lnTo>
                    <a:lnTo>
                      <a:pt x="129" y="133"/>
                    </a:lnTo>
                    <a:lnTo>
                      <a:pt x="126" y="136"/>
                    </a:lnTo>
                    <a:lnTo>
                      <a:pt x="123" y="139"/>
                    </a:lnTo>
                    <a:lnTo>
                      <a:pt x="123" y="142"/>
                    </a:lnTo>
                    <a:lnTo>
                      <a:pt x="121" y="146"/>
                    </a:lnTo>
                    <a:lnTo>
                      <a:pt x="121" y="151"/>
                    </a:lnTo>
                    <a:lnTo>
                      <a:pt x="120" y="154"/>
                    </a:lnTo>
                    <a:lnTo>
                      <a:pt x="120" y="156"/>
                    </a:lnTo>
                    <a:lnTo>
                      <a:pt x="117" y="160"/>
                    </a:lnTo>
                    <a:lnTo>
                      <a:pt x="118" y="168"/>
                    </a:lnTo>
                    <a:lnTo>
                      <a:pt x="117" y="171"/>
                    </a:lnTo>
                    <a:lnTo>
                      <a:pt x="113" y="174"/>
                    </a:lnTo>
                    <a:lnTo>
                      <a:pt x="113" y="178"/>
                    </a:lnTo>
                    <a:lnTo>
                      <a:pt x="111" y="179"/>
                    </a:lnTo>
                    <a:lnTo>
                      <a:pt x="108" y="180"/>
                    </a:lnTo>
                    <a:lnTo>
                      <a:pt x="104" y="179"/>
                    </a:lnTo>
                    <a:lnTo>
                      <a:pt x="102" y="178"/>
                    </a:lnTo>
                    <a:lnTo>
                      <a:pt x="100" y="177"/>
                    </a:lnTo>
                    <a:lnTo>
                      <a:pt x="95" y="178"/>
                    </a:lnTo>
                    <a:lnTo>
                      <a:pt x="92" y="183"/>
                    </a:lnTo>
                    <a:lnTo>
                      <a:pt x="69" y="214"/>
                    </a:lnTo>
                    <a:lnTo>
                      <a:pt x="66" y="216"/>
                    </a:lnTo>
                    <a:lnTo>
                      <a:pt x="63" y="220"/>
                    </a:lnTo>
                    <a:lnTo>
                      <a:pt x="56" y="236"/>
                    </a:lnTo>
                    <a:lnTo>
                      <a:pt x="51" y="247"/>
                    </a:lnTo>
                    <a:lnTo>
                      <a:pt x="49" y="254"/>
                    </a:lnTo>
                    <a:lnTo>
                      <a:pt x="47" y="264"/>
                    </a:lnTo>
                    <a:lnTo>
                      <a:pt x="45" y="270"/>
                    </a:lnTo>
                    <a:lnTo>
                      <a:pt x="44" y="273"/>
                    </a:lnTo>
                    <a:lnTo>
                      <a:pt x="44" y="276"/>
                    </a:lnTo>
                    <a:lnTo>
                      <a:pt x="41" y="280"/>
                    </a:lnTo>
                    <a:lnTo>
                      <a:pt x="40" y="285"/>
                    </a:lnTo>
                    <a:lnTo>
                      <a:pt x="32" y="298"/>
                    </a:lnTo>
                    <a:lnTo>
                      <a:pt x="24" y="306"/>
                    </a:lnTo>
                    <a:lnTo>
                      <a:pt x="20" y="313"/>
                    </a:lnTo>
                    <a:lnTo>
                      <a:pt x="21" y="320"/>
                    </a:lnTo>
                    <a:lnTo>
                      <a:pt x="22" y="332"/>
                    </a:lnTo>
                    <a:lnTo>
                      <a:pt x="21" y="344"/>
                    </a:lnTo>
                    <a:lnTo>
                      <a:pt x="20" y="346"/>
                    </a:lnTo>
                    <a:lnTo>
                      <a:pt x="20" y="350"/>
                    </a:lnTo>
                    <a:lnTo>
                      <a:pt x="17" y="356"/>
                    </a:lnTo>
                    <a:lnTo>
                      <a:pt x="11" y="365"/>
                    </a:lnTo>
                    <a:lnTo>
                      <a:pt x="7" y="371"/>
                    </a:lnTo>
                    <a:lnTo>
                      <a:pt x="6" y="373"/>
                    </a:lnTo>
                    <a:lnTo>
                      <a:pt x="7" y="377"/>
                    </a:lnTo>
                    <a:lnTo>
                      <a:pt x="6" y="393"/>
                    </a:lnTo>
                    <a:lnTo>
                      <a:pt x="5" y="402"/>
                    </a:lnTo>
                    <a:lnTo>
                      <a:pt x="5" y="405"/>
                    </a:lnTo>
                    <a:lnTo>
                      <a:pt x="7" y="408"/>
                    </a:lnTo>
                    <a:lnTo>
                      <a:pt x="7" y="411"/>
                    </a:lnTo>
                    <a:lnTo>
                      <a:pt x="7" y="413"/>
                    </a:lnTo>
                    <a:lnTo>
                      <a:pt x="9" y="418"/>
                    </a:lnTo>
                    <a:lnTo>
                      <a:pt x="5" y="428"/>
                    </a:lnTo>
                    <a:lnTo>
                      <a:pt x="0" y="435"/>
                    </a:lnTo>
                    <a:lnTo>
                      <a:pt x="7" y="434"/>
                    </a:lnTo>
                    <a:lnTo>
                      <a:pt x="10" y="433"/>
                    </a:lnTo>
                    <a:lnTo>
                      <a:pt x="15" y="430"/>
                    </a:lnTo>
                    <a:lnTo>
                      <a:pt x="20" y="426"/>
                    </a:lnTo>
                    <a:lnTo>
                      <a:pt x="26" y="422"/>
                    </a:lnTo>
                    <a:lnTo>
                      <a:pt x="29" y="414"/>
                    </a:lnTo>
                    <a:lnTo>
                      <a:pt x="38" y="402"/>
                    </a:lnTo>
                    <a:lnTo>
                      <a:pt x="41" y="394"/>
                    </a:lnTo>
                    <a:lnTo>
                      <a:pt x="45" y="388"/>
                    </a:lnTo>
                    <a:lnTo>
                      <a:pt x="46" y="383"/>
                    </a:lnTo>
                    <a:lnTo>
                      <a:pt x="46" y="380"/>
                    </a:lnTo>
                    <a:lnTo>
                      <a:pt x="45" y="378"/>
                    </a:lnTo>
                    <a:lnTo>
                      <a:pt x="46" y="37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1029">
                <a:extLst>
                  <a:ext uri="{FF2B5EF4-FFF2-40B4-BE49-F238E27FC236}">
                    <a16:creationId xmlns:a16="http://schemas.microsoft.com/office/drawing/2014/main" id="{6B83E619-0B16-7456-BA5E-A03326291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1748"/>
                <a:ext cx="142" cy="87"/>
              </a:xfrm>
              <a:custGeom>
                <a:avLst/>
                <a:gdLst>
                  <a:gd name="T0" fmla="*/ 45 w 710"/>
                  <a:gd name="T1" fmla="*/ 388 h 435"/>
                  <a:gd name="T2" fmla="*/ 20 w 710"/>
                  <a:gd name="T3" fmla="*/ 426 h 435"/>
                  <a:gd name="T4" fmla="*/ 5 w 710"/>
                  <a:gd name="T5" fmla="*/ 428 h 435"/>
                  <a:gd name="T6" fmla="*/ 5 w 710"/>
                  <a:gd name="T7" fmla="*/ 405 h 435"/>
                  <a:gd name="T8" fmla="*/ 7 w 710"/>
                  <a:gd name="T9" fmla="*/ 371 h 435"/>
                  <a:gd name="T10" fmla="*/ 21 w 710"/>
                  <a:gd name="T11" fmla="*/ 344 h 435"/>
                  <a:gd name="T12" fmla="*/ 32 w 710"/>
                  <a:gd name="T13" fmla="*/ 298 h 435"/>
                  <a:gd name="T14" fmla="*/ 45 w 710"/>
                  <a:gd name="T15" fmla="*/ 270 h 435"/>
                  <a:gd name="T16" fmla="*/ 63 w 710"/>
                  <a:gd name="T17" fmla="*/ 220 h 435"/>
                  <a:gd name="T18" fmla="*/ 100 w 710"/>
                  <a:gd name="T19" fmla="*/ 177 h 435"/>
                  <a:gd name="T20" fmla="*/ 113 w 710"/>
                  <a:gd name="T21" fmla="*/ 178 h 435"/>
                  <a:gd name="T22" fmla="*/ 120 w 710"/>
                  <a:gd name="T23" fmla="*/ 156 h 435"/>
                  <a:gd name="T24" fmla="*/ 123 w 710"/>
                  <a:gd name="T25" fmla="*/ 139 h 435"/>
                  <a:gd name="T26" fmla="*/ 132 w 710"/>
                  <a:gd name="T27" fmla="*/ 132 h 435"/>
                  <a:gd name="T28" fmla="*/ 152 w 710"/>
                  <a:gd name="T29" fmla="*/ 109 h 435"/>
                  <a:gd name="T30" fmla="*/ 172 w 710"/>
                  <a:gd name="T31" fmla="*/ 83 h 435"/>
                  <a:gd name="T32" fmla="*/ 216 w 710"/>
                  <a:gd name="T33" fmla="*/ 83 h 435"/>
                  <a:gd name="T34" fmla="*/ 258 w 710"/>
                  <a:gd name="T35" fmla="*/ 69 h 435"/>
                  <a:gd name="T36" fmla="*/ 279 w 710"/>
                  <a:gd name="T37" fmla="*/ 51 h 435"/>
                  <a:gd name="T38" fmla="*/ 286 w 710"/>
                  <a:gd name="T39" fmla="*/ 41 h 435"/>
                  <a:gd name="T40" fmla="*/ 295 w 710"/>
                  <a:gd name="T41" fmla="*/ 31 h 435"/>
                  <a:gd name="T42" fmla="*/ 307 w 710"/>
                  <a:gd name="T43" fmla="*/ 23 h 435"/>
                  <a:gd name="T44" fmla="*/ 344 w 710"/>
                  <a:gd name="T45" fmla="*/ 14 h 435"/>
                  <a:gd name="T46" fmla="*/ 365 w 710"/>
                  <a:gd name="T47" fmla="*/ 12 h 435"/>
                  <a:gd name="T48" fmla="*/ 380 w 710"/>
                  <a:gd name="T49" fmla="*/ 1 h 435"/>
                  <a:gd name="T50" fmla="*/ 404 w 710"/>
                  <a:gd name="T51" fmla="*/ 6 h 435"/>
                  <a:gd name="T52" fmla="*/ 422 w 710"/>
                  <a:gd name="T53" fmla="*/ 11 h 435"/>
                  <a:gd name="T54" fmla="*/ 441 w 710"/>
                  <a:gd name="T55" fmla="*/ 14 h 435"/>
                  <a:gd name="T56" fmla="*/ 464 w 710"/>
                  <a:gd name="T57" fmla="*/ 13 h 435"/>
                  <a:gd name="T58" fmla="*/ 486 w 710"/>
                  <a:gd name="T59" fmla="*/ 17 h 435"/>
                  <a:gd name="T60" fmla="*/ 526 w 710"/>
                  <a:gd name="T61" fmla="*/ 31 h 435"/>
                  <a:gd name="T62" fmla="*/ 565 w 710"/>
                  <a:gd name="T63" fmla="*/ 53 h 435"/>
                  <a:gd name="T64" fmla="*/ 590 w 710"/>
                  <a:gd name="T65" fmla="*/ 56 h 435"/>
                  <a:gd name="T66" fmla="*/ 635 w 710"/>
                  <a:gd name="T67" fmla="*/ 68 h 435"/>
                  <a:gd name="T68" fmla="*/ 646 w 710"/>
                  <a:gd name="T69" fmla="*/ 81 h 435"/>
                  <a:gd name="T70" fmla="*/ 674 w 710"/>
                  <a:gd name="T71" fmla="*/ 91 h 435"/>
                  <a:gd name="T72" fmla="*/ 693 w 710"/>
                  <a:gd name="T73" fmla="*/ 99 h 435"/>
                  <a:gd name="T74" fmla="*/ 709 w 710"/>
                  <a:gd name="T75" fmla="*/ 120 h 435"/>
                  <a:gd name="T76" fmla="*/ 708 w 710"/>
                  <a:gd name="T77" fmla="*/ 148 h 435"/>
                  <a:gd name="T78" fmla="*/ 701 w 710"/>
                  <a:gd name="T79" fmla="*/ 149 h 435"/>
                  <a:gd name="T80" fmla="*/ 684 w 710"/>
                  <a:gd name="T81" fmla="*/ 150 h 435"/>
                  <a:gd name="T82" fmla="*/ 676 w 710"/>
                  <a:gd name="T83" fmla="*/ 150 h 435"/>
                  <a:gd name="T84" fmla="*/ 655 w 710"/>
                  <a:gd name="T85" fmla="*/ 154 h 435"/>
                  <a:gd name="T86" fmla="*/ 652 w 710"/>
                  <a:gd name="T87" fmla="*/ 165 h 435"/>
                  <a:gd name="T88" fmla="*/ 649 w 710"/>
                  <a:gd name="T89" fmla="*/ 167 h 435"/>
                  <a:gd name="T90" fmla="*/ 604 w 710"/>
                  <a:gd name="T91" fmla="*/ 157 h 435"/>
                  <a:gd name="T92" fmla="*/ 560 w 710"/>
                  <a:gd name="T93" fmla="*/ 150 h 435"/>
                  <a:gd name="T94" fmla="*/ 489 w 710"/>
                  <a:gd name="T95" fmla="*/ 143 h 435"/>
                  <a:gd name="T96" fmla="*/ 456 w 710"/>
                  <a:gd name="T97" fmla="*/ 146 h 435"/>
                  <a:gd name="T98" fmla="*/ 411 w 710"/>
                  <a:gd name="T99" fmla="*/ 154 h 435"/>
                  <a:gd name="T100" fmla="*/ 389 w 710"/>
                  <a:gd name="T101" fmla="*/ 156 h 435"/>
                  <a:gd name="T102" fmla="*/ 352 w 710"/>
                  <a:gd name="T103" fmla="*/ 161 h 435"/>
                  <a:gd name="T104" fmla="*/ 304 w 710"/>
                  <a:gd name="T105" fmla="*/ 170 h 435"/>
                  <a:gd name="T106" fmla="*/ 252 w 710"/>
                  <a:gd name="T107" fmla="*/ 217 h 435"/>
                  <a:gd name="T108" fmla="*/ 235 w 710"/>
                  <a:gd name="T109" fmla="*/ 225 h 435"/>
                  <a:gd name="T110" fmla="*/ 224 w 710"/>
                  <a:gd name="T111" fmla="*/ 239 h 435"/>
                  <a:gd name="T112" fmla="*/ 217 w 710"/>
                  <a:gd name="T113" fmla="*/ 243 h 435"/>
                  <a:gd name="T114" fmla="*/ 186 w 710"/>
                  <a:gd name="T115" fmla="*/ 223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10" h="435">
                    <a:moveTo>
                      <a:pt x="46" y="373"/>
                    </a:moveTo>
                    <a:lnTo>
                      <a:pt x="45" y="378"/>
                    </a:lnTo>
                    <a:lnTo>
                      <a:pt x="46" y="380"/>
                    </a:lnTo>
                    <a:lnTo>
                      <a:pt x="46" y="383"/>
                    </a:lnTo>
                    <a:lnTo>
                      <a:pt x="45" y="388"/>
                    </a:lnTo>
                    <a:lnTo>
                      <a:pt x="41" y="394"/>
                    </a:lnTo>
                    <a:lnTo>
                      <a:pt x="38" y="402"/>
                    </a:lnTo>
                    <a:lnTo>
                      <a:pt x="29" y="414"/>
                    </a:lnTo>
                    <a:lnTo>
                      <a:pt x="26" y="422"/>
                    </a:lnTo>
                    <a:lnTo>
                      <a:pt x="20" y="426"/>
                    </a:lnTo>
                    <a:lnTo>
                      <a:pt x="15" y="430"/>
                    </a:lnTo>
                    <a:lnTo>
                      <a:pt x="10" y="433"/>
                    </a:lnTo>
                    <a:lnTo>
                      <a:pt x="7" y="434"/>
                    </a:lnTo>
                    <a:lnTo>
                      <a:pt x="0" y="435"/>
                    </a:lnTo>
                    <a:lnTo>
                      <a:pt x="5" y="428"/>
                    </a:lnTo>
                    <a:lnTo>
                      <a:pt x="9" y="418"/>
                    </a:lnTo>
                    <a:lnTo>
                      <a:pt x="7" y="413"/>
                    </a:lnTo>
                    <a:lnTo>
                      <a:pt x="7" y="411"/>
                    </a:lnTo>
                    <a:lnTo>
                      <a:pt x="7" y="408"/>
                    </a:lnTo>
                    <a:lnTo>
                      <a:pt x="5" y="405"/>
                    </a:lnTo>
                    <a:lnTo>
                      <a:pt x="5" y="402"/>
                    </a:lnTo>
                    <a:lnTo>
                      <a:pt x="6" y="393"/>
                    </a:lnTo>
                    <a:lnTo>
                      <a:pt x="7" y="377"/>
                    </a:lnTo>
                    <a:lnTo>
                      <a:pt x="6" y="373"/>
                    </a:lnTo>
                    <a:lnTo>
                      <a:pt x="7" y="371"/>
                    </a:lnTo>
                    <a:lnTo>
                      <a:pt x="11" y="365"/>
                    </a:lnTo>
                    <a:lnTo>
                      <a:pt x="17" y="356"/>
                    </a:lnTo>
                    <a:lnTo>
                      <a:pt x="20" y="350"/>
                    </a:lnTo>
                    <a:lnTo>
                      <a:pt x="20" y="346"/>
                    </a:lnTo>
                    <a:lnTo>
                      <a:pt x="21" y="344"/>
                    </a:lnTo>
                    <a:lnTo>
                      <a:pt x="22" y="332"/>
                    </a:lnTo>
                    <a:lnTo>
                      <a:pt x="21" y="320"/>
                    </a:lnTo>
                    <a:lnTo>
                      <a:pt x="20" y="313"/>
                    </a:lnTo>
                    <a:lnTo>
                      <a:pt x="24" y="306"/>
                    </a:lnTo>
                    <a:lnTo>
                      <a:pt x="32" y="298"/>
                    </a:lnTo>
                    <a:lnTo>
                      <a:pt x="40" y="285"/>
                    </a:lnTo>
                    <a:lnTo>
                      <a:pt x="41" y="280"/>
                    </a:lnTo>
                    <a:lnTo>
                      <a:pt x="44" y="276"/>
                    </a:lnTo>
                    <a:lnTo>
                      <a:pt x="44" y="273"/>
                    </a:lnTo>
                    <a:lnTo>
                      <a:pt x="45" y="270"/>
                    </a:lnTo>
                    <a:lnTo>
                      <a:pt x="47" y="264"/>
                    </a:lnTo>
                    <a:lnTo>
                      <a:pt x="49" y="254"/>
                    </a:lnTo>
                    <a:lnTo>
                      <a:pt x="51" y="247"/>
                    </a:lnTo>
                    <a:lnTo>
                      <a:pt x="56" y="236"/>
                    </a:lnTo>
                    <a:lnTo>
                      <a:pt x="63" y="220"/>
                    </a:lnTo>
                    <a:lnTo>
                      <a:pt x="66" y="216"/>
                    </a:lnTo>
                    <a:lnTo>
                      <a:pt x="69" y="214"/>
                    </a:lnTo>
                    <a:lnTo>
                      <a:pt x="92" y="183"/>
                    </a:lnTo>
                    <a:lnTo>
                      <a:pt x="95" y="178"/>
                    </a:lnTo>
                    <a:lnTo>
                      <a:pt x="100" y="177"/>
                    </a:lnTo>
                    <a:lnTo>
                      <a:pt x="102" y="178"/>
                    </a:lnTo>
                    <a:lnTo>
                      <a:pt x="104" y="179"/>
                    </a:lnTo>
                    <a:lnTo>
                      <a:pt x="108" y="180"/>
                    </a:lnTo>
                    <a:lnTo>
                      <a:pt x="111" y="179"/>
                    </a:lnTo>
                    <a:lnTo>
                      <a:pt x="113" y="178"/>
                    </a:lnTo>
                    <a:lnTo>
                      <a:pt x="113" y="174"/>
                    </a:lnTo>
                    <a:lnTo>
                      <a:pt x="117" y="171"/>
                    </a:lnTo>
                    <a:lnTo>
                      <a:pt x="118" y="168"/>
                    </a:lnTo>
                    <a:lnTo>
                      <a:pt x="117" y="160"/>
                    </a:lnTo>
                    <a:lnTo>
                      <a:pt x="120" y="156"/>
                    </a:lnTo>
                    <a:lnTo>
                      <a:pt x="120" y="154"/>
                    </a:lnTo>
                    <a:lnTo>
                      <a:pt x="121" y="151"/>
                    </a:lnTo>
                    <a:lnTo>
                      <a:pt x="121" y="146"/>
                    </a:lnTo>
                    <a:lnTo>
                      <a:pt x="123" y="142"/>
                    </a:lnTo>
                    <a:lnTo>
                      <a:pt x="123" y="139"/>
                    </a:lnTo>
                    <a:lnTo>
                      <a:pt x="126" y="136"/>
                    </a:lnTo>
                    <a:lnTo>
                      <a:pt x="129" y="133"/>
                    </a:lnTo>
                    <a:lnTo>
                      <a:pt x="129" y="132"/>
                    </a:lnTo>
                    <a:lnTo>
                      <a:pt x="130" y="132"/>
                    </a:lnTo>
                    <a:lnTo>
                      <a:pt x="132" y="132"/>
                    </a:lnTo>
                    <a:lnTo>
                      <a:pt x="135" y="130"/>
                    </a:lnTo>
                    <a:lnTo>
                      <a:pt x="138" y="127"/>
                    </a:lnTo>
                    <a:lnTo>
                      <a:pt x="144" y="119"/>
                    </a:lnTo>
                    <a:lnTo>
                      <a:pt x="148" y="113"/>
                    </a:lnTo>
                    <a:lnTo>
                      <a:pt x="152" y="109"/>
                    </a:lnTo>
                    <a:lnTo>
                      <a:pt x="163" y="99"/>
                    </a:lnTo>
                    <a:lnTo>
                      <a:pt x="165" y="94"/>
                    </a:lnTo>
                    <a:lnTo>
                      <a:pt x="166" y="88"/>
                    </a:lnTo>
                    <a:lnTo>
                      <a:pt x="170" y="87"/>
                    </a:lnTo>
                    <a:lnTo>
                      <a:pt x="172" y="83"/>
                    </a:lnTo>
                    <a:lnTo>
                      <a:pt x="176" y="83"/>
                    </a:lnTo>
                    <a:lnTo>
                      <a:pt x="199" y="77"/>
                    </a:lnTo>
                    <a:lnTo>
                      <a:pt x="204" y="77"/>
                    </a:lnTo>
                    <a:lnTo>
                      <a:pt x="211" y="81"/>
                    </a:lnTo>
                    <a:lnTo>
                      <a:pt x="216" y="83"/>
                    </a:lnTo>
                    <a:lnTo>
                      <a:pt x="221" y="85"/>
                    </a:lnTo>
                    <a:lnTo>
                      <a:pt x="228" y="83"/>
                    </a:lnTo>
                    <a:lnTo>
                      <a:pt x="238" y="75"/>
                    </a:lnTo>
                    <a:lnTo>
                      <a:pt x="244" y="70"/>
                    </a:lnTo>
                    <a:lnTo>
                      <a:pt x="258" y="69"/>
                    </a:lnTo>
                    <a:lnTo>
                      <a:pt x="260" y="66"/>
                    </a:lnTo>
                    <a:lnTo>
                      <a:pt x="263" y="66"/>
                    </a:lnTo>
                    <a:lnTo>
                      <a:pt x="278" y="56"/>
                    </a:lnTo>
                    <a:lnTo>
                      <a:pt x="279" y="53"/>
                    </a:lnTo>
                    <a:lnTo>
                      <a:pt x="279" y="51"/>
                    </a:lnTo>
                    <a:lnTo>
                      <a:pt x="279" y="50"/>
                    </a:lnTo>
                    <a:lnTo>
                      <a:pt x="280" y="50"/>
                    </a:lnTo>
                    <a:lnTo>
                      <a:pt x="279" y="46"/>
                    </a:lnTo>
                    <a:lnTo>
                      <a:pt x="283" y="43"/>
                    </a:lnTo>
                    <a:lnTo>
                      <a:pt x="286" y="41"/>
                    </a:lnTo>
                    <a:lnTo>
                      <a:pt x="294" y="40"/>
                    </a:lnTo>
                    <a:lnTo>
                      <a:pt x="294" y="37"/>
                    </a:lnTo>
                    <a:lnTo>
                      <a:pt x="294" y="36"/>
                    </a:lnTo>
                    <a:lnTo>
                      <a:pt x="295" y="36"/>
                    </a:lnTo>
                    <a:lnTo>
                      <a:pt x="295" y="31"/>
                    </a:lnTo>
                    <a:lnTo>
                      <a:pt x="298" y="28"/>
                    </a:lnTo>
                    <a:lnTo>
                      <a:pt x="298" y="24"/>
                    </a:lnTo>
                    <a:lnTo>
                      <a:pt x="301" y="24"/>
                    </a:lnTo>
                    <a:lnTo>
                      <a:pt x="303" y="23"/>
                    </a:lnTo>
                    <a:lnTo>
                      <a:pt x="307" y="23"/>
                    </a:lnTo>
                    <a:lnTo>
                      <a:pt x="314" y="12"/>
                    </a:lnTo>
                    <a:lnTo>
                      <a:pt x="325" y="5"/>
                    </a:lnTo>
                    <a:lnTo>
                      <a:pt x="330" y="5"/>
                    </a:lnTo>
                    <a:lnTo>
                      <a:pt x="333" y="7"/>
                    </a:lnTo>
                    <a:lnTo>
                      <a:pt x="344" y="14"/>
                    </a:lnTo>
                    <a:lnTo>
                      <a:pt x="350" y="14"/>
                    </a:lnTo>
                    <a:lnTo>
                      <a:pt x="361" y="13"/>
                    </a:lnTo>
                    <a:lnTo>
                      <a:pt x="361" y="12"/>
                    </a:lnTo>
                    <a:lnTo>
                      <a:pt x="363" y="12"/>
                    </a:lnTo>
                    <a:lnTo>
                      <a:pt x="365" y="12"/>
                    </a:lnTo>
                    <a:lnTo>
                      <a:pt x="367" y="11"/>
                    </a:lnTo>
                    <a:lnTo>
                      <a:pt x="369" y="7"/>
                    </a:lnTo>
                    <a:lnTo>
                      <a:pt x="372" y="6"/>
                    </a:lnTo>
                    <a:lnTo>
                      <a:pt x="377" y="5"/>
                    </a:lnTo>
                    <a:lnTo>
                      <a:pt x="380" y="1"/>
                    </a:lnTo>
                    <a:lnTo>
                      <a:pt x="384" y="0"/>
                    </a:lnTo>
                    <a:lnTo>
                      <a:pt x="390" y="0"/>
                    </a:lnTo>
                    <a:lnTo>
                      <a:pt x="395" y="0"/>
                    </a:lnTo>
                    <a:lnTo>
                      <a:pt x="399" y="1"/>
                    </a:lnTo>
                    <a:lnTo>
                      <a:pt x="404" y="6"/>
                    </a:lnTo>
                    <a:lnTo>
                      <a:pt x="404" y="7"/>
                    </a:lnTo>
                    <a:lnTo>
                      <a:pt x="407" y="6"/>
                    </a:lnTo>
                    <a:lnTo>
                      <a:pt x="412" y="7"/>
                    </a:lnTo>
                    <a:lnTo>
                      <a:pt x="421" y="11"/>
                    </a:lnTo>
                    <a:lnTo>
                      <a:pt x="422" y="11"/>
                    </a:lnTo>
                    <a:lnTo>
                      <a:pt x="424" y="12"/>
                    </a:lnTo>
                    <a:lnTo>
                      <a:pt x="429" y="12"/>
                    </a:lnTo>
                    <a:lnTo>
                      <a:pt x="435" y="12"/>
                    </a:lnTo>
                    <a:lnTo>
                      <a:pt x="440" y="14"/>
                    </a:lnTo>
                    <a:lnTo>
                      <a:pt x="441" y="14"/>
                    </a:lnTo>
                    <a:lnTo>
                      <a:pt x="444" y="16"/>
                    </a:lnTo>
                    <a:lnTo>
                      <a:pt x="450" y="12"/>
                    </a:lnTo>
                    <a:lnTo>
                      <a:pt x="455" y="12"/>
                    </a:lnTo>
                    <a:lnTo>
                      <a:pt x="463" y="12"/>
                    </a:lnTo>
                    <a:lnTo>
                      <a:pt x="464" y="13"/>
                    </a:lnTo>
                    <a:lnTo>
                      <a:pt x="469" y="14"/>
                    </a:lnTo>
                    <a:lnTo>
                      <a:pt x="473" y="13"/>
                    </a:lnTo>
                    <a:lnTo>
                      <a:pt x="480" y="17"/>
                    </a:lnTo>
                    <a:lnTo>
                      <a:pt x="481" y="17"/>
                    </a:lnTo>
                    <a:lnTo>
                      <a:pt x="486" y="17"/>
                    </a:lnTo>
                    <a:lnTo>
                      <a:pt x="490" y="18"/>
                    </a:lnTo>
                    <a:lnTo>
                      <a:pt x="512" y="33"/>
                    </a:lnTo>
                    <a:lnTo>
                      <a:pt x="515" y="34"/>
                    </a:lnTo>
                    <a:lnTo>
                      <a:pt x="523" y="33"/>
                    </a:lnTo>
                    <a:lnTo>
                      <a:pt x="526" y="31"/>
                    </a:lnTo>
                    <a:lnTo>
                      <a:pt x="530" y="33"/>
                    </a:lnTo>
                    <a:lnTo>
                      <a:pt x="537" y="36"/>
                    </a:lnTo>
                    <a:lnTo>
                      <a:pt x="544" y="40"/>
                    </a:lnTo>
                    <a:lnTo>
                      <a:pt x="553" y="48"/>
                    </a:lnTo>
                    <a:lnTo>
                      <a:pt x="565" y="53"/>
                    </a:lnTo>
                    <a:lnTo>
                      <a:pt x="570" y="54"/>
                    </a:lnTo>
                    <a:lnTo>
                      <a:pt x="572" y="53"/>
                    </a:lnTo>
                    <a:lnTo>
                      <a:pt x="576" y="53"/>
                    </a:lnTo>
                    <a:lnTo>
                      <a:pt x="583" y="53"/>
                    </a:lnTo>
                    <a:lnTo>
                      <a:pt x="590" y="56"/>
                    </a:lnTo>
                    <a:lnTo>
                      <a:pt x="616" y="57"/>
                    </a:lnTo>
                    <a:lnTo>
                      <a:pt x="618" y="58"/>
                    </a:lnTo>
                    <a:lnTo>
                      <a:pt x="622" y="62"/>
                    </a:lnTo>
                    <a:lnTo>
                      <a:pt x="624" y="66"/>
                    </a:lnTo>
                    <a:lnTo>
                      <a:pt x="635" y="68"/>
                    </a:lnTo>
                    <a:lnTo>
                      <a:pt x="639" y="73"/>
                    </a:lnTo>
                    <a:lnTo>
                      <a:pt x="639" y="74"/>
                    </a:lnTo>
                    <a:lnTo>
                      <a:pt x="643" y="77"/>
                    </a:lnTo>
                    <a:lnTo>
                      <a:pt x="644" y="79"/>
                    </a:lnTo>
                    <a:lnTo>
                      <a:pt x="646" y="81"/>
                    </a:lnTo>
                    <a:lnTo>
                      <a:pt x="649" y="82"/>
                    </a:lnTo>
                    <a:lnTo>
                      <a:pt x="655" y="82"/>
                    </a:lnTo>
                    <a:lnTo>
                      <a:pt x="662" y="83"/>
                    </a:lnTo>
                    <a:lnTo>
                      <a:pt x="672" y="90"/>
                    </a:lnTo>
                    <a:lnTo>
                      <a:pt x="674" y="91"/>
                    </a:lnTo>
                    <a:lnTo>
                      <a:pt x="678" y="91"/>
                    </a:lnTo>
                    <a:lnTo>
                      <a:pt x="684" y="92"/>
                    </a:lnTo>
                    <a:lnTo>
                      <a:pt x="689" y="93"/>
                    </a:lnTo>
                    <a:lnTo>
                      <a:pt x="692" y="97"/>
                    </a:lnTo>
                    <a:lnTo>
                      <a:pt x="693" y="99"/>
                    </a:lnTo>
                    <a:lnTo>
                      <a:pt x="698" y="102"/>
                    </a:lnTo>
                    <a:lnTo>
                      <a:pt x="702" y="104"/>
                    </a:lnTo>
                    <a:lnTo>
                      <a:pt x="706" y="109"/>
                    </a:lnTo>
                    <a:lnTo>
                      <a:pt x="709" y="116"/>
                    </a:lnTo>
                    <a:lnTo>
                      <a:pt x="709" y="120"/>
                    </a:lnTo>
                    <a:lnTo>
                      <a:pt x="710" y="128"/>
                    </a:lnTo>
                    <a:lnTo>
                      <a:pt x="709" y="131"/>
                    </a:lnTo>
                    <a:lnTo>
                      <a:pt x="709" y="134"/>
                    </a:lnTo>
                    <a:lnTo>
                      <a:pt x="708" y="139"/>
                    </a:lnTo>
                    <a:lnTo>
                      <a:pt x="708" y="148"/>
                    </a:lnTo>
                    <a:lnTo>
                      <a:pt x="707" y="150"/>
                    </a:lnTo>
                    <a:lnTo>
                      <a:pt x="707" y="151"/>
                    </a:lnTo>
                    <a:lnTo>
                      <a:pt x="704" y="148"/>
                    </a:lnTo>
                    <a:lnTo>
                      <a:pt x="702" y="146"/>
                    </a:lnTo>
                    <a:lnTo>
                      <a:pt x="701" y="149"/>
                    </a:lnTo>
                    <a:lnTo>
                      <a:pt x="697" y="149"/>
                    </a:lnTo>
                    <a:lnTo>
                      <a:pt x="695" y="148"/>
                    </a:lnTo>
                    <a:lnTo>
                      <a:pt x="693" y="148"/>
                    </a:lnTo>
                    <a:lnTo>
                      <a:pt x="689" y="146"/>
                    </a:lnTo>
                    <a:lnTo>
                      <a:pt x="684" y="150"/>
                    </a:lnTo>
                    <a:lnTo>
                      <a:pt x="681" y="150"/>
                    </a:lnTo>
                    <a:lnTo>
                      <a:pt x="680" y="150"/>
                    </a:lnTo>
                    <a:lnTo>
                      <a:pt x="680" y="151"/>
                    </a:lnTo>
                    <a:lnTo>
                      <a:pt x="678" y="150"/>
                    </a:lnTo>
                    <a:lnTo>
                      <a:pt x="676" y="150"/>
                    </a:lnTo>
                    <a:lnTo>
                      <a:pt x="668" y="151"/>
                    </a:lnTo>
                    <a:lnTo>
                      <a:pt x="663" y="151"/>
                    </a:lnTo>
                    <a:lnTo>
                      <a:pt x="658" y="154"/>
                    </a:lnTo>
                    <a:lnTo>
                      <a:pt x="656" y="154"/>
                    </a:lnTo>
                    <a:lnTo>
                      <a:pt x="655" y="154"/>
                    </a:lnTo>
                    <a:lnTo>
                      <a:pt x="655" y="155"/>
                    </a:lnTo>
                    <a:lnTo>
                      <a:pt x="652" y="154"/>
                    </a:lnTo>
                    <a:lnTo>
                      <a:pt x="649" y="153"/>
                    </a:lnTo>
                    <a:lnTo>
                      <a:pt x="647" y="156"/>
                    </a:lnTo>
                    <a:lnTo>
                      <a:pt x="652" y="165"/>
                    </a:lnTo>
                    <a:lnTo>
                      <a:pt x="652" y="166"/>
                    </a:lnTo>
                    <a:lnTo>
                      <a:pt x="653" y="168"/>
                    </a:lnTo>
                    <a:lnTo>
                      <a:pt x="653" y="170"/>
                    </a:lnTo>
                    <a:lnTo>
                      <a:pt x="651" y="168"/>
                    </a:lnTo>
                    <a:lnTo>
                      <a:pt x="649" y="167"/>
                    </a:lnTo>
                    <a:lnTo>
                      <a:pt x="643" y="162"/>
                    </a:lnTo>
                    <a:lnTo>
                      <a:pt x="635" y="159"/>
                    </a:lnTo>
                    <a:lnTo>
                      <a:pt x="626" y="161"/>
                    </a:lnTo>
                    <a:lnTo>
                      <a:pt x="617" y="163"/>
                    </a:lnTo>
                    <a:lnTo>
                      <a:pt x="604" y="157"/>
                    </a:lnTo>
                    <a:lnTo>
                      <a:pt x="593" y="156"/>
                    </a:lnTo>
                    <a:lnTo>
                      <a:pt x="584" y="157"/>
                    </a:lnTo>
                    <a:lnTo>
                      <a:pt x="581" y="157"/>
                    </a:lnTo>
                    <a:lnTo>
                      <a:pt x="573" y="154"/>
                    </a:lnTo>
                    <a:lnTo>
                      <a:pt x="560" y="150"/>
                    </a:lnTo>
                    <a:lnTo>
                      <a:pt x="555" y="148"/>
                    </a:lnTo>
                    <a:lnTo>
                      <a:pt x="549" y="145"/>
                    </a:lnTo>
                    <a:lnTo>
                      <a:pt x="531" y="143"/>
                    </a:lnTo>
                    <a:lnTo>
                      <a:pt x="495" y="140"/>
                    </a:lnTo>
                    <a:lnTo>
                      <a:pt x="489" y="143"/>
                    </a:lnTo>
                    <a:lnTo>
                      <a:pt x="483" y="143"/>
                    </a:lnTo>
                    <a:lnTo>
                      <a:pt x="477" y="144"/>
                    </a:lnTo>
                    <a:lnTo>
                      <a:pt x="468" y="148"/>
                    </a:lnTo>
                    <a:lnTo>
                      <a:pt x="461" y="148"/>
                    </a:lnTo>
                    <a:lnTo>
                      <a:pt x="456" y="146"/>
                    </a:lnTo>
                    <a:lnTo>
                      <a:pt x="452" y="146"/>
                    </a:lnTo>
                    <a:lnTo>
                      <a:pt x="439" y="148"/>
                    </a:lnTo>
                    <a:lnTo>
                      <a:pt x="434" y="149"/>
                    </a:lnTo>
                    <a:lnTo>
                      <a:pt x="426" y="151"/>
                    </a:lnTo>
                    <a:lnTo>
                      <a:pt x="411" y="154"/>
                    </a:lnTo>
                    <a:lnTo>
                      <a:pt x="406" y="155"/>
                    </a:lnTo>
                    <a:lnTo>
                      <a:pt x="401" y="155"/>
                    </a:lnTo>
                    <a:lnTo>
                      <a:pt x="397" y="154"/>
                    </a:lnTo>
                    <a:lnTo>
                      <a:pt x="395" y="156"/>
                    </a:lnTo>
                    <a:lnTo>
                      <a:pt x="389" y="156"/>
                    </a:lnTo>
                    <a:lnTo>
                      <a:pt x="387" y="156"/>
                    </a:lnTo>
                    <a:lnTo>
                      <a:pt x="383" y="159"/>
                    </a:lnTo>
                    <a:lnTo>
                      <a:pt x="360" y="162"/>
                    </a:lnTo>
                    <a:lnTo>
                      <a:pt x="355" y="162"/>
                    </a:lnTo>
                    <a:lnTo>
                      <a:pt x="352" y="161"/>
                    </a:lnTo>
                    <a:lnTo>
                      <a:pt x="336" y="155"/>
                    </a:lnTo>
                    <a:lnTo>
                      <a:pt x="330" y="154"/>
                    </a:lnTo>
                    <a:lnTo>
                      <a:pt x="325" y="155"/>
                    </a:lnTo>
                    <a:lnTo>
                      <a:pt x="310" y="163"/>
                    </a:lnTo>
                    <a:lnTo>
                      <a:pt x="304" y="170"/>
                    </a:lnTo>
                    <a:lnTo>
                      <a:pt x="303" y="174"/>
                    </a:lnTo>
                    <a:lnTo>
                      <a:pt x="304" y="184"/>
                    </a:lnTo>
                    <a:lnTo>
                      <a:pt x="301" y="193"/>
                    </a:lnTo>
                    <a:lnTo>
                      <a:pt x="261" y="214"/>
                    </a:lnTo>
                    <a:lnTo>
                      <a:pt x="252" y="217"/>
                    </a:lnTo>
                    <a:lnTo>
                      <a:pt x="247" y="217"/>
                    </a:lnTo>
                    <a:lnTo>
                      <a:pt x="245" y="216"/>
                    </a:lnTo>
                    <a:lnTo>
                      <a:pt x="241" y="216"/>
                    </a:lnTo>
                    <a:lnTo>
                      <a:pt x="240" y="219"/>
                    </a:lnTo>
                    <a:lnTo>
                      <a:pt x="235" y="225"/>
                    </a:lnTo>
                    <a:lnTo>
                      <a:pt x="233" y="228"/>
                    </a:lnTo>
                    <a:lnTo>
                      <a:pt x="230" y="229"/>
                    </a:lnTo>
                    <a:lnTo>
                      <a:pt x="228" y="230"/>
                    </a:lnTo>
                    <a:lnTo>
                      <a:pt x="228" y="233"/>
                    </a:lnTo>
                    <a:lnTo>
                      <a:pt x="224" y="239"/>
                    </a:lnTo>
                    <a:lnTo>
                      <a:pt x="222" y="240"/>
                    </a:lnTo>
                    <a:lnTo>
                      <a:pt x="221" y="242"/>
                    </a:lnTo>
                    <a:lnTo>
                      <a:pt x="218" y="242"/>
                    </a:lnTo>
                    <a:lnTo>
                      <a:pt x="217" y="242"/>
                    </a:lnTo>
                    <a:lnTo>
                      <a:pt x="217" y="243"/>
                    </a:lnTo>
                    <a:lnTo>
                      <a:pt x="205" y="240"/>
                    </a:lnTo>
                    <a:lnTo>
                      <a:pt x="198" y="237"/>
                    </a:lnTo>
                    <a:lnTo>
                      <a:pt x="190" y="230"/>
                    </a:lnTo>
                    <a:lnTo>
                      <a:pt x="187" y="224"/>
                    </a:lnTo>
                    <a:lnTo>
                      <a:pt x="186" y="223"/>
                    </a:lnTo>
                    <a:lnTo>
                      <a:pt x="184" y="220"/>
                    </a:lnTo>
                    <a:lnTo>
                      <a:pt x="184" y="219"/>
                    </a:lnTo>
                    <a:lnTo>
                      <a:pt x="183" y="217"/>
                    </a:lnTo>
                    <a:lnTo>
                      <a:pt x="183" y="21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1030">
                <a:extLst>
                  <a:ext uri="{FF2B5EF4-FFF2-40B4-BE49-F238E27FC236}">
                    <a16:creationId xmlns:a16="http://schemas.microsoft.com/office/drawing/2014/main" id="{09BA7523-3222-0FC5-3905-6E08762B3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7" y="1790"/>
                <a:ext cx="28" cy="33"/>
              </a:xfrm>
              <a:custGeom>
                <a:avLst/>
                <a:gdLst>
                  <a:gd name="T0" fmla="*/ 137 w 137"/>
                  <a:gd name="T1" fmla="*/ 7 h 166"/>
                  <a:gd name="T2" fmla="*/ 135 w 137"/>
                  <a:gd name="T3" fmla="*/ 1 h 166"/>
                  <a:gd name="T4" fmla="*/ 134 w 137"/>
                  <a:gd name="T5" fmla="*/ 0 h 166"/>
                  <a:gd name="T6" fmla="*/ 128 w 137"/>
                  <a:gd name="T7" fmla="*/ 0 h 166"/>
                  <a:gd name="T8" fmla="*/ 124 w 137"/>
                  <a:gd name="T9" fmla="*/ 0 h 166"/>
                  <a:gd name="T10" fmla="*/ 121 w 137"/>
                  <a:gd name="T11" fmla="*/ 0 h 166"/>
                  <a:gd name="T12" fmla="*/ 115 w 137"/>
                  <a:gd name="T13" fmla="*/ 0 h 166"/>
                  <a:gd name="T14" fmla="*/ 113 w 137"/>
                  <a:gd name="T15" fmla="*/ 0 h 166"/>
                  <a:gd name="T16" fmla="*/ 111 w 137"/>
                  <a:gd name="T17" fmla="*/ 0 h 166"/>
                  <a:gd name="T18" fmla="*/ 109 w 137"/>
                  <a:gd name="T19" fmla="*/ 0 h 166"/>
                  <a:gd name="T20" fmla="*/ 109 w 137"/>
                  <a:gd name="T21" fmla="*/ 1 h 166"/>
                  <a:gd name="T22" fmla="*/ 104 w 137"/>
                  <a:gd name="T23" fmla="*/ 1 h 166"/>
                  <a:gd name="T24" fmla="*/ 102 w 137"/>
                  <a:gd name="T25" fmla="*/ 4 h 166"/>
                  <a:gd name="T26" fmla="*/ 98 w 137"/>
                  <a:gd name="T27" fmla="*/ 6 h 166"/>
                  <a:gd name="T28" fmla="*/ 92 w 137"/>
                  <a:gd name="T29" fmla="*/ 9 h 166"/>
                  <a:gd name="T30" fmla="*/ 85 w 137"/>
                  <a:gd name="T31" fmla="*/ 15 h 166"/>
                  <a:gd name="T32" fmla="*/ 78 w 137"/>
                  <a:gd name="T33" fmla="*/ 23 h 166"/>
                  <a:gd name="T34" fmla="*/ 75 w 137"/>
                  <a:gd name="T35" fmla="*/ 24 h 166"/>
                  <a:gd name="T36" fmla="*/ 74 w 137"/>
                  <a:gd name="T37" fmla="*/ 28 h 166"/>
                  <a:gd name="T38" fmla="*/ 72 w 137"/>
                  <a:gd name="T39" fmla="*/ 32 h 166"/>
                  <a:gd name="T40" fmla="*/ 71 w 137"/>
                  <a:gd name="T41" fmla="*/ 34 h 166"/>
                  <a:gd name="T42" fmla="*/ 69 w 137"/>
                  <a:gd name="T43" fmla="*/ 34 h 166"/>
                  <a:gd name="T44" fmla="*/ 69 w 137"/>
                  <a:gd name="T45" fmla="*/ 35 h 166"/>
                  <a:gd name="T46" fmla="*/ 62 w 137"/>
                  <a:gd name="T47" fmla="*/ 49 h 166"/>
                  <a:gd name="T48" fmla="*/ 56 w 137"/>
                  <a:gd name="T49" fmla="*/ 58 h 166"/>
                  <a:gd name="T50" fmla="*/ 54 w 137"/>
                  <a:gd name="T51" fmla="*/ 61 h 166"/>
                  <a:gd name="T52" fmla="*/ 55 w 137"/>
                  <a:gd name="T53" fmla="*/ 64 h 166"/>
                  <a:gd name="T54" fmla="*/ 54 w 137"/>
                  <a:gd name="T55" fmla="*/ 68 h 166"/>
                  <a:gd name="T56" fmla="*/ 52 w 137"/>
                  <a:gd name="T57" fmla="*/ 70 h 166"/>
                  <a:gd name="T58" fmla="*/ 52 w 137"/>
                  <a:gd name="T59" fmla="*/ 75 h 166"/>
                  <a:gd name="T60" fmla="*/ 49 w 137"/>
                  <a:gd name="T61" fmla="*/ 80 h 166"/>
                  <a:gd name="T62" fmla="*/ 46 w 137"/>
                  <a:gd name="T63" fmla="*/ 84 h 166"/>
                  <a:gd name="T64" fmla="*/ 44 w 137"/>
                  <a:gd name="T65" fmla="*/ 89 h 166"/>
                  <a:gd name="T66" fmla="*/ 43 w 137"/>
                  <a:gd name="T67" fmla="*/ 93 h 166"/>
                  <a:gd name="T68" fmla="*/ 41 w 137"/>
                  <a:gd name="T69" fmla="*/ 101 h 166"/>
                  <a:gd name="T70" fmla="*/ 38 w 137"/>
                  <a:gd name="T71" fmla="*/ 102 h 166"/>
                  <a:gd name="T72" fmla="*/ 37 w 137"/>
                  <a:gd name="T73" fmla="*/ 108 h 166"/>
                  <a:gd name="T74" fmla="*/ 34 w 137"/>
                  <a:gd name="T75" fmla="*/ 110 h 166"/>
                  <a:gd name="T76" fmla="*/ 32 w 137"/>
                  <a:gd name="T77" fmla="*/ 112 h 166"/>
                  <a:gd name="T78" fmla="*/ 31 w 137"/>
                  <a:gd name="T79" fmla="*/ 114 h 166"/>
                  <a:gd name="T80" fmla="*/ 27 w 137"/>
                  <a:gd name="T81" fmla="*/ 118 h 166"/>
                  <a:gd name="T82" fmla="*/ 25 w 137"/>
                  <a:gd name="T83" fmla="*/ 126 h 166"/>
                  <a:gd name="T84" fmla="*/ 18 w 137"/>
                  <a:gd name="T85" fmla="*/ 136 h 166"/>
                  <a:gd name="T86" fmla="*/ 16 w 137"/>
                  <a:gd name="T87" fmla="*/ 137 h 166"/>
                  <a:gd name="T88" fmla="*/ 15 w 137"/>
                  <a:gd name="T89" fmla="*/ 139 h 166"/>
                  <a:gd name="T90" fmla="*/ 10 w 137"/>
                  <a:gd name="T91" fmla="*/ 143 h 166"/>
                  <a:gd name="T92" fmla="*/ 1 w 137"/>
                  <a:gd name="T93" fmla="*/ 149 h 166"/>
                  <a:gd name="T94" fmla="*/ 0 w 137"/>
                  <a:gd name="T95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" h="166">
                    <a:moveTo>
                      <a:pt x="137" y="7"/>
                    </a:moveTo>
                    <a:lnTo>
                      <a:pt x="135" y="1"/>
                    </a:lnTo>
                    <a:lnTo>
                      <a:pt x="134" y="0"/>
                    </a:lnTo>
                    <a:lnTo>
                      <a:pt x="128" y="0"/>
                    </a:lnTo>
                    <a:lnTo>
                      <a:pt x="124" y="0"/>
                    </a:lnTo>
                    <a:lnTo>
                      <a:pt x="121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9" y="1"/>
                    </a:lnTo>
                    <a:lnTo>
                      <a:pt x="104" y="1"/>
                    </a:lnTo>
                    <a:lnTo>
                      <a:pt x="102" y="4"/>
                    </a:lnTo>
                    <a:lnTo>
                      <a:pt x="98" y="6"/>
                    </a:lnTo>
                    <a:lnTo>
                      <a:pt x="92" y="9"/>
                    </a:lnTo>
                    <a:lnTo>
                      <a:pt x="85" y="15"/>
                    </a:lnTo>
                    <a:lnTo>
                      <a:pt x="78" y="23"/>
                    </a:lnTo>
                    <a:lnTo>
                      <a:pt x="75" y="24"/>
                    </a:lnTo>
                    <a:lnTo>
                      <a:pt x="74" y="28"/>
                    </a:lnTo>
                    <a:lnTo>
                      <a:pt x="72" y="32"/>
                    </a:lnTo>
                    <a:lnTo>
                      <a:pt x="71" y="34"/>
                    </a:lnTo>
                    <a:lnTo>
                      <a:pt x="69" y="34"/>
                    </a:lnTo>
                    <a:lnTo>
                      <a:pt x="69" y="35"/>
                    </a:lnTo>
                    <a:lnTo>
                      <a:pt x="62" y="49"/>
                    </a:lnTo>
                    <a:lnTo>
                      <a:pt x="56" y="58"/>
                    </a:lnTo>
                    <a:lnTo>
                      <a:pt x="54" y="61"/>
                    </a:lnTo>
                    <a:lnTo>
                      <a:pt x="55" y="64"/>
                    </a:lnTo>
                    <a:lnTo>
                      <a:pt x="54" y="68"/>
                    </a:lnTo>
                    <a:lnTo>
                      <a:pt x="52" y="70"/>
                    </a:lnTo>
                    <a:lnTo>
                      <a:pt x="52" y="75"/>
                    </a:lnTo>
                    <a:lnTo>
                      <a:pt x="49" y="80"/>
                    </a:lnTo>
                    <a:lnTo>
                      <a:pt x="46" y="84"/>
                    </a:lnTo>
                    <a:lnTo>
                      <a:pt x="44" y="89"/>
                    </a:lnTo>
                    <a:lnTo>
                      <a:pt x="43" y="93"/>
                    </a:lnTo>
                    <a:lnTo>
                      <a:pt x="41" y="101"/>
                    </a:lnTo>
                    <a:lnTo>
                      <a:pt x="38" y="102"/>
                    </a:lnTo>
                    <a:lnTo>
                      <a:pt x="37" y="108"/>
                    </a:lnTo>
                    <a:lnTo>
                      <a:pt x="34" y="110"/>
                    </a:lnTo>
                    <a:lnTo>
                      <a:pt x="32" y="112"/>
                    </a:lnTo>
                    <a:lnTo>
                      <a:pt x="31" y="114"/>
                    </a:lnTo>
                    <a:lnTo>
                      <a:pt x="27" y="118"/>
                    </a:lnTo>
                    <a:lnTo>
                      <a:pt x="25" y="126"/>
                    </a:lnTo>
                    <a:lnTo>
                      <a:pt x="18" y="136"/>
                    </a:lnTo>
                    <a:lnTo>
                      <a:pt x="16" y="137"/>
                    </a:lnTo>
                    <a:lnTo>
                      <a:pt x="15" y="139"/>
                    </a:lnTo>
                    <a:lnTo>
                      <a:pt x="10" y="143"/>
                    </a:lnTo>
                    <a:lnTo>
                      <a:pt x="1" y="149"/>
                    </a:lnTo>
                    <a:lnTo>
                      <a:pt x="0" y="16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1031">
                <a:extLst>
                  <a:ext uri="{FF2B5EF4-FFF2-40B4-BE49-F238E27FC236}">
                    <a16:creationId xmlns:a16="http://schemas.microsoft.com/office/drawing/2014/main" id="{4FBBAD08-4DC0-64C4-2087-BD10DCF66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8" y="1663"/>
                <a:ext cx="10" cy="15"/>
              </a:xfrm>
              <a:custGeom>
                <a:avLst/>
                <a:gdLst>
                  <a:gd name="T0" fmla="*/ 39 w 48"/>
                  <a:gd name="T1" fmla="*/ 30 h 74"/>
                  <a:gd name="T2" fmla="*/ 40 w 48"/>
                  <a:gd name="T3" fmla="*/ 25 h 74"/>
                  <a:gd name="T4" fmla="*/ 43 w 48"/>
                  <a:gd name="T5" fmla="*/ 24 h 74"/>
                  <a:gd name="T6" fmla="*/ 45 w 48"/>
                  <a:gd name="T7" fmla="*/ 22 h 74"/>
                  <a:gd name="T8" fmla="*/ 47 w 48"/>
                  <a:gd name="T9" fmla="*/ 21 h 74"/>
                  <a:gd name="T10" fmla="*/ 48 w 48"/>
                  <a:gd name="T11" fmla="*/ 16 h 74"/>
                  <a:gd name="T12" fmla="*/ 48 w 48"/>
                  <a:gd name="T13" fmla="*/ 10 h 74"/>
                  <a:gd name="T14" fmla="*/ 47 w 48"/>
                  <a:gd name="T15" fmla="*/ 7 h 74"/>
                  <a:gd name="T16" fmla="*/ 47 w 48"/>
                  <a:gd name="T17" fmla="*/ 6 h 74"/>
                  <a:gd name="T18" fmla="*/ 47 w 48"/>
                  <a:gd name="T19" fmla="*/ 2 h 74"/>
                  <a:gd name="T20" fmla="*/ 46 w 48"/>
                  <a:gd name="T21" fmla="*/ 0 h 74"/>
                  <a:gd name="T22" fmla="*/ 42 w 48"/>
                  <a:gd name="T23" fmla="*/ 1 h 74"/>
                  <a:gd name="T24" fmla="*/ 40 w 48"/>
                  <a:gd name="T25" fmla="*/ 7 h 74"/>
                  <a:gd name="T26" fmla="*/ 39 w 48"/>
                  <a:gd name="T27" fmla="*/ 12 h 74"/>
                  <a:gd name="T28" fmla="*/ 36 w 48"/>
                  <a:gd name="T29" fmla="*/ 16 h 74"/>
                  <a:gd name="T30" fmla="*/ 36 w 48"/>
                  <a:gd name="T31" fmla="*/ 18 h 74"/>
                  <a:gd name="T32" fmla="*/ 30 w 48"/>
                  <a:gd name="T33" fmla="*/ 23 h 74"/>
                  <a:gd name="T34" fmla="*/ 26 w 48"/>
                  <a:gd name="T35" fmla="*/ 28 h 74"/>
                  <a:gd name="T36" fmla="*/ 23 w 48"/>
                  <a:gd name="T37" fmla="*/ 31 h 74"/>
                  <a:gd name="T38" fmla="*/ 22 w 48"/>
                  <a:gd name="T39" fmla="*/ 36 h 74"/>
                  <a:gd name="T40" fmla="*/ 6 w 48"/>
                  <a:gd name="T41" fmla="*/ 56 h 74"/>
                  <a:gd name="T42" fmla="*/ 1 w 48"/>
                  <a:gd name="T43" fmla="*/ 63 h 74"/>
                  <a:gd name="T44" fmla="*/ 0 w 48"/>
                  <a:gd name="T45" fmla="*/ 70 h 74"/>
                  <a:gd name="T46" fmla="*/ 0 w 48"/>
                  <a:gd name="T47" fmla="*/ 73 h 74"/>
                  <a:gd name="T48" fmla="*/ 1 w 48"/>
                  <a:gd name="T49" fmla="*/ 74 h 74"/>
                  <a:gd name="T50" fmla="*/ 3 w 48"/>
                  <a:gd name="T51" fmla="*/ 73 h 74"/>
                  <a:gd name="T52" fmla="*/ 7 w 48"/>
                  <a:gd name="T53" fmla="*/ 71 h 74"/>
                  <a:gd name="T54" fmla="*/ 10 w 48"/>
                  <a:gd name="T55" fmla="*/ 68 h 74"/>
                  <a:gd name="T56" fmla="*/ 13 w 48"/>
                  <a:gd name="T57" fmla="*/ 65 h 74"/>
                  <a:gd name="T58" fmla="*/ 18 w 48"/>
                  <a:gd name="T59" fmla="*/ 59 h 74"/>
                  <a:gd name="T60" fmla="*/ 26 w 48"/>
                  <a:gd name="T61" fmla="*/ 48 h 74"/>
                  <a:gd name="T62" fmla="*/ 29 w 48"/>
                  <a:gd name="T63" fmla="*/ 44 h 74"/>
                  <a:gd name="T64" fmla="*/ 30 w 48"/>
                  <a:gd name="T65" fmla="*/ 41 h 74"/>
                  <a:gd name="T66" fmla="*/ 33 w 48"/>
                  <a:gd name="T67" fmla="*/ 40 h 74"/>
                  <a:gd name="T68" fmla="*/ 35 w 48"/>
                  <a:gd name="T69" fmla="*/ 35 h 74"/>
                  <a:gd name="T70" fmla="*/ 39 w 48"/>
                  <a:gd name="T71" fmla="*/ 3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8" h="74">
                    <a:moveTo>
                      <a:pt x="39" y="30"/>
                    </a:moveTo>
                    <a:lnTo>
                      <a:pt x="40" y="25"/>
                    </a:lnTo>
                    <a:lnTo>
                      <a:pt x="43" y="24"/>
                    </a:lnTo>
                    <a:lnTo>
                      <a:pt x="45" y="22"/>
                    </a:lnTo>
                    <a:lnTo>
                      <a:pt x="47" y="21"/>
                    </a:lnTo>
                    <a:lnTo>
                      <a:pt x="48" y="16"/>
                    </a:lnTo>
                    <a:lnTo>
                      <a:pt x="48" y="10"/>
                    </a:lnTo>
                    <a:lnTo>
                      <a:pt x="47" y="7"/>
                    </a:lnTo>
                    <a:lnTo>
                      <a:pt x="47" y="6"/>
                    </a:lnTo>
                    <a:lnTo>
                      <a:pt x="47" y="2"/>
                    </a:lnTo>
                    <a:lnTo>
                      <a:pt x="46" y="0"/>
                    </a:lnTo>
                    <a:lnTo>
                      <a:pt x="42" y="1"/>
                    </a:lnTo>
                    <a:lnTo>
                      <a:pt x="40" y="7"/>
                    </a:lnTo>
                    <a:lnTo>
                      <a:pt x="39" y="12"/>
                    </a:lnTo>
                    <a:lnTo>
                      <a:pt x="36" y="16"/>
                    </a:lnTo>
                    <a:lnTo>
                      <a:pt x="36" y="18"/>
                    </a:lnTo>
                    <a:lnTo>
                      <a:pt x="30" y="23"/>
                    </a:lnTo>
                    <a:lnTo>
                      <a:pt x="26" y="28"/>
                    </a:lnTo>
                    <a:lnTo>
                      <a:pt x="23" y="31"/>
                    </a:lnTo>
                    <a:lnTo>
                      <a:pt x="22" y="36"/>
                    </a:lnTo>
                    <a:lnTo>
                      <a:pt x="6" y="56"/>
                    </a:lnTo>
                    <a:lnTo>
                      <a:pt x="1" y="63"/>
                    </a:lnTo>
                    <a:lnTo>
                      <a:pt x="0" y="70"/>
                    </a:lnTo>
                    <a:lnTo>
                      <a:pt x="0" y="73"/>
                    </a:lnTo>
                    <a:lnTo>
                      <a:pt x="1" y="74"/>
                    </a:lnTo>
                    <a:lnTo>
                      <a:pt x="3" y="73"/>
                    </a:lnTo>
                    <a:lnTo>
                      <a:pt x="7" y="71"/>
                    </a:lnTo>
                    <a:lnTo>
                      <a:pt x="10" y="68"/>
                    </a:lnTo>
                    <a:lnTo>
                      <a:pt x="13" y="65"/>
                    </a:lnTo>
                    <a:lnTo>
                      <a:pt x="18" y="59"/>
                    </a:lnTo>
                    <a:lnTo>
                      <a:pt x="26" y="48"/>
                    </a:lnTo>
                    <a:lnTo>
                      <a:pt x="29" y="44"/>
                    </a:lnTo>
                    <a:lnTo>
                      <a:pt x="30" y="41"/>
                    </a:lnTo>
                    <a:lnTo>
                      <a:pt x="33" y="40"/>
                    </a:lnTo>
                    <a:lnTo>
                      <a:pt x="35" y="35"/>
                    </a:lnTo>
                    <a:lnTo>
                      <a:pt x="39" y="3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1032">
                <a:extLst>
                  <a:ext uri="{FF2B5EF4-FFF2-40B4-BE49-F238E27FC236}">
                    <a16:creationId xmlns:a16="http://schemas.microsoft.com/office/drawing/2014/main" id="{819284EF-8D79-B0A2-F72F-ED8FF54B1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8" y="1663"/>
                <a:ext cx="10" cy="15"/>
              </a:xfrm>
              <a:custGeom>
                <a:avLst/>
                <a:gdLst>
                  <a:gd name="T0" fmla="*/ 39 w 48"/>
                  <a:gd name="T1" fmla="*/ 30 h 74"/>
                  <a:gd name="T2" fmla="*/ 35 w 48"/>
                  <a:gd name="T3" fmla="*/ 35 h 74"/>
                  <a:gd name="T4" fmla="*/ 33 w 48"/>
                  <a:gd name="T5" fmla="*/ 40 h 74"/>
                  <a:gd name="T6" fmla="*/ 30 w 48"/>
                  <a:gd name="T7" fmla="*/ 41 h 74"/>
                  <a:gd name="T8" fmla="*/ 29 w 48"/>
                  <a:gd name="T9" fmla="*/ 44 h 74"/>
                  <a:gd name="T10" fmla="*/ 26 w 48"/>
                  <a:gd name="T11" fmla="*/ 48 h 74"/>
                  <a:gd name="T12" fmla="*/ 18 w 48"/>
                  <a:gd name="T13" fmla="*/ 59 h 74"/>
                  <a:gd name="T14" fmla="*/ 13 w 48"/>
                  <a:gd name="T15" fmla="*/ 65 h 74"/>
                  <a:gd name="T16" fmla="*/ 10 w 48"/>
                  <a:gd name="T17" fmla="*/ 68 h 74"/>
                  <a:gd name="T18" fmla="*/ 7 w 48"/>
                  <a:gd name="T19" fmla="*/ 71 h 74"/>
                  <a:gd name="T20" fmla="*/ 3 w 48"/>
                  <a:gd name="T21" fmla="*/ 73 h 74"/>
                  <a:gd name="T22" fmla="*/ 1 w 48"/>
                  <a:gd name="T23" fmla="*/ 74 h 74"/>
                  <a:gd name="T24" fmla="*/ 0 w 48"/>
                  <a:gd name="T25" fmla="*/ 73 h 74"/>
                  <a:gd name="T26" fmla="*/ 0 w 48"/>
                  <a:gd name="T27" fmla="*/ 70 h 74"/>
                  <a:gd name="T28" fmla="*/ 1 w 48"/>
                  <a:gd name="T29" fmla="*/ 63 h 74"/>
                  <a:gd name="T30" fmla="*/ 6 w 48"/>
                  <a:gd name="T31" fmla="*/ 56 h 74"/>
                  <a:gd name="T32" fmla="*/ 22 w 48"/>
                  <a:gd name="T33" fmla="*/ 36 h 74"/>
                  <a:gd name="T34" fmla="*/ 23 w 48"/>
                  <a:gd name="T35" fmla="*/ 31 h 74"/>
                  <a:gd name="T36" fmla="*/ 26 w 48"/>
                  <a:gd name="T37" fmla="*/ 28 h 74"/>
                  <a:gd name="T38" fmla="*/ 30 w 48"/>
                  <a:gd name="T39" fmla="*/ 23 h 74"/>
                  <a:gd name="T40" fmla="*/ 36 w 48"/>
                  <a:gd name="T41" fmla="*/ 18 h 74"/>
                  <a:gd name="T42" fmla="*/ 36 w 48"/>
                  <a:gd name="T43" fmla="*/ 16 h 74"/>
                  <a:gd name="T44" fmla="*/ 39 w 48"/>
                  <a:gd name="T45" fmla="*/ 12 h 74"/>
                  <a:gd name="T46" fmla="*/ 40 w 48"/>
                  <a:gd name="T47" fmla="*/ 7 h 74"/>
                  <a:gd name="T48" fmla="*/ 42 w 48"/>
                  <a:gd name="T49" fmla="*/ 1 h 74"/>
                  <a:gd name="T50" fmla="*/ 46 w 48"/>
                  <a:gd name="T51" fmla="*/ 0 h 74"/>
                  <a:gd name="T52" fmla="*/ 47 w 48"/>
                  <a:gd name="T53" fmla="*/ 2 h 74"/>
                  <a:gd name="T54" fmla="*/ 47 w 48"/>
                  <a:gd name="T55" fmla="*/ 6 h 74"/>
                  <a:gd name="T56" fmla="*/ 47 w 48"/>
                  <a:gd name="T57" fmla="*/ 7 h 74"/>
                  <a:gd name="T58" fmla="*/ 48 w 48"/>
                  <a:gd name="T59" fmla="*/ 10 h 74"/>
                  <a:gd name="T60" fmla="*/ 48 w 48"/>
                  <a:gd name="T61" fmla="*/ 16 h 74"/>
                  <a:gd name="T62" fmla="*/ 47 w 48"/>
                  <a:gd name="T63" fmla="*/ 21 h 74"/>
                  <a:gd name="T64" fmla="*/ 45 w 48"/>
                  <a:gd name="T65" fmla="*/ 22 h 74"/>
                  <a:gd name="T66" fmla="*/ 43 w 48"/>
                  <a:gd name="T67" fmla="*/ 24 h 74"/>
                  <a:gd name="T68" fmla="*/ 40 w 48"/>
                  <a:gd name="T69" fmla="*/ 25 h 74"/>
                  <a:gd name="T70" fmla="*/ 39 w 48"/>
                  <a:gd name="T71" fmla="*/ 3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8" h="74">
                    <a:moveTo>
                      <a:pt x="39" y="30"/>
                    </a:moveTo>
                    <a:lnTo>
                      <a:pt x="35" y="35"/>
                    </a:lnTo>
                    <a:lnTo>
                      <a:pt x="33" y="40"/>
                    </a:lnTo>
                    <a:lnTo>
                      <a:pt x="30" y="41"/>
                    </a:lnTo>
                    <a:lnTo>
                      <a:pt x="29" y="44"/>
                    </a:lnTo>
                    <a:lnTo>
                      <a:pt x="26" y="48"/>
                    </a:lnTo>
                    <a:lnTo>
                      <a:pt x="18" y="59"/>
                    </a:lnTo>
                    <a:lnTo>
                      <a:pt x="13" y="65"/>
                    </a:lnTo>
                    <a:lnTo>
                      <a:pt x="10" y="68"/>
                    </a:lnTo>
                    <a:lnTo>
                      <a:pt x="7" y="71"/>
                    </a:lnTo>
                    <a:lnTo>
                      <a:pt x="3" y="73"/>
                    </a:lnTo>
                    <a:lnTo>
                      <a:pt x="1" y="74"/>
                    </a:lnTo>
                    <a:lnTo>
                      <a:pt x="0" y="73"/>
                    </a:lnTo>
                    <a:lnTo>
                      <a:pt x="0" y="70"/>
                    </a:lnTo>
                    <a:lnTo>
                      <a:pt x="1" y="63"/>
                    </a:lnTo>
                    <a:lnTo>
                      <a:pt x="6" y="56"/>
                    </a:lnTo>
                    <a:lnTo>
                      <a:pt x="22" y="36"/>
                    </a:lnTo>
                    <a:lnTo>
                      <a:pt x="23" y="31"/>
                    </a:lnTo>
                    <a:lnTo>
                      <a:pt x="26" y="28"/>
                    </a:lnTo>
                    <a:lnTo>
                      <a:pt x="30" y="23"/>
                    </a:lnTo>
                    <a:lnTo>
                      <a:pt x="36" y="18"/>
                    </a:lnTo>
                    <a:lnTo>
                      <a:pt x="36" y="16"/>
                    </a:lnTo>
                    <a:lnTo>
                      <a:pt x="39" y="12"/>
                    </a:lnTo>
                    <a:lnTo>
                      <a:pt x="40" y="7"/>
                    </a:lnTo>
                    <a:lnTo>
                      <a:pt x="42" y="1"/>
                    </a:lnTo>
                    <a:lnTo>
                      <a:pt x="46" y="0"/>
                    </a:lnTo>
                    <a:lnTo>
                      <a:pt x="47" y="2"/>
                    </a:lnTo>
                    <a:lnTo>
                      <a:pt x="47" y="6"/>
                    </a:lnTo>
                    <a:lnTo>
                      <a:pt x="47" y="7"/>
                    </a:lnTo>
                    <a:lnTo>
                      <a:pt x="48" y="10"/>
                    </a:lnTo>
                    <a:lnTo>
                      <a:pt x="48" y="16"/>
                    </a:lnTo>
                    <a:lnTo>
                      <a:pt x="47" y="21"/>
                    </a:lnTo>
                    <a:lnTo>
                      <a:pt x="45" y="22"/>
                    </a:lnTo>
                    <a:lnTo>
                      <a:pt x="43" y="24"/>
                    </a:lnTo>
                    <a:lnTo>
                      <a:pt x="40" y="25"/>
                    </a:lnTo>
                    <a:lnTo>
                      <a:pt x="39" y="3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1033">
                <a:extLst>
                  <a:ext uri="{FF2B5EF4-FFF2-40B4-BE49-F238E27FC236}">
                    <a16:creationId xmlns:a16="http://schemas.microsoft.com/office/drawing/2014/main" id="{A591274D-1712-E429-A384-5B32A433A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914"/>
                <a:ext cx="20" cy="30"/>
              </a:xfrm>
              <a:custGeom>
                <a:avLst/>
                <a:gdLst>
                  <a:gd name="T0" fmla="*/ 27 w 100"/>
                  <a:gd name="T1" fmla="*/ 4 h 147"/>
                  <a:gd name="T2" fmla="*/ 14 w 100"/>
                  <a:gd name="T3" fmla="*/ 0 h 147"/>
                  <a:gd name="T4" fmla="*/ 3 w 100"/>
                  <a:gd name="T5" fmla="*/ 5 h 147"/>
                  <a:gd name="T6" fmla="*/ 0 w 100"/>
                  <a:gd name="T7" fmla="*/ 11 h 147"/>
                  <a:gd name="T8" fmla="*/ 10 w 100"/>
                  <a:gd name="T9" fmla="*/ 20 h 147"/>
                  <a:gd name="T10" fmla="*/ 12 w 100"/>
                  <a:gd name="T11" fmla="*/ 53 h 147"/>
                  <a:gd name="T12" fmla="*/ 18 w 100"/>
                  <a:gd name="T13" fmla="*/ 72 h 147"/>
                  <a:gd name="T14" fmla="*/ 25 w 100"/>
                  <a:gd name="T15" fmla="*/ 75 h 147"/>
                  <a:gd name="T16" fmla="*/ 27 w 100"/>
                  <a:gd name="T17" fmla="*/ 80 h 147"/>
                  <a:gd name="T18" fmla="*/ 40 w 100"/>
                  <a:gd name="T19" fmla="*/ 84 h 147"/>
                  <a:gd name="T20" fmla="*/ 60 w 100"/>
                  <a:gd name="T21" fmla="*/ 101 h 147"/>
                  <a:gd name="T22" fmla="*/ 74 w 100"/>
                  <a:gd name="T23" fmla="*/ 100 h 147"/>
                  <a:gd name="T24" fmla="*/ 77 w 100"/>
                  <a:gd name="T25" fmla="*/ 107 h 147"/>
                  <a:gd name="T26" fmla="*/ 80 w 100"/>
                  <a:gd name="T27" fmla="*/ 127 h 147"/>
                  <a:gd name="T28" fmla="*/ 84 w 100"/>
                  <a:gd name="T29" fmla="*/ 146 h 147"/>
                  <a:gd name="T30" fmla="*/ 91 w 100"/>
                  <a:gd name="T31" fmla="*/ 146 h 147"/>
                  <a:gd name="T32" fmla="*/ 97 w 100"/>
                  <a:gd name="T33" fmla="*/ 138 h 147"/>
                  <a:gd name="T34" fmla="*/ 100 w 100"/>
                  <a:gd name="T35" fmla="*/ 131 h 147"/>
                  <a:gd name="T36" fmla="*/ 100 w 100"/>
                  <a:gd name="T37" fmla="*/ 123 h 147"/>
                  <a:gd name="T38" fmla="*/ 95 w 100"/>
                  <a:gd name="T39" fmla="*/ 113 h 147"/>
                  <a:gd name="T40" fmla="*/ 90 w 100"/>
                  <a:gd name="T41" fmla="*/ 104 h 147"/>
                  <a:gd name="T42" fmla="*/ 85 w 100"/>
                  <a:gd name="T43" fmla="*/ 104 h 147"/>
                  <a:gd name="T44" fmla="*/ 85 w 100"/>
                  <a:gd name="T45" fmla="*/ 98 h 147"/>
                  <a:gd name="T46" fmla="*/ 80 w 100"/>
                  <a:gd name="T47" fmla="*/ 81 h 147"/>
                  <a:gd name="T48" fmla="*/ 73 w 100"/>
                  <a:gd name="T49" fmla="*/ 80 h 147"/>
                  <a:gd name="T50" fmla="*/ 65 w 100"/>
                  <a:gd name="T51" fmla="*/ 84 h 147"/>
                  <a:gd name="T52" fmla="*/ 57 w 100"/>
                  <a:gd name="T53" fmla="*/ 83 h 147"/>
                  <a:gd name="T54" fmla="*/ 57 w 100"/>
                  <a:gd name="T55" fmla="*/ 73 h 147"/>
                  <a:gd name="T56" fmla="*/ 56 w 100"/>
                  <a:gd name="T57" fmla="*/ 62 h 147"/>
                  <a:gd name="T58" fmla="*/ 52 w 100"/>
                  <a:gd name="T59" fmla="*/ 52 h 147"/>
                  <a:gd name="T60" fmla="*/ 51 w 100"/>
                  <a:gd name="T61" fmla="*/ 49 h 147"/>
                  <a:gd name="T62" fmla="*/ 46 w 100"/>
                  <a:gd name="T63" fmla="*/ 41 h 147"/>
                  <a:gd name="T64" fmla="*/ 41 w 100"/>
                  <a:gd name="T65" fmla="*/ 28 h 147"/>
                  <a:gd name="T66" fmla="*/ 35 w 100"/>
                  <a:gd name="T67" fmla="*/ 1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0" h="147">
                    <a:moveTo>
                      <a:pt x="35" y="16"/>
                    </a:moveTo>
                    <a:lnTo>
                      <a:pt x="27" y="4"/>
                    </a:lnTo>
                    <a:lnTo>
                      <a:pt x="22" y="0"/>
                    </a:lnTo>
                    <a:lnTo>
                      <a:pt x="14" y="0"/>
                    </a:lnTo>
                    <a:lnTo>
                      <a:pt x="6" y="4"/>
                    </a:lnTo>
                    <a:lnTo>
                      <a:pt x="3" y="5"/>
                    </a:lnTo>
                    <a:lnTo>
                      <a:pt x="1" y="7"/>
                    </a:lnTo>
                    <a:lnTo>
                      <a:pt x="0" y="11"/>
                    </a:lnTo>
                    <a:lnTo>
                      <a:pt x="6" y="17"/>
                    </a:lnTo>
                    <a:lnTo>
                      <a:pt x="10" y="20"/>
                    </a:lnTo>
                    <a:lnTo>
                      <a:pt x="11" y="24"/>
                    </a:lnTo>
                    <a:lnTo>
                      <a:pt x="12" y="53"/>
                    </a:lnTo>
                    <a:lnTo>
                      <a:pt x="16" y="67"/>
                    </a:lnTo>
                    <a:lnTo>
                      <a:pt x="18" y="72"/>
                    </a:lnTo>
                    <a:lnTo>
                      <a:pt x="22" y="72"/>
                    </a:lnTo>
                    <a:lnTo>
                      <a:pt x="25" y="75"/>
                    </a:lnTo>
                    <a:lnTo>
                      <a:pt x="23" y="78"/>
                    </a:lnTo>
                    <a:lnTo>
                      <a:pt x="27" y="80"/>
                    </a:lnTo>
                    <a:lnTo>
                      <a:pt x="39" y="83"/>
                    </a:lnTo>
                    <a:lnTo>
                      <a:pt x="40" y="84"/>
                    </a:lnTo>
                    <a:lnTo>
                      <a:pt x="46" y="90"/>
                    </a:lnTo>
                    <a:lnTo>
                      <a:pt x="60" y="101"/>
                    </a:lnTo>
                    <a:lnTo>
                      <a:pt x="71" y="101"/>
                    </a:lnTo>
                    <a:lnTo>
                      <a:pt x="74" y="100"/>
                    </a:lnTo>
                    <a:lnTo>
                      <a:pt x="77" y="102"/>
                    </a:lnTo>
                    <a:lnTo>
                      <a:pt x="77" y="107"/>
                    </a:lnTo>
                    <a:lnTo>
                      <a:pt x="79" y="119"/>
                    </a:lnTo>
                    <a:lnTo>
                      <a:pt x="80" y="127"/>
                    </a:lnTo>
                    <a:lnTo>
                      <a:pt x="83" y="143"/>
                    </a:lnTo>
                    <a:lnTo>
                      <a:pt x="84" y="146"/>
                    </a:lnTo>
                    <a:lnTo>
                      <a:pt x="89" y="147"/>
                    </a:lnTo>
                    <a:lnTo>
                      <a:pt x="91" y="146"/>
                    </a:lnTo>
                    <a:lnTo>
                      <a:pt x="96" y="142"/>
                    </a:lnTo>
                    <a:lnTo>
                      <a:pt x="97" y="138"/>
                    </a:lnTo>
                    <a:lnTo>
                      <a:pt x="98" y="137"/>
                    </a:lnTo>
                    <a:lnTo>
                      <a:pt x="100" y="131"/>
                    </a:lnTo>
                    <a:lnTo>
                      <a:pt x="100" y="126"/>
                    </a:lnTo>
                    <a:lnTo>
                      <a:pt x="100" y="123"/>
                    </a:lnTo>
                    <a:lnTo>
                      <a:pt x="97" y="118"/>
                    </a:lnTo>
                    <a:lnTo>
                      <a:pt x="95" y="113"/>
                    </a:lnTo>
                    <a:lnTo>
                      <a:pt x="92" y="106"/>
                    </a:lnTo>
                    <a:lnTo>
                      <a:pt x="90" y="104"/>
                    </a:lnTo>
                    <a:lnTo>
                      <a:pt x="89" y="106"/>
                    </a:lnTo>
                    <a:lnTo>
                      <a:pt x="85" y="104"/>
                    </a:lnTo>
                    <a:lnTo>
                      <a:pt x="84" y="103"/>
                    </a:lnTo>
                    <a:lnTo>
                      <a:pt x="85" y="98"/>
                    </a:lnTo>
                    <a:lnTo>
                      <a:pt x="83" y="87"/>
                    </a:lnTo>
                    <a:lnTo>
                      <a:pt x="80" y="81"/>
                    </a:lnTo>
                    <a:lnTo>
                      <a:pt x="78" y="80"/>
                    </a:lnTo>
                    <a:lnTo>
                      <a:pt x="73" y="80"/>
                    </a:lnTo>
                    <a:lnTo>
                      <a:pt x="69" y="84"/>
                    </a:lnTo>
                    <a:lnTo>
                      <a:pt x="65" y="84"/>
                    </a:lnTo>
                    <a:lnTo>
                      <a:pt x="61" y="84"/>
                    </a:lnTo>
                    <a:lnTo>
                      <a:pt x="57" y="83"/>
                    </a:lnTo>
                    <a:lnTo>
                      <a:pt x="57" y="79"/>
                    </a:lnTo>
                    <a:lnTo>
                      <a:pt x="57" y="73"/>
                    </a:lnTo>
                    <a:lnTo>
                      <a:pt x="57" y="68"/>
                    </a:lnTo>
                    <a:lnTo>
                      <a:pt x="56" y="62"/>
                    </a:lnTo>
                    <a:lnTo>
                      <a:pt x="54" y="55"/>
                    </a:lnTo>
                    <a:lnTo>
                      <a:pt x="52" y="52"/>
                    </a:lnTo>
                    <a:lnTo>
                      <a:pt x="52" y="51"/>
                    </a:lnTo>
                    <a:lnTo>
                      <a:pt x="51" y="49"/>
                    </a:lnTo>
                    <a:lnTo>
                      <a:pt x="49" y="45"/>
                    </a:lnTo>
                    <a:lnTo>
                      <a:pt x="46" y="41"/>
                    </a:lnTo>
                    <a:lnTo>
                      <a:pt x="44" y="36"/>
                    </a:lnTo>
                    <a:lnTo>
                      <a:pt x="41" y="28"/>
                    </a:lnTo>
                    <a:lnTo>
                      <a:pt x="39" y="21"/>
                    </a:lnTo>
                    <a:lnTo>
                      <a:pt x="35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1034">
                <a:extLst>
                  <a:ext uri="{FF2B5EF4-FFF2-40B4-BE49-F238E27FC236}">
                    <a16:creationId xmlns:a16="http://schemas.microsoft.com/office/drawing/2014/main" id="{C952A95A-1B00-54BC-9132-98F99C40E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1943"/>
                <a:ext cx="15" cy="41"/>
              </a:xfrm>
              <a:custGeom>
                <a:avLst/>
                <a:gdLst>
                  <a:gd name="T0" fmla="*/ 69 w 77"/>
                  <a:gd name="T1" fmla="*/ 206 h 207"/>
                  <a:gd name="T2" fmla="*/ 72 w 77"/>
                  <a:gd name="T3" fmla="*/ 205 h 207"/>
                  <a:gd name="T4" fmla="*/ 74 w 77"/>
                  <a:gd name="T5" fmla="*/ 201 h 207"/>
                  <a:gd name="T6" fmla="*/ 77 w 77"/>
                  <a:gd name="T7" fmla="*/ 187 h 207"/>
                  <a:gd name="T8" fmla="*/ 75 w 77"/>
                  <a:gd name="T9" fmla="*/ 173 h 207"/>
                  <a:gd name="T10" fmla="*/ 77 w 77"/>
                  <a:gd name="T11" fmla="*/ 153 h 207"/>
                  <a:gd name="T12" fmla="*/ 71 w 77"/>
                  <a:gd name="T13" fmla="*/ 146 h 207"/>
                  <a:gd name="T14" fmla="*/ 66 w 77"/>
                  <a:gd name="T15" fmla="*/ 136 h 207"/>
                  <a:gd name="T16" fmla="*/ 70 w 77"/>
                  <a:gd name="T17" fmla="*/ 126 h 207"/>
                  <a:gd name="T18" fmla="*/ 68 w 77"/>
                  <a:gd name="T19" fmla="*/ 114 h 207"/>
                  <a:gd name="T20" fmla="*/ 63 w 77"/>
                  <a:gd name="T21" fmla="*/ 108 h 207"/>
                  <a:gd name="T22" fmla="*/ 58 w 77"/>
                  <a:gd name="T23" fmla="*/ 97 h 207"/>
                  <a:gd name="T24" fmla="*/ 62 w 77"/>
                  <a:gd name="T25" fmla="*/ 95 h 207"/>
                  <a:gd name="T26" fmla="*/ 63 w 77"/>
                  <a:gd name="T27" fmla="*/ 93 h 207"/>
                  <a:gd name="T28" fmla="*/ 69 w 77"/>
                  <a:gd name="T29" fmla="*/ 93 h 207"/>
                  <a:gd name="T30" fmla="*/ 68 w 77"/>
                  <a:gd name="T31" fmla="*/ 87 h 207"/>
                  <a:gd name="T32" fmla="*/ 63 w 77"/>
                  <a:gd name="T33" fmla="*/ 80 h 207"/>
                  <a:gd name="T34" fmla="*/ 59 w 77"/>
                  <a:gd name="T35" fmla="*/ 73 h 207"/>
                  <a:gd name="T36" fmla="*/ 46 w 77"/>
                  <a:gd name="T37" fmla="*/ 44 h 207"/>
                  <a:gd name="T38" fmla="*/ 29 w 77"/>
                  <a:gd name="T39" fmla="*/ 11 h 207"/>
                  <a:gd name="T40" fmla="*/ 25 w 77"/>
                  <a:gd name="T41" fmla="*/ 6 h 207"/>
                  <a:gd name="T42" fmla="*/ 22 w 77"/>
                  <a:gd name="T43" fmla="*/ 9 h 207"/>
                  <a:gd name="T44" fmla="*/ 14 w 77"/>
                  <a:gd name="T45" fmla="*/ 4 h 207"/>
                  <a:gd name="T46" fmla="*/ 7 w 77"/>
                  <a:gd name="T47" fmla="*/ 1 h 207"/>
                  <a:gd name="T48" fmla="*/ 1 w 77"/>
                  <a:gd name="T49" fmla="*/ 13 h 207"/>
                  <a:gd name="T50" fmla="*/ 15 w 77"/>
                  <a:gd name="T51" fmla="*/ 56 h 207"/>
                  <a:gd name="T52" fmla="*/ 22 w 77"/>
                  <a:gd name="T53" fmla="*/ 73 h 207"/>
                  <a:gd name="T54" fmla="*/ 23 w 77"/>
                  <a:gd name="T55" fmla="*/ 79 h 207"/>
                  <a:gd name="T56" fmla="*/ 30 w 77"/>
                  <a:gd name="T57" fmla="*/ 95 h 207"/>
                  <a:gd name="T58" fmla="*/ 34 w 77"/>
                  <a:gd name="T59" fmla="*/ 102 h 207"/>
                  <a:gd name="T60" fmla="*/ 36 w 77"/>
                  <a:gd name="T61" fmla="*/ 108 h 207"/>
                  <a:gd name="T62" fmla="*/ 40 w 77"/>
                  <a:gd name="T63" fmla="*/ 119 h 207"/>
                  <a:gd name="T64" fmla="*/ 42 w 77"/>
                  <a:gd name="T65" fmla="*/ 129 h 207"/>
                  <a:gd name="T66" fmla="*/ 43 w 77"/>
                  <a:gd name="T67" fmla="*/ 132 h 207"/>
                  <a:gd name="T68" fmla="*/ 43 w 77"/>
                  <a:gd name="T69" fmla="*/ 136 h 207"/>
                  <a:gd name="T70" fmla="*/ 45 w 77"/>
                  <a:gd name="T71" fmla="*/ 144 h 207"/>
                  <a:gd name="T72" fmla="*/ 42 w 77"/>
                  <a:gd name="T73" fmla="*/ 159 h 207"/>
                  <a:gd name="T74" fmla="*/ 41 w 77"/>
                  <a:gd name="T75" fmla="*/ 175 h 207"/>
                  <a:gd name="T76" fmla="*/ 43 w 77"/>
                  <a:gd name="T77" fmla="*/ 195 h 207"/>
                  <a:gd name="T78" fmla="*/ 46 w 77"/>
                  <a:gd name="T79" fmla="*/ 199 h 207"/>
                  <a:gd name="T80" fmla="*/ 52 w 77"/>
                  <a:gd name="T81" fmla="*/ 201 h 207"/>
                  <a:gd name="T82" fmla="*/ 58 w 77"/>
                  <a:gd name="T83" fmla="*/ 207 h 207"/>
                  <a:gd name="T84" fmla="*/ 69 w 77"/>
                  <a:gd name="T85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7" h="207">
                    <a:moveTo>
                      <a:pt x="69" y="207"/>
                    </a:moveTo>
                    <a:lnTo>
                      <a:pt x="69" y="206"/>
                    </a:lnTo>
                    <a:lnTo>
                      <a:pt x="70" y="206"/>
                    </a:lnTo>
                    <a:lnTo>
                      <a:pt x="72" y="205"/>
                    </a:lnTo>
                    <a:lnTo>
                      <a:pt x="74" y="203"/>
                    </a:lnTo>
                    <a:lnTo>
                      <a:pt x="74" y="201"/>
                    </a:lnTo>
                    <a:lnTo>
                      <a:pt x="75" y="201"/>
                    </a:lnTo>
                    <a:lnTo>
                      <a:pt x="77" y="187"/>
                    </a:lnTo>
                    <a:lnTo>
                      <a:pt x="76" y="180"/>
                    </a:lnTo>
                    <a:lnTo>
                      <a:pt x="75" y="173"/>
                    </a:lnTo>
                    <a:lnTo>
                      <a:pt x="77" y="159"/>
                    </a:lnTo>
                    <a:lnTo>
                      <a:pt x="77" y="153"/>
                    </a:lnTo>
                    <a:lnTo>
                      <a:pt x="76" y="150"/>
                    </a:lnTo>
                    <a:lnTo>
                      <a:pt x="71" y="146"/>
                    </a:lnTo>
                    <a:lnTo>
                      <a:pt x="69" y="141"/>
                    </a:lnTo>
                    <a:lnTo>
                      <a:pt x="66" y="136"/>
                    </a:lnTo>
                    <a:lnTo>
                      <a:pt x="68" y="133"/>
                    </a:lnTo>
                    <a:lnTo>
                      <a:pt x="70" y="126"/>
                    </a:lnTo>
                    <a:lnTo>
                      <a:pt x="69" y="118"/>
                    </a:lnTo>
                    <a:lnTo>
                      <a:pt x="68" y="114"/>
                    </a:lnTo>
                    <a:lnTo>
                      <a:pt x="65" y="112"/>
                    </a:lnTo>
                    <a:lnTo>
                      <a:pt x="63" y="108"/>
                    </a:lnTo>
                    <a:lnTo>
                      <a:pt x="59" y="101"/>
                    </a:lnTo>
                    <a:lnTo>
                      <a:pt x="58" y="97"/>
                    </a:lnTo>
                    <a:lnTo>
                      <a:pt x="58" y="93"/>
                    </a:lnTo>
                    <a:lnTo>
                      <a:pt x="62" y="95"/>
                    </a:lnTo>
                    <a:lnTo>
                      <a:pt x="62" y="93"/>
                    </a:lnTo>
                    <a:lnTo>
                      <a:pt x="63" y="93"/>
                    </a:lnTo>
                    <a:lnTo>
                      <a:pt x="65" y="93"/>
                    </a:lnTo>
                    <a:lnTo>
                      <a:pt x="69" y="93"/>
                    </a:lnTo>
                    <a:lnTo>
                      <a:pt x="69" y="90"/>
                    </a:lnTo>
                    <a:lnTo>
                      <a:pt x="68" y="87"/>
                    </a:lnTo>
                    <a:lnTo>
                      <a:pt x="68" y="86"/>
                    </a:lnTo>
                    <a:lnTo>
                      <a:pt x="63" y="80"/>
                    </a:lnTo>
                    <a:lnTo>
                      <a:pt x="60" y="77"/>
                    </a:lnTo>
                    <a:lnTo>
                      <a:pt x="59" y="73"/>
                    </a:lnTo>
                    <a:lnTo>
                      <a:pt x="53" y="66"/>
                    </a:lnTo>
                    <a:lnTo>
                      <a:pt x="46" y="44"/>
                    </a:lnTo>
                    <a:lnTo>
                      <a:pt x="31" y="16"/>
                    </a:lnTo>
                    <a:lnTo>
                      <a:pt x="29" y="11"/>
                    </a:lnTo>
                    <a:lnTo>
                      <a:pt x="28" y="9"/>
                    </a:lnTo>
                    <a:lnTo>
                      <a:pt x="25" y="6"/>
                    </a:lnTo>
                    <a:lnTo>
                      <a:pt x="24" y="9"/>
                    </a:lnTo>
                    <a:lnTo>
                      <a:pt x="22" y="9"/>
                    </a:lnTo>
                    <a:lnTo>
                      <a:pt x="19" y="9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1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12" y="37"/>
                    </a:lnTo>
                    <a:lnTo>
                      <a:pt x="15" y="56"/>
                    </a:lnTo>
                    <a:lnTo>
                      <a:pt x="17" y="61"/>
                    </a:lnTo>
                    <a:lnTo>
                      <a:pt x="22" y="73"/>
                    </a:lnTo>
                    <a:lnTo>
                      <a:pt x="20" y="75"/>
                    </a:lnTo>
                    <a:lnTo>
                      <a:pt x="23" y="79"/>
                    </a:lnTo>
                    <a:lnTo>
                      <a:pt x="28" y="87"/>
                    </a:lnTo>
                    <a:lnTo>
                      <a:pt x="30" y="95"/>
                    </a:lnTo>
                    <a:lnTo>
                      <a:pt x="32" y="100"/>
                    </a:lnTo>
                    <a:lnTo>
                      <a:pt x="34" y="102"/>
                    </a:lnTo>
                    <a:lnTo>
                      <a:pt x="36" y="106"/>
                    </a:lnTo>
                    <a:lnTo>
                      <a:pt x="36" y="108"/>
                    </a:lnTo>
                    <a:lnTo>
                      <a:pt x="37" y="110"/>
                    </a:lnTo>
                    <a:lnTo>
                      <a:pt x="40" y="119"/>
                    </a:lnTo>
                    <a:lnTo>
                      <a:pt x="42" y="126"/>
                    </a:lnTo>
                    <a:lnTo>
                      <a:pt x="42" y="129"/>
                    </a:lnTo>
                    <a:lnTo>
                      <a:pt x="42" y="130"/>
                    </a:lnTo>
                    <a:lnTo>
                      <a:pt x="43" y="132"/>
                    </a:lnTo>
                    <a:lnTo>
                      <a:pt x="43" y="135"/>
                    </a:lnTo>
                    <a:lnTo>
                      <a:pt x="43" y="136"/>
                    </a:lnTo>
                    <a:lnTo>
                      <a:pt x="45" y="138"/>
                    </a:lnTo>
                    <a:lnTo>
                      <a:pt x="45" y="144"/>
                    </a:lnTo>
                    <a:lnTo>
                      <a:pt x="43" y="154"/>
                    </a:lnTo>
                    <a:lnTo>
                      <a:pt x="42" y="159"/>
                    </a:lnTo>
                    <a:lnTo>
                      <a:pt x="43" y="165"/>
                    </a:lnTo>
                    <a:lnTo>
                      <a:pt x="41" y="175"/>
                    </a:lnTo>
                    <a:lnTo>
                      <a:pt x="43" y="189"/>
                    </a:lnTo>
                    <a:lnTo>
                      <a:pt x="43" y="195"/>
                    </a:lnTo>
                    <a:lnTo>
                      <a:pt x="43" y="198"/>
                    </a:lnTo>
                    <a:lnTo>
                      <a:pt x="46" y="199"/>
                    </a:lnTo>
                    <a:lnTo>
                      <a:pt x="48" y="198"/>
                    </a:lnTo>
                    <a:lnTo>
                      <a:pt x="52" y="201"/>
                    </a:lnTo>
                    <a:lnTo>
                      <a:pt x="54" y="205"/>
                    </a:lnTo>
                    <a:lnTo>
                      <a:pt x="58" y="207"/>
                    </a:lnTo>
                    <a:lnTo>
                      <a:pt x="62" y="207"/>
                    </a:lnTo>
                    <a:lnTo>
                      <a:pt x="69" y="20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035">
                <a:extLst>
                  <a:ext uri="{FF2B5EF4-FFF2-40B4-BE49-F238E27FC236}">
                    <a16:creationId xmlns:a16="http://schemas.microsoft.com/office/drawing/2014/main" id="{AF0FF467-73E1-3D3B-2650-D67CC5D52B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914"/>
                <a:ext cx="20" cy="30"/>
              </a:xfrm>
              <a:custGeom>
                <a:avLst/>
                <a:gdLst>
                  <a:gd name="T0" fmla="*/ 22 w 100"/>
                  <a:gd name="T1" fmla="*/ 0 h 147"/>
                  <a:gd name="T2" fmla="*/ 6 w 100"/>
                  <a:gd name="T3" fmla="*/ 4 h 147"/>
                  <a:gd name="T4" fmla="*/ 1 w 100"/>
                  <a:gd name="T5" fmla="*/ 7 h 147"/>
                  <a:gd name="T6" fmla="*/ 6 w 100"/>
                  <a:gd name="T7" fmla="*/ 17 h 147"/>
                  <a:gd name="T8" fmla="*/ 11 w 100"/>
                  <a:gd name="T9" fmla="*/ 24 h 147"/>
                  <a:gd name="T10" fmla="*/ 16 w 100"/>
                  <a:gd name="T11" fmla="*/ 67 h 147"/>
                  <a:gd name="T12" fmla="*/ 22 w 100"/>
                  <a:gd name="T13" fmla="*/ 72 h 147"/>
                  <a:gd name="T14" fmla="*/ 23 w 100"/>
                  <a:gd name="T15" fmla="*/ 78 h 147"/>
                  <a:gd name="T16" fmla="*/ 39 w 100"/>
                  <a:gd name="T17" fmla="*/ 83 h 147"/>
                  <a:gd name="T18" fmla="*/ 46 w 100"/>
                  <a:gd name="T19" fmla="*/ 90 h 147"/>
                  <a:gd name="T20" fmla="*/ 71 w 100"/>
                  <a:gd name="T21" fmla="*/ 101 h 147"/>
                  <a:gd name="T22" fmla="*/ 77 w 100"/>
                  <a:gd name="T23" fmla="*/ 102 h 147"/>
                  <a:gd name="T24" fmla="*/ 79 w 100"/>
                  <a:gd name="T25" fmla="*/ 119 h 147"/>
                  <a:gd name="T26" fmla="*/ 83 w 100"/>
                  <a:gd name="T27" fmla="*/ 143 h 147"/>
                  <a:gd name="T28" fmla="*/ 89 w 100"/>
                  <a:gd name="T29" fmla="*/ 147 h 147"/>
                  <a:gd name="T30" fmla="*/ 96 w 100"/>
                  <a:gd name="T31" fmla="*/ 142 h 147"/>
                  <a:gd name="T32" fmla="*/ 98 w 100"/>
                  <a:gd name="T33" fmla="*/ 137 h 147"/>
                  <a:gd name="T34" fmla="*/ 100 w 100"/>
                  <a:gd name="T35" fmla="*/ 126 h 147"/>
                  <a:gd name="T36" fmla="*/ 97 w 100"/>
                  <a:gd name="T37" fmla="*/ 118 h 147"/>
                  <a:gd name="T38" fmla="*/ 92 w 100"/>
                  <a:gd name="T39" fmla="*/ 106 h 147"/>
                  <a:gd name="T40" fmla="*/ 89 w 100"/>
                  <a:gd name="T41" fmla="*/ 106 h 147"/>
                  <a:gd name="T42" fmla="*/ 84 w 100"/>
                  <a:gd name="T43" fmla="*/ 103 h 147"/>
                  <a:gd name="T44" fmla="*/ 83 w 100"/>
                  <a:gd name="T45" fmla="*/ 87 h 147"/>
                  <a:gd name="T46" fmla="*/ 78 w 100"/>
                  <a:gd name="T47" fmla="*/ 80 h 147"/>
                  <a:gd name="T48" fmla="*/ 69 w 100"/>
                  <a:gd name="T49" fmla="*/ 84 h 147"/>
                  <a:gd name="T50" fmla="*/ 61 w 100"/>
                  <a:gd name="T51" fmla="*/ 84 h 147"/>
                  <a:gd name="T52" fmla="*/ 57 w 100"/>
                  <a:gd name="T53" fmla="*/ 79 h 147"/>
                  <a:gd name="T54" fmla="*/ 57 w 100"/>
                  <a:gd name="T55" fmla="*/ 68 h 147"/>
                  <a:gd name="T56" fmla="*/ 54 w 100"/>
                  <a:gd name="T57" fmla="*/ 55 h 147"/>
                  <a:gd name="T58" fmla="*/ 52 w 100"/>
                  <a:gd name="T59" fmla="*/ 51 h 147"/>
                  <a:gd name="T60" fmla="*/ 49 w 100"/>
                  <a:gd name="T61" fmla="*/ 45 h 147"/>
                  <a:gd name="T62" fmla="*/ 44 w 100"/>
                  <a:gd name="T63" fmla="*/ 36 h 147"/>
                  <a:gd name="T64" fmla="*/ 39 w 100"/>
                  <a:gd name="T65" fmla="*/ 21 h 147"/>
                  <a:gd name="T66" fmla="*/ 27 w 100"/>
                  <a:gd name="T67" fmla="*/ 4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0" h="147">
                    <a:moveTo>
                      <a:pt x="27" y="4"/>
                    </a:moveTo>
                    <a:lnTo>
                      <a:pt x="22" y="0"/>
                    </a:lnTo>
                    <a:lnTo>
                      <a:pt x="14" y="0"/>
                    </a:lnTo>
                    <a:lnTo>
                      <a:pt x="6" y="4"/>
                    </a:lnTo>
                    <a:lnTo>
                      <a:pt x="3" y="5"/>
                    </a:lnTo>
                    <a:lnTo>
                      <a:pt x="1" y="7"/>
                    </a:lnTo>
                    <a:lnTo>
                      <a:pt x="0" y="11"/>
                    </a:lnTo>
                    <a:lnTo>
                      <a:pt x="6" y="17"/>
                    </a:lnTo>
                    <a:lnTo>
                      <a:pt x="10" y="20"/>
                    </a:lnTo>
                    <a:lnTo>
                      <a:pt x="11" y="24"/>
                    </a:lnTo>
                    <a:lnTo>
                      <a:pt x="12" y="53"/>
                    </a:lnTo>
                    <a:lnTo>
                      <a:pt x="16" y="67"/>
                    </a:lnTo>
                    <a:lnTo>
                      <a:pt x="18" y="72"/>
                    </a:lnTo>
                    <a:lnTo>
                      <a:pt x="22" y="72"/>
                    </a:lnTo>
                    <a:lnTo>
                      <a:pt x="25" y="75"/>
                    </a:lnTo>
                    <a:lnTo>
                      <a:pt x="23" y="78"/>
                    </a:lnTo>
                    <a:lnTo>
                      <a:pt x="27" y="80"/>
                    </a:lnTo>
                    <a:lnTo>
                      <a:pt x="39" y="83"/>
                    </a:lnTo>
                    <a:lnTo>
                      <a:pt x="40" y="84"/>
                    </a:lnTo>
                    <a:lnTo>
                      <a:pt x="46" y="90"/>
                    </a:lnTo>
                    <a:lnTo>
                      <a:pt x="60" y="101"/>
                    </a:lnTo>
                    <a:lnTo>
                      <a:pt x="71" y="101"/>
                    </a:lnTo>
                    <a:lnTo>
                      <a:pt x="74" y="100"/>
                    </a:lnTo>
                    <a:lnTo>
                      <a:pt x="77" y="102"/>
                    </a:lnTo>
                    <a:lnTo>
                      <a:pt x="77" y="107"/>
                    </a:lnTo>
                    <a:lnTo>
                      <a:pt x="79" y="119"/>
                    </a:lnTo>
                    <a:lnTo>
                      <a:pt x="80" y="127"/>
                    </a:lnTo>
                    <a:lnTo>
                      <a:pt x="83" y="143"/>
                    </a:lnTo>
                    <a:lnTo>
                      <a:pt x="84" y="146"/>
                    </a:lnTo>
                    <a:lnTo>
                      <a:pt x="89" y="147"/>
                    </a:lnTo>
                    <a:lnTo>
                      <a:pt x="91" y="146"/>
                    </a:lnTo>
                    <a:lnTo>
                      <a:pt x="96" y="142"/>
                    </a:lnTo>
                    <a:lnTo>
                      <a:pt x="97" y="138"/>
                    </a:lnTo>
                    <a:lnTo>
                      <a:pt x="98" y="137"/>
                    </a:lnTo>
                    <a:lnTo>
                      <a:pt x="100" y="131"/>
                    </a:lnTo>
                    <a:lnTo>
                      <a:pt x="100" y="126"/>
                    </a:lnTo>
                    <a:lnTo>
                      <a:pt x="100" y="123"/>
                    </a:lnTo>
                    <a:lnTo>
                      <a:pt x="97" y="118"/>
                    </a:lnTo>
                    <a:lnTo>
                      <a:pt x="95" y="113"/>
                    </a:lnTo>
                    <a:lnTo>
                      <a:pt x="92" y="106"/>
                    </a:lnTo>
                    <a:lnTo>
                      <a:pt x="90" y="104"/>
                    </a:lnTo>
                    <a:lnTo>
                      <a:pt x="89" y="106"/>
                    </a:lnTo>
                    <a:lnTo>
                      <a:pt x="85" y="104"/>
                    </a:lnTo>
                    <a:lnTo>
                      <a:pt x="84" y="103"/>
                    </a:lnTo>
                    <a:lnTo>
                      <a:pt x="85" y="98"/>
                    </a:lnTo>
                    <a:lnTo>
                      <a:pt x="83" y="87"/>
                    </a:lnTo>
                    <a:lnTo>
                      <a:pt x="80" y="81"/>
                    </a:lnTo>
                    <a:lnTo>
                      <a:pt x="78" y="80"/>
                    </a:lnTo>
                    <a:lnTo>
                      <a:pt x="73" y="80"/>
                    </a:lnTo>
                    <a:lnTo>
                      <a:pt x="69" y="84"/>
                    </a:lnTo>
                    <a:lnTo>
                      <a:pt x="65" y="84"/>
                    </a:lnTo>
                    <a:lnTo>
                      <a:pt x="61" y="84"/>
                    </a:lnTo>
                    <a:lnTo>
                      <a:pt x="57" y="83"/>
                    </a:lnTo>
                    <a:lnTo>
                      <a:pt x="57" y="79"/>
                    </a:lnTo>
                    <a:lnTo>
                      <a:pt x="57" y="73"/>
                    </a:lnTo>
                    <a:lnTo>
                      <a:pt x="57" y="68"/>
                    </a:lnTo>
                    <a:lnTo>
                      <a:pt x="56" y="62"/>
                    </a:lnTo>
                    <a:lnTo>
                      <a:pt x="54" y="55"/>
                    </a:lnTo>
                    <a:lnTo>
                      <a:pt x="52" y="52"/>
                    </a:lnTo>
                    <a:lnTo>
                      <a:pt x="52" y="51"/>
                    </a:lnTo>
                    <a:lnTo>
                      <a:pt x="51" y="49"/>
                    </a:lnTo>
                    <a:lnTo>
                      <a:pt x="49" y="45"/>
                    </a:lnTo>
                    <a:lnTo>
                      <a:pt x="46" y="41"/>
                    </a:lnTo>
                    <a:lnTo>
                      <a:pt x="44" y="36"/>
                    </a:lnTo>
                    <a:lnTo>
                      <a:pt x="41" y="28"/>
                    </a:lnTo>
                    <a:lnTo>
                      <a:pt x="39" y="21"/>
                    </a:lnTo>
                    <a:lnTo>
                      <a:pt x="35" y="16"/>
                    </a:lnTo>
                    <a:lnTo>
                      <a:pt x="27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036">
                <a:extLst>
                  <a:ext uri="{FF2B5EF4-FFF2-40B4-BE49-F238E27FC236}">
                    <a16:creationId xmlns:a16="http://schemas.microsoft.com/office/drawing/2014/main" id="{F9B15F96-E953-4284-4ABE-7E563EF0A2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1943"/>
                <a:ext cx="15" cy="41"/>
              </a:xfrm>
              <a:custGeom>
                <a:avLst/>
                <a:gdLst>
                  <a:gd name="T0" fmla="*/ 62 w 77"/>
                  <a:gd name="T1" fmla="*/ 207 h 207"/>
                  <a:gd name="T2" fmla="*/ 54 w 77"/>
                  <a:gd name="T3" fmla="*/ 205 h 207"/>
                  <a:gd name="T4" fmla="*/ 48 w 77"/>
                  <a:gd name="T5" fmla="*/ 198 h 207"/>
                  <a:gd name="T6" fmla="*/ 43 w 77"/>
                  <a:gd name="T7" fmla="*/ 198 h 207"/>
                  <a:gd name="T8" fmla="*/ 43 w 77"/>
                  <a:gd name="T9" fmla="*/ 189 h 207"/>
                  <a:gd name="T10" fmla="*/ 43 w 77"/>
                  <a:gd name="T11" fmla="*/ 165 h 207"/>
                  <a:gd name="T12" fmla="*/ 43 w 77"/>
                  <a:gd name="T13" fmla="*/ 154 h 207"/>
                  <a:gd name="T14" fmla="*/ 45 w 77"/>
                  <a:gd name="T15" fmla="*/ 138 h 207"/>
                  <a:gd name="T16" fmla="*/ 43 w 77"/>
                  <a:gd name="T17" fmla="*/ 135 h 207"/>
                  <a:gd name="T18" fmla="*/ 42 w 77"/>
                  <a:gd name="T19" fmla="*/ 130 h 207"/>
                  <a:gd name="T20" fmla="*/ 42 w 77"/>
                  <a:gd name="T21" fmla="*/ 126 h 207"/>
                  <a:gd name="T22" fmla="*/ 37 w 77"/>
                  <a:gd name="T23" fmla="*/ 110 h 207"/>
                  <a:gd name="T24" fmla="*/ 36 w 77"/>
                  <a:gd name="T25" fmla="*/ 106 h 207"/>
                  <a:gd name="T26" fmla="*/ 32 w 77"/>
                  <a:gd name="T27" fmla="*/ 100 h 207"/>
                  <a:gd name="T28" fmla="*/ 28 w 77"/>
                  <a:gd name="T29" fmla="*/ 87 h 207"/>
                  <a:gd name="T30" fmla="*/ 20 w 77"/>
                  <a:gd name="T31" fmla="*/ 75 h 207"/>
                  <a:gd name="T32" fmla="*/ 17 w 77"/>
                  <a:gd name="T33" fmla="*/ 61 h 207"/>
                  <a:gd name="T34" fmla="*/ 12 w 77"/>
                  <a:gd name="T35" fmla="*/ 37 h 207"/>
                  <a:gd name="T36" fmla="*/ 0 w 77"/>
                  <a:gd name="T37" fmla="*/ 5 h 207"/>
                  <a:gd name="T38" fmla="*/ 11 w 77"/>
                  <a:gd name="T39" fmla="*/ 0 h 207"/>
                  <a:gd name="T40" fmla="*/ 19 w 77"/>
                  <a:gd name="T41" fmla="*/ 9 h 207"/>
                  <a:gd name="T42" fmla="*/ 24 w 77"/>
                  <a:gd name="T43" fmla="*/ 9 h 207"/>
                  <a:gd name="T44" fmla="*/ 28 w 77"/>
                  <a:gd name="T45" fmla="*/ 9 h 207"/>
                  <a:gd name="T46" fmla="*/ 31 w 77"/>
                  <a:gd name="T47" fmla="*/ 16 h 207"/>
                  <a:gd name="T48" fmla="*/ 53 w 77"/>
                  <a:gd name="T49" fmla="*/ 66 h 207"/>
                  <a:gd name="T50" fmla="*/ 60 w 77"/>
                  <a:gd name="T51" fmla="*/ 77 h 207"/>
                  <a:gd name="T52" fmla="*/ 68 w 77"/>
                  <a:gd name="T53" fmla="*/ 86 h 207"/>
                  <a:gd name="T54" fmla="*/ 69 w 77"/>
                  <a:gd name="T55" fmla="*/ 90 h 207"/>
                  <a:gd name="T56" fmla="*/ 65 w 77"/>
                  <a:gd name="T57" fmla="*/ 93 h 207"/>
                  <a:gd name="T58" fmla="*/ 62 w 77"/>
                  <a:gd name="T59" fmla="*/ 93 h 207"/>
                  <a:gd name="T60" fmla="*/ 58 w 77"/>
                  <a:gd name="T61" fmla="*/ 93 h 207"/>
                  <a:gd name="T62" fmla="*/ 59 w 77"/>
                  <a:gd name="T63" fmla="*/ 101 h 207"/>
                  <a:gd name="T64" fmla="*/ 65 w 77"/>
                  <a:gd name="T65" fmla="*/ 112 h 207"/>
                  <a:gd name="T66" fmla="*/ 69 w 77"/>
                  <a:gd name="T67" fmla="*/ 118 h 207"/>
                  <a:gd name="T68" fmla="*/ 68 w 77"/>
                  <a:gd name="T69" fmla="*/ 133 h 207"/>
                  <a:gd name="T70" fmla="*/ 69 w 77"/>
                  <a:gd name="T71" fmla="*/ 141 h 207"/>
                  <a:gd name="T72" fmla="*/ 76 w 77"/>
                  <a:gd name="T73" fmla="*/ 150 h 207"/>
                  <a:gd name="T74" fmla="*/ 77 w 77"/>
                  <a:gd name="T75" fmla="*/ 159 h 207"/>
                  <a:gd name="T76" fmla="*/ 76 w 77"/>
                  <a:gd name="T77" fmla="*/ 180 h 207"/>
                  <a:gd name="T78" fmla="*/ 75 w 77"/>
                  <a:gd name="T79" fmla="*/ 201 h 207"/>
                  <a:gd name="T80" fmla="*/ 74 w 77"/>
                  <a:gd name="T81" fmla="*/ 203 h 207"/>
                  <a:gd name="T82" fmla="*/ 70 w 77"/>
                  <a:gd name="T83" fmla="*/ 206 h 207"/>
                  <a:gd name="T84" fmla="*/ 69 w 77"/>
                  <a:gd name="T85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7" h="207">
                    <a:moveTo>
                      <a:pt x="69" y="207"/>
                    </a:moveTo>
                    <a:lnTo>
                      <a:pt x="62" y="207"/>
                    </a:lnTo>
                    <a:lnTo>
                      <a:pt x="58" y="207"/>
                    </a:lnTo>
                    <a:lnTo>
                      <a:pt x="54" y="205"/>
                    </a:lnTo>
                    <a:lnTo>
                      <a:pt x="52" y="201"/>
                    </a:lnTo>
                    <a:lnTo>
                      <a:pt x="48" y="198"/>
                    </a:lnTo>
                    <a:lnTo>
                      <a:pt x="46" y="199"/>
                    </a:lnTo>
                    <a:lnTo>
                      <a:pt x="43" y="198"/>
                    </a:lnTo>
                    <a:lnTo>
                      <a:pt x="43" y="195"/>
                    </a:lnTo>
                    <a:lnTo>
                      <a:pt x="43" y="189"/>
                    </a:lnTo>
                    <a:lnTo>
                      <a:pt x="41" y="175"/>
                    </a:lnTo>
                    <a:lnTo>
                      <a:pt x="43" y="165"/>
                    </a:lnTo>
                    <a:lnTo>
                      <a:pt x="42" y="159"/>
                    </a:lnTo>
                    <a:lnTo>
                      <a:pt x="43" y="154"/>
                    </a:lnTo>
                    <a:lnTo>
                      <a:pt x="45" y="144"/>
                    </a:lnTo>
                    <a:lnTo>
                      <a:pt x="45" y="138"/>
                    </a:lnTo>
                    <a:lnTo>
                      <a:pt x="43" y="136"/>
                    </a:lnTo>
                    <a:lnTo>
                      <a:pt x="43" y="135"/>
                    </a:lnTo>
                    <a:lnTo>
                      <a:pt x="43" y="132"/>
                    </a:lnTo>
                    <a:lnTo>
                      <a:pt x="42" y="130"/>
                    </a:lnTo>
                    <a:lnTo>
                      <a:pt x="42" y="129"/>
                    </a:lnTo>
                    <a:lnTo>
                      <a:pt x="42" y="126"/>
                    </a:lnTo>
                    <a:lnTo>
                      <a:pt x="40" y="119"/>
                    </a:lnTo>
                    <a:lnTo>
                      <a:pt x="37" y="110"/>
                    </a:lnTo>
                    <a:lnTo>
                      <a:pt x="36" y="108"/>
                    </a:lnTo>
                    <a:lnTo>
                      <a:pt x="36" y="106"/>
                    </a:lnTo>
                    <a:lnTo>
                      <a:pt x="34" y="102"/>
                    </a:lnTo>
                    <a:lnTo>
                      <a:pt x="32" y="100"/>
                    </a:lnTo>
                    <a:lnTo>
                      <a:pt x="30" y="95"/>
                    </a:lnTo>
                    <a:lnTo>
                      <a:pt x="28" y="87"/>
                    </a:lnTo>
                    <a:lnTo>
                      <a:pt x="23" y="79"/>
                    </a:lnTo>
                    <a:lnTo>
                      <a:pt x="20" y="75"/>
                    </a:lnTo>
                    <a:lnTo>
                      <a:pt x="22" y="73"/>
                    </a:lnTo>
                    <a:lnTo>
                      <a:pt x="17" y="61"/>
                    </a:lnTo>
                    <a:lnTo>
                      <a:pt x="15" y="56"/>
                    </a:lnTo>
                    <a:lnTo>
                      <a:pt x="12" y="37"/>
                    </a:lnTo>
                    <a:lnTo>
                      <a:pt x="1" y="13"/>
                    </a:lnTo>
                    <a:lnTo>
                      <a:pt x="0" y="5"/>
                    </a:lnTo>
                    <a:lnTo>
                      <a:pt x="7" y="1"/>
                    </a:lnTo>
                    <a:lnTo>
                      <a:pt x="11" y="0"/>
                    </a:lnTo>
                    <a:lnTo>
                      <a:pt x="14" y="4"/>
                    </a:lnTo>
                    <a:lnTo>
                      <a:pt x="19" y="9"/>
                    </a:lnTo>
                    <a:lnTo>
                      <a:pt x="22" y="9"/>
                    </a:lnTo>
                    <a:lnTo>
                      <a:pt x="24" y="9"/>
                    </a:lnTo>
                    <a:lnTo>
                      <a:pt x="25" y="6"/>
                    </a:lnTo>
                    <a:lnTo>
                      <a:pt x="28" y="9"/>
                    </a:lnTo>
                    <a:lnTo>
                      <a:pt x="29" y="11"/>
                    </a:lnTo>
                    <a:lnTo>
                      <a:pt x="31" y="16"/>
                    </a:lnTo>
                    <a:lnTo>
                      <a:pt x="46" y="44"/>
                    </a:lnTo>
                    <a:lnTo>
                      <a:pt x="53" y="66"/>
                    </a:lnTo>
                    <a:lnTo>
                      <a:pt x="59" y="73"/>
                    </a:lnTo>
                    <a:lnTo>
                      <a:pt x="60" y="77"/>
                    </a:lnTo>
                    <a:lnTo>
                      <a:pt x="63" y="80"/>
                    </a:lnTo>
                    <a:lnTo>
                      <a:pt x="68" y="86"/>
                    </a:lnTo>
                    <a:lnTo>
                      <a:pt x="68" y="87"/>
                    </a:lnTo>
                    <a:lnTo>
                      <a:pt x="69" y="90"/>
                    </a:lnTo>
                    <a:lnTo>
                      <a:pt x="69" y="93"/>
                    </a:lnTo>
                    <a:lnTo>
                      <a:pt x="65" y="93"/>
                    </a:lnTo>
                    <a:lnTo>
                      <a:pt x="63" y="93"/>
                    </a:lnTo>
                    <a:lnTo>
                      <a:pt x="62" y="93"/>
                    </a:lnTo>
                    <a:lnTo>
                      <a:pt x="62" y="95"/>
                    </a:lnTo>
                    <a:lnTo>
                      <a:pt x="58" y="93"/>
                    </a:lnTo>
                    <a:lnTo>
                      <a:pt x="58" y="97"/>
                    </a:lnTo>
                    <a:lnTo>
                      <a:pt x="59" y="101"/>
                    </a:lnTo>
                    <a:lnTo>
                      <a:pt x="63" y="108"/>
                    </a:lnTo>
                    <a:lnTo>
                      <a:pt x="65" y="112"/>
                    </a:lnTo>
                    <a:lnTo>
                      <a:pt x="68" y="114"/>
                    </a:lnTo>
                    <a:lnTo>
                      <a:pt x="69" y="118"/>
                    </a:lnTo>
                    <a:lnTo>
                      <a:pt x="70" y="126"/>
                    </a:lnTo>
                    <a:lnTo>
                      <a:pt x="68" y="133"/>
                    </a:lnTo>
                    <a:lnTo>
                      <a:pt x="66" y="136"/>
                    </a:lnTo>
                    <a:lnTo>
                      <a:pt x="69" y="141"/>
                    </a:lnTo>
                    <a:lnTo>
                      <a:pt x="71" y="146"/>
                    </a:lnTo>
                    <a:lnTo>
                      <a:pt x="76" y="150"/>
                    </a:lnTo>
                    <a:lnTo>
                      <a:pt x="77" y="153"/>
                    </a:lnTo>
                    <a:lnTo>
                      <a:pt x="77" y="159"/>
                    </a:lnTo>
                    <a:lnTo>
                      <a:pt x="75" y="173"/>
                    </a:lnTo>
                    <a:lnTo>
                      <a:pt x="76" y="180"/>
                    </a:lnTo>
                    <a:lnTo>
                      <a:pt x="77" y="187"/>
                    </a:lnTo>
                    <a:lnTo>
                      <a:pt x="75" y="201"/>
                    </a:lnTo>
                    <a:lnTo>
                      <a:pt x="74" y="201"/>
                    </a:lnTo>
                    <a:lnTo>
                      <a:pt x="74" y="203"/>
                    </a:lnTo>
                    <a:lnTo>
                      <a:pt x="72" y="205"/>
                    </a:lnTo>
                    <a:lnTo>
                      <a:pt x="70" y="206"/>
                    </a:lnTo>
                    <a:lnTo>
                      <a:pt x="69" y="206"/>
                    </a:lnTo>
                    <a:lnTo>
                      <a:pt x="69" y="20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037">
                <a:extLst>
                  <a:ext uri="{FF2B5EF4-FFF2-40B4-BE49-F238E27FC236}">
                    <a16:creationId xmlns:a16="http://schemas.microsoft.com/office/drawing/2014/main" id="{6EFC77CC-3513-7C0D-61EC-2E7EE140D3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2005"/>
                <a:ext cx="7" cy="9"/>
              </a:xfrm>
              <a:custGeom>
                <a:avLst/>
                <a:gdLst>
                  <a:gd name="T0" fmla="*/ 19 w 36"/>
                  <a:gd name="T1" fmla="*/ 47 h 49"/>
                  <a:gd name="T2" fmla="*/ 21 w 36"/>
                  <a:gd name="T3" fmla="*/ 45 h 49"/>
                  <a:gd name="T4" fmla="*/ 24 w 36"/>
                  <a:gd name="T5" fmla="*/ 46 h 49"/>
                  <a:gd name="T6" fmla="*/ 34 w 36"/>
                  <a:gd name="T7" fmla="*/ 45 h 49"/>
                  <a:gd name="T8" fmla="*/ 35 w 36"/>
                  <a:gd name="T9" fmla="*/ 42 h 49"/>
                  <a:gd name="T10" fmla="*/ 35 w 36"/>
                  <a:gd name="T11" fmla="*/ 41 h 49"/>
                  <a:gd name="T12" fmla="*/ 36 w 36"/>
                  <a:gd name="T13" fmla="*/ 41 h 49"/>
                  <a:gd name="T14" fmla="*/ 35 w 36"/>
                  <a:gd name="T15" fmla="*/ 39 h 49"/>
                  <a:gd name="T16" fmla="*/ 35 w 36"/>
                  <a:gd name="T17" fmla="*/ 38 h 49"/>
                  <a:gd name="T18" fmla="*/ 34 w 36"/>
                  <a:gd name="T19" fmla="*/ 35 h 49"/>
                  <a:gd name="T20" fmla="*/ 34 w 36"/>
                  <a:gd name="T21" fmla="*/ 34 h 49"/>
                  <a:gd name="T22" fmla="*/ 31 w 36"/>
                  <a:gd name="T23" fmla="*/ 28 h 49"/>
                  <a:gd name="T24" fmla="*/ 32 w 36"/>
                  <a:gd name="T25" fmla="*/ 27 h 49"/>
                  <a:gd name="T26" fmla="*/ 34 w 36"/>
                  <a:gd name="T27" fmla="*/ 18 h 49"/>
                  <a:gd name="T28" fmla="*/ 32 w 36"/>
                  <a:gd name="T29" fmla="*/ 12 h 49"/>
                  <a:gd name="T30" fmla="*/ 32 w 36"/>
                  <a:gd name="T31" fmla="*/ 9 h 49"/>
                  <a:gd name="T32" fmla="*/ 30 w 36"/>
                  <a:gd name="T33" fmla="*/ 2 h 49"/>
                  <a:gd name="T34" fmla="*/ 25 w 36"/>
                  <a:gd name="T35" fmla="*/ 0 h 49"/>
                  <a:gd name="T36" fmla="*/ 21 w 36"/>
                  <a:gd name="T37" fmla="*/ 4 h 49"/>
                  <a:gd name="T38" fmla="*/ 19 w 36"/>
                  <a:gd name="T39" fmla="*/ 13 h 49"/>
                  <a:gd name="T40" fmla="*/ 19 w 36"/>
                  <a:gd name="T41" fmla="*/ 21 h 49"/>
                  <a:gd name="T42" fmla="*/ 18 w 36"/>
                  <a:gd name="T43" fmla="*/ 25 h 49"/>
                  <a:gd name="T44" fmla="*/ 15 w 36"/>
                  <a:gd name="T45" fmla="*/ 27 h 49"/>
                  <a:gd name="T46" fmla="*/ 14 w 36"/>
                  <a:gd name="T47" fmla="*/ 29 h 49"/>
                  <a:gd name="T48" fmla="*/ 11 w 36"/>
                  <a:gd name="T49" fmla="*/ 35 h 49"/>
                  <a:gd name="T50" fmla="*/ 1 w 36"/>
                  <a:gd name="T51" fmla="*/ 40 h 49"/>
                  <a:gd name="T52" fmla="*/ 0 w 36"/>
                  <a:gd name="T53" fmla="*/ 42 h 49"/>
                  <a:gd name="T54" fmla="*/ 2 w 36"/>
                  <a:gd name="T55" fmla="*/ 45 h 49"/>
                  <a:gd name="T56" fmla="*/ 14 w 36"/>
                  <a:gd name="T57" fmla="*/ 49 h 49"/>
                  <a:gd name="T58" fmla="*/ 19 w 36"/>
                  <a:gd name="T5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49">
                    <a:moveTo>
                      <a:pt x="19" y="47"/>
                    </a:moveTo>
                    <a:lnTo>
                      <a:pt x="21" y="45"/>
                    </a:lnTo>
                    <a:lnTo>
                      <a:pt x="24" y="46"/>
                    </a:lnTo>
                    <a:lnTo>
                      <a:pt x="34" y="45"/>
                    </a:lnTo>
                    <a:lnTo>
                      <a:pt x="35" y="42"/>
                    </a:lnTo>
                    <a:lnTo>
                      <a:pt x="35" y="41"/>
                    </a:lnTo>
                    <a:lnTo>
                      <a:pt x="36" y="41"/>
                    </a:lnTo>
                    <a:lnTo>
                      <a:pt x="35" y="39"/>
                    </a:lnTo>
                    <a:lnTo>
                      <a:pt x="35" y="38"/>
                    </a:lnTo>
                    <a:lnTo>
                      <a:pt x="34" y="35"/>
                    </a:lnTo>
                    <a:lnTo>
                      <a:pt x="34" y="34"/>
                    </a:lnTo>
                    <a:lnTo>
                      <a:pt x="31" y="28"/>
                    </a:lnTo>
                    <a:lnTo>
                      <a:pt x="32" y="27"/>
                    </a:lnTo>
                    <a:lnTo>
                      <a:pt x="34" y="18"/>
                    </a:lnTo>
                    <a:lnTo>
                      <a:pt x="32" y="12"/>
                    </a:lnTo>
                    <a:lnTo>
                      <a:pt x="32" y="9"/>
                    </a:lnTo>
                    <a:lnTo>
                      <a:pt x="30" y="2"/>
                    </a:lnTo>
                    <a:lnTo>
                      <a:pt x="25" y="0"/>
                    </a:lnTo>
                    <a:lnTo>
                      <a:pt x="21" y="4"/>
                    </a:lnTo>
                    <a:lnTo>
                      <a:pt x="19" y="13"/>
                    </a:lnTo>
                    <a:lnTo>
                      <a:pt x="19" y="21"/>
                    </a:lnTo>
                    <a:lnTo>
                      <a:pt x="18" y="25"/>
                    </a:lnTo>
                    <a:lnTo>
                      <a:pt x="15" y="27"/>
                    </a:lnTo>
                    <a:lnTo>
                      <a:pt x="14" y="29"/>
                    </a:lnTo>
                    <a:lnTo>
                      <a:pt x="11" y="35"/>
                    </a:lnTo>
                    <a:lnTo>
                      <a:pt x="1" y="40"/>
                    </a:lnTo>
                    <a:lnTo>
                      <a:pt x="0" y="42"/>
                    </a:lnTo>
                    <a:lnTo>
                      <a:pt x="2" y="45"/>
                    </a:lnTo>
                    <a:lnTo>
                      <a:pt x="14" y="49"/>
                    </a:lnTo>
                    <a:lnTo>
                      <a:pt x="19" y="4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038">
                <a:extLst>
                  <a:ext uri="{FF2B5EF4-FFF2-40B4-BE49-F238E27FC236}">
                    <a16:creationId xmlns:a16="http://schemas.microsoft.com/office/drawing/2014/main" id="{FC56232C-2C84-4FDD-D32A-A03097D7F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2005"/>
                <a:ext cx="7" cy="9"/>
              </a:xfrm>
              <a:custGeom>
                <a:avLst/>
                <a:gdLst>
                  <a:gd name="T0" fmla="*/ 24 w 36"/>
                  <a:gd name="T1" fmla="*/ 46 h 49"/>
                  <a:gd name="T2" fmla="*/ 34 w 36"/>
                  <a:gd name="T3" fmla="*/ 45 h 49"/>
                  <a:gd name="T4" fmla="*/ 35 w 36"/>
                  <a:gd name="T5" fmla="*/ 42 h 49"/>
                  <a:gd name="T6" fmla="*/ 35 w 36"/>
                  <a:gd name="T7" fmla="*/ 41 h 49"/>
                  <a:gd name="T8" fmla="*/ 36 w 36"/>
                  <a:gd name="T9" fmla="*/ 41 h 49"/>
                  <a:gd name="T10" fmla="*/ 35 w 36"/>
                  <a:gd name="T11" fmla="*/ 39 h 49"/>
                  <a:gd name="T12" fmla="*/ 35 w 36"/>
                  <a:gd name="T13" fmla="*/ 38 h 49"/>
                  <a:gd name="T14" fmla="*/ 34 w 36"/>
                  <a:gd name="T15" fmla="*/ 35 h 49"/>
                  <a:gd name="T16" fmla="*/ 34 w 36"/>
                  <a:gd name="T17" fmla="*/ 34 h 49"/>
                  <a:gd name="T18" fmla="*/ 31 w 36"/>
                  <a:gd name="T19" fmla="*/ 28 h 49"/>
                  <a:gd name="T20" fmla="*/ 32 w 36"/>
                  <a:gd name="T21" fmla="*/ 27 h 49"/>
                  <a:gd name="T22" fmla="*/ 34 w 36"/>
                  <a:gd name="T23" fmla="*/ 18 h 49"/>
                  <a:gd name="T24" fmla="*/ 32 w 36"/>
                  <a:gd name="T25" fmla="*/ 12 h 49"/>
                  <a:gd name="T26" fmla="*/ 32 w 36"/>
                  <a:gd name="T27" fmla="*/ 9 h 49"/>
                  <a:gd name="T28" fmla="*/ 30 w 36"/>
                  <a:gd name="T29" fmla="*/ 2 h 49"/>
                  <a:gd name="T30" fmla="*/ 25 w 36"/>
                  <a:gd name="T31" fmla="*/ 0 h 49"/>
                  <a:gd name="T32" fmla="*/ 21 w 36"/>
                  <a:gd name="T33" fmla="*/ 4 h 49"/>
                  <a:gd name="T34" fmla="*/ 19 w 36"/>
                  <a:gd name="T35" fmla="*/ 13 h 49"/>
                  <a:gd name="T36" fmla="*/ 19 w 36"/>
                  <a:gd name="T37" fmla="*/ 21 h 49"/>
                  <a:gd name="T38" fmla="*/ 18 w 36"/>
                  <a:gd name="T39" fmla="*/ 25 h 49"/>
                  <a:gd name="T40" fmla="*/ 15 w 36"/>
                  <a:gd name="T41" fmla="*/ 27 h 49"/>
                  <a:gd name="T42" fmla="*/ 14 w 36"/>
                  <a:gd name="T43" fmla="*/ 29 h 49"/>
                  <a:gd name="T44" fmla="*/ 11 w 36"/>
                  <a:gd name="T45" fmla="*/ 35 h 49"/>
                  <a:gd name="T46" fmla="*/ 1 w 36"/>
                  <a:gd name="T47" fmla="*/ 40 h 49"/>
                  <a:gd name="T48" fmla="*/ 0 w 36"/>
                  <a:gd name="T49" fmla="*/ 42 h 49"/>
                  <a:gd name="T50" fmla="*/ 2 w 36"/>
                  <a:gd name="T51" fmla="*/ 45 h 49"/>
                  <a:gd name="T52" fmla="*/ 14 w 36"/>
                  <a:gd name="T53" fmla="*/ 49 h 49"/>
                  <a:gd name="T54" fmla="*/ 19 w 36"/>
                  <a:gd name="T55" fmla="*/ 47 h 49"/>
                  <a:gd name="T56" fmla="*/ 21 w 36"/>
                  <a:gd name="T57" fmla="*/ 45 h 49"/>
                  <a:gd name="T58" fmla="*/ 24 w 36"/>
                  <a:gd name="T59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49">
                    <a:moveTo>
                      <a:pt x="24" y="46"/>
                    </a:moveTo>
                    <a:lnTo>
                      <a:pt x="34" y="45"/>
                    </a:lnTo>
                    <a:lnTo>
                      <a:pt x="35" y="42"/>
                    </a:lnTo>
                    <a:lnTo>
                      <a:pt x="35" y="41"/>
                    </a:lnTo>
                    <a:lnTo>
                      <a:pt x="36" y="41"/>
                    </a:lnTo>
                    <a:lnTo>
                      <a:pt x="35" y="39"/>
                    </a:lnTo>
                    <a:lnTo>
                      <a:pt x="35" y="38"/>
                    </a:lnTo>
                    <a:lnTo>
                      <a:pt x="34" y="35"/>
                    </a:lnTo>
                    <a:lnTo>
                      <a:pt x="34" y="34"/>
                    </a:lnTo>
                    <a:lnTo>
                      <a:pt x="31" y="28"/>
                    </a:lnTo>
                    <a:lnTo>
                      <a:pt x="32" y="27"/>
                    </a:lnTo>
                    <a:lnTo>
                      <a:pt x="34" y="18"/>
                    </a:lnTo>
                    <a:lnTo>
                      <a:pt x="32" y="12"/>
                    </a:lnTo>
                    <a:lnTo>
                      <a:pt x="32" y="9"/>
                    </a:lnTo>
                    <a:lnTo>
                      <a:pt x="30" y="2"/>
                    </a:lnTo>
                    <a:lnTo>
                      <a:pt x="25" y="0"/>
                    </a:lnTo>
                    <a:lnTo>
                      <a:pt x="21" y="4"/>
                    </a:lnTo>
                    <a:lnTo>
                      <a:pt x="19" y="13"/>
                    </a:lnTo>
                    <a:lnTo>
                      <a:pt x="19" y="21"/>
                    </a:lnTo>
                    <a:lnTo>
                      <a:pt x="18" y="25"/>
                    </a:lnTo>
                    <a:lnTo>
                      <a:pt x="15" y="27"/>
                    </a:lnTo>
                    <a:lnTo>
                      <a:pt x="14" y="29"/>
                    </a:lnTo>
                    <a:lnTo>
                      <a:pt x="11" y="35"/>
                    </a:lnTo>
                    <a:lnTo>
                      <a:pt x="1" y="40"/>
                    </a:lnTo>
                    <a:lnTo>
                      <a:pt x="0" y="42"/>
                    </a:lnTo>
                    <a:lnTo>
                      <a:pt x="2" y="45"/>
                    </a:lnTo>
                    <a:lnTo>
                      <a:pt x="14" y="49"/>
                    </a:lnTo>
                    <a:lnTo>
                      <a:pt x="19" y="47"/>
                    </a:lnTo>
                    <a:lnTo>
                      <a:pt x="21" y="45"/>
                    </a:lnTo>
                    <a:lnTo>
                      <a:pt x="24" y="4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039">
                <a:extLst>
                  <a:ext uri="{FF2B5EF4-FFF2-40B4-BE49-F238E27FC236}">
                    <a16:creationId xmlns:a16="http://schemas.microsoft.com/office/drawing/2014/main" id="{D6002C3A-0A50-56B0-C3EF-B4DA38297D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017"/>
                <a:ext cx="5" cy="6"/>
              </a:xfrm>
              <a:custGeom>
                <a:avLst/>
                <a:gdLst>
                  <a:gd name="T0" fmla="*/ 3 w 25"/>
                  <a:gd name="T1" fmla="*/ 2 h 30"/>
                  <a:gd name="T2" fmla="*/ 0 w 25"/>
                  <a:gd name="T3" fmla="*/ 3 h 30"/>
                  <a:gd name="T4" fmla="*/ 1 w 25"/>
                  <a:gd name="T5" fmla="*/ 8 h 30"/>
                  <a:gd name="T6" fmla="*/ 3 w 25"/>
                  <a:gd name="T7" fmla="*/ 13 h 30"/>
                  <a:gd name="T8" fmla="*/ 3 w 25"/>
                  <a:gd name="T9" fmla="*/ 16 h 30"/>
                  <a:gd name="T10" fmla="*/ 3 w 25"/>
                  <a:gd name="T11" fmla="*/ 17 h 30"/>
                  <a:gd name="T12" fmla="*/ 5 w 25"/>
                  <a:gd name="T13" fmla="*/ 19 h 30"/>
                  <a:gd name="T14" fmla="*/ 6 w 25"/>
                  <a:gd name="T15" fmla="*/ 24 h 30"/>
                  <a:gd name="T16" fmla="*/ 7 w 25"/>
                  <a:gd name="T17" fmla="*/ 25 h 30"/>
                  <a:gd name="T18" fmla="*/ 11 w 25"/>
                  <a:gd name="T19" fmla="*/ 27 h 30"/>
                  <a:gd name="T20" fmla="*/ 22 w 25"/>
                  <a:gd name="T21" fmla="*/ 30 h 30"/>
                  <a:gd name="T22" fmla="*/ 24 w 25"/>
                  <a:gd name="T23" fmla="*/ 29 h 30"/>
                  <a:gd name="T24" fmla="*/ 25 w 25"/>
                  <a:gd name="T25" fmla="*/ 27 h 30"/>
                  <a:gd name="T26" fmla="*/ 22 w 25"/>
                  <a:gd name="T27" fmla="*/ 16 h 30"/>
                  <a:gd name="T28" fmla="*/ 17 w 25"/>
                  <a:gd name="T29" fmla="*/ 6 h 30"/>
                  <a:gd name="T30" fmla="*/ 16 w 25"/>
                  <a:gd name="T31" fmla="*/ 3 h 30"/>
                  <a:gd name="T32" fmla="*/ 13 w 25"/>
                  <a:gd name="T33" fmla="*/ 0 h 30"/>
                  <a:gd name="T34" fmla="*/ 11 w 25"/>
                  <a:gd name="T35" fmla="*/ 0 h 30"/>
                  <a:gd name="T36" fmla="*/ 3 w 25"/>
                  <a:gd name="T37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" h="30">
                    <a:moveTo>
                      <a:pt x="3" y="2"/>
                    </a:moveTo>
                    <a:lnTo>
                      <a:pt x="0" y="3"/>
                    </a:lnTo>
                    <a:lnTo>
                      <a:pt x="1" y="8"/>
                    </a:lnTo>
                    <a:lnTo>
                      <a:pt x="3" y="13"/>
                    </a:lnTo>
                    <a:lnTo>
                      <a:pt x="3" y="16"/>
                    </a:lnTo>
                    <a:lnTo>
                      <a:pt x="3" y="17"/>
                    </a:lnTo>
                    <a:lnTo>
                      <a:pt x="5" y="19"/>
                    </a:lnTo>
                    <a:lnTo>
                      <a:pt x="6" y="24"/>
                    </a:lnTo>
                    <a:lnTo>
                      <a:pt x="7" y="25"/>
                    </a:lnTo>
                    <a:lnTo>
                      <a:pt x="11" y="27"/>
                    </a:lnTo>
                    <a:lnTo>
                      <a:pt x="22" y="30"/>
                    </a:lnTo>
                    <a:lnTo>
                      <a:pt x="24" y="29"/>
                    </a:lnTo>
                    <a:lnTo>
                      <a:pt x="25" y="27"/>
                    </a:lnTo>
                    <a:lnTo>
                      <a:pt x="22" y="16"/>
                    </a:lnTo>
                    <a:lnTo>
                      <a:pt x="17" y="6"/>
                    </a:lnTo>
                    <a:lnTo>
                      <a:pt x="16" y="3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040">
                <a:extLst>
                  <a:ext uri="{FF2B5EF4-FFF2-40B4-BE49-F238E27FC236}">
                    <a16:creationId xmlns:a16="http://schemas.microsoft.com/office/drawing/2014/main" id="{3783CC1E-28F4-04F3-9EEE-79D7BE0EC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017"/>
                <a:ext cx="5" cy="6"/>
              </a:xfrm>
              <a:custGeom>
                <a:avLst/>
                <a:gdLst>
                  <a:gd name="T0" fmla="*/ 3 w 25"/>
                  <a:gd name="T1" fmla="*/ 2 h 30"/>
                  <a:gd name="T2" fmla="*/ 11 w 25"/>
                  <a:gd name="T3" fmla="*/ 0 h 30"/>
                  <a:gd name="T4" fmla="*/ 13 w 25"/>
                  <a:gd name="T5" fmla="*/ 0 h 30"/>
                  <a:gd name="T6" fmla="*/ 16 w 25"/>
                  <a:gd name="T7" fmla="*/ 3 h 30"/>
                  <a:gd name="T8" fmla="*/ 17 w 25"/>
                  <a:gd name="T9" fmla="*/ 6 h 30"/>
                  <a:gd name="T10" fmla="*/ 22 w 25"/>
                  <a:gd name="T11" fmla="*/ 16 h 30"/>
                  <a:gd name="T12" fmla="*/ 25 w 25"/>
                  <a:gd name="T13" fmla="*/ 27 h 30"/>
                  <a:gd name="T14" fmla="*/ 24 w 25"/>
                  <a:gd name="T15" fmla="*/ 29 h 30"/>
                  <a:gd name="T16" fmla="*/ 22 w 25"/>
                  <a:gd name="T17" fmla="*/ 30 h 30"/>
                  <a:gd name="T18" fmla="*/ 11 w 25"/>
                  <a:gd name="T19" fmla="*/ 27 h 30"/>
                  <a:gd name="T20" fmla="*/ 7 w 25"/>
                  <a:gd name="T21" fmla="*/ 25 h 30"/>
                  <a:gd name="T22" fmla="*/ 6 w 25"/>
                  <a:gd name="T23" fmla="*/ 24 h 30"/>
                  <a:gd name="T24" fmla="*/ 5 w 25"/>
                  <a:gd name="T25" fmla="*/ 19 h 30"/>
                  <a:gd name="T26" fmla="*/ 3 w 25"/>
                  <a:gd name="T27" fmla="*/ 17 h 30"/>
                  <a:gd name="T28" fmla="*/ 3 w 25"/>
                  <a:gd name="T29" fmla="*/ 16 h 30"/>
                  <a:gd name="T30" fmla="*/ 3 w 25"/>
                  <a:gd name="T31" fmla="*/ 13 h 30"/>
                  <a:gd name="T32" fmla="*/ 1 w 25"/>
                  <a:gd name="T33" fmla="*/ 8 h 30"/>
                  <a:gd name="T34" fmla="*/ 0 w 25"/>
                  <a:gd name="T35" fmla="*/ 3 h 30"/>
                  <a:gd name="T36" fmla="*/ 3 w 25"/>
                  <a:gd name="T37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" h="30">
                    <a:moveTo>
                      <a:pt x="3" y="2"/>
                    </a:moveTo>
                    <a:lnTo>
                      <a:pt x="11" y="0"/>
                    </a:lnTo>
                    <a:lnTo>
                      <a:pt x="13" y="0"/>
                    </a:lnTo>
                    <a:lnTo>
                      <a:pt x="16" y="3"/>
                    </a:lnTo>
                    <a:lnTo>
                      <a:pt x="17" y="6"/>
                    </a:lnTo>
                    <a:lnTo>
                      <a:pt x="22" y="16"/>
                    </a:lnTo>
                    <a:lnTo>
                      <a:pt x="25" y="27"/>
                    </a:lnTo>
                    <a:lnTo>
                      <a:pt x="24" y="29"/>
                    </a:lnTo>
                    <a:lnTo>
                      <a:pt x="22" y="30"/>
                    </a:lnTo>
                    <a:lnTo>
                      <a:pt x="11" y="27"/>
                    </a:lnTo>
                    <a:lnTo>
                      <a:pt x="7" y="25"/>
                    </a:lnTo>
                    <a:lnTo>
                      <a:pt x="6" y="24"/>
                    </a:lnTo>
                    <a:lnTo>
                      <a:pt x="5" y="19"/>
                    </a:lnTo>
                    <a:lnTo>
                      <a:pt x="3" y="17"/>
                    </a:lnTo>
                    <a:lnTo>
                      <a:pt x="3" y="16"/>
                    </a:lnTo>
                    <a:lnTo>
                      <a:pt x="3" y="13"/>
                    </a:lnTo>
                    <a:lnTo>
                      <a:pt x="1" y="8"/>
                    </a:lnTo>
                    <a:lnTo>
                      <a:pt x="0" y="3"/>
                    </a:lnTo>
                    <a:lnTo>
                      <a:pt x="3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041">
                <a:extLst>
                  <a:ext uri="{FF2B5EF4-FFF2-40B4-BE49-F238E27FC236}">
                    <a16:creationId xmlns:a16="http://schemas.microsoft.com/office/drawing/2014/main" id="{9FED0288-9491-D2B1-4111-C751F10E5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2156"/>
                <a:ext cx="10" cy="39"/>
              </a:xfrm>
              <a:custGeom>
                <a:avLst/>
                <a:gdLst>
                  <a:gd name="T0" fmla="*/ 28 w 51"/>
                  <a:gd name="T1" fmla="*/ 62 h 194"/>
                  <a:gd name="T2" fmla="*/ 20 w 51"/>
                  <a:gd name="T3" fmla="*/ 57 h 194"/>
                  <a:gd name="T4" fmla="*/ 21 w 51"/>
                  <a:gd name="T5" fmla="*/ 50 h 194"/>
                  <a:gd name="T6" fmla="*/ 31 w 51"/>
                  <a:gd name="T7" fmla="*/ 48 h 194"/>
                  <a:gd name="T8" fmla="*/ 32 w 51"/>
                  <a:gd name="T9" fmla="*/ 46 h 194"/>
                  <a:gd name="T10" fmla="*/ 32 w 51"/>
                  <a:gd name="T11" fmla="*/ 43 h 194"/>
                  <a:gd name="T12" fmla="*/ 19 w 51"/>
                  <a:gd name="T13" fmla="*/ 42 h 194"/>
                  <a:gd name="T14" fmla="*/ 22 w 51"/>
                  <a:gd name="T15" fmla="*/ 33 h 194"/>
                  <a:gd name="T16" fmla="*/ 30 w 51"/>
                  <a:gd name="T17" fmla="*/ 9 h 194"/>
                  <a:gd name="T18" fmla="*/ 26 w 51"/>
                  <a:gd name="T19" fmla="*/ 4 h 194"/>
                  <a:gd name="T20" fmla="*/ 22 w 51"/>
                  <a:gd name="T21" fmla="*/ 4 h 194"/>
                  <a:gd name="T22" fmla="*/ 23 w 51"/>
                  <a:gd name="T23" fmla="*/ 11 h 194"/>
                  <a:gd name="T24" fmla="*/ 20 w 51"/>
                  <a:gd name="T25" fmla="*/ 17 h 194"/>
                  <a:gd name="T26" fmla="*/ 13 w 51"/>
                  <a:gd name="T27" fmla="*/ 44 h 194"/>
                  <a:gd name="T28" fmla="*/ 14 w 51"/>
                  <a:gd name="T29" fmla="*/ 50 h 194"/>
                  <a:gd name="T30" fmla="*/ 17 w 51"/>
                  <a:gd name="T31" fmla="*/ 49 h 194"/>
                  <a:gd name="T32" fmla="*/ 16 w 51"/>
                  <a:gd name="T33" fmla="*/ 59 h 194"/>
                  <a:gd name="T34" fmla="*/ 26 w 51"/>
                  <a:gd name="T35" fmla="*/ 71 h 194"/>
                  <a:gd name="T36" fmla="*/ 25 w 51"/>
                  <a:gd name="T37" fmla="*/ 72 h 194"/>
                  <a:gd name="T38" fmla="*/ 20 w 51"/>
                  <a:gd name="T39" fmla="*/ 76 h 194"/>
                  <a:gd name="T40" fmla="*/ 22 w 51"/>
                  <a:gd name="T41" fmla="*/ 82 h 194"/>
                  <a:gd name="T42" fmla="*/ 21 w 51"/>
                  <a:gd name="T43" fmla="*/ 83 h 194"/>
                  <a:gd name="T44" fmla="*/ 17 w 51"/>
                  <a:gd name="T45" fmla="*/ 89 h 194"/>
                  <a:gd name="T46" fmla="*/ 20 w 51"/>
                  <a:gd name="T47" fmla="*/ 97 h 194"/>
                  <a:gd name="T48" fmla="*/ 16 w 51"/>
                  <a:gd name="T49" fmla="*/ 107 h 194"/>
                  <a:gd name="T50" fmla="*/ 15 w 51"/>
                  <a:gd name="T51" fmla="*/ 108 h 194"/>
                  <a:gd name="T52" fmla="*/ 11 w 51"/>
                  <a:gd name="T53" fmla="*/ 109 h 194"/>
                  <a:gd name="T54" fmla="*/ 10 w 51"/>
                  <a:gd name="T55" fmla="*/ 114 h 194"/>
                  <a:gd name="T56" fmla="*/ 0 w 51"/>
                  <a:gd name="T57" fmla="*/ 118 h 194"/>
                  <a:gd name="T58" fmla="*/ 7 w 51"/>
                  <a:gd name="T59" fmla="*/ 125 h 194"/>
                  <a:gd name="T60" fmla="*/ 14 w 51"/>
                  <a:gd name="T61" fmla="*/ 153 h 194"/>
                  <a:gd name="T62" fmla="*/ 15 w 51"/>
                  <a:gd name="T63" fmla="*/ 164 h 194"/>
                  <a:gd name="T64" fmla="*/ 16 w 51"/>
                  <a:gd name="T65" fmla="*/ 173 h 194"/>
                  <a:gd name="T66" fmla="*/ 16 w 51"/>
                  <a:gd name="T67" fmla="*/ 181 h 194"/>
                  <a:gd name="T68" fmla="*/ 13 w 51"/>
                  <a:gd name="T69" fmla="*/ 182 h 194"/>
                  <a:gd name="T70" fmla="*/ 3 w 51"/>
                  <a:gd name="T71" fmla="*/ 191 h 194"/>
                  <a:gd name="T72" fmla="*/ 9 w 51"/>
                  <a:gd name="T73" fmla="*/ 191 h 194"/>
                  <a:gd name="T74" fmla="*/ 14 w 51"/>
                  <a:gd name="T75" fmla="*/ 187 h 194"/>
                  <a:gd name="T76" fmla="*/ 17 w 51"/>
                  <a:gd name="T77" fmla="*/ 185 h 194"/>
                  <a:gd name="T78" fmla="*/ 21 w 51"/>
                  <a:gd name="T79" fmla="*/ 185 h 194"/>
                  <a:gd name="T80" fmla="*/ 21 w 51"/>
                  <a:gd name="T81" fmla="*/ 174 h 194"/>
                  <a:gd name="T82" fmla="*/ 23 w 51"/>
                  <a:gd name="T83" fmla="*/ 177 h 194"/>
                  <a:gd name="T84" fmla="*/ 28 w 51"/>
                  <a:gd name="T85" fmla="*/ 181 h 194"/>
                  <a:gd name="T86" fmla="*/ 33 w 51"/>
                  <a:gd name="T87" fmla="*/ 183 h 194"/>
                  <a:gd name="T88" fmla="*/ 43 w 51"/>
                  <a:gd name="T89" fmla="*/ 187 h 194"/>
                  <a:gd name="T90" fmla="*/ 49 w 51"/>
                  <a:gd name="T91" fmla="*/ 185 h 194"/>
                  <a:gd name="T92" fmla="*/ 40 w 51"/>
                  <a:gd name="T93" fmla="*/ 183 h 194"/>
                  <a:gd name="T94" fmla="*/ 37 w 51"/>
                  <a:gd name="T95" fmla="*/ 179 h 194"/>
                  <a:gd name="T96" fmla="*/ 33 w 51"/>
                  <a:gd name="T97" fmla="*/ 175 h 194"/>
                  <a:gd name="T98" fmla="*/ 28 w 51"/>
                  <a:gd name="T99" fmla="*/ 173 h 194"/>
                  <a:gd name="T100" fmla="*/ 21 w 51"/>
                  <a:gd name="T101" fmla="*/ 163 h 194"/>
                  <a:gd name="T102" fmla="*/ 22 w 51"/>
                  <a:gd name="T103" fmla="*/ 153 h 194"/>
                  <a:gd name="T104" fmla="*/ 21 w 51"/>
                  <a:gd name="T105" fmla="*/ 148 h 194"/>
                  <a:gd name="T106" fmla="*/ 19 w 51"/>
                  <a:gd name="T107" fmla="*/ 131 h 194"/>
                  <a:gd name="T108" fmla="*/ 17 w 51"/>
                  <a:gd name="T109" fmla="*/ 119 h 194"/>
                  <a:gd name="T110" fmla="*/ 23 w 51"/>
                  <a:gd name="T111" fmla="*/ 105 h 194"/>
                  <a:gd name="T112" fmla="*/ 23 w 51"/>
                  <a:gd name="T113" fmla="*/ 93 h 194"/>
                  <a:gd name="T114" fmla="*/ 23 w 51"/>
                  <a:gd name="T115" fmla="*/ 86 h 194"/>
                  <a:gd name="T116" fmla="*/ 28 w 51"/>
                  <a:gd name="T117" fmla="*/ 83 h 194"/>
                  <a:gd name="T118" fmla="*/ 28 w 51"/>
                  <a:gd name="T119" fmla="*/ 77 h 194"/>
                  <a:gd name="T120" fmla="*/ 28 w 51"/>
                  <a:gd name="T121" fmla="*/ 74 h 194"/>
                  <a:gd name="T122" fmla="*/ 30 w 51"/>
                  <a:gd name="T123" fmla="*/ 71 h 194"/>
                  <a:gd name="T124" fmla="*/ 30 w 51"/>
                  <a:gd name="T125" fmla="*/ 6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" h="194">
                    <a:moveTo>
                      <a:pt x="31" y="67"/>
                    </a:moveTo>
                    <a:lnTo>
                      <a:pt x="28" y="62"/>
                    </a:lnTo>
                    <a:lnTo>
                      <a:pt x="23" y="60"/>
                    </a:lnTo>
                    <a:lnTo>
                      <a:pt x="20" y="57"/>
                    </a:lnTo>
                    <a:lnTo>
                      <a:pt x="21" y="56"/>
                    </a:lnTo>
                    <a:lnTo>
                      <a:pt x="21" y="50"/>
                    </a:lnTo>
                    <a:lnTo>
                      <a:pt x="25" y="46"/>
                    </a:lnTo>
                    <a:lnTo>
                      <a:pt x="31" y="48"/>
                    </a:lnTo>
                    <a:lnTo>
                      <a:pt x="31" y="46"/>
                    </a:lnTo>
                    <a:lnTo>
                      <a:pt x="32" y="46"/>
                    </a:lnTo>
                    <a:lnTo>
                      <a:pt x="32" y="44"/>
                    </a:lnTo>
                    <a:lnTo>
                      <a:pt x="32" y="43"/>
                    </a:lnTo>
                    <a:lnTo>
                      <a:pt x="20" y="43"/>
                    </a:lnTo>
                    <a:lnTo>
                      <a:pt x="19" y="42"/>
                    </a:lnTo>
                    <a:lnTo>
                      <a:pt x="20" y="38"/>
                    </a:lnTo>
                    <a:lnTo>
                      <a:pt x="22" y="33"/>
                    </a:lnTo>
                    <a:lnTo>
                      <a:pt x="28" y="17"/>
                    </a:lnTo>
                    <a:lnTo>
                      <a:pt x="30" y="9"/>
                    </a:lnTo>
                    <a:lnTo>
                      <a:pt x="27" y="5"/>
                    </a:lnTo>
                    <a:lnTo>
                      <a:pt x="26" y="4"/>
                    </a:lnTo>
                    <a:lnTo>
                      <a:pt x="20" y="0"/>
                    </a:lnTo>
                    <a:lnTo>
                      <a:pt x="22" y="4"/>
                    </a:lnTo>
                    <a:lnTo>
                      <a:pt x="21" y="8"/>
                    </a:lnTo>
                    <a:lnTo>
                      <a:pt x="23" y="11"/>
                    </a:lnTo>
                    <a:lnTo>
                      <a:pt x="21" y="14"/>
                    </a:lnTo>
                    <a:lnTo>
                      <a:pt x="20" y="17"/>
                    </a:lnTo>
                    <a:lnTo>
                      <a:pt x="16" y="36"/>
                    </a:lnTo>
                    <a:lnTo>
                      <a:pt x="13" y="44"/>
                    </a:lnTo>
                    <a:lnTo>
                      <a:pt x="13" y="49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17" y="49"/>
                    </a:lnTo>
                    <a:lnTo>
                      <a:pt x="17" y="53"/>
                    </a:lnTo>
                    <a:lnTo>
                      <a:pt x="16" y="59"/>
                    </a:lnTo>
                    <a:lnTo>
                      <a:pt x="23" y="68"/>
                    </a:lnTo>
                    <a:lnTo>
                      <a:pt x="26" y="71"/>
                    </a:lnTo>
                    <a:lnTo>
                      <a:pt x="25" y="71"/>
                    </a:lnTo>
                    <a:lnTo>
                      <a:pt x="25" y="72"/>
                    </a:lnTo>
                    <a:lnTo>
                      <a:pt x="23" y="74"/>
                    </a:lnTo>
                    <a:lnTo>
                      <a:pt x="20" y="76"/>
                    </a:lnTo>
                    <a:lnTo>
                      <a:pt x="22" y="79"/>
                    </a:lnTo>
                    <a:lnTo>
                      <a:pt x="22" y="82"/>
                    </a:lnTo>
                    <a:lnTo>
                      <a:pt x="21" y="82"/>
                    </a:lnTo>
                    <a:lnTo>
                      <a:pt x="21" y="83"/>
                    </a:lnTo>
                    <a:lnTo>
                      <a:pt x="17" y="84"/>
                    </a:lnTo>
                    <a:lnTo>
                      <a:pt x="17" y="89"/>
                    </a:lnTo>
                    <a:lnTo>
                      <a:pt x="17" y="91"/>
                    </a:lnTo>
                    <a:lnTo>
                      <a:pt x="20" y="97"/>
                    </a:lnTo>
                    <a:lnTo>
                      <a:pt x="17" y="105"/>
                    </a:lnTo>
                    <a:lnTo>
                      <a:pt x="16" y="107"/>
                    </a:lnTo>
                    <a:lnTo>
                      <a:pt x="16" y="109"/>
                    </a:lnTo>
                    <a:lnTo>
                      <a:pt x="15" y="108"/>
                    </a:lnTo>
                    <a:lnTo>
                      <a:pt x="11" y="107"/>
                    </a:lnTo>
                    <a:lnTo>
                      <a:pt x="11" y="109"/>
                    </a:lnTo>
                    <a:lnTo>
                      <a:pt x="10" y="112"/>
                    </a:lnTo>
                    <a:lnTo>
                      <a:pt x="10" y="114"/>
                    </a:lnTo>
                    <a:lnTo>
                      <a:pt x="5" y="118"/>
                    </a:lnTo>
                    <a:lnTo>
                      <a:pt x="0" y="118"/>
                    </a:lnTo>
                    <a:lnTo>
                      <a:pt x="4" y="120"/>
                    </a:lnTo>
                    <a:lnTo>
                      <a:pt x="7" y="125"/>
                    </a:lnTo>
                    <a:lnTo>
                      <a:pt x="13" y="148"/>
                    </a:lnTo>
                    <a:lnTo>
                      <a:pt x="14" y="153"/>
                    </a:lnTo>
                    <a:lnTo>
                      <a:pt x="14" y="157"/>
                    </a:lnTo>
                    <a:lnTo>
                      <a:pt x="15" y="164"/>
                    </a:lnTo>
                    <a:lnTo>
                      <a:pt x="15" y="166"/>
                    </a:lnTo>
                    <a:lnTo>
                      <a:pt x="16" y="173"/>
                    </a:lnTo>
                    <a:lnTo>
                      <a:pt x="16" y="179"/>
                    </a:lnTo>
                    <a:lnTo>
                      <a:pt x="16" y="181"/>
                    </a:lnTo>
                    <a:lnTo>
                      <a:pt x="14" y="180"/>
                    </a:lnTo>
                    <a:lnTo>
                      <a:pt x="13" y="182"/>
                    </a:lnTo>
                    <a:lnTo>
                      <a:pt x="10" y="188"/>
                    </a:lnTo>
                    <a:lnTo>
                      <a:pt x="3" y="191"/>
                    </a:lnTo>
                    <a:lnTo>
                      <a:pt x="3" y="194"/>
                    </a:lnTo>
                    <a:lnTo>
                      <a:pt x="9" y="191"/>
                    </a:lnTo>
                    <a:lnTo>
                      <a:pt x="11" y="189"/>
                    </a:lnTo>
                    <a:lnTo>
                      <a:pt x="14" y="187"/>
                    </a:lnTo>
                    <a:lnTo>
                      <a:pt x="14" y="185"/>
                    </a:lnTo>
                    <a:lnTo>
                      <a:pt x="17" y="185"/>
                    </a:lnTo>
                    <a:lnTo>
                      <a:pt x="20" y="185"/>
                    </a:lnTo>
                    <a:lnTo>
                      <a:pt x="21" y="185"/>
                    </a:lnTo>
                    <a:lnTo>
                      <a:pt x="21" y="177"/>
                    </a:lnTo>
                    <a:lnTo>
                      <a:pt x="21" y="174"/>
                    </a:lnTo>
                    <a:lnTo>
                      <a:pt x="22" y="174"/>
                    </a:lnTo>
                    <a:lnTo>
                      <a:pt x="23" y="177"/>
                    </a:lnTo>
                    <a:lnTo>
                      <a:pt x="26" y="180"/>
                    </a:lnTo>
                    <a:lnTo>
                      <a:pt x="28" y="181"/>
                    </a:lnTo>
                    <a:lnTo>
                      <a:pt x="31" y="181"/>
                    </a:lnTo>
                    <a:lnTo>
                      <a:pt x="33" y="183"/>
                    </a:lnTo>
                    <a:lnTo>
                      <a:pt x="37" y="187"/>
                    </a:lnTo>
                    <a:lnTo>
                      <a:pt x="43" y="187"/>
                    </a:lnTo>
                    <a:lnTo>
                      <a:pt x="51" y="186"/>
                    </a:lnTo>
                    <a:lnTo>
                      <a:pt x="49" y="185"/>
                    </a:lnTo>
                    <a:lnTo>
                      <a:pt x="44" y="183"/>
                    </a:lnTo>
                    <a:lnTo>
                      <a:pt x="40" y="183"/>
                    </a:lnTo>
                    <a:lnTo>
                      <a:pt x="39" y="182"/>
                    </a:lnTo>
                    <a:lnTo>
                      <a:pt x="37" y="179"/>
                    </a:lnTo>
                    <a:lnTo>
                      <a:pt x="34" y="175"/>
                    </a:lnTo>
                    <a:lnTo>
                      <a:pt x="33" y="175"/>
                    </a:lnTo>
                    <a:lnTo>
                      <a:pt x="31" y="175"/>
                    </a:lnTo>
                    <a:lnTo>
                      <a:pt x="28" y="173"/>
                    </a:lnTo>
                    <a:lnTo>
                      <a:pt x="27" y="169"/>
                    </a:lnTo>
                    <a:lnTo>
                      <a:pt x="21" y="163"/>
                    </a:lnTo>
                    <a:lnTo>
                      <a:pt x="21" y="157"/>
                    </a:lnTo>
                    <a:lnTo>
                      <a:pt x="22" y="153"/>
                    </a:lnTo>
                    <a:lnTo>
                      <a:pt x="21" y="149"/>
                    </a:lnTo>
                    <a:lnTo>
                      <a:pt x="21" y="148"/>
                    </a:lnTo>
                    <a:lnTo>
                      <a:pt x="19" y="136"/>
                    </a:lnTo>
                    <a:lnTo>
                      <a:pt x="19" y="131"/>
                    </a:lnTo>
                    <a:lnTo>
                      <a:pt x="19" y="128"/>
                    </a:lnTo>
                    <a:lnTo>
                      <a:pt x="17" y="119"/>
                    </a:lnTo>
                    <a:lnTo>
                      <a:pt x="19" y="113"/>
                    </a:lnTo>
                    <a:lnTo>
                      <a:pt x="23" y="105"/>
                    </a:lnTo>
                    <a:lnTo>
                      <a:pt x="25" y="99"/>
                    </a:lnTo>
                    <a:lnTo>
                      <a:pt x="23" y="93"/>
                    </a:lnTo>
                    <a:lnTo>
                      <a:pt x="22" y="90"/>
                    </a:lnTo>
                    <a:lnTo>
                      <a:pt x="23" y="86"/>
                    </a:lnTo>
                    <a:lnTo>
                      <a:pt x="28" y="84"/>
                    </a:lnTo>
                    <a:lnTo>
                      <a:pt x="28" y="83"/>
                    </a:lnTo>
                    <a:lnTo>
                      <a:pt x="28" y="80"/>
                    </a:lnTo>
                    <a:lnTo>
                      <a:pt x="28" y="77"/>
                    </a:lnTo>
                    <a:lnTo>
                      <a:pt x="28" y="76"/>
                    </a:lnTo>
                    <a:lnTo>
                      <a:pt x="28" y="74"/>
                    </a:lnTo>
                    <a:lnTo>
                      <a:pt x="30" y="74"/>
                    </a:lnTo>
                    <a:lnTo>
                      <a:pt x="30" y="71"/>
                    </a:lnTo>
                    <a:lnTo>
                      <a:pt x="30" y="68"/>
                    </a:lnTo>
                    <a:lnTo>
                      <a:pt x="30" y="67"/>
                    </a:lnTo>
                    <a:lnTo>
                      <a:pt x="31" y="6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042">
                <a:extLst>
                  <a:ext uri="{FF2B5EF4-FFF2-40B4-BE49-F238E27FC236}">
                    <a16:creationId xmlns:a16="http://schemas.microsoft.com/office/drawing/2014/main" id="{480AFAEB-150E-3A9E-1755-D265B97DD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2205"/>
                <a:ext cx="11" cy="10"/>
              </a:xfrm>
              <a:custGeom>
                <a:avLst/>
                <a:gdLst>
                  <a:gd name="T0" fmla="*/ 54 w 57"/>
                  <a:gd name="T1" fmla="*/ 28 h 50"/>
                  <a:gd name="T2" fmla="*/ 52 w 57"/>
                  <a:gd name="T3" fmla="*/ 26 h 50"/>
                  <a:gd name="T4" fmla="*/ 50 w 57"/>
                  <a:gd name="T5" fmla="*/ 22 h 50"/>
                  <a:gd name="T6" fmla="*/ 46 w 57"/>
                  <a:gd name="T7" fmla="*/ 23 h 50"/>
                  <a:gd name="T8" fmla="*/ 43 w 57"/>
                  <a:gd name="T9" fmla="*/ 21 h 50"/>
                  <a:gd name="T10" fmla="*/ 37 w 57"/>
                  <a:gd name="T11" fmla="*/ 12 h 50"/>
                  <a:gd name="T12" fmla="*/ 34 w 57"/>
                  <a:gd name="T13" fmla="*/ 9 h 50"/>
                  <a:gd name="T14" fmla="*/ 32 w 57"/>
                  <a:gd name="T15" fmla="*/ 8 h 50"/>
                  <a:gd name="T16" fmla="*/ 26 w 57"/>
                  <a:gd name="T17" fmla="*/ 4 h 50"/>
                  <a:gd name="T18" fmla="*/ 16 w 57"/>
                  <a:gd name="T19" fmla="*/ 3 h 50"/>
                  <a:gd name="T20" fmla="*/ 7 w 57"/>
                  <a:gd name="T21" fmla="*/ 1 h 50"/>
                  <a:gd name="T22" fmla="*/ 4 w 57"/>
                  <a:gd name="T23" fmla="*/ 0 h 50"/>
                  <a:gd name="T24" fmla="*/ 1 w 57"/>
                  <a:gd name="T25" fmla="*/ 0 h 50"/>
                  <a:gd name="T26" fmla="*/ 0 w 57"/>
                  <a:gd name="T27" fmla="*/ 3 h 50"/>
                  <a:gd name="T28" fmla="*/ 0 w 57"/>
                  <a:gd name="T29" fmla="*/ 4 h 50"/>
                  <a:gd name="T30" fmla="*/ 4 w 57"/>
                  <a:gd name="T31" fmla="*/ 6 h 50"/>
                  <a:gd name="T32" fmla="*/ 7 w 57"/>
                  <a:gd name="T33" fmla="*/ 10 h 50"/>
                  <a:gd name="T34" fmla="*/ 10 w 57"/>
                  <a:gd name="T35" fmla="*/ 17 h 50"/>
                  <a:gd name="T36" fmla="*/ 10 w 57"/>
                  <a:gd name="T37" fmla="*/ 21 h 50"/>
                  <a:gd name="T38" fmla="*/ 10 w 57"/>
                  <a:gd name="T39" fmla="*/ 26 h 50"/>
                  <a:gd name="T40" fmla="*/ 11 w 57"/>
                  <a:gd name="T41" fmla="*/ 29 h 50"/>
                  <a:gd name="T42" fmla="*/ 12 w 57"/>
                  <a:gd name="T43" fmla="*/ 31 h 50"/>
                  <a:gd name="T44" fmla="*/ 14 w 57"/>
                  <a:gd name="T45" fmla="*/ 33 h 50"/>
                  <a:gd name="T46" fmla="*/ 11 w 57"/>
                  <a:gd name="T47" fmla="*/ 34 h 50"/>
                  <a:gd name="T48" fmla="*/ 11 w 57"/>
                  <a:gd name="T49" fmla="*/ 38 h 50"/>
                  <a:gd name="T50" fmla="*/ 10 w 57"/>
                  <a:gd name="T51" fmla="*/ 44 h 50"/>
                  <a:gd name="T52" fmla="*/ 10 w 57"/>
                  <a:gd name="T53" fmla="*/ 46 h 50"/>
                  <a:gd name="T54" fmla="*/ 12 w 57"/>
                  <a:gd name="T55" fmla="*/ 50 h 50"/>
                  <a:gd name="T56" fmla="*/ 15 w 57"/>
                  <a:gd name="T57" fmla="*/ 44 h 50"/>
                  <a:gd name="T58" fmla="*/ 17 w 57"/>
                  <a:gd name="T59" fmla="*/ 33 h 50"/>
                  <a:gd name="T60" fmla="*/ 16 w 57"/>
                  <a:gd name="T61" fmla="*/ 26 h 50"/>
                  <a:gd name="T62" fmla="*/ 16 w 57"/>
                  <a:gd name="T63" fmla="*/ 24 h 50"/>
                  <a:gd name="T64" fmla="*/ 16 w 57"/>
                  <a:gd name="T65" fmla="*/ 22 h 50"/>
                  <a:gd name="T66" fmla="*/ 15 w 57"/>
                  <a:gd name="T67" fmla="*/ 20 h 50"/>
                  <a:gd name="T68" fmla="*/ 16 w 57"/>
                  <a:gd name="T69" fmla="*/ 18 h 50"/>
                  <a:gd name="T70" fmla="*/ 15 w 57"/>
                  <a:gd name="T71" fmla="*/ 16 h 50"/>
                  <a:gd name="T72" fmla="*/ 15 w 57"/>
                  <a:gd name="T73" fmla="*/ 15 h 50"/>
                  <a:gd name="T74" fmla="*/ 15 w 57"/>
                  <a:gd name="T75" fmla="*/ 12 h 50"/>
                  <a:gd name="T76" fmla="*/ 16 w 57"/>
                  <a:gd name="T77" fmla="*/ 11 h 50"/>
                  <a:gd name="T78" fmla="*/ 20 w 57"/>
                  <a:gd name="T79" fmla="*/ 12 h 50"/>
                  <a:gd name="T80" fmla="*/ 33 w 57"/>
                  <a:gd name="T81" fmla="*/ 18 h 50"/>
                  <a:gd name="T82" fmla="*/ 34 w 57"/>
                  <a:gd name="T83" fmla="*/ 18 h 50"/>
                  <a:gd name="T84" fmla="*/ 38 w 57"/>
                  <a:gd name="T85" fmla="*/ 21 h 50"/>
                  <a:gd name="T86" fmla="*/ 40 w 57"/>
                  <a:gd name="T87" fmla="*/ 26 h 50"/>
                  <a:gd name="T88" fmla="*/ 41 w 57"/>
                  <a:gd name="T89" fmla="*/ 27 h 50"/>
                  <a:gd name="T90" fmla="*/ 46 w 57"/>
                  <a:gd name="T91" fmla="*/ 27 h 50"/>
                  <a:gd name="T92" fmla="*/ 47 w 57"/>
                  <a:gd name="T93" fmla="*/ 29 h 50"/>
                  <a:gd name="T94" fmla="*/ 49 w 57"/>
                  <a:gd name="T95" fmla="*/ 31 h 50"/>
                  <a:gd name="T96" fmla="*/ 52 w 57"/>
                  <a:gd name="T97" fmla="*/ 32 h 50"/>
                  <a:gd name="T98" fmla="*/ 57 w 57"/>
                  <a:gd name="T99" fmla="*/ 32 h 50"/>
                  <a:gd name="T100" fmla="*/ 54 w 57"/>
                  <a:gd name="T101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7" h="50">
                    <a:moveTo>
                      <a:pt x="54" y="28"/>
                    </a:moveTo>
                    <a:lnTo>
                      <a:pt x="52" y="26"/>
                    </a:lnTo>
                    <a:lnTo>
                      <a:pt x="50" y="22"/>
                    </a:lnTo>
                    <a:lnTo>
                      <a:pt x="46" y="23"/>
                    </a:lnTo>
                    <a:lnTo>
                      <a:pt x="43" y="21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2" y="8"/>
                    </a:lnTo>
                    <a:lnTo>
                      <a:pt x="26" y="4"/>
                    </a:lnTo>
                    <a:lnTo>
                      <a:pt x="16" y="3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7" y="10"/>
                    </a:lnTo>
                    <a:lnTo>
                      <a:pt x="10" y="17"/>
                    </a:lnTo>
                    <a:lnTo>
                      <a:pt x="10" y="21"/>
                    </a:lnTo>
                    <a:lnTo>
                      <a:pt x="10" y="26"/>
                    </a:lnTo>
                    <a:lnTo>
                      <a:pt x="11" y="29"/>
                    </a:lnTo>
                    <a:lnTo>
                      <a:pt x="12" y="31"/>
                    </a:lnTo>
                    <a:lnTo>
                      <a:pt x="14" y="33"/>
                    </a:lnTo>
                    <a:lnTo>
                      <a:pt x="11" y="34"/>
                    </a:lnTo>
                    <a:lnTo>
                      <a:pt x="11" y="38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2" y="50"/>
                    </a:lnTo>
                    <a:lnTo>
                      <a:pt x="15" y="44"/>
                    </a:lnTo>
                    <a:lnTo>
                      <a:pt x="17" y="33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5" y="20"/>
                    </a:lnTo>
                    <a:lnTo>
                      <a:pt x="16" y="18"/>
                    </a:lnTo>
                    <a:lnTo>
                      <a:pt x="15" y="16"/>
                    </a:lnTo>
                    <a:lnTo>
                      <a:pt x="15" y="15"/>
                    </a:lnTo>
                    <a:lnTo>
                      <a:pt x="15" y="12"/>
                    </a:lnTo>
                    <a:lnTo>
                      <a:pt x="16" y="11"/>
                    </a:lnTo>
                    <a:lnTo>
                      <a:pt x="20" y="12"/>
                    </a:lnTo>
                    <a:lnTo>
                      <a:pt x="33" y="18"/>
                    </a:lnTo>
                    <a:lnTo>
                      <a:pt x="34" y="18"/>
                    </a:lnTo>
                    <a:lnTo>
                      <a:pt x="38" y="21"/>
                    </a:lnTo>
                    <a:lnTo>
                      <a:pt x="40" y="26"/>
                    </a:lnTo>
                    <a:lnTo>
                      <a:pt x="41" y="27"/>
                    </a:lnTo>
                    <a:lnTo>
                      <a:pt x="46" y="27"/>
                    </a:lnTo>
                    <a:lnTo>
                      <a:pt x="47" y="29"/>
                    </a:lnTo>
                    <a:lnTo>
                      <a:pt x="49" y="31"/>
                    </a:lnTo>
                    <a:lnTo>
                      <a:pt x="52" y="32"/>
                    </a:lnTo>
                    <a:lnTo>
                      <a:pt x="57" y="32"/>
                    </a:lnTo>
                    <a:lnTo>
                      <a:pt x="54" y="2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043">
                <a:extLst>
                  <a:ext uri="{FF2B5EF4-FFF2-40B4-BE49-F238E27FC236}">
                    <a16:creationId xmlns:a16="http://schemas.microsoft.com/office/drawing/2014/main" id="{F561C714-B9A0-ACF6-C50F-20BCF4BC8C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" y="2193"/>
                <a:ext cx="1" cy="1"/>
              </a:xfrm>
              <a:custGeom>
                <a:avLst/>
                <a:gdLst>
                  <a:gd name="T0" fmla="*/ 0 w 4"/>
                  <a:gd name="T1" fmla="*/ 0 h 3"/>
                  <a:gd name="T2" fmla="*/ 3 w 4"/>
                  <a:gd name="T3" fmla="*/ 3 h 3"/>
                  <a:gd name="T4" fmla="*/ 4 w 4"/>
                  <a:gd name="T5" fmla="*/ 2 h 3"/>
                  <a:gd name="T6" fmla="*/ 0 w 4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3" y="3"/>
                    </a:lnTo>
                    <a:lnTo>
                      <a:pt x="4" y="2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044">
                <a:extLst>
                  <a:ext uri="{FF2B5EF4-FFF2-40B4-BE49-F238E27FC236}">
                    <a16:creationId xmlns:a16="http://schemas.microsoft.com/office/drawing/2014/main" id="{B0CCCC47-70F1-9CAF-6362-3DC992A8F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2156"/>
                <a:ext cx="10" cy="39"/>
              </a:xfrm>
              <a:custGeom>
                <a:avLst/>
                <a:gdLst>
                  <a:gd name="T0" fmla="*/ 49 w 51"/>
                  <a:gd name="T1" fmla="*/ 185 h 194"/>
                  <a:gd name="T2" fmla="*/ 40 w 51"/>
                  <a:gd name="T3" fmla="*/ 183 h 194"/>
                  <a:gd name="T4" fmla="*/ 37 w 51"/>
                  <a:gd name="T5" fmla="*/ 179 h 194"/>
                  <a:gd name="T6" fmla="*/ 33 w 51"/>
                  <a:gd name="T7" fmla="*/ 175 h 194"/>
                  <a:gd name="T8" fmla="*/ 28 w 51"/>
                  <a:gd name="T9" fmla="*/ 173 h 194"/>
                  <a:gd name="T10" fmla="*/ 21 w 51"/>
                  <a:gd name="T11" fmla="*/ 163 h 194"/>
                  <a:gd name="T12" fmla="*/ 22 w 51"/>
                  <a:gd name="T13" fmla="*/ 153 h 194"/>
                  <a:gd name="T14" fmla="*/ 21 w 51"/>
                  <a:gd name="T15" fmla="*/ 148 h 194"/>
                  <a:gd name="T16" fmla="*/ 19 w 51"/>
                  <a:gd name="T17" fmla="*/ 131 h 194"/>
                  <a:gd name="T18" fmla="*/ 17 w 51"/>
                  <a:gd name="T19" fmla="*/ 119 h 194"/>
                  <a:gd name="T20" fmla="*/ 23 w 51"/>
                  <a:gd name="T21" fmla="*/ 105 h 194"/>
                  <a:gd name="T22" fmla="*/ 23 w 51"/>
                  <a:gd name="T23" fmla="*/ 93 h 194"/>
                  <a:gd name="T24" fmla="*/ 23 w 51"/>
                  <a:gd name="T25" fmla="*/ 86 h 194"/>
                  <a:gd name="T26" fmla="*/ 28 w 51"/>
                  <a:gd name="T27" fmla="*/ 83 h 194"/>
                  <a:gd name="T28" fmla="*/ 28 w 51"/>
                  <a:gd name="T29" fmla="*/ 77 h 194"/>
                  <a:gd name="T30" fmla="*/ 28 w 51"/>
                  <a:gd name="T31" fmla="*/ 74 h 194"/>
                  <a:gd name="T32" fmla="*/ 30 w 51"/>
                  <a:gd name="T33" fmla="*/ 71 h 194"/>
                  <a:gd name="T34" fmla="*/ 30 w 51"/>
                  <a:gd name="T35" fmla="*/ 67 h 194"/>
                  <a:gd name="T36" fmla="*/ 28 w 51"/>
                  <a:gd name="T37" fmla="*/ 62 h 194"/>
                  <a:gd name="T38" fmla="*/ 20 w 51"/>
                  <a:gd name="T39" fmla="*/ 57 h 194"/>
                  <a:gd name="T40" fmla="*/ 21 w 51"/>
                  <a:gd name="T41" fmla="*/ 50 h 194"/>
                  <a:gd name="T42" fmla="*/ 31 w 51"/>
                  <a:gd name="T43" fmla="*/ 48 h 194"/>
                  <a:gd name="T44" fmla="*/ 32 w 51"/>
                  <a:gd name="T45" fmla="*/ 46 h 194"/>
                  <a:gd name="T46" fmla="*/ 32 w 51"/>
                  <a:gd name="T47" fmla="*/ 43 h 194"/>
                  <a:gd name="T48" fmla="*/ 19 w 51"/>
                  <a:gd name="T49" fmla="*/ 42 h 194"/>
                  <a:gd name="T50" fmla="*/ 22 w 51"/>
                  <a:gd name="T51" fmla="*/ 33 h 194"/>
                  <a:gd name="T52" fmla="*/ 30 w 51"/>
                  <a:gd name="T53" fmla="*/ 9 h 194"/>
                  <a:gd name="T54" fmla="*/ 26 w 51"/>
                  <a:gd name="T55" fmla="*/ 4 h 194"/>
                  <a:gd name="T56" fmla="*/ 22 w 51"/>
                  <a:gd name="T57" fmla="*/ 4 h 194"/>
                  <a:gd name="T58" fmla="*/ 23 w 51"/>
                  <a:gd name="T59" fmla="*/ 11 h 194"/>
                  <a:gd name="T60" fmla="*/ 20 w 51"/>
                  <a:gd name="T61" fmla="*/ 17 h 194"/>
                  <a:gd name="T62" fmla="*/ 13 w 51"/>
                  <a:gd name="T63" fmla="*/ 44 h 194"/>
                  <a:gd name="T64" fmla="*/ 14 w 51"/>
                  <a:gd name="T65" fmla="*/ 50 h 194"/>
                  <a:gd name="T66" fmla="*/ 17 w 51"/>
                  <a:gd name="T67" fmla="*/ 49 h 194"/>
                  <a:gd name="T68" fmla="*/ 16 w 51"/>
                  <a:gd name="T69" fmla="*/ 59 h 194"/>
                  <a:gd name="T70" fmla="*/ 26 w 51"/>
                  <a:gd name="T71" fmla="*/ 71 h 194"/>
                  <a:gd name="T72" fmla="*/ 25 w 51"/>
                  <a:gd name="T73" fmla="*/ 72 h 194"/>
                  <a:gd name="T74" fmla="*/ 20 w 51"/>
                  <a:gd name="T75" fmla="*/ 76 h 194"/>
                  <a:gd name="T76" fmla="*/ 22 w 51"/>
                  <a:gd name="T77" fmla="*/ 82 h 194"/>
                  <a:gd name="T78" fmla="*/ 21 w 51"/>
                  <a:gd name="T79" fmla="*/ 83 h 194"/>
                  <a:gd name="T80" fmla="*/ 17 w 51"/>
                  <a:gd name="T81" fmla="*/ 89 h 194"/>
                  <a:gd name="T82" fmla="*/ 20 w 51"/>
                  <a:gd name="T83" fmla="*/ 97 h 194"/>
                  <a:gd name="T84" fmla="*/ 16 w 51"/>
                  <a:gd name="T85" fmla="*/ 107 h 194"/>
                  <a:gd name="T86" fmla="*/ 15 w 51"/>
                  <a:gd name="T87" fmla="*/ 108 h 194"/>
                  <a:gd name="T88" fmla="*/ 11 w 51"/>
                  <a:gd name="T89" fmla="*/ 109 h 194"/>
                  <a:gd name="T90" fmla="*/ 10 w 51"/>
                  <a:gd name="T91" fmla="*/ 114 h 194"/>
                  <a:gd name="T92" fmla="*/ 0 w 51"/>
                  <a:gd name="T93" fmla="*/ 118 h 194"/>
                  <a:gd name="T94" fmla="*/ 7 w 51"/>
                  <a:gd name="T95" fmla="*/ 125 h 194"/>
                  <a:gd name="T96" fmla="*/ 14 w 51"/>
                  <a:gd name="T97" fmla="*/ 153 h 194"/>
                  <a:gd name="T98" fmla="*/ 15 w 51"/>
                  <a:gd name="T99" fmla="*/ 164 h 194"/>
                  <a:gd name="T100" fmla="*/ 16 w 51"/>
                  <a:gd name="T101" fmla="*/ 173 h 194"/>
                  <a:gd name="T102" fmla="*/ 16 w 51"/>
                  <a:gd name="T103" fmla="*/ 181 h 194"/>
                  <a:gd name="T104" fmla="*/ 13 w 51"/>
                  <a:gd name="T105" fmla="*/ 182 h 194"/>
                  <a:gd name="T106" fmla="*/ 3 w 51"/>
                  <a:gd name="T107" fmla="*/ 191 h 194"/>
                  <a:gd name="T108" fmla="*/ 9 w 51"/>
                  <a:gd name="T109" fmla="*/ 191 h 194"/>
                  <a:gd name="T110" fmla="*/ 14 w 51"/>
                  <a:gd name="T111" fmla="*/ 187 h 194"/>
                  <a:gd name="T112" fmla="*/ 17 w 51"/>
                  <a:gd name="T113" fmla="*/ 185 h 194"/>
                  <a:gd name="T114" fmla="*/ 21 w 51"/>
                  <a:gd name="T115" fmla="*/ 185 h 194"/>
                  <a:gd name="T116" fmla="*/ 21 w 51"/>
                  <a:gd name="T117" fmla="*/ 174 h 194"/>
                  <a:gd name="T118" fmla="*/ 23 w 51"/>
                  <a:gd name="T119" fmla="*/ 177 h 194"/>
                  <a:gd name="T120" fmla="*/ 28 w 51"/>
                  <a:gd name="T121" fmla="*/ 181 h 194"/>
                  <a:gd name="T122" fmla="*/ 33 w 51"/>
                  <a:gd name="T123" fmla="*/ 183 h 194"/>
                  <a:gd name="T124" fmla="*/ 43 w 51"/>
                  <a:gd name="T125" fmla="*/ 1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" h="194">
                    <a:moveTo>
                      <a:pt x="51" y="186"/>
                    </a:moveTo>
                    <a:lnTo>
                      <a:pt x="49" y="185"/>
                    </a:lnTo>
                    <a:lnTo>
                      <a:pt x="44" y="183"/>
                    </a:lnTo>
                    <a:lnTo>
                      <a:pt x="40" y="183"/>
                    </a:lnTo>
                    <a:lnTo>
                      <a:pt x="39" y="182"/>
                    </a:lnTo>
                    <a:lnTo>
                      <a:pt x="37" y="179"/>
                    </a:lnTo>
                    <a:lnTo>
                      <a:pt x="34" y="175"/>
                    </a:lnTo>
                    <a:lnTo>
                      <a:pt x="33" y="175"/>
                    </a:lnTo>
                    <a:lnTo>
                      <a:pt x="31" y="175"/>
                    </a:lnTo>
                    <a:lnTo>
                      <a:pt x="28" y="173"/>
                    </a:lnTo>
                    <a:lnTo>
                      <a:pt x="27" y="169"/>
                    </a:lnTo>
                    <a:lnTo>
                      <a:pt x="21" y="163"/>
                    </a:lnTo>
                    <a:lnTo>
                      <a:pt x="21" y="157"/>
                    </a:lnTo>
                    <a:lnTo>
                      <a:pt x="22" y="153"/>
                    </a:lnTo>
                    <a:lnTo>
                      <a:pt x="21" y="149"/>
                    </a:lnTo>
                    <a:lnTo>
                      <a:pt x="21" y="148"/>
                    </a:lnTo>
                    <a:lnTo>
                      <a:pt x="19" y="136"/>
                    </a:lnTo>
                    <a:lnTo>
                      <a:pt x="19" y="131"/>
                    </a:lnTo>
                    <a:lnTo>
                      <a:pt x="19" y="128"/>
                    </a:lnTo>
                    <a:lnTo>
                      <a:pt x="17" y="119"/>
                    </a:lnTo>
                    <a:lnTo>
                      <a:pt x="19" y="113"/>
                    </a:lnTo>
                    <a:lnTo>
                      <a:pt x="23" y="105"/>
                    </a:lnTo>
                    <a:lnTo>
                      <a:pt x="25" y="99"/>
                    </a:lnTo>
                    <a:lnTo>
                      <a:pt x="23" y="93"/>
                    </a:lnTo>
                    <a:lnTo>
                      <a:pt x="22" y="90"/>
                    </a:lnTo>
                    <a:lnTo>
                      <a:pt x="23" y="86"/>
                    </a:lnTo>
                    <a:lnTo>
                      <a:pt x="28" y="84"/>
                    </a:lnTo>
                    <a:lnTo>
                      <a:pt x="28" y="83"/>
                    </a:lnTo>
                    <a:lnTo>
                      <a:pt x="28" y="80"/>
                    </a:lnTo>
                    <a:lnTo>
                      <a:pt x="28" y="77"/>
                    </a:lnTo>
                    <a:lnTo>
                      <a:pt x="28" y="76"/>
                    </a:lnTo>
                    <a:lnTo>
                      <a:pt x="28" y="74"/>
                    </a:lnTo>
                    <a:lnTo>
                      <a:pt x="30" y="74"/>
                    </a:lnTo>
                    <a:lnTo>
                      <a:pt x="30" y="71"/>
                    </a:lnTo>
                    <a:lnTo>
                      <a:pt x="30" y="68"/>
                    </a:lnTo>
                    <a:lnTo>
                      <a:pt x="30" y="67"/>
                    </a:lnTo>
                    <a:lnTo>
                      <a:pt x="31" y="67"/>
                    </a:lnTo>
                    <a:lnTo>
                      <a:pt x="28" y="62"/>
                    </a:lnTo>
                    <a:lnTo>
                      <a:pt x="23" y="60"/>
                    </a:lnTo>
                    <a:lnTo>
                      <a:pt x="20" y="57"/>
                    </a:lnTo>
                    <a:lnTo>
                      <a:pt x="21" y="56"/>
                    </a:lnTo>
                    <a:lnTo>
                      <a:pt x="21" y="50"/>
                    </a:lnTo>
                    <a:lnTo>
                      <a:pt x="25" y="46"/>
                    </a:lnTo>
                    <a:lnTo>
                      <a:pt x="31" y="48"/>
                    </a:lnTo>
                    <a:lnTo>
                      <a:pt x="31" y="46"/>
                    </a:lnTo>
                    <a:lnTo>
                      <a:pt x="32" y="46"/>
                    </a:lnTo>
                    <a:lnTo>
                      <a:pt x="32" y="44"/>
                    </a:lnTo>
                    <a:lnTo>
                      <a:pt x="32" y="43"/>
                    </a:lnTo>
                    <a:lnTo>
                      <a:pt x="20" y="43"/>
                    </a:lnTo>
                    <a:lnTo>
                      <a:pt x="19" y="42"/>
                    </a:lnTo>
                    <a:lnTo>
                      <a:pt x="20" y="38"/>
                    </a:lnTo>
                    <a:lnTo>
                      <a:pt x="22" y="33"/>
                    </a:lnTo>
                    <a:lnTo>
                      <a:pt x="28" y="17"/>
                    </a:lnTo>
                    <a:lnTo>
                      <a:pt x="30" y="9"/>
                    </a:lnTo>
                    <a:lnTo>
                      <a:pt x="27" y="5"/>
                    </a:lnTo>
                    <a:lnTo>
                      <a:pt x="26" y="4"/>
                    </a:lnTo>
                    <a:lnTo>
                      <a:pt x="20" y="0"/>
                    </a:lnTo>
                    <a:lnTo>
                      <a:pt x="22" y="4"/>
                    </a:lnTo>
                    <a:lnTo>
                      <a:pt x="21" y="8"/>
                    </a:lnTo>
                    <a:lnTo>
                      <a:pt x="23" y="11"/>
                    </a:lnTo>
                    <a:lnTo>
                      <a:pt x="21" y="14"/>
                    </a:lnTo>
                    <a:lnTo>
                      <a:pt x="20" y="17"/>
                    </a:lnTo>
                    <a:lnTo>
                      <a:pt x="16" y="36"/>
                    </a:lnTo>
                    <a:lnTo>
                      <a:pt x="13" y="44"/>
                    </a:lnTo>
                    <a:lnTo>
                      <a:pt x="13" y="49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17" y="49"/>
                    </a:lnTo>
                    <a:lnTo>
                      <a:pt x="17" y="53"/>
                    </a:lnTo>
                    <a:lnTo>
                      <a:pt x="16" y="59"/>
                    </a:lnTo>
                    <a:lnTo>
                      <a:pt x="23" y="68"/>
                    </a:lnTo>
                    <a:lnTo>
                      <a:pt x="26" y="71"/>
                    </a:lnTo>
                    <a:lnTo>
                      <a:pt x="25" y="71"/>
                    </a:lnTo>
                    <a:lnTo>
                      <a:pt x="25" y="72"/>
                    </a:lnTo>
                    <a:lnTo>
                      <a:pt x="23" y="74"/>
                    </a:lnTo>
                    <a:lnTo>
                      <a:pt x="20" y="76"/>
                    </a:lnTo>
                    <a:lnTo>
                      <a:pt x="22" y="79"/>
                    </a:lnTo>
                    <a:lnTo>
                      <a:pt x="22" y="82"/>
                    </a:lnTo>
                    <a:lnTo>
                      <a:pt x="21" y="82"/>
                    </a:lnTo>
                    <a:lnTo>
                      <a:pt x="21" y="83"/>
                    </a:lnTo>
                    <a:lnTo>
                      <a:pt x="17" y="84"/>
                    </a:lnTo>
                    <a:lnTo>
                      <a:pt x="17" y="89"/>
                    </a:lnTo>
                    <a:lnTo>
                      <a:pt x="17" y="91"/>
                    </a:lnTo>
                    <a:lnTo>
                      <a:pt x="20" y="97"/>
                    </a:lnTo>
                    <a:lnTo>
                      <a:pt x="17" y="105"/>
                    </a:lnTo>
                    <a:lnTo>
                      <a:pt x="16" y="107"/>
                    </a:lnTo>
                    <a:lnTo>
                      <a:pt x="16" y="109"/>
                    </a:lnTo>
                    <a:lnTo>
                      <a:pt x="15" y="108"/>
                    </a:lnTo>
                    <a:lnTo>
                      <a:pt x="11" y="107"/>
                    </a:lnTo>
                    <a:lnTo>
                      <a:pt x="11" y="109"/>
                    </a:lnTo>
                    <a:lnTo>
                      <a:pt x="10" y="112"/>
                    </a:lnTo>
                    <a:lnTo>
                      <a:pt x="10" y="114"/>
                    </a:lnTo>
                    <a:lnTo>
                      <a:pt x="5" y="118"/>
                    </a:lnTo>
                    <a:lnTo>
                      <a:pt x="0" y="118"/>
                    </a:lnTo>
                    <a:lnTo>
                      <a:pt x="4" y="120"/>
                    </a:lnTo>
                    <a:lnTo>
                      <a:pt x="7" y="125"/>
                    </a:lnTo>
                    <a:lnTo>
                      <a:pt x="13" y="148"/>
                    </a:lnTo>
                    <a:lnTo>
                      <a:pt x="14" y="153"/>
                    </a:lnTo>
                    <a:lnTo>
                      <a:pt x="14" y="157"/>
                    </a:lnTo>
                    <a:lnTo>
                      <a:pt x="15" y="164"/>
                    </a:lnTo>
                    <a:lnTo>
                      <a:pt x="15" y="166"/>
                    </a:lnTo>
                    <a:lnTo>
                      <a:pt x="16" y="173"/>
                    </a:lnTo>
                    <a:lnTo>
                      <a:pt x="16" y="179"/>
                    </a:lnTo>
                    <a:lnTo>
                      <a:pt x="16" y="181"/>
                    </a:lnTo>
                    <a:lnTo>
                      <a:pt x="14" y="180"/>
                    </a:lnTo>
                    <a:lnTo>
                      <a:pt x="13" y="182"/>
                    </a:lnTo>
                    <a:lnTo>
                      <a:pt x="10" y="188"/>
                    </a:lnTo>
                    <a:lnTo>
                      <a:pt x="3" y="191"/>
                    </a:lnTo>
                    <a:lnTo>
                      <a:pt x="3" y="194"/>
                    </a:lnTo>
                    <a:lnTo>
                      <a:pt x="9" y="191"/>
                    </a:lnTo>
                    <a:lnTo>
                      <a:pt x="11" y="189"/>
                    </a:lnTo>
                    <a:lnTo>
                      <a:pt x="14" y="187"/>
                    </a:lnTo>
                    <a:lnTo>
                      <a:pt x="14" y="185"/>
                    </a:lnTo>
                    <a:lnTo>
                      <a:pt x="17" y="185"/>
                    </a:lnTo>
                    <a:lnTo>
                      <a:pt x="20" y="185"/>
                    </a:lnTo>
                    <a:lnTo>
                      <a:pt x="21" y="185"/>
                    </a:lnTo>
                    <a:lnTo>
                      <a:pt x="21" y="177"/>
                    </a:lnTo>
                    <a:lnTo>
                      <a:pt x="21" y="174"/>
                    </a:lnTo>
                    <a:lnTo>
                      <a:pt x="22" y="174"/>
                    </a:lnTo>
                    <a:lnTo>
                      <a:pt x="23" y="177"/>
                    </a:lnTo>
                    <a:lnTo>
                      <a:pt x="26" y="180"/>
                    </a:lnTo>
                    <a:lnTo>
                      <a:pt x="28" y="181"/>
                    </a:lnTo>
                    <a:lnTo>
                      <a:pt x="31" y="181"/>
                    </a:lnTo>
                    <a:lnTo>
                      <a:pt x="33" y="183"/>
                    </a:lnTo>
                    <a:lnTo>
                      <a:pt x="37" y="187"/>
                    </a:lnTo>
                    <a:lnTo>
                      <a:pt x="43" y="187"/>
                    </a:lnTo>
                    <a:lnTo>
                      <a:pt x="51" y="18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045">
                <a:extLst>
                  <a:ext uri="{FF2B5EF4-FFF2-40B4-BE49-F238E27FC236}">
                    <a16:creationId xmlns:a16="http://schemas.microsoft.com/office/drawing/2014/main" id="{2D25A1A1-CCEF-A596-FB1A-006400C07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2205"/>
                <a:ext cx="11" cy="10"/>
              </a:xfrm>
              <a:custGeom>
                <a:avLst/>
                <a:gdLst>
                  <a:gd name="T0" fmla="*/ 52 w 57"/>
                  <a:gd name="T1" fmla="*/ 26 h 50"/>
                  <a:gd name="T2" fmla="*/ 50 w 57"/>
                  <a:gd name="T3" fmla="*/ 22 h 50"/>
                  <a:gd name="T4" fmla="*/ 46 w 57"/>
                  <a:gd name="T5" fmla="*/ 23 h 50"/>
                  <a:gd name="T6" fmla="*/ 43 w 57"/>
                  <a:gd name="T7" fmla="*/ 21 h 50"/>
                  <a:gd name="T8" fmla="*/ 37 w 57"/>
                  <a:gd name="T9" fmla="*/ 12 h 50"/>
                  <a:gd name="T10" fmla="*/ 34 w 57"/>
                  <a:gd name="T11" fmla="*/ 9 h 50"/>
                  <a:gd name="T12" fmla="*/ 32 w 57"/>
                  <a:gd name="T13" fmla="*/ 8 h 50"/>
                  <a:gd name="T14" fmla="*/ 26 w 57"/>
                  <a:gd name="T15" fmla="*/ 4 h 50"/>
                  <a:gd name="T16" fmla="*/ 16 w 57"/>
                  <a:gd name="T17" fmla="*/ 3 h 50"/>
                  <a:gd name="T18" fmla="*/ 7 w 57"/>
                  <a:gd name="T19" fmla="*/ 1 h 50"/>
                  <a:gd name="T20" fmla="*/ 4 w 57"/>
                  <a:gd name="T21" fmla="*/ 0 h 50"/>
                  <a:gd name="T22" fmla="*/ 1 w 57"/>
                  <a:gd name="T23" fmla="*/ 0 h 50"/>
                  <a:gd name="T24" fmla="*/ 0 w 57"/>
                  <a:gd name="T25" fmla="*/ 3 h 50"/>
                  <a:gd name="T26" fmla="*/ 0 w 57"/>
                  <a:gd name="T27" fmla="*/ 4 h 50"/>
                  <a:gd name="T28" fmla="*/ 4 w 57"/>
                  <a:gd name="T29" fmla="*/ 6 h 50"/>
                  <a:gd name="T30" fmla="*/ 7 w 57"/>
                  <a:gd name="T31" fmla="*/ 10 h 50"/>
                  <a:gd name="T32" fmla="*/ 10 w 57"/>
                  <a:gd name="T33" fmla="*/ 17 h 50"/>
                  <a:gd name="T34" fmla="*/ 10 w 57"/>
                  <a:gd name="T35" fmla="*/ 21 h 50"/>
                  <a:gd name="T36" fmla="*/ 10 w 57"/>
                  <a:gd name="T37" fmla="*/ 26 h 50"/>
                  <a:gd name="T38" fmla="*/ 11 w 57"/>
                  <a:gd name="T39" fmla="*/ 29 h 50"/>
                  <a:gd name="T40" fmla="*/ 12 w 57"/>
                  <a:gd name="T41" fmla="*/ 31 h 50"/>
                  <a:gd name="T42" fmla="*/ 14 w 57"/>
                  <a:gd name="T43" fmla="*/ 33 h 50"/>
                  <a:gd name="T44" fmla="*/ 11 w 57"/>
                  <a:gd name="T45" fmla="*/ 34 h 50"/>
                  <a:gd name="T46" fmla="*/ 11 w 57"/>
                  <a:gd name="T47" fmla="*/ 38 h 50"/>
                  <a:gd name="T48" fmla="*/ 10 w 57"/>
                  <a:gd name="T49" fmla="*/ 44 h 50"/>
                  <a:gd name="T50" fmla="*/ 10 w 57"/>
                  <a:gd name="T51" fmla="*/ 46 h 50"/>
                  <a:gd name="T52" fmla="*/ 12 w 57"/>
                  <a:gd name="T53" fmla="*/ 50 h 50"/>
                  <a:gd name="T54" fmla="*/ 15 w 57"/>
                  <a:gd name="T55" fmla="*/ 44 h 50"/>
                  <a:gd name="T56" fmla="*/ 17 w 57"/>
                  <a:gd name="T57" fmla="*/ 33 h 50"/>
                  <a:gd name="T58" fmla="*/ 16 w 57"/>
                  <a:gd name="T59" fmla="*/ 26 h 50"/>
                  <a:gd name="T60" fmla="*/ 16 w 57"/>
                  <a:gd name="T61" fmla="*/ 24 h 50"/>
                  <a:gd name="T62" fmla="*/ 16 w 57"/>
                  <a:gd name="T63" fmla="*/ 22 h 50"/>
                  <a:gd name="T64" fmla="*/ 15 w 57"/>
                  <a:gd name="T65" fmla="*/ 20 h 50"/>
                  <a:gd name="T66" fmla="*/ 16 w 57"/>
                  <a:gd name="T67" fmla="*/ 18 h 50"/>
                  <a:gd name="T68" fmla="*/ 15 w 57"/>
                  <a:gd name="T69" fmla="*/ 16 h 50"/>
                  <a:gd name="T70" fmla="*/ 15 w 57"/>
                  <a:gd name="T71" fmla="*/ 15 h 50"/>
                  <a:gd name="T72" fmla="*/ 15 w 57"/>
                  <a:gd name="T73" fmla="*/ 12 h 50"/>
                  <a:gd name="T74" fmla="*/ 16 w 57"/>
                  <a:gd name="T75" fmla="*/ 11 h 50"/>
                  <a:gd name="T76" fmla="*/ 20 w 57"/>
                  <a:gd name="T77" fmla="*/ 12 h 50"/>
                  <a:gd name="T78" fmla="*/ 33 w 57"/>
                  <a:gd name="T79" fmla="*/ 18 h 50"/>
                  <a:gd name="T80" fmla="*/ 34 w 57"/>
                  <a:gd name="T81" fmla="*/ 18 h 50"/>
                  <a:gd name="T82" fmla="*/ 38 w 57"/>
                  <a:gd name="T83" fmla="*/ 21 h 50"/>
                  <a:gd name="T84" fmla="*/ 40 w 57"/>
                  <a:gd name="T85" fmla="*/ 26 h 50"/>
                  <a:gd name="T86" fmla="*/ 41 w 57"/>
                  <a:gd name="T87" fmla="*/ 27 h 50"/>
                  <a:gd name="T88" fmla="*/ 46 w 57"/>
                  <a:gd name="T89" fmla="*/ 27 h 50"/>
                  <a:gd name="T90" fmla="*/ 47 w 57"/>
                  <a:gd name="T91" fmla="*/ 29 h 50"/>
                  <a:gd name="T92" fmla="*/ 49 w 57"/>
                  <a:gd name="T93" fmla="*/ 31 h 50"/>
                  <a:gd name="T94" fmla="*/ 52 w 57"/>
                  <a:gd name="T95" fmla="*/ 32 h 50"/>
                  <a:gd name="T96" fmla="*/ 57 w 57"/>
                  <a:gd name="T97" fmla="*/ 32 h 50"/>
                  <a:gd name="T98" fmla="*/ 54 w 57"/>
                  <a:gd name="T99" fmla="*/ 28 h 50"/>
                  <a:gd name="T100" fmla="*/ 52 w 57"/>
                  <a:gd name="T101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7" h="50">
                    <a:moveTo>
                      <a:pt x="52" y="26"/>
                    </a:moveTo>
                    <a:lnTo>
                      <a:pt x="50" y="22"/>
                    </a:lnTo>
                    <a:lnTo>
                      <a:pt x="46" y="23"/>
                    </a:lnTo>
                    <a:lnTo>
                      <a:pt x="43" y="21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2" y="8"/>
                    </a:lnTo>
                    <a:lnTo>
                      <a:pt x="26" y="4"/>
                    </a:lnTo>
                    <a:lnTo>
                      <a:pt x="16" y="3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7" y="10"/>
                    </a:lnTo>
                    <a:lnTo>
                      <a:pt x="10" y="17"/>
                    </a:lnTo>
                    <a:lnTo>
                      <a:pt x="10" y="21"/>
                    </a:lnTo>
                    <a:lnTo>
                      <a:pt x="10" y="26"/>
                    </a:lnTo>
                    <a:lnTo>
                      <a:pt x="11" y="29"/>
                    </a:lnTo>
                    <a:lnTo>
                      <a:pt x="12" y="31"/>
                    </a:lnTo>
                    <a:lnTo>
                      <a:pt x="14" y="33"/>
                    </a:lnTo>
                    <a:lnTo>
                      <a:pt x="11" y="34"/>
                    </a:lnTo>
                    <a:lnTo>
                      <a:pt x="11" y="38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2" y="50"/>
                    </a:lnTo>
                    <a:lnTo>
                      <a:pt x="15" y="44"/>
                    </a:lnTo>
                    <a:lnTo>
                      <a:pt x="17" y="33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5" y="20"/>
                    </a:lnTo>
                    <a:lnTo>
                      <a:pt x="16" y="18"/>
                    </a:lnTo>
                    <a:lnTo>
                      <a:pt x="15" y="16"/>
                    </a:lnTo>
                    <a:lnTo>
                      <a:pt x="15" y="15"/>
                    </a:lnTo>
                    <a:lnTo>
                      <a:pt x="15" y="12"/>
                    </a:lnTo>
                    <a:lnTo>
                      <a:pt x="16" y="11"/>
                    </a:lnTo>
                    <a:lnTo>
                      <a:pt x="20" y="12"/>
                    </a:lnTo>
                    <a:lnTo>
                      <a:pt x="33" y="18"/>
                    </a:lnTo>
                    <a:lnTo>
                      <a:pt x="34" y="18"/>
                    </a:lnTo>
                    <a:lnTo>
                      <a:pt x="38" y="21"/>
                    </a:lnTo>
                    <a:lnTo>
                      <a:pt x="40" y="26"/>
                    </a:lnTo>
                    <a:lnTo>
                      <a:pt x="41" y="27"/>
                    </a:lnTo>
                    <a:lnTo>
                      <a:pt x="46" y="27"/>
                    </a:lnTo>
                    <a:lnTo>
                      <a:pt x="47" y="29"/>
                    </a:lnTo>
                    <a:lnTo>
                      <a:pt x="49" y="31"/>
                    </a:lnTo>
                    <a:lnTo>
                      <a:pt x="52" y="32"/>
                    </a:lnTo>
                    <a:lnTo>
                      <a:pt x="57" y="32"/>
                    </a:lnTo>
                    <a:lnTo>
                      <a:pt x="54" y="28"/>
                    </a:lnTo>
                    <a:lnTo>
                      <a:pt x="52" y="2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046">
                <a:extLst>
                  <a:ext uri="{FF2B5EF4-FFF2-40B4-BE49-F238E27FC236}">
                    <a16:creationId xmlns:a16="http://schemas.microsoft.com/office/drawing/2014/main" id="{B0BAF286-EA2C-FE0B-62A7-3AFD21EC4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2271"/>
                <a:ext cx="46" cy="27"/>
              </a:xfrm>
              <a:custGeom>
                <a:avLst/>
                <a:gdLst>
                  <a:gd name="T0" fmla="*/ 210 w 229"/>
                  <a:gd name="T1" fmla="*/ 8 h 136"/>
                  <a:gd name="T2" fmla="*/ 177 w 229"/>
                  <a:gd name="T3" fmla="*/ 17 h 136"/>
                  <a:gd name="T4" fmla="*/ 153 w 229"/>
                  <a:gd name="T5" fmla="*/ 20 h 136"/>
                  <a:gd name="T6" fmla="*/ 130 w 229"/>
                  <a:gd name="T7" fmla="*/ 27 h 136"/>
                  <a:gd name="T8" fmla="*/ 111 w 229"/>
                  <a:gd name="T9" fmla="*/ 37 h 136"/>
                  <a:gd name="T10" fmla="*/ 95 w 229"/>
                  <a:gd name="T11" fmla="*/ 43 h 136"/>
                  <a:gd name="T12" fmla="*/ 82 w 229"/>
                  <a:gd name="T13" fmla="*/ 40 h 136"/>
                  <a:gd name="T14" fmla="*/ 82 w 229"/>
                  <a:gd name="T15" fmla="*/ 51 h 136"/>
                  <a:gd name="T16" fmla="*/ 68 w 229"/>
                  <a:gd name="T17" fmla="*/ 61 h 136"/>
                  <a:gd name="T18" fmla="*/ 55 w 229"/>
                  <a:gd name="T19" fmla="*/ 45 h 136"/>
                  <a:gd name="T20" fmla="*/ 51 w 229"/>
                  <a:gd name="T21" fmla="*/ 51 h 136"/>
                  <a:gd name="T22" fmla="*/ 62 w 229"/>
                  <a:gd name="T23" fmla="*/ 67 h 136"/>
                  <a:gd name="T24" fmla="*/ 62 w 229"/>
                  <a:gd name="T25" fmla="*/ 82 h 136"/>
                  <a:gd name="T26" fmla="*/ 56 w 229"/>
                  <a:gd name="T27" fmla="*/ 92 h 136"/>
                  <a:gd name="T28" fmla="*/ 44 w 229"/>
                  <a:gd name="T29" fmla="*/ 94 h 136"/>
                  <a:gd name="T30" fmla="*/ 33 w 229"/>
                  <a:gd name="T31" fmla="*/ 102 h 136"/>
                  <a:gd name="T32" fmla="*/ 37 w 229"/>
                  <a:gd name="T33" fmla="*/ 108 h 136"/>
                  <a:gd name="T34" fmla="*/ 30 w 229"/>
                  <a:gd name="T35" fmla="*/ 120 h 136"/>
                  <a:gd name="T36" fmla="*/ 15 w 229"/>
                  <a:gd name="T37" fmla="*/ 123 h 136"/>
                  <a:gd name="T38" fmla="*/ 6 w 229"/>
                  <a:gd name="T39" fmla="*/ 123 h 136"/>
                  <a:gd name="T40" fmla="*/ 5 w 229"/>
                  <a:gd name="T41" fmla="*/ 131 h 136"/>
                  <a:gd name="T42" fmla="*/ 37 w 229"/>
                  <a:gd name="T43" fmla="*/ 122 h 136"/>
                  <a:gd name="T44" fmla="*/ 56 w 229"/>
                  <a:gd name="T45" fmla="*/ 117 h 136"/>
                  <a:gd name="T46" fmla="*/ 86 w 229"/>
                  <a:gd name="T47" fmla="*/ 128 h 136"/>
                  <a:gd name="T48" fmla="*/ 145 w 229"/>
                  <a:gd name="T49" fmla="*/ 135 h 136"/>
                  <a:gd name="T50" fmla="*/ 140 w 229"/>
                  <a:gd name="T51" fmla="*/ 126 h 136"/>
                  <a:gd name="T52" fmla="*/ 118 w 229"/>
                  <a:gd name="T53" fmla="*/ 119 h 136"/>
                  <a:gd name="T54" fmla="*/ 94 w 229"/>
                  <a:gd name="T55" fmla="*/ 117 h 136"/>
                  <a:gd name="T56" fmla="*/ 73 w 229"/>
                  <a:gd name="T57" fmla="*/ 106 h 136"/>
                  <a:gd name="T58" fmla="*/ 74 w 229"/>
                  <a:gd name="T59" fmla="*/ 92 h 136"/>
                  <a:gd name="T60" fmla="*/ 86 w 229"/>
                  <a:gd name="T61" fmla="*/ 76 h 136"/>
                  <a:gd name="T62" fmla="*/ 96 w 229"/>
                  <a:gd name="T63" fmla="*/ 69 h 136"/>
                  <a:gd name="T64" fmla="*/ 114 w 229"/>
                  <a:gd name="T65" fmla="*/ 54 h 136"/>
                  <a:gd name="T66" fmla="*/ 128 w 229"/>
                  <a:gd name="T67" fmla="*/ 50 h 136"/>
                  <a:gd name="T68" fmla="*/ 153 w 229"/>
                  <a:gd name="T69" fmla="*/ 39 h 136"/>
                  <a:gd name="T70" fmla="*/ 171 w 229"/>
                  <a:gd name="T71" fmla="*/ 33 h 136"/>
                  <a:gd name="T72" fmla="*/ 177 w 229"/>
                  <a:gd name="T73" fmla="*/ 32 h 136"/>
                  <a:gd name="T74" fmla="*/ 181 w 229"/>
                  <a:gd name="T75" fmla="*/ 31 h 136"/>
                  <a:gd name="T76" fmla="*/ 198 w 229"/>
                  <a:gd name="T77" fmla="*/ 20 h 136"/>
                  <a:gd name="T78" fmla="*/ 202 w 229"/>
                  <a:gd name="T79" fmla="*/ 19 h 136"/>
                  <a:gd name="T80" fmla="*/ 220 w 229"/>
                  <a:gd name="T81" fmla="*/ 16 h 136"/>
                  <a:gd name="T82" fmla="*/ 229 w 229"/>
                  <a:gd name="T83" fmla="*/ 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9" h="136">
                    <a:moveTo>
                      <a:pt x="220" y="4"/>
                    </a:moveTo>
                    <a:lnTo>
                      <a:pt x="215" y="6"/>
                    </a:lnTo>
                    <a:lnTo>
                      <a:pt x="210" y="8"/>
                    </a:lnTo>
                    <a:lnTo>
                      <a:pt x="189" y="12"/>
                    </a:lnTo>
                    <a:lnTo>
                      <a:pt x="182" y="16"/>
                    </a:lnTo>
                    <a:lnTo>
                      <a:pt x="177" y="17"/>
                    </a:lnTo>
                    <a:lnTo>
                      <a:pt x="174" y="17"/>
                    </a:lnTo>
                    <a:lnTo>
                      <a:pt x="158" y="20"/>
                    </a:lnTo>
                    <a:lnTo>
                      <a:pt x="153" y="20"/>
                    </a:lnTo>
                    <a:lnTo>
                      <a:pt x="146" y="23"/>
                    </a:lnTo>
                    <a:lnTo>
                      <a:pt x="136" y="23"/>
                    </a:lnTo>
                    <a:lnTo>
                      <a:pt x="130" y="27"/>
                    </a:lnTo>
                    <a:lnTo>
                      <a:pt x="125" y="31"/>
                    </a:lnTo>
                    <a:lnTo>
                      <a:pt x="122" y="33"/>
                    </a:lnTo>
                    <a:lnTo>
                      <a:pt x="111" y="37"/>
                    </a:lnTo>
                    <a:lnTo>
                      <a:pt x="103" y="39"/>
                    </a:lnTo>
                    <a:lnTo>
                      <a:pt x="99" y="42"/>
                    </a:lnTo>
                    <a:lnTo>
                      <a:pt x="95" y="43"/>
                    </a:lnTo>
                    <a:lnTo>
                      <a:pt x="93" y="43"/>
                    </a:lnTo>
                    <a:lnTo>
                      <a:pt x="86" y="39"/>
                    </a:lnTo>
                    <a:lnTo>
                      <a:pt x="82" y="40"/>
                    </a:lnTo>
                    <a:lnTo>
                      <a:pt x="83" y="44"/>
                    </a:lnTo>
                    <a:lnTo>
                      <a:pt x="83" y="45"/>
                    </a:lnTo>
                    <a:lnTo>
                      <a:pt x="82" y="51"/>
                    </a:lnTo>
                    <a:lnTo>
                      <a:pt x="74" y="60"/>
                    </a:lnTo>
                    <a:lnTo>
                      <a:pt x="71" y="61"/>
                    </a:lnTo>
                    <a:lnTo>
                      <a:pt x="68" y="61"/>
                    </a:lnTo>
                    <a:lnTo>
                      <a:pt x="60" y="56"/>
                    </a:lnTo>
                    <a:lnTo>
                      <a:pt x="57" y="51"/>
                    </a:lnTo>
                    <a:lnTo>
                      <a:pt x="55" y="45"/>
                    </a:lnTo>
                    <a:lnTo>
                      <a:pt x="55" y="44"/>
                    </a:lnTo>
                    <a:lnTo>
                      <a:pt x="53" y="44"/>
                    </a:lnTo>
                    <a:lnTo>
                      <a:pt x="51" y="51"/>
                    </a:lnTo>
                    <a:lnTo>
                      <a:pt x="54" y="57"/>
                    </a:lnTo>
                    <a:lnTo>
                      <a:pt x="56" y="61"/>
                    </a:lnTo>
                    <a:lnTo>
                      <a:pt x="62" y="67"/>
                    </a:lnTo>
                    <a:lnTo>
                      <a:pt x="65" y="69"/>
                    </a:lnTo>
                    <a:lnTo>
                      <a:pt x="65" y="74"/>
                    </a:lnTo>
                    <a:lnTo>
                      <a:pt x="62" y="82"/>
                    </a:lnTo>
                    <a:lnTo>
                      <a:pt x="61" y="86"/>
                    </a:lnTo>
                    <a:lnTo>
                      <a:pt x="59" y="88"/>
                    </a:lnTo>
                    <a:lnTo>
                      <a:pt x="56" y="92"/>
                    </a:lnTo>
                    <a:lnTo>
                      <a:pt x="51" y="97"/>
                    </a:lnTo>
                    <a:lnTo>
                      <a:pt x="46" y="95"/>
                    </a:lnTo>
                    <a:lnTo>
                      <a:pt x="44" y="94"/>
                    </a:lnTo>
                    <a:lnTo>
                      <a:pt x="40" y="95"/>
                    </a:lnTo>
                    <a:lnTo>
                      <a:pt x="34" y="100"/>
                    </a:lnTo>
                    <a:lnTo>
                      <a:pt x="33" y="102"/>
                    </a:lnTo>
                    <a:lnTo>
                      <a:pt x="36" y="105"/>
                    </a:lnTo>
                    <a:lnTo>
                      <a:pt x="37" y="107"/>
                    </a:lnTo>
                    <a:lnTo>
                      <a:pt x="37" y="108"/>
                    </a:lnTo>
                    <a:lnTo>
                      <a:pt x="37" y="111"/>
                    </a:lnTo>
                    <a:lnTo>
                      <a:pt x="32" y="118"/>
                    </a:lnTo>
                    <a:lnTo>
                      <a:pt x="30" y="120"/>
                    </a:lnTo>
                    <a:lnTo>
                      <a:pt x="28" y="122"/>
                    </a:lnTo>
                    <a:lnTo>
                      <a:pt x="20" y="122"/>
                    </a:lnTo>
                    <a:lnTo>
                      <a:pt x="15" y="123"/>
                    </a:lnTo>
                    <a:lnTo>
                      <a:pt x="11" y="123"/>
                    </a:lnTo>
                    <a:lnTo>
                      <a:pt x="9" y="124"/>
                    </a:lnTo>
                    <a:lnTo>
                      <a:pt x="6" y="123"/>
                    </a:lnTo>
                    <a:lnTo>
                      <a:pt x="5" y="124"/>
                    </a:lnTo>
                    <a:lnTo>
                      <a:pt x="0" y="128"/>
                    </a:lnTo>
                    <a:lnTo>
                      <a:pt x="5" y="131"/>
                    </a:lnTo>
                    <a:lnTo>
                      <a:pt x="13" y="131"/>
                    </a:lnTo>
                    <a:lnTo>
                      <a:pt x="33" y="126"/>
                    </a:lnTo>
                    <a:lnTo>
                      <a:pt x="37" y="122"/>
                    </a:lnTo>
                    <a:lnTo>
                      <a:pt x="42" y="117"/>
                    </a:lnTo>
                    <a:lnTo>
                      <a:pt x="51" y="116"/>
                    </a:lnTo>
                    <a:lnTo>
                      <a:pt x="56" y="117"/>
                    </a:lnTo>
                    <a:lnTo>
                      <a:pt x="63" y="122"/>
                    </a:lnTo>
                    <a:lnTo>
                      <a:pt x="74" y="125"/>
                    </a:lnTo>
                    <a:lnTo>
                      <a:pt x="86" y="128"/>
                    </a:lnTo>
                    <a:lnTo>
                      <a:pt x="119" y="130"/>
                    </a:lnTo>
                    <a:lnTo>
                      <a:pt x="135" y="130"/>
                    </a:lnTo>
                    <a:lnTo>
                      <a:pt x="145" y="135"/>
                    </a:lnTo>
                    <a:lnTo>
                      <a:pt x="152" y="136"/>
                    </a:lnTo>
                    <a:lnTo>
                      <a:pt x="147" y="132"/>
                    </a:lnTo>
                    <a:lnTo>
                      <a:pt x="140" y="126"/>
                    </a:lnTo>
                    <a:lnTo>
                      <a:pt x="134" y="124"/>
                    </a:lnTo>
                    <a:lnTo>
                      <a:pt x="126" y="123"/>
                    </a:lnTo>
                    <a:lnTo>
                      <a:pt x="118" y="119"/>
                    </a:lnTo>
                    <a:lnTo>
                      <a:pt x="112" y="118"/>
                    </a:lnTo>
                    <a:lnTo>
                      <a:pt x="105" y="117"/>
                    </a:lnTo>
                    <a:lnTo>
                      <a:pt x="94" y="117"/>
                    </a:lnTo>
                    <a:lnTo>
                      <a:pt x="80" y="112"/>
                    </a:lnTo>
                    <a:lnTo>
                      <a:pt x="74" y="109"/>
                    </a:lnTo>
                    <a:lnTo>
                      <a:pt x="73" y="106"/>
                    </a:lnTo>
                    <a:lnTo>
                      <a:pt x="72" y="103"/>
                    </a:lnTo>
                    <a:lnTo>
                      <a:pt x="73" y="101"/>
                    </a:lnTo>
                    <a:lnTo>
                      <a:pt x="74" y="92"/>
                    </a:lnTo>
                    <a:lnTo>
                      <a:pt x="76" y="86"/>
                    </a:lnTo>
                    <a:lnTo>
                      <a:pt x="82" y="82"/>
                    </a:lnTo>
                    <a:lnTo>
                      <a:pt x="86" y="76"/>
                    </a:lnTo>
                    <a:lnTo>
                      <a:pt x="91" y="72"/>
                    </a:lnTo>
                    <a:lnTo>
                      <a:pt x="94" y="69"/>
                    </a:lnTo>
                    <a:lnTo>
                      <a:pt x="96" y="69"/>
                    </a:lnTo>
                    <a:lnTo>
                      <a:pt x="105" y="62"/>
                    </a:lnTo>
                    <a:lnTo>
                      <a:pt x="110" y="56"/>
                    </a:lnTo>
                    <a:lnTo>
                      <a:pt x="114" y="54"/>
                    </a:lnTo>
                    <a:lnTo>
                      <a:pt x="118" y="51"/>
                    </a:lnTo>
                    <a:lnTo>
                      <a:pt x="123" y="51"/>
                    </a:lnTo>
                    <a:lnTo>
                      <a:pt x="128" y="50"/>
                    </a:lnTo>
                    <a:lnTo>
                      <a:pt x="133" y="50"/>
                    </a:lnTo>
                    <a:lnTo>
                      <a:pt x="140" y="48"/>
                    </a:lnTo>
                    <a:lnTo>
                      <a:pt x="153" y="39"/>
                    </a:lnTo>
                    <a:lnTo>
                      <a:pt x="160" y="36"/>
                    </a:lnTo>
                    <a:lnTo>
                      <a:pt x="166" y="34"/>
                    </a:lnTo>
                    <a:lnTo>
                      <a:pt x="171" y="33"/>
                    </a:lnTo>
                    <a:lnTo>
                      <a:pt x="176" y="33"/>
                    </a:lnTo>
                    <a:lnTo>
                      <a:pt x="176" y="32"/>
                    </a:lnTo>
                    <a:lnTo>
                      <a:pt x="177" y="32"/>
                    </a:lnTo>
                    <a:lnTo>
                      <a:pt x="180" y="32"/>
                    </a:lnTo>
                    <a:lnTo>
                      <a:pt x="180" y="31"/>
                    </a:lnTo>
                    <a:lnTo>
                      <a:pt x="181" y="31"/>
                    </a:lnTo>
                    <a:lnTo>
                      <a:pt x="183" y="31"/>
                    </a:lnTo>
                    <a:lnTo>
                      <a:pt x="189" y="21"/>
                    </a:lnTo>
                    <a:lnTo>
                      <a:pt x="198" y="20"/>
                    </a:lnTo>
                    <a:lnTo>
                      <a:pt x="198" y="19"/>
                    </a:lnTo>
                    <a:lnTo>
                      <a:pt x="199" y="19"/>
                    </a:lnTo>
                    <a:lnTo>
                      <a:pt x="202" y="19"/>
                    </a:lnTo>
                    <a:lnTo>
                      <a:pt x="206" y="19"/>
                    </a:lnTo>
                    <a:lnTo>
                      <a:pt x="214" y="19"/>
                    </a:lnTo>
                    <a:lnTo>
                      <a:pt x="220" y="16"/>
                    </a:lnTo>
                    <a:lnTo>
                      <a:pt x="223" y="16"/>
                    </a:lnTo>
                    <a:lnTo>
                      <a:pt x="228" y="8"/>
                    </a:lnTo>
                    <a:lnTo>
                      <a:pt x="229" y="4"/>
                    </a:lnTo>
                    <a:lnTo>
                      <a:pt x="223" y="0"/>
                    </a:lnTo>
                    <a:lnTo>
                      <a:pt x="220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047">
                <a:extLst>
                  <a:ext uri="{FF2B5EF4-FFF2-40B4-BE49-F238E27FC236}">
                    <a16:creationId xmlns:a16="http://schemas.microsoft.com/office/drawing/2014/main" id="{406E2FE5-83B2-F9B3-E730-5B534A5155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2271"/>
                <a:ext cx="46" cy="27"/>
              </a:xfrm>
              <a:custGeom>
                <a:avLst/>
                <a:gdLst>
                  <a:gd name="T0" fmla="*/ 229 w 229"/>
                  <a:gd name="T1" fmla="*/ 4 h 136"/>
                  <a:gd name="T2" fmla="*/ 220 w 229"/>
                  <a:gd name="T3" fmla="*/ 16 h 136"/>
                  <a:gd name="T4" fmla="*/ 202 w 229"/>
                  <a:gd name="T5" fmla="*/ 19 h 136"/>
                  <a:gd name="T6" fmla="*/ 198 w 229"/>
                  <a:gd name="T7" fmla="*/ 20 h 136"/>
                  <a:gd name="T8" fmla="*/ 181 w 229"/>
                  <a:gd name="T9" fmla="*/ 31 h 136"/>
                  <a:gd name="T10" fmla="*/ 177 w 229"/>
                  <a:gd name="T11" fmla="*/ 32 h 136"/>
                  <a:gd name="T12" fmla="*/ 171 w 229"/>
                  <a:gd name="T13" fmla="*/ 33 h 136"/>
                  <a:gd name="T14" fmla="*/ 153 w 229"/>
                  <a:gd name="T15" fmla="*/ 39 h 136"/>
                  <a:gd name="T16" fmla="*/ 128 w 229"/>
                  <a:gd name="T17" fmla="*/ 50 h 136"/>
                  <a:gd name="T18" fmla="*/ 114 w 229"/>
                  <a:gd name="T19" fmla="*/ 54 h 136"/>
                  <a:gd name="T20" fmla="*/ 96 w 229"/>
                  <a:gd name="T21" fmla="*/ 69 h 136"/>
                  <a:gd name="T22" fmla="*/ 86 w 229"/>
                  <a:gd name="T23" fmla="*/ 76 h 136"/>
                  <a:gd name="T24" fmla="*/ 74 w 229"/>
                  <a:gd name="T25" fmla="*/ 92 h 136"/>
                  <a:gd name="T26" fmla="*/ 73 w 229"/>
                  <a:gd name="T27" fmla="*/ 106 h 136"/>
                  <a:gd name="T28" fmla="*/ 94 w 229"/>
                  <a:gd name="T29" fmla="*/ 117 h 136"/>
                  <a:gd name="T30" fmla="*/ 118 w 229"/>
                  <a:gd name="T31" fmla="*/ 119 h 136"/>
                  <a:gd name="T32" fmla="*/ 140 w 229"/>
                  <a:gd name="T33" fmla="*/ 126 h 136"/>
                  <a:gd name="T34" fmla="*/ 145 w 229"/>
                  <a:gd name="T35" fmla="*/ 135 h 136"/>
                  <a:gd name="T36" fmla="*/ 86 w 229"/>
                  <a:gd name="T37" fmla="*/ 128 h 136"/>
                  <a:gd name="T38" fmla="*/ 56 w 229"/>
                  <a:gd name="T39" fmla="*/ 117 h 136"/>
                  <a:gd name="T40" fmla="*/ 37 w 229"/>
                  <a:gd name="T41" fmla="*/ 122 h 136"/>
                  <a:gd name="T42" fmla="*/ 5 w 229"/>
                  <a:gd name="T43" fmla="*/ 131 h 136"/>
                  <a:gd name="T44" fmla="*/ 6 w 229"/>
                  <a:gd name="T45" fmla="*/ 123 h 136"/>
                  <a:gd name="T46" fmla="*/ 15 w 229"/>
                  <a:gd name="T47" fmla="*/ 123 h 136"/>
                  <a:gd name="T48" fmla="*/ 30 w 229"/>
                  <a:gd name="T49" fmla="*/ 120 h 136"/>
                  <a:gd name="T50" fmla="*/ 37 w 229"/>
                  <a:gd name="T51" fmla="*/ 108 h 136"/>
                  <a:gd name="T52" fmla="*/ 33 w 229"/>
                  <a:gd name="T53" fmla="*/ 102 h 136"/>
                  <a:gd name="T54" fmla="*/ 44 w 229"/>
                  <a:gd name="T55" fmla="*/ 94 h 136"/>
                  <a:gd name="T56" fmla="*/ 56 w 229"/>
                  <a:gd name="T57" fmla="*/ 92 h 136"/>
                  <a:gd name="T58" fmla="*/ 62 w 229"/>
                  <a:gd name="T59" fmla="*/ 82 h 136"/>
                  <a:gd name="T60" fmla="*/ 62 w 229"/>
                  <a:gd name="T61" fmla="*/ 67 h 136"/>
                  <a:gd name="T62" fmla="*/ 51 w 229"/>
                  <a:gd name="T63" fmla="*/ 51 h 136"/>
                  <a:gd name="T64" fmla="*/ 55 w 229"/>
                  <a:gd name="T65" fmla="*/ 45 h 136"/>
                  <a:gd name="T66" fmla="*/ 68 w 229"/>
                  <a:gd name="T67" fmla="*/ 61 h 136"/>
                  <a:gd name="T68" fmla="*/ 82 w 229"/>
                  <a:gd name="T69" fmla="*/ 51 h 136"/>
                  <a:gd name="T70" fmla="*/ 82 w 229"/>
                  <a:gd name="T71" fmla="*/ 40 h 136"/>
                  <a:gd name="T72" fmla="*/ 95 w 229"/>
                  <a:gd name="T73" fmla="*/ 43 h 136"/>
                  <a:gd name="T74" fmla="*/ 111 w 229"/>
                  <a:gd name="T75" fmla="*/ 37 h 136"/>
                  <a:gd name="T76" fmla="*/ 130 w 229"/>
                  <a:gd name="T77" fmla="*/ 27 h 136"/>
                  <a:gd name="T78" fmla="*/ 153 w 229"/>
                  <a:gd name="T79" fmla="*/ 20 h 136"/>
                  <a:gd name="T80" fmla="*/ 177 w 229"/>
                  <a:gd name="T81" fmla="*/ 17 h 136"/>
                  <a:gd name="T82" fmla="*/ 210 w 229"/>
                  <a:gd name="T83" fmla="*/ 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9" h="136">
                    <a:moveTo>
                      <a:pt x="220" y="4"/>
                    </a:moveTo>
                    <a:lnTo>
                      <a:pt x="223" y="0"/>
                    </a:lnTo>
                    <a:lnTo>
                      <a:pt x="229" y="4"/>
                    </a:lnTo>
                    <a:lnTo>
                      <a:pt x="228" y="8"/>
                    </a:lnTo>
                    <a:lnTo>
                      <a:pt x="223" y="16"/>
                    </a:lnTo>
                    <a:lnTo>
                      <a:pt x="220" y="16"/>
                    </a:lnTo>
                    <a:lnTo>
                      <a:pt x="214" y="19"/>
                    </a:lnTo>
                    <a:lnTo>
                      <a:pt x="206" y="19"/>
                    </a:lnTo>
                    <a:lnTo>
                      <a:pt x="202" y="19"/>
                    </a:lnTo>
                    <a:lnTo>
                      <a:pt x="199" y="19"/>
                    </a:lnTo>
                    <a:lnTo>
                      <a:pt x="198" y="19"/>
                    </a:lnTo>
                    <a:lnTo>
                      <a:pt x="198" y="20"/>
                    </a:lnTo>
                    <a:lnTo>
                      <a:pt x="189" y="21"/>
                    </a:lnTo>
                    <a:lnTo>
                      <a:pt x="183" y="31"/>
                    </a:lnTo>
                    <a:lnTo>
                      <a:pt x="181" y="31"/>
                    </a:lnTo>
                    <a:lnTo>
                      <a:pt x="180" y="31"/>
                    </a:lnTo>
                    <a:lnTo>
                      <a:pt x="180" y="32"/>
                    </a:lnTo>
                    <a:lnTo>
                      <a:pt x="177" y="32"/>
                    </a:lnTo>
                    <a:lnTo>
                      <a:pt x="176" y="32"/>
                    </a:lnTo>
                    <a:lnTo>
                      <a:pt x="176" y="33"/>
                    </a:lnTo>
                    <a:lnTo>
                      <a:pt x="171" y="33"/>
                    </a:lnTo>
                    <a:lnTo>
                      <a:pt x="166" y="34"/>
                    </a:lnTo>
                    <a:lnTo>
                      <a:pt x="160" y="36"/>
                    </a:lnTo>
                    <a:lnTo>
                      <a:pt x="153" y="39"/>
                    </a:lnTo>
                    <a:lnTo>
                      <a:pt x="140" y="48"/>
                    </a:lnTo>
                    <a:lnTo>
                      <a:pt x="133" y="50"/>
                    </a:lnTo>
                    <a:lnTo>
                      <a:pt x="128" y="50"/>
                    </a:lnTo>
                    <a:lnTo>
                      <a:pt x="123" y="51"/>
                    </a:lnTo>
                    <a:lnTo>
                      <a:pt x="118" y="51"/>
                    </a:lnTo>
                    <a:lnTo>
                      <a:pt x="114" y="54"/>
                    </a:lnTo>
                    <a:lnTo>
                      <a:pt x="110" y="56"/>
                    </a:lnTo>
                    <a:lnTo>
                      <a:pt x="105" y="62"/>
                    </a:lnTo>
                    <a:lnTo>
                      <a:pt x="96" y="69"/>
                    </a:lnTo>
                    <a:lnTo>
                      <a:pt x="94" y="69"/>
                    </a:lnTo>
                    <a:lnTo>
                      <a:pt x="91" y="72"/>
                    </a:lnTo>
                    <a:lnTo>
                      <a:pt x="86" y="76"/>
                    </a:lnTo>
                    <a:lnTo>
                      <a:pt x="82" y="82"/>
                    </a:lnTo>
                    <a:lnTo>
                      <a:pt x="76" y="86"/>
                    </a:lnTo>
                    <a:lnTo>
                      <a:pt x="74" y="92"/>
                    </a:lnTo>
                    <a:lnTo>
                      <a:pt x="73" y="101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4" y="109"/>
                    </a:lnTo>
                    <a:lnTo>
                      <a:pt x="80" y="112"/>
                    </a:lnTo>
                    <a:lnTo>
                      <a:pt x="94" y="117"/>
                    </a:lnTo>
                    <a:lnTo>
                      <a:pt x="105" y="117"/>
                    </a:lnTo>
                    <a:lnTo>
                      <a:pt x="112" y="118"/>
                    </a:lnTo>
                    <a:lnTo>
                      <a:pt x="118" y="119"/>
                    </a:lnTo>
                    <a:lnTo>
                      <a:pt x="126" y="123"/>
                    </a:lnTo>
                    <a:lnTo>
                      <a:pt x="134" y="124"/>
                    </a:lnTo>
                    <a:lnTo>
                      <a:pt x="140" y="126"/>
                    </a:lnTo>
                    <a:lnTo>
                      <a:pt x="147" y="132"/>
                    </a:lnTo>
                    <a:lnTo>
                      <a:pt x="152" y="136"/>
                    </a:lnTo>
                    <a:lnTo>
                      <a:pt x="145" y="135"/>
                    </a:lnTo>
                    <a:lnTo>
                      <a:pt x="135" y="130"/>
                    </a:lnTo>
                    <a:lnTo>
                      <a:pt x="119" y="130"/>
                    </a:lnTo>
                    <a:lnTo>
                      <a:pt x="86" y="128"/>
                    </a:lnTo>
                    <a:lnTo>
                      <a:pt x="74" y="125"/>
                    </a:lnTo>
                    <a:lnTo>
                      <a:pt x="63" y="122"/>
                    </a:lnTo>
                    <a:lnTo>
                      <a:pt x="56" y="117"/>
                    </a:lnTo>
                    <a:lnTo>
                      <a:pt x="51" y="116"/>
                    </a:lnTo>
                    <a:lnTo>
                      <a:pt x="42" y="117"/>
                    </a:lnTo>
                    <a:lnTo>
                      <a:pt x="37" y="122"/>
                    </a:lnTo>
                    <a:lnTo>
                      <a:pt x="33" y="126"/>
                    </a:lnTo>
                    <a:lnTo>
                      <a:pt x="13" y="131"/>
                    </a:lnTo>
                    <a:lnTo>
                      <a:pt x="5" y="131"/>
                    </a:lnTo>
                    <a:lnTo>
                      <a:pt x="0" y="128"/>
                    </a:lnTo>
                    <a:lnTo>
                      <a:pt x="5" y="124"/>
                    </a:lnTo>
                    <a:lnTo>
                      <a:pt x="6" y="123"/>
                    </a:lnTo>
                    <a:lnTo>
                      <a:pt x="9" y="124"/>
                    </a:lnTo>
                    <a:lnTo>
                      <a:pt x="11" y="123"/>
                    </a:lnTo>
                    <a:lnTo>
                      <a:pt x="15" y="123"/>
                    </a:lnTo>
                    <a:lnTo>
                      <a:pt x="20" y="122"/>
                    </a:lnTo>
                    <a:lnTo>
                      <a:pt x="28" y="122"/>
                    </a:lnTo>
                    <a:lnTo>
                      <a:pt x="30" y="120"/>
                    </a:lnTo>
                    <a:lnTo>
                      <a:pt x="32" y="118"/>
                    </a:lnTo>
                    <a:lnTo>
                      <a:pt x="37" y="111"/>
                    </a:lnTo>
                    <a:lnTo>
                      <a:pt x="37" y="108"/>
                    </a:lnTo>
                    <a:lnTo>
                      <a:pt x="37" y="107"/>
                    </a:lnTo>
                    <a:lnTo>
                      <a:pt x="36" y="105"/>
                    </a:lnTo>
                    <a:lnTo>
                      <a:pt x="33" y="102"/>
                    </a:lnTo>
                    <a:lnTo>
                      <a:pt x="34" y="100"/>
                    </a:lnTo>
                    <a:lnTo>
                      <a:pt x="40" y="95"/>
                    </a:lnTo>
                    <a:lnTo>
                      <a:pt x="44" y="94"/>
                    </a:lnTo>
                    <a:lnTo>
                      <a:pt x="46" y="95"/>
                    </a:lnTo>
                    <a:lnTo>
                      <a:pt x="51" y="97"/>
                    </a:lnTo>
                    <a:lnTo>
                      <a:pt x="56" y="92"/>
                    </a:lnTo>
                    <a:lnTo>
                      <a:pt x="59" y="88"/>
                    </a:lnTo>
                    <a:lnTo>
                      <a:pt x="61" y="86"/>
                    </a:lnTo>
                    <a:lnTo>
                      <a:pt x="62" y="82"/>
                    </a:lnTo>
                    <a:lnTo>
                      <a:pt x="65" y="74"/>
                    </a:lnTo>
                    <a:lnTo>
                      <a:pt x="65" y="69"/>
                    </a:lnTo>
                    <a:lnTo>
                      <a:pt x="62" y="67"/>
                    </a:lnTo>
                    <a:lnTo>
                      <a:pt x="56" y="61"/>
                    </a:lnTo>
                    <a:lnTo>
                      <a:pt x="54" y="57"/>
                    </a:lnTo>
                    <a:lnTo>
                      <a:pt x="51" y="51"/>
                    </a:lnTo>
                    <a:lnTo>
                      <a:pt x="53" y="44"/>
                    </a:lnTo>
                    <a:lnTo>
                      <a:pt x="55" y="44"/>
                    </a:lnTo>
                    <a:lnTo>
                      <a:pt x="55" y="45"/>
                    </a:lnTo>
                    <a:lnTo>
                      <a:pt x="57" y="51"/>
                    </a:lnTo>
                    <a:lnTo>
                      <a:pt x="60" y="56"/>
                    </a:lnTo>
                    <a:lnTo>
                      <a:pt x="68" y="61"/>
                    </a:lnTo>
                    <a:lnTo>
                      <a:pt x="71" y="61"/>
                    </a:lnTo>
                    <a:lnTo>
                      <a:pt x="74" y="60"/>
                    </a:lnTo>
                    <a:lnTo>
                      <a:pt x="82" y="51"/>
                    </a:lnTo>
                    <a:lnTo>
                      <a:pt x="83" y="45"/>
                    </a:lnTo>
                    <a:lnTo>
                      <a:pt x="83" y="44"/>
                    </a:lnTo>
                    <a:lnTo>
                      <a:pt x="82" y="40"/>
                    </a:lnTo>
                    <a:lnTo>
                      <a:pt x="86" y="39"/>
                    </a:lnTo>
                    <a:lnTo>
                      <a:pt x="93" y="43"/>
                    </a:lnTo>
                    <a:lnTo>
                      <a:pt x="95" y="43"/>
                    </a:lnTo>
                    <a:lnTo>
                      <a:pt x="99" y="42"/>
                    </a:lnTo>
                    <a:lnTo>
                      <a:pt x="103" y="39"/>
                    </a:lnTo>
                    <a:lnTo>
                      <a:pt x="111" y="37"/>
                    </a:lnTo>
                    <a:lnTo>
                      <a:pt x="122" y="33"/>
                    </a:lnTo>
                    <a:lnTo>
                      <a:pt x="125" y="31"/>
                    </a:lnTo>
                    <a:lnTo>
                      <a:pt x="130" y="27"/>
                    </a:lnTo>
                    <a:lnTo>
                      <a:pt x="136" y="23"/>
                    </a:lnTo>
                    <a:lnTo>
                      <a:pt x="146" y="23"/>
                    </a:lnTo>
                    <a:lnTo>
                      <a:pt x="153" y="20"/>
                    </a:lnTo>
                    <a:lnTo>
                      <a:pt x="158" y="20"/>
                    </a:lnTo>
                    <a:lnTo>
                      <a:pt x="174" y="17"/>
                    </a:lnTo>
                    <a:lnTo>
                      <a:pt x="177" y="17"/>
                    </a:lnTo>
                    <a:lnTo>
                      <a:pt x="182" y="16"/>
                    </a:lnTo>
                    <a:lnTo>
                      <a:pt x="189" y="12"/>
                    </a:lnTo>
                    <a:lnTo>
                      <a:pt x="210" y="8"/>
                    </a:lnTo>
                    <a:lnTo>
                      <a:pt x="215" y="6"/>
                    </a:lnTo>
                    <a:lnTo>
                      <a:pt x="22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1048">
                <a:extLst>
                  <a:ext uri="{FF2B5EF4-FFF2-40B4-BE49-F238E27FC236}">
                    <a16:creationId xmlns:a16="http://schemas.microsoft.com/office/drawing/2014/main" id="{81C0AF3B-4184-FC9F-E9AA-F8FE61775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3" y="2470"/>
                <a:ext cx="22" cy="25"/>
              </a:xfrm>
              <a:custGeom>
                <a:avLst/>
                <a:gdLst>
                  <a:gd name="T0" fmla="*/ 80 w 110"/>
                  <a:gd name="T1" fmla="*/ 67 h 121"/>
                  <a:gd name="T2" fmla="*/ 77 w 110"/>
                  <a:gd name="T3" fmla="*/ 55 h 121"/>
                  <a:gd name="T4" fmla="*/ 74 w 110"/>
                  <a:gd name="T5" fmla="*/ 44 h 121"/>
                  <a:gd name="T6" fmla="*/ 87 w 110"/>
                  <a:gd name="T7" fmla="*/ 25 h 121"/>
                  <a:gd name="T8" fmla="*/ 101 w 110"/>
                  <a:gd name="T9" fmla="*/ 18 h 121"/>
                  <a:gd name="T10" fmla="*/ 110 w 110"/>
                  <a:gd name="T11" fmla="*/ 13 h 121"/>
                  <a:gd name="T12" fmla="*/ 98 w 110"/>
                  <a:gd name="T13" fmla="*/ 13 h 121"/>
                  <a:gd name="T14" fmla="*/ 93 w 110"/>
                  <a:gd name="T15" fmla="*/ 12 h 121"/>
                  <a:gd name="T16" fmla="*/ 92 w 110"/>
                  <a:gd name="T17" fmla="*/ 4 h 121"/>
                  <a:gd name="T18" fmla="*/ 86 w 110"/>
                  <a:gd name="T19" fmla="*/ 4 h 121"/>
                  <a:gd name="T20" fmla="*/ 76 w 110"/>
                  <a:gd name="T21" fmla="*/ 7 h 121"/>
                  <a:gd name="T22" fmla="*/ 71 w 110"/>
                  <a:gd name="T23" fmla="*/ 14 h 121"/>
                  <a:gd name="T24" fmla="*/ 49 w 110"/>
                  <a:gd name="T25" fmla="*/ 38 h 121"/>
                  <a:gd name="T26" fmla="*/ 43 w 110"/>
                  <a:gd name="T27" fmla="*/ 50 h 121"/>
                  <a:gd name="T28" fmla="*/ 40 w 110"/>
                  <a:gd name="T29" fmla="*/ 55 h 121"/>
                  <a:gd name="T30" fmla="*/ 31 w 110"/>
                  <a:gd name="T31" fmla="*/ 65 h 121"/>
                  <a:gd name="T32" fmla="*/ 23 w 110"/>
                  <a:gd name="T33" fmla="*/ 71 h 121"/>
                  <a:gd name="T34" fmla="*/ 18 w 110"/>
                  <a:gd name="T35" fmla="*/ 73 h 121"/>
                  <a:gd name="T36" fmla="*/ 9 w 110"/>
                  <a:gd name="T37" fmla="*/ 78 h 121"/>
                  <a:gd name="T38" fmla="*/ 8 w 110"/>
                  <a:gd name="T39" fmla="*/ 80 h 121"/>
                  <a:gd name="T40" fmla="*/ 2 w 110"/>
                  <a:gd name="T41" fmla="*/ 76 h 121"/>
                  <a:gd name="T42" fmla="*/ 0 w 110"/>
                  <a:gd name="T43" fmla="*/ 76 h 121"/>
                  <a:gd name="T44" fmla="*/ 0 w 110"/>
                  <a:gd name="T45" fmla="*/ 80 h 121"/>
                  <a:gd name="T46" fmla="*/ 0 w 110"/>
                  <a:gd name="T47" fmla="*/ 83 h 121"/>
                  <a:gd name="T48" fmla="*/ 3 w 110"/>
                  <a:gd name="T49" fmla="*/ 90 h 121"/>
                  <a:gd name="T50" fmla="*/ 7 w 110"/>
                  <a:gd name="T51" fmla="*/ 95 h 121"/>
                  <a:gd name="T52" fmla="*/ 6 w 110"/>
                  <a:gd name="T53" fmla="*/ 99 h 121"/>
                  <a:gd name="T54" fmla="*/ 6 w 110"/>
                  <a:gd name="T55" fmla="*/ 104 h 121"/>
                  <a:gd name="T56" fmla="*/ 13 w 110"/>
                  <a:gd name="T57" fmla="*/ 109 h 121"/>
                  <a:gd name="T58" fmla="*/ 20 w 110"/>
                  <a:gd name="T59" fmla="*/ 112 h 121"/>
                  <a:gd name="T60" fmla="*/ 21 w 110"/>
                  <a:gd name="T61" fmla="*/ 111 h 121"/>
                  <a:gd name="T62" fmla="*/ 20 w 110"/>
                  <a:gd name="T63" fmla="*/ 105 h 121"/>
                  <a:gd name="T64" fmla="*/ 23 w 110"/>
                  <a:gd name="T65" fmla="*/ 103 h 121"/>
                  <a:gd name="T66" fmla="*/ 30 w 110"/>
                  <a:gd name="T67" fmla="*/ 104 h 121"/>
                  <a:gd name="T68" fmla="*/ 49 w 110"/>
                  <a:gd name="T69" fmla="*/ 115 h 121"/>
                  <a:gd name="T70" fmla="*/ 54 w 110"/>
                  <a:gd name="T71" fmla="*/ 121 h 121"/>
                  <a:gd name="T72" fmla="*/ 54 w 110"/>
                  <a:gd name="T73" fmla="*/ 115 h 121"/>
                  <a:gd name="T74" fmla="*/ 51 w 110"/>
                  <a:gd name="T75" fmla="*/ 104 h 121"/>
                  <a:gd name="T76" fmla="*/ 49 w 110"/>
                  <a:gd name="T77" fmla="*/ 101 h 121"/>
                  <a:gd name="T78" fmla="*/ 44 w 110"/>
                  <a:gd name="T79" fmla="*/ 105 h 121"/>
                  <a:gd name="T80" fmla="*/ 38 w 110"/>
                  <a:gd name="T81" fmla="*/ 101 h 121"/>
                  <a:gd name="T82" fmla="*/ 41 w 110"/>
                  <a:gd name="T83" fmla="*/ 93 h 121"/>
                  <a:gd name="T84" fmla="*/ 41 w 110"/>
                  <a:gd name="T85" fmla="*/ 89 h 121"/>
                  <a:gd name="T86" fmla="*/ 43 w 110"/>
                  <a:gd name="T87" fmla="*/ 87 h 121"/>
                  <a:gd name="T88" fmla="*/ 51 w 110"/>
                  <a:gd name="T89" fmla="*/ 69 h 121"/>
                  <a:gd name="T90" fmla="*/ 69 w 110"/>
                  <a:gd name="T91" fmla="*/ 78 h 121"/>
                  <a:gd name="T92" fmla="*/ 74 w 110"/>
                  <a:gd name="T93" fmla="*/ 77 h 121"/>
                  <a:gd name="T94" fmla="*/ 80 w 110"/>
                  <a:gd name="T95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0" h="121">
                    <a:moveTo>
                      <a:pt x="80" y="72"/>
                    </a:moveTo>
                    <a:lnTo>
                      <a:pt x="80" y="67"/>
                    </a:lnTo>
                    <a:lnTo>
                      <a:pt x="80" y="55"/>
                    </a:lnTo>
                    <a:lnTo>
                      <a:pt x="77" y="55"/>
                    </a:lnTo>
                    <a:lnTo>
                      <a:pt x="74" y="54"/>
                    </a:lnTo>
                    <a:lnTo>
                      <a:pt x="74" y="44"/>
                    </a:lnTo>
                    <a:lnTo>
                      <a:pt x="77" y="37"/>
                    </a:lnTo>
                    <a:lnTo>
                      <a:pt x="87" y="25"/>
                    </a:lnTo>
                    <a:lnTo>
                      <a:pt x="94" y="20"/>
                    </a:lnTo>
                    <a:lnTo>
                      <a:pt x="101" y="18"/>
                    </a:lnTo>
                    <a:lnTo>
                      <a:pt x="106" y="15"/>
                    </a:lnTo>
                    <a:lnTo>
                      <a:pt x="110" y="13"/>
                    </a:lnTo>
                    <a:lnTo>
                      <a:pt x="107" y="9"/>
                    </a:lnTo>
                    <a:lnTo>
                      <a:pt x="98" y="13"/>
                    </a:lnTo>
                    <a:lnTo>
                      <a:pt x="94" y="12"/>
                    </a:lnTo>
                    <a:lnTo>
                      <a:pt x="93" y="12"/>
                    </a:lnTo>
                    <a:lnTo>
                      <a:pt x="92" y="9"/>
                    </a:lnTo>
                    <a:lnTo>
                      <a:pt x="92" y="4"/>
                    </a:lnTo>
                    <a:lnTo>
                      <a:pt x="87" y="0"/>
                    </a:lnTo>
                    <a:lnTo>
                      <a:pt x="86" y="4"/>
                    </a:lnTo>
                    <a:lnTo>
                      <a:pt x="82" y="7"/>
                    </a:lnTo>
                    <a:lnTo>
                      <a:pt x="76" y="7"/>
                    </a:lnTo>
                    <a:lnTo>
                      <a:pt x="75" y="8"/>
                    </a:lnTo>
                    <a:lnTo>
                      <a:pt x="71" y="14"/>
                    </a:lnTo>
                    <a:lnTo>
                      <a:pt x="52" y="37"/>
                    </a:lnTo>
                    <a:lnTo>
                      <a:pt x="49" y="38"/>
                    </a:lnTo>
                    <a:lnTo>
                      <a:pt x="48" y="42"/>
                    </a:lnTo>
                    <a:lnTo>
                      <a:pt x="43" y="50"/>
                    </a:lnTo>
                    <a:lnTo>
                      <a:pt x="42" y="52"/>
                    </a:lnTo>
                    <a:lnTo>
                      <a:pt x="40" y="55"/>
                    </a:lnTo>
                    <a:lnTo>
                      <a:pt x="36" y="59"/>
                    </a:lnTo>
                    <a:lnTo>
                      <a:pt x="31" y="65"/>
                    </a:lnTo>
                    <a:lnTo>
                      <a:pt x="25" y="69"/>
                    </a:lnTo>
                    <a:lnTo>
                      <a:pt x="23" y="71"/>
                    </a:lnTo>
                    <a:lnTo>
                      <a:pt x="19" y="71"/>
                    </a:lnTo>
                    <a:lnTo>
                      <a:pt x="18" y="73"/>
                    </a:lnTo>
                    <a:lnTo>
                      <a:pt x="12" y="78"/>
                    </a:lnTo>
                    <a:lnTo>
                      <a:pt x="9" y="78"/>
                    </a:lnTo>
                    <a:lnTo>
                      <a:pt x="8" y="78"/>
                    </a:lnTo>
                    <a:lnTo>
                      <a:pt x="8" y="80"/>
                    </a:lnTo>
                    <a:lnTo>
                      <a:pt x="6" y="80"/>
                    </a:lnTo>
                    <a:lnTo>
                      <a:pt x="2" y="76"/>
                    </a:lnTo>
                    <a:lnTo>
                      <a:pt x="1" y="76"/>
                    </a:lnTo>
                    <a:lnTo>
                      <a:pt x="0" y="76"/>
                    </a:lnTo>
                    <a:lnTo>
                      <a:pt x="1" y="80"/>
                    </a:lnTo>
                    <a:lnTo>
                      <a:pt x="0" y="80"/>
                    </a:lnTo>
                    <a:lnTo>
                      <a:pt x="0" y="81"/>
                    </a:lnTo>
                    <a:lnTo>
                      <a:pt x="0" y="83"/>
                    </a:lnTo>
                    <a:lnTo>
                      <a:pt x="0" y="84"/>
                    </a:lnTo>
                    <a:lnTo>
                      <a:pt x="3" y="90"/>
                    </a:lnTo>
                    <a:lnTo>
                      <a:pt x="6" y="93"/>
                    </a:lnTo>
                    <a:lnTo>
                      <a:pt x="7" y="95"/>
                    </a:lnTo>
                    <a:lnTo>
                      <a:pt x="7" y="96"/>
                    </a:lnTo>
                    <a:lnTo>
                      <a:pt x="6" y="99"/>
                    </a:lnTo>
                    <a:lnTo>
                      <a:pt x="1" y="103"/>
                    </a:lnTo>
                    <a:lnTo>
                      <a:pt x="6" y="104"/>
                    </a:lnTo>
                    <a:lnTo>
                      <a:pt x="9" y="105"/>
                    </a:lnTo>
                    <a:lnTo>
                      <a:pt x="13" y="109"/>
                    </a:lnTo>
                    <a:lnTo>
                      <a:pt x="14" y="111"/>
                    </a:lnTo>
                    <a:lnTo>
                      <a:pt x="20" y="112"/>
                    </a:lnTo>
                    <a:lnTo>
                      <a:pt x="20" y="111"/>
                    </a:lnTo>
                    <a:lnTo>
                      <a:pt x="21" y="111"/>
                    </a:lnTo>
                    <a:lnTo>
                      <a:pt x="23" y="109"/>
                    </a:lnTo>
                    <a:lnTo>
                      <a:pt x="20" y="105"/>
                    </a:lnTo>
                    <a:lnTo>
                      <a:pt x="20" y="104"/>
                    </a:lnTo>
                    <a:lnTo>
                      <a:pt x="23" y="103"/>
                    </a:lnTo>
                    <a:lnTo>
                      <a:pt x="26" y="101"/>
                    </a:lnTo>
                    <a:lnTo>
                      <a:pt x="30" y="104"/>
                    </a:lnTo>
                    <a:lnTo>
                      <a:pt x="42" y="112"/>
                    </a:lnTo>
                    <a:lnTo>
                      <a:pt x="49" y="115"/>
                    </a:lnTo>
                    <a:lnTo>
                      <a:pt x="52" y="118"/>
                    </a:lnTo>
                    <a:lnTo>
                      <a:pt x="54" y="121"/>
                    </a:lnTo>
                    <a:lnTo>
                      <a:pt x="54" y="118"/>
                    </a:lnTo>
                    <a:lnTo>
                      <a:pt x="54" y="115"/>
                    </a:lnTo>
                    <a:lnTo>
                      <a:pt x="52" y="107"/>
                    </a:lnTo>
                    <a:lnTo>
                      <a:pt x="51" y="104"/>
                    </a:lnTo>
                    <a:lnTo>
                      <a:pt x="51" y="103"/>
                    </a:lnTo>
                    <a:lnTo>
                      <a:pt x="49" y="101"/>
                    </a:lnTo>
                    <a:lnTo>
                      <a:pt x="49" y="103"/>
                    </a:lnTo>
                    <a:lnTo>
                      <a:pt x="44" y="105"/>
                    </a:lnTo>
                    <a:lnTo>
                      <a:pt x="42" y="105"/>
                    </a:lnTo>
                    <a:lnTo>
                      <a:pt x="38" y="101"/>
                    </a:lnTo>
                    <a:lnTo>
                      <a:pt x="38" y="96"/>
                    </a:lnTo>
                    <a:lnTo>
                      <a:pt x="41" y="93"/>
                    </a:lnTo>
                    <a:lnTo>
                      <a:pt x="41" y="90"/>
                    </a:lnTo>
                    <a:lnTo>
                      <a:pt x="41" y="89"/>
                    </a:lnTo>
                    <a:lnTo>
                      <a:pt x="42" y="89"/>
                    </a:lnTo>
                    <a:lnTo>
                      <a:pt x="43" y="87"/>
                    </a:lnTo>
                    <a:lnTo>
                      <a:pt x="47" y="72"/>
                    </a:lnTo>
                    <a:lnTo>
                      <a:pt x="51" y="69"/>
                    </a:lnTo>
                    <a:lnTo>
                      <a:pt x="59" y="71"/>
                    </a:lnTo>
                    <a:lnTo>
                      <a:pt x="69" y="78"/>
                    </a:lnTo>
                    <a:lnTo>
                      <a:pt x="70" y="77"/>
                    </a:lnTo>
                    <a:lnTo>
                      <a:pt x="74" y="77"/>
                    </a:lnTo>
                    <a:lnTo>
                      <a:pt x="77" y="75"/>
                    </a:lnTo>
                    <a:lnTo>
                      <a:pt x="80" y="7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1049">
                <a:extLst>
                  <a:ext uri="{FF2B5EF4-FFF2-40B4-BE49-F238E27FC236}">
                    <a16:creationId xmlns:a16="http://schemas.microsoft.com/office/drawing/2014/main" id="{26C22863-C16A-7CC9-B5E9-373916064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2428"/>
                <a:ext cx="11" cy="30"/>
              </a:xfrm>
              <a:custGeom>
                <a:avLst/>
                <a:gdLst>
                  <a:gd name="T0" fmla="*/ 28 w 58"/>
                  <a:gd name="T1" fmla="*/ 55 h 152"/>
                  <a:gd name="T2" fmla="*/ 24 w 58"/>
                  <a:gd name="T3" fmla="*/ 33 h 152"/>
                  <a:gd name="T4" fmla="*/ 23 w 58"/>
                  <a:gd name="T5" fmla="*/ 30 h 152"/>
                  <a:gd name="T6" fmla="*/ 20 w 58"/>
                  <a:gd name="T7" fmla="*/ 22 h 152"/>
                  <a:gd name="T8" fmla="*/ 10 w 58"/>
                  <a:gd name="T9" fmla="*/ 12 h 152"/>
                  <a:gd name="T10" fmla="*/ 7 w 58"/>
                  <a:gd name="T11" fmla="*/ 1 h 152"/>
                  <a:gd name="T12" fmla="*/ 5 w 58"/>
                  <a:gd name="T13" fmla="*/ 1 h 152"/>
                  <a:gd name="T14" fmla="*/ 1 w 58"/>
                  <a:gd name="T15" fmla="*/ 4 h 152"/>
                  <a:gd name="T16" fmla="*/ 1 w 58"/>
                  <a:gd name="T17" fmla="*/ 7 h 152"/>
                  <a:gd name="T18" fmla="*/ 12 w 58"/>
                  <a:gd name="T19" fmla="*/ 30 h 152"/>
                  <a:gd name="T20" fmla="*/ 19 w 58"/>
                  <a:gd name="T21" fmla="*/ 35 h 152"/>
                  <a:gd name="T22" fmla="*/ 24 w 58"/>
                  <a:gd name="T23" fmla="*/ 67 h 152"/>
                  <a:gd name="T24" fmla="*/ 27 w 58"/>
                  <a:gd name="T25" fmla="*/ 77 h 152"/>
                  <a:gd name="T26" fmla="*/ 23 w 58"/>
                  <a:gd name="T27" fmla="*/ 95 h 152"/>
                  <a:gd name="T28" fmla="*/ 25 w 58"/>
                  <a:gd name="T29" fmla="*/ 104 h 152"/>
                  <a:gd name="T30" fmla="*/ 23 w 58"/>
                  <a:gd name="T31" fmla="*/ 104 h 152"/>
                  <a:gd name="T32" fmla="*/ 18 w 58"/>
                  <a:gd name="T33" fmla="*/ 108 h 152"/>
                  <a:gd name="T34" fmla="*/ 16 w 58"/>
                  <a:gd name="T35" fmla="*/ 115 h 152"/>
                  <a:gd name="T36" fmla="*/ 14 w 58"/>
                  <a:gd name="T37" fmla="*/ 117 h 152"/>
                  <a:gd name="T38" fmla="*/ 16 w 58"/>
                  <a:gd name="T39" fmla="*/ 120 h 152"/>
                  <a:gd name="T40" fmla="*/ 30 w 58"/>
                  <a:gd name="T41" fmla="*/ 114 h 152"/>
                  <a:gd name="T42" fmla="*/ 34 w 58"/>
                  <a:gd name="T43" fmla="*/ 114 h 152"/>
                  <a:gd name="T44" fmla="*/ 40 w 58"/>
                  <a:gd name="T45" fmla="*/ 123 h 152"/>
                  <a:gd name="T46" fmla="*/ 47 w 58"/>
                  <a:gd name="T47" fmla="*/ 126 h 152"/>
                  <a:gd name="T48" fmla="*/ 48 w 58"/>
                  <a:gd name="T49" fmla="*/ 134 h 152"/>
                  <a:gd name="T50" fmla="*/ 42 w 58"/>
                  <a:gd name="T51" fmla="*/ 152 h 152"/>
                  <a:gd name="T52" fmla="*/ 48 w 58"/>
                  <a:gd name="T53" fmla="*/ 144 h 152"/>
                  <a:gd name="T54" fmla="*/ 54 w 58"/>
                  <a:gd name="T55" fmla="*/ 137 h 152"/>
                  <a:gd name="T56" fmla="*/ 57 w 58"/>
                  <a:gd name="T57" fmla="*/ 132 h 152"/>
                  <a:gd name="T58" fmla="*/ 58 w 58"/>
                  <a:gd name="T59" fmla="*/ 131 h 152"/>
                  <a:gd name="T60" fmla="*/ 48 w 58"/>
                  <a:gd name="T61" fmla="*/ 121 h 152"/>
                  <a:gd name="T62" fmla="*/ 36 w 58"/>
                  <a:gd name="T63" fmla="*/ 110 h 152"/>
                  <a:gd name="T64" fmla="*/ 37 w 58"/>
                  <a:gd name="T65" fmla="*/ 106 h 152"/>
                  <a:gd name="T66" fmla="*/ 34 w 58"/>
                  <a:gd name="T67" fmla="*/ 100 h 152"/>
                  <a:gd name="T68" fmla="*/ 35 w 58"/>
                  <a:gd name="T69" fmla="*/ 75 h 152"/>
                  <a:gd name="T70" fmla="*/ 41 w 58"/>
                  <a:gd name="T71" fmla="*/ 70 h 152"/>
                  <a:gd name="T72" fmla="*/ 45 w 58"/>
                  <a:gd name="T73" fmla="*/ 70 h 152"/>
                  <a:gd name="T74" fmla="*/ 45 w 58"/>
                  <a:gd name="T75" fmla="*/ 68 h 152"/>
                  <a:gd name="T76" fmla="*/ 46 w 58"/>
                  <a:gd name="T77" fmla="*/ 64 h 152"/>
                  <a:gd name="T78" fmla="*/ 35 w 58"/>
                  <a:gd name="T79" fmla="*/ 66 h 152"/>
                  <a:gd name="T80" fmla="*/ 30 w 58"/>
                  <a:gd name="T81" fmla="*/ 6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8" h="152">
                    <a:moveTo>
                      <a:pt x="30" y="62"/>
                    </a:moveTo>
                    <a:lnTo>
                      <a:pt x="28" y="55"/>
                    </a:lnTo>
                    <a:lnTo>
                      <a:pt x="28" y="46"/>
                    </a:lnTo>
                    <a:lnTo>
                      <a:pt x="24" y="33"/>
                    </a:lnTo>
                    <a:lnTo>
                      <a:pt x="24" y="30"/>
                    </a:lnTo>
                    <a:lnTo>
                      <a:pt x="23" y="30"/>
                    </a:lnTo>
                    <a:lnTo>
                      <a:pt x="22" y="26"/>
                    </a:lnTo>
                    <a:lnTo>
                      <a:pt x="20" y="22"/>
                    </a:lnTo>
                    <a:lnTo>
                      <a:pt x="17" y="20"/>
                    </a:lnTo>
                    <a:lnTo>
                      <a:pt x="10" y="12"/>
                    </a:lnTo>
                    <a:lnTo>
                      <a:pt x="7" y="9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5" y="1"/>
                    </a:lnTo>
                    <a:lnTo>
                      <a:pt x="4" y="1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1" y="7"/>
                    </a:lnTo>
                    <a:lnTo>
                      <a:pt x="10" y="23"/>
                    </a:lnTo>
                    <a:lnTo>
                      <a:pt x="12" y="30"/>
                    </a:lnTo>
                    <a:lnTo>
                      <a:pt x="16" y="33"/>
                    </a:lnTo>
                    <a:lnTo>
                      <a:pt x="19" y="35"/>
                    </a:lnTo>
                    <a:lnTo>
                      <a:pt x="22" y="39"/>
                    </a:lnTo>
                    <a:lnTo>
                      <a:pt x="24" y="67"/>
                    </a:lnTo>
                    <a:lnTo>
                      <a:pt x="27" y="70"/>
                    </a:lnTo>
                    <a:lnTo>
                      <a:pt x="27" y="77"/>
                    </a:lnTo>
                    <a:lnTo>
                      <a:pt x="23" y="94"/>
                    </a:lnTo>
                    <a:lnTo>
                      <a:pt x="23" y="95"/>
                    </a:lnTo>
                    <a:lnTo>
                      <a:pt x="25" y="98"/>
                    </a:lnTo>
                    <a:lnTo>
                      <a:pt x="25" y="104"/>
                    </a:lnTo>
                    <a:lnTo>
                      <a:pt x="24" y="104"/>
                    </a:lnTo>
                    <a:lnTo>
                      <a:pt x="23" y="104"/>
                    </a:lnTo>
                    <a:lnTo>
                      <a:pt x="19" y="104"/>
                    </a:lnTo>
                    <a:lnTo>
                      <a:pt x="18" y="108"/>
                    </a:lnTo>
                    <a:lnTo>
                      <a:pt x="18" y="114"/>
                    </a:lnTo>
                    <a:lnTo>
                      <a:pt x="16" y="115"/>
                    </a:lnTo>
                    <a:lnTo>
                      <a:pt x="14" y="115"/>
                    </a:lnTo>
                    <a:lnTo>
                      <a:pt x="14" y="117"/>
                    </a:lnTo>
                    <a:lnTo>
                      <a:pt x="13" y="119"/>
                    </a:lnTo>
                    <a:lnTo>
                      <a:pt x="16" y="120"/>
                    </a:lnTo>
                    <a:lnTo>
                      <a:pt x="29" y="117"/>
                    </a:lnTo>
                    <a:lnTo>
                      <a:pt x="30" y="114"/>
                    </a:lnTo>
                    <a:lnTo>
                      <a:pt x="33" y="114"/>
                    </a:lnTo>
                    <a:lnTo>
                      <a:pt x="34" y="114"/>
                    </a:lnTo>
                    <a:lnTo>
                      <a:pt x="36" y="117"/>
                    </a:lnTo>
                    <a:lnTo>
                      <a:pt x="40" y="123"/>
                    </a:lnTo>
                    <a:lnTo>
                      <a:pt x="45" y="126"/>
                    </a:lnTo>
                    <a:lnTo>
                      <a:pt x="47" y="126"/>
                    </a:lnTo>
                    <a:lnTo>
                      <a:pt x="48" y="129"/>
                    </a:lnTo>
                    <a:lnTo>
                      <a:pt x="48" y="134"/>
                    </a:lnTo>
                    <a:lnTo>
                      <a:pt x="43" y="143"/>
                    </a:lnTo>
                    <a:lnTo>
                      <a:pt x="42" y="152"/>
                    </a:lnTo>
                    <a:lnTo>
                      <a:pt x="43" y="152"/>
                    </a:lnTo>
                    <a:lnTo>
                      <a:pt x="48" y="144"/>
                    </a:lnTo>
                    <a:lnTo>
                      <a:pt x="52" y="140"/>
                    </a:lnTo>
                    <a:lnTo>
                      <a:pt x="54" y="137"/>
                    </a:lnTo>
                    <a:lnTo>
                      <a:pt x="54" y="134"/>
                    </a:lnTo>
                    <a:lnTo>
                      <a:pt x="57" y="132"/>
                    </a:lnTo>
                    <a:lnTo>
                      <a:pt x="57" y="131"/>
                    </a:lnTo>
                    <a:lnTo>
                      <a:pt x="58" y="131"/>
                    </a:lnTo>
                    <a:lnTo>
                      <a:pt x="56" y="129"/>
                    </a:lnTo>
                    <a:lnTo>
                      <a:pt x="48" y="121"/>
                    </a:lnTo>
                    <a:lnTo>
                      <a:pt x="39" y="114"/>
                    </a:lnTo>
                    <a:lnTo>
                      <a:pt x="36" y="110"/>
                    </a:lnTo>
                    <a:lnTo>
                      <a:pt x="39" y="110"/>
                    </a:lnTo>
                    <a:lnTo>
                      <a:pt x="37" y="106"/>
                    </a:lnTo>
                    <a:lnTo>
                      <a:pt x="36" y="104"/>
                    </a:lnTo>
                    <a:lnTo>
                      <a:pt x="34" y="100"/>
                    </a:lnTo>
                    <a:lnTo>
                      <a:pt x="34" y="95"/>
                    </a:lnTo>
                    <a:lnTo>
                      <a:pt x="35" y="75"/>
                    </a:lnTo>
                    <a:lnTo>
                      <a:pt x="36" y="70"/>
                    </a:lnTo>
                    <a:lnTo>
                      <a:pt x="41" y="70"/>
                    </a:lnTo>
                    <a:lnTo>
                      <a:pt x="42" y="70"/>
                    </a:lnTo>
                    <a:lnTo>
                      <a:pt x="45" y="70"/>
                    </a:lnTo>
                    <a:lnTo>
                      <a:pt x="45" y="69"/>
                    </a:lnTo>
                    <a:lnTo>
                      <a:pt x="45" y="68"/>
                    </a:lnTo>
                    <a:lnTo>
                      <a:pt x="46" y="68"/>
                    </a:lnTo>
                    <a:lnTo>
                      <a:pt x="46" y="64"/>
                    </a:lnTo>
                    <a:lnTo>
                      <a:pt x="43" y="64"/>
                    </a:lnTo>
                    <a:lnTo>
                      <a:pt x="35" y="66"/>
                    </a:lnTo>
                    <a:lnTo>
                      <a:pt x="31" y="64"/>
                    </a:lnTo>
                    <a:lnTo>
                      <a:pt x="30" y="6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050">
                <a:extLst>
                  <a:ext uri="{FF2B5EF4-FFF2-40B4-BE49-F238E27FC236}">
                    <a16:creationId xmlns:a16="http://schemas.microsoft.com/office/drawing/2014/main" id="{FECA393B-119E-301E-D18F-A7BCD46B0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488"/>
                <a:ext cx="9" cy="8"/>
              </a:xfrm>
              <a:custGeom>
                <a:avLst/>
                <a:gdLst>
                  <a:gd name="T0" fmla="*/ 18 w 44"/>
                  <a:gd name="T1" fmla="*/ 28 h 41"/>
                  <a:gd name="T2" fmla="*/ 25 w 44"/>
                  <a:gd name="T3" fmla="*/ 28 h 41"/>
                  <a:gd name="T4" fmla="*/ 35 w 44"/>
                  <a:gd name="T5" fmla="*/ 26 h 41"/>
                  <a:gd name="T6" fmla="*/ 36 w 44"/>
                  <a:gd name="T7" fmla="*/ 26 h 41"/>
                  <a:gd name="T8" fmla="*/ 37 w 44"/>
                  <a:gd name="T9" fmla="*/ 29 h 41"/>
                  <a:gd name="T10" fmla="*/ 37 w 44"/>
                  <a:gd name="T11" fmla="*/ 33 h 41"/>
                  <a:gd name="T12" fmla="*/ 37 w 44"/>
                  <a:gd name="T13" fmla="*/ 36 h 41"/>
                  <a:gd name="T14" fmla="*/ 39 w 44"/>
                  <a:gd name="T15" fmla="*/ 39 h 41"/>
                  <a:gd name="T16" fmla="*/ 39 w 44"/>
                  <a:gd name="T17" fmla="*/ 40 h 41"/>
                  <a:gd name="T18" fmla="*/ 40 w 44"/>
                  <a:gd name="T19" fmla="*/ 41 h 41"/>
                  <a:gd name="T20" fmla="*/ 40 w 44"/>
                  <a:gd name="T21" fmla="*/ 40 h 41"/>
                  <a:gd name="T22" fmla="*/ 40 w 44"/>
                  <a:gd name="T23" fmla="*/ 39 h 41"/>
                  <a:gd name="T24" fmla="*/ 41 w 44"/>
                  <a:gd name="T25" fmla="*/ 39 h 41"/>
                  <a:gd name="T26" fmla="*/ 41 w 44"/>
                  <a:gd name="T27" fmla="*/ 30 h 41"/>
                  <a:gd name="T28" fmla="*/ 41 w 44"/>
                  <a:gd name="T29" fmla="*/ 26 h 41"/>
                  <a:gd name="T30" fmla="*/ 44 w 44"/>
                  <a:gd name="T31" fmla="*/ 25 h 41"/>
                  <a:gd name="T32" fmla="*/ 42 w 44"/>
                  <a:gd name="T33" fmla="*/ 22 h 41"/>
                  <a:gd name="T34" fmla="*/ 41 w 44"/>
                  <a:gd name="T35" fmla="*/ 20 h 41"/>
                  <a:gd name="T36" fmla="*/ 35 w 44"/>
                  <a:gd name="T37" fmla="*/ 19 h 41"/>
                  <a:gd name="T38" fmla="*/ 25 w 44"/>
                  <a:gd name="T39" fmla="*/ 19 h 41"/>
                  <a:gd name="T40" fmla="*/ 20 w 44"/>
                  <a:gd name="T41" fmla="*/ 18 h 41"/>
                  <a:gd name="T42" fmla="*/ 19 w 44"/>
                  <a:gd name="T43" fmla="*/ 17 h 41"/>
                  <a:gd name="T44" fmla="*/ 17 w 44"/>
                  <a:gd name="T45" fmla="*/ 13 h 41"/>
                  <a:gd name="T46" fmla="*/ 17 w 44"/>
                  <a:gd name="T47" fmla="*/ 11 h 41"/>
                  <a:gd name="T48" fmla="*/ 16 w 44"/>
                  <a:gd name="T49" fmla="*/ 7 h 41"/>
                  <a:gd name="T50" fmla="*/ 18 w 44"/>
                  <a:gd name="T51" fmla="*/ 6 h 41"/>
                  <a:gd name="T52" fmla="*/ 25 w 44"/>
                  <a:gd name="T53" fmla="*/ 5 h 41"/>
                  <a:gd name="T54" fmla="*/ 27 w 44"/>
                  <a:gd name="T55" fmla="*/ 2 h 41"/>
                  <a:gd name="T56" fmla="*/ 25 w 44"/>
                  <a:gd name="T57" fmla="*/ 2 h 41"/>
                  <a:gd name="T58" fmla="*/ 19 w 44"/>
                  <a:gd name="T59" fmla="*/ 1 h 41"/>
                  <a:gd name="T60" fmla="*/ 14 w 44"/>
                  <a:gd name="T61" fmla="*/ 1 h 41"/>
                  <a:gd name="T62" fmla="*/ 12 w 44"/>
                  <a:gd name="T63" fmla="*/ 1 h 41"/>
                  <a:gd name="T64" fmla="*/ 11 w 44"/>
                  <a:gd name="T65" fmla="*/ 1 h 41"/>
                  <a:gd name="T66" fmla="*/ 6 w 44"/>
                  <a:gd name="T67" fmla="*/ 0 h 41"/>
                  <a:gd name="T68" fmla="*/ 2 w 44"/>
                  <a:gd name="T69" fmla="*/ 3 h 41"/>
                  <a:gd name="T70" fmla="*/ 0 w 44"/>
                  <a:gd name="T71" fmla="*/ 3 h 41"/>
                  <a:gd name="T72" fmla="*/ 0 w 44"/>
                  <a:gd name="T73" fmla="*/ 5 h 41"/>
                  <a:gd name="T74" fmla="*/ 1 w 44"/>
                  <a:gd name="T75" fmla="*/ 7 h 41"/>
                  <a:gd name="T76" fmla="*/ 7 w 44"/>
                  <a:gd name="T77" fmla="*/ 7 h 41"/>
                  <a:gd name="T78" fmla="*/ 8 w 44"/>
                  <a:gd name="T79" fmla="*/ 7 h 41"/>
                  <a:gd name="T80" fmla="*/ 11 w 44"/>
                  <a:gd name="T81" fmla="*/ 9 h 41"/>
                  <a:gd name="T82" fmla="*/ 11 w 44"/>
                  <a:gd name="T83" fmla="*/ 16 h 41"/>
                  <a:gd name="T84" fmla="*/ 12 w 44"/>
                  <a:gd name="T85" fmla="*/ 25 h 41"/>
                  <a:gd name="T86" fmla="*/ 13 w 44"/>
                  <a:gd name="T87" fmla="*/ 26 h 41"/>
                  <a:gd name="T88" fmla="*/ 18 w 44"/>
                  <a:gd name="T89" fmla="*/ 2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4" h="41">
                    <a:moveTo>
                      <a:pt x="18" y="28"/>
                    </a:moveTo>
                    <a:lnTo>
                      <a:pt x="25" y="28"/>
                    </a:lnTo>
                    <a:lnTo>
                      <a:pt x="35" y="26"/>
                    </a:lnTo>
                    <a:lnTo>
                      <a:pt x="36" y="26"/>
                    </a:lnTo>
                    <a:lnTo>
                      <a:pt x="37" y="29"/>
                    </a:lnTo>
                    <a:lnTo>
                      <a:pt x="37" y="33"/>
                    </a:lnTo>
                    <a:lnTo>
                      <a:pt x="37" y="36"/>
                    </a:lnTo>
                    <a:lnTo>
                      <a:pt x="39" y="39"/>
                    </a:lnTo>
                    <a:lnTo>
                      <a:pt x="39" y="40"/>
                    </a:lnTo>
                    <a:lnTo>
                      <a:pt x="40" y="41"/>
                    </a:lnTo>
                    <a:lnTo>
                      <a:pt x="40" y="40"/>
                    </a:lnTo>
                    <a:lnTo>
                      <a:pt x="40" y="39"/>
                    </a:lnTo>
                    <a:lnTo>
                      <a:pt x="41" y="39"/>
                    </a:lnTo>
                    <a:lnTo>
                      <a:pt x="41" y="30"/>
                    </a:lnTo>
                    <a:lnTo>
                      <a:pt x="41" y="26"/>
                    </a:lnTo>
                    <a:lnTo>
                      <a:pt x="44" y="25"/>
                    </a:lnTo>
                    <a:lnTo>
                      <a:pt x="42" y="22"/>
                    </a:lnTo>
                    <a:lnTo>
                      <a:pt x="41" y="20"/>
                    </a:lnTo>
                    <a:lnTo>
                      <a:pt x="35" y="19"/>
                    </a:lnTo>
                    <a:lnTo>
                      <a:pt x="25" y="19"/>
                    </a:lnTo>
                    <a:lnTo>
                      <a:pt x="20" y="18"/>
                    </a:lnTo>
                    <a:lnTo>
                      <a:pt x="19" y="17"/>
                    </a:lnTo>
                    <a:lnTo>
                      <a:pt x="17" y="13"/>
                    </a:lnTo>
                    <a:lnTo>
                      <a:pt x="17" y="11"/>
                    </a:lnTo>
                    <a:lnTo>
                      <a:pt x="16" y="7"/>
                    </a:lnTo>
                    <a:lnTo>
                      <a:pt x="18" y="6"/>
                    </a:lnTo>
                    <a:lnTo>
                      <a:pt x="25" y="5"/>
                    </a:lnTo>
                    <a:lnTo>
                      <a:pt x="27" y="2"/>
                    </a:lnTo>
                    <a:lnTo>
                      <a:pt x="25" y="2"/>
                    </a:lnTo>
                    <a:lnTo>
                      <a:pt x="19" y="1"/>
                    </a:lnTo>
                    <a:lnTo>
                      <a:pt x="14" y="1"/>
                    </a:lnTo>
                    <a:lnTo>
                      <a:pt x="12" y="1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7" y="7"/>
                    </a:lnTo>
                    <a:lnTo>
                      <a:pt x="8" y="7"/>
                    </a:lnTo>
                    <a:lnTo>
                      <a:pt x="11" y="9"/>
                    </a:lnTo>
                    <a:lnTo>
                      <a:pt x="11" y="16"/>
                    </a:lnTo>
                    <a:lnTo>
                      <a:pt x="12" y="25"/>
                    </a:lnTo>
                    <a:lnTo>
                      <a:pt x="13" y="26"/>
                    </a:lnTo>
                    <a:lnTo>
                      <a:pt x="18" y="2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1051">
                <a:extLst>
                  <a:ext uri="{FF2B5EF4-FFF2-40B4-BE49-F238E27FC236}">
                    <a16:creationId xmlns:a16="http://schemas.microsoft.com/office/drawing/2014/main" id="{12607644-95F0-C9DA-E9F4-F50C3952C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3" y="2470"/>
                <a:ext cx="22" cy="25"/>
              </a:xfrm>
              <a:custGeom>
                <a:avLst/>
                <a:gdLst>
                  <a:gd name="T0" fmla="*/ 77 w 110"/>
                  <a:gd name="T1" fmla="*/ 75 h 121"/>
                  <a:gd name="T2" fmla="*/ 70 w 110"/>
                  <a:gd name="T3" fmla="*/ 77 h 121"/>
                  <a:gd name="T4" fmla="*/ 59 w 110"/>
                  <a:gd name="T5" fmla="*/ 71 h 121"/>
                  <a:gd name="T6" fmla="*/ 47 w 110"/>
                  <a:gd name="T7" fmla="*/ 72 h 121"/>
                  <a:gd name="T8" fmla="*/ 42 w 110"/>
                  <a:gd name="T9" fmla="*/ 89 h 121"/>
                  <a:gd name="T10" fmla="*/ 41 w 110"/>
                  <a:gd name="T11" fmla="*/ 90 h 121"/>
                  <a:gd name="T12" fmla="*/ 38 w 110"/>
                  <a:gd name="T13" fmla="*/ 96 h 121"/>
                  <a:gd name="T14" fmla="*/ 42 w 110"/>
                  <a:gd name="T15" fmla="*/ 105 h 121"/>
                  <a:gd name="T16" fmla="*/ 49 w 110"/>
                  <a:gd name="T17" fmla="*/ 103 h 121"/>
                  <a:gd name="T18" fmla="*/ 51 w 110"/>
                  <a:gd name="T19" fmla="*/ 103 h 121"/>
                  <a:gd name="T20" fmla="*/ 52 w 110"/>
                  <a:gd name="T21" fmla="*/ 107 h 121"/>
                  <a:gd name="T22" fmla="*/ 54 w 110"/>
                  <a:gd name="T23" fmla="*/ 118 h 121"/>
                  <a:gd name="T24" fmla="*/ 52 w 110"/>
                  <a:gd name="T25" fmla="*/ 118 h 121"/>
                  <a:gd name="T26" fmla="*/ 42 w 110"/>
                  <a:gd name="T27" fmla="*/ 112 h 121"/>
                  <a:gd name="T28" fmla="*/ 26 w 110"/>
                  <a:gd name="T29" fmla="*/ 101 h 121"/>
                  <a:gd name="T30" fmla="*/ 20 w 110"/>
                  <a:gd name="T31" fmla="*/ 104 h 121"/>
                  <a:gd name="T32" fmla="*/ 23 w 110"/>
                  <a:gd name="T33" fmla="*/ 109 h 121"/>
                  <a:gd name="T34" fmla="*/ 20 w 110"/>
                  <a:gd name="T35" fmla="*/ 111 h 121"/>
                  <a:gd name="T36" fmla="*/ 14 w 110"/>
                  <a:gd name="T37" fmla="*/ 111 h 121"/>
                  <a:gd name="T38" fmla="*/ 9 w 110"/>
                  <a:gd name="T39" fmla="*/ 105 h 121"/>
                  <a:gd name="T40" fmla="*/ 1 w 110"/>
                  <a:gd name="T41" fmla="*/ 103 h 121"/>
                  <a:gd name="T42" fmla="*/ 7 w 110"/>
                  <a:gd name="T43" fmla="*/ 96 h 121"/>
                  <a:gd name="T44" fmla="*/ 6 w 110"/>
                  <a:gd name="T45" fmla="*/ 93 h 121"/>
                  <a:gd name="T46" fmla="*/ 0 w 110"/>
                  <a:gd name="T47" fmla="*/ 84 h 121"/>
                  <a:gd name="T48" fmla="*/ 0 w 110"/>
                  <a:gd name="T49" fmla="*/ 81 h 121"/>
                  <a:gd name="T50" fmla="*/ 1 w 110"/>
                  <a:gd name="T51" fmla="*/ 80 h 121"/>
                  <a:gd name="T52" fmla="*/ 1 w 110"/>
                  <a:gd name="T53" fmla="*/ 76 h 121"/>
                  <a:gd name="T54" fmla="*/ 6 w 110"/>
                  <a:gd name="T55" fmla="*/ 80 h 121"/>
                  <a:gd name="T56" fmla="*/ 8 w 110"/>
                  <a:gd name="T57" fmla="*/ 78 h 121"/>
                  <a:gd name="T58" fmla="*/ 12 w 110"/>
                  <a:gd name="T59" fmla="*/ 78 h 121"/>
                  <a:gd name="T60" fmla="*/ 19 w 110"/>
                  <a:gd name="T61" fmla="*/ 71 h 121"/>
                  <a:gd name="T62" fmla="*/ 25 w 110"/>
                  <a:gd name="T63" fmla="*/ 69 h 121"/>
                  <a:gd name="T64" fmla="*/ 36 w 110"/>
                  <a:gd name="T65" fmla="*/ 59 h 121"/>
                  <a:gd name="T66" fmla="*/ 42 w 110"/>
                  <a:gd name="T67" fmla="*/ 52 h 121"/>
                  <a:gd name="T68" fmla="*/ 48 w 110"/>
                  <a:gd name="T69" fmla="*/ 42 h 121"/>
                  <a:gd name="T70" fmla="*/ 52 w 110"/>
                  <a:gd name="T71" fmla="*/ 37 h 121"/>
                  <a:gd name="T72" fmla="*/ 75 w 110"/>
                  <a:gd name="T73" fmla="*/ 8 h 121"/>
                  <a:gd name="T74" fmla="*/ 82 w 110"/>
                  <a:gd name="T75" fmla="*/ 7 h 121"/>
                  <a:gd name="T76" fmla="*/ 87 w 110"/>
                  <a:gd name="T77" fmla="*/ 0 h 121"/>
                  <a:gd name="T78" fmla="*/ 92 w 110"/>
                  <a:gd name="T79" fmla="*/ 9 h 121"/>
                  <a:gd name="T80" fmla="*/ 94 w 110"/>
                  <a:gd name="T81" fmla="*/ 12 h 121"/>
                  <a:gd name="T82" fmla="*/ 107 w 110"/>
                  <a:gd name="T83" fmla="*/ 9 h 121"/>
                  <a:gd name="T84" fmla="*/ 106 w 110"/>
                  <a:gd name="T85" fmla="*/ 15 h 121"/>
                  <a:gd name="T86" fmla="*/ 94 w 110"/>
                  <a:gd name="T87" fmla="*/ 20 h 121"/>
                  <a:gd name="T88" fmla="*/ 77 w 110"/>
                  <a:gd name="T89" fmla="*/ 37 h 121"/>
                  <a:gd name="T90" fmla="*/ 74 w 110"/>
                  <a:gd name="T91" fmla="*/ 54 h 121"/>
                  <a:gd name="T92" fmla="*/ 80 w 110"/>
                  <a:gd name="T93" fmla="*/ 55 h 121"/>
                  <a:gd name="T94" fmla="*/ 80 w 110"/>
                  <a:gd name="T95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0" h="121">
                    <a:moveTo>
                      <a:pt x="80" y="72"/>
                    </a:moveTo>
                    <a:lnTo>
                      <a:pt x="77" y="75"/>
                    </a:lnTo>
                    <a:lnTo>
                      <a:pt x="74" y="77"/>
                    </a:lnTo>
                    <a:lnTo>
                      <a:pt x="70" y="77"/>
                    </a:lnTo>
                    <a:lnTo>
                      <a:pt x="69" y="78"/>
                    </a:lnTo>
                    <a:lnTo>
                      <a:pt x="59" y="71"/>
                    </a:lnTo>
                    <a:lnTo>
                      <a:pt x="51" y="69"/>
                    </a:lnTo>
                    <a:lnTo>
                      <a:pt x="47" y="72"/>
                    </a:lnTo>
                    <a:lnTo>
                      <a:pt x="43" y="87"/>
                    </a:lnTo>
                    <a:lnTo>
                      <a:pt x="42" y="89"/>
                    </a:lnTo>
                    <a:lnTo>
                      <a:pt x="41" y="89"/>
                    </a:lnTo>
                    <a:lnTo>
                      <a:pt x="41" y="90"/>
                    </a:lnTo>
                    <a:lnTo>
                      <a:pt x="41" y="93"/>
                    </a:lnTo>
                    <a:lnTo>
                      <a:pt x="38" y="96"/>
                    </a:lnTo>
                    <a:lnTo>
                      <a:pt x="38" y="101"/>
                    </a:lnTo>
                    <a:lnTo>
                      <a:pt x="42" y="105"/>
                    </a:lnTo>
                    <a:lnTo>
                      <a:pt x="44" y="105"/>
                    </a:lnTo>
                    <a:lnTo>
                      <a:pt x="49" y="103"/>
                    </a:lnTo>
                    <a:lnTo>
                      <a:pt x="49" y="101"/>
                    </a:lnTo>
                    <a:lnTo>
                      <a:pt x="51" y="103"/>
                    </a:lnTo>
                    <a:lnTo>
                      <a:pt x="51" y="104"/>
                    </a:lnTo>
                    <a:lnTo>
                      <a:pt x="52" y="107"/>
                    </a:lnTo>
                    <a:lnTo>
                      <a:pt x="54" y="115"/>
                    </a:lnTo>
                    <a:lnTo>
                      <a:pt x="54" y="118"/>
                    </a:lnTo>
                    <a:lnTo>
                      <a:pt x="54" y="121"/>
                    </a:lnTo>
                    <a:lnTo>
                      <a:pt x="52" y="118"/>
                    </a:lnTo>
                    <a:lnTo>
                      <a:pt x="49" y="115"/>
                    </a:lnTo>
                    <a:lnTo>
                      <a:pt x="42" y="112"/>
                    </a:lnTo>
                    <a:lnTo>
                      <a:pt x="30" y="104"/>
                    </a:lnTo>
                    <a:lnTo>
                      <a:pt x="26" y="101"/>
                    </a:lnTo>
                    <a:lnTo>
                      <a:pt x="23" y="103"/>
                    </a:lnTo>
                    <a:lnTo>
                      <a:pt x="20" y="104"/>
                    </a:lnTo>
                    <a:lnTo>
                      <a:pt x="20" y="105"/>
                    </a:lnTo>
                    <a:lnTo>
                      <a:pt x="23" y="109"/>
                    </a:lnTo>
                    <a:lnTo>
                      <a:pt x="21" y="111"/>
                    </a:lnTo>
                    <a:lnTo>
                      <a:pt x="20" y="111"/>
                    </a:lnTo>
                    <a:lnTo>
                      <a:pt x="20" y="112"/>
                    </a:lnTo>
                    <a:lnTo>
                      <a:pt x="14" y="111"/>
                    </a:lnTo>
                    <a:lnTo>
                      <a:pt x="13" y="109"/>
                    </a:lnTo>
                    <a:lnTo>
                      <a:pt x="9" y="105"/>
                    </a:lnTo>
                    <a:lnTo>
                      <a:pt x="6" y="104"/>
                    </a:lnTo>
                    <a:lnTo>
                      <a:pt x="1" y="103"/>
                    </a:lnTo>
                    <a:lnTo>
                      <a:pt x="6" y="99"/>
                    </a:lnTo>
                    <a:lnTo>
                      <a:pt x="7" y="96"/>
                    </a:lnTo>
                    <a:lnTo>
                      <a:pt x="7" y="95"/>
                    </a:lnTo>
                    <a:lnTo>
                      <a:pt x="6" y="93"/>
                    </a:lnTo>
                    <a:lnTo>
                      <a:pt x="3" y="90"/>
                    </a:lnTo>
                    <a:lnTo>
                      <a:pt x="0" y="84"/>
                    </a:lnTo>
                    <a:lnTo>
                      <a:pt x="0" y="83"/>
                    </a:lnTo>
                    <a:lnTo>
                      <a:pt x="0" y="81"/>
                    </a:lnTo>
                    <a:lnTo>
                      <a:pt x="0" y="80"/>
                    </a:lnTo>
                    <a:lnTo>
                      <a:pt x="1" y="80"/>
                    </a:lnTo>
                    <a:lnTo>
                      <a:pt x="0" y="76"/>
                    </a:lnTo>
                    <a:lnTo>
                      <a:pt x="1" y="76"/>
                    </a:lnTo>
                    <a:lnTo>
                      <a:pt x="2" y="76"/>
                    </a:lnTo>
                    <a:lnTo>
                      <a:pt x="6" y="80"/>
                    </a:lnTo>
                    <a:lnTo>
                      <a:pt x="8" y="80"/>
                    </a:lnTo>
                    <a:lnTo>
                      <a:pt x="8" y="78"/>
                    </a:lnTo>
                    <a:lnTo>
                      <a:pt x="9" y="78"/>
                    </a:lnTo>
                    <a:lnTo>
                      <a:pt x="12" y="78"/>
                    </a:lnTo>
                    <a:lnTo>
                      <a:pt x="18" y="73"/>
                    </a:lnTo>
                    <a:lnTo>
                      <a:pt x="19" y="71"/>
                    </a:lnTo>
                    <a:lnTo>
                      <a:pt x="23" y="71"/>
                    </a:lnTo>
                    <a:lnTo>
                      <a:pt x="25" y="69"/>
                    </a:lnTo>
                    <a:lnTo>
                      <a:pt x="31" y="65"/>
                    </a:lnTo>
                    <a:lnTo>
                      <a:pt x="36" y="59"/>
                    </a:lnTo>
                    <a:lnTo>
                      <a:pt x="40" y="55"/>
                    </a:lnTo>
                    <a:lnTo>
                      <a:pt x="42" y="52"/>
                    </a:lnTo>
                    <a:lnTo>
                      <a:pt x="43" y="50"/>
                    </a:lnTo>
                    <a:lnTo>
                      <a:pt x="48" y="42"/>
                    </a:lnTo>
                    <a:lnTo>
                      <a:pt x="49" y="38"/>
                    </a:lnTo>
                    <a:lnTo>
                      <a:pt x="52" y="37"/>
                    </a:lnTo>
                    <a:lnTo>
                      <a:pt x="71" y="14"/>
                    </a:lnTo>
                    <a:lnTo>
                      <a:pt x="75" y="8"/>
                    </a:lnTo>
                    <a:lnTo>
                      <a:pt x="76" y="7"/>
                    </a:lnTo>
                    <a:lnTo>
                      <a:pt x="82" y="7"/>
                    </a:lnTo>
                    <a:lnTo>
                      <a:pt x="86" y="4"/>
                    </a:lnTo>
                    <a:lnTo>
                      <a:pt x="87" y="0"/>
                    </a:lnTo>
                    <a:lnTo>
                      <a:pt x="92" y="4"/>
                    </a:lnTo>
                    <a:lnTo>
                      <a:pt x="92" y="9"/>
                    </a:lnTo>
                    <a:lnTo>
                      <a:pt x="93" y="12"/>
                    </a:lnTo>
                    <a:lnTo>
                      <a:pt x="94" y="12"/>
                    </a:lnTo>
                    <a:lnTo>
                      <a:pt x="98" y="13"/>
                    </a:lnTo>
                    <a:lnTo>
                      <a:pt x="107" y="9"/>
                    </a:lnTo>
                    <a:lnTo>
                      <a:pt x="110" y="13"/>
                    </a:lnTo>
                    <a:lnTo>
                      <a:pt x="106" y="15"/>
                    </a:lnTo>
                    <a:lnTo>
                      <a:pt x="101" y="18"/>
                    </a:lnTo>
                    <a:lnTo>
                      <a:pt x="94" y="20"/>
                    </a:lnTo>
                    <a:lnTo>
                      <a:pt x="87" y="25"/>
                    </a:lnTo>
                    <a:lnTo>
                      <a:pt x="77" y="37"/>
                    </a:lnTo>
                    <a:lnTo>
                      <a:pt x="74" y="44"/>
                    </a:lnTo>
                    <a:lnTo>
                      <a:pt x="74" y="54"/>
                    </a:lnTo>
                    <a:lnTo>
                      <a:pt x="77" y="55"/>
                    </a:lnTo>
                    <a:lnTo>
                      <a:pt x="80" y="55"/>
                    </a:lnTo>
                    <a:lnTo>
                      <a:pt x="80" y="67"/>
                    </a:lnTo>
                    <a:lnTo>
                      <a:pt x="80" y="7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052">
                <a:extLst>
                  <a:ext uri="{FF2B5EF4-FFF2-40B4-BE49-F238E27FC236}">
                    <a16:creationId xmlns:a16="http://schemas.microsoft.com/office/drawing/2014/main" id="{F93F869E-6F78-5FAF-500C-903B3626E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2428"/>
                <a:ext cx="11" cy="30"/>
              </a:xfrm>
              <a:custGeom>
                <a:avLst/>
                <a:gdLst>
                  <a:gd name="T0" fmla="*/ 31 w 58"/>
                  <a:gd name="T1" fmla="*/ 64 h 152"/>
                  <a:gd name="T2" fmla="*/ 43 w 58"/>
                  <a:gd name="T3" fmla="*/ 64 h 152"/>
                  <a:gd name="T4" fmla="*/ 46 w 58"/>
                  <a:gd name="T5" fmla="*/ 68 h 152"/>
                  <a:gd name="T6" fmla="*/ 45 w 58"/>
                  <a:gd name="T7" fmla="*/ 69 h 152"/>
                  <a:gd name="T8" fmla="*/ 42 w 58"/>
                  <a:gd name="T9" fmla="*/ 70 h 152"/>
                  <a:gd name="T10" fmla="*/ 36 w 58"/>
                  <a:gd name="T11" fmla="*/ 70 h 152"/>
                  <a:gd name="T12" fmla="*/ 34 w 58"/>
                  <a:gd name="T13" fmla="*/ 95 h 152"/>
                  <a:gd name="T14" fmla="*/ 36 w 58"/>
                  <a:gd name="T15" fmla="*/ 104 h 152"/>
                  <a:gd name="T16" fmla="*/ 39 w 58"/>
                  <a:gd name="T17" fmla="*/ 110 h 152"/>
                  <a:gd name="T18" fmla="*/ 39 w 58"/>
                  <a:gd name="T19" fmla="*/ 114 h 152"/>
                  <a:gd name="T20" fmla="*/ 56 w 58"/>
                  <a:gd name="T21" fmla="*/ 129 h 152"/>
                  <a:gd name="T22" fmla="*/ 57 w 58"/>
                  <a:gd name="T23" fmla="*/ 131 h 152"/>
                  <a:gd name="T24" fmla="*/ 54 w 58"/>
                  <a:gd name="T25" fmla="*/ 134 h 152"/>
                  <a:gd name="T26" fmla="*/ 52 w 58"/>
                  <a:gd name="T27" fmla="*/ 140 h 152"/>
                  <a:gd name="T28" fmla="*/ 43 w 58"/>
                  <a:gd name="T29" fmla="*/ 152 h 152"/>
                  <a:gd name="T30" fmla="*/ 43 w 58"/>
                  <a:gd name="T31" fmla="*/ 143 h 152"/>
                  <a:gd name="T32" fmla="*/ 48 w 58"/>
                  <a:gd name="T33" fmla="*/ 129 h 152"/>
                  <a:gd name="T34" fmla="*/ 45 w 58"/>
                  <a:gd name="T35" fmla="*/ 126 h 152"/>
                  <a:gd name="T36" fmla="*/ 36 w 58"/>
                  <a:gd name="T37" fmla="*/ 117 h 152"/>
                  <a:gd name="T38" fmla="*/ 33 w 58"/>
                  <a:gd name="T39" fmla="*/ 114 h 152"/>
                  <a:gd name="T40" fmla="*/ 29 w 58"/>
                  <a:gd name="T41" fmla="*/ 117 h 152"/>
                  <a:gd name="T42" fmla="*/ 13 w 58"/>
                  <a:gd name="T43" fmla="*/ 119 h 152"/>
                  <a:gd name="T44" fmla="*/ 14 w 58"/>
                  <a:gd name="T45" fmla="*/ 115 h 152"/>
                  <a:gd name="T46" fmla="*/ 18 w 58"/>
                  <a:gd name="T47" fmla="*/ 114 h 152"/>
                  <a:gd name="T48" fmla="*/ 19 w 58"/>
                  <a:gd name="T49" fmla="*/ 104 h 152"/>
                  <a:gd name="T50" fmla="*/ 24 w 58"/>
                  <a:gd name="T51" fmla="*/ 104 h 152"/>
                  <a:gd name="T52" fmla="*/ 25 w 58"/>
                  <a:gd name="T53" fmla="*/ 98 h 152"/>
                  <a:gd name="T54" fmla="*/ 23 w 58"/>
                  <a:gd name="T55" fmla="*/ 94 h 152"/>
                  <a:gd name="T56" fmla="*/ 27 w 58"/>
                  <a:gd name="T57" fmla="*/ 70 h 152"/>
                  <a:gd name="T58" fmla="*/ 22 w 58"/>
                  <a:gd name="T59" fmla="*/ 39 h 152"/>
                  <a:gd name="T60" fmla="*/ 16 w 58"/>
                  <a:gd name="T61" fmla="*/ 33 h 152"/>
                  <a:gd name="T62" fmla="*/ 10 w 58"/>
                  <a:gd name="T63" fmla="*/ 23 h 152"/>
                  <a:gd name="T64" fmla="*/ 0 w 58"/>
                  <a:gd name="T65" fmla="*/ 6 h 152"/>
                  <a:gd name="T66" fmla="*/ 4 w 58"/>
                  <a:gd name="T67" fmla="*/ 1 h 152"/>
                  <a:gd name="T68" fmla="*/ 6 w 58"/>
                  <a:gd name="T69" fmla="*/ 0 h 152"/>
                  <a:gd name="T70" fmla="*/ 7 w 58"/>
                  <a:gd name="T71" fmla="*/ 9 h 152"/>
                  <a:gd name="T72" fmla="*/ 17 w 58"/>
                  <a:gd name="T73" fmla="*/ 20 h 152"/>
                  <a:gd name="T74" fmla="*/ 22 w 58"/>
                  <a:gd name="T75" fmla="*/ 26 h 152"/>
                  <a:gd name="T76" fmla="*/ 24 w 58"/>
                  <a:gd name="T77" fmla="*/ 30 h 152"/>
                  <a:gd name="T78" fmla="*/ 28 w 58"/>
                  <a:gd name="T79" fmla="*/ 46 h 152"/>
                  <a:gd name="T80" fmla="*/ 30 w 58"/>
                  <a:gd name="T81" fmla="*/ 6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8" h="152">
                    <a:moveTo>
                      <a:pt x="30" y="62"/>
                    </a:moveTo>
                    <a:lnTo>
                      <a:pt x="31" y="64"/>
                    </a:lnTo>
                    <a:lnTo>
                      <a:pt x="35" y="66"/>
                    </a:lnTo>
                    <a:lnTo>
                      <a:pt x="43" y="64"/>
                    </a:lnTo>
                    <a:lnTo>
                      <a:pt x="46" y="64"/>
                    </a:lnTo>
                    <a:lnTo>
                      <a:pt x="46" y="68"/>
                    </a:lnTo>
                    <a:lnTo>
                      <a:pt x="45" y="68"/>
                    </a:lnTo>
                    <a:lnTo>
                      <a:pt x="45" y="69"/>
                    </a:lnTo>
                    <a:lnTo>
                      <a:pt x="45" y="70"/>
                    </a:lnTo>
                    <a:lnTo>
                      <a:pt x="42" y="70"/>
                    </a:lnTo>
                    <a:lnTo>
                      <a:pt x="41" y="70"/>
                    </a:lnTo>
                    <a:lnTo>
                      <a:pt x="36" y="70"/>
                    </a:lnTo>
                    <a:lnTo>
                      <a:pt x="35" y="75"/>
                    </a:lnTo>
                    <a:lnTo>
                      <a:pt x="34" y="95"/>
                    </a:lnTo>
                    <a:lnTo>
                      <a:pt x="34" y="100"/>
                    </a:lnTo>
                    <a:lnTo>
                      <a:pt x="36" y="104"/>
                    </a:lnTo>
                    <a:lnTo>
                      <a:pt x="37" y="106"/>
                    </a:lnTo>
                    <a:lnTo>
                      <a:pt x="39" y="110"/>
                    </a:lnTo>
                    <a:lnTo>
                      <a:pt x="36" y="110"/>
                    </a:lnTo>
                    <a:lnTo>
                      <a:pt x="39" y="114"/>
                    </a:lnTo>
                    <a:lnTo>
                      <a:pt x="48" y="121"/>
                    </a:lnTo>
                    <a:lnTo>
                      <a:pt x="56" y="129"/>
                    </a:lnTo>
                    <a:lnTo>
                      <a:pt x="58" y="131"/>
                    </a:lnTo>
                    <a:lnTo>
                      <a:pt x="57" y="131"/>
                    </a:lnTo>
                    <a:lnTo>
                      <a:pt x="57" y="132"/>
                    </a:lnTo>
                    <a:lnTo>
                      <a:pt x="54" y="134"/>
                    </a:lnTo>
                    <a:lnTo>
                      <a:pt x="54" y="137"/>
                    </a:lnTo>
                    <a:lnTo>
                      <a:pt x="52" y="140"/>
                    </a:lnTo>
                    <a:lnTo>
                      <a:pt x="48" y="144"/>
                    </a:lnTo>
                    <a:lnTo>
                      <a:pt x="43" y="152"/>
                    </a:lnTo>
                    <a:lnTo>
                      <a:pt x="42" y="152"/>
                    </a:lnTo>
                    <a:lnTo>
                      <a:pt x="43" y="143"/>
                    </a:lnTo>
                    <a:lnTo>
                      <a:pt x="48" y="134"/>
                    </a:lnTo>
                    <a:lnTo>
                      <a:pt x="48" y="129"/>
                    </a:lnTo>
                    <a:lnTo>
                      <a:pt x="47" y="126"/>
                    </a:lnTo>
                    <a:lnTo>
                      <a:pt x="45" y="126"/>
                    </a:lnTo>
                    <a:lnTo>
                      <a:pt x="40" y="123"/>
                    </a:lnTo>
                    <a:lnTo>
                      <a:pt x="36" y="117"/>
                    </a:lnTo>
                    <a:lnTo>
                      <a:pt x="34" y="114"/>
                    </a:lnTo>
                    <a:lnTo>
                      <a:pt x="33" y="114"/>
                    </a:lnTo>
                    <a:lnTo>
                      <a:pt x="30" y="114"/>
                    </a:lnTo>
                    <a:lnTo>
                      <a:pt x="29" y="117"/>
                    </a:lnTo>
                    <a:lnTo>
                      <a:pt x="16" y="120"/>
                    </a:lnTo>
                    <a:lnTo>
                      <a:pt x="13" y="119"/>
                    </a:lnTo>
                    <a:lnTo>
                      <a:pt x="14" y="117"/>
                    </a:lnTo>
                    <a:lnTo>
                      <a:pt x="14" y="115"/>
                    </a:lnTo>
                    <a:lnTo>
                      <a:pt x="16" y="115"/>
                    </a:lnTo>
                    <a:lnTo>
                      <a:pt x="18" y="114"/>
                    </a:lnTo>
                    <a:lnTo>
                      <a:pt x="18" y="108"/>
                    </a:lnTo>
                    <a:lnTo>
                      <a:pt x="19" y="104"/>
                    </a:lnTo>
                    <a:lnTo>
                      <a:pt x="23" y="104"/>
                    </a:lnTo>
                    <a:lnTo>
                      <a:pt x="24" y="104"/>
                    </a:lnTo>
                    <a:lnTo>
                      <a:pt x="25" y="104"/>
                    </a:lnTo>
                    <a:lnTo>
                      <a:pt x="25" y="98"/>
                    </a:lnTo>
                    <a:lnTo>
                      <a:pt x="23" y="95"/>
                    </a:lnTo>
                    <a:lnTo>
                      <a:pt x="23" y="94"/>
                    </a:lnTo>
                    <a:lnTo>
                      <a:pt x="27" y="77"/>
                    </a:lnTo>
                    <a:lnTo>
                      <a:pt x="27" y="70"/>
                    </a:lnTo>
                    <a:lnTo>
                      <a:pt x="24" y="67"/>
                    </a:lnTo>
                    <a:lnTo>
                      <a:pt x="22" y="39"/>
                    </a:lnTo>
                    <a:lnTo>
                      <a:pt x="19" y="35"/>
                    </a:lnTo>
                    <a:lnTo>
                      <a:pt x="16" y="33"/>
                    </a:lnTo>
                    <a:lnTo>
                      <a:pt x="12" y="30"/>
                    </a:lnTo>
                    <a:lnTo>
                      <a:pt x="10" y="23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1" y="4"/>
                    </a:lnTo>
                    <a:lnTo>
                      <a:pt x="4" y="1"/>
                    </a:lnTo>
                    <a:lnTo>
                      <a:pt x="5" y="1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7" y="9"/>
                    </a:lnTo>
                    <a:lnTo>
                      <a:pt x="10" y="12"/>
                    </a:lnTo>
                    <a:lnTo>
                      <a:pt x="17" y="20"/>
                    </a:lnTo>
                    <a:lnTo>
                      <a:pt x="20" y="22"/>
                    </a:lnTo>
                    <a:lnTo>
                      <a:pt x="22" y="26"/>
                    </a:lnTo>
                    <a:lnTo>
                      <a:pt x="23" y="30"/>
                    </a:lnTo>
                    <a:lnTo>
                      <a:pt x="24" y="30"/>
                    </a:lnTo>
                    <a:lnTo>
                      <a:pt x="24" y="33"/>
                    </a:lnTo>
                    <a:lnTo>
                      <a:pt x="28" y="46"/>
                    </a:lnTo>
                    <a:lnTo>
                      <a:pt x="28" y="55"/>
                    </a:lnTo>
                    <a:lnTo>
                      <a:pt x="30" y="6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053">
                <a:extLst>
                  <a:ext uri="{FF2B5EF4-FFF2-40B4-BE49-F238E27FC236}">
                    <a16:creationId xmlns:a16="http://schemas.microsoft.com/office/drawing/2014/main" id="{AB91A445-9861-6340-AC1E-900E13F36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488"/>
                <a:ext cx="9" cy="8"/>
              </a:xfrm>
              <a:custGeom>
                <a:avLst/>
                <a:gdLst>
                  <a:gd name="T0" fmla="*/ 25 w 44"/>
                  <a:gd name="T1" fmla="*/ 28 h 41"/>
                  <a:gd name="T2" fmla="*/ 35 w 44"/>
                  <a:gd name="T3" fmla="*/ 26 h 41"/>
                  <a:gd name="T4" fmla="*/ 36 w 44"/>
                  <a:gd name="T5" fmla="*/ 26 h 41"/>
                  <a:gd name="T6" fmla="*/ 37 w 44"/>
                  <a:gd name="T7" fmla="*/ 29 h 41"/>
                  <a:gd name="T8" fmla="*/ 37 w 44"/>
                  <a:gd name="T9" fmla="*/ 33 h 41"/>
                  <a:gd name="T10" fmla="*/ 37 w 44"/>
                  <a:gd name="T11" fmla="*/ 36 h 41"/>
                  <a:gd name="T12" fmla="*/ 39 w 44"/>
                  <a:gd name="T13" fmla="*/ 39 h 41"/>
                  <a:gd name="T14" fmla="*/ 39 w 44"/>
                  <a:gd name="T15" fmla="*/ 40 h 41"/>
                  <a:gd name="T16" fmla="*/ 40 w 44"/>
                  <a:gd name="T17" fmla="*/ 41 h 41"/>
                  <a:gd name="T18" fmla="*/ 40 w 44"/>
                  <a:gd name="T19" fmla="*/ 40 h 41"/>
                  <a:gd name="T20" fmla="*/ 40 w 44"/>
                  <a:gd name="T21" fmla="*/ 39 h 41"/>
                  <a:gd name="T22" fmla="*/ 41 w 44"/>
                  <a:gd name="T23" fmla="*/ 39 h 41"/>
                  <a:gd name="T24" fmla="*/ 41 w 44"/>
                  <a:gd name="T25" fmla="*/ 30 h 41"/>
                  <a:gd name="T26" fmla="*/ 41 w 44"/>
                  <a:gd name="T27" fmla="*/ 26 h 41"/>
                  <a:gd name="T28" fmla="*/ 44 w 44"/>
                  <a:gd name="T29" fmla="*/ 25 h 41"/>
                  <a:gd name="T30" fmla="*/ 42 w 44"/>
                  <a:gd name="T31" fmla="*/ 22 h 41"/>
                  <a:gd name="T32" fmla="*/ 41 w 44"/>
                  <a:gd name="T33" fmla="*/ 20 h 41"/>
                  <a:gd name="T34" fmla="*/ 35 w 44"/>
                  <a:gd name="T35" fmla="*/ 19 h 41"/>
                  <a:gd name="T36" fmla="*/ 25 w 44"/>
                  <a:gd name="T37" fmla="*/ 19 h 41"/>
                  <a:gd name="T38" fmla="*/ 20 w 44"/>
                  <a:gd name="T39" fmla="*/ 18 h 41"/>
                  <a:gd name="T40" fmla="*/ 19 w 44"/>
                  <a:gd name="T41" fmla="*/ 17 h 41"/>
                  <a:gd name="T42" fmla="*/ 17 w 44"/>
                  <a:gd name="T43" fmla="*/ 13 h 41"/>
                  <a:gd name="T44" fmla="*/ 17 w 44"/>
                  <a:gd name="T45" fmla="*/ 11 h 41"/>
                  <a:gd name="T46" fmla="*/ 16 w 44"/>
                  <a:gd name="T47" fmla="*/ 7 h 41"/>
                  <a:gd name="T48" fmla="*/ 18 w 44"/>
                  <a:gd name="T49" fmla="*/ 6 h 41"/>
                  <a:gd name="T50" fmla="*/ 25 w 44"/>
                  <a:gd name="T51" fmla="*/ 5 h 41"/>
                  <a:gd name="T52" fmla="*/ 27 w 44"/>
                  <a:gd name="T53" fmla="*/ 2 h 41"/>
                  <a:gd name="T54" fmla="*/ 25 w 44"/>
                  <a:gd name="T55" fmla="*/ 2 h 41"/>
                  <a:gd name="T56" fmla="*/ 19 w 44"/>
                  <a:gd name="T57" fmla="*/ 1 h 41"/>
                  <a:gd name="T58" fmla="*/ 14 w 44"/>
                  <a:gd name="T59" fmla="*/ 1 h 41"/>
                  <a:gd name="T60" fmla="*/ 12 w 44"/>
                  <a:gd name="T61" fmla="*/ 1 h 41"/>
                  <a:gd name="T62" fmla="*/ 11 w 44"/>
                  <a:gd name="T63" fmla="*/ 1 h 41"/>
                  <a:gd name="T64" fmla="*/ 6 w 44"/>
                  <a:gd name="T65" fmla="*/ 0 h 41"/>
                  <a:gd name="T66" fmla="*/ 2 w 44"/>
                  <a:gd name="T67" fmla="*/ 3 h 41"/>
                  <a:gd name="T68" fmla="*/ 0 w 44"/>
                  <a:gd name="T69" fmla="*/ 3 h 41"/>
                  <a:gd name="T70" fmla="*/ 0 w 44"/>
                  <a:gd name="T71" fmla="*/ 5 h 41"/>
                  <a:gd name="T72" fmla="*/ 1 w 44"/>
                  <a:gd name="T73" fmla="*/ 7 h 41"/>
                  <a:gd name="T74" fmla="*/ 7 w 44"/>
                  <a:gd name="T75" fmla="*/ 7 h 41"/>
                  <a:gd name="T76" fmla="*/ 8 w 44"/>
                  <a:gd name="T77" fmla="*/ 7 h 41"/>
                  <a:gd name="T78" fmla="*/ 11 w 44"/>
                  <a:gd name="T79" fmla="*/ 9 h 41"/>
                  <a:gd name="T80" fmla="*/ 11 w 44"/>
                  <a:gd name="T81" fmla="*/ 16 h 41"/>
                  <a:gd name="T82" fmla="*/ 12 w 44"/>
                  <a:gd name="T83" fmla="*/ 25 h 41"/>
                  <a:gd name="T84" fmla="*/ 13 w 44"/>
                  <a:gd name="T85" fmla="*/ 26 h 41"/>
                  <a:gd name="T86" fmla="*/ 18 w 44"/>
                  <a:gd name="T87" fmla="*/ 28 h 41"/>
                  <a:gd name="T88" fmla="*/ 25 w 44"/>
                  <a:gd name="T89" fmla="*/ 2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4" h="41">
                    <a:moveTo>
                      <a:pt x="25" y="28"/>
                    </a:moveTo>
                    <a:lnTo>
                      <a:pt x="35" y="26"/>
                    </a:lnTo>
                    <a:lnTo>
                      <a:pt x="36" y="26"/>
                    </a:lnTo>
                    <a:lnTo>
                      <a:pt x="37" y="29"/>
                    </a:lnTo>
                    <a:lnTo>
                      <a:pt x="37" y="33"/>
                    </a:lnTo>
                    <a:lnTo>
                      <a:pt x="37" y="36"/>
                    </a:lnTo>
                    <a:lnTo>
                      <a:pt x="39" y="39"/>
                    </a:lnTo>
                    <a:lnTo>
                      <a:pt x="39" y="40"/>
                    </a:lnTo>
                    <a:lnTo>
                      <a:pt x="40" y="41"/>
                    </a:lnTo>
                    <a:lnTo>
                      <a:pt x="40" y="40"/>
                    </a:lnTo>
                    <a:lnTo>
                      <a:pt x="40" y="39"/>
                    </a:lnTo>
                    <a:lnTo>
                      <a:pt x="41" y="39"/>
                    </a:lnTo>
                    <a:lnTo>
                      <a:pt x="41" y="30"/>
                    </a:lnTo>
                    <a:lnTo>
                      <a:pt x="41" y="26"/>
                    </a:lnTo>
                    <a:lnTo>
                      <a:pt x="44" y="25"/>
                    </a:lnTo>
                    <a:lnTo>
                      <a:pt x="42" y="22"/>
                    </a:lnTo>
                    <a:lnTo>
                      <a:pt x="41" y="20"/>
                    </a:lnTo>
                    <a:lnTo>
                      <a:pt x="35" y="19"/>
                    </a:lnTo>
                    <a:lnTo>
                      <a:pt x="25" y="19"/>
                    </a:lnTo>
                    <a:lnTo>
                      <a:pt x="20" y="18"/>
                    </a:lnTo>
                    <a:lnTo>
                      <a:pt x="19" y="17"/>
                    </a:lnTo>
                    <a:lnTo>
                      <a:pt x="17" y="13"/>
                    </a:lnTo>
                    <a:lnTo>
                      <a:pt x="17" y="11"/>
                    </a:lnTo>
                    <a:lnTo>
                      <a:pt x="16" y="7"/>
                    </a:lnTo>
                    <a:lnTo>
                      <a:pt x="18" y="6"/>
                    </a:lnTo>
                    <a:lnTo>
                      <a:pt x="25" y="5"/>
                    </a:lnTo>
                    <a:lnTo>
                      <a:pt x="27" y="2"/>
                    </a:lnTo>
                    <a:lnTo>
                      <a:pt x="25" y="2"/>
                    </a:lnTo>
                    <a:lnTo>
                      <a:pt x="19" y="1"/>
                    </a:lnTo>
                    <a:lnTo>
                      <a:pt x="14" y="1"/>
                    </a:lnTo>
                    <a:lnTo>
                      <a:pt x="12" y="1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1" y="7"/>
                    </a:lnTo>
                    <a:lnTo>
                      <a:pt x="7" y="7"/>
                    </a:lnTo>
                    <a:lnTo>
                      <a:pt x="8" y="7"/>
                    </a:lnTo>
                    <a:lnTo>
                      <a:pt x="11" y="9"/>
                    </a:lnTo>
                    <a:lnTo>
                      <a:pt x="11" y="16"/>
                    </a:lnTo>
                    <a:lnTo>
                      <a:pt x="12" y="25"/>
                    </a:lnTo>
                    <a:lnTo>
                      <a:pt x="13" y="26"/>
                    </a:lnTo>
                    <a:lnTo>
                      <a:pt x="18" y="28"/>
                    </a:lnTo>
                    <a:lnTo>
                      <a:pt x="25" y="2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054">
                <a:extLst>
                  <a:ext uri="{FF2B5EF4-FFF2-40B4-BE49-F238E27FC236}">
                    <a16:creationId xmlns:a16="http://schemas.microsoft.com/office/drawing/2014/main" id="{614C218A-FF5B-52BD-993C-584D44E1B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2546"/>
                <a:ext cx="44" cy="42"/>
              </a:xfrm>
              <a:custGeom>
                <a:avLst/>
                <a:gdLst>
                  <a:gd name="T0" fmla="*/ 12 w 222"/>
                  <a:gd name="T1" fmla="*/ 7 h 210"/>
                  <a:gd name="T2" fmla="*/ 17 w 222"/>
                  <a:gd name="T3" fmla="*/ 19 h 210"/>
                  <a:gd name="T4" fmla="*/ 20 w 222"/>
                  <a:gd name="T5" fmla="*/ 23 h 210"/>
                  <a:gd name="T6" fmla="*/ 14 w 222"/>
                  <a:gd name="T7" fmla="*/ 25 h 210"/>
                  <a:gd name="T8" fmla="*/ 16 w 222"/>
                  <a:gd name="T9" fmla="*/ 35 h 210"/>
                  <a:gd name="T10" fmla="*/ 10 w 222"/>
                  <a:gd name="T11" fmla="*/ 50 h 210"/>
                  <a:gd name="T12" fmla="*/ 4 w 222"/>
                  <a:gd name="T13" fmla="*/ 90 h 210"/>
                  <a:gd name="T14" fmla="*/ 6 w 222"/>
                  <a:gd name="T15" fmla="*/ 108 h 210"/>
                  <a:gd name="T16" fmla="*/ 10 w 222"/>
                  <a:gd name="T17" fmla="*/ 114 h 210"/>
                  <a:gd name="T18" fmla="*/ 43 w 222"/>
                  <a:gd name="T19" fmla="*/ 115 h 210"/>
                  <a:gd name="T20" fmla="*/ 55 w 222"/>
                  <a:gd name="T21" fmla="*/ 126 h 210"/>
                  <a:gd name="T22" fmla="*/ 64 w 222"/>
                  <a:gd name="T23" fmla="*/ 177 h 210"/>
                  <a:gd name="T24" fmla="*/ 64 w 222"/>
                  <a:gd name="T25" fmla="*/ 185 h 210"/>
                  <a:gd name="T26" fmla="*/ 61 w 222"/>
                  <a:gd name="T27" fmla="*/ 194 h 210"/>
                  <a:gd name="T28" fmla="*/ 54 w 222"/>
                  <a:gd name="T29" fmla="*/ 202 h 210"/>
                  <a:gd name="T30" fmla="*/ 70 w 222"/>
                  <a:gd name="T31" fmla="*/ 206 h 210"/>
                  <a:gd name="T32" fmla="*/ 114 w 222"/>
                  <a:gd name="T33" fmla="*/ 201 h 210"/>
                  <a:gd name="T34" fmla="*/ 120 w 222"/>
                  <a:gd name="T35" fmla="*/ 208 h 210"/>
                  <a:gd name="T36" fmla="*/ 132 w 222"/>
                  <a:gd name="T37" fmla="*/ 208 h 210"/>
                  <a:gd name="T38" fmla="*/ 160 w 222"/>
                  <a:gd name="T39" fmla="*/ 184 h 210"/>
                  <a:gd name="T40" fmla="*/ 180 w 222"/>
                  <a:gd name="T41" fmla="*/ 171 h 210"/>
                  <a:gd name="T42" fmla="*/ 195 w 222"/>
                  <a:gd name="T43" fmla="*/ 148 h 210"/>
                  <a:gd name="T44" fmla="*/ 194 w 222"/>
                  <a:gd name="T45" fmla="*/ 142 h 210"/>
                  <a:gd name="T46" fmla="*/ 190 w 222"/>
                  <a:gd name="T47" fmla="*/ 137 h 210"/>
                  <a:gd name="T48" fmla="*/ 210 w 222"/>
                  <a:gd name="T49" fmla="*/ 137 h 210"/>
                  <a:gd name="T50" fmla="*/ 220 w 222"/>
                  <a:gd name="T51" fmla="*/ 132 h 210"/>
                  <a:gd name="T52" fmla="*/ 221 w 222"/>
                  <a:gd name="T53" fmla="*/ 124 h 210"/>
                  <a:gd name="T54" fmla="*/ 221 w 222"/>
                  <a:gd name="T55" fmla="*/ 116 h 210"/>
                  <a:gd name="T56" fmla="*/ 217 w 222"/>
                  <a:gd name="T57" fmla="*/ 98 h 210"/>
                  <a:gd name="T58" fmla="*/ 204 w 222"/>
                  <a:gd name="T59" fmla="*/ 79 h 210"/>
                  <a:gd name="T60" fmla="*/ 194 w 222"/>
                  <a:gd name="T61" fmla="*/ 79 h 210"/>
                  <a:gd name="T62" fmla="*/ 184 w 222"/>
                  <a:gd name="T63" fmla="*/ 87 h 210"/>
                  <a:gd name="T64" fmla="*/ 181 w 222"/>
                  <a:gd name="T65" fmla="*/ 93 h 210"/>
                  <a:gd name="T66" fmla="*/ 176 w 222"/>
                  <a:gd name="T67" fmla="*/ 99 h 210"/>
                  <a:gd name="T68" fmla="*/ 154 w 222"/>
                  <a:gd name="T69" fmla="*/ 117 h 210"/>
                  <a:gd name="T70" fmla="*/ 148 w 222"/>
                  <a:gd name="T71" fmla="*/ 127 h 210"/>
                  <a:gd name="T72" fmla="*/ 132 w 222"/>
                  <a:gd name="T73" fmla="*/ 105 h 210"/>
                  <a:gd name="T74" fmla="*/ 115 w 222"/>
                  <a:gd name="T75" fmla="*/ 69 h 210"/>
                  <a:gd name="T76" fmla="*/ 115 w 222"/>
                  <a:gd name="T77" fmla="*/ 57 h 210"/>
                  <a:gd name="T78" fmla="*/ 114 w 222"/>
                  <a:gd name="T79" fmla="*/ 41 h 210"/>
                  <a:gd name="T80" fmla="*/ 63 w 222"/>
                  <a:gd name="T81" fmla="*/ 37 h 210"/>
                  <a:gd name="T82" fmla="*/ 46 w 222"/>
                  <a:gd name="T83" fmla="*/ 41 h 210"/>
                  <a:gd name="T84" fmla="*/ 35 w 222"/>
                  <a:gd name="T85" fmla="*/ 23 h 210"/>
                  <a:gd name="T86" fmla="*/ 32 w 222"/>
                  <a:gd name="T87" fmla="*/ 14 h 210"/>
                  <a:gd name="T88" fmla="*/ 27 w 222"/>
                  <a:gd name="T89" fmla="*/ 5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2" h="210">
                    <a:moveTo>
                      <a:pt x="17" y="1"/>
                    </a:moveTo>
                    <a:lnTo>
                      <a:pt x="14" y="2"/>
                    </a:lnTo>
                    <a:lnTo>
                      <a:pt x="12" y="7"/>
                    </a:lnTo>
                    <a:lnTo>
                      <a:pt x="12" y="14"/>
                    </a:lnTo>
                    <a:lnTo>
                      <a:pt x="16" y="19"/>
                    </a:lnTo>
                    <a:lnTo>
                      <a:pt x="17" y="19"/>
                    </a:lnTo>
                    <a:lnTo>
                      <a:pt x="20" y="21"/>
                    </a:lnTo>
                    <a:lnTo>
                      <a:pt x="21" y="23"/>
                    </a:lnTo>
                    <a:lnTo>
                      <a:pt x="20" y="23"/>
                    </a:lnTo>
                    <a:lnTo>
                      <a:pt x="20" y="24"/>
                    </a:lnTo>
                    <a:lnTo>
                      <a:pt x="17" y="25"/>
                    </a:lnTo>
                    <a:lnTo>
                      <a:pt x="14" y="25"/>
                    </a:lnTo>
                    <a:lnTo>
                      <a:pt x="14" y="28"/>
                    </a:lnTo>
                    <a:lnTo>
                      <a:pt x="14" y="30"/>
                    </a:lnTo>
                    <a:lnTo>
                      <a:pt x="16" y="35"/>
                    </a:lnTo>
                    <a:lnTo>
                      <a:pt x="16" y="37"/>
                    </a:lnTo>
                    <a:lnTo>
                      <a:pt x="15" y="41"/>
                    </a:lnTo>
                    <a:lnTo>
                      <a:pt x="10" y="50"/>
                    </a:lnTo>
                    <a:lnTo>
                      <a:pt x="3" y="62"/>
                    </a:lnTo>
                    <a:lnTo>
                      <a:pt x="0" y="75"/>
                    </a:lnTo>
                    <a:lnTo>
                      <a:pt x="4" y="90"/>
                    </a:lnTo>
                    <a:lnTo>
                      <a:pt x="6" y="96"/>
                    </a:lnTo>
                    <a:lnTo>
                      <a:pt x="6" y="101"/>
                    </a:lnTo>
                    <a:lnTo>
                      <a:pt x="6" y="108"/>
                    </a:lnTo>
                    <a:lnTo>
                      <a:pt x="5" y="110"/>
                    </a:lnTo>
                    <a:lnTo>
                      <a:pt x="7" y="113"/>
                    </a:lnTo>
                    <a:lnTo>
                      <a:pt x="10" y="114"/>
                    </a:lnTo>
                    <a:lnTo>
                      <a:pt x="16" y="115"/>
                    </a:lnTo>
                    <a:lnTo>
                      <a:pt x="38" y="115"/>
                    </a:lnTo>
                    <a:lnTo>
                      <a:pt x="43" y="115"/>
                    </a:lnTo>
                    <a:lnTo>
                      <a:pt x="47" y="117"/>
                    </a:lnTo>
                    <a:lnTo>
                      <a:pt x="51" y="120"/>
                    </a:lnTo>
                    <a:lnTo>
                      <a:pt x="55" y="126"/>
                    </a:lnTo>
                    <a:lnTo>
                      <a:pt x="64" y="170"/>
                    </a:lnTo>
                    <a:lnTo>
                      <a:pt x="64" y="174"/>
                    </a:lnTo>
                    <a:lnTo>
                      <a:pt x="64" y="177"/>
                    </a:lnTo>
                    <a:lnTo>
                      <a:pt x="64" y="178"/>
                    </a:lnTo>
                    <a:lnTo>
                      <a:pt x="66" y="181"/>
                    </a:lnTo>
                    <a:lnTo>
                      <a:pt x="64" y="185"/>
                    </a:lnTo>
                    <a:lnTo>
                      <a:pt x="63" y="188"/>
                    </a:lnTo>
                    <a:lnTo>
                      <a:pt x="63" y="191"/>
                    </a:lnTo>
                    <a:lnTo>
                      <a:pt x="61" y="194"/>
                    </a:lnTo>
                    <a:lnTo>
                      <a:pt x="60" y="196"/>
                    </a:lnTo>
                    <a:lnTo>
                      <a:pt x="57" y="199"/>
                    </a:lnTo>
                    <a:lnTo>
                      <a:pt x="54" y="202"/>
                    </a:lnTo>
                    <a:lnTo>
                      <a:pt x="55" y="205"/>
                    </a:lnTo>
                    <a:lnTo>
                      <a:pt x="63" y="206"/>
                    </a:lnTo>
                    <a:lnTo>
                      <a:pt x="70" y="206"/>
                    </a:lnTo>
                    <a:lnTo>
                      <a:pt x="78" y="207"/>
                    </a:lnTo>
                    <a:lnTo>
                      <a:pt x="87" y="207"/>
                    </a:lnTo>
                    <a:lnTo>
                      <a:pt x="114" y="201"/>
                    </a:lnTo>
                    <a:lnTo>
                      <a:pt x="118" y="202"/>
                    </a:lnTo>
                    <a:lnTo>
                      <a:pt x="119" y="206"/>
                    </a:lnTo>
                    <a:lnTo>
                      <a:pt x="120" y="208"/>
                    </a:lnTo>
                    <a:lnTo>
                      <a:pt x="124" y="210"/>
                    </a:lnTo>
                    <a:lnTo>
                      <a:pt x="126" y="210"/>
                    </a:lnTo>
                    <a:lnTo>
                      <a:pt x="132" y="208"/>
                    </a:lnTo>
                    <a:lnTo>
                      <a:pt x="140" y="204"/>
                    </a:lnTo>
                    <a:lnTo>
                      <a:pt x="154" y="190"/>
                    </a:lnTo>
                    <a:lnTo>
                      <a:pt x="160" y="184"/>
                    </a:lnTo>
                    <a:lnTo>
                      <a:pt x="166" y="181"/>
                    </a:lnTo>
                    <a:lnTo>
                      <a:pt x="175" y="174"/>
                    </a:lnTo>
                    <a:lnTo>
                      <a:pt x="180" y="171"/>
                    </a:lnTo>
                    <a:lnTo>
                      <a:pt x="186" y="164"/>
                    </a:lnTo>
                    <a:lnTo>
                      <a:pt x="188" y="159"/>
                    </a:lnTo>
                    <a:lnTo>
                      <a:pt x="195" y="148"/>
                    </a:lnTo>
                    <a:lnTo>
                      <a:pt x="195" y="145"/>
                    </a:lnTo>
                    <a:lnTo>
                      <a:pt x="195" y="144"/>
                    </a:lnTo>
                    <a:lnTo>
                      <a:pt x="194" y="142"/>
                    </a:lnTo>
                    <a:lnTo>
                      <a:pt x="194" y="141"/>
                    </a:lnTo>
                    <a:lnTo>
                      <a:pt x="190" y="138"/>
                    </a:lnTo>
                    <a:lnTo>
                      <a:pt x="190" y="137"/>
                    </a:lnTo>
                    <a:lnTo>
                      <a:pt x="193" y="134"/>
                    </a:lnTo>
                    <a:lnTo>
                      <a:pt x="199" y="133"/>
                    </a:lnTo>
                    <a:lnTo>
                      <a:pt x="210" y="137"/>
                    </a:lnTo>
                    <a:lnTo>
                      <a:pt x="215" y="137"/>
                    </a:lnTo>
                    <a:lnTo>
                      <a:pt x="220" y="134"/>
                    </a:lnTo>
                    <a:lnTo>
                      <a:pt x="220" y="132"/>
                    </a:lnTo>
                    <a:lnTo>
                      <a:pt x="221" y="130"/>
                    </a:lnTo>
                    <a:lnTo>
                      <a:pt x="221" y="126"/>
                    </a:lnTo>
                    <a:lnTo>
                      <a:pt x="221" y="124"/>
                    </a:lnTo>
                    <a:lnTo>
                      <a:pt x="221" y="122"/>
                    </a:lnTo>
                    <a:lnTo>
                      <a:pt x="222" y="122"/>
                    </a:lnTo>
                    <a:lnTo>
                      <a:pt x="221" y="116"/>
                    </a:lnTo>
                    <a:lnTo>
                      <a:pt x="221" y="113"/>
                    </a:lnTo>
                    <a:lnTo>
                      <a:pt x="221" y="109"/>
                    </a:lnTo>
                    <a:lnTo>
                      <a:pt x="217" y="98"/>
                    </a:lnTo>
                    <a:lnTo>
                      <a:pt x="216" y="90"/>
                    </a:lnTo>
                    <a:lnTo>
                      <a:pt x="215" y="86"/>
                    </a:lnTo>
                    <a:lnTo>
                      <a:pt x="204" y="79"/>
                    </a:lnTo>
                    <a:lnTo>
                      <a:pt x="200" y="76"/>
                    </a:lnTo>
                    <a:lnTo>
                      <a:pt x="198" y="77"/>
                    </a:lnTo>
                    <a:lnTo>
                      <a:pt x="194" y="79"/>
                    </a:lnTo>
                    <a:lnTo>
                      <a:pt x="192" y="84"/>
                    </a:lnTo>
                    <a:lnTo>
                      <a:pt x="187" y="85"/>
                    </a:lnTo>
                    <a:lnTo>
                      <a:pt x="184" y="87"/>
                    </a:lnTo>
                    <a:lnTo>
                      <a:pt x="182" y="92"/>
                    </a:lnTo>
                    <a:lnTo>
                      <a:pt x="181" y="92"/>
                    </a:lnTo>
                    <a:lnTo>
                      <a:pt x="181" y="93"/>
                    </a:lnTo>
                    <a:lnTo>
                      <a:pt x="180" y="96"/>
                    </a:lnTo>
                    <a:lnTo>
                      <a:pt x="177" y="97"/>
                    </a:lnTo>
                    <a:lnTo>
                      <a:pt x="176" y="99"/>
                    </a:lnTo>
                    <a:lnTo>
                      <a:pt x="161" y="110"/>
                    </a:lnTo>
                    <a:lnTo>
                      <a:pt x="157" y="114"/>
                    </a:lnTo>
                    <a:lnTo>
                      <a:pt x="154" y="117"/>
                    </a:lnTo>
                    <a:lnTo>
                      <a:pt x="153" y="124"/>
                    </a:lnTo>
                    <a:lnTo>
                      <a:pt x="150" y="127"/>
                    </a:lnTo>
                    <a:lnTo>
                      <a:pt x="148" y="127"/>
                    </a:lnTo>
                    <a:lnTo>
                      <a:pt x="144" y="124"/>
                    </a:lnTo>
                    <a:lnTo>
                      <a:pt x="143" y="121"/>
                    </a:lnTo>
                    <a:lnTo>
                      <a:pt x="132" y="105"/>
                    </a:lnTo>
                    <a:lnTo>
                      <a:pt x="126" y="97"/>
                    </a:lnTo>
                    <a:lnTo>
                      <a:pt x="124" y="87"/>
                    </a:lnTo>
                    <a:lnTo>
                      <a:pt x="115" y="69"/>
                    </a:lnTo>
                    <a:lnTo>
                      <a:pt x="113" y="63"/>
                    </a:lnTo>
                    <a:lnTo>
                      <a:pt x="115" y="59"/>
                    </a:lnTo>
                    <a:lnTo>
                      <a:pt x="115" y="57"/>
                    </a:lnTo>
                    <a:lnTo>
                      <a:pt x="117" y="54"/>
                    </a:lnTo>
                    <a:lnTo>
                      <a:pt x="117" y="46"/>
                    </a:lnTo>
                    <a:lnTo>
                      <a:pt x="114" y="41"/>
                    </a:lnTo>
                    <a:lnTo>
                      <a:pt x="112" y="39"/>
                    </a:lnTo>
                    <a:lnTo>
                      <a:pt x="102" y="37"/>
                    </a:lnTo>
                    <a:lnTo>
                      <a:pt x="63" y="37"/>
                    </a:lnTo>
                    <a:lnTo>
                      <a:pt x="56" y="39"/>
                    </a:lnTo>
                    <a:lnTo>
                      <a:pt x="49" y="44"/>
                    </a:lnTo>
                    <a:lnTo>
                      <a:pt x="46" y="41"/>
                    </a:lnTo>
                    <a:lnTo>
                      <a:pt x="44" y="37"/>
                    </a:lnTo>
                    <a:lnTo>
                      <a:pt x="38" y="27"/>
                    </a:lnTo>
                    <a:lnTo>
                      <a:pt x="35" y="23"/>
                    </a:lnTo>
                    <a:lnTo>
                      <a:pt x="35" y="22"/>
                    </a:lnTo>
                    <a:lnTo>
                      <a:pt x="33" y="17"/>
                    </a:lnTo>
                    <a:lnTo>
                      <a:pt x="32" y="14"/>
                    </a:lnTo>
                    <a:lnTo>
                      <a:pt x="32" y="13"/>
                    </a:lnTo>
                    <a:lnTo>
                      <a:pt x="29" y="8"/>
                    </a:lnTo>
                    <a:lnTo>
                      <a:pt x="27" y="5"/>
                    </a:lnTo>
                    <a:lnTo>
                      <a:pt x="22" y="0"/>
                    </a:lnTo>
                    <a:lnTo>
                      <a:pt x="17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1055">
                <a:extLst>
                  <a:ext uri="{FF2B5EF4-FFF2-40B4-BE49-F238E27FC236}">
                    <a16:creationId xmlns:a16="http://schemas.microsoft.com/office/drawing/2014/main" id="{E2957214-A7BC-F9E9-03DC-23119594CE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2552"/>
                <a:ext cx="4" cy="5"/>
              </a:xfrm>
              <a:custGeom>
                <a:avLst/>
                <a:gdLst>
                  <a:gd name="T0" fmla="*/ 9 w 19"/>
                  <a:gd name="T1" fmla="*/ 1 h 26"/>
                  <a:gd name="T2" fmla="*/ 4 w 19"/>
                  <a:gd name="T3" fmla="*/ 0 h 26"/>
                  <a:gd name="T4" fmla="*/ 3 w 19"/>
                  <a:gd name="T5" fmla="*/ 1 h 26"/>
                  <a:gd name="T6" fmla="*/ 0 w 19"/>
                  <a:gd name="T7" fmla="*/ 5 h 26"/>
                  <a:gd name="T8" fmla="*/ 3 w 19"/>
                  <a:gd name="T9" fmla="*/ 14 h 26"/>
                  <a:gd name="T10" fmla="*/ 4 w 19"/>
                  <a:gd name="T11" fmla="*/ 18 h 26"/>
                  <a:gd name="T12" fmla="*/ 6 w 19"/>
                  <a:gd name="T13" fmla="*/ 22 h 26"/>
                  <a:gd name="T14" fmla="*/ 6 w 19"/>
                  <a:gd name="T15" fmla="*/ 24 h 26"/>
                  <a:gd name="T16" fmla="*/ 9 w 19"/>
                  <a:gd name="T17" fmla="*/ 26 h 26"/>
                  <a:gd name="T18" fmla="*/ 9 w 19"/>
                  <a:gd name="T19" fmla="*/ 24 h 26"/>
                  <a:gd name="T20" fmla="*/ 10 w 19"/>
                  <a:gd name="T21" fmla="*/ 24 h 26"/>
                  <a:gd name="T22" fmla="*/ 13 w 19"/>
                  <a:gd name="T23" fmla="*/ 24 h 26"/>
                  <a:gd name="T24" fmla="*/ 16 w 19"/>
                  <a:gd name="T25" fmla="*/ 24 h 26"/>
                  <a:gd name="T26" fmla="*/ 17 w 19"/>
                  <a:gd name="T27" fmla="*/ 20 h 26"/>
                  <a:gd name="T28" fmla="*/ 19 w 19"/>
                  <a:gd name="T29" fmla="*/ 15 h 26"/>
                  <a:gd name="T30" fmla="*/ 15 w 19"/>
                  <a:gd name="T31" fmla="*/ 6 h 26"/>
                  <a:gd name="T32" fmla="*/ 9 w 19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26">
                    <a:moveTo>
                      <a:pt x="9" y="1"/>
                    </a:move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3" y="14"/>
                    </a:lnTo>
                    <a:lnTo>
                      <a:pt x="4" y="18"/>
                    </a:lnTo>
                    <a:lnTo>
                      <a:pt x="6" y="22"/>
                    </a:lnTo>
                    <a:lnTo>
                      <a:pt x="6" y="24"/>
                    </a:lnTo>
                    <a:lnTo>
                      <a:pt x="9" y="26"/>
                    </a:lnTo>
                    <a:lnTo>
                      <a:pt x="9" y="24"/>
                    </a:lnTo>
                    <a:lnTo>
                      <a:pt x="10" y="24"/>
                    </a:lnTo>
                    <a:lnTo>
                      <a:pt x="13" y="24"/>
                    </a:lnTo>
                    <a:lnTo>
                      <a:pt x="16" y="24"/>
                    </a:lnTo>
                    <a:lnTo>
                      <a:pt x="17" y="20"/>
                    </a:lnTo>
                    <a:lnTo>
                      <a:pt x="19" y="15"/>
                    </a:lnTo>
                    <a:lnTo>
                      <a:pt x="15" y="6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1056">
                <a:extLst>
                  <a:ext uri="{FF2B5EF4-FFF2-40B4-BE49-F238E27FC236}">
                    <a16:creationId xmlns:a16="http://schemas.microsoft.com/office/drawing/2014/main" id="{F65B07DB-9826-6480-AD9F-A0E592156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4" y="2579"/>
                <a:ext cx="12" cy="9"/>
              </a:xfrm>
              <a:custGeom>
                <a:avLst/>
                <a:gdLst>
                  <a:gd name="T0" fmla="*/ 29 w 58"/>
                  <a:gd name="T1" fmla="*/ 41 h 44"/>
                  <a:gd name="T2" fmla="*/ 51 w 58"/>
                  <a:gd name="T3" fmla="*/ 25 h 44"/>
                  <a:gd name="T4" fmla="*/ 56 w 58"/>
                  <a:gd name="T5" fmla="*/ 20 h 44"/>
                  <a:gd name="T6" fmla="*/ 58 w 58"/>
                  <a:gd name="T7" fmla="*/ 17 h 44"/>
                  <a:gd name="T8" fmla="*/ 57 w 58"/>
                  <a:gd name="T9" fmla="*/ 2 h 44"/>
                  <a:gd name="T10" fmla="*/ 56 w 58"/>
                  <a:gd name="T11" fmla="*/ 0 h 44"/>
                  <a:gd name="T12" fmla="*/ 53 w 58"/>
                  <a:gd name="T13" fmla="*/ 0 h 44"/>
                  <a:gd name="T14" fmla="*/ 42 w 58"/>
                  <a:gd name="T15" fmla="*/ 7 h 44"/>
                  <a:gd name="T16" fmla="*/ 3 w 58"/>
                  <a:gd name="T17" fmla="*/ 41 h 44"/>
                  <a:gd name="T18" fmla="*/ 0 w 58"/>
                  <a:gd name="T19" fmla="*/ 41 h 44"/>
                  <a:gd name="T20" fmla="*/ 0 w 58"/>
                  <a:gd name="T21" fmla="*/ 42 h 44"/>
                  <a:gd name="T22" fmla="*/ 1 w 58"/>
                  <a:gd name="T23" fmla="*/ 42 h 44"/>
                  <a:gd name="T24" fmla="*/ 5 w 58"/>
                  <a:gd name="T25" fmla="*/ 43 h 44"/>
                  <a:gd name="T26" fmla="*/ 18 w 58"/>
                  <a:gd name="T27" fmla="*/ 44 h 44"/>
                  <a:gd name="T28" fmla="*/ 18 w 58"/>
                  <a:gd name="T29" fmla="*/ 43 h 44"/>
                  <a:gd name="T30" fmla="*/ 20 w 58"/>
                  <a:gd name="T31" fmla="*/ 43 h 44"/>
                  <a:gd name="T32" fmla="*/ 29 w 58"/>
                  <a:gd name="T33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" h="44">
                    <a:moveTo>
                      <a:pt x="29" y="41"/>
                    </a:moveTo>
                    <a:lnTo>
                      <a:pt x="51" y="25"/>
                    </a:lnTo>
                    <a:lnTo>
                      <a:pt x="56" y="20"/>
                    </a:lnTo>
                    <a:lnTo>
                      <a:pt x="58" y="17"/>
                    </a:lnTo>
                    <a:lnTo>
                      <a:pt x="57" y="2"/>
                    </a:lnTo>
                    <a:lnTo>
                      <a:pt x="56" y="0"/>
                    </a:lnTo>
                    <a:lnTo>
                      <a:pt x="53" y="0"/>
                    </a:lnTo>
                    <a:lnTo>
                      <a:pt x="42" y="7"/>
                    </a:lnTo>
                    <a:lnTo>
                      <a:pt x="3" y="41"/>
                    </a:lnTo>
                    <a:lnTo>
                      <a:pt x="0" y="41"/>
                    </a:lnTo>
                    <a:lnTo>
                      <a:pt x="0" y="42"/>
                    </a:lnTo>
                    <a:lnTo>
                      <a:pt x="1" y="42"/>
                    </a:lnTo>
                    <a:lnTo>
                      <a:pt x="5" y="43"/>
                    </a:lnTo>
                    <a:lnTo>
                      <a:pt x="18" y="44"/>
                    </a:lnTo>
                    <a:lnTo>
                      <a:pt x="18" y="43"/>
                    </a:lnTo>
                    <a:lnTo>
                      <a:pt x="20" y="43"/>
                    </a:lnTo>
                    <a:lnTo>
                      <a:pt x="29" y="4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1057">
                <a:extLst>
                  <a:ext uri="{FF2B5EF4-FFF2-40B4-BE49-F238E27FC236}">
                    <a16:creationId xmlns:a16="http://schemas.microsoft.com/office/drawing/2014/main" id="{210C01B4-3D57-2B34-2C41-3033343E9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568"/>
                <a:ext cx="7" cy="6"/>
              </a:xfrm>
              <a:custGeom>
                <a:avLst/>
                <a:gdLst>
                  <a:gd name="T0" fmla="*/ 10 w 36"/>
                  <a:gd name="T1" fmla="*/ 0 h 30"/>
                  <a:gd name="T2" fmla="*/ 6 w 36"/>
                  <a:gd name="T3" fmla="*/ 0 h 30"/>
                  <a:gd name="T4" fmla="*/ 5 w 36"/>
                  <a:gd name="T5" fmla="*/ 3 h 30"/>
                  <a:gd name="T6" fmla="*/ 0 w 36"/>
                  <a:gd name="T7" fmla="*/ 8 h 30"/>
                  <a:gd name="T8" fmla="*/ 0 w 36"/>
                  <a:gd name="T9" fmla="*/ 16 h 30"/>
                  <a:gd name="T10" fmla="*/ 2 w 36"/>
                  <a:gd name="T11" fmla="*/ 22 h 30"/>
                  <a:gd name="T12" fmla="*/ 5 w 36"/>
                  <a:gd name="T13" fmla="*/ 26 h 30"/>
                  <a:gd name="T14" fmla="*/ 9 w 36"/>
                  <a:gd name="T15" fmla="*/ 29 h 30"/>
                  <a:gd name="T16" fmla="*/ 15 w 36"/>
                  <a:gd name="T17" fmla="*/ 30 h 30"/>
                  <a:gd name="T18" fmla="*/ 19 w 36"/>
                  <a:gd name="T19" fmla="*/ 28 h 30"/>
                  <a:gd name="T20" fmla="*/ 22 w 36"/>
                  <a:gd name="T21" fmla="*/ 25 h 30"/>
                  <a:gd name="T22" fmla="*/ 22 w 36"/>
                  <a:gd name="T23" fmla="*/ 23 h 30"/>
                  <a:gd name="T24" fmla="*/ 22 w 36"/>
                  <a:gd name="T25" fmla="*/ 22 h 30"/>
                  <a:gd name="T26" fmla="*/ 23 w 36"/>
                  <a:gd name="T27" fmla="*/ 22 h 30"/>
                  <a:gd name="T28" fmla="*/ 23 w 36"/>
                  <a:gd name="T29" fmla="*/ 19 h 30"/>
                  <a:gd name="T30" fmla="*/ 22 w 36"/>
                  <a:gd name="T31" fmla="*/ 16 h 30"/>
                  <a:gd name="T32" fmla="*/ 23 w 36"/>
                  <a:gd name="T33" fmla="*/ 16 h 30"/>
                  <a:gd name="T34" fmla="*/ 25 w 36"/>
                  <a:gd name="T35" fmla="*/ 16 h 30"/>
                  <a:gd name="T36" fmla="*/ 28 w 36"/>
                  <a:gd name="T37" fmla="*/ 18 h 30"/>
                  <a:gd name="T38" fmla="*/ 29 w 36"/>
                  <a:gd name="T39" fmla="*/ 18 h 30"/>
                  <a:gd name="T40" fmla="*/ 32 w 36"/>
                  <a:gd name="T41" fmla="*/ 19 h 30"/>
                  <a:gd name="T42" fmla="*/ 34 w 36"/>
                  <a:gd name="T43" fmla="*/ 19 h 30"/>
                  <a:gd name="T44" fmla="*/ 36 w 36"/>
                  <a:gd name="T45" fmla="*/ 17 h 30"/>
                  <a:gd name="T46" fmla="*/ 36 w 36"/>
                  <a:gd name="T47" fmla="*/ 13 h 30"/>
                  <a:gd name="T48" fmla="*/ 34 w 36"/>
                  <a:gd name="T49" fmla="*/ 6 h 30"/>
                  <a:gd name="T50" fmla="*/ 31 w 36"/>
                  <a:gd name="T51" fmla="*/ 1 h 30"/>
                  <a:gd name="T52" fmla="*/ 28 w 36"/>
                  <a:gd name="T53" fmla="*/ 0 h 30"/>
                  <a:gd name="T54" fmla="*/ 26 w 36"/>
                  <a:gd name="T55" fmla="*/ 0 h 30"/>
                  <a:gd name="T56" fmla="*/ 25 w 36"/>
                  <a:gd name="T57" fmla="*/ 2 h 30"/>
                  <a:gd name="T58" fmla="*/ 22 w 36"/>
                  <a:gd name="T59" fmla="*/ 3 h 30"/>
                  <a:gd name="T60" fmla="*/ 20 w 36"/>
                  <a:gd name="T61" fmla="*/ 2 h 30"/>
                  <a:gd name="T62" fmla="*/ 10 w 36"/>
                  <a:gd name="T6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" h="30">
                    <a:moveTo>
                      <a:pt x="10" y="0"/>
                    </a:moveTo>
                    <a:lnTo>
                      <a:pt x="6" y="0"/>
                    </a:lnTo>
                    <a:lnTo>
                      <a:pt x="5" y="3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2" y="22"/>
                    </a:lnTo>
                    <a:lnTo>
                      <a:pt x="5" y="26"/>
                    </a:lnTo>
                    <a:lnTo>
                      <a:pt x="9" y="29"/>
                    </a:lnTo>
                    <a:lnTo>
                      <a:pt x="15" y="30"/>
                    </a:lnTo>
                    <a:lnTo>
                      <a:pt x="19" y="28"/>
                    </a:lnTo>
                    <a:lnTo>
                      <a:pt x="22" y="25"/>
                    </a:lnTo>
                    <a:lnTo>
                      <a:pt x="22" y="23"/>
                    </a:lnTo>
                    <a:lnTo>
                      <a:pt x="22" y="22"/>
                    </a:lnTo>
                    <a:lnTo>
                      <a:pt x="23" y="22"/>
                    </a:lnTo>
                    <a:lnTo>
                      <a:pt x="23" y="19"/>
                    </a:lnTo>
                    <a:lnTo>
                      <a:pt x="22" y="16"/>
                    </a:lnTo>
                    <a:lnTo>
                      <a:pt x="23" y="16"/>
                    </a:lnTo>
                    <a:lnTo>
                      <a:pt x="25" y="16"/>
                    </a:lnTo>
                    <a:lnTo>
                      <a:pt x="28" y="18"/>
                    </a:lnTo>
                    <a:lnTo>
                      <a:pt x="29" y="18"/>
                    </a:lnTo>
                    <a:lnTo>
                      <a:pt x="32" y="19"/>
                    </a:lnTo>
                    <a:lnTo>
                      <a:pt x="34" y="19"/>
                    </a:lnTo>
                    <a:lnTo>
                      <a:pt x="36" y="17"/>
                    </a:lnTo>
                    <a:lnTo>
                      <a:pt x="36" y="13"/>
                    </a:lnTo>
                    <a:lnTo>
                      <a:pt x="34" y="6"/>
                    </a:lnTo>
                    <a:lnTo>
                      <a:pt x="31" y="1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5" y="2"/>
                    </a:lnTo>
                    <a:lnTo>
                      <a:pt x="22" y="3"/>
                    </a:lnTo>
                    <a:lnTo>
                      <a:pt x="20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1058">
                <a:extLst>
                  <a:ext uri="{FF2B5EF4-FFF2-40B4-BE49-F238E27FC236}">
                    <a16:creationId xmlns:a16="http://schemas.microsoft.com/office/drawing/2014/main" id="{DAEC8205-CB18-E392-E4CA-57CEEBF4D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2546"/>
                <a:ext cx="44" cy="42"/>
              </a:xfrm>
              <a:custGeom>
                <a:avLst/>
                <a:gdLst>
                  <a:gd name="T0" fmla="*/ 16 w 222"/>
                  <a:gd name="T1" fmla="*/ 19 h 210"/>
                  <a:gd name="T2" fmla="*/ 21 w 222"/>
                  <a:gd name="T3" fmla="*/ 23 h 210"/>
                  <a:gd name="T4" fmla="*/ 17 w 222"/>
                  <a:gd name="T5" fmla="*/ 25 h 210"/>
                  <a:gd name="T6" fmla="*/ 14 w 222"/>
                  <a:gd name="T7" fmla="*/ 30 h 210"/>
                  <a:gd name="T8" fmla="*/ 15 w 222"/>
                  <a:gd name="T9" fmla="*/ 41 h 210"/>
                  <a:gd name="T10" fmla="*/ 0 w 222"/>
                  <a:gd name="T11" fmla="*/ 75 h 210"/>
                  <a:gd name="T12" fmla="*/ 6 w 222"/>
                  <a:gd name="T13" fmla="*/ 101 h 210"/>
                  <a:gd name="T14" fmla="*/ 7 w 222"/>
                  <a:gd name="T15" fmla="*/ 113 h 210"/>
                  <a:gd name="T16" fmla="*/ 38 w 222"/>
                  <a:gd name="T17" fmla="*/ 115 h 210"/>
                  <a:gd name="T18" fmla="*/ 51 w 222"/>
                  <a:gd name="T19" fmla="*/ 120 h 210"/>
                  <a:gd name="T20" fmla="*/ 64 w 222"/>
                  <a:gd name="T21" fmla="*/ 174 h 210"/>
                  <a:gd name="T22" fmla="*/ 66 w 222"/>
                  <a:gd name="T23" fmla="*/ 181 h 210"/>
                  <a:gd name="T24" fmla="*/ 63 w 222"/>
                  <a:gd name="T25" fmla="*/ 191 h 210"/>
                  <a:gd name="T26" fmla="*/ 57 w 222"/>
                  <a:gd name="T27" fmla="*/ 199 h 210"/>
                  <a:gd name="T28" fmla="*/ 63 w 222"/>
                  <a:gd name="T29" fmla="*/ 206 h 210"/>
                  <a:gd name="T30" fmla="*/ 87 w 222"/>
                  <a:gd name="T31" fmla="*/ 207 h 210"/>
                  <a:gd name="T32" fmla="*/ 119 w 222"/>
                  <a:gd name="T33" fmla="*/ 206 h 210"/>
                  <a:gd name="T34" fmla="*/ 126 w 222"/>
                  <a:gd name="T35" fmla="*/ 210 h 210"/>
                  <a:gd name="T36" fmla="*/ 154 w 222"/>
                  <a:gd name="T37" fmla="*/ 190 h 210"/>
                  <a:gd name="T38" fmla="*/ 175 w 222"/>
                  <a:gd name="T39" fmla="*/ 174 h 210"/>
                  <a:gd name="T40" fmla="*/ 188 w 222"/>
                  <a:gd name="T41" fmla="*/ 159 h 210"/>
                  <a:gd name="T42" fmla="*/ 195 w 222"/>
                  <a:gd name="T43" fmla="*/ 144 h 210"/>
                  <a:gd name="T44" fmla="*/ 190 w 222"/>
                  <a:gd name="T45" fmla="*/ 138 h 210"/>
                  <a:gd name="T46" fmla="*/ 199 w 222"/>
                  <a:gd name="T47" fmla="*/ 133 h 210"/>
                  <a:gd name="T48" fmla="*/ 220 w 222"/>
                  <a:gd name="T49" fmla="*/ 134 h 210"/>
                  <a:gd name="T50" fmla="*/ 221 w 222"/>
                  <a:gd name="T51" fmla="*/ 126 h 210"/>
                  <a:gd name="T52" fmla="*/ 222 w 222"/>
                  <a:gd name="T53" fmla="*/ 122 h 210"/>
                  <a:gd name="T54" fmla="*/ 221 w 222"/>
                  <a:gd name="T55" fmla="*/ 109 h 210"/>
                  <a:gd name="T56" fmla="*/ 215 w 222"/>
                  <a:gd name="T57" fmla="*/ 86 h 210"/>
                  <a:gd name="T58" fmla="*/ 198 w 222"/>
                  <a:gd name="T59" fmla="*/ 77 h 210"/>
                  <a:gd name="T60" fmla="*/ 187 w 222"/>
                  <a:gd name="T61" fmla="*/ 85 h 210"/>
                  <a:gd name="T62" fmla="*/ 181 w 222"/>
                  <a:gd name="T63" fmla="*/ 92 h 210"/>
                  <a:gd name="T64" fmla="*/ 177 w 222"/>
                  <a:gd name="T65" fmla="*/ 97 h 210"/>
                  <a:gd name="T66" fmla="*/ 157 w 222"/>
                  <a:gd name="T67" fmla="*/ 114 h 210"/>
                  <a:gd name="T68" fmla="*/ 150 w 222"/>
                  <a:gd name="T69" fmla="*/ 127 h 210"/>
                  <a:gd name="T70" fmla="*/ 143 w 222"/>
                  <a:gd name="T71" fmla="*/ 121 h 210"/>
                  <a:gd name="T72" fmla="*/ 124 w 222"/>
                  <a:gd name="T73" fmla="*/ 87 h 210"/>
                  <a:gd name="T74" fmla="*/ 115 w 222"/>
                  <a:gd name="T75" fmla="*/ 59 h 210"/>
                  <a:gd name="T76" fmla="*/ 117 w 222"/>
                  <a:gd name="T77" fmla="*/ 46 h 210"/>
                  <a:gd name="T78" fmla="*/ 102 w 222"/>
                  <a:gd name="T79" fmla="*/ 37 h 210"/>
                  <a:gd name="T80" fmla="*/ 49 w 222"/>
                  <a:gd name="T81" fmla="*/ 44 h 210"/>
                  <a:gd name="T82" fmla="*/ 38 w 222"/>
                  <a:gd name="T83" fmla="*/ 27 h 210"/>
                  <a:gd name="T84" fmla="*/ 33 w 222"/>
                  <a:gd name="T85" fmla="*/ 17 h 210"/>
                  <a:gd name="T86" fmla="*/ 29 w 222"/>
                  <a:gd name="T87" fmla="*/ 8 h 210"/>
                  <a:gd name="T88" fmla="*/ 17 w 222"/>
                  <a:gd name="T89" fmla="*/ 1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2" h="210">
                    <a:moveTo>
                      <a:pt x="12" y="7"/>
                    </a:moveTo>
                    <a:lnTo>
                      <a:pt x="12" y="14"/>
                    </a:lnTo>
                    <a:lnTo>
                      <a:pt x="16" y="19"/>
                    </a:lnTo>
                    <a:lnTo>
                      <a:pt x="17" y="19"/>
                    </a:lnTo>
                    <a:lnTo>
                      <a:pt x="20" y="21"/>
                    </a:lnTo>
                    <a:lnTo>
                      <a:pt x="21" y="23"/>
                    </a:lnTo>
                    <a:lnTo>
                      <a:pt x="20" y="23"/>
                    </a:lnTo>
                    <a:lnTo>
                      <a:pt x="20" y="24"/>
                    </a:lnTo>
                    <a:lnTo>
                      <a:pt x="17" y="25"/>
                    </a:lnTo>
                    <a:lnTo>
                      <a:pt x="14" y="25"/>
                    </a:lnTo>
                    <a:lnTo>
                      <a:pt x="14" y="28"/>
                    </a:lnTo>
                    <a:lnTo>
                      <a:pt x="14" y="30"/>
                    </a:lnTo>
                    <a:lnTo>
                      <a:pt x="16" y="35"/>
                    </a:lnTo>
                    <a:lnTo>
                      <a:pt x="16" y="37"/>
                    </a:lnTo>
                    <a:lnTo>
                      <a:pt x="15" y="41"/>
                    </a:lnTo>
                    <a:lnTo>
                      <a:pt x="10" y="50"/>
                    </a:lnTo>
                    <a:lnTo>
                      <a:pt x="3" y="62"/>
                    </a:lnTo>
                    <a:lnTo>
                      <a:pt x="0" y="75"/>
                    </a:lnTo>
                    <a:lnTo>
                      <a:pt x="4" y="90"/>
                    </a:lnTo>
                    <a:lnTo>
                      <a:pt x="6" y="96"/>
                    </a:lnTo>
                    <a:lnTo>
                      <a:pt x="6" y="101"/>
                    </a:lnTo>
                    <a:lnTo>
                      <a:pt x="6" y="108"/>
                    </a:lnTo>
                    <a:lnTo>
                      <a:pt x="5" y="110"/>
                    </a:lnTo>
                    <a:lnTo>
                      <a:pt x="7" y="113"/>
                    </a:lnTo>
                    <a:lnTo>
                      <a:pt x="10" y="114"/>
                    </a:lnTo>
                    <a:lnTo>
                      <a:pt x="16" y="115"/>
                    </a:lnTo>
                    <a:lnTo>
                      <a:pt x="38" y="115"/>
                    </a:lnTo>
                    <a:lnTo>
                      <a:pt x="43" y="115"/>
                    </a:lnTo>
                    <a:lnTo>
                      <a:pt x="47" y="117"/>
                    </a:lnTo>
                    <a:lnTo>
                      <a:pt x="51" y="120"/>
                    </a:lnTo>
                    <a:lnTo>
                      <a:pt x="55" y="126"/>
                    </a:lnTo>
                    <a:lnTo>
                      <a:pt x="64" y="170"/>
                    </a:lnTo>
                    <a:lnTo>
                      <a:pt x="64" y="174"/>
                    </a:lnTo>
                    <a:lnTo>
                      <a:pt x="64" y="177"/>
                    </a:lnTo>
                    <a:lnTo>
                      <a:pt x="64" y="178"/>
                    </a:lnTo>
                    <a:lnTo>
                      <a:pt x="66" y="181"/>
                    </a:lnTo>
                    <a:lnTo>
                      <a:pt x="64" y="185"/>
                    </a:lnTo>
                    <a:lnTo>
                      <a:pt x="63" y="188"/>
                    </a:lnTo>
                    <a:lnTo>
                      <a:pt x="63" y="191"/>
                    </a:lnTo>
                    <a:lnTo>
                      <a:pt x="61" y="194"/>
                    </a:lnTo>
                    <a:lnTo>
                      <a:pt x="60" y="196"/>
                    </a:lnTo>
                    <a:lnTo>
                      <a:pt x="57" y="199"/>
                    </a:lnTo>
                    <a:lnTo>
                      <a:pt x="54" y="202"/>
                    </a:lnTo>
                    <a:lnTo>
                      <a:pt x="55" y="205"/>
                    </a:lnTo>
                    <a:lnTo>
                      <a:pt x="63" y="206"/>
                    </a:lnTo>
                    <a:lnTo>
                      <a:pt x="70" y="206"/>
                    </a:lnTo>
                    <a:lnTo>
                      <a:pt x="78" y="207"/>
                    </a:lnTo>
                    <a:lnTo>
                      <a:pt x="87" y="207"/>
                    </a:lnTo>
                    <a:lnTo>
                      <a:pt x="114" y="201"/>
                    </a:lnTo>
                    <a:lnTo>
                      <a:pt x="118" y="202"/>
                    </a:lnTo>
                    <a:lnTo>
                      <a:pt x="119" y="206"/>
                    </a:lnTo>
                    <a:lnTo>
                      <a:pt x="120" y="208"/>
                    </a:lnTo>
                    <a:lnTo>
                      <a:pt x="124" y="210"/>
                    </a:lnTo>
                    <a:lnTo>
                      <a:pt x="126" y="210"/>
                    </a:lnTo>
                    <a:lnTo>
                      <a:pt x="132" y="208"/>
                    </a:lnTo>
                    <a:lnTo>
                      <a:pt x="140" y="204"/>
                    </a:lnTo>
                    <a:lnTo>
                      <a:pt x="154" y="190"/>
                    </a:lnTo>
                    <a:lnTo>
                      <a:pt x="160" y="184"/>
                    </a:lnTo>
                    <a:lnTo>
                      <a:pt x="166" y="181"/>
                    </a:lnTo>
                    <a:lnTo>
                      <a:pt x="175" y="174"/>
                    </a:lnTo>
                    <a:lnTo>
                      <a:pt x="180" y="171"/>
                    </a:lnTo>
                    <a:lnTo>
                      <a:pt x="186" y="164"/>
                    </a:lnTo>
                    <a:lnTo>
                      <a:pt x="188" y="159"/>
                    </a:lnTo>
                    <a:lnTo>
                      <a:pt x="195" y="148"/>
                    </a:lnTo>
                    <a:lnTo>
                      <a:pt x="195" y="145"/>
                    </a:lnTo>
                    <a:lnTo>
                      <a:pt x="195" y="144"/>
                    </a:lnTo>
                    <a:lnTo>
                      <a:pt x="194" y="142"/>
                    </a:lnTo>
                    <a:lnTo>
                      <a:pt x="194" y="141"/>
                    </a:lnTo>
                    <a:lnTo>
                      <a:pt x="190" y="138"/>
                    </a:lnTo>
                    <a:lnTo>
                      <a:pt x="190" y="137"/>
                    </a:lnTo>
                    <a:lnTo>
                      <a:pt x="193" y="134"/>
                    </a:lnTo>
                    <a:lnTo>
                      <a:pt x="199" y="133"/>
                    </a:lnTo>
                    <a:lnTo>
                      <a:pt x="210" y="137"/>
                    </a:lnTo>
                    <a:lnTo>
                      <a:pt x="215" y="137"/>
                    </a:lnTo>
                    <a:lnTo>
                      <a:pt x="220" y="134"/>
                    </a:lnTo>
                    <a:lnTo>
                      <a:pt x="220" y="132"/>
                    </a:lnTo>
                    <a:lnTo>
                      <a:pt x="221" y="130"/>
                    </a:lnTo>
                    <a:lnTo>
                      <a:pt x="221" y="126"/>
                    </a:lnTo>
                    <a:lnTo>
                      <a:pt x="221" y="124"/>
                    </a:lnTo>
                    <a:lnTo>
                      <a:pt x="221" y="122"/>
                    </a:lnTo>
                    <a:lnTo>
                      <a:pt x="222" y="122"/>
                    </a:lnTo>
                    <a:lnTo>
                      <a:pt x="221" y="116"/>
                    </a:lnTo>
                    <a:lnTo>
                      <a:pt x="221" y="113"/>
                    </a:lnTo>
                    <a:lnTo>
                      <a:pt x="221" y="109"/>
                    </a:lnTo>
                    <a:lnTo>
                      <a:pt x="217" y="98"/>
                    </a:lnTo>
                    <a:lnTo>
                      <a:pt x="216" y="90"/>
                    </a:lnTo>
                    <a:lnTo>
                      <a:pt x="215" y="86"/>
                    </a:lnTo>
                    <a:lnTo>
                      <a:pt x="204" y="79"/>
                    </a:lnTo>
                    <a:lnTo>
                      <a:pt x="200" y="76"/>
                    </a:lnTo>
                    <a:lnTo>
                      <a:pt x="198" y="77"/>
                    </a:lnTo>
                    <a:lnTo>
                      <a:pt x="194" y="79"/>
                    </a:lnTo>
                    <a:lnTo>
                      <a:pt x="192" y="84"/>
                    </a:lnTo>
                    <a:lnTo>
                      <a:pt x="187" y="85"/>
                    </a:lnTo>
                    <a:lnTo>
                      <a:pt x="184" y="87"/>
                    </a:lnTo>
                    <a:lnTo>
                      <a:pt x="182" y="92"/>
                    </a:lnTo>
                    <a:lnTo>
                      <a:pt x="181" y="92"/>
                    </a:lnTo>
                    <a:lnTo>
                      <a:pt x="181" y="93"/>
                    </a:lnTo>
                    <a:lnTo>
                      <a:pt x="180" y="96"/>
                    </a:lnTo>
                    <a:lnTo>
                      <a:pt x="177" y="97"/>
                    </a:lnTo>
                    <a:lnTo>
                      <a:pt x="176" y="99"/>
                    </a:lnTo>
                    <a:lnTo>
                      <a:pt x="161" y="110"/>
                    </a:lnTo>
                    <a:lnTo>
                      <a:pt x="157" y="114"/>
                    </a:lnTo>
                    <a:lnTo>
                      <a:pt x="154" y="117"/>
                    </a:lnTo>
                    <a:lnTo>
                      <a:pt x="153" y="124"/>
                    </a:lnTo>
                    <a:lnTo>
                      <a:pt x="150" y="127"/>
                    </a:lnTo>
                    <a:lnTo>
                      <a:pt x="148" y="127"/>
                    </a:lnTo>
                    <a:lnTo>
                      <a:pt x="144" y="124"/>
                    </a:lnTo>
                    <a:lnTo>
                      <a:pt x="143" y="121"/>
                    </a:lnTo>
                    <a:lnTo>
                      <a:pt x="132" y="105"/>
                    </a:lnTo>
                    <a:lnTo>
                      <a:pt x="126" y="97"/>
                    </a:lnTo>
                    <a:lnTo>
                      <a:pt x="124" y="87"/>
                    </a:lnTo>
                    <a:lnTo>
                      <a:pt x="115" y="69"/>
                    </a:lnTo>
                    <a:lnTo>
                      <a:pt x="113" y="63"/>
                    </a:lnTo>
                    <a:lnTo>
                      <a:pt x="115" y="59"/>
                    </a:lnTo>
                    <a:lnTo>
                      <a:pt x="115" y="57"/>
                    </a:lnTo>
                    <a:lnTo>
                      <a:pt x="117" y="54"/>
                    </a:lnTo>
                    <a:lnTo>
                      <a:pt x="117" y="46"/>
                    </a:lnTo>
                    <a:lnTo>
                      <a:pt x="114" y="41"/>
                    </a:lnTo>
                    <a:lnTo>
                      <a:pt x="112" y="39"/>
                    </a:lnTo>
                    <a:lnTo>
                      <a:pt x="102" y="37"/>
                    </a:lnTo>
                    <a:lnTo>
                      <a:pt x="63" y="37"/>
                    </a:lnTo>
                    <a:lnTo>
                      <a:pt x="56" y="39"/>
                    </a:lnTo>
                    <a:lnTo>
                      <a:pt x="49" y="44"/>
                    </a:lnTo>
                    <a:lnTo>
                      <a:pt x="46" y="41"/>
                    </a:lnTo>
                    <a:lnTo>
                      <a:pt x="44" y="37"/>
                    </a:lnTo>
                    <a:lnTo>
                      <a:pt x="38" y="27"/>
                    </a:lnTo>
                    <a:lnTo>
                      <a:pt x="35" y="23"/>
                    </a:lnTo>
                    <a:lnTo>
                      <a:pt x="35" y="22"/>
                    </a:lnTo>
                    <a:lnTo>
                      <a:pt x="33" y="17"/>
                    </a:lnTo>
                    <a:lnTo>
                      <a:pt x="32" y="14"/>
                    </a:lnTo>
                    <a:lnTo>
                      <a:pt x="32" y="13"/>
                    </a:lnTo>
                    <a:lnTo>
                      <a:pt x="29" y="8"/>
                    </a:lnTo>
                    <a:lnTo>
                      <a:pt x="27" y="5"/>
                    </a:lnTo>
                    <a:lnTo>
                      <a:pt x="22" y="0"/>
                    </a:lnTo>
                    <a:lnTo>
                      <a:pt x="17" y="1"/>
                    </a:lnTo>
                    <a:lnTo>
                      <a:pt x="14" y="2"/>
                    </a:lnTo>
                    <a:lnTo>
                      <a:pt x="12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1059">
                <a:extLst>
                  <a:ext uri="{FF2B5EF4-FFF2-40B4-BE49-F238E27FC236}">
                    <a16:creationId xmlns:a16="http://schemas.microsoft.com/office/drawing/2014/main" id="{D277512E-9821-BC7C-5643-167C021F4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2552"/>
                <a:ext cx="4" cy="5"/>
              </a:xfrm>
              <a:custGeom>
                <a:avLst/>
                <a:gdLst>
                  <a:gd name="T0" fmla="*/ 9 w 19"/>
                  <a:gd name="T1" fmla="*/ 1 h 26"/>
                  <a:gd name="T2" fmla="*/ 15 w 19"/>
                  <a:gd name="T3" fmla="*/ 6 h 26"/>
                  <a:gd name="T4" fmla="*/ 19 w 19"/>
                  <a:gd name="T5" fmla="*/ 15 h 26"/>
                  <a:gd name="T6" fmla="*/ 17 w 19"/>
                  <a:gd name="T7" fmla="*/ 20 h 26"/>
                  <a:gd name="T8" fmla="*/ 16 w 19"/>
                  <a:gd name="T9" fmla="*/ 24 h 26"/>
                  <a:gd name="T10" fmla="*/ 13 w 19"/>
                  <a:gd name="T11" fmla="*/ 24 h 26"/>
                  <a:gd name="T12" fmla="*/ 10 w 19"/>
                  <a:gd name="T13" fmla="*/ 24 h 26"/>
                  <a:gd name="T14" fmla="*/ 9 w 19"/>
                  <a:gd name="T15" fmla="*/ 24 h 26"/>
                  <a:gd name="T16" fmla="*/ 9 w 19"/>
                  <a:gd name="T17" fmla="*/ 26 h 26"/>
                  <a:gd name="T18" fmla="*/ 6 w 19"/>
                  <a:gd name="T19" fmla="*/ 24 h 26"/>
                  <a:gd name="T20" fmla="*/ 6 w 19"/>
                  <a:gd name="T21" fmla="*/ 22 h 26"/>
                  <a:gd name="T22" fmla="*/ 4 w 19"/>
                  <a:gd name="T23" fmla="*/ 18 h 26"/>
                  <a:gd name="T24" fmla="*/ 3 w 19"/>
                  <a:gd name="T25" fmla="*/ 14 h 26"/>
                  <a:gd name="T26" fmla="*/ 0 w 19"/>
                  <a:gd name="T27" fmla="*/ 5 h 26"/>
                  <a:gd name="T28" fmla="*/ 3 w 19"/>
                  <a:gd name="T29" fmla="*/ 1 h 26"/>
                  <a:gd name="T30" fmla="*/ 4 w 19"/>
                  <a:gd name="T31" fmla="*/ 0 h 26"/>
                  <a:gd name="T32" fmla="*/ 9 w 19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26">
                    <a:moveTo>
                      <a:pt x="9" y="1"/>
                    </a:moveTo>
                    <a:lnTo>
                      <a:pt x="15" y="6"/>
                    </a:lnTo>
                    <a:lnTo>
                      <a:pt x="19" y="15"/>
                    </a:lnTo>
                    <a:lnTo>
                      <a:pt x="17" y="20"/>
                    </a:lnTo>
                    <a:lnTo>
                      <a:pt x="16" y="24"/>
                    </a:lnTo>
                    <a:lnTo>
                      <a:pt x="13" y="24"/>
                    </a:lnTo>
                    <a:lnTo>
                      <a:pt x="10" y="24"/>
                    </a:lnTo>
                    <a:lnTo>
                      <a:pt x="9" y="24"/>
                    </a:lnTo>
                    <a:lnTo>
                      <a:pt x="9" y="26"/>
                    </a:lnTo>
                    <a:lnTo>
                      <a:pt x="6" y="24"/>
                    </a:lnTo>
                    <a:lnTo>
                      <a:pt x="6" y="22"/>
                    </a:lnTo>
                    <a:lnTo>
                      <a:pt x="4" y="18"/>
                    </a:lnTo>
                    <a:lnTo>
                      <a:pt x="3" y="14"/>
                    </a:lnTo>
                    <a:lnTo>
                      <a:pt x="0" y="5"/>
                    </a:lnTo>
                    <a:lnTo>
                      <a:pt x="3" y="1"/>
                    </a:lnTo>
                    <a:lnTo>
                      <a:pt x="4" y="0"/>
                    </a:lnTo>
                    <a:lnTo>
                      <a:pt x="9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1060">
                <a:extLst>
                  <a:ext uri="{FF2B5EF4-FFF2-40B4-BE49-F238E27FC236}">
                    <a16:creationId xmlns:a16="http://schemas.microsoft.com/office/drawing/2014/main" id="{29B05FA7-4F63-2F64-6BC9-C6A3EB3CF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4" y="2579"/>
                <a:ext cx="12" cy="9"/>
              </a:xfrm>
              <a:custGeom>
                <a:avLst/>
                <a:gdLst>
                  <a:gd name="T0" fmla="*/ 29 w 58"/>
                  <a:gd name="T1" fmla="*/ 41 h 44"/>
                  <a:gd name="T2" fmla="*/ 20 w 58"/>
                  <a:gd name="T3" fmla="*/ 43 h 44"/>
                  <a:gd name="T4" fmla="*/ 18 w 58"/>
                  <a:gd name="T5" fmla="*/ 43 h 44"/>
                  <a:gd name="T6" fmla="*/ 18 w 58"/>
                  <a:gd name="T7" fmla="*/ 44 h 44"/>
                  <a:gd name="T8" fmla="*/ 5 w 58"/>
                  <a:gd name="T9" fmla="*/ 43 h 44"/>
                  <a:gd name="T10" fmla="*/ 1 w 58"/>
                  <a:gd name="T11" fmla="*/ 42 h 44"/>
                  <a:gd name="T12" fmla="*/ 0 w 58"/>
                  <a:gd name="T13" fmla="*/ 42 h 44"/>
                  <a:gd name="T14" fmla="*/ 0 w 58"/>
                  <a:gd name="T15" fmla="*/ 41 h 44"/>
                  <a:gd name="T16" fmla="*/ 3 w 58"/>
                  <a:gd name="T17" fmla="*/ 41 h 44"/>
                  <a:gd name="T18" fmla="*/ 42 w 58"/>
                  <a:gd name="T19" fmla="*/ 7 h 44"/>
                  <a:gd name="T20" fmla="*/ 53 w 58"/>
                  <a:gd name="T21" fmla="*/ 0 h 44"/>
                  <a:gd name="T22" fmla="*/ 56 w 58"/>
                  <a:gd name="T23" fmla="*/ 0 h 44"/>
                  <a:gd name="T24" fmla="*/ 57 w 58"/>
                  <a:gd name="T25" fmla="*/ 2 h 44"/>
                  <a:gd name="T26" fmla="*/ 58 w 58"/>
                  <a:gd name="T27" fmla="*/ 17 h 44"/>
                  <a:gd name="T28" fmla="*/ 56 w 58"/>
                  <a:gd name="T29" fmla="*/ 20 h 44"/>
                  <a:gd name="T30" fmla="*/ 51 w 58"/>
                  <a:gd name="T31" fmla="*/ 25 h 44"/>
                  <a:gd name="T32" fmla="*/ 29 w 58"/>
                  <a:gd name="T33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" h="44">
                    <a:moveTo>
                      <a:pt x="29" y="41"/>
                    </a:moveTo>
                    <a:lnTo>
                      <a:pt x="20" y="43"/>
                    </a:lnTo>
                    <a:lnTo>
                      <a:pt x="18" y="43"/>
                    </a:lnTo>
                    <a:lnTo>
                      <a:pt x="18" y="44"/>
                    </a:lnTo>
                    <a:lnTo>
                      <a:pt x="5" y="43"/>
                    </a:lnTo>
                    <a:lnTo>
                      <a:pt x="1" y="42"/>
                    </a:lnTo>
                    <a:lnTo>
                      <a:pt x="0" y="42"/>
                    </a:lnTo>
                    <a:lnTo>
                      <a:pt x="0" y="41"/>
                    </a:lnTo>
                    <a:lnTo>
                      <a:pt x="3" y="41"/>
                    </a:lnTo>
                    <a:lnTo>
                      <a:pt x="42" y="7"/>
                    </a:lnTo>
                    <a:lnTo>
                      <a:pt x="53" y="0"/>
                    </a:lnTo>
                    <a:lnTo>
                      <a:pt x="56" y="0"/>
                    </a:lnTo>
                    <a:lnTo>
                      <a:pt x="57" y="2"/>
                    </a:lnTo>
                    <a:lnTo>
                      <a:pt x="58" y="17"/>
                    </a:lnTo>
                    <a:lnTo>
                      <a:pt x="56" y="20"/>
                    </a:lnTo>
                    <a:lnTo>
                      <a:pt x="51" y="25"/>
                    </a:lnTo>
                    <a:lnTo>
                      <a:pt x="29" y="4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1061">
                <a:extLst>
                  <a:ext uri="{FF2B5EF4-FFF2-40B4-BE49-F238E27FC236}">
                    <a16:creationId xmlns:a16="http://schemas.microsoft.com/office/drawing/2014/main" id="{2B7694E2-3A20-976D-AFA3-756E5FDF4E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568"/>
                <a:ext cx="7" cy="6"/>
              </a:xfrm>
              <a:custGeom>
                <a:avLst/>
                <a:gdLst>
                  <a:gd name="T0" fmla="*/ 10 w 36"/>
                  <a:gd name="T1" fmla="*/ 0 h 30"/>
                  <a:gd name="T2" fmla="*/ 20 w 36"/>
                  <a:gd name="T3" fmla="*/ 2 h 30"/>
                  <a:gd name="T4" fmla="*/ 22 w 36"/>
                  <a:gd name="T5" fmla="*/ 3 h 30"/>
                  <a:gd name="T6" fmla="*/ 25 w 36"/>
                  <a:gd name="T7" fmla="*/ 2 h 30"/>
                  <a:gd name="T8" fmla="*/ 26 w 36"/>
                  <a:gd name="T9" fmla="*/ 0 h 30"/>
                  <a:gd name="T10" fmla="*/ 28 w 36"/>
                  <a:gd name="T11" fmla="*/ 0 h 30"/>
                  <a:gd name="T12" fmla="*/ 31 w 36"/>
                  <a:gd name="T13" fmla="*/ 1 h 30"/>
                  <a:gd name="T14" fmla="*/ 34 w 36"/>
                  <a:gd name="T15" fmla="*/ 6 h 30"/>
                  <a:gd name="T16" fmla="*/ 36 w 36"/>
                  <a:gd name="T17" fmla="*/ 13 h 30"/>
                  <a:gd name="T18" fmla="*/ 36 w 36"/>
                  <a:gd name="T19" fmla="*/ 17 h 30"/>
                  <a:gd name="T20" fmla="*/ 34 w 36"/>
                  <a:gd name="T21" fmla="*/ 19 h 30"/>
                  <a:gd name="T22" fmla="*/ 32 w 36"/>
                  <a:gd name="T23" fmla="*/ 19 h 30"/>
                  <a:gd name="T24" fmla="*/ 29 w 36"/>
                  <a:gd name="T25" fmla="*/ 18 h 30"/>
                  <a:gd name="T26" fmla="*/ 28 w 36"/>
                  <a:gd name="T27" fmla="*/ 18 h 30"/>
                  <a:gd name="T28" fmla="*/ 25 w 36"/>
                  <a:gd name="T29" fmla="*/ 16 h 30"/>
                  <a:gd name="T30" fmla="*/ 23 w 36"/>
                  <a:gd name="T31" fmla="*/ 16 h 30"/>
                  <a:gd name="T32" fmla="*/ 22 w 36"/>
                  <a:gd name="T33" fmla="*/ 16 h 30"/>
                  <a:gd name="T34" fmla="*/ 23 w 36"/>
                  <a:gd name="T35" fmla="*/ 19 h 30"/>
                  <a:gd name="T36" fmla="*/ 23 w 36"/>
                  <a:gd name="T37" fmla="*/ 22 h 30"/>
                  <a:gd name="T38" fmla="*/ 22 w 36"/>
                  <a:gd name="T39" fmla="*/ 22 h 30"/>
                  <a:gd name="T40" fmla="*/ 22 w 36"/>
                  <a:gd name="T41" fmla="*/ 23 h 30"/>
                  <a:gd name="T42" fmla="*/ 22 w 36"/>
                  <a:gd name="T43" fmla="*/ 25 h 30"/>
                  <a:gd name="T44" fmla="*/ 19 w 36"/>
                  <a:gd name="T45" fmla="*/ 28 h 30"/>
                  <a:gd name="T46" fmla="*/ 15 w 36"/>
                  <a:gd name="T47" fmla="*/ 30 h 30"/>
                  <a:gd name="T48" fmla="*/ 9 w 36"/>
                  <a:gd name="T49" fmla="*/ 29 h 30"/>
                  <a:gd name="T50" fmla="*/ 5 w 36"/>
                  <a:gd name="T51" fmla="*/ 26 h 30"/>
                  <a:gd name="T52" fmla="*/ 2 w 36"/>
                  <a:gd name="T53" fmla="*/ 22 h 30"/>
                  <a:gd name="T54" fmla="*/ 0 w 36"/>
                  <a:gd name="T55" fmla="*/ 16 h 30"/>
                  <a:gd name="T56" fmla="*/ 0 w 36"/>
                  <a:gd name="T57" fmla="*/ 8 h 30"/>
                  <a:gd name="T58" fmla="*/ 5 w 36"/>
                  <a:gd name="T59" fmla="*/ 3 h 30"/>
                  <a:gd name="T60" fmla="*/ 6 w 36"/>
                  <a:gd name="T61" fmla="*/ 0 h 30"/>
                  <a:gd name="T62" fmla="*/ 10 w 36"/>
                  <a:gd name="T6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" h="30">
                    <a:moveTo>
                      <a:pt x="10" y="0"/>
                    </a:moveTo>
                    <a:lnTo>
                      <a:pt x="20" y="2"/>
                    </a:lnTo>
                    <a:lnTo>
                      <a:pt x="22" y="3"/>
                    </a:lnTo>
                    <a:lnTo>
                      <a:pt x="25" y="2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31" y="1"/>
                    </a:lnTo>
                    <a:lnTo>
                      <a:pt x="34" y="6"/>
                    </a:lnTo>
                    <a:lnTo>
                      <a:pt x="36" y="13"/>
                    </a:lnTo>
                    <a:lnTo>
                      <a:pt x="36" y="17"/>
                    </a:lnTo>
                    <a:lnTo>
                      <a:pt x="34" y="19"/>
                    </a:lnTo>
                    <a:lnTo>
                      <a:pt x="32" y="19"/>
                    </a:lnTo>
                    <a:lnTo>
                      <a:pt x="29" y="18"/>
                    </a:lnTo>
                    <a:lnTo>
                      <a:pt x="28" y="18"/>
                    </a:lnTo>
                    <a:lnTo>
                      <a:pt x="25" y="16"/>
                    </a:lnTo>
                    <a:lnTo>
                      <a:pt x="23" y="16"/>
                    </a:lnTo>
                    <a:lnTo>
                      <a:pt x="22" y="16"/>
                    </a:lnTo>
                    <a:lnTo>
                      <a:pt x="23" y="19"/>
                    </a:lnTo>
                    <a:lnTo>
                      <a:pt x="23" y="22"/>
                    </a:lnTo>
                    <a:lnTo>
                      <a:pt x="22" y="22"/>
                    </a:lnTo>
                    <a:lnTo>
                      <a:pt x="22" y="23"/>
                    </a:lnTo>
                    <a:lnTo>
                      <a:pt x="22" y="25"/>
                    </a:lnTo>
                    <a:lnTo>
                      <a:pt x="19" y="28"/>
                    </a:lnTo>
                    <a:lnTo>
                      <a:pt x="15" y="30"/>
                    </a:lnTo>
                    <a:lnTo>
                      <a:pt x="9" y="29"/>
                    </a:lnTo>
                    <a:lnTo>
                      <a:pt x="5" y="26"/>
                    </a:lnTo>
                    <a:lnTo>
                      <a:pt x="2" y="22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5" y="3"/>
                    </a:lnTo>
                    <a:lnTo>
                      <a:pt x="6" y="0"/>
                    </a:lnTo>
                    <a:lnTo>
                      <a:pt x="1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1062">
                <a:extLst>
                  <a:ext uri="{FF2B5EF4-FFF2-40B4-BE49-F238E27FC236}">
                    <a16:creationId xmlns:a16="http://schemas.microsoft.com/office/drawing/2014/main" id="{608BDFDE-80AB-B7A8-FAB4-0E421F754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7" y="2528"/>
                <a:ext cx="10" cy="8"/>
              </a:xfrm>
              <a:custGeom>
                <a:avLst/>
                <a:gdLst>
                  <a:gd name="T0" fmla="*/ 32 w 49"/>
                  <a:gd name="T1" fmla="*/ 41 h 41"/>
                  <a:gd name="T2" fmla="*/ 32 w 49"/>
                  <a:gd name="T3" fmla="*/ 40 h 41"/>
                  <a:gd name="T4" fmla="*/ 33 w 49"/>
                  <a:gd name="T5" fmla="*/ 40 h 41"/>
                  <a:gd name="T6" fmla="*/ 36 w 49"/>
                  <a:gd name="T7" fmla="*/ 40 h 41"/>
                  <a:gd name="T8" fmla="*/ 37 w 49"/>
                  <a:gd name="T9" fmla="*/ 37 h 41"/>
                  <a:gd name="T10" fmla="*/ 38 w 49"/>
                  <a:gd name="T11" fmla="*/ 29 h 41"/>
                  <a:gd name="T12" fmla="*/ 41 w 49"/>
                  <a:gd name="T13" fmla="*/ 19 h 41"/>
                  <a:gd name="T14" fmla="*/ 41 w 49"/>
                  <a:gd name="T15" fmla="*/ 13 h 41"/>
                  <a:gd name="T16" fmla="*/ 38 w 49"/>
                  <a:gd name="T17" fmla="*/ 9 h 41"/>
                  <a:gd name="T18" fmla="*/ 42 w 49"/>
                  <a:gd name="T19" fmla="*/ 9 h 41"/>
                  <a:gd name="T20" fmla="*/ 44 w 49"/>
                  <a:gd name="T21" fmla="*/ 8 h 41"/>
                  <a:gd name="T22" fmla="*/ 47 w 49"/>
                  <a:gd name="T23" fmla="*/ 8 h 41"/>
                  <a:gd name="T24" fmla="*/ 47 w 49"/>
                  <a:gd name="T25" fmla="*/ 7 h 41"/>
                  <a:gd name="T26" fmla="*/ 48 w 49"/>
                  <a:gd name="T27" fmla="*/ 7 h 41"/>
                  <a:gd name="T28" fmla="*/ 49 w 49"/>
                  <a:gd name="T29" fmla="*/ 7 h 41"/>
                  <a:gd name="T30" fmla="*/ 48 w 49"/>
                  <a:gd name="T31" fmla="*/ 4 h 41"/>
                  <a:gd name="T32" fmla="*/ 46 w 49"/>
                  <a:gd name="T33" fmla="*/ 3 h 41"/>
                  <a:gd name="T34" fmla="*/ 36 w 49"/>
                  <a:gd name="T35" fmla="*/ 1 h 41"/>
                  <a:gd name="T36" fmla="*/ 30 w 49"/>
                  <a:gd name="T37" fmla="*/ 0 h 41"/>
                  <a:gd name="T38" fmla="*/ 29 w 49"/>
                  <a:gd name="T39" fmla="*/ 4 h 41"/>
                  <a:gd name="T40" fmla="*/ 26 w 49"/>
                  <a:gd name="T41" fmla="*/ 9 h 41"/>
                  <a:gd name="T42" fmla="*/ 24 w 49"/>
                  <a:gd name="T43" fmla="*/ 10 h 41"/>
                  <a:gd name="T44" fmla="*/ 23 w 49"/>
                  <a:gd name="T45" fmla="*/ 10 h 41"/>
                  <a:gd name="T46" fmla="*/ 23 w 49"/>
                  <a:gd name="T47" fmla="*/ 12 h 41"/>
                  <a:gd name="T48" fmla="*/ 13 w 49"/>
                  <a:gd name="T49" fmla="*/ 12 h 41"/>
                  <a:gd name="T50" fmla="*/ 6 w 49"/>
                  <a:gd name="T51" fmla="*/ 15 h 41"/>
                  <a:gd name="T52" fmla="*/ 1 w 49"/>
                  <a:gd name="T53" fmla="*/ 20 h 41"/>
                  <a:gd name="T54" fmla="*/ 0 w 49"/>
                  <a:gd name="T55" fmla="*/ 26 h 41"/>
                  <a:gd name="T56" fmla="*/ 4 w 49"/>
                  <a:gd name="T57" fmla="*/ 32 h 41"/>
                  <a:gd name="T58" fmla="*/ 12 w 49"/>
                  <a:gd name="T59" fmla="*/ 36 h 41"/>
                  <a:gd name="T60" fmla="*/ 14 w 49"/>
                  <a:gd name="T61" fmla="*/ 36 h 41"/>
                  <a:gd name="T62" fmla="*/ 20 w 49"/>
                  <a:gd name="T63" fmla="*/ 36 h 41"/>
                  <a:gd name="T64" fmla="*/ 23 w 49"/>
                  <a:gd name="T65" fmla="*/ 36 h 41"/>
                  <a:gd name="T66" fmla="*/ 26 w 49"/>
                  <a:gd name="T67" fmla="*/ 40 h 41"/>
                  <a:gd name="T68" fmla="*/ 27 w 49"/>
                  <a:gd name="T69" fmla="*/ 40 h 41"/>
                  <a:gd name="T70" fmla="*/ 29 w 49"/>
                  <a:gd name="T71" fmla="*/ 40 h 41"/>
                  <a:gd name="T72" fmla="*/ 32 w 49"/>
                  <a:gd name="T7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9" h="41">
                    <a:moveTo>
                      <a:pt x="32" y="41"/>
                    </a:moveTo>
                    <a:lnTo>
                      <a:pt x="32" y="40"/>
                    </a:lnTo>
                    <a:lnTo>
                      <a:pt x="33" y="40"/>
                    </a:lnTo>
                    <a:lnTo>
                      <a:pt x="36" y="40"/>
                    </a:lnTo>
                    <a:lnTo>
                      <a:pt x="37" y="37"/>
                    </a:lnTo>
                    <a:lnTo>
                      <a:pt x="38" y="29"/>
                    </a:lnTo>
                    <a:lnTo>
                      <a:pt x="41" y="19"/>
                    </a:lnTo>
                    <a:lnTo>
                      <a:pt x="41" y="13"/>
                    </a:lnTo>
                    <a:lnTo>
                      <a:pt x="38" y="9"/>
                    </a:lnTo>
                    <a:lnTo>
                      <a:pt x="42" y="9"/>
                    </a:lnTo>
                    <a:lnTo>
                      <a:pt x="44" y="8"/>
                    </a:lnTo>
                    <a:lnTo>
                      <a:pt x="47" y="8"/>
                    </a:lnTo>
                    <a:lnTo>
                      <a:pt x="47" y="7"/>
                    </a:lnTo>
                    <a:lnTo>
                      <a:pt x="48" y="7"/>
                    </a:lnTo>
                    <a:lnTo>
                      <a:pt x="49" y="7"/>
                    </a:lnTo>
                    <a:lnTo>
                      <a:pt x="48" y="4"/>
                    </a:lnTo>
                    <a:lnTo>
                      <a:pt x="46" y="3"/>
                    </a:lnTo>
                    <a:lnTo>
                      <a:pt x="36" y="1"/>
                    </a:lnTo>
                    <a:lnTo>
                      <a:pt x="30" y="0"/>
                    </a:lnTo>
                    <a:lnTo>
                      <a:pt x="29" y="4"/>
                    </a:lnTo>
                    <a:lnTo>
                      <a:pt x="26" y="9"/>
                    </a:lnTo>
                    <a:lnTo>
                      <a:pt x="24" y="10"/>
                    </a:lnTo>
                    <a:lnTo>
                      <a:pt x="23" y="10"/>
                    </a:lnTo>
                    <a:lnTo>
                      <a:pt x="23" y="12"/>
                    </a:lnTo>
                    <a:lnTo>
                      <a:pt x="13" y="12"/>
                    </a:lnTo>
                    <a:lnTo>
                      <a:pt x="6" y="15"/>
                    </a:lnTo>
                    <a:lnTo>
                      <a:pt x="1" y="20"/>
                    </a:lnTo>
                    <a:lnTo>
                      <a:pt x="0" y="26"/>
                    </a:lnTo>
                    <a:lnTo>
                      <a:pt x="4" y="32"/>
                    </a:lnTo>
                    <a:lnTo>
                      <a:pt x="12" y="36"/>
                    </a:lnTo>
                    <a:lnTo>
                      <a:pt x="14" y="36"/>
                    </a:lnTo>
                    <a:lnTo>
                      <a:pt x="20" y="36"/>
                    </a:lnTo>
                    <a:lnTo>
                      <a:pt x="23" y="36"/>
                    </a:lnTo>
                    <a:lnTo>
                      <a:pt x="26" y="40"/>
                    </a:lnTo>
                    <a:lnTo>
                      <a:pt x="27" y="40"/>
                    </a:lnTo>
                    <a:lnTo>
                      <a:pt x="29" y="40"/>
                    </a:ln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1063">
                <a:extLst>
                  <a:ext uri="{FF2B5EF4-FFF2-40B4-BE49-F238E27FC236}">
                    <a16:creationId xmlns:a16="http://schemas.microsoft.com/office/drawing/2014/main" id="{2C77FD77-ECED-51E9-8028-96AABB65A1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" y="2545"/>
                <a:ext cx="41" cy="31"/>
              </a:xfrm>
              <a:custGeom>
                <a:avLst/>
                <a:gdLst>
                  <a:gd name="T0" fmla="*/ 107 w 203"/>
                  <a:gd name="T1" fmla="*/ 0 h 156"/>
                  <a:gd name="T2" fmla="*/ 108 w 203"/>
                  <a:gd name="T3" fmla="*/ 6 h 156"/>
                  <a:gd name="T4" fmla="*/ 115 w 203"/>
                  <a:gd name="T5" fmla="*/ 20 h 156"/>
                  <a:gd name="T6" fmla="*/ 112 w 203"/>
                  <a:gd name="T7" fmla="*/ 23 h 156"/>
                  <a:gd name="T8" fmla="*/ 100 w 203"/>
                  <a:gd name="T9" fmla="*/ 30 h 156"/>
                  <a:gd name="T10" fmla="*/ 78 w 203"/>
                  <a:gd name="T11" fmla="*/ 33 h 156"/>
                  <a:gd name="T12" fmla="*/ 63 w 203"/>
                  <a:gd name="T13" fmla="*/ 24 h 156"/>
                  <a:gd name="T14" fmla="*/ 46 w 203"/>
                  <a:gd name="T15" fmla="*/ 17 h 156"/>
                  <a:gd name="T16" fmla="*/ 42 w 203"/>
                  <a:gd name="T17" fmla="*/ 19 h 156"/>
                  <a:gd name="T18" fmla="*/ 44 w 203"/>
                  <a:gd name="T19" fmla="*/ 30 h 156"/>
                  <a:gd name="T20" fmla="*/ 57 w 203"/>
                  <a:gd name="T21" fmla="*/ 42 h 156"/>
                  <a:gd name="T22" fmla="*/ 71 w 203"/>
                  <a:gd name="T23" fmla="*/ 53 h 156"/>
                  <a:gd name="T24" fmla="*/ 78 w 203"/>
                  <a:gd name="T25" fmla="*/ 65 h 156"/>
                  <a:gd name="T26" fmla="*/ 79 w 203"/>
                  <a:gd name="T27" fmla="*/ 87 h 156"/>
                  <a:gd name="T28" fmla="*/ 75 w 203"/>
                  <a:gd name="T29" fmla="*/ 93 h 156"/>
                  <a:gd name="T30" fmla="*/ 67 w 203"/>
                  <a:gd name="T31" fmla="*/ 91 h 156"/>
                  <a:gd name="T32" fmla="*/ 48 w 203"/>
                  <a:gd name="T33" fmla="*/ 86 h 156"/>
                  <a:gd name="T34" fmla="*/ 37 w 203"/>
                  <a:gd name="T35" fmla="*/ 85 h 156"/>
                  <a:gd name="T36" fmla="*/ 48 w 203"/>
                  <a:gd name="T37" fmla="*/ 99 h 156"/>
                  <a:gd name="T38" fmla="*/ 67 w 203"/>
                  <a:gd name="T39" fmla="*/ 122 h 156"/>
                  <a:gd name="T40" fmla="*/ 65 w 203"/>
                  <a:gd name="T41" fmla="*/ 126 h 156"/>
                  <a:gd name="T42" fmla="*/ 58 w 203"/>
                  <a:gd name="T43" fmla="*/ 126 h 156"/>
                  <a:gd name="T44" fmla="*/ 46 w 203"/>
                  <a:gd name="T45" fmla="*/ 114 h 156"/>
                  <a:gd name="T46" fmla="*/ 43 w 203"/>
                  <a:gd name="T47" fmla="*/ 109 h 156"/>
                  <a:gd name="T48" fmla="*/ 35 w 203"/>
                  <a:gd name="T49" fmla="*/ 92 h 156"/>
                  <a:gd name="T50" fmla="*/ 35 w 203"/>
                  <a:gd name="T51" fmla="*/ 71 h 156"/>
                  <a:gd name="T52" fmla="*/ 22 w 203"/>
                  <a:gd name="T53" fmla="*/ 50 h 156"/>
                  <a:gd name="T54" fmla="*/ 10 w 203"/>
                  <a:gd name="T55" fmla="*/ 48 h 156"/>
                  <a:gd name="T56" fmla="*/ 5 w 203"/>
                  <a:gd name="T57" fmla="*/ 65 h 156"/>
                  <a:gd name="T58" fmla="*/ 38 w 203"/>
                  <a:gd name="T59" fmla="*/ 113 h 156"/>
                  <a:gd name="T60" fmla="*/ 61 w 203"/>
                  <a:gd name="T61" fmla="*/ 138 h 156"/>
                  <a:gd name="T62" fmla="*/ 72 w 203"/>
                  <a:gd name="T63" fmla="*/ 144 h 156"/>
                  <a:gd name="T64" fmla="*/ 159 w 203"/>
                  <a:gd name="T65" fmla="*/ 149 h 156"/>
                  <a:gd name="T66" fmla="*/ 161 w 203"/>
                  <a:gd name="T67" fmla="*/ 126 h 156"/>
                  <a:gd name="T68" fmla="*/ 164 w 203"/>
                  <a:gd name="T69" fmla="*/ 109 h 156"/>
                  <a:gd name="T70" fmla="*/ 166 w 203"/>
                  <a:gd name="T71" fmla="*/ 98 h 156"/>
                  <a:gd name="T72" fmla="*/ 170 w 203"/>
                  <a:gd name="T73" fmla="*/ 104 h 156"/>
                  <a:gd name="T74" fmla="*/ 174 w 203"/>
                  <a:gd name="T75" fmla="*/ 113 h 156"/>
                  <a:gd name="T76" fmla="*/ 172 w 203"/>
                  <a:gd name="T77" fmla="*/ 127 h 156"/>
                  <a:gd name="T78" fmla="*/ 174 w 203"/>
                  <a:gd name="T79" fmla="*/ 139 h 156"/>
                  <a:gd name="T80" fmla="*/ 178 w 203"/>
                  <a:gd name="T81" fmla="*/ 154 h 156"/>
                  <a:gd name="T82" fmla="*/ 197 w 203"/>
                  <a:gd name="T83" fmla="*/ 155 h 156"/>
                  <a:gd name="T84" fmla="*/ 200 w 203"/>
                  <a:gd name="T85" fmla="*/ 151 h 156"/>
                  <a:gd name="T86" fmla="*/ 200 w 203"/>
                  <a:gd name="T87" fmla="*/ 131 h 156"/>
                  <a:gd name="T88" fmla="*/ 198 w 203"/>
                  <a:gd name="T89" fmla="*/ 98 h 156"/>
                  <a:gd name="T90" fmla="*/ 192 w 203"/>
                  <a:gd name="T91" fmla="*/ 86 h 156"/>
                  <a:gd name="T92" fmla="*/ 192 w 203"/>
                  <a:gd name="T93" fmla="*/ 79 h 156"/>
                  <a:gd name="T94" fmla="*/ 192 w 203"/>
                  <a:gd name="T95" fmla="*/ 69 h 156"/>
                  <a:gd name="T96" fmla="*/ 186 w 203"/>
                  <a:gd name="T97" fmla="*/ 59 h 156"/>
                  <a:gd name="T98" fmla="*/ 171 w 203"/>
                  <a:gd name="T99" fmla="*/ 67 h 156"/>
                  <a:gd name="T100" fmla="*/ 168 w 203"/>
                  <a:gd name="T101" fmla="*/ 77 h 156"/>
                  <a:gd name="T102" fmla="*/ 153 w 203"/>
                  <a:gd name="T103" fmla="*/ 74 h 156"/>
                  <a:gd name="T104" fmla="*/ 147 w 203"/>
                  <a:gd name="T105" fmla="*/ 74 h 156"/>
                  <a:gd name="T106" fmla="*/ 161 w 203"/>
                  <a:gd name="T107" fmla="*/ 63 h 156"/>
                  <a:gd name="T108" fmla="*/ 168 w 203"/>
                  <a:gd name="T109" fmla="*/ 54 h 156"/>
                  <a:gd name="T110" fmla="*/ 154 w 203"/>
                  <a:gd name="T111" fmla="*/ 46 h 156"/>
                  <a:gd name="T112" fmla="*/ 153 w 203"/>
                  <a:gd name="T113" fmla="*/ 2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03" h="156">
                    <a:moveTo>
                      <a:pt x="148" y="16"/>
                    </a:moveTo>
                    <a:lnTo>
                      <a:pt x="112" y="1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5" y="2"/>
                    </a:lnTo>
                    <a:lnTo>
                      <a:pt x="108" y="6"/>
                    </a:lnTo>
                    <a:lnTo>
                      <a:pt x="114" y="17"/>
                    </a:lnTo>
                    <a:lnTo>
                      <a:pt x="115" y="18"/>
                    </a:lnTo>
                    <a:lnTo>
                      <a:pt x="115" y="20"/>
                    </a:lnTo>
                    <a:lnTo>
                      <a:pt x="114" y="20"/>
                    </a:lnTo>
                    <a:lnTo>
                      <a:pt x="114" y="22"/>
                    </a:lnTo>
                    <a:lnTo>
                      <a:pt x="112" y="23"/>
                    </a:lnTo>
                    <a:lnTo>
                      <a:pt x="107" y="24"/>
                    </a:lnTo>
                    <a:lnTo>
                      <a:pt x="105" y="28"/>
                    </a:lnTo>
                    <a:lnTo>
                      <a:pt x="100" y="30"/>
                    </a:lnTo>
                    <a:lnTo>
                      <a:pt x="92" y="34"/>
                    </a:lnTo>
                    <a:lnTo>
                      <a:pt x="85" y="34"/>
                    </a:lnTo>
                    <a:lnTo>
                      <a:pt x="78" y="33"/>
                    </a:lnTo>
                    <a:lnTo>
                      <a:pt x="72" y="30"/>
                    </a:lnTo>
                    <a:lnTo>
                      <a:pt x="71" y="30"/>
                    </a:lnTo>
                    <a:lnTo>
                      <a:pt x="63" y="24"/>
                    </a:lnTo>
                    <a:lnTo>
                      <a:pt x="58" y="20"/>
                    </a:lnTo>
                    <a:lnTo>
                      <a:pt x="52" y="19"/>
                    </a:lnTo>
                    <a:lnTo>
                      <a:pt x="46" y="17"/>
                    </a:lnTo>
                    <a:lnTo>
                      <a:pt x="43" y="14"/>
                    </a:lnTo>
                    <a:lnTo>
                      <a:pt x="42" y="14"/>
                    </a:lnTo>
                    <a:lnTo>
                      <a:pt x="42" y="19"/>
                    </a:lnTo>
                    <a:lnTo>
                      <a:pt x="42" y="27"/>
                    </a:lnTo>
                    <a:lnTo>
                      <a:pt x="42" y="29"/>
                    </a:lnTo>
                    <a:lnTo>
                      <a:pt x="44" y="30"/>
                    </a:lnTo>
                    <a:lnTo>
                      <a:pt x="50" y="31"/>
                    </a:lnTo>
                    <a:lnTo>
                      <a:pt x="55" y="39"/>
                    </a:lnTo>
                    <a:lnTo>
                      <a:pt x="57" y="42"/>
                    </a:lnTo>
                    <a:lnTo>
                      <a:pt x="61" y="47"/>
                    </a:lnTo>
                    <a:lnTo>
                      <a:pt x="66" y="52"/>
                    </a:lnTo>
                    <a:lnTo>
                      <a:pt x="71" y="53"/>
                    </a:lnTo>
                    <a:lnTo>
                      <a:pt x="74" y="56"/>
                    </a:lnTo>
                    <a:lnTo>
                      <a:pt x="77" y="59"/>
                    </a:lnTo>
                    <a:lnTo>
                      <a:pt x="78" y="65"/>
                    </a:lnTo>
                    <a:lnTo>
                      <a:pt x="78" y="77"/>
                    </a:lnTo>
                    <a:lnTo>
                      <a:pt x="80" y="85"/>
                    </a:lnTo>
                    <a:lnTo>
                      <a:pt x="79" y="87"/>
                    </a:lnTo>
                    <a:lnTo>
                      <a:pt x="79" y="90"/>
                    </a:lnTo>
                    <a:lnTo>
                      <a:pt x="77" y="91"/>
                    </a:lnTo>
                    <a:lnTo>
                      <a:pt x="75" y="93"/>
                    </a:lnTo>
                    <a:lnTo>
                      <a:pt x="71" y="92"/>
                    </a:lnTo>
                    <a:lnTo>
                      <a:pt x="68" y="91"/>
                    </a:lnTo>
                    <a:lnTo>
                      <a:pt x="67" y="91"/>
                    </a:lnTo>
                    <a:lnTo>
                      <a:pt x="65" y="91"/>
                    </a:lnTo>
                    <a:lnTo>
                      <a:pt x="56" y="88"/>
                    </a:lnTo>
                    <a:lnTo>
                      <a:pt x="48" y="86"/>
                    </a:lnTo>
                    <a:lnTo>
                      <a:pt x="42" y="82"/>
                    </a:lnTo>
                    <a:lnTo>
                      <a:pt x="38" y="83"/>
                    </a:lnTo>
                    <a:lnTo>
                      <a:pt x="37" y="85"/>
                    </a:lnTo>
                    <a:lnTo>
                      <a:pt x="40" y="91"/>
                    </a:lnTo>
                    <a:lnTo>
                      <a:pt x="43" y="94"/>
                    </a:lnTo>
                    <a:lnTo>
                      <a:pt x="48" y="99"/>
                    </a:lnTo>
                    <a:lnTo>
                      <a:pt x="58" y="108"/>
                    </a:lnTo>
                    <a:lnTo>
                      <a:pt x="65" y="115"/>
                    </a:lnTo>
                    <a:lnTo>
                      <a:pt x="67" y="122"/>
                    </a:lnTo>
                    <a:lnTo>
                      <a:pt x="67" y="123"/>
                    </a:lnTo>
                    <a:lnTo>
                      <a:pt x="67" y="126"/>
                    </a:lnTo>
                    <a:lnTo>
                      <a:pt x="65" y="126"/>
                    </a:lnTo>
                    <a:lnTo>
                      <a:pt x="62" y="127"/>
                    </a:lnTo>
                    <a:lnTo>
                      <a:pt x="60" y="126"/>
                    </a:lnTo>
                    <a:lnTo>
                      <a:pt x="58" y="126"/>
                    </a:lnTo>
                    <a:lnTo>
                      <a:pt x="56" y="123"/>
                    </a:lnTo>
                    <a:lnTo>
                      <a:pt x="51" y="119"/>
                    </a:lnTo>
                    <a:lnTo>
                      <a:pt x="46" y="114"/>
                    </a:lnTo>
                    <a:lnTo>
                      <a:pt x="44" y="113"/>
                    </a:lnTo>
                    <a:lnTo>
                      <a:pt x="43" y="110"/>
                    </a:lnTo>
                    <a:lnTo>
                      <a:pt x="43" y="109"/>
                    </a:lnTo>
                    <a:lnTo>
                      <a:pt x="40" y="103"/>
                    </a:lnTo>
                    <a:lnTo>
                      <a:pt x="38" y="96"/>
                    </a:lnTo>
                    <a:lnTo>
                      <a:pt x="35" y="92"/>
                    </a:lnTo>
                    <a:lnTo>
                      <a:pt x="35" y="88"/>
                    </a:lnTo>
                    <a:lnTo>
                      <a:pt x="35" y="80"/>
                    </a:lnTo>
                    <a:lnTo>
                      <a:pt x="35" y="71"/>
                    </a:lnTo>
                    <a:lnTo>
                      <a:pt x="32" y="60"/>
                    </a:lnTo>
                    <a:lnTo>
                      <a:pt x="26" y="51"/>
                    </a:lnTo>
                    <a:lnTo>
                      <a:pt x="22" y="50"/>
                    </a:lnTo>
                    <a:lnTo>
                      <a:pt x="18" y="51"/>
                    </a:lnTo>
                    <a:lnTo>
                      <a:pt x="15" y="51"/>
                    </a:lnTo>
                    <a:lnTo>
                      <a:pt x="10" y="48"/>
                    </a:lnTo>
                    <a:lnTo>
                      <a:pt x="2" y="53"/>
                    </a:lnTo>
                    <a:lnTo>
                      <a:pt x="0" y="57"/>
                    </a:lnTo>
                    <a:lnTo>
                      <a:pt x="5" y="65"/>
                    </a:lnTo>
                    <a:lnTo>
                      <a:pt x="21" y="82"/>
                    </a:lnTo>
                    <a:lnTo>
                      <a:pt x="32" y="103"/>
                    </a:lnTo>
                    <a:lnTo>
                      <a:pt x="38" y="113"/>
                    </a:lnTo>
                    <a:lnTo>
                      <a:pt x="46" y="123"/>
                    </a:lnTo>
                    <a:lnTo>
                      <a:pt x="54" y="132"/>
                    </a:lnTo>
                    <a:lnTo>
                      <a:pt x="61" y="138"/>
                    </a:lnTo>
                    <a:lnTo>
                      <a:pt x="63" y="139"/>
                    </a:lnTo>
                    <a:lnTo>
                      <a:pt x="67" y="142"/>
                    </a:lnTo>
                    <a:lnTo>
                      <a:pt x="72" y="144"/>
                    </a:lnTo>
                    <a:lnTo>
                      <a:pt x="154" y="153"/>
                    </a:lnTo>
                    <a:lnTo>
                      <a:pt x="157" y="151"/>
                    </a:lnTo>
                    <a:lnTo>
                      <a:pt x="159" y="149"/>
                    </a:lnTo>
                    <a:lnTo>
                      <a:pt x="160" y="144"/>
                    </a:lnTo>
                    <a:lnTo>
                      <a:pt x="161" y="139"/>
                    </a:lnTo>
                    <a:lnTo>
                      <a:pt x="161" y="126"/>
                    </a:lnTo>
                    <a:lnTo>
                      <a:pt x="164" y="116"/>
                    </a:lnTo>
                    <a:lnTo>
                      <a:pt x="164" y="111"/>
                    </a:lnTo>
                    <a:lnTo>
                      <a:pt x="164" y="109"/>
                    </a:lnTo>
                    <a:lnTo>
                      <a:pt x="164" y="108"/>
                    </a:lnTo>
                    <a:lnTo>
                      <a:pt x="165" y="108"/>
                    </a:lnTo>
                    <a:lnTo>
                      <a:pt x="166" y="98"/>
                    </a:lnTo>
                    <a:lnTo>
                      <a:pt x="169" y="92"/>
                    </a:lnTo>
                    <a:lnTo>
                      <a:pt x="170" y="94"/>
                    </a:lnTo>
                    <a:lnTo>
                      <a:pt x="170" y="104"/>
                    </a:lnTo>
                    <a:lnTo>
                      <a:pt x="170" y="108"/>
                    </a:lnTo>
                    <a:lnTo>
                      <a:pt x="172" y="110"/>
                    </a:lnTo>
                    <a:lnTo>
                      <a:pt x="174" y="113"/>
                    </a:lnTo>
                    <a:lnTo>
                      <a:pt x="176" y="116"/>
                    </a:lnTo>
                    <a:lnTo>
                      <a:pt x="176" y="123"/>
                    </a:lnTo>
                    <a:lnTo>
                      <a:pt x="172" y="127"/>
                    </a:lnTo>
                    <a:lnTo>
                      <a:pt x="171" y="132"/>
                    </a:lnTo>
                    <a:lnTo>
                      <a:pt x="171" y="136"/>
                    </a:lnTo>
                    <a:lnTo>
                      <a:pt x="174" y="139"/>
                    </a:lnTo>
                    <a:lnTo>
                      <a:pt x="176" y="144"/>
                    </a:lnTo>
                    <a:lnTo>
                      <a:pt x="177" y="151"/>
                    </a:lnTo>
                    <a:lnTo>
                      <a:pt x="178" y="154"/>
                    </a:lnTo>
                    <a:lnTo>
                      <a:pt x="185" y="155"/>
                    </a:lnTo>
                    <a:lnTo>
                      <a:pt x="197" y="156"/>
                    </a:lnTo>
                    <a:lnTo>
                      <a:pt x="197" y="155"/>
                    </a:lnTo>
                    <a:lnTo>
                      <a:pt x="198" y="155"/>
                    </a:lnTo>
                    <a:lnTo>
                      <a:pt x="200" y="154"/>
                    </a:lnTo>
                    <a:lnTo>
                      <a:pt x="200" y="151"/>
                    </a:lnTo>
                    <a:lnTo>
                      <a:pt x="201" y="149"/>
                    </a:lnTo>
                    <a:lnTo>
                      <a:pt x="199" y="138"/>
                    </a:lnTo>
                    <a:lnTo>
                      <a:pt x="200" y="131"/>
                    </a:lnTo>
                    <a:lnTo>
                      <a:pt x="203" y="120"/>
                    </a:lnTo>
                    <a:lnTo>
                      <a:pt x="200" y="105"/>
                    </a:lnTo>
                    <a:lnTo>
                      <a:pt x="198" y="98"/>
                    </a:lnTo>
                    <a:lnTo>
                      <a:pt x="195" y="94"/>
                    </a:lnTo>
                    <a:lnTo>
                      <a:pt x="191" y="90"/>
                    </a:lnTo>
                    <a:lnTo>
                      <a:pt x="192" y="86"/>
                    </a:lnTo>
                    <a:lnTo>
                      <a:pt x="192" y="82"/>
                    </a:lnTo>
                    <a:lnTo>
                      <a:pt x="192" y="80"/>
                    </a:lnTo>
                    <a:lnTo>
                      <a:pt x="192" y="79"/>
                    </a:lnTo>
                    <a:lnTo>
                      <a:pt x="193" y="79"/>
                    </a:lnTo>
                    <a:lnTo>
                      <a:pt x="192" y="74"/>
                    </a:lnTo>
                    <a:lnTo>
                      <a:pt x="192" y="69"/>
                    </a:lnTo>
                    <a:lnTo>
                      <a:pt x="189" y="64"/>
                    </a:lnTo>
                    <a:lnTo>
                      <a:pt x="188" y="62"/>
                    </a:lnTo>
                    <a:lnTo>
                      <a:pt x="186" y="59"/>
                    </a:lnTo>
                    <a:lnTo>
                      <a:pt x="185" y="59"/>
                    </a:lnTo>
                    <a:lnTo>
                      <a:pt x="175" y="60"/>
                    </a:lnTo>
                    <a:lnTo>
                      <a:pt x="171" y="67"/>
                    </a:lnTo>
                    <a:lnTo>
                      <a:pt x="169" y="74"/>
                    </a:lnTo>
                    <a:lnTo>
                      <a:pt x="168" y="76"/>
                    </a:lnTo>
                    <a:lnTo>
                      <a:pt x="168" y="77"/>
                    </a:lnTo>
                    <a:lnTo>
                      <a:pt x="163" y="76"/>
                    </a:lnTo>
                    <a:lnTo>
                      <a:pt x="160" y="74"/>
                    </a:lnTo>
                    <a:lnTo>
                      <a:pt x="153" y="74"/>
                    </a:lnTo>
                    <a:lnTo>
                      <a:pt x="147" y="75"/>
                    </a:lnTo>
                    <a:lnTo>
                      <a:pt x="146" y="76"/>
                    </a:lnTo>
                    <a:lnTo>
                      <a:pt x="147" y="74"/>
                    </a:lnTo>
                    <a:lnTo>
                      <a:pt x="151" y="70"/>
                    </a:lnTo>
                    <a:lnTo>
                      <a:pt x="155" y="64"/>
                    </a:lnTo>
                    <a:lnTo>
                      <a:pt x="161" y="63"/>
                    </a:lnTo>
                    <a:lnTo>
                      <a:pt x="165" y="59"/>
                    </a:lnTo>
                    <a:lnTo>
                      <a:pt x="169" y="57"/>
                    </a:lnTo>
                    <a:lnTo>
                      <a:pt x="168" y="54"/>
                    </a:lnTo>
                    <a:lnTo>
                      <a:pt x="166" y="53"/>
                    </a:lnTo>
                    <a:lnTo>
                      <a:pt x="155" y="48"/>
                    </a:lnTo>
                    <a:lnTo>
                      <a:pt x="154" y="46"/>
                    </a:lnTo>
                    <a:lnTo>
                      <a:pt x="155" y="35"/>
                    </a:lnTo>
                    <a:lnTo>
                      <a:pt x="157" y="27"/>
                    </a:lnTo>
                    <a:lnTo>
                      <a:pt x="153" y="20"/>
                    </a:lnTo>
                    <a:lnTo>
                      <a:pt x="148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1064">
                <a:extLst>
                  <a:ext uri="{FF2B5EF4-FFF2-40B4-BE49-F238E27FC236}">
                    <a16:creationId xmlns:a16="http://schemas.microsoft.com/office/drawing/2014/main" id="{F880E6C7-B58F-1466-DC17-E5E56C6D0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2" y="2575"/>
                <a:ext cx="34" cy="38"/>
              </a:xfrm>
              <a:custGeom>
                <a:avLst/>
                <a:gdLst>
                  <a:gd name="T0" fmla="*/ 133 w 169"/>
                  <a:gd name="T1" fmla="*/ 2 h 187"/>
                  <a:gd name="T2" fmla="*/ 132 w 169"/>
                  <a:gd name="T3" fmla="*/ 15 h 187"/>
                  <a:gd name="T4" fmla="*/ 129 w 169"/>
                  <a:gd name="T5" fmla="*/ 21 h 187"/>
                  <a:gd name="T6" fmla="*/ 128 w 169"/>
                  <a:gd name="T7" fmla="*/ 22 h 187"/>
                  <a:gd name="T8" fmla="*/ 106 w 169"/>
                  <a:gd name="T9" fmla="*/ 26 h 187"/>
                  <a:gd name="T10" fmla="*/ 94 w 169"/>
                  <a:gd name="T11" fmla="*/ 36 h 187"/>
                  <a:gd name="T12" fmla="*/ 86 w 169"/>
                  <a:gd name="T13" fmla="*/ 44 h 187"/>
                  <a:gd name="T14" fmla="*/ 74 w 169"/>
                  <a:gd name="T15" fmla="*/ 57 h 187"/>
                  <a:gd name="T16" fmla="*/ 70 w 169"/>
                  <a:gd name="T17" fmla="*/ 57 h 187"/>
                  <a:gd name="T18" fmla="*/ 67 w 169"/>
                  <a:gd name="T19" fmla="*/ 61 h 187"/>
                  <a:gd name="T20" fmla="*/ 57 w 169"/>
                  <a:gd name="T21" fmla="*/ 66 h 187"/>
                  <a:gd name="T22" fmla="*/ 37 w 169"/>
                  <a:gd name="T23" fmla="*/ 89 h 187"/>
                  <a:gd name="T24" fmla="*/ 23 w 169"/>
                  <a:gd name="T25" fmla="*/ 107 h 187"/>
                  <a:gd name="T26" fmla="*/ 15 w 169"/>
                  <a:gd name="T27" fmla="*/ 120 h 187"/>
                  <a:gd name="T28" fmla="*/ 6 w 169"/>
                  <a:gd name="T29" fmla="*/ 147 h 187"/>
                  <a:gd name="T30" fmla="*/ 3 w 169"/>
                  <a:gd name="T31" fmla="*/ 160 h 187"/>
                  <a:gd name="T32" fmla="*/ 4 w 169"/>
                  <a:gd name="T33" fmla="*/ 164 h 187"/>
                  <a:gd name="T34" fmla="*/ 6 w 169"/>
                  <a:gd name="T35" fmla="*/ 168 h 187"/>
                  <a:gd name="T36" fmla="*/ 6 w 169"/>
                  <a:gd name="T37" fmla="*/ 172 h 187"/>
                  <a:gd name="T38" fmla="*/ 1 w 169"/>
                  <a:gd name="T39" fmla="*/ 185 h 187"/>
                  <a:gd name="T40" fmla="*/ 2 w 169"/>
                  <a:gd name="T41" fmla="*/ 187 h 187"/>
                  <a:gd name="T42" fmla="*/ 9 w 169"/>
                  <a:gd name="T43" fmla="*/ 182 h 187"/>
                  <a:gd name="T44" fmla="*/ 49 w 169"/>
                  <a:gd name="T45" fmla="*/ 148 h 187"/>
                  <a:gd name="T46" fmla="*/ 106 w 169"/>
                  <a:gd name="T47" fmla="*/ 90 h 187"/>
                  <a:gd name="T48" fmla="*/ 120 w 169"/>
                  <a:gd name="T49" fmla="*/ 71 h 187"/>
                  <a:gd name="T50" fmla="*/ 128 w 169"/>
                  <a:gd name="T51" fmla="*/ 66 h 187"/>
                  <a:gd name="T52" fmla="*/ 137 w 169"/>
                  <a:gd name="T53" fmla="*/ 61 h 187"/>
                  <a:gd name="T54" fmla="*/ 157 w 169"/>
                  <a:gd name="T55" fmla="*/ 60 h 187"/>
                  <a:gd name="T56" fmla="*/ 164 w 169"/>
                  <a:gd name="T57" fmla="*/ 57 h 187"/>
                  <a:gd name="T58" fmla="*/ 168 w 169"/>
                  <a:gd name="T59" fmla="*/ 54 h 187"/>
                  <a:gd name="T60" fmla="*/ 168 w 169"/>
                  <a:gd name="T61" fmla="*/ 49 h 187"/>
                  <a:gd name="T62" fmla="*/ 168 w 169"/>
                  <a:gd name="T63" fmla="*/ 45 h 187"/>
                  <a:gd name="T64" fmla="*/ 160 w 169"/>
                  <a:gd name="T65" fmla="*/ 29 h 187"/>
                  <a:gd name="T66" fmla="*/ 151 w 169"/>
                  <a:gd name="T67" fmla="*/ 29 h 187"/>
                  <a:gd name="T68" fmla="*/ 143 w 169"/>
                  <a:gd name="T69" fmla="*/ 37 h 187"/>
                  <a:gd name="T70" fmla="*/ 140 w 169"/>
                  <a:gd name="T71" fmla="*/ 36 h 187"/>
                  <a:gd name="T72" fmla="*/ 145 w 169"/>
                  <a:gd name="T73" fmla="*/ 17 h 187"/>
                  <a:gd name="T74" fmla="*/ 146 w 169"/>
                  <a:gd name="T75" fmla="*/ 11 h 187"/>
                  <a:gd name="T76" fmla="*/ 145 w 169"/>
                  <a:gd name="T77" fmla="*/ 3 h 187"/>
                  <a:gd name="T78" fmla="*/ 140 w 169"/>
                  <a:gd name="T79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69" h="187">
                    <a:moveTo>
                      <a:pt x="140" y="0"/>
                    </a:moveTo>
                    <a:lnTo>
                      <a:pt x="133" y="2"/>
                    </a:lnTo>
                    <a:lnTo>
                      <a:pt x="132" y="9"/>
                    </a:lnTo>
                    <a:lnTo>
                      <a:pt x="132" y="15"/>
                    </a:lnTo>
                    <a:lnTo>
                      <a:pt x="132" y="19"/>
                    </a:lnTo>
                    <a:lnTo>
                      <a:pt x="129" y="21"/>
                    </a:lnTo>
                    <a:lnTo>
                      <a:pt x="128" y="21"/>
                    </a:lnTo>
                    <a:lnTo>
                      <a:pt x="128" y="22"/>
                    </a:lnTo>
                    <a:lnTo>
                      <a:pt x="116" y="21"/>
                    </a:lnTo>
                    <a:lnTo>
                      <a:pt x="106" y="26"/>
                    </a:lnTo>
                    <a:lnTo>
                      <a:pt x="99" y="29"/>
                    </a:lnTo>
                    <a:lnTo>
                      <a:pt x="94" y="36"/>
                    </a:lnTo>
                    <a:lnTo>
                      <a:pt x="89" y="40"/>
                    </a:lnTo>
                    <a:lnTo>
                      <a:pt x="86" y="44"/>
                    </a:lnTo>
                    <a:lnTo>
                      <a:pt x="78" y="51"/>
                    </a:lnTo>
                    <a:lnTo>
                      <a:pt x="74" y="57"/>
                    </a:lnTo>
                    <a:lnTo>
                      <a:pt x="71" y="57"/>
                    </a:lnTo>
                    <a:lnTo>
                      <a:pt x="70" y="57"/>
                    </a:lnTo>
                    <a:lnTo>
                      <a:pt x="70" y="59"/>
                    </a:lnTo>
                    <a:lnTo>
                      <a:pt x="67" y="61"/>
                    </a:lnTo>
                    <a:lnTo>
                      <a:pt x="60" y="62"/>
                    </a:lnTo>
                    <a:lnTo>
                      <a:pt x="57" y="66"/>
                    </a:lnTo>
                    <a:lnTo>
                      <a:pt x="49" y="78"/>
                    </a:lnTo>
                    <a:lnTo>
                      <a:pt x="37" y="89"/>
                    </a:lnTo>
                    <a:lnTo>
                      <a:pt x="29" y="99"/>
                    </a:lnTo>
                    <a:lnTo>
                      <a:pt x="23" y="107"/>
                    </a:lnTo>
                    <a:lnTo>
                      <a:pt x="18" y="114"/>
                    </a:lnTo>
                    <a:lnTo>
                      <a:pt x="15" y="120"/>
                    </a:lnTo>
                    <a:lnTo>
                      <a:pt x="11" y="130"/>
                    </a:lnTo>
                    <a:lnTo>
                      <a:pt x="6" y="147"/>
                    </a:lnTo>
                    <a:lnTo>
                      <a:pt x="2" y="154"/>
                    </a:lnTo>
                    <a:lnTo>
                      <a:pt x="3" y="160"/>
                    </a:lnTo>
                    <a:lnTo>
                      <a:pt x="3" y="162"/>
                    </a:lnTo>
                    <a:lnTo>
                      <a:pt x="4" y="164"/>
                    </a:lnTo>
                    <a:lnTo>
                      <a:pt x="4" y="165"/>
                    </a:lnTo>
                    <a:lnTo>
                      <a:pt x="6" y="168"/>
                    </a:lnTo>
                    <a:lnTo>
                      <a:pt x="6" y="170"/>
                    </a:lnTo>
                    <a:lnTo>
                      <a:pt x="6" y="172"/>
                    </a:lnTo>
                    <a:lnTo>
                      <a:pt x="2" y="176"/>
                    </a:lnTo>
                    <a:lnTo>
                      <a:pt x="1" y="185"/>
                    </a:lnTo>
                    <a:lnTo>
                      <a:pt x="0" y="186"/>
                    </a:lnTo>
                    <a:lnTo>
                      <a:pt x="2" y="187"/>
                    </a:lnTo>
                    <a:lnTo>
                      <a:pt x="4" y="186"/>
                    </a:lnTo>
                    <a:lnTo>
                      <a:pt x="9" y="182"/>
                    </a:lnTo>
                    <a:lnTo>
                      <a:pt x="20" y="175"/>
                    </a:lnTo>
                    <a:lnTo>
                      <a:pt x="49" y="148"/>
                    </a:lnTo>
                    <a:lnTo>
                      <a:pt x="87" y="108"/>
                    </a:lnTo>
                    <a:lnTo>
                      <a:pt x="106" y="90"/>
                    </a:lnTo>
                    <a:lnTo>
                      <a:pt x="120" y="73"/>
                    </a:lnTo>
                    <a:lnTo>
                      <a:pt x="120" y="71"/>
                    </a:lnTo>
                    <a:lnTo>
                      <a:pt x="122" y="69"/>
                    </a:lnTo>
                    <a:lnTo>
                      <a:pt x="128" y="66"/>
                    </a:lnTo>
                    <a:lnTo>
                      <a:pt x="132" y="62"/>
                    </a:lnTo>
                    <a:lnTo>
                      <a:pt x="137" y="61"/>
                    </a:lnTo>
                    <a:lnTo>
                      <a:pt x="145" y="60"/>
                    </a:lnTo>
                    <a:lnTo>
                      <a:pt x="157" y="60"/>
                    </a:lnTo>
                    <a:lnTo>
                      <a:pt x="162" y="59"/>
                    </a:lnTo>
                    <a:lnTo>
                      <a:pt x="164" y="57"/>
                    </a:lnTo>
                    <a:lnTo>
                      <a:pt x="168" y="57"/>
                    </a:lnTo>
                    <a:lnTo>
                      <a:pt x="168" y="54"/>
                    </a:lnTo>
                    <a:lnTo>
                      <a:pt x="169" y="51"/>
                    </a:lnTo>
                    <a:lnTo>
                      <a:pt x="168" y="49"/>
                    </a:lnTo>
                    <a:lnTo>
                      <a:pt x="168" y="48"/>
                    </a:lnTo>
                    <a:lnTo>
                      <a:pt x="168" y="45"/>
                    </a:lnTo>
                    <a:lnTo>
                      <a:pt x="166" y="33"/>
                    </a:lnTo>
                    <a:lnTo>
                      <a:pt x="160" y="29"/>
                    </a:lnTo>
                    <a:lnTo>
                      <a:pt x="154" y="28"/>
                    </a:lnTo>
                    <a:lnTo>
                      <a:pt x="151" y="29"/>
                    </a:lnTo>
                    <a:lnTo>
                      <a:pt x="145" y="36"/>
                    </a:lnTo>
                    <a:lnTo>
                      <a:pt x="143" y="37"/>
                    </a:lnTo>
                    <a:lnTo>
                      <a:pt x="141" y="37"/>
                    </a:lnTo>
                    <a:lnTo>
                      <a:pt x="140" y="36"/>
                    </a:lnTo>
                    <a:lnTo>
                      <a:pt x="140" y="32"/>
                    </a:lnTo>
                    <a:lnTo>
                      <a:pt x="145" y="17"/>
                    </a:lnTo>
                    <a:lnTo>
                      <a:pt x="145" y="14"/>
                    </a:lnTo>
                    <a:lnTo>
                      <a:pt x="146" y="11"/>
                    </a:lnTo>
                    <a:lnTo>
                      <a:pt x="147" y="6"/>
                    </a:lnTo>
                    <a:lnTo>
                      <a:pt x="145" y="3"/>
                    </a:lnTo>
                    <a:lnTo>
                      <a:pt x="144" y="2"/>
                    </a:lnTo>
                    <a:lnTo>
                      <a:pt x="140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1065">
                <a:extLst>
                  <a:ext uri="{FF2B5EF4-FFF2-40B4-BE49-F238E27FC236}">
                    <a16:creationId xmlns:a16="http://schemas.microsoft.com/office/drawing/2014/main" id="{F1306F60-D02F-85AB-F1D0-BEDD6AF8A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2535"/>
                <a:ext cx="27" cy="16"/>
              </a:xfrm>
              <a:custGeom>
                <a:avLst/>
                <a:gdLst>
                  <a:gd name="T0" fmla="*/ 130 w 137"/>
                  <a:gd name="T1" fmla="*/ 11 h 80"/>
                  <a:gd name="T2" fmla="*/ 126 w 137"/>
                  <a:gd name="T3" fmla="*/ 3 h 80"/>
                  <a:gd name="T4" fmla="*/ 121 w 137"/>
                  <a:gd name="T5" fmla="*/ 0 h 80"/>
                  <a:gd name="T6" fmla="*/ 114 w 137"/>
                  <a:gd name="T7" fmla="*/ 2 h 80"/>
                  <a:gd name="T8" fmla="*/ 107 w 137"/>
                  <a:gd name="T9" fmla="*/ 9 h 80"/>
                  <a:gd name="T10" fmla="*/ 105 w 137"/>
                  <a:gd name="T11" fmla="*/ 11 h 80"/>
                  <a:gd name="T12" fmla="*/ 98 w 137"/>
                  <a:gd name="T13" fmla="*/ 9 h 80"/>
                  <a:gd name="T14" fmla="*/ 92 w 137"/>
                  <a:gd name="T15" fmla="*/ 9 h 80"/>
                  <a:gd name="T16" fmla="*/ 82 w 137"/>
                  <a:gd name="T17" fmla="*/ 19 h 80"/>
                  <a:gd name="T18" fmla="*/ 76 w 137"/>
                  <a:gd name="T19" fmla="*/ 20 h 80"/>
                  <a:gd name="T20" fmla="*/ 61 w 137"/>
                  <a:gd name="T21" fmla="*/ 23 h 80"/>
                  <a:gd name="T22" fmla="*/ 56 w 137"/>
                  <a:gd name="T23" fmla="*/ 30 h 80"/>
                  <a:gd name="T24" fmla="*/ 54 w 137"/>
                  <a:gd name="T25" fmla="*/ 31 h 80"/>
                  <a:gd name="T26" fmla="*/ 52 w 137"/>
                  <a:gd name="T27" fmla="*/ 32 h 80"/>
                  <a:gd name="T28" fmla="*/ 46 w 137"/>
                  <a:gd name="T29" fmla="*/ 31 h 80"/>
                  <a:gd name="T30" fmla="*/ 34 w 137"/>
                  <a:gd name="T31" fmla="*/ 35 h 80"/>
                  <a:gd name="T32" fmla="*/ 28 w 137"/>
                  <a:gd name="T33" fmla="*/ 39 h 80"/>
                  <a:gd name="T34" fmla="*/ 22 w 137"/>
                  <a:gd name="T35" fmla="*/ 48 h 80"/>
                  <a:gd name="T36" fmla="*/ 14 w 137"/>
                  <a:gd name="T37" fmla="*/ 58 h 80"/>
                  <a:gd name="T38" fmla="*/ 2 w 137"/>
                  <a:gd name="T39" fmla="*/ 68 h 80"/>
                  <a:gd name="T40" fmla="*/ 4 w 137"/>
                  <a:gd name="T41" fmla="*/ 75 h 80"/>
                  <a:gd name="T42" fmla="*/ 11 w 137"/>
                  <a:gd name="T43" fmla="*/ 80 h 80"/>
                  <a:gd name="T44" fmla="*/ 28 w 137"/>
                  <a:gd name="T45" fmla="*/ 79 h 80"/>
                  <a:gd name="T46" fmla="*/ 44 w 137"/>
                  <a:gd name="T47" fmla="*/ 77 h 80"/>
                  <a:gd name="T48" fmla="*/ 57 w 137"/>
                  <a:gd name="T49" fmla="*/ 74 h 80"/>
                  <a:gd name="T50" fmla="*/ 67 w 137"/>
                  <a:gd name="T51" fmla="*/ 74 h 80"/>
                  <a:gd name="T52" fmla="*/ 69 w 137"/>
                  <a:gd name="T53" fmla="*/ 72 h 80"/>
                  <a:gd name="T54" fmla="*/ 73 w 137"/>
                  <a:gd name="T55" fmla="*/ 72 h 80"/>
                  <a:gd name="T56" fmla="*/ 85 w 137"/>
                  <a:gd name="T57" fmla="*/ 60 h 80"/>
                  <a:gd name="T58" fmla="*/ 125 w 137"/>
                  <a:gd name="T59" fmla="*/ 47 h 80"/>
                  <a:gd name="T60" fmla="*/ 131 w 137"/>
                  <a:gd name="T61" fmla="*/ 41 h 80"/>
                  <a:gd name="T62" fmla="*/ 132 w 137"/>
                  <a:gd name="T63" fmla="*/ 37 h 80"/>
                  <a:gd name="T64" fmla="*/ 137 w 137"/>
                  <a:gd name="T65" fmla="*/ 34 h 80"/>
                  <a:gd name="T66" fmla="*/ 134 w 137"/>
                  <a:gd name="T67" fmla="*/ 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7" h="80">
                    <a:moveTo>
                      <a:pt x="132" y="11"/>
                    </a:moveTo>
                    <a:lnTo>
                      <a:pt x="130" y="11"/>
                    </a:lnTo>
                    <a:lnTo>
                      <a:pt x="127" y="9"/>
                    </a:lnTo>
                    <a:lnTo>
                      <a:pt x="126" y="3"/>
                    </a:lnTo>
                    <a:lnTo>
                      <a:pt x="125" y="1"/>
                    </a:lnTo>
                    <a:lnTo>
                      <a:pt x="121" y="0"/>
                    </a:lnTo>
                    <a:lnTo>
                      <a:pt x="116" y="0"/>
                    </a:lnTo>
                    <a:lnTo>
                      <a:pt x="114" y="2"/>
                    </a:lnTo>
                    <a:lnTo>
                      <a:pt x="109" y="9"/>
                    </a:lnTo>
                    <a:lnTo>
                      <a:pt x="107" y="9"/>
                    </a:lnTo>
                    <a:lnTo>
                      <a:pt x="105" y="9"/>
                    </a:lnTo>
                    <a:lnTo>
                      <a:pt x="105" y="11"/>
                    </a:lnTo>
                    <a:lnTo>
                      <a:pt x="103" y="12"/>
                    </a:lnTo>
                    <a:lnTo>
                      <a:pt x="98" y="9"/>
                    </a:lnTo>
                    <a:lnTo>
                      <a:pt x="94" y="8"/>
                    </a:lnTo>
                    <a:lnTo>
                      <a:pt x="92" y="9"/>
                    </a:lnTo>
                    <a:lnTo>
                      <a:pt x="87" y="15"/>
                    </a:lnTo>
                    <a:lnTo>
                      <a:pt x="82" y="19"/>
                    </a:lnTo>
                    <a:lnTo>
                      <a:pt x="79" y="19"/>
                    </a:lnTo>
                    <a:lnTo>
                      <a:pt x="76" y="20"/>
                    </a:lnTo>
                    <a:lnTo>
                      <a:pt x="69" y="19"/>
                    </a:lnTo>
                    <a:lnTo>
                      <a:pt x="61" y="23"/>
                    </a:lnTo>
                    <a:lnTo>
                      <a:pt x="57" y="30"/>
                    </a:lnTo>
                    <a:lnTo>
                      <a:pt x="56" y="30"/>
                    </a:lnTo>
                    <a:lnTo>
                      <a:pt x="56" y="31"/>
                    </a:lnTo>
                    <a:lnTo>
                      <a:pt x="54" y="31"/>
                    </a:lnTo>
                    <a:lnTo>
                      <a:pt x="54" y="32"/>
                    </a:lnTo>
                    <a:lnTo>
                      <a:pt x="52" y="32"/>
                    </a:lnTo>
                    <a:lnTo>
                      <a:pt x="50" y="32"/>
                    </a:lnTo>
                    <a:lnTo>
                      <a:pt x="46" y="31"/>
                    </a:lnTo>
                    <a:lnTo>
                      <a:pt x="41" y="34"/>
                    </a:lnTo>
                    <a:lnTo>
                      <a:pt x="34" y="35"/>
                    </a:lnTo>
                    <a:lnTo>
                      <a:pt x="29" y="35"/>
                    </a:lnTo>
                    <a:lnTo>
                      <a:pt x="28" y="39"/>
                    </a:lnTo>
                    <a:lnTo>
                      <a:pt x="25" y="43"/>
                    </a:lnTo>
                    <a:lnTo>
                      <a:pt x="22" y="48"/>
                    </a:lnTo>
                    <a:lnTo>
                      <a:pt x="18" y="55"/>
                    </a:lnTo>
                    <a:lnTo>
                      <a:pt x="14" y="58"/>
                    </a:lnTo>
                    <a:lnTo>
                      <a:pt x="10" y="60"/>
                    </a:lnTo>
                    <a:lnTo>
                      <a:pt x="2" y="68"/>
                    </a:lnTo>
                    <a:lnTo>
                      <a:pt x="0" y="70"/>
                    </a:lnTo>
                    <a:lnTo>
                      <a:pt x="4" y="75"/>
                    </a:lnTo>
                    <a:lnTo>
                      <a:pt x="8" y="80"/>
                    </a:lnTo>
                    <a:lnTo>
                      <a:pt x="11" y="80"/>
                    </a:lnTo>
                    <a:lnTo>
                      <a:pt x="19" y="79"/>
                    </a:lnTo>
                    <a:lnTo>
                      <a:pt x="28" y="79"/>
                    </a:lnTo>
                    <a:lnTo>
                      <a:pt x="36" y="79"/>
                    </a:lnTo>
                    <a:lnTo>
                      <a:pt x="44" y="77"/>
                    </a:lnTo>
                    <a:lnTo>
                      <a:pt x="51" y="77"/>
                    </a:lnTo>
                    <a:lnTo>
                      <a:pt x="57" y="74"/>
                    </a:lnTo>
                    <a:lnTo>
                      <a:pt x="64" y="75"/>
                    </a:lnTo>
                    <a:lnTo>
                      <a:pt x="67" y="74"/>
                    </a:lnTo>
                    <a:lnTo>
                      <a:pt x="69" y="74"/>
                    </a:lnTo>
                    <a:lnTo>
                      <a:pt x="69" y="72"/>
                    </a:lnTo>
                    <a:lnTo>
                      <a:pt x="70" y="72"/>
                    </a:lnTo>
                    <a:lnTo>
                      <a:pt x="73" y="72"/>
                    </a:lnTo>
                    <a:lnTo>
                      <a:pt x="77" y="63"/>
                    </a:lnTo>
                    <a:lnTo>
                      <a:pt x="85" y="60"/>
                    </a:lnTo>
                    <a:lnTo>
                      <a:pt x="117" y="52"/>
                    </a:lnTo>
                    <a:lnTo>
                      <a:pt x="125" y="47"/>
                    </a:lnTo>
                    <a:lnTo>
                      <a:pt x="128" y="42"/>
                    </a:lnTo>
                    <a:lnTo>
                      <a:pt x="131" y="41"/>
                    </a:lnTo>
                    <a:lnTo>
                      <a:pt x="130" y="37"/>
                    </a:lnTo>
                    <a:lnTo>
                      <a:pt x="132" y="37"/>
                    </a:lnTo>
                    <a:lnTo>
                      <a:pt x="134" y="36"/>
                    </a:lnTo>
                    <a:lnTo>
                      <a:pt x="137" y="34"/>
                    </a:lnTo>
                    <a:lnTo>
                      <a:pt x="137" y="13"/>
                    </a:lnTo>
                    <a:lnTo>
                      <a:pt x="134" y="9"/>
                    </a:lnTo>
                    <a:lnTo>
                      <a:pt x="132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1066">
                <a:extLst>
                  <a:ext uri="{FF2B5EF4-FFF2-40B4-BE49-F238E27FC236}">
                    <a16:creationId xmlns:a16="http://schemas.microsoft.com/office/drawing/2014/main" id="{CA933467-DC66-8797-0A77-B00776192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2550"/>
                <a:ext cx="14" cy="5"/>
              </a:xfrm>
              <a:custGeom>
                <a:avLst/>
                <a:gdLst>
                  <a:gd name="T0" fmla="*/ 38 w 66"/>
                  <a:gd name="T1" fmla="*/ 25 h 27"/>
                  <a:gd name="T2" fmla="*/ 51 w 66"/>
                  <a:gd name="T3" fmla="*/ 20 h 27"/>
                  <a:gd name="T4" fmla="*/ 62 w 66"/>
                  <a:gd name="T5" fmla="*/ 15 h 27"/>
                  <a:gd name="T6" fmla="*/ 65 w 66"/>
                  <a:gd name="T7" fmla="*/ 10 h 27"/>
                  <a:gd name="T8" fmla="*/ 66 w 66"/>
                  <a:gd name="T9" fmla="*/ 8 h 27"/>
                  <a:gd name="T10" fmla="*/ 63 w 66"/>
                  <a:gd name="T11" fmla="*/ 5 h 27"/>
                  <a:gd name="T12" fmla="*/ 60 w 66"/>
                  <a:gd name="T13" fmla="*/ 5 h 27"/>
                  <a:gd name="T14" fmla="*/ 37 w 66"/>
                  <a:gd name="T15" fmla="*/ 8 h 27"/>
                  <a:gd name="T16" fmla="*/ 34 w 66"/>
                  <a:gd name="T17" fmla="*/ 6 h 27"/>
                  <a:gd name="T18" fmla="*/ 33 w 66"/>
                  <a:gd name="T19" fmla="*/ 6 h 27"/>
                  <a:gd name="T20" fmla="*/ 31 w 66"/>
                  <a:gd name="T21" fmla="*/ 5 h 27"/>
                  <a:gd name="T22" fmla="*/ 27 w 66"/>
                  <a:gd name="T23" fmla="*/ 3 h 27"/>
                  <a:gd name="T24" fmla="*/ 25 w 66"/>
                  <a:gd name="T25" fmla="*/ 2 h 27"/>
                  <a:gd name="T26" fmla="*/ 23 w 66"/>
                  <a:gd name="T27" fmla="*/ 2 h 27"/>
                  <a:gd name="T28" fmla="*/ 19 w 66"/>
                  <a:gd name="T29" fmla="*/ 0 h 27"/>
                  <a:gd name="T30" fmla="*/ 14 w 66"/>
                  <a:gd name="T31" fmla="*/ 2 h 27"/>
                  <a:gd name="T32" fmla="*/ 8 w 66"/>
                  <a:gd name="T33" fmla="*/ 5 h 27"/>
                  <a:gd name="T34" fmla="*/ 2 w 66"/>
                  <a:gd name="T35" fmla="*/ 14 h 27"/>
                  <a:gd name="T36" fmla="*/ 0 w 66"/>
                  <a:gd name="T37" fmla="*/ 16 h 27"/>
                  <a:gd name="T38" fmla="*/ 2 w 66"/>
                  <a:gd name="T39" fmla="*/ 22 h 27"/>
                  <a:gd name="T40" fmla="*/ 4 w 66"/>
                  <a:gd name="T41" fmla="*/ 26 h 27"/>
                  <a:gd name="T42" fmla="*/ 6 w 66"/>
                  <a:gd name="T43" fmla="*/ 27 h 27"/>
                  <a:gd name="T44" fmla="*/ 15 w 66"/>
                  <a:gd name="T45" fmla="*/ 27 h 27"/>
                  <a:gd name="T46" fmla="*/ 17 w 66"/>
                  <a:gd name="T47" fmla="*/ 27 h 27"/>
                  <a:gd name="T48" fmla="*/ 23 w 66"/>
                  <a:gd name="T49" fmla="*/ 27 h 27"/>
                  <a:gd name="T50" fmla="*/ 29 w 66"/>
                  <a:gd name="T51" fmla="*/ 26 h 27"/>
                  <a:gd name="T52" fmla="*/ 38 w 66"/>
                  <a:gd name="T53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6" h="27">
                    <a:moveTo>
                      <a:pt x="38" y="25"/>
                    </a:moveTo>
                    <a:lnTo>
                      <a:pt x="51" y="20"/>
                    </a:lnTo>
                    <a:lnTo>
                      <a:pt x="62" y="15"/>
                    </a:lnTo>
                    <a:lnTo>
                      <a:pt x="65" y="10"/>
                    </a:lnTo>
                    <a:lnTo>
                      <a:pt x="66" y="8"/>
                    </a:lnTo>
                    <a:lnTo>
                      <a:pt x="63" y="5"/>
                    </a:lnTo>
                    <a:lnTo>
                      <a:pt x="60" y="5"/>
                    </a:lnTo>
                    <a:lnTo>
                      <a:pt x="37" y="8"/>
                    </a:lnTo>
                    <a:lnTo>
                      <a:pt x="34" y="6"/>
                    </a:lnTo>
                    <a:lnTo>
                      <a:pt x="33" y="6"/>
                    </a:lnTo>
                    <a:lnTo>
                      <a:pt x="31" y="5"/>
                    </a:lnTo>
                    <a:lnTo>
                      <a:pt x="27" y="3"/>
                    </a:lnTo>
                    <a:lnTo>
                      <a:pt x="25" y="2"/>
                    </a:lnTo>
                    <a:lnTo>
                      <a:pt x="23" y="2"/>
                    </a:lnTo>
                    <a:lnTo>
                      <a:pt x="19" y="0"/>
                    </a:lnTo>
                    <a:lnTo>
                      <a:pt x="14" y="2"/>
                    </a:lnTo>
                    <a:lnTo>
                      <a:pt x="8" y="5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6" y="27"/>
                    </a:lnTo>
                    <a:lnTo>
                      <a:pt x="15" y="27"/>
                    </a:lnTo>
                    <a:lnTo>
                      <a:pt x="17" y="27"/>
                    </a:lnTo>
                    <a:lnTo>
                      <a:pt x="23" y="27"/>
                    </a:lnTo>
                    <a:lnTo>
                      <a:pt x="29" y="26"/>
                    </a:lnTo>
                    <a:lnTo>
                      <a:pt x="38" y="2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1067">
                <a:extLst>
                  <a:ext uri="{FF2B5EF4-FFF2-40B4-BE49-F238E27FC236}">
                    <a16:creationId xmlns:a16="http://schemas.microsoft.com/office/drawing/2014/main" id="{B3FB7D4C-ADF6-7271-12A8-997356EF7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2555"/>
                <a:ext cx="31" cy="29"/>
              </a:xfrm>
              <a:custGeom>
                <a:avLst/>
                <a:gdLst>
                  <a:gd name="T0" fmla="*/ 36 w 152"/>
                  <a:gd name="T1" fmla="*/ 122 h 144"/>
                  <a:gd name="T2" fmla="*/ 46 w 152"/>
                  <a:gd name="T3" fmla="*/ 112 h 144"/>
                  <a:gd name="T4" fmla="*/ 55 w 152"/>
                  <a:gd name="T5" fmla="*/ 100 h 144"/>
                  <a:gd name="T6" fmla="*/ 60 w 152"/>
                  <a:gd name="T7" fmla="*/ 98 h 144"/>
                  <a:gd name="T8" fmla="*/ 65 w 152"/>
                  <a:gd name="T9" fmla="*/ 93 h 144"/>
                  <a:gd name="T10" fmla="*/ 64 w 152"/>
                  <a:gd name="T11" fmla="*/ 88 h 144"/>
                  <a:gd name="T12" fmla="*/ 65 w 152"/>
                  <a:gd name="T13" fmla="*/ 85 h 144"/>
                  <a:gd name="T14" fmla="*/ 69 w 152"/>
                  <a:gd name="T15" fmla="*/ 82 h 144"/>
                  <a:gd name="T16" fmla="*/ 123 w 152"/>
                  <a:gd name="T17" fmla="*/ 37 h 144"/>
                  <a:gd name="T18" fmla="*/ 127 w 152"/>
                  <a:gd name="T19" fmla="*/ 32 h 144"/>
                  <a:gd name="T20" fmla="*/ 133 w 152"/>
                  <a:gd name="T21" fmla="*/ 29 h 144"/>
                  <a:gd name="T22" fmla="*/ 150 w 152"/>
                  <a:gd name="T23" fmla="*/ 22 h 144"/>
                  <a:gd name="T24" fmla="*/ 152 w 152"/>
                  <a:gd name="T25" fmla="*/ 16 h 144"/>
                  <a:gd name="T26" fmla="*/ 150 w 152"/>
                  <a:gd name="T27" fmla="*/ 12 h 144"/>
                  <a:gd name="T28" fmla="*/ 146 w 152"/>
                  <a:gd name="T29" fmla="*/ 8 h 144"/>
                  <a:gd name="T30" fmla="*/ 141 w 152"/>
                  <a:gd name="T31" fmla="*/ 7 h 144"/>
                  <a:gd name="T32" fmla="*/ 137 w 152"/>
                  <a:gd name="T33" fmla="*/ 6 h 144"/>
                  <a:gd name="T34" fmla="*/ 133 w 152"/>
                  <a:gd name="T35" fmla="*/ 3 h 144"/>
                  <a:gd name="T36" fmla="*/ 128 w 152"/>
                  <a:gd name="T37" fmla="*/ 1 h 144"/>
                  <a:gd name="T38" fmla="*/ 122 w 152"/>
                  <a:gd name="T39" fmla="*/ 1 h 144"/>
                  <a:gd name="T40" fmla="*/ 117 w 152"/>
                  <a:gd name="T41" fmla="*/ 1 h 144"/>
                  <a:gd name="T42" fmla="*/ 115 w 152"/>
                  <a:gd name="T43" fmla="*/ 0 h 144"/>
                  <a:gd name="T44" fmla="*/ 109 w 152"/>
                  <a:gd name="T45" fmla="*/ 1 h 144"/>
                  <a:gd name="T46" fmla="*/ 107 w 152"/>
                  <a:gd name="T47" fmla="*/ 3 h 144"/>
                  <a:gd name="T48" fmla="*/ 107 w 152"/>
                  <a:gd name="T49" fmla="*/ 12 h 144"/>
                  <a:gd name="T50" fmla="*/ 105 w 152"/>
                  <a:gd name="T51" fmla="*/ 18 h 144"/>
                  <a:gd name="T52" fmla="*/ 100 w 152"/>
                  <a:gd name="T53" fmla="*/ 29 h 144"/>
                  <a:gd name="T54" fmla="*/ 98 w 152"/>
                  <a:gd name="T55" fmla="*/ 30 h 144"/>
                  <a:gd name="T56" fmla="*/ 97 w 152"/>
                  <a:gd name="T57" fmla="*/ 32 h 144"/>
                  <a:gd name="T58" fmla="*/ 92 w 152"/>
                  <a:gd name="T59" fmla="*/ 37 h 144"/>
                  <a:gd name="T60" fmla="*/ 86 w 152"/>
                  <a:gd name="T61" fmla="*/ 40 h 144"/>
                  <a:gd name="T62" fmla="*/ 80 w 152"/>
                  <a:gd name="T63" fmla="*/ 42 h 144"/>
                  <a:gd name="T64" fmla="*/ 71 w 152"/>
                  <a:gd name="T65" fmla="*/ 40 h 144"/>
                  <a:gd name="T66" fmla="*/ 65 w 152"/>
                  <a:gd name="T67" fmla="*/ 35 h 144"/>
                  <a:gd name="T68" fmla="*/ 63 w 152"/>
                  <a:gd name="T69" fmla="*/ 34 h 144"/>
                  <a:gd name="T70" fmla="*/ 60 w 152"/>
                  <a:gd name="T71" fmla="*/ 37 h 144"/>
                  <a:gd name="T72" fmla="*/ 44 w 152"/>
                  <a:gd name="T73" fmla="*/ 59 h 144"/>
                  <a:gd name="T74" fmla="*/ 41 w 152"/>
                  <a:gd name="T75" fmla="*/ 66 h 144"/>
                  <a:gd name="T76" fmla="*/ 43 w 152"/>
                  <a:gd name="T77" fmla="*/ 77 h 144"/>
                  <a:gd name="T78" fmla="*/ 44 w 152"/>
                  <a:gd name="T79" fmla="*/ 86 h 144"/>
                  <a:gd name="T80" fmla="*/ 49 w 152"/>
                  <a:gd name="T81" fmla="*/ 92 h 144"/>
                  <a:gd name="T82" fmla="*/ 49 w 152"/>
                  <a:gd name="T83" fmla="*/ 96 h 144"/>
                  <a:gd name="T84" fmla="*/ 48 w 152"/>
                  <a:gd name="T85" fmla="*/ 100 h 144"/>
                  <a:gd name="T86" fmla="*/ 41 w 152"/>
                  <a:gd name="T87" fmla="*/ 103 h 144"/>
                  <a:gd name="T88" fmla="*/ 31 w 152"/>
                  <a:gd name="T89" fmla="*/ 108 h 144"/>
                  <a:gd name="T90" fmla="*/ 25 w 152"/>
                  <a:gd name="T91" fmla="*/ 109 h 144"/>
                  <a:gd name="T92" fmla="*/ 19 w 152"/>
                  <a:gd name="T93" fmla="*/ 115 h 144"/>
                  <a:gd name="T94" fmla="*/ 12 w 152"/>
                  <a:gd name="T95" fmla="*/ 120 h 144"/>
                  <a:gd name="T96" fmla="*/ 8 w 152"/>
                  <a:gd name="T97" fmla="*/ 126 h 144"/>
                  <a:gd name="T98" fmla="*/ 3 w 152"/>
                  <a:gd name="T99" fmla="*/ 134 h 144"/>
                  <a:gd name="T100" fmla="*/ 1 w 152"/>
                  <a:gd name="T101" fmla="*/ 142 h 144"/>
                  <a:gd name="T102" fmla="*/ 0 w 152"/>
                  <a:gd name="T103" fmla="*/ 144 h 144"/>
                  <a:gd name="T104" fmla="*/ 1 w 152"/>
                  <a:gd name="T105" fmla="*/ 144 h 144"/>
                  <a:gd name="T106" fmla="*/ 4 w 152"/>
                  <a:gd name="T107" fmla="*/ 144 h 144"/>
                  <a:gd name="T108" fmla="*/ 13 w 152"/>
                  <a:gd name="T109" fmla="*/ 138 h 144"/>
                  <a:gd name="T110" fmla="*/ 20 w 152"/>
                  <a:gd name="T111" fmla="*/ 137 h 144"/>
                  <a:gd name="T112" fmla="*/ 30 w 152"/>
                  <a:gd name="T113" fmla="*/ 128 h 144"/>
                  <a:gd name="T114" fmla="*/ 36 w 152"/>
                  <a:gd name="T115" fmla="*/ 12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2" h="144">
                    <a:moveTo>
                      <a:pt x="36" y="122"/>
                    </a:moveTo>
                    <a:lnTo>
                      <a:pt x="46" y="112"/>
                    </a:lnTo>
                    <a:lnTo>
                      <a:pt x="55" y="100"/>
                    </a:lnTo>
                    <a:lnTo>
                      <a:pt x="60" y="98"/>
                    </a:lnTo>
                    <a:lnTo>
                      <a:pt x="65" y="93"/>
                    </a:lnTo>
                    <a:lnTo>
                      <a:pt x="64" y="88"/>
                    </a:lnTo>
                    <a:lnTo>
                      <a:pt x="65" y="85"/>
                    </a:lnTo>
                    <a:lnTo>
                      <a:pt x="69" y="82"/>
                    </a:lnTo>
                    <a:lnTo>
                      <a:pt x="123" y="37"/>
                    </a:lnTo>
                    <a:lnTo>
                      <a:pt x="127" y="32"/>
                    </a:lnTo>
                    <a:lnTo>
                      <a:pt x="133" y="29"/>
                    </a:lnTo>
                    <a:lnTo>
                      <a:pt x="150" y="22"/>
                    </a:lnTo>
                    <a:lnTo>
                      <a:pt x="152" y="16"/>
                    </a:lnTo>
                    <a:lnTo>
                      <a:pt x="150" y="12"/>
                    </a:lnTo>
                    <a:lnTo>
                      <a:pt x="146" y="8"/>
                    </a:lnTo>
                    <a:lnTo>
                      <a:pt x="141" y="7"/>
                    </a:lnTo>
                    <a:lnTo>
                      <a:pt x="137" y="6"/>
                    </a:lnTo>
                    <a:lnTo>
                      <a:pt x="133" y="3"/>
                    </a:lnTo>
                    <a:lnTo>
                      <a:pt x="128" y="1"/>
                    </a:lnTo>
                    <a:lnTo>
                      <a:pt x="122" y="1"/>
                    </a:lnTo>
                    <a:lnTo>
                      <a:pt x="117" y="1"/>
                    </a:lnTo>
                    <a:lnTo>
                      <a:pt x="115" y="0"/>
                    </a:lnTo>
                    <a:lnTo>
                      <a:pt x="109" y="1"/>
                    </a:lnTo>
                    <a:lnTo>
                      <a:pt x="107" y="3"/>
                    </a:lnTo>
                    <a:lnTo>
                      <a:pt x="107" y="12"/>
                    </a:lnTo>
                    <a:lnTo>
                      <a:pt x="105" y="18"/>
                    </a:lnTo>
                    <a:lnTo>
                      <a:pt x="100" y="29"/>
                    </a:lnTo>
                    <a:lnTo>
                      <a:pt x="98" y="30"/>
                    </a:lnTo>
                    <a:lnTo>
                      <a:pt x="97" y="32"/>
                    </a:lnTo>
                    <a:lnTo>
                      <a:pt x="92" y="37"/>
                    </a:lnTo>
                    <a:lnTo>
                      <a:pt x="86" y="40"/>
                    </a:lnTo>
                    <a:lnTo>
                      <a:pt x="80" y="42"/>
                    </a:lnTo>
                    <a:lnTo>
                      <a:pt x="71" y="40"/>
                    </a:lnTo>
                    <a:lnTo>
                      <a:pt x="65" y="35"/>
                    </a:lnTo>
                    <a:lnTo>
                      <a:pt x="63" y="34"/>
                    </a:lnTo>
                    <a:lnTo>
                      <a:pt x="60" y="37"/>
                    </a:lnTo>
                    <a:lnTo>
                      <a:pt x="44" y="59"/>
                    </a:lnTo>
                    <a:lnTo>
                      <a:pt x="41" y="66"/>
                    </a:lnTo>
                    <a:lnTo>
                      <a:pt x="43" y="77"/>
                    </a:lnTo>
                    <a:lnTo>
                      <a:pt x="44" y="86"/>
                    </a:lnTo>
                    <a:lnTo>
                      <a:pt x="49" y="92"/>
                    </a:lnTo>
                    <a:lnTo>
                      <a:pt x="49" y="96"/>
                    </a:lnTo>
                    <a:lnTo>
                      <a:pt x="48" y="100"/>
                    </a:lnTo>
                    <a:lnTo>
                      <a:pt x="41" y="103"/>
                    </a:lnTo>
                    <a:lnTo>
                      <a:pt x="31" y="108"/>
                    </a:lnTo>
                    <a:lnTo>
                      <a:pt x="25" y="109"/>
                    </a:lnTo>
                    <a:lnTo>
                      <a:pt x="19" y="115"/>
                    </a:lnTo>
                    <a:lnTo>
                      <a:pt x="12" y="120"/>
                    </a:lnTo>
                    <a:lnTo>
                      <a:pt x="8" y="126"/>
                    </a:lnTo>
                    <a:lnTo>
                      <a:pt x="3" y="134"/>
                    </a:lnTo>
                    <a:lnTo>
                      <a:pt x="1" y="142"/>
                    </a:lnTo>
                    <a:lnTo>
                      <a:pt x="0" y="144"/>
                    </a:lnTo>
                    <a:lnTo>
                      <a:pt x="1" y="144"/>
                    </a:lnTo>
                    <a:lnTo>
                      <a:pt x="4" y="144"/>
                    </a:lnTo>
                    <a:lnTo>
                      <a:pt x="13" y="138"/>
                    </a:lnTo>
                    <a:lnTo>
                      <a:pt x="20" y="137"/>
                    </a:lnTo>
                    <a:lnTo>
                      <a:pt x="30" y="128"/>
                    </a:lnTo>
                    <a:lnTo>
                      <a:pt x="36" y="1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1068">
                <a:extLst>
                  <a:ext uri="{FF2B5EF4-FFF2-40B4-BE49-F238E27FC236}">
                    <a16:creationId xmlns:a16="http://schemas.microsoft.com/office/drawing/2014/main" id="{0B1D3A47-4B29-18BB-50AF-1A79209B3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2" y="2547"/>
                <a:ext cx="11" cy="6"/>
              </a:xfrm>
              <a:custGeom>
                <a:avLst/>
                <a:gdLst>
                  <a:gd name="T0" fmla="*/ 16 w 53"/>
                  <a:gd name="T1" fmla="*/ 15 h 32"/>
                  <a:gd name="T2" fmla="*/ 20 w 53"/>
                  <a:gd name="T3" fmla="*/ 16 h 32"/>
                  <a:gd name="T4" fmla="*/ 26 w 53"/>
                  <a:gd name="T5" fmla="*/ 15 h 32"/>
                  <a:gd name="T6" fmla="*/ 27 w 53"/>
                  <a:gd name="T7" fmla="*/ 15 h 32"/>
                  <a:gd name="T8" fmla="*/ 31 w 53"/>
                  <a:gd name="T9" fmla="*/ 20 h 32"/>
                  <a:gd name="T10" fmla="*/ 31 w 53"/>
                  <a:gd name="T11" fmla="*/ 27 h 32"/>
                  <a:gd name="T12" fmla="*/ 32 w 53"/>
                  <a:gd name="T13" fmla="*/ 31 h 32"/>
                  <a:gd name="T14" fmla="*/ 36 w 53"/>
                  <a:gd name="T15" fmla="*/ 32 h 32"/>
                  <a:gd name="T16" fmla="*/ 51 w 53"/>
                  <a:gd name="T17" fmla="*/ 26 h 32"/>
                  <a:gd name="T18" fmla="*/ 53 w 53"/>
                  <a:gd name="T19" fmla="*/ 23 h 32"/>
                  <a:gd name="T20" fmla="*/ 51 w 53"/>
                  <a:gd name="T21" fmla="*/ 21 h 32"/>
                  <a:gd name="T22" fmla="*/ 51 w 53"/>
                  <a:gd name="T23" fmla="*/ 20 h 32"/>
                  <a:gd name="T24" fmla="*/ 39 w 53"/>
                  <a:gd name="T25" fmla="*/ 11 h 32"/>
                  <a:gd name="T26" fmla="*/ 7 w 53"/>
                  <a:gd name="T27" fmla="*/ 2 h 32"/>
                  <a:gd name="T28" fmla="*/ 3 w 53"/>
                  <a:gd name="T29" fmla="*/ 0 h 32"/>
                  <a:gd name="T30" fmla="*/ 0 w 53"/>
                  <a:gd name="T31" fmla="*/ 2 h 32"/>
                  <a:gd name="T32" fmla="*/ 3 w 53"/>
                  <a:gd name="T33" fmla="*/ 9 h 32"/>
                  <a:gd name="T34" fmla="*/ 4 w 53"/>
                  <a:gd name="T35" fmla="*/ 10 h 32"/>
                  <a:gd name="T36" fmla="*/ 5 w 53"/>
                  <a:gd name="T37" fmla="*/ 9 h 32"/>
                  <a:gd name="T38" fmla="*/ 9 w 53"/>
                  <a:gd name="T39" fmla="*/ 9 h 32"/>
                  <a:gd name="T40" fmla="*/ 11 w 53"/>
                  <a:gd name="T41" fmla="*/ 10 h 32"/>
                  <a:gd name="T42" fmla="*/ 16 w 53"/>
                  <a:gd name="T4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" h="32">
                    <a:moveTo>
                      <a:pt x="16" y="15"/>
                    </a:moveTo>
                    <a:lnTo>
                      <a:pt x="20" y="16"/>
                    </a:lnTo>
                    <a:lnTo>
                      <a:pt x="26" y="15"/>
                    </a:lnTo>
                    <a:lnTo>
                      <a:pt x="27" y="15"/>
                    </a:lnTo>
                    <a:lnTo>
                      <a:pt x="31" y="20"/>
                    </a:lnTo>
                    <a:lnTo>
                      <a:pt x="31" y="27"/>
                    </a:lnTo>
                    <a:lnTo>
                      <a:pt x="32" y="31"/>
                    </a:lnTo>
                    <a:lnTo>
                      <a:pt x="36" y="32"/>
                    </a:lnTo>
                    <a:lnTo>
                      <a:pt x="51" y="26"/>
                    </a:lnTo>
                    <a:lnTo>
                      <a:pt x="53" y="23"/>
                    </a:lnTo>
                    <a:lnTo>
                      <a:pt x="51" y="21"/>
                    </a:lnTo>
                    <a:lnTo>
                      <a:pt x="51" y="20"/>
                    </a:lnTo>
                    <a:lnTo>
                      <a:pt x="39" y="11"/>
                    </a:lnTo>
                    <a:lnTo>
                      <a:pt x="7" y="2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3" y="9"/>
                    </a:lnTo>
                    <a:lnTo>
                      <a:pt x="4" y="10"/>
                    </a:lnTo>
                    <a:lnTo>
                      <a:pt x="5" y="9"/>
                    </a:lnTo>
                    <a:lnTo>
                      <a:pt x="9" y="9"/>
                    </a:lnTo>
                    <a:lnTo>
                      <a:pt x="11" y="10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1069">
                <a:extLst>
                  <a:ext uri="{FF2B5EF4-FFF2-40B4-BE49-F238E27FC236}">
                    <a16:creationId xmlns:a16="http://schemas.microsoft.com/office/drawing/2014/main" id="{F121C5A2-92AA-1DC8-BADC-6FFEEE6541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" y="2545"/>
                <a:ext cx="5" cy="5"/>
              </a:xfrm>
              <a:custGeom>
                <a:avLst/>
                <a:gdLst>
                  <a:gd name="T0" fmla="*/ 0 w 24"/>
                  <a:gd name="T1" fmla="*/ 6 h 24"/>
                  <a:gd name="T2" fmla="*/ 4 w 24"/>
                  <a:gd name="T3" fmla="*/ 4 h 24"/>
                  <a:gd name="T4" fmla="*/ 11 w 24"/>
                  <a:gd name="T5" fmla="*/ 6 h 24"/>
                  <a:gd name="T6" fmla="*/ 13 w 24"/>
                  <a:gd name="T7" fmla="*/ 9 h 24"/>
                  <a:gd name="T8" fmla="*/ 15 w 24"/>
                  <a:gd name="T9" fmla="*/ 13 h 24"/>
                  <a:gd name="T10" fmla="*/ 16 w 24"/>
                  <a:gd name="T11" fmla="*/ 23 h 24"/>
                  <a:gd name="T12" fmla="*/ 17 w 24"/>
                  <a:gd name="T13" fmla="*/ 24 h 24"/>
                  <a:gd name="T14" fmla="*/ 21 w 24"/>
                  <a:gd name="T15" fmla="*/ 23 h 24"/>
                  <a:gd name="T16" fmla="*/ 24 w 24"/>
                  <a:gd name="T17" fmla="*/ 18 h 24"/>
                  <a:gd name="T18" fmla="*/ 24 w 24"/>
                  <a:gd name="T19" fmla="*/ 11 h 24"/>
                  <a:gd name="T20" fmla="*/ 24 w 24"/>
                  <a:gd name="T21" fmla="*/ 7 h 24"/>
                  <a:gd name="T22" fmla="*/ 22 w 24"/>
                  <a:gd name="T23" fmla="*/ 6 h 24"/>
                  <a:gd name="T24" fmla="*/ 11 w 24"/>
                  <a:gd name="T25" fmla="*/ 1 h 24"/>
                  <a:gd name="T26" fmla="*/ 6 w 24"/>
                  <a:gd name="T27" fmla="*/ 0 h 24"/>
                  <a:gd name="T28" fmla="*/ 1 w 24"/>
                  <a:gd name="T29" fmla="*/ 4 h 24"/>
                  <a:gd name="T30" fmla="*/ 0 w 24"/>
                  <a:gd name="T31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" h="24">
                    <a:moveTo>
                      <a:pt x="0" y="6"/>
                    </a:moveTo>
                    <a:lnTo>
                      <a:pt x="4" y="4"/>
                    </a:lnTo>
                    <a:lnTo>
                      <a:pt x="11" y="6"/>
                    </a:lnTo>
                    <a:lnTo>
                      <a:pt x="13" y="9"/>
                    </a:lnTo>
                    <a:lnTo>
                      <a:pt x="15" y="13"/>
                    </a:lnTo>
                    <a:lnTo>
                      <a:pt x="16" y="23"/>
                    </a:lnTo>
                    <a:lnTo>
                      <a:pt x="17" y="24"/>
                    </a:lnTo>
                    <a:lnTo>
                      <a:pt x="21" y="23"/>
                    </a:lnTo>
                    <a:lnTo>
                      <a:pt x="24" y="18"/>
                    </a:lnTo>
                    <a:lnTo>
                      <a:pt x="24" y="11"/>
                    </a:lnTo>
                    <a:lnTo>
                      <a:pt x="24" y="7"/>
                    </a:lnTo>
                    <a:lnTo>
                      <a:pt x="22" y="6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1" y="4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1070">
                <a:extLst>
                  <a:ext uri="{FF2B5EF4-FFF2-40B4-BE49-F238E27FC236}">
                    <a16:creationId xmlns:a16="http://schemas.microsoft.com/office/drawing/2014/main" id="{049E97F9-D11E-4112-4BFF-B42BC2EE6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2528"/>
                <a:ext cx="7" cy="7"/>
              </a:xfrm>
              <a:custGeom>
                <a:avLst/>
                <a:gdLst>
                  <a:gd name="T0" fmla="*/ 0 w 33"/>
                  <a:gd name="T1" fmla="*/ 21 h 36"/>
                  <a:gd name="T2" fmla="*/ 0 w 33"/>
                  <a:gd name="T3" fmla="*/ 27 h 36"/>
                  <a:gd name="T4" fmla="*/ 2 w 33"/>
                  <a:gd name="T5" fmla="*/ 32 h 36"/>
                  <a:gd name="T6" fmla="*/ 4 w 33"/>
                  <a:gd name="T7" fmla="*/ 35 h 36"/>
                  <a:gd name="T8" fmla="*/ 10 w 33"/>
                  <a:gd name="T9" fmla="*/ 36 h 36"/>
                  <a:gd name="T10" fmla="*/ 16 w 33"/>
                  <a:gd name="T11" fmla="*/ 34 h 36"/>
                  <a:gd name="T12" fmla="*/ 19 w 33"/>
                  <a:gd name="T13" fmla="*/ 32 h 36"/>
                  <a:gd name="T14" fmla="*/ 23 w 33"/>
                  <a:gd name="T15" fmla="*/ 32 h 36"/>
                  <a:gd name="T16" fmla="*/ 30 w 33"/>
                  <a:gd name="T17" fmla="*/ 30 h 36"/>
                  <a:gd name="T18" fmla="*/ 33 w 33"/>
                  <a:gd name="T19" fmla="*/ 25 h 36"/>
                  <a:gd name="T20" fmla="*/ 33 w 33"/>
                  <a:gd name="T21" fmla="*/ 20 h 36"/>
                  <a:gd name="T22" fmla="*/ 32 w 33"/>
                  <a:gd name="T23" fmla="*/ 15 h 36"/>
                  <a:gd name="T24" fmla="*/ 30 w 33"/>
                  <a:gd name="T25" fmla="*/ 10 h 36"/>
                  <a:gd name="T26" fmla="*/ 26 w 33"/>
                  <a:gd name="T27" fmla="*/ 4 h 36"/>
                  <a:gd name="T28" fmla="*/ 24 w 33"/>
                  <a:gd name="T29" fmla="*/ 1 h 36"/>
                  <a:gd name="T30" fmla="*/ 23 w 33"/>
                  <a:gd name="T31" fmla="*/ 0 h 36"/>
                  <a:gd name="T32" fmla="*/ 16 w 33"/>
                  <a:gd name="T33" fmla="*/ 0 h 36"/>
                  <a:gd name="T34" fmla="*/ 14 w 33"/>
                  <a:gd name="T35" fmla="*/ 1 h 36"/>
                  <a:gd name="T36" fmla="*/ 3 w 33"/>
                  <a:gd name="T37" fmla="*/ 10 h 36"/>
                  <a:gd name="T38" fmla="*/ 0 w 33"/>
                  <a:gd name="T39" fmla="*/ 14 h 36"/>
                  <a:gd name="T40" fmla="*/ 0 w 33"/>
                  <a:gd name="T41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36">
                    <a:moveTo>
                      <a:pt x="0" y="21"/>
                    </a:moveTo>
                    <a:lnTo>
                      <a:pt x="0" y="27"/>
                    </a:lnTo>
                    <a:lnTo>
                      <a:pt x="2" y="32"/>
                    </a:lnTo>
                    <a:lnTo>
                      <a:pt x="4" y="35"/>
                    </a:lnTo>
                    <a:lnTo>
                      <a:pt x="10" y="36"/>
                    </a:lnTo>
                    <a:lnTo>
                      <a:pt x="16" y="34"/>
                    </a:lnTo>
                    <a:lnTo>
                      <a:pt x="19" y="32"/>
                    </a:lnTo>
                    <a:lnTo>
                      <a:pt x="23" y="32"/>
                    </a:lnTo>
                    <a:lnTo>
                      <a:pt x="30" y="30"/>
                    </a:lnTo>
                    <a:lnTo>
                      <a:pt x="33" y="25"/>
                    </a:lnTo>
                    <a:lnTo>
                      <a:pt x="33" y="20"/>
                    </a:lnTo>
                    <a:lnTo>
                      <a:pt x="32" y="15"/>
                    </a:lnTo>
                    <a:lnTo>
                      <a:pt x="30" y="10"/>
                    </a:lnTo>
                    <a:lnTo>
                      <a:pt x="26" y="4"/>
                    </a:lnTo>
                    <a:lnTo>
                      <a:pt x="24" y="1"/>
                    </a:lnTo>
                    <a:lnTo>
                      <a:pt x="23" y="0"/>
                    </a:lnTo>
                    <a:lnTo>
                      <a:pt x="16" y="0"/>
                    </a:lnTo>
                    <a:lnTo>
                      <a:pt x="14" y="1"/>
                    </a:lnTo>
                    <a:lnTo>
                      <a:pt x="3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1071">
                <a:extLst>
                  <a:ext uri="{FF2B5EF4-FFF2-40B4-BE49-F238E27FC236}">
                    <a16:creationId xmlns:a16="http://schemas.microsoft.com/office/drawing/2014/main" id="{9D43A7D1-7D5D-B9CE-A094-61B1E5E21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2545"/>
                <a:ext cx="65" cy="58"/>
              </a:xfrm>
              <a:custGeom>
                <a:avLst/>
                <a:gdLst>
                  <a:gd name="T0" fmla="*/ 307 w 323"/>
                  <a:gd name="T1" fmla="*/ 261 h 289"/>
                  <a:gd name="T2" fmla="*/ 322 w 323"/>
                  <a:gd name="T3" fmla="*/ 254 h 289"/>
                  <a:gd name="T4" fmla="*/ 318 w 323"/>
                  <a:gd name="T5" fmla="*/ 247 h 289"/>
                  <a:gd name="T6" fmla="*/ 310 w 323"/>
                  <a:gd name="T7" fmla="*/ 241 h 289"/>
                  <a:gd name="T8" fmla="*/ 295 w 323"/>
                  <a:gd name="T9" fmla="*/ 232 h 289"/>
                  <a:gd name="T10" fmla="*/ 282 w 323"/>
                  <a:gd name="T11" fmla="*/ 224 h 289"/>
                  <a:gd name="T12" fmla="*/ 270 w 323"/>
                  <a:gd name="T13" fmla="*/ 225 h 289"/>
                  <a:gd name="T14" fmla="*/ 264 w 323"/>
                  <a:gd name="T15" fmla="*/ 217 h 289"/>
                  <a:gd name="T16" fmla="*/ 238 w 323"/>
                  <a:gd name="T17" fmla="*/ 184 h 289"/>
                  <a:gd name="T18" fmla="*/ 221 w 323"/>
                  <a:gd name="T19" fmla="*/ 144 h 289"/>
                  <a:gd name="T20" fmla="*/ 232 w 323"/>
                  <a:gd name="T21" fmla="*/ 132 h 289"/>
                  <a:gd name="T22" fmla="*/ 237 w 323"/>
                  <a:gd name="T23" fmla="*/ 117 h 289"/>
                  <a:gd name="T24" fmla="*/ 232 w 323"/>
                  <a:gd name="T25" fmla="*/ 101 h 289"/>
                  <a:gd name="T26" fmla="*/ 210 w 323"/>
                  <a:gd name="T27" fmla="*/ 95 h 289"/>
                  <a:gd name="T28" fmla="*/ 198 w 323"/>
                  <a:gd name="T29" fmla="*/ 91 h 289"/>
                  <a:gd name="T30" fmla="*/ 202 w 323"/>
                  <a:gd name="T31" fmla="*/ 80 h 289"/>
                  <a:gd name="T32" fmla="*/ 215 w 323"/>
                  <a:gd name="T33" fmla="*/ 71 h 289"/>
                  <a:gd name="T34" fmla="*/ 219 w 323"/>
                  <a:gd name="T35" fmla="*/ 70 h 289"/>
                  <a:gd name="T36" fmla="*/ 220 w 323"/>
                  <a:gd name="T37" fmla="*/ 66 h 289"/>
                  <a:gd name="T38" fmla="*/ 229 w 323"/>
                  <a:gd name="T39" fmla="*/ 51 h 289"/>
                  <a:gd name="T40" fmla="*/ 214 w 323"/>
                  <a:gd name="T41" fmla="*/ 18 h 289"/>
                  <a:gd name="T42" fmla="*/ 197 w 323"/>
                  <a:gd name="T43" fmla="*/ 11 h 289"/>
                  <a:gd name="T44" fmla="*/ 173 w 323"/>
                  <a:gd name="T45" fmla="*/ 4 h 289"/>
                  <a:gd name="T46" fmla="*/ 143 w 323"/>
                  <a:gd name="T47" fmla="*/ 0 h 289"/>
                  <a:gd name="T48" fmla="*/ 122 w 323"/>
                  <a:gd name="T49" fmla="*/ 6 h 289"/>
                  <a:gd name="T50" fmla="*/ 116 w 323"/>
                  <a:gd name="T51" fmla="*/ 3 h 289"/>
                  <a:gd name="T52" fmla="*/ 105 w 323"/>
                  <a:gd name="T53" fmla="*/ 3 h 289"/>
                  <a:gd name="T54" fmla="*/ 77 w 323"/>
                  <a:gd name="T55" fmla="*/ 25 h 289"/>
                  <a:gd name="T56" fmla="*/ 84 w 323"/>
                  <a:gd name="T57" fmla="*/ 44 h 289"/>
                  <a:gd name="T58" fmla="*/ 93 w 323"/>
                  <a:gd name="T59" fmla="*/ 53 h 289"/>
                  <a:gd name="T60" fmla="*/ 126 w 323"/>
                  <a:gd name="T61" fmla="*/ 60 h 289"/>
                  <a:gd name="T62" fmla="*/ 127 w 323"/>
                  <a:gd name="T63" fmla="*/ 66 h 289"/>
                  <a:gd name="T64" fmla="*/ 120 w 323"/>
                  <a:gd name="T65" fmla="*/ 71 h 289"/>
                  <a:gd name="T66" fmla="*/ 107 w 323"/>
                  <a:gd name="T67" fmla="*/ 72 h 289"/>
                  <a:gd name="T68" fmla="*/ 86 w 323"/>
                  <a:gd name="T69" fmla="*/ 69 h 289"/>
                  <a:gd name="T70" fmla="*/ 50 w 323"/>
                  <a:gd name="T71" fmla="*/ 76 h 289"/>
                  <a:gd name="T72" fmla="*/ 35 w 323"/>
                  <a:gd name="T73" fmla="*/ 75 h 289"/>
                  <a:gd name="T74" fmla="*/ 13 w 323"/>
                  <a:gd name="T75" fmla="*/ 49 h 289"/>
                  <a:gd name="T76" fmla="*/ 2 w 323"/>
                  <a:gd name="T77" fmla="*/ 44 h 289"/>
                  <a:gd name="T78" fmla="*/ 1 w 323"/>
                  <a:gd name="T79" fmla="*/ 53 h 289"/>
                  <a:gd name="T80" fmla="*/ 24 w 323"/>
                  <a:gd name="T81" fmla="*/ 94 h 289"/>
                  <a:gd name="T82" fmla="*/ 37 w 323"/>
                  <a:gd name="T83" fmla="*/ 103 h 289"/>
                  <a:gd name="T84" fmla="*/ 41 w 323"/>
                  <a:gd name="T85" fmla="*/ 99 h 289"/>
                  <a:gd name="T86" fmla="*/ 48 w 323"/>
                  <a:gd name="T87" fmla="*/ 100 h 289"/>
                  <a:gd name="T88" fmla="*/ 46 w 323"/>
                  <a:gd name="T89" fmla="*/ 116 h 289"/>
                  <a:gd name="T90" fmla="*/ 42 w 323"/>
                  <a:gd name="T91" fmla="*/ 128 h 289"/>
                  <a:gd name="T92" fmla="*/ 38 w 323"/>
                  <a:gd name="T93" fmla="*/ 132 h 289"/>
                  <a:gd name="T94" fmla="*/ 35 w 323"/>
                  <a:gd name="T95" fmla="*/ 134 h 289"/>
                  <a:gd name="T96" fmla="*/ 32 w 323"/>
                  <a:gd name="T97" fmla="*/ 141 h 289"/>
                  <a:gd name="T98" fmla="*/ 49 w 323"/>
                  <a:gd name="T99" fmla="*/ 150 h 289"/>
                  <a:gd name="T100" fmla="*/ 116 w 323"/>
                  <a:gd name="T101" fmla="*/ 145 h 289"/>
                  <a:gd name="T102" fmla="*/ 176 w 323"/>
                  <a:gd name="T103" fmla="*/ 180 h 289"/>
                  <a:gd name="T104" fmla="*/ 159 w 323"/>
                  <a:gd name="T105" fmla="*/ 248 h 289"/>
                  <a:gd name="T106" fmla="*/ 259 w 323"/>
                  <a:gd name="T107" fmla="*/ 28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3" h="289">
                    <a:moveTo>
                      <a:pt x="306" y="270"/>
                    </a:moveTo>
                    <a:lnTo>
                      <a:pt x="306" y="264"/>
                    </a:lnTo>
                    <a:lnTo>
                      <a:pt x="307" y="261"/>
                    </a:lnTo>
                    <a:lnTo>
                      <a:pt x="311" y="261"/>
                    </a:lnTo>
                    <a:lnTo>
                      <a:pt x="319" y="258"/>
                    </a:lnTo>
                    <a:lnTo>
                      <a:pt x="322" y="254"/>
                    </a:lnTo>
                    <a:lnTo>
                      <a:pt x="323" y="252"/>
                    </a:lnTo>
                    <a:lnTo>
                      <a:pt x="322" y="249"/>
                    </a:lnTo>
                    <a:lnTo>
                      <a:pt x="318" y="247"/>
                    </a:lnTo>
                    <a:lnTo>
                      <a:pt x="316" y="244"/>
                    </a:lnTo>
                    <a:lnTo>
                      <a:pt x="313" y="243"/>
                    </a:lnTo>
                    <a:lnTo>
                      <a:pt x="310" y="241"/>
                    </a:lnTo>
                    <a:lnTo>
                      <a:pt x="307" y="240"/>
                    </a:lnTo>
                    <a:lnTo>
                      <a:pt x="306" y="240"/>
                    </a:lnTo>
                    <a:lnTo>
                      <a:pt x="295" y="232"/>
                    </a:lnTo>
                    <a:lnTo>
                      <a:pt x="290" y="228"/>
                    </a:lnTo>
                    <a:lnTo>
                      <a:pt x="287" y="225"/>
                    </a:lnTo>
                    <a:lnTo>
                      <a:pt x="282" y="224"/>
                    </a:lnTo>
                    <a:lnTo>
                      <a:pt x="277" y="226"/>
                    </a:lnTo>
                    <a:lnTo>
                      <a:pt x="272" y="226"/>
                    </a:lnTo>
                    <a:lnTo>
                      <a:pt x="270" y="225"/>
                    </a:lnTo>
                    <a:lnTo>
                      <a:pt x="267" y="223"/>
                    </a:lnTo>
                    <a:lnTo>
                      <a:pt x="266" y="221"/>
                    </a:lnTo>
                    <a:lnTo>
                      <a:pt x="264" y="217"/>
                    </a:lnTo>
                    <a:lnTo>
                      <a:pt x="253" y="203"/>
                    </a:lnTo>
                    <a:lnTo>
                      <a:pt x="248" y="195"/>
                    </a:lnTo>
                    <a:lnTo>
                      <a:pt x="238" y="184"/>
                    </a:lnTo>
                    <a:lnTo>
                      <a:pt x="232" y="177"/>
                    </a:lnTo>
                    <a:lnTo>
                      <a:pt x="224" y="158"/>
                    </a:lnTo>
                    <a:lnTo>
                      <a:pt x="221" y="144"/>
                    </a:lnTo>
                    <a:lnTo>
                      <a:pt x="224" y="138"/>
                    </a:lnTo>
                    <a:lnTo>
                      <a:pt x="231" y="134"/>
                    </a:lnTo>
                    <a:lnTo>
                      <a:pt x="232" y="132"/>
                    </a:lnTo>
                    <a:lnTo>
                      <a:pt x="235" y="131"/>
                    </a:lnTo>
                    <a:lnTo>
                      <a:pt x="237" y="124"/>
                    </a:lnTo>
                    <a:lnTo>
                      <a:pt x="237" y="117"/>
                    </a:lnTo>
                    <a:lnTo>
                      <a:pt x="236" y="112"/>
                    </a:lnTo>
                    <a:lnTo>
                      <a:pt x="236" y="109"/>
                    </a:lnTo>
                    <a:lnTo>
                      <a:pt x="232" y="101"/>
                    </a:lnTo>
                    <a:lnTo>
                      <a:pt x="226" y="98"/>
                    </a:lnTo>
                    <a:lnTo>
                      <a:pt x="219" y="95"/>
                    </a:lnTo>
                    <a:lnTo>
                      <a:pt x="210" y="95"/>
                    </a:lnTo>
                    <a:lnTo>
                      <a:pt x="204" y="94"/>
                    </a:lnTo>
                    <a:lnTo>
                      <a:pt x="201" y="93"/>
                    </a:lnTo>
                    <a:lnTo>
                      <a:pt x="198" y="91"/>
                    </a:lnTo>
                    <a:lnTo>
                      <a:pt x="198" y="88"/>
                    </a:lnTo>
                    <a:lnTo>
                      <a:pt x="199" y="83"/>
                    </a:lnTo>
                    <a:lnTo>
                      <a:pt x="202" y="80"/>
                    </a:lnTo>
                    <a:lnTo>
                      <a:pt x="208" y="77"/>
                    </a:lnTo>
                    <a:lnTo>
                      <a:pt x="213" y="74"/>
                    </a:lnTo>
                    <a:lnTo>
                      <a:pt x="215" y="71"/>
                    </a:lnTo>
                    <a:lnTo>
                      <a:pt x="215" y="70"/>
                    </a:lnTo>
                    <a:lnTo>
                      <a:pt x="216" y="70"/>
                    </a:lnTo>
                    <a:lnTo>
                      <a:pt x="219" y="70"/>
                    </a:lnTo>
                    <a:lnTo>
                      <a:pt x="219" y="68"/>
                    </a:lnTo>
                    <a:lnTo>
                      <a:pt x="219" y="66"/>
                    </a:lnTo>
                    <a:lnTo>
                      <a:pt x="220" y="66"/>
                    </a:lnTo>
                    <a:lnTo>
                      <a:pt x="223" y="64"/>
                    </a:lnTo>
                    <a:lnTo>
                      <a:pt x="227" y="59"/>
                    </a:lnTo>
                    <a:lnTo>
                      <a:pt x="229" y="51"/>
                    </a:lnTo>
                    <a:lnTo>
                      <a:pt x="229" y="43"/>
                    </a:lnTo>
                    <a:lnTo>
                      <a:pt x="224" y="31"/>
                    </a:lnTo>
                    <a:lnTo>
                      <a:pt x="214" y="18"/>
                    </a:lnTo>
                    <a:lnTo>
                      <a:pt x="208" y="14"/>
                    </a:lnTo>
                    <a:lnTo>
                      <a:pt x="201" y="12"/>
                    </a:lnTo>
                    <a:lnTo>
                      <a:pt x="197" y="11"/>
                    </a:lnTo>
                    <a:lnTo>
                      <a:pt x="189" y="7"/>
                    </a:lnTo>
                    <a:lnTo>
                      <a:pt x="178" y="6"/>
                    </a:lnTo>
                    <a:lnTo>
                      <a:pt x="173" y="4"/>
                    </a:lnTo>
                    <a:lnTo>
                      <a:pt x="169" y="4"/>
                    </a:lnTo>
                    <a:lnTo>
                      <a:pt x="157" y="2"/>
                    </a:lnTo>
                    <a:lnTo>
                      <a:pt x="143" y="0"/>
                    </a:lnTo>
                    <a:lnTo>
                      <a:pt x="135" y="1"/>
                    </a:lnTo>
                    <a:lnTo>
                      <a:pt x="129" y="4"/>
                    </a:lnTo>
                    <a:lnTo>
                      <a:pt x="122" y="6"/>
                    </a:lnTo>
                    <a:lnTo>
                      <a:pt x="120" y="4"/>
                    </a:lnTo>
                    <a:lnTo>
                      <a:pt x="118" y="4"/>
                    </a:lnTo>
                    <a:lnTo>
                      <a:pt x="116" y="3"/>
                    </a:lnTo>
                    <a:lnTo>
                      <a:pt x="112" y="1"/>
                    </a:lnTo>
                    <a:lnTo>
                      <a:pt x="110" y="2"/>
                    </a:lnTo>
                    <a:lnTo>
                      <a:pt x="105" y="3"/>
                    </a:lnTo>
                    <a:lnTo>
                      <a:pt x="101" y="7"/>
                    </a:lnTo>
                    <a:lnTo>
                      <a:pt x="80" y="23"/>
                    </a:lnTo>
                    <a:lnTo>
                      <a:pt x="77" y="25"/>
                    </a:lnTo>
                    <a:lnTo>
                      <a:pt x="78" y="30"/>
                    </a:lnTo>
                    <a:lnTo>
                      <a:pt x="80" y="36"/>
                    </a:lnTo>
                    <a:lnTo>
                      <a:pt x="84" y="44"/>
                    </a:lnTo>
                    <a:lnTo>
                      <a:pt x="86" y="47"/>
                    </a:lnTo>
                    <a:lnTo>
                      <a:pt x="89" y="51"/>
                    </a:lnTo>
                    <a:lnTo>
                      <a:pt x="93" y="53"/>
                    </a:lnTo>
                    <a:lnTo>
                      <a:pt x="99" y="57"/>
                    </a:lnTo>
                    <a:lnTo>
                      <a:pt x="107" y="58"/>
                    </a:lnTo>
                    <a:lnTo>
                      <a:pt x="126" y="60"/>
                    </a:lnTo>
                    <a:lnTo>
                      <a:pt x="127" y="60"/>
                    </a:lnTo>
                    <a:lnTo>
                      <a:pt x="128" y="63"/>
                    </a:lnTo>
                    <a:lnTo>
                      <a:pt x="127" y="66"/>
                    </a:lnTo>
                    <a:lnTo>
                      <a:pt x="123" y="71"/>
                    </a:lnTo>
                    <a:lnTo>
                      <a:pt x="121" y="71"/>
                    </a:lnTo>
                    <a:lnTo>
                      <a:pt x="120" y="71"/>
                    </a:lnTo>
                    <a:lnTo>
                      <a:pt x="120" y="72"/>
                    </a:lnTo>
                    <a:lnTo>
                      <a:pt x="115" y="74"/>
                    </a:lnTo>
                    <a:lnTo>
                      <a:pt x="107" y="72"/>
                    </a:lnTo>
                    <a:lnTo>
                      <a:pt x="103" y="71"/>
                    </a:lnTo>
                    <a:lnTo>
                      <a:pt x="99" y="71"/>
                    </a:lnTo>
                    <a:lnTo>
                      <a:pt x="86" y="69"/>
                    </a:lnTo>
                    <a:lnTo>
                      <a:pt x="69" y="70"/>
                    </a:lnTo>
                    <a:lnTo>
                      <a:pt x="58" y="72"/>
                    </a:lnTo>
                    <a:lnTo>
                      <a:pt x="50" y="76"/>
                    </a:lnTo>
                    <a:lnTo>
                      <a:pt x="46" y="77"/>
                    </a:lnTo>
                    <a:lnTo>
                      <a:pt x="41" y="77"/>
                    </a:lnTo>
                    <a:lnTo>
                      <a:pt x="35" y="75"/>
                    </a:lnTo>
                    <a:lnTo>
                      <a:pt x="25" y="64"/>
                    </a:lnTo>
                    <a:lnTo>
                      <a:pt x="19" y="55"/>
                    </a:lnTo>
                    <a:lnTo>
                      <a:pt x="13" y="49"/>
                    </a:lnTo>
                    <a:lnTo>
                      <a:pt x="10" y="48"/>
                    </a:lnTo>
                    <a:lnTo>
                      <a:pt x="4" y="43"/>
                    </a:lnTo>
                    <a:lnTo>
                      <a:pt x="2" y="44"/>
                    </a:lnTo>
                    <a:lnTo>
                      <a:pt x="0" y="46"/>
                    </a:lnTo>
                    <a:lnTo>
                      <a:pt x="0" y="49"/>
                    </a:lnTo>
                    <a:lnTo>
                      <a:pt x="1" y="53"/>
                    </a:lnTo>
                    <a:lnTo>
                      <a:pt x="4" y="59"/>
                    </a:lnTo>
                    <a:lnTo>
                      <a:pt x="21" y="89"/>
                    </a:lnTo>
                    <a:lnTo>
                      <a:pt x="24" y="94"/>
                    </a:lnTo>
                    <a:lnTo>
                      <a:pt x="27" y="99"/>
                    </a:lnTo>
                    <a:lnTo>
                      <a:pt x="35" y="104"/>
                    </a:lnTo>
                    <a:lnTo>
                      <a:pt x="37" y="103"/>
                    </a:lnTo>
                    <a:lnTo>
                      <a:pt x="40" y="103"/>
                    </a:lnTo>
                    <a:lnTo>
                      <a:pt x="41" y="100"/>
                    </a:lnTo>
                    <a:lnTo>
                      <a:pt x="41" y="99"/>
                    </a:lnTo>
                    <a:lnTo>
                      <a:pt x="42" y="99"/>
                    </a:lnTo>
                    <a:lnTo>
                      <a:pt x="43" y="95"/>
                    </a:lnTo>
                    <a:lnTo>
                      <a:pt x="48" y="100"/>
                    </a:lnTo>
                    <a:lnTo>
                      <a:pt x="49" y="105"/>
                    </a:lnTo>
                    <a:lnTo>
                      <a:pt x="49" y="110"/>
                    </a:lnTo>
                    <a:lnTo>
                      <a:pt x="46" y="116"/>
                    </a:lnTo>
                    <a:lnTo>
                      <a:pt x="43" y="122"/>
                    </a:lnTo>
                    <a:lnTo>
                      <a:pt x="42" y="126"/>
                    </a:lnTo>
                    <a:lnTo>
                      <a:pt x="42" y="128"/>
                    </a:lnTo>
                    <a:lnTo>
                      <a:pt x="40" y="131"/>
                    </a:lnTo>
                    <a:lnTo>
                      <a:pt x="38" y="131"/>
                    </a:lnTo>
                    <a:lnTo>
                      <a:pt x="38" y="132"/>
                    </a:lnTo>
                    <a:lnTo>
                      <a:pt x="38" y="134"/>
                    </a:lnTo>
                    <a:lnTo>
                      <a:pt x="36" y="134"/>
                    </a:lnTo>
                    <a:lnTo>
                      <a:pt x="35" y="134"/>
                    </a:lnTo>
                    <a:lnTo>
                      <a:pt x="35" y="135"/>
                    </a:lnTo>
                    <a:lnTo>
                      <a:pt x="32" y="138"/>
                    </a:lnTo>
                    <a:lnTo>
                      <a:pt x="32" y="141"/>
                    </a:lnTo>
                    <a:lnTo>
                      <a:pt x="37" y="148"/>
                    </a:lnTo>
                    <a:lnTo>
                      <a:pt x="42" y="150"/>
                    </a:lnTo>
                    <a:lnTo>
                      <a:pt x="49" y="150"/>
                    </a:lnTo>
                    <a:lnTo>
                      <a:pt x="59" y="145"/>
                    </a:lnTo>
                    <a:lnTo>
                      <a:pt x="78" y="148"/>
                    </a:lnTo>
                    <a:lnTo>
                      <a:pt x="116" y="145"/>
                    </a:lnTo>
                    <a:lnTo>
                      <a:pt x="152" y="155"/>
                    </a:lnTo>
                    <a:lnTo>
                      <a:pt x="174" y="168"/>
                    </a:lnTo>
                    <a:lnTo>
                      <a:pt x="176" y="180"/>
                    </a:lnTo>
                    <a:lnTo>
                      <a:pt x="187" y="194"/>
                    </a:lnTo>
                    <a:lnTo>
                      <a:pt x="192" y="225"/>
                    </a:lnTo>
                    <a:lnTo>
                      <a:pt x="159" y="248"/>
                    </a:lnTo>
                    <a:lnTo>
                      <a:pt x="169" y="268"/>
                    </a:lnTo>
                    <a:lnTo>
                      <a:pt x="215" y="286"/>
                    </a:lnTo>
                    <a:lnTo>
                      <a:pt x="259" y="289"/>
                    </a:lnTo>
                    <a:lnTo>
                      <a:pt x="312" y="287"/>
                    </a:lnTo>
                    <a:lnTo>
                      <a:pt x="306" y="27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1072">
                <a:extLst>
                  <a:ext uri="{FF2B5EF4-FFF2-40B4-BE49-F238E27FC236}">
                    <a16:creationId xmlns:a16="http://schemas.microsoft.com/office/drawing/2014/main" id="{CB2229F1-7AC2-C553-F19A-ABB00DCF1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7" y="2528"/>
                <a:ext cx="10" cy="8"/>
              </a:xfrm>
              <a:custGeom>
                <a:avLst/>
                <a:gdLst>
                  <a:gd name="T0" fmla="*/ 32 w 49"/>
                  <a:gd name="T1" fmla="*/ 41 h 41"/>
                  <a:gd name="T2" fmla="*/ 29 w 49"/>
                  <a:gd name="T3" fmla="*/ 40 h 41"/>
                  <a:gd name="T4" fmla="*/ 27 w 49"/>
                  <a:gd name="T5" fmla="*/ 40 h 41"/>
                  <a:gd name="T6" fmla="*/ 26 w 49"/>
                  <a:gd name="T7" fmla="*/ 40 h 41"/>
                  <a:gd name="T8" fmla="*/ 23 w 49"/>
                  <a:gd name="T9" fmla="*/ 36 h 41"/>
                  <a:gd name="T10" fmla="*/ 20 w 49"/>
                  <a:gd name="T11" fmla="*/ 36 h 41"/>
                  <a:gd name="T12" fmla="*/ 14 w 49"/>
                  <a:gd name="T13" fmla="*/ 36 h 41"/>
                  <a:gd name="T14" fmla="*/ 12 w 49"/>
                  <a:gd name="T15" fmla="*/ 36 h 41"/>
                  <a:gd name="T16" fmla="*/ 4 w 49"/>
                  <a:gd name="T17" fmla="*/ 32 h 41"/>
                  <a:gd name="T18" fmla="*/ 0 w 49"/>
                  <a:gd name="T19" fmla="*/ 26 h 41"/>
                  <a:gd name="T20" fmla="*/ 1 w 49"/>
                  <a:gd name="T21" fmla="*/ 20 h 41"/>
                  <a:gd name="T22" fmla="*/ 6 w 49"/>
                  <a:gd name="T23" fmla="*/ 15 h 41"/>
                  <a:gd name="T24" fmla="*/ 13 w 49"/>
                  <a:gd name="T25" fmla="*/ 12 h 41"/>
                  <a:gd name="T26" fmla="*/ 23 w 49"/>
                  <a:gd name="T27" fmla="*/ 12 h 41"/>
                  <a:gd name="T28" fmla="*/ 23 w 49"/>
                  <a:gd name="T29" fmla="*/ 10 h 41"/>
                  <a:gd name="T30" fmla="*/ 24 w 49"/>
                  <a:gd name="T31" fmla="*/ 10 h 41"/>
                  <a:gd name="T32" fmla="*/ 26 w 49"/>
                  <a:gd name="T33" fmla="*/ 9 h 41"/>
                  <a:gd name="T34" fmla="*/ 29 w 49"/>
                  <a:gd name="T35" fmla="*/ 4 h 41"/>
                  <a:gd name="T36" fmla="*/ 30 w 49"/>
                  <a:gd name="T37" fmla="*/ 0 h 41"/>
                  <a:gd name="T38" fmla="*/ 36 w 49"/>
                  <a:gd name="T39" fmla="*/ 1 h 41"/>
                  <a:gd name="T40" fmla="*/ 46 w 49"/>
                  <a:gd name="T41" fmla="*/ 3 h 41"/>
                  <a:gd name="T42" fmla="*/ 48 w 49"/>
                  <a:gd name="T43" fmla="*/ 4 h 41"/>
                  <a:gd name="T44" fmla="*/ 49 w 49"/>
                  <a:gd name="T45" fmla="*/ 7 h 41"/>
                  <a:gd name="T46" fmla="*/ 48 w 49"/>
                  <a:gd name="T47" fmla="*/ 7 h 41"/>
                  <a:gd name="T48" fmla="*/ 47 w 49"/>
                  <a:gd name="T49" fmla="*/ 7 h 41"/>
                  <a:gd name="T50" fmla="*/ 47 w 49"/>
                  <a:gd name="T51" fmla="*/ 8 h 41"/>
                  <a:gd name="T52" fmla="*/ 44 w 49"/>
                  <a:gd name="T53" fmla="*/ 8 h 41"/>
                  <a:gd name="T54" fmla="*/ 42 w 49"/>
                  <a:gd name="T55" fmla="*/ 9 h 41"/>
                  <a:gd name="T56" fmla="*/ 38 w 49"/>
                  <a:gd name="T57" fmla="*/ 9 h 41"/>
                  <a:gd name="T58" fmla="*/ 41 w 49"/>
                  <a:gd name="T59" fmla="*/ 13 h 41"/>
                  <a:gd name="T60" fmla="*/ 41 w 49"/>
                  <a:gd name="T61" fmla="*/ 19 h 41"/>
                  <a:gd name="T62" fmla="*/ 38 w 49"/>
                  <a:gd name="T63" fmla="*/ 29 h 41"/>
                  <a:gd name="T64" fmla="*/ 37 w 49"/>
                  <a:gd name="T65" fmla="*/ 37 h 41"/>
                  <a:gd name="T66" fmla="*/ 36 w 49"/>
                  <a:gd name="T67" fmla="*/ 40 h 41"/>
                  <a:gd name="T68" fmla="*/ 33 w 49"/>
                  <a:gd name="T69" fmla="*/ 40 h 41"/>
                  <a:gd name="T70" fmla="*/ 32 w 49"/>
                  <a:gd name="T71" fmla="*/ 40 h 41"/>
                  <a:gd name="T72" fmla="*/ 32 w 49"/>
                  <a:gd name="T7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9" h="41">
                    <a:moveTo>
                      <a:pt x="32" y="41"/>
                    </a:moveTo>
                    <a:lnTo>
                      <a:pt x="29" y="40"/>
                    </a:lnTo>
                    <a:lnTo>
                      <a:pt x="27" y="40"/>
                    </a:lnTo>
                    <a:lnTo>
                      <a:pt x="26" y="40"/>
                    </a:lnTo>
                    <a:lnTo>
                      <a:pt x="23" y="36"/>
                    </a:lnTo>
                    <a:lnTo>
                      <a:pt x="20" y="36"/>
                    </a:lnTo>
                    <a:lnTo>
                      <a:pt x="14" y="36"/>
                    </a:lnTo>
                    <a:lnTo>
                      <a:pt x="12" y="36"/>
                    </a:lnTo>
                    <a:lnTo>
                      <a:pt x="4" y="32"/>
                    </a:lnTo>
                    <a:lnTo>
                      <a:pt x="0" y="26"/>
                    </a:lnTo>
                    <a:lnTo>
                      <a:pt x="1" y="20"/>
                    </a:lnTo>
                    <a:lnTo>
                      <a:pt x="6" y="15"/>
                    </a:lnTo>
                    <a:lnTo>
                      <a:pt x="13" y="12"/>
                    </a:lnTo>
                    <a:lnTo>
                      <a:pt x="23" y="12"/>
                    </a:lnTo>
                    <a:lnTo>
                      <a:pt x="23" y="10"/>
                    </a:lnTo>
                    <a:lnTo>
                      <a:pt x="24" y="10"/>
                    </a:lnTo>
                    <a:lnTo>
                      <a:pt x="26" y="9"/>
                    </a:lnTo>
                    <a:lnTo>
                      <a:pt x="29" y="4"/>
                    </a:lnTo>
                    <a:lnTo>
                      <a:pt x="30" y="0"/>
                    </a:lnTo>
                    <a:lnTo>
                      <a:pt x="36" y="1"/>
                    </a:lnTo>
                    <a:lnTo>
                      <a:pt x="46" y="3"/>
                    </a:lnTo>
                    <a:lnTo>
                      <a:pt x="48" y="4"/>
                    </a:lnTo>
                    <a:lnTo>
                      <a:pt x="49" y="7"/>
                    </a:lnTo>
                    <a:lnTo>
                      <a:pt x="48" y="7"/>
                    </a:lnTo>
                    <a:lnTo>
                      <a:pt x="47" y="7"/>
                    </a:lnTo>
                    <a:lnTo>
                      <a:pt x="47" y="8"/>
                    </a:lnTo>
                    <a:lnTo>
                      <a:pt x="44" y="8"/>
                    </a:lnTo>
                    <a:lnTo>
                      <a:pt x="42" y="9"/>
                    </a:lnTo>
                    <a:lnTo>
                      <a:pt x="38" y="9"/>
                    </a:lnTo>
                    <a:lnTo>
                      <a:pt x="41" y="13"/>
                    </a:lnTo>
                    <a:lnTo>
                      <a:pt x="41" y="19"/>
                    </a:lnTo>
                    <a:lnTo>
                      <a:pt x="38" y="29"/>
                    </a:lnTo>
                    <a:lnTo>
                      <a:pt x="37" y="37"/>
                    </a:lnTo>
                    <a:lnTo>
                      <a:pt x="36" y="40"/>
                    </a:lnTo>
                    <a:lnTo>
                      <a:pt x="33" y="40"/>
                    </a:lnTo>
                    <a:lnTo>
                      <a:pt x="32" y="40"/>
                    </a:lnTo>
                    <a:lnTo>
                      <a:pt x="32" y="4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1073">
                <a:extLst>
                  <a:ext uri="{FF2B5EF4-FFF2-40B4-BE49-F238E27FC236}">
                    <a16:creationId xmlns:a16="http://schemas.microsoft.com/office/drawing/2014/main" id="{8E683AEA-7C0C-1CFE-D0B6-58952A7C2D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" y="2545"/>
                <a:ext cx="41" cy="31"/>
              </a:xfrm>
              <a:custGeom>
                <a:avLst/>
                <a:gdLst>
                  <a:gd name="T0" fmla="*/ 157 w 203"/>
                  <a:gd name="T1" fmla="*/ 27 h 156"/>
                  <a:gd name="T2" fmla="*/ 155 w 203"/>
                  <a:gd name="T3" fmla="*/ 48 h 156"/>
                  <a:gd name="T4" fmla="*/ 169 w 203"/>
                  <a:gd name="T5" fmla="*/ 57 h 156"/>
                  <a:gd name="T6" fmla="*/ 155 w 203"/>
                  <a:gd name="T7" fmla="*/ 64 h 156"/>
                  <a:gd name="T8" fmla="*/ 146 w 203"/>
                  <a:gd name="T9" fmla="*/ 76 h 156"/>
                  <a:gd name="T10" fmla="*/ 160 w 203"/>
                  <a:gd name="T11" fmla="*/ 74 h 156"/>
                  <a:gd name="T12" fmla="*/ 168 w 203"/>
                  <a:gd name="T13" fmla="*/ 76 h 156"/>
                  <a:gd name="T14" fmla="*/ 175 w 203"/>
                  <a:gd name="T15" fmla="*/ 60 h 156"/>
                  <a:gd name="T16" fmla="*/ 188 w 203"/>
                  <a:gd name="T17" fmla="*/ 62 h 156"/>
                  <a:gd name="T18" fmla="*/ 192 w 203"/>
                  <a:gd name="T19" fmla="*/ 74 h 156"/>
                  <a:gd name="T20" fmla="*/ 192 w 203"/>
                  <a:gd name="T21" fmla="*/ 80 h 156"/>
                  <a:gd name="T22" fmla="*/ 191 w 203"/>
                  <a:gd name="T23" fmla="*/ 90 h 156"/>
                  <a:gd name="T24" fmla="*/ 200 w 203"/>
                  <a:gd name="T25" fmla="*/ 105 h 156"/>
                  <a:gd name="T26" fmla="*/ 199 w 203"/>
                  <a:gd name="T27" fmla="*/ 138 h 156"/>
                  <a:gd name="T28" fmla="*/ 200 w 203"/>
                  <a:gd name="T29" fmla="*/ 154 h 156"/>
                  <a:gd name="T30" fmla="*/ 197 w 203"/>
                  <a:gd name="T31" fmla="*/ 156 h 156"/>
                  <a:gd name="T32" fmla="*/ 177 w 203"/>
                  <a:gd name="T33" fmla="*/ 151 h 156"/>
                  <a:gd name="T34" fmla="*/ 171 w 203"/>
                  <a:gd name="T35" fmla="*/ 136 h 156"/>
                  <a:gd name="T36" fmla="*/ 176 w 203"/>
                  <a:gd name="T37" fmla="*/ 123 h 156"/>
                  <a:gd name="T38" fmla="*/ 172 w 203"/>
                  <a:gd name="T39" fmla="*/ 110 h 156"/>
                  <a:gd name="T40" fmla="*/ 170 w 203"/>
                  <a:gd name="T41" fmla="*/ 94 h 156"/>
                  <a:gd name="T42" fmla="*/ 165 w 203"/>
                  <a:gd name="T43" fmla="*/ 108 h 156"/>
                  <a:gd name="T44" fmla="*/ 164 w 203"/>
                  <a:gd name="T45" fmla="*/ 111 h 156"/>
                  <a:gd name="T46" fmla="*/ 161 w 203"/>
                  <a:gd name="T47" fmla="*/ 139 h 156"/>
                  <a:gd name="T48" fmla="*/ 157 w 203"/>
                  <a:gd name="T49" fmla="*/ 151 h 156"/>
                  <a:gd name="T50" fmla="*/ 67 w 203"/>
                  <a:gd name="T51" fmla="*/ 142 h 156"/>
                  <a:gd name="T52" fmla="*/ 54 w 203"/>
                  <a:gd name="T53" fmla="*/ 132 h 156"/>
                  <a:gd name="T54" fmla="*/ 32 w 203"/>
                  <a:gd name="T55" fmla="*/ 103 h 156"/>
                  <a:gd name="T56" fmla="*/ 0 w 203"/>
                  <a:gd name="T57" fmla="*/ 57 h 156"/>
                  <a:gd name="T58" fmla="*/ 15 w 203"/>
                  <a:gd name="T59" fmla="*/ 51 h 156"/>
                  <a:gd name="T60" fmla="*/ 26 w 203"/>
                  <a:gd name="T61" fmla="*/ 51 h 156"/>
                  <a:gd name="T62" fmla="*/ 35 w 203"/>
                  <a:gd name="T63" fmla="*/ 80 h 156"/>
                  <a:gd name="T64" fmla="*/ 38 w 203"/>
                  <a:gd name="T65" fmla="*/ 96 h 156"/>
                  <a:gd name="T66" fmla="*/ 43 w 203"/>
                  <a:gd name="T67" fmla="*/ 110 h 156"/>
                  <a:gd name="T68" fmla="*/ 51 w 203"/>
                  <a:gd name="T69" fmla="*/ 119 h 156"/>
                  <a:gd name="T70" fmla="*/ 60 w 203"/>
                  <a:gd name="T71" fmla="*/ 126 h 156"/>
                  <a:gd name="T72" fmla="*/ 67 w 203"/>
                  <a:gd name="T73" fmla="*/ 126 h 156"/>
                  <a:gd name="T74" fmla="*/ 65 w 203"/>
                  <a:gd name="T75" fmla="*/ 115 h 156"/>
                  <a:gd name="T76" fmla="*/ 43 w 203"/>
                  <a:gd name="T77" fmla="*/ 94 h 156"/>
                  <a:gd name="T78" fmla="*/ 38 w 203"/>
                  <a:gd name="T79" fmla="*/ 83 h 156"/>
                  <a:gd name="T80" fmla="*/ 56 w 203"/>
                  <a:gd name="T81" fmla="*/ 88 h 156"/>
                  <a:gd name="T82" fmla="*/ 68 w 203"/>
                  <a:gd name="T83" fmla="*/ 91 h 156"/>
                  <a:gd name="T84" fmla="*/ 77 w 203"/>
                  <a:gd name="T85" fmla="*/ 91 h 156"/>
                  <a:gd name="T86" fmla="*/ 80 w 203"/>
                  <a:gd name="T87" fmla="*/ 85 h 156"/>
                  <a:gd name="T88" fmla="*/ 77 w 203"/>
                  <a:gd name="T89" fmla="*/ 59 h 156"/>
                  <a:gd name="T90" fmla="*/ 66 w 203"/>
                  <a:gd name="T91" fmla="*/ 52 h 156"/>
                  <a:gd name="T92" fmla="*/ 55 w 203"/>
                  <a:gd name="T93" fmla="*/ 39 h 156"/>
                  <a:gd name="T94" fmla="*/ 42 w 203"/>
                  <a:gd name="T95" fmla="*/ 29 h 156"/>
                  <a:gd name="T96" fmla="*/ 42 w 203"/>
                  <a:gd name="T97" fmla="*/ 14 h 156"/>
                  <a:gd name="T98" fmla="*/ 52 w 203"/>
                  <a:gd name="T99" fmla="*/ 19 h 156"/>
                  <a:gd name="T100" fmla="*/ 71 w 203"/>
                  <a:gd name="T101" fmla="*/ 30 h 156"/>
                  <a:gd name="T102" fmla="*/ 85 w 203"/>
                  <a:gd name="T103" fmla="*/ 34 h 156"/>
                  <a:gd name="T104" fmla="*/ 105 w 203"/>
                  <a:gd name="T105" fmla="*/ 28 h 156"/>
                  <a:gd name="T106" fmla="*/ 114 w 203"/>
                  <a:gd name="T107" fmla="*/ 22 h 156"/>
                  <a:gd name="T108" fmla="*/ 115 w 203"/>
                  <a:gd name="T109" fmla="*/ 18 h 156"/>
                  <a:gd name="T110" fmla="*/ 105 w 203"/>
                  <a:gd name="T111" fmla="*/ 2 h 156"/>
                  <a:gd name="T112" fmla="*/ 112 w 203"/>
                  <a:gd name="T113" fmla="*/ 1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03" h="156">
                    <a:moveTo>
                      <a:pt x="148" y="16"/>
                    </a:moveTo>
                    <a:lnTo>
                      <a:pt x="153" y="20"/>
                    </a:lnTo>
                    <a:lnTo>
                      <a:pt x="157" y="27"/>
                    </a:lnTo>
                    <a:lnTo>
                      <a:pt x="155" y="35"/>
                    </a:lnTo>
                    <a:lnTo>
                      <a:pt x="154" y="46"/>
                    </a:lnTo>
                    <a:lnTo>
                      <a:pt x="155" y="48"/>
                    </a:lnTo>
                    <a:lnTo>
                      <a:pt x="166" y="53"/>
                    </a:lnTo>
                    <a:lnTo>
                      <a:pt x="168" y="54"/>
                    </a:lnTo>
                    <a:lnTo>
                      <a:pt x="169" y="57"/>
                    </a:lnTo>
                    <a:lnTo>
                      <a:pt x="165" y="59"/>
                    </a:lnTo>
                    <a:lnTo>
                      <a:pt x="161" y="63"/>
                    </a:lnTo>
                    <a:lnTo>
                      <a:pt x="155" y="64"/>
                    </a:lnTo>
                    <a:lnTo>
                      <a:pt x="151" y="70"/>
                    </a:lnTo>
                    <a:lnTo>
                      <a:pt x="147" y="74"/>
                    </a:lnTo>
                    <a:lnTo>
                      <a:pt x="146" y="76"/>
                    </a:lnTo>
                    <a:lnTo>
                      <a:pt x="147" y="75"/>
                    </a:lnTo>
                    <a:lnTo>
                      <a:pt x="153" y="74"/>
                    </a:lnTo>
                    <a:lnTo>
                      <a:pt x="160" y="74"/>
                    </a:lnTo>
                    <a:lnTo>
                      <a:pt x="163" y="76"/>
                    </a:lnTo>
                    <a:lnTo>
                      <a:pt x="168" y="77"/>
                    </a:lnTo>
                    <a:lnTo>
                      <a:pt x="168" y="76"/>
                    </a:lnTo>
                    <a:lnTo>
                      <a:pt x="169" y="74"/>
                    </a:lnTo>
                    <a:lnTo>
                      <a:pt x="171" y="67"/>
                    </a:lnTo>
                    <a:lnTo>
                      <a:pt x="175" y="60"/>
                    </a:lnTo>
                    <a:lnTo>
                      <a:pt x="185" y="59"/>
                    </a:lnTo>
                    <a:lnTo>
                      <a:pt x="186" y="59"/>
                    </a:lnTo>
                    <a:lnTo>
                      <a:pt x="188" y="62"/>
                    </a:lnTo>
                    <a:lnTo>
                      <a:pt x="189" y="64"/>
                    </a:lnTo>
                    <a:lnTo>
                      <a:pt x="192" y="69"/>
                    </a:lnTo>
                    <a:lnTo>
                      <a:pt x="192" y="74"/>
                    </a:lnTo>
                    <a:lnTo>
                      <a:pt x="193" y="79"/>
                    </a:lnTo>
                    <a:lnTo>
                      <a:pt x="192" y="79"/>
                    </a:lnTo>
                    <a:lnTo>
                      <a:pt x="192" y="80"/>
                    </a:lnTo>
                    <a:lnTo>
                      <a:pt x="192" y="82"/>
                    </a:lnTo>
                    <a:lnTo>
                      <a:pt x="192" y="86"/>
                    </a:lnTo>
                    <a:lnTo>
                      <a:pt x="191" y="90"/>
                    </a:lnTo>
                    <a:lnTo>
                      <a:pt x="195" y="94"/>
                    </a:lnTo>
                    <a:lnTo>
                      <a:pt x="198" y="98"/>
                    </a:lnTo>
                    <a:lnTo>
                      <a:pt x="200" y="105"/>
                    </a:lnTo>
                    <a:lnTo>
                      <a:pt x="203" y="120"/>
                    </a:lnTo>
                    <a:lnTo>
                      <a:pt x="200" y="131"/>
                    </a:lnTo>
                    <a:lnTo>
                      <a:pt x="199" y="138"/>
                    </a:lnTo>
                    <a:lnTo>
                      <a:pt x="201" y="149"/>
                    </a:lnTo>
                    <a:lnTo>
                      <a:pt x="200" y="151"/>
                    </a:lnTo>
                    <a:lnTo>
                      <a:pt x="200" y="154"/>
                    </a:lnTo>
                    <a:lnTo>
                      <a:pt x="198" y="155"/>
                    </a:lnTo>
                    <a:lnTo>
                      <a:pt x="197" y="155"/>
                    </a:lnTo>
                    <a:lnTo>
                      <a:pt x="197" y="156"/>
                    </a:lnTo>
                    <a:lnTo>
                      <a:pt x="185" y="155"/>
                    </a:lnTo>
                    <a:lnTo>
                      <a:pt x="178" y="154"/>
                    </a:lnTo>
                    <a:lnTo>
                      <a:pt x="177" y="151"/>
                    </a:lnTo>
                    <a:lnTo>
                      <a:pt x="176" y="144"/>
                    </a:lnTo>
                    <a:lnTo>
                      <a:pt x="174" y="139"/>
                    </a:lnTo>
                    <a:lnTo>
                      <a:pt x="171" y="136"/>
                    </a:lnTo>
                    <a:lnTo>
                      <a:pt x="171" y="132"/>
                    </a:lnTo>
                    <a:lnTo>
                      <a:pt x="172" y="127"/>
                    </a:lnTo>
                    <a:lnTo>
                      <a:pt x="176" y="123"/>
                    </a:lnTo>
                    <a:lnTo>
                      <a:pt x="176" y="116"/>
                    </a:lnTo>
                    <a:lnTo>
                      <a:pt x="174" y="113"/>
                    </a:lnTo>
                    <a:lnTo>
                      <a:pt x="172" y="110"/>
                    </a:lnTo>
                    <a:lnTo>
                      <a:pt x="170" y="108"/>
                    </a:lnTo>
                    <a:lnTo>
                      <a:pt x="170" y="104"/>
                    </a:lnTo>
                    <a:lnTo>
                      <a:pt x="170" y="94"/>
                    </a:lnTo>
                    <a:lnTo>
                      <a:pt x="169" y="92"/>
                    </a:lnTo>
                    <a:lnTo>
                      <a:pt x="166" y="98"/>
                    </a:lnTo>
                    <a:lnTo>
                      <a:pt x="165" y="108"/>
                    </a:lnTo>
                    <a:lnTo>
                      <a:pt x="164" y="108"/>
                    </a:lnTo>
                    <a:lnTo>
                      <a:pt x="164" y="109"/>
                    </a:lnTo>
                    <a:lnTo>
                      <a:pt x="164" y="111"/>
                    </a:lnTo>
                    <a:lnTo>
                      <a:pt x="164" y="116"/>
                    </a:lnTo>
                    <a:lnTo>
                      <a:pt x="161" y="126"/>
                    </a:lnTo>
                    <a:lnTo>
                      <a:pt x="161" y="139"/>
                    </a:lnTo>
                    <a:lnTo>
                      <a:pt x="160" y="144"/>
                    </a:lnTo>
                    <a:lnTo>
                      <a:pt x="159" y="149"/>
                    </a:lnTo>
                    <a:lnTo>
                      <a:pt x="157" y="151"/>
                    </a:lnTo>
                    <a:lnTo>
                      <a:pt x="154" y="153"/>
                    </a:lnTo>
                    <a:lnTo>
                      <a:pt x="72" y="144"/>
                    </a:lnTo>
                    <a:lnTo>
                      <a:pt x="67" y="142"/>
                    </a:lnTo>
                    <a:lnTo>
                      <a:pt x="63" y="139"/>
                    </a:lnTo>
                    <a:lnTo>
                      <a:pt x="61" y="138"/>
                    </a:lnTo>
                    <a:lnTo>
                      <a:pt x="54" y="132"/>
                    </a:lnTo>
                    <a:lnTo>
                      <a:pt x="46" y="123"/>
                    </a:lnTo>
                    <a:lnTo>
                      <a:pt x="38" y="113"/>
                    </a:lnTo>
                    <a:lnTo>
                      <a:pt x="32" y="103"/>
                    </a:lnTo>
                    <a:lnTo>
                      <a:pt x="21" y="82"/>
                    </a:lnTo>
                    <a:lnTo>
                      <a:pt x="5" y="65"/>
                    </a:lnTo>
                    <a:lnTo>
                      <a:pt x="0" y="57"/>
                    </a:lnTo>
                    <a:lnTo>
                      <a:pt x="2" y="53"/>
                    </a:lnTo>
                    <a:lnTo>
                      <a:pt x="10" y="48"/>
                    </a:lnTo>
                    <a:lnTo>
                      <a:pt x="15" y="51"/>
                    </a:lnTo>
                    <a:lnTo>
                      <a:pt x="18" y="51"/>
                    </a:lnTo>
                    <a:lnTo>
                      <a:pt x="22" y="50"/>
                    </a:lnTo>
                    <a:lnTo>
                      <a:pt x="26" y="51"/>
                    </a:lnTo>
                    <a:lnTo>
                      <a:pt x="32" y="60"/>
                    </a:lnTo>
                    <a:lnTo>
                      <a:pt x="35" y="71"/>
                    </a:lnTo>
                    <a:lnTo>
                      <a:pt x="35" y="80"/>
                    </a:lnTo>
                    <a:lnTo>
                      <a:pt x="35" y="88"/>
                    </a:lnTo>
                    <a:lnTo>
                      <a:pt x="35" y="92"/>
                    </a:lnTo>
                    <a:lnTo>
                      <a:pt x="38" y="96"/>
                    </a:lnTo>
                    <a:lnTo>
                      <a:pt x="40" y="103"/>
                    </a:lnTo>
                    <a:lnTo>
                      <a:pt x="43" y="109"/>
                    </a:lnTo>
                    <a:lnTo>
                      <a:pt x="43" y="110"/>
                    </a:lnTo>
                    <a:lnTo>
                      <a:pt x="44" y="113"/>
                    </a:lnTo>
                    <a:lnTo>
                      <a:pt x="46" y="114"/>
                    </a:lnTo>
                    <a:lnTo>
                      <a:pt x="51" y="119"/>
                    </a:lnTo>
                    <a:lnTo>
                      <a:pt x="56" y="123"/>
                    </a:lnTo>
                    <a:lnTo>
                      <a:pt x="58" y="126"/>
                    </a:lnTo>
                    <a:lnTo>
                      <a:pt x="60" y="126"/>
                    </a:lnTo>
                    <a:lnTo>
                      <a:pt x="62" y="127"/>
                    </a:lnTo>
                    <a:lnTo>
                      <a:pt x="65" y="126"/>
                    </a:lnTo>
                    <a:lnTo>
                      <a:pt x="67" y="126"/>
                    </a:lnTo>
                    <a:lnTo>
                      <a:pt x="67" y="123"/>
                    </a:lnTo>
                    <a:lnTo>
                      <a:pt x="67" y="122"/>
                    </a:lnTo>
                    <a:lnTo>
                      <a:pt x="65" y="115"/>
                    </a:lnTo>
                    <a:lnTo>
                      <a:pt x="58" y="108"/>
                    </a:lnTo>
                    <a:lnTo>
                      <a:pt x="48" y="99"/>
                    </a:lnTo>
                    <a:lnTo>
                      <a:pt x="43" y="94"/>
                    </a:lnTo>
                    <a:lnTo>
                      <a:pt x="40" y="91"/>
                    </a:lnTo>
                    <a:lnTo>
                      <a:pt x="37" y="85"/>
                    </a:lnTo>
                    <a:lnTo>
                      <a:pt x="38" y="83"/>
                    </a:lnTo>
                    <a:lnTo>
                      <a:pt x="42" y="82"/>
                    </a:lnTo>
                    <a:lnTo>
                      <a:pt x="48" y="86"/>
                    </a:lnTo>
                    <a:lnTo>
                      <a:pt x="56" y="88"/>
                    </a:lnTo>
                    <a:lnTo>
                      <a:pt x="65" y="91"/>
                    </a:lnTo>
                    <a:lnTo>
                      <a:pt x="67" y="91"/>
                    </a:lnTo>
                    <a:lnTo>
                      <a:pt x="68" y="91"/>
                    </a:lnTo>
                    <a:lnTo>
                      <a:pt x="71" y="92"/>
                    </a:lnTo>
                    <a:lnTo>
                      <a:pt x="75" y="93"/>
                    </a:lnTo>
                    <a:lnTo>
                      <a:pt x="77" y="91"/>
                    </a:lnTo>
                    <a:lnTo>
                      <a:pt x="79" y="90"/>
                    </a:lnTo>
                    <a:lnTo>
                      <a:pt x="79" y="87"/>
                    </a:lnTo>
                    <a:lnTo>
                      <a:pt x="80" y="85"/>
                    </a:lnTo>
                    <a:lnTo>
                      <a:pt x="78" y="77"/>
                    </a:lnTo>
                    <a:lnTo>
                      <a:pt x="78" y="65"/>
                    </a:lnTo>
                    <a:lnTo>
                      <a:pt x="77" y="59"/>
                    </a:lnTo>
                    <a:lnTo>
                      <a:pt x="74" y="56"/>
                    </a:lnTo>
                    <a:lnTo>
                      <a:pt x="71" y="53"/>
                    </a:lnTo>
                    <a:lnTo>
                      <a:pt x="66" y="52"/>
                    </a:lnTo>
                    <a:lnTo>
                      <a:pt x="61" y="47"/>
                    </a:lnTo>
                    <a:lnTo>
                      <a:pt x="57" y="42"/>
                    </a:lnTo>
                    <a:lnTo>
                      <a:pt x="55" y="39"/>
                    </a:lnTo>
                    <a:lnTo>
                      <a:pt x="50" y="31"/>
                    </a:lnTo>
                    <a:lnTo>
                      <a:pt x="44" y="30"/>
                    </a:lnTo>
                    <a:lnTo>
                      <a:pt x="42" y="29"/>
                    </a:lnTo>
                    <a:lnTo>
                      <a:pt x="42" y="27"/>
                    </a:lnTo>
                    <a:lnTo>
                      <a:pt x="42" y="19"/>
                    </a:lnTo>
                    <a:lnTo>
                      <a:pt x="42" y="14"/>
                    </a:lnTo>
                    <a:lnTo>
                      <a:pt x="43" y="14"/>
                    </a:lnTo>
                    <a:lnTo>
                      <a:pt x="46" y="17"/>
                    </a:lnTo>
                    <a:lnTo>
                      <a:pt x="52" y="19"/>
                    </a:lnTo>
                    <a:lnTo>
                      <a:pt x="58" y="20"/>
                    </a:lnTo>
                    <a:lnTo>
                      <a:pt x="63" y="24"/>
                    </a:lnTo>
                    <a:lnTo>
                      <a:pt x="71" y="30"/>
                    </a:lnTo>
                    <a:lnTo>
                      <a:pt x="72" y="30"/>
                    </a:lnTo>
                    <a:lnTo>
                      <a:pt x="78" y="33"/>
                    </a:lnTo>
                    <a:lnTo>
                      <a:pt x="85" y="34"/>
                    </a:lnTo>
                    <a:lnTo>
                      <a:pt x="92" y="34"/>
                    </a:lnTo>
                    <a:lnTo>
                      <a:pt x="100" y="30"/>
                    </a:lnTo>
                    <a:lnTo>
                      <a:pt x="105" y="28"/>
                    </a:lnTo>
                    <a:lnTo>
                      <a:pt x="107" y="24"/>
                    </a:lnTo>
                    <a:lnTo>
                      <a:pt x="112" y="23"/>
                    </a:lnTo>
                    <a:lnTo>
                      <a:pt x="114" y="22"/>
                    </a:lnTo>
                    <a:lnTo>
                      <a:pt x="114" y="20"/>
                    </a:lnTo>
                    <a:lnTo>
                      <a:pt x="115" y="20"/>
                    </a:lnTo>
                    <a:lnTo>
                      <a:pt x="115" y="18"/>
                    </a:lnTo>
                    <a:lnTo>
                      <a:pt x="114" y="17"/>
                    </a:lnTo>
                    <a:lnTo>
                      <a:pt x="108" y="6"/>
                    </a:lnTo>
                    <a:lnTo>
                      <a:pt x="105" y="2"/>
                    </a:lnTo>
                    <a:lnTo>
                      <a:pt x="106" y="1"/>
                    </a:lnTo>
                    <a:lnTo>
                      <a:pt x="107" y="0"/>
                    </a:lnTo>
                    <a:lnTo>
                      <a:pt x="112" y="1"/>
                    </a:lnTo>
                    <a:lnTo>
                      <a:pt x="148" y="1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1074">
                <a:extLst>
                  <a:ext uri="{FF2B5EF4-FFF2-40B4-BE49-F238E27FC236}">
                    <a16:creationId xmlns:a16="http://schemas.microsoft.com/office/drawing/2014/main" id="{B54B7A62-0445-E604-EECC-9A99C8AED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2" y="2575"/>
                <a:ext cx="34" cy="38"/>
              </a:xfrm>
              <a:custGeom>
                <a:avLst/>
                <a:gdLst>
                  <a:gd name="T0" fmla="*/ 144 w 169"/>
                  <a:gd name="T1" fmla="*/ 2 h 187"/>
                  <a:gd name="T2" fmla="*/ 147 w 169"/>
                  <a:gd name="T3" fmla="*/ 6 h 187"/>
                  <a:gd name="T4" fmla="*/ 145 w 169"/>
                  <a:gd name="T5" fmla="*/ 14 h 187"/>
                  <a:gd name="T6" fmla="*/ 140 w 169"/>
                  <a:gd name="T7" fmla="*/ 32 h 187"/>
                  <a:gd name="T8" fmla="*/ 141 w 169"/>
                  <a:gd name="T9" fmla="*/ 37 h 187"/>
                  <a:gd name="T10" fmla="*/ 145 w 169"/>
                  <a:gd name="T11" fmla="*/ 36 h 187"/>
                  <a:gd name="T12" fmla="*/ 154 w 169"/>
                  <a:gd name="T13" fmla="*/ 28 h 187"/>
                  <a:gd name="T14" fmla="*/ 166 w 169"/>
                  <a:gd name="T15" fmla="*/ 33 h 187"/>
                  <a:gd name="T16" fmla="*/ 168 w 169"/>
                  <a:gd name="T17" fmla="*/ 48 h 187"/>
                  <a:gd name="T18" fmla="*/ 169 w 169"/>
                  <a:gd name="T19" fmla="*/ 51 h 187"/>
                  <a:gd name="T20" fmla="*/ 168 w 169"/>
                  <a:gd name="T21" fmla="*/ 57 h 187"/>
                  <a:gd name="T22" fmla="*/ 162 w 169"/>
                  <a:gd name="T23" fmla="*/ 59 h 187"/>
                  <a:gd name="T24" fmla="*/ 145 w 169"/>
                  <a:gd name="T25" fmla="*/ 60 h 187"/>
                  <a:gd name="T26" fmla="*/ 132 w 169"/>
                  <a:gd name="T27" fmla="*/ 62 h 187"/>
                  <a:gd name="T28" fmla="*/ 122 w 169"/>
                  <a:gd name="T29" fmla="*/ 69 h 187"/>
                  <a:gd name="T30" fmla="*/ 120 w 169"/>
                  <a:gd name="T31" fmla="*/ 73 h 187"/>
                  <a:gd name="T32" fmla="*/ 87 w 169"/>
                  <a:gd name="T33" fmla="*/ 108 h 187"/>
                  <a:gd name="T34" fmla="*/ 20 w 169"/>
                  <a:gd name="T35" fmla="*/ 175 h 187"/>
                  <a:gd name="T36" fmla="*/ 4 w 169"/>
                  <a:gd name="T37" fmla="*/ 186 h 187"/>
                  <a:gd name="T38" fmla="*/ 0 w 169"/>
                  <a:gd name="T39" fmla="*/ 186 h 187"/>
                  <a:gd name="T40" fmla="*/ 2 w 169"/>
                  <a:gd name="T41" fmla="*/ 176 h 187"/>
                  <a:gd name="T42" fmla="*/ 6 w 169"/>
                  <a:gd name="T43" fmla="*/ 170 h 187"/>
                  <a:gd name="T44" fmla="*/ 4 w 169"/>
                  <a:gd name="T45" fmla="*/ 165 h 187"/>
                  <a:gd name="T46" fmla="*/ 3 w 169"/>
                  <a:gd name="T47" fmla="*/ 162 h 187"/>
                  <a:gd name="T48" fmla="*/ 2 w 169"/>
                  <a:gd name="T49" fmla="*/ 154 h 187"/>
                  <a:gd name="T50" fmla="*/ 11 w 169"/>
                  <a:gd name="T51" fmla="*/ 130 h 187"/>
                  <a:gd name="T52" fmla="*/ 18 w 169"/>
                  <a:gd name="T53" fmla="*/ 114 h 187"/>
                  <a:gd name="T54" fmla="*/ 29 w 169"/>
                  <a:gd name="T55" fmla="*/ 99 h 187"/>
                  <a:gd name="T56" fmla="*/ 49 w 169"/>
                  <a:gd name="T57" fmla="*/ 78 h 187"/>
                  <a:gd name="T58" fmla="*/ 60 w 169"/>
                  <a:gd name="T59" fmla="*/ 62 h 187"/>
                  <a:gd name="T60" fmla="*/ 70 w 169"/>
                  <a:gd name="T61" fmla="*/ 59 h 187"/>
                  <a:gd name="T62" fmla="*/ 71 w 169"/>
                  <a:gd name="T63" fmla="*/ 57 h 187"/>
                  <a:gd name="T64" fmla="*/ 78 w 169"/>
                  <a:gd name="T65" fmla="*/ 51 h 187"/>
                  <a:gd name="T66" fmla="*/ 89 w 169"/>
                  <a:gd name="T67" fmla="*/ 40 h 187"/>
                  <a:gd name="T68" fmla="*/ 99 w 169"/>
                  <a:gd name="T69" fmla="*/ 29 h 187"/>
                  <a:gd name="T70" fmla="*/ 116 w 169"/>
                  <a:gd name="T71" fmla="*/ 21 h 187"/>
                  <a:gd name="T72" fmla="*/ 128 w 169"/>
                  <a:gd name="T73" fmla="*/ 21 h 187"/>
                  <a:gd name="T74" fmla="*/ 132 w 169"/>
                  <a:gd name="T75" fmla="*/ 19 h 187"/>
                  <a:gd name="T76" fmla="*/ 132 w 169"/>
                  <a:gd name="T77" fmla="*/ 9 h 187"/>
                  <a:gd name="T78" fmla="*/ 140 w 169"/>
                  <a:gd name="T79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69" h="187">
                    <a:moveTo>
                      <a:pt x="140" y="0"/>
                    </a:moveTo>
                    <a:lnTo>
                      <a:pt x="144" y="2"/>
                    </a:lnTo>
                    <a:lnTo>
                      <a:pt x="145" y="3"/>
                    </a:lnTo>
                    <a:lnTo>
                      <a:pt x="147" y="6"/>
                    </a:lnTo>
                    <a:lnTo>
                      <a:pt x="146" y="11"/>
                    </a:lnTo>
                    <a:lnTo>
                      <a:pt x="145" y="14"/>
                    </a:lnTo>
                    <a:lnTo>
                      <a:pt x="145" y="17"/>
                    </a:lnTo>
                    <a:lnTo>
                      <a:pt x="140" y="32"/>
                    </a:lnTo>
                    <a:lnTo>
                      <a:pt x="140" y="36"/>
                    </a:lnTo>
                    <a:lnTo>
                      <a:pt x="141" y="37"/>
                    </a:lnTo>
                    <a:lnTo>
                      <a:pt x="143" y="37"/>
                    </a:lnTo>
                    <a:lnTo>
                      <a:pt x="145" y="36"/>
                    </a:lnTo>
                    <a:lnTo>
                      <a:pt x="151" y="29"/>
                    </a:lnTo>
                    <a:lnTo>
                      <a:pt x="154" y="28"/>
                    </a:lnTo>
                    <a:lnTo>
                      <a:pt x="160" y="29"/>
                    </a:lnTo>
                    <a:lnTo>
                      <a:pt x="166" y="33"/>
                    </a:lnTo>
                    <a:lnTo>
                      <a:pt x="168" y="45"/>
                    </a:lnTo>
                    <a:lnTo>
                      <a:pt x="168" y="48"/>
                    </a:lnTo>
                    <a:lnTo>
                      <a:pt x="168" y="49"/>
                    </a:lnTo>
                    <a:lnTo>
                      <a:pt x="169" y="51"/>
                    </a:lnTo>
                    <a:lnTo>
                      <a:pt x="168" y="54"/>
                    </a:lnTo>
                    <a:lnTo>
                      <a:pt x="168" y="57"/>
                    </a:lnTo>
                    <a:lnTo>
                      <a:pt x="164" y="57"/>
                    </a:lnTo>
                    <a:lnTo>
                      <a:pt x="162" y="59"/>
                    </a:lnTo>
                    <a:lnTo>
                      <a:pt x="157" y="60"/>
                    </a:lnTo>
                    <a:lnTo>
                      <a:pt x="145" y="60"/>
                    </a:lnTo>
                    <a:lnTo>
                      <a:pt x="137" y="61"/>
                    </a:lnTo>
                    <a:lnTo>
                      <a:pt x="132" y="62"/>
                    </a:lnTo>
                    <a:lnTo>
                      <a:pt x="128" y="66"/>
                    </a:lnTo>
                    <a:lnTo>
                      <a:pt x="122" y="69"/>
                    </a:lnTo>
                    <a:lnTo>
                      <a:pt x="120" y="71"/>
                    </a:lnTo>
                    <a:lnTo>
                      <a:pt x="120" y="73"/>
                    </a:lnTo>
                    <a:lnTo>
                      <a:pt x="106" y="90"/>
                    </a:lnTo>
                    <a:lnTo>
                      <a:pt x="87" y="108"/>
                    </a:lnTo>
                    <a:lnTo>
                      <a:pt x="49" y="148"/>
                    </a:lnTo>
                    <a:lnTo>
                      <a:pt x="20" y="175"/>
                    </a:lnTo>
                    <a:lnTo>
                      <a:pt x="9" y="182"/>
                    </a:lnTo>
                    <a:lnTo>
                      <a:pt x="4" y="186"/>
                    </a:lnTo>
                    <a:lnTo>
                      <a:pt x="2" y="187"/>
                    </a:lnTo>
                    <a:lnTo>
                      <a:pt x="0" y="186"/>
                    </a:lnTo>
                    <a:lnTo>
                      <a:pt x="1" y="185"/>
                    </a:lnTo>
                    <a:lnTo>
                      <a:pt x="2" y="176"/>
                    </a:lnTo>
                    <a:lnTo>
                      <a:pt x="6" y="172"/>
                    </a:lnTo>
                    <a:lnTo>
                      <a:pt x="6" y="170"/>
                    </a:lnTo>
                    <a:lnTo>
                      <a:pt x="6" y="168"/>
                    </a:lnTo>
                    <a:lnTo>
                      <a:pt x="4" y="165"/>
                    </a:lnTo>
                    <a:lnTo>
                      <a:pt x="4" y="164"/>
                    </a:lnTo>
                    <a:lnTo>
                      <a:pt x="3" y="162"/>
                    </a:lnTo>
                    <a:lnTo>
                      <a:pt x="3" y="160"/>
                    </a:lnTo>
                    <a:lnTo>
                      <a:pt x="2" y="154"/>
                    </a:lnTo>
                    <a:lnTo>
                      <a:pt x="6" y="147"/>
                    </a:lnTo>
                    <a:lnTo>
                      <a:pt x="11" y="130"/>
                    </a:lnTo>
                    <a:lnTo>
                      <a:pt x="15" y="120"/>
                    </a:lnTo>
                    <a:lnTo>
                      <a:pt x="18" y="114"/>
                    </a:lnTo>
                    <a:lnTo>
                      <a:pt x="23" y="107"/>
                    </a:lnTo>
                    <a:lnTo>
                      <a:pt x="29" y="99"/>
                    </a:lnTo>
                    <a:lnTo>
                      <a:pt x="37" y="89"/>
                    </a:lnTo>
                    <a:lnTo>
                      <a:pt x="49" y="78"/>
                    </a:lnTo>
                    <a:lnTo>
                      <a:pt x="57" y="66"/>
                    </a:lnTo>
                    <a:lnTo>
                      <a:pt x="60" y="62"/>
                    </a:lnTo>
                    <a:lnTo>
                      <a:pt x="67" y="61"/>
                    </a:lnTo>
                    <a:lnTo>
                      <a:pt x="70" y="59"/>
                    </a:lnTo>
                    <a:lnTo>
                      <a:pt x="70" y="57"/>
                    </a:lnTo>
                    <a:lnTo>
                      <a:pt x="71" y="57"/>
                    </a:lnTo>
                    <a:lnTo>
                      <a:pt x="74" y="57"/>
                    </a:lnTo>
                    <a:lnTo>
                      <a:pt x="78" y="51"/>
                    </a:lnTo>
                    <a:lnTo>
                      <a:pt x="86" y="44"/>
                    </a:lnTo>
                    <a:lnTo>
                      <a:pt x="89" y="40"/>
                    </a:lnTo>
                    <a:lnTo>
                      <a:pt x="94" y="36"/>
                    </a:lnTo>
                    <a:lnTo>
                      <a:pt x="99" y="29"/>
                    </a:lnTo>
                    <a:lnTo>
                      <a:pt x="106" y="26"/>
                    </a:lnTo>
                    <a:lnTo>
                      <a:pt x="116" y="21"/>
                    </a:lnTo>
                    <a:lnTo>
                      <a:pt x="128" y="22"/>
                    </a:lnTo>
                    <a:lnTo>
                      <a:pt x="128" y="21"/>
                    </a:lnTo>
                    <a:lnTo>
                      <a:pt x="129" y="21"/>
                    </a:lnTo>
                    <a:lnTo>
                      <a:pt x="132" y="19"/>
                    </a:lnTo>
                    <a:lnTo>
                      <a:pt x="132" y="15"/>
                    </a:lnTo>
                    <a:lnTo>
                      <a:pt x="132" y="9"/>
                    </a:lnTo>
                    <a:lnTo>
                      <a:pt x="133" y="2"/>
                    </a:lnTo>
                    <a:lnTo>
                      <a:pt x="14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1075">
                <a:extLst>
                  <a:ext uri="{FF2B5EF4-FFF2-40B4-BE49-F238E27FC236}">
                    <a16:creationId xmlns:a16="http://schemas.microsoft.com/office/drawing/2014/main" id="{A314200E-06F5-8023-C135-A7949B443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2535"/>
                <a:ext cx="27" cy="16"/>
              </a:xfrm>
              <a:custGeom>
                <a:avLst/>
                <a:gdLst>
                  <a:gd name="T0" fmla="*/ 134 w 137"/>
                  <a:gd name="T1" fmla="*/ 9 h 80"/>
                  <a:gd name="T2" fmla="*/ 137 w 137"/>
                  <a:gd name="T3" fmla="*/ 34 h 80"/>
                  <a:gd name="T4" fmla="*/ 132 w 137"/>
                  <a:gd name="T5" fmla="*/ 37 h 80"/>
                  <a:gd name="T6" fmla="*/ 131 w 137"/>
                  <a:gd name="T7" fmla="*/ 41 h 80"/>
                  <a:gd name="T8" fmla="*/ 125 w 137"/>
                  <a:gd name="T9" fmla="*/ 47 h 80"/>
                  <a:gd name="T10" fmla="*/ 85 w 137"/>
                  <a:gd name="T11" fmla="*/ 60 h 80"/>
                  <a:gd name="T12" fmla="*/ 73 w 137"/>
                  <a:gd name="T13" fmla="*/ 72 h 80"/>
                  <a:gd name="T14" fmla="*/ 69 w 137"/>
                  <a:gd name="T15" fmla="*/ 72 h 80"/>
                  <a:gd name="T16" fmla="*/ 67 w 137"/>
                  <a:gd name="T17" fmla="*/ 74 h 80"/>
                  <a:gd name="T18" fmla="*/ 57 w 137"/>
                  <a:gd name="T19" fmla="*/ 74 h 80"/>
                  <a:gd name="T20" fmla="*/ 44 w 137"/>
                  <a:gd name="T21" fmla="*/ 77 h 80"/>
                  <a:gd name="T22" fmla="*/ 28 w 137"/>
                  <a:gd name="T23" fmla="*/ 79 h 80"/>
                  <a:gd name="T24" fmla="*/ 11 w 137"/>
                  <a:gd name="T25" fmla="*/ 80 h 80"/>
                  <a:gd name="T26" fmla="*/ 4 w 137"/>
                  <a:gd name="T27" fmla="*/ 75 h 80"/>
                  <a:gd name="T28" fmla="*/ 2 w 137"/>
                  <a:gd name="T29" fmla="*/ 68 h 80"/>
                  <a:gd name="T30" fmla="*/ 14 w 137"/>
                  <a:gd name="T31" fmla="*/ 58 h 80"/>
                  <a:gd name="T32" fmla="*/ 22 w 137"/>
                  <a:gd name="T33" fmla="*/ 48 h 80"/>
                  <a:gd name="T34" fmla="*/ 28 w 137"/>
                  <a:gd name="T35" fmla="*/ 39 h 80"/>
                  <a:gd name="T36" fmla="*/ 34 w 137"/>
                  <a:gd name="T37" fmla="*/ 35 h 80"/>
                  <a:gd name="T38" fmla="*/ 46 w 137"/>
                  <a:gd name="T39" fmla="*/ 31 h 80"/>
                  <a:gd name="T40" fmla="*/ 52 w 137"/>
                  <a:gd name="T41" fmla="*/ 32 h 80"/>
                  <a:gd name="T42" fmla="*/ 54 w 137"/>
                  <a:gd name="T43" fmla="*/ 31 h 80"/>
                  <a:gd name="T44" fmla="*/ 56 w 137"/>
                  <a:gd name="T45" fmla="*/ 30 h 80"/>
                  <a:gd name="T46" fmla="*/ 61 w 137"/>
                  <a:gd name="T47" fmla="*/ 23 h 80"/>
                  <a:gd name="T48" fmla="*/ 76 w 137"/>
                  <a:gd name="T49" fmla="*/ 20 h 80"/>
                  <a:gd name="T50" fmla="*/ 82 w 137"/>
                  <a:gd name="T51" fmla="*/ 19 h 80"/>
                  <a:gd name="T52" fmla="*/ 92 w 137"/>
                  <a:gd name="T53" fmla="*/ 9 h 80"/>
                  <a:gd name="T54" fmla="*/ 98 w 137"/>
                  <a:gd name="T55" fmla="*/ 9 h 80"/>
                  <a:gd name="T56" fmla="*/ 105 w 137"/>
                  <a:gd name="T57" fmla="*/ 11 h 80"/>
                  <a:gd name="T58" fmla="*/ 107 w 137"/>
                  <a:gd name="T59" fmla="*/ 9 h 80"/>
                  <a:gd name="T60" fmla="*/ 114 w 137"/>
                  <a:gd name="T61" fmla="*/ 2 h 80"/>
                  <a:gd name="T62" fmla="*/ 121 w 137"/>
                  <a:gd name="T63" fmla="*/ 0 h 80"/>
                  <a:gd name="T64" fmla="*/ 126 w 137"/>
                  <a:gd name="T65" fmla="*/ 3 h 80"/>
                  <a:gd name="T66" fmla="*/ 130 w 137"/>
                  <a:gd name="T67" fmla="*/ 1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7" h="80">
                    <a:moveTo>
                      <a:pt x="132" y="11"/>
                    </a:moveTo>
                    <a:lnTo>
                      <a:pt x="134" y="9"/>
                    </a:lnTo>
                    <a:lnTo>
                      <a:pt x="137" y="13"/>
                    </a:lnTo>
                    <a:lnTo>
                      <a:pt x="137" y="34"/>
                    </a:lnTo>
                    <a:lnTo>
                      <a:pt x="134" y="36"/>
                    </a:lnTo>
                    <a:lnTo>
                      <a:pt x="132" y="37"/>
                    </a:lnTo>
                    <a:lnTo>
                      <a:pt x="130" y="37"/>
                    </a:lnTo>
                    <a:lnTo>
                      <a:pt x="131" y="41"/>
                    </a:lnTo>
                    <a:lnTo>
                      <a:pt x="128" y="42"/>
                    </a:lnTo>
                    <a:lnTo>
                      <a:pt x="125" y="47"/>
                    </a:lnTo>
                    <a:lnTo>
                      <a:pt x="117" y="52"/>
                    </a:lnTo>
                    <a:lnTo>
                      <a:pt x="85" y="60"/>
                    </a:lnTo>
                    <a:lnTo>
                      <a:pt x="77" y="63"/>
                    </a:lnTo>
                    <a:lnTo>
                      <a:pt x="73" y="72"/>
                    </a:lnTo>
                    <a:lnTo>
                      <a:pt x="70" y="72"/>
                    </a:lnTo>
                    <a:lnTo>
                      <a:pt x="69" y="72"/>
                    </a:lnTo>
                    <a:lnTo>
                      <a:pt x="69" y="74"/>
                    </a:lnTo>
                    <a:lnTo>
                      <a:pt x="67" y="74"/>
                    </a:lnTo>
                    <a:lnTo>
                      <a:pt x="64" y="75"/>
                    </a:lnTo>
                    <a:lnTo>
                      <a:pt x="57" y="74"/>
                    </a:lnTo>
                    <a:lnTo>
                      <a:pt x="51" y="77"/>
                    </a:lnTo>
                    <a:lnTo>
                      <a:pt x="44" y="77"/>
                    </a:lnTo>
                    <a:lnTo>
                      <a:pt x="36" y="79"/>
                    </a:lnTo>
                    <a:lnTo>
                      <a:pt x="28" y="79"/>
                    </a:lnTo>
                    <a:lnTo>
                      <a:pt x="19" y="79"/>
                    </a:lnTo>
                    <a:lnTo>
                      <a:pt x="11" y="80"/>
                    </a:lnTo>
                    <a:lnTo>
                      <a:pt x="8" y="80"/>
                    </a:lnTo>
                    <a:lnTo>
                      <a:pt x="4" y="75"/>
                    </a:lnTo>
                    <a:lnTo>
                      <a:pt x="0" y="70"/>
                    </a:lnTo>
                    <a:lnTo>
                      <a:pt x="2" y="68"/>
                    </a:lnTo>
                    <a:lnTo>
                      <a:pt x="10" y="60"/>
                    </a:lnTo>
                    <a:lnTo>
                      <a:pt x="14" y="58"/>
                    </a:lnTo>
                    <a:lnTo>
                      <a:pt x="18" y="55"/>
                    </a:lnTo>
                    <a:lnTo>
                      <a:pt x="22" y="48"/>
                    </a:lnTo>
                    <a:lnTo>
                      <a:pt x="25" y="43"/>
                    </a:lnTo>
                    <a:lnTo>
                      <a:pt x="28" y="39"/>
                    </a:lnTo>
                    <a:lnTo>
                      <a:pt x="29" y="35"/>
                    </a:lnTo>
                    <a:lnTo>
                      <a:pt x="34" y="35"/>
                    </a:lnTo>
                    <a:lnTo>
                      <a:pt x="41" y="34"/>
                    </a:lnTo>
                    <a:lnTo>
                      <a:pt x="46" y="31"/>
                    </a:lnTo>
                    <a:lnTo>
                      <a:pt x="50" y="32"/>
                    </a:lnTo>
                    <a:lnTo>
                      <a:pt x="52" y="32"/>
                    </a:lnTo>
                    <a:lnTo>
                      <a:pt x="54" y="32"/>
                    </a:lnTo>
                    <a:lnTo>
                      <a:pt x="54" y="31"/>
                    </a:lnTo>
                    <a:lnTo>
                      <a:pt x="56" y="31"/>
                    </a:lnTo>
                    <a:lnTo>
                      <a:pt x="56" y="30"/>
                    </a:lnTo>
                    <a:lnTo>
                      <a:pt x="57" y="30"/>
                    </a:lnTo>
                    <a:lnTo>
                      <a:pt x="61" y="23"/>
                    </a:lnTo>
                    <a:lnTo>
                      <a:pt x="69" y="19"/>
                    </a:lnTo>
                    <a:lnTo>
                      <a:pt x="76" y="20"/>
                    </a:lnTo>
                    <a:lnTo>
                      <a:pt x="79" y="19"/>
                    </a:lnTo>
                    <a:lnTo>
                      <a:pt x="82" y="19"/>
                    </a:lnTo>
                    <a:lnTo>
                      <a:pt x="87" y="15"/>
                    </a:lnTo>
                    <a:lnTo>
                      <a:pt x="92" y="9"/>
                    </a:lnTo>
                    <a:lnTo>
                      <a:pt x="94" y="8"/>
                    </a:lnTo>
                    <a:lnTo>
                      <a:pt x="98" y="9"/>
                    </a:lnTo>
                    <a:lnTo>
                      <a:pt x="103" y="12"/>
                    </a:lnTo>
                    <a:lnTo>
                      <a:pt x="105" y="11"/>
                    </a:lnTo>
                    <a:lnTo>
                      <a:pt x="105" y="9"/>
                    </a:lnTo>
                    <a:lnTo>
                      <a:pt x="107" y="9"/>
                    </a:lnTo>
                    <a:lnTo>
                      <a:pt x="109" y="9"/>
                    </a:lnTo>
                    <a:lnTo>
                      <a:pt x="114" y="2"/>
                    </a:lnTo>
                    <a:lnTo>
                      <a:pt x="116" y="0"/>
                    </a:lnTo>
                    <a:lnTo>
                      <a:pt x="121" y="0"/>
                    </a:lnTo>
                    <a:lnTo>
                      <a:pt x="125" y="1"/>
                    </a:lnTo>
                    <a:lnTo>
                      <a:pt x="126" y="3"/>
                    </a:lnTo>
                    <a:lnTo>
                      <a:pt x="127" y="9"/>
                    </a:lnTo>
                    <a:lnTo>
                      <a:pt x="130" y="11"/>
                    </a:lnTo>
                    <a:lnTo>
                      <a:pt x="132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1076">
                <a:extLst>
                  <a:ext uri="{FF2B5EF4-FFF2-40B4-BE49-F238E27FC236}">
                    <a16:creationId xmlns:a16="http://schemas.microsoft.com/office/drawing/2014/main" id="{0ED17737-4CEA-134B-4845-B0613BBD1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2550"/>
                <a:ext cx="14" cy="5"/>
              </a:xfrm>
              <a:custGeom>
                <a:avLst/>
                <a:gdLst>
                  <a:gd name="T0" fmla="*/ 62 w 66"/>
                  <a:gd name="T1" fmla="*/ 15 h 27"/>
                  <a:gd name="T2" fmla="*/ 65 w 66"/>
                  <a:gd name="T3" fmla="*/ 10 h 27"/>
                  <a:gd name="T4" fmla="*/ 66 w 66"/>
                  <a:gd name="T5" fmla="*/ 8 h 27"/>
                  <a:gd name="T6" fmla="*/ 63 w 66"/>
                  <a:gd name="T7" fmla="*/ 5 h 27"/>
                  <a:gd name="T8" fmla="*/ 60 w 66"/>
                  <a:gd name="T9" fmla="*/ 5 h 27"/>
                  <a:gd name="T10" fmla="*/ 37 w 66"/>
                  <a:gd name="T11" fmla="*/ 8 h 27"/>
                  <a:gd name="T12" fmla="*/ 34 w 66"/>
                  <a:gd name="T13" fmla="*/ 6 h 27"/>
                  <a:gd name="T14" fmla="*/ 33 w 66"/>
                  <a:gd name="T15" fmla="*/ 6 h 27"/>
                  <a:gd name="T16" fmla="*/ 31 w 66"/>
                  <a:gd name="T17" fmla="*/ 5 h 27"/>
                  <a:gd name="T18" fmla="*/ 27 w 66"/>
                  <a:gd name="T19" fmla="*/ 3 h 27"/>
                  <a:gd name="T20" fmla="*/ 25 w 66"/>
                  <a:gd name="T21" fmla="*/ 2 h 27"/>
                  <a:gd name="T22" fmla="*/ 23 w 66"/>
                  <a:gd name="T23" fmla="*/ 2 h 27"/>
                  <a:gd name="T24" fmla="*/ 19 w 66"/>
                  <a:gd name="T25" fmla="*/ 0 h 27"/>
                  <a:gd name="T26" fmla="*/ 14 w 66"/>
                  <a:gd name="T27" fmla="*/ 2 h 27"/>
                  <a:gd name="T28" fmla="*/ 8 w 66"/>
                  <a:gd name="T29" fmla="*/ 5 h 27"/>
                  <a:gd name="T30" fmla="*/ 2 w 66"/>
                  <a:gd name="T31" fmla="*/ 14 h 27"/>
                  <a:gd name="T32" fmla="*/ 0 w 66"/>
                  <a:gd name="T33" fmla="*/ 16 h 27"/>
                  <a:gd name="T34" fmla="*/ 2 w 66"/>
                  <a:gd name="T35" fmla="*/ 22 h 27"/>
                  <a:gd name="T36" fmla="*/ 4 w 66"/>
                  <a:gd name="T37" fmla="*/ 26 h 27"/>
                  <a:gd name="T38" fmla="*/ 6 w 66"/>
                  <a:gd name="T39" fmla="*/ 27 h 27"/>
                  <a:gd name="T40" fmla="*/ 15 w 66"/>
                  <a:gd name="T41" fmla="*/ 27 h 27"/>
                  <a:gd name="T42" fmla="*/ 17 w 66"/>
                  <a:gd name="T43" fmla="*/ 27 h 27"/>
                  <a:gd name="T44" fmla="*/ 23 w 66"/>
                  <a:gd name="T45" fmla="*/ 27 h 27"/>
                  <a:gd name="T46" fmla="*/ 29 w 66"/>
                  <a:gd name="T47" fmla="*/ 26 h 27"/>
                  <a:gd name="T48" fmla="*/ 38 w 66"/>
                  <a:gd name="T49" fmla="*/ 25 h 27"/>
                  <a:gd name="T50" fmla="*/ 51 w 66"/>
                  <a:gd name="T51" fmla="*/ 20 h 27"/>
                  <a:gd name="T52" fmla="*/ 62 w 66"/>
                  <a:gd name="T53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6" h="27">
                    <a:moveTo>
                      <a:pt x="62" y="15"/>
                    </a:moveTo>
                    <a:lnTo>
                      <a:pt x="65" y="10"/>
                    </a:lnTo>
                    <a:lnTo>
                      <a:pt x="66" y="8"/>
                    </a:lnTo>
                    <a:lnTo>
                      <a:pt x="63" y="5"/>
                    </a:lnTo>
                    <a:lnTo>
                      <a:pt x="60" y="5"/>
                    </a:lnTo>
                    <a:lnTo>
                      <a:pt x="37" y="8"/>
                    </a:lnTo>
                    <a:lnTo>
                      <a:pt x="34" y="6"/>
                    </a:lnTo>
                    <a:lnTo>
                      <a:pt x="33" y="6"/>
                    </a:lnTo>
                    <a:lnTo>
                      <a:pt x="31" y="5"/>
                    </a:lnTo>
                    <a:lnTo>
                      <a:pt x="27" y="3"/>
                    </a:lnTo>
                    <a:lnTo>
                      <a:pt x="25" y="2"/>
                    </a:lnTo>
                    <a:lnTo>
                      <a:pt x="23" y="2"/>
                    </a:lnTo>
                    <a:lnTo>
                      <a:pt x="19" y="0"/>
                    </a:lnTo>
                    <a:lnTo>
                      <a:pt x="14" y="2"/>
                    </a:lnTo>
                    <a:lnTo>
                      <a:pt x="8" y="5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6" y="27"/>
                    </a:lnTo>
                    <a:lnTo>
                      <a:pt x="15" y="27"/>
                    </a:lnTo>
                    <a:lnTo>
                      <a:pt x="17" y="27"/>
                    </a:lnTo>
                    <a:lnTo>
                      <a:pt x="23" y="27"/>
                    </a:lnTo>
                    <a:lnTo>
                      <a:pt x="29" y="26"/>
                    </a:lnTo>
                    <a:lnTo>
                      <a:pt x="38" y="25"/>
                    </a:lnTo>
                    <a:lnTo>
                      <a:pt x="51" y="20"/>
                    </a:lnTo>
                    <a:lnTo>
                      <a:pt x="62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1077">
                <a:extLst>
                  <a:ext uri="{FF2B5EF4-FFF2-40B4-BE49-F238E27FC236}">
                    <a16:creationId xmlns:a16="http://schemas.microsoft.com/office/drawing/2014/main" id="{3A629C62-595A-1D0F-A28E-2B612559E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2555"/>
                <a:ext cx="31" cy="29"/>
              </a:xfrm>
              <a:custGeom>
                <a:avLst/>
                <a:gdLst>
                  <a:gd name="T0" fmla="*/ 46 w 152"/>
                  <a:gd name="T1" fmla="*/ 112 h 144"/>
                  <a:gd name="T2" fmla="*/ 55 w 152"/>
                  <a:gd name="T3" fmla="*/ 100 h 144"/>
                  <a:gd name="T4" fmla="*/ 60 w 152"/>
                  <a:gd name="T5" fmla="*/ 98 h 144"/>
                  <a:gd name="T6" fmla="*/ 65 w 152"/>
                  <a:gd name="T7" fmla="*/ 93 h 144"/>
                  <a:gd name="T8" fmla="*/ 64 w 152"/>
                  <a:gd name="T9" fmla="*/ 88 h 144"/>
                  <a:gd name="T10" fmla="*/ 65 w 152"/>
                  <a:gd name="T11" fmla="*/ 85 h 144"/>
                  <a:gd name="T12" fmla="*/ 69 w 152"/>
                  <a:gd name="T13" fmla="*/ 82 h 144"/>
                  <a:gd name="T14" fmla="*/ 123 w 152"/>
                  <a:gd name="T15" fmla="*/ 37 h 144"/>
                  <a:gd name="T16" fmla="*/ 127 w 152"/>
                  <a:gd name="T17" fmla="*/ 32 h 144"/>
                  <a:gd name="T18" fmla="*/ 133 w 152"/>
                  <a:gd name="T19" fmla="*/ 29 h 144"/>
                  <a:gd name="T20" fmla="*/ 150 w 152"/>
                  <a:gd name="T21" fmla="*/ 22 h 144"/>
                  <a:gd name="T22" fmla="*/ 152 w 152"/>
                  <a:gd name="T23" fmla="*/ 16 h 144"/>
                  <a:gd name="T24" fmla="*/ 150 w 152"/>
                  <a:gd name="T25" fmla="*/ 12 h 144"/>
                  <a:gd name="T26" fmla="*/ 146 w 152"/>
                  <a:gd name="T27" fmla="*/ 8 h 144"/>
                  <a:gd name="T28" fmla="*/ 141 w 152"/>
                  <a:gd name="T29" fmla="*/ 7 h 144"/>
                  <a:gd name="T30" fmla="*/ 137 w 152"/>
                  <a:gd name="T31" fmla="*/ 6 h 144"/>
                  <a:gd name="T32" fmla="*/ 133 w 152"/>
                  <a:gd name="T33" fmla="*/ 3 h 144"/>
                  <a:gd name="T34" fmla="*/ 128 w 152"/>
                  <a:gd name="T35" fmla="*/ 1 h 144"/>
                  <a:gd name="T36" fmla="*/ 122 w 152"/>
                  <a:gd name="T37" fmla="*/ 1 h 144"/>
                  <a:gd name="T38" fmla="*/ 117 w 152"/>
                  <a:gd name="T39" fmla="*/ 1 h 144"/>
                  <a:gd name="T40" fmla="*/ 115 w 152"/>
                  <a:gd name="T41" fmla="*/ 0 h 144"/>
                  <a:gd name="T42" fmla="*/ 109 w 152"/>
                  <a:gd name="T43" fmla="*/ 1 h 144"/>
                  <a:gd name="T44" fmla="*/ 107 w 152"/>
                  <a:gd name="T45" fmla="*/ 3 h 144"/>
                  <a:gd name="T46" fmla="*/ 107 w 152"/>
                  <a:gd name="T47" fmla="*/ 12 h 144"/>
                  <a:gd name="T48" fmla="*/ 105 w 152"/>
                  <a:gd name="T49" fmla="*/ 18 h 144"/>
                  <a:gd name="T50" fmla="*/ 100 w 152"/>
                  <a:gd name="T51" fmla="*/ 29 h 144"/>
                  <a:gd name="T52" fmla="*/ 98 w 152"/>
                  <a:gd name="T53" fmla="*/ 30 h 144"/>
                  <a:gd name="T54" fmla="*/ 97 w 152"/>
                  <a:gd name="T55" fmla="*/ 32 h 144"/>
                  <a:gd name="T56" fmla="*/ 92 w 152"/>
                  <a:gd name="T57" fmla="*/ 37 h 144"/>
                  <a:gd name="T58" fmla="*/ 86 w 152"/>
                  <a:gd name="T59" fmla="*/ 40 h 144"/>
                  <a:gd name="T60" fmla="*/ 80 w 152"/>
                  <a:gd name="T61" fmla="*/ 42 h 144"/>
                  <a:gd name="T62" fmla="*/ 71 w 152"/>
                  <a:gd name="T63" fmla="*/ 40 h 144"/>
                  <a:gd name="T64" fmla="*/ 65 w 152"/>
                  <a:gd name="T65" fmla="*/ 35 h 144"/>
                  <a:gd name="T66" fmla="*/ 63 w 152"/>
                  <a:gd name="T67" fmla="*/ 34 h 144"/>
                  <a:gd name="T68" fmla="*/ 60 w 152"/>
                  <a:gd name="T69" fmla="*/ 37 h 144"/>
                  <a:gd name="T70" fmla="*/ 44 w 152"/>
                  <a:gd name="T71" fmla="*/ 59 h 144"/>
                  <a:gd name="T72" fmla="*/ 41 w 152"/>
                  <a:gd name="T73" fmla="*/ 66 h 144"/>
                  <a:gd name="T74" fmla="*/ 43 w 152"/>
                  <a:gd name="T75" fmla="*/ 77 h 144"/>
                  <a:gd name="T76" fmla="*/ 44 w 152"/>
                  <a:gd name="T77" fmla="*/ 86 h 144"/>
                  <a:gd name="T78" fmla="*/ 49 w 152"/>
                  <a:gd name="T79" fmla="*/ 92 h 144"/>
                  <a:gd name="T80" fmla="*/ 49 w 152"/>
                  <a:gd name="T81" fmla="*/ 96 h 144"/>
                  <a:gd name="T82" fmla="*/ 48 w 152"/>
                  <a:gd name="T83" fmla="*/ 100 h 144"/>
                  <a:gd name="T84" fmla="*/ 41 w 152"/>
                  <a:gd name="T85" fmla="*/ 103 h 144"/>
                  <a:gd name="T86" fmla="*/ 31 w 152"/>
                  <a:gd name="T87" fmla="*/ 108 h 144"/>
                  <a:gd name="T88" fmla="*/ 25 w 152"/>
                  <a:gd name="T89" fmla="*/ 109 h 144"/>
                  <a:gd name="T90" fmla="*/ 19 w 152"/>
                  <a:gd name="T91" fmla="*/ 115 h 144"/>
                  <a:gd name="T92" fmla="*/ 12 w 152"/>
                  <a:gd name="T93" fmla="*/ 120 h 144"/>
                  <a:gd name="T94" fmla="*/ 8 w 152"/>
                  <a:gd name="T95" fmla="*/ 126 h 144"/>
                  <a:gd name="T96" fmla="*/ 3 w 152"/>
                  <a:gd name="T97" fmla="*/ 134 h 144"/>
                  <a:gd name="T98" fmla="*/ 1 w 152"/>
                  <a:gd name="T99" fmla="*/ 142 h 144"/>
                  <a:gd name="T100" fmla="*/ 0 w 152"/>
                  <a:gd name="T101" fmla="*/ 144 h 144"/>
                  <a:gd name="T102" fmla="*/ 1 w 152"/>
                  <a:gd name="T103" fmla="*/ 144 h 144"/>
                  <a:gd name="T104" fmla="*/ 4 w 152"/>
                  <a:gd name="T105" fmla="*/ 144 h 144"/>
                  <a:gd name="T106" fmla="*/ 13 w 152"/>
                  <a:gd name="T107" fmla="*/ 138 h 144"/>
                  <a:gd name="T108" fmla="*/ 20 w 152"/>
                  <a:gd name="T109" fmla="*/ 137 h 144"/>
                  <a:gd name="T110" fmla="*/ 30 w 152"/>
                  <a:gd name="T111" fmla="*/ 128 h 144"/>
                  <a:gd name="T112" fmla="*/ 36 w 152"/>
                  <a:gd name="T113" fmla="*/ 122 h 144"/>
                  <a:gd name="T114" fmla="*/ 46 w 152"/>
                  <a:gd name="T115" fmla="*/ 11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2" h="144">
                    <a:moveTo>
                      <a:pt x="46" y="112"/>
                    </a:moveTo>
                    <a:lnTo>
                      <a:pt x="55" y="100"/>
                    </a:lnTo>
                    <a:lnTo>
                      <a:pt x="60" y="98"/>
                    </a:lnTo>
                    <a:lnTo>
                      <a:pt x="65" y="93"/>
                    </a:lnTo>
                    <a:lnTo>
                      <a:pt x="64" y="88"/>
                    </a:lnTo>
                    <a:lnTo>
                      <a:pt x="65" y="85"/>
                    </a:lnTo>
                    <a:lnTo>
                      <a:pt x="69" y="82"/>
                    </a:lnTo>
                    <a:lnTo>
                      <a:pt x="123" y="37"/>
                    </a:lnTo>
                    <a:lnTo>
                      <a:pt x="127" y="32"/>
                    </a:lnTo>
                    <a:lnTo>
                      <a:pt x="133" y="29"/>
                    </a:lnTo>
                    <a:lnTo>
                      <a:pt x="150" y="22"/>
                    </a:lnTo>
                    <a:lnTo>
                      <a:pt x="152" y="16"/>
                    </a:lnTo>
                    <a:lnTo>
                      <a:pt x="150" y="12"/>
                    </a:lnTo>
                    <a:lnTo>
                      <a:pt x="146" y="8"/>
                    </a:lnTo>
                    <a:lnTo>
                      <a:pt x="141" y="7"/>
                    </a:lnTo>
                    <a:lnTo>
                      <a:pt x="137" y="6"/>
                    </a:lnTo>
                    <a:lnTo>
                      <a:pt x="133" y="3"/>
                    </a:lnTo>
                    <a:lnTo>
                      <a:pt x="128" y="1"/>
                    </a:lnTo>
                    <a:lnTo>
                      <a:pt x="122" y="1"/>
                    </a:lnTo>
                    <a:lnTo>
                      <a:pt x="117" y="1"/>
                    </a:lnTo>
                    <a:lnTo>
                      <a:pt x="115" y="0"/>
                    </a:lnTo>
                    <a:lnTo>
                      <a:pt x="109" y="1"/>
                    </a:lnTo>
                    <a:lnTo>
                      <a:pt x="107" y="3"/>
                    </a:lnTo>
                    <a:lnTo>
                      <a:pt x="107" y="12"/>
                    </a:lnTo>
                    <a:lnTo>
                      <a:pt x="105" y="18"/>
                    </a:lnTo>
                    <a:lnTo>
                      <a:pt x="100" y="29"/>
                    </a:lnTo>
                    <a:lnTo>
                      <a:pt x="98" y="30"/>
                    </a:lnTo>
                    <a:lnTo>
                      <a:pt x="97" y="32"/>
                    </a:lnTo>
                    <a:lnTo>
                      <a:pt x="92" y="37"/>
                    </a:lnTo>
                    <a:lnTo>
                      <a:pt x="86" y="40"/>
                    </a:lnTo>
                    <a:lnTo>
                      <a:pt x="80" y="42"/>
                    </a:lnTo>
                    <a:lnTo>
                      <a:pt x="71" y="40"/>
                    </a:lnTo>
                    <a:lnTo>
                      <a:pt x="65" y="35"/>
                    </a:lnTo>
                    <a:lnTo>
                      <a:pt x="63" y="34"/>
                    </a:lnTo>
                    <a:lnTo>
                      <a:pt x="60" y="37"/>
                    </a:lnTo>
                    <a:lnTo>
                      <a:pt x="44" y="59"/>
                    </a:lnTo>
                    <a:lnTo>
                      <a:pt x="41" y="66"/>
                    </a:lnTo>
                    <a:lnTo>
                      <a:pt x="43" y="77"/>
                    </a:lnTo>
                    <a:lnTo>
                      <a:pt x="44" y="86"/>
                    </a:lnTo>
                    <a:lnTo>
                      <a:pt x="49" y="92"/>
                    </a:lnTo>
                    <a:lnTo>
                      <a:pt x="49" y="96"/>
                    </a:lnTo>
                    <a:lnTo>
                      <a:pt x="48" y="100"/>
                    </a:lnTo>
                    <a:lnTo>
                      <a:pt x="41" y="103"/>
                    </a:lnTo>
                    <a:lnTo>
                      <a:pt x="31" y="108"/>
                    </a:lnTo>
                    <a:lnTo>
                      <a:pt x="25" y="109"/>
                    </a:lnTo>
                    <a:lnTo>
                      <a:pt x="19" y="115"/>
                    </a:lnTo>
                    <a:lnTo>
                      <a:pt x="12" y="120"/>
                    </a:lnTo>
                    <a:lnTo>
                      <a:pt x="8" y="126"/>
                    </a:lnTo>
                    <a:lnTo>
                      <a:pt x="3" y="134"/>
                    </a:lnTo>
                    <a:lnTo>
                      <a:pt x="1" y="142"/>
                    </a:lnTo>
                    <a:lnTo>
                      <a:pt x="0" y="144"/>
                    </a:lnTo>
                    <a:lnTo>
                      <a:pt x="1" y="144"/>
                    </a:lnTo>
                    <a:lnTo>
                      <a:pt x="4" y="144"/>
                    </a:lnTo>
                    <a:lnTo>
                      <a:pt x="13" y="138"/>
                    </a:lnTo>
                    <a:lnTo>
                      <a:pt x="20" y="137"/>
                    </a:lnTo>
                    <a:lnTo>
                      <a:pt x="30" y="128"/>
                    </a:lnTo>
                    <a:lnTo>
                      <a:pt x="36" y="122"/>
                    </a:lnTo>
                    <a:lnTo>
                      <a:pt x="46" y="1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1078">
                <a:extLst>
                  <a:ext uri="{FF2B5EF4-FFF2-40B4-BE49-F238E27FC236}">
                    <a16:creationId xmlns:a16="http://schemas.microsoft.com/office/drawing/2014/main" id="{0B794CC5-36A6-EC81-CD80-0C62B05328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2" y="2547"/>
                <a:ext cx="11" cy="6"/>
              </a:xfrm>
              <a:custGeom>
                <a:avLst/>
                <a:gdLst>
                  <a:gd name="T0" fmla="*/ 26 w 53"/>
                  <a:gd name="T1" fmla="*/ 15 h 32"/>
                  <a:gd name="T2" fmla="*/ 27 w 53"/>
                  <a:gd name="T3" fmla="*/ 15 h 32"/>
                  <a:gd name="T4" fmla="*/ 31 w 53"/>
                  <a:gd name="T5" fmla="*/ 20 h 32"/>
                  <a:gd name="T6" fmla="*/ 31 w 53"/>
                  <a:gd name="T7" fmla="*/ 27 h 32"/>
                  <a:gd name="T8" fmla="*/ 32 w 53"/>
                  <a:gd name="T9" fmla="*/ 31 h 32"/>
                  <a:gd name="T10" fmla="*/ 36 w 53"/>
                  <a:gd name="T11" fmla="*/ 32 h 32"/>
                  <a:gd name="T12" fmla="*/ 51 w 53"/>
                  <a:gd name="T13" fmla="*/ 26 h 32"/>
                  <a:gd name="T14" fmla="*/ 53 w 53"/>
                  <a:gd name="T15" fmla="*/ 23 h 32"/>
                  <a:gd name="T16" fmla="*/ 51 w 53"/>
                  <a:gd name="T17" fmla="*/ 21 h 32"/>
                  <a:gd name="T18" fmla="*/ 51 w 53"/>
                  <a:gd name="T19" fmla="*/ 20 h 32"/>
                  <a:gd name="T20" fmla="*/ 39 w 53"/>
                  <a:gd name="T21" fmla="*/ 11 h 32"/>
                  <a:gd name="T22" fmla="*/ 7 w 53"/>
                  <a:gd name="T23" fmla="*/ 2 h 32"/>
                  <a:gd name="T24" fmla="*/ 3 w 53"/>
                  <a:gd name="T25" fmla="*/ 0 h 32"/>
                  <a:gd name="T26" fmla="*/ 0 w 53"/>
                  <a:gd name="T27" fmla="*/ 2 h 32"/>
                  <a:gd name="T28" fmla="*/ 3 w 53"/>
                  <a:gd name="T29" fmla="*/ 9 h 32"/>
                  <a:gd name="T30" fmla="*/ 4 w 53"/>
                  <a:gd name="T31" fmla="*/ 10 h 32"/>
                  <a:gd name="T32" fmla="*/ 5 w 53"/>
                  <a:gd name="T33" fmla="*/ 9 h 32"/>
                  <a:gd name="T34" fmla="*/ 9 w 53"/>
                  <a:gd name="T35" fmla="*/ 9 h 32"/>
                  <a:gd name="T36" fmla="*/ 11 w 53"/>
                  <a:gd name="T37" fmla="*/ 10 h 32"/>
                  <a:gd name="T38" fmla="*/ 16 w 53"/>
                  <a:gd name="T39" fmla="*/ 15 h 32"/>
                  <a:gd name="T40" fmla="*/ 20 w 53"/>
                  <a:gd name="T41" fmla="*/ 16 h 32"/>
                  <a:gd name="T42" fmla="*/ 26 w 53"/>
                  <a:gd name="T4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" h="32">
                    <a:moveTo>
                      <a:pt x="26" y="15"/>
                    </a:moveTo>
                    <a:lnTo>
                      <a:pt x="27" y="15"/>
                    </a:lnTo>
                    <a:lnTo>
                      <a:pt x="31" y="20"/>
                    </a:lnTo>
                    <a:lnTo>
                      <a:pt x="31" y="27"/>
                    </a:lnTo>
                    <a:lnTo>
                      <a:pt x="32" y="31"/>
                    </a:lnTo>
                    <a:lnTo>
                      <a:pt x="36" y="32"/>
                    </a:lnTo>
                    <a:lnTo>
                      <a:pt x="51" y="26"/>
                    </a:lnTo>
                    <a:lnTo>
                      <a:pt x="53" y="23"/>
                    </a:lnTo>
                    <a:lnTo>
                      <a:pt x="51" y="21"/>
                    </a:lnTo>
                    <a:lnTo>
                      <a:pt x="51" y="20"/>
                    </a:lnTo>
                    <a:lnTo>
                      <a:pt x="39" y="11"/>
                    </a:lnTo>
                    <a:lnTo>
                      <a:pt x="7" y="2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3" y="9"/>
                    </a:lnTo>
                    <a:lnTo>
                      <a:pt x="4" y="10"/>
                    </a:lnTo>
                    <a:lnTo>
                      <a:pt x="5" y="9"/>
                    </a:lnTo>
                    <a:lnTo>
                      <a:pt x="9" y="9"/>
                    </a:lnTo>
                    <a:lnTo>
                      <a:pt x="11" y="10"/>
                    </a:lnTo>
                    <a:lnTo>
                      <a:pt x="16" y="15"/>
                    </a:lnTo>
                    <a:lnTo>
                      <a:pt x="20" y="16"/>
                    </a:lnTo>
                    <a:lnTo>
                      <a:pt x="26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1079">
                <a:extLst>
                  <a:ext uri="{FF2B5EF4-FFF2-40B4-BE49-F238E27FC236}">
                    <a16:creationId xmlns:a16="http://schemas.microsoft.com/office/drawing/2014/main" id="{A65C238A-BE8F-3B5C-07E3-7F37AB226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" y="2545"/>
                <a:ext cx="5" cy="5"/>
              </a:xfrm>
              <a:custGeom>
                <a:avLst/>
                <a:gdLst>
                  <a:gd name="T0" fmla="*/ 4 w 24"/>
                  <a:gd name="T1" fmla="*/ 4 h 24"/>
                  <a:gd name="T2" fmla="*/ 11 w 24"/>
                  <a:gd name="T3" fmla="*/ 6 h 24"/>
                  <a:gd name="T4" fmla="*/ 13 w 24"/>
                  <a:gd name="T5" fmla="*/ 9 h 24"/>
                  <a:gd name="T6" fmla="*/ 15 w 24"/>
                  <a:gd name="T7" fmla="*/ 13 h 24"/>
                  <a:gd name="T8" fmla="*/ 16 w 24"/>
                  <a:gd name="T9" fmla="*/ 23 h 24"/>
                  <a:gd name="T10" fmla="*/ 17 w 24"/>
                  <a:gd name="T11" fmla="*/ 24 h 24"/>
                  <a:gd name="T12" fmla="*/ 21 w 24"/>
                  <a:gd name="T13" fmla="*/ 23 h 24"/>
                  <a:gd name="T14" fmla="*/ 24 w 24"/>
                  <a:gd name="T15" fmla="*/ 18 h 24"/>
                  <a:gd name="T16" fmla="*/ 24 w 24"/>
                  <a:gd name="T17" fmla="*/ 11 h 24"/>
                  <a:gd name="T18" fmla="*/ 24 w 24"/>
                  <a:gd name="T19" fmla="*/ 7 h 24"/>
                  <a:gd name="T20" fmla="*/ 22 w 24"/>
                  <a:gd name="T21" fmla="*/ 6 h 24"/>
                  <a:gd name="T22" fmla="*/ 11 w 24"/>
                  <a:gd name="T23" fmla="*/ 1 h 24"/>
                  <a:gd name="T24" fmla="*/ 6 w 24"/>
                  <a:gd name="T25" fmla="*/ 0 h 24"/>
                  <a:gd name="T26" fmla="*/ 1 w 24"/>
                  <a:gd name="T27" fmla="*/ 4 h 24"/>
                  <a:gd name="T28" fmla="*/ 0 w 24"/>
                  <a:gd name="T29" fmla="*/ 6 h 24"/>
                  <a:gd name="T30" fmla="*/ 4 w 24"/>
                  <a:gd name="T3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" h="24">
                    <a:moveTo>
                      <a:pt x="4" y="4"/>
                    </a:moveTo>
                    <a:lnTo>
                      <a:pt x="11" y="6"/>
                    </a:lnTo>
                    <a:lnTo>
                      <a:pt x="13" y="9"/>
                    </a:lnTo>
                    <a:lnTo>
                      <a:pt x="15" y="13"/>
                    </a:lnTo>
                    <a:lnTo>
                      <a:pt x="16" y="23"/>
                    </a:lnTo>
                    <a:lnTo>
                      <a:pt x="17" y="24"/>
                    </a:lnTo>
                    <a:lnTo>
                      <a:pt x="21" y="23"/>
                    </a:lnTo>
                    <a:lnTo>
                      <a:pt x="24" y="18"/>
                    </a:lnTo>
                    <a:lnTo>
                      <a:pt x="24" y="11"/>
                    </a:lnTo>
                    <a:lnTo>
                      <a:pt x="24" y="7"/>
                    </a:lnTo>
                    <a:lnTo>
                      <a:pt x="22" y="6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4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1080">
                <a:extLst>
                  <a:ext uri="{FF2B5EF4-FFF2-40B4-BE49-F238E27FC236}">
                    <a16:creationId xmlns:a16="http://schemas.microsoft.com/office/drawing/2014/main" id="{15AA71DE-9808-266B-5A92-026D11B1A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2528"/>
                <a:ext cx="7" cy="7"/>
              </a:xfrm>
              <a:custGeom>
                <a:avLst/>
                <a:gdLst>
                  <a:gd name="T0" fmla="*/ 0 w 33"/>
                  <a:gd name="T1" fmla="*/ 21 h 36"/>
                  <a:gd name="T2" fmla="*/ 0 w 33"/>
                  <a:gd name="T3" fmla="*/ 14 h 36"/>
                  <a:gd name="T4" fmla="*/ 3 w 33"/>
                  <a:gd name="T5" fmla="*/ 10 h 36"/>
                  <a:gd name="T6" fmla="*/ 14 w 33"/>
                  <a:gd name="T7" fmla="*/ 1 h 36"/>
                  <a:gd name="T8" fmla="*/ 16 w 33"/>
                  <a:gd name="T9" fmla="*/ 0 h 36"/>
                  <a:gd name="T10" fmla="*/ 23 w 33"/>
                  <a:gd name="T11" fmla="*/ 0 h 36"/>
                  <a:gd name="T12" fmla="*/ 24 w 33"/>
                  <a:gd name="T13" fmla="*/ 1 h 36"/>
                  <a:gd name="T14" fmla="*/ 26 w 33"/>
                  <a:gd name="T15" fmla="*/ 4 h 36"/>
                  <a:gd name="T16" fmla="*/ 30 w 33"/>
                  <a:gd name="T17" fmla="*/ 10 h 36"/>
                  <a:gd name="T18" fmla="*/ 32 w 33"/>
                  <a:gd name="T19" fmla="*/ 15 h 36"/>
                  <a:gd name="T20" fmla="*/ 33 w 33"/>
                  <a:gd name="T21" fmla="*/ 20 h 36"/>
                  <a:gd name="T22" fmla="*/ 33 w 33"/>
                  <a:gd name="T23" fmla="*/ 25 h 36"/>
                  <a:gd name="T24" fmla="*/ 30 w 33"/>
                  <a:gd name="T25" fmla="*/ 30 h 36"/>
                  <a:gd name="T26" fmla="*/ 23 w 33"/>
                  <a:gd name="T27" fmla="*/ 32 h 36"/>
                  <a:gd name="T28" fmla="*/ 19 w 33"/>
                  <a:gd name="T29" fmla="*/ 32 h 36"/>
                  <a:gd name="T30" fmla="*/ 16 w 33"/>
                  <a:gd name="T31" fmla="*/ 34 h 36"/>
                  <a:gd name="T32" fmla="*/ 10 w 33"/>
                  <a:gd name="T33" fmla="*/ 36 h 36"/>
                  <a:gd name="T34" fmla="*/ 4 w 33"/>
                  <a:gd name="T35" fmla="*/ 35 h 36"/>
                  <a:gd name="T36" fmla="*/ 2 w 33"/>
                  <a:gd name="T37" fmla="*/ 32 h 36"/>
                  <a:gd name="T38" fmla="*/ 0 w 33"/>
                  <a:gd name="T39" fmla="*/ 27 h 36"/>
                  <a:gd name="T40" fmla="*/ 0 w 33"/>
                  <a:gd name="T41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36">
                    <a:moveTo>
                      <a:pt x="0" y="21"/>
                    </a:moveTo>
                    <a:lnTo>
                      <a:pt x="0" y="14"/>
                    </a:lnTo>
                    <a:lnTo>
                      <a:pt x="3" y="10"/>
                    </a:lnTo>
                    <a:lnTo>
                      <a:pt x="14" y="1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4" y="1"/>
                    </a:lnTo>
                    <a:lnTo>
                      <a:pt x="26" y="4"/>
                    </a:lnTo>
                    <a:lnTo>
                      <a:pt x="30" y="10"/>
                    </a:lnTo>
                    <a:lnTo>
                      <a:pt x="32" y="15"/>
                    </a:lnTo>
                    <a:lnTo>
                      <a:pt x="33" y="20"/>
                    </a:lnTo>
                    <a:lnTo>
                      <a:pt x="33" y="25"/>
                    </a:lnTo>
                    <a:lnTo>
                      <a:pt x="30" y="30"/>
                    </a:lnTo>
                    <a:lnTo>
                      <a:pt x="23" y="32"/>
                    </a:lnTo>
                    <a:lnTo>
                      <a:pt x="19" y="32"/>
                    </a:lnTo>
                    <a:lnTo>
                      <a:pt x="16" y="34"/>
                    </a:lnTo>
                    <a:lnTo>
                      <a:pt x="10" y="36"/>
                    </a:lnTo>
                    <a:lnTo>
                      <a:pt x="4" y="35"/>
                    </a:lnTo>
                    <a:lnTo>
                      <a:pt x="2" y="32"/>
                    </a:lnTo>
                    <a:lnTo>
                      <a:pt x="0" y="27"/>
                    </a:lnTo>
                    <a:lnTo>
                      <a:pt x="0" y="2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1081">
                <a:extLst>
                  <a:ext uri="{FF2B5EF4-FFF2-40B4-BE49-F238E27FC236}">
                    <a16:creationId xmlns:a16="http://schemas.microsoft.com/office/drawing/2014/main" id="{A28284C5-3563-630F-AD68-BA7D1CA65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2545"/>
                <a:ext cx="65" cy="58"/>
              </a:xfrm>
              <a:custGeom>
                <a:avLst/>
                <a:gdLst>
                  <a:gd name="T0" fmla="*/ 322 w 323"/>
                  <a:gd name="T1" fmla="*/ 254 h 289"/>
                  <a:gd name="T2" fmla="*/ 318 w 323"/>
                  <a:gd name="T3" fmla="*/ 247 h 289"/>
                  <a:gd name="T4" fmla="*/ 310 w 323"/>
                  <a:gd name="T5" fmla="*/ 241 h 289"/>
                  <a:gd name="T6" fmla="*/ 295 w 323"/>
                  <a:gd name="T7" fmla="*/ 232 h 289"/>
                  <a:gd name="T8" fmla="*/ 282 w 323"/>
                  <a:gd name="T9" fmla="*/ 224 h 289"/>
                  <a:gd name="T10" fmla="*/ 270 w 323"/>
                  <a:gd name="T11" fmla="*/ 225 h 289"/>
                  <a:gd name="T12" fmla="*/ 264 w 323"/>
                  <a:gd name="T13" fmla="*/ 217 h 289"/>
                  <a:gd name="T14" fmla="*/ 238 w 323"/>
                  <a:gd name="T15" fmla="*/ 184 h 289"/>
                  <a:gd name="T16" fmla="*/ 221 w 323"/>
                  <a:gd name="T17" fmla="*/ 144 h 289"/>
                  <a:gd name="T18" fmla="*/ 232 w 323"/>
                  <a:gd name="T19" fmla="*/ 132 h 289"/>
                  <a:gd name="T20" fmla="*/ 237 w 323"/>
                  <a:gd name="T21" fmla="*/ 117 h 289"/>
                  <a:gd name="T22" fmla="*/ 232 w 323"/>
                  <a:gd name="T23" fmla="*/ 101 h 289"/>
                  <a:gd name="T24" fmla="*/ 210 w 323"/>
                  <a:gd name="T25" fmla="*/ 95 h 289"/>
                  <a:gd name="T26" fmla="*/ 198 w 323"/>
                  <a:gd name="T27" fmla="*/ 91 h 289"/>
                  <a:gd name="T28" fmla="*/ 202 w 323"/>
                  <a:gd name="T29" fmla="*/ 80 h 289"/>
                  <a:gd name="T30" fmla="*/ 215 w 323"/>
                  <a:gd name="T31" fmla="*/ 71 h 289"/>
                  <a:gd name="T32" fmla="*/ 219 w 323"/>
                  <a:gd name="T33" fmla="*/ 70 h 289"/>
                  <a:gd name="T34" fmla="*/ 220 w 323"/>
                  <a:gd name="T35" fmla="*/ 66 h 289"/>
                  <a:gd name="T36" fmla="*/ 229 w 323"/>
                  <a:gd name="T37" fmla="*/ 51 h 289"/>
                  <a:gd name="T38" fmla="*/ 214 w 323"/>
                  <a:gd name="T39" fmla="*/ 18 h 289"/>
                  <a:gd name="T40" fmla="*/ 197 w 323"/>
                  <a:gd name="T41" fmla="*/ 11 h 289"/>
                  <a:gd name="T42" fmla="*/ 173 w 323"/>
                  <a:gd name="T43" fmla="*/ 4 h 289"/>
                  <a:gd name="T44" fmla="*/ 143 w 323"/>
                  <a:gd name="T45" fmla="*/ 0 h 289"/>
                  <a:gd name="T46" fmla="*/ 122 w 323"/>
                  <a:gd name="T47" fmla="*/ 6 h 289"/>
                  <a:gd name="T48" fmla="*/ 116 w 323"/>
                  <a:gd name="T49" fmla="*/ 3 h 289"/>
                  <a:gd name="T50" fmla="*/ 105 w 323"/>
                  <a:gd name="T51" fmla="*/ 3 h 289"/>
                  <a:gd name="T52" fmla="*/ 77 w 323"/>
                  <a:gd name="T53" fmla="*/ 25 h 289"/>
                  <a:gd name="T54" fmla="*/ 84 w 323"/>
                  <a:gd name="T55" fmla="*/ 44 h 289"/>
                  <a:gd name="T56" fmla="*/ 93 w 323"/>
                  <a:gd name="T57" fmla="*/ 53 h 289"/>
                  <a:gd name="T58" fmla="*/ 126 w 323"/>
                  <a:gd name="T59" fmla="*/ 60 h 289"/>
                  <a:gd name="T60" fmla="*/ 127 w 323"/>
                  <a:gd name="T61" fmla="*/ 66 h 289"/>
                  <a:gd name="T62" fmla="*/ 120 w 323"/>
                  <a:gd name="T63" fmla="*/ 71 h 289"/>
                  <a:gd name="T64" fmla="*/ 107 w 323"/>
                  <a:gd name="T65" fmla="*/ 72 h 289"/>
                  <a:gd name="T66" fmla="*/ 86 w 323"/>
                  <a:gd name="T67" fmla="*/ 69 h 289"/>
                  <a:gd name="T68" fmla="*/ 50 w 323"/>
                  <a:gd name="T69" fmla="*/ 76 h 289"/>
                  <a:gd name="T70" fmla="*/ 35 w 323"/>
                  <a:gd name="T71" fmla="*/ 75 h 289"/>
                  <a:gd name="T72" fmla="*/ 13 w 323"/>
                  <a:gd name="T73" fmla="*/ 49 h 289"/>
                  <a:gd name="T74" fmla="*/ 2 w 323"/>
                  <a:gd name="T75" fmla="*/ 44 h 289"/>
                  <a:gd name="T76" fmla="*/ 1 w 323"/>
                  <a:gd name="T77" fmla="*/ 53 h 289"/>
                  <a:gd name="T78" fmla="*/ 24 w 323"/>
                  <a:gd name="T79" fmla="*/ 94 h 289"/>
                  <a:gd name="T80" fmla="*/ 37 w 323"/>
                  <a:gd name="T81" fmla="*/ 103 h 289"/>
                  <a:gd name="T82" fmla="*/ 41 w 323"/>
                  <a:gd name="T83" fmla="*/ 99 h 289"/>
                  <a:gd name="T84" fmla="*/ 48 w 323"/>
                  <a:gd name="T85" fmla="*/ 100 h 289"/>
                  <a:gd name="T86" fmla="*/ 46 w 323"/>
                  <a:gd name="T87" fmla="*/ 116 h 289"/>
                  <a:gd name="T88" fmla="*/ 42 w 323"/>
                  <a:gd name="T89" fmla="*/ 128 h 289"/>
                  <a:gd name="T90" fmla="*/ 38 w 323"/>
                  <a:gd name="T91" fmla="*/ 132 h 289"/>
                  <a:gd name="T92" fmla="*/ 35 w 323"/>
                  <a:gd name="T93" fmla="*/ 134 h 289"/>
                  <a:gd name="T94" fmla="*/ 32 w 323"/>
                  <a:gd name="T95" fmla="*/ 141 h 289"/>
                  <a:gd name="T96" fmla="*/ 49 w 323"/>
                  <a:gd name="T97" fmla="*/ 150 h 289"/>
                  <a:gd name="T98" fmla="*/ 116 w 323"/>
                  <a:gd name="T99" fmla="*/ 145 h 289"/>
                  <a:gd name="T100" fmla="*/ 176 w 323"/>
                  <a:gd name="T101" fmla="*/ 180 h 289"/>
                  <a:gd name="T102" fmla="*/ 159 w 323"/>
                  <a:gd name="T103" fmla="*/ 248 h 289"/>
                  <a:gd name="T104" fmla="*/ 259 w 323"/>
                  <a:gd name="T105" fmla="*/ 289 h 289"/>
                  <a:gd name="T106" fmla="*/ 306 w 323"/>
                  <a:gd name="T107" fmla="*/ 264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3" h="289">
                    <a:moveTo>
                      <a:pt x="311" y="261"/>
                    </a:moveTo>
                    <a:lnTo>
                      <a:pt x="319" y="258"/>
                    </a:lnTo>
                    <a:lnTo>
                      <a:pt x="322" y="254"/>
                    </a:lnTo>
                    <a:lnTo>
                      <a:pt x="323" y="252"/>
                    </a:lnTo>
                    <a:lnTo>
                      <a:pt x="322" y="249"/>
                    </a:lnTo>
                    <a:lnTo>
                      <a:pt x="318" y="247"/>
                    </a:lnTo>
                    <a:lnTo>
                      <a:pt x="316" y="244"/>
                    </a:lnTo>
                    <a:lnTo>
                      <a:pt x="313" y="243"/>
                    </a:lnTo>
                    <a:lnTo>
                      <a:pt x="310" y="241"/>
                    </a:lnTo>
                    <a:lnTo>
                      <a:pt x="307" y="240"/>
                    </a:lnTo>
                    <a:lnTo>
                      <a:pt x="306" y="240"/>
                    </a:lnTo>
                    <a:lnTo>
                      <a:pt x="295" y="232"/>
                    </a:lnTo>
                    <a:lnTo>
                      <a:pt x="290" y="228"/>
                    </a:lnTo>
                    <a:lnTo>
                      <a:pt x="287" y="225"/>
                    </a:lnTo>
                    <a:lnTo>
                      <a:pt x="282" y="224"/>
                    </a:lnTo>
                    <a:lnTo>
                      <a:pt x="277" y="226"/>
                    </a:lnTo>
                    <a:lnTo>
                      <a:pt x="272" y="226"/>
                    </a:lnTo>
                    <a:lnTo>
                      <a:pt x="270" y="225"/>
                    </a:lnTo>
                    <a:lnTo>
                      <a:pt x="267" y="223"/>
                    </a:lnTo>
                    <a:lnTo>
                      <a:pt x="266" y="221"/>
                    </a:lnTo>
                    <a:lnTo>
                      <a:pt x="264" y="217"/>
                    </a:lnTo>
                    <a:lnTo>
                      <a:pt x="253" y="203"/>
                    </a:lnTo>
                    <a:lnTo>
                      <a:pt x="248" y="195"/>
                    </a:lnTo>
                    <a:lnTo>
                      <a:pt x="238" y="184"/>
                    </a:lnTo>
                    <a:lnTo>
                      <a:pt x="232" y="177"/>
                    </a:lnTo>
                    <a:lnTo>
                      <a:pt x="224" y="158"/>
                    </a:lnTo>
                    <a:lnTo>
                      <a:pt x="221" y="144"/>
                    </a:lnTo>
                    <a:lnTo>
                      <a:pt x="224" y="138"/>
                    </a:lnTo>
                    <a:lnTo>
                      <a:pt x="231" y="134"/>
                    </a:lnTo>
                    <a:lnTo>
                      <a:pt x="232" y="132"/>
                    </a:lnTo>
                    <a:lnTo>
                      <a:pt x="235" y="131"/>
                    </a:lnTo>
                    <a:lnTo>
                      <a:pt x="237" y="124"/>
                    </a:lnTo>
                    <a:lnTo>
                      <a:pt x="237" y="117"/>
                    </a:lnTo>
                    <a:lnTo>
                      <a:pt x="236" y="112"/>
                    </a:lnTo>
                    <a:lnTo>
                      <a:pt x="236" y="109"/>
                    </a:lnTo>
                    <a:lnTo>
                      <a:pt x="232" y="101"/>
                    </a:lnTo>
                    <a:lnTo>
                      <a:pt x="226" y="98"/>
                    </a:lnTo>
                    <a:lnTo>
                      <a:pt x="219" y="95"/>
                    </a:lnTo>
                    <a:lnTo>
                      <a:pt x="210" y="95"/>
                    </a:lnTo>
                    <a:lnTo>
                      <a:pt x="204" y="94"/>
                    </a:lnTo>
                    <a:lnTo>
                      <a:pt x="201" y="93"/>
                    </a:lnTo>
                    <a:lnTo>
                      <a:pt x="198" y="91"/>
                    </a:lnTo>
                    <a:lnTo>
                      <a:pt x="198" y="88"/>
                    </a:lnTo>
                    <a:lnTo>
                      <a:pt x="199" y="83"/>
                    </a:lnTo>
                    <a:lnTo>
                      <a:pt x="202" y="80"/>
                    </a:lnTo>
                    <a:lnTo>
                      <a:pt x="208" y="77"/>
                    </a:lnTo>
                    <a:lnTo>
                      <a:pt x="213" y="74"/>
                    </a:lnTo>
                    <a:lnTo>
                      <a:pt x="215" y="71"/>
                    </a:lnTo>
                    <a:lnTo>
                      <a:pt x="215" y="70"/>
                    </a:lnTo>
                    <a:lnTo>
                      <a:pt x="216" y="70"/>
                    </a:lnTo>
                    <a:lnTo>
                      <a:pt x="219" y="70"/>
                    </a:lnTo>
                    <a:lnTo>
                      <a:pt x="219" y="68"/>
                    </a:lnTo>
                    <a:lnTo>
                      <a:pt x="219" y="66"/>
                    </a:lnTo>
                    <a:lnTo>
                      <a:pt x="220" y="66"/>
                    </a:lnTo>
                    <a:lnTo>
                      <a:pt x="223" y="64"/>
                    </a:lnTo>
                    <a:lnTo>
                      <a:pt x="227" y="59"/>
                    </a:lnTo>
                    <a:lnTo>
                      <a:pt x="229" y="51"/>
                    </a:lnTo>
                    <a:lnTo>
                      <a:pt x="229" y="43"/>
                    </a:lnTo>
                    <a:lnTo>
                      <a:pt x="224" y="31"/>
                    </a:lnTo>
                    <a:lnTo>
                      <a:pt x="214" y="18"/>
                    </a:lnTo>
                    <a:lnTo>
                      <a:pt x="208" y="14"/>
                    </a:lnTo>
                    <a:lnTo>
                      <a:pt x="201" y="12"/>
                    </a:lnTo>
                    <a:lnTo>
                      <a:pt x="197" y="11"/>
                    </a:lnTo>
                    <a:lnTo>
                      <a:pt x="189" y="7"/>
                    </a:lnTo>
                    <a:lnTo>
                      <a:pt x="178" y="6"/>
                    </a:lnTo>
                    <a:lnTo>
                      <a:pt x="173" y="4"/>
                    </a:lnTo>
                    <a:lnTo>
                      <a:pt x="169" y="4"/>
                    </a:lnTo>
                    <a:lnTo>
                      <a:pt x="157" y="2"/>
                    </a:lnTo>
                    <a:lnTo>
                      <a:pt x="143" y="0"/>
                    </a:lnTo>
                    <a:lnTo>
                      <a:pt x="135" y="1"/>
                    </a:lnTo>
                    <a:lnTo>
                      <a:pt x="129" y="4"/>
                    </a:lnTo>
                    <a:lnTo>
                      <a:pt x="122" y="6"/>
                    </a:lnTo>
                    <a:lnTo>
                      <a:pt x="120" y="4"/>
                    </a:lnTo>
                    <a:lnTo>
                      <a:pt x="118" y="4"/>
                    </a:lnTo>
                    <a:lnTo>
                      <a:pt x="116" y="3"/>
                    </a:lnTo>
                    <a:lnTo>
                      <a:pt x="112" y="1"/>
                    </a:lnTo>
                    <a:lnTo>
                      <a:pt x="110" y="2"/>
                    </a:lnTo>
                    <a:lnTo>
                      <a:pt x="105" y="3"/>
                    </a:lnTo>
                    <a:lnTo>
                      <a:pt x="101" y="7"/>
                    </a:lnTo>
                    <a:lnTo>
                      <a:pt x="80" y="23"/>
                    </a:lnTo>
                    <a:lnTo>
                      <a:pt x="77" y="25"/>
                    </a:lnTo>
                    <a:lnTo>
                      <a:pt x="78" y="30"/>
                    </a:lnTo>
                    <a:lnTo>
                      <a:pt x="80" y="36"/>
                    </a:lnTo>
                    <a:lnTo>
                      <a:pt x="84" y="44"/>
                    </a:lnTo>
                    <a:lnTo>
                      <a:pt x="86" y="47"/>
                    </a:lnTo>
                    <a:lnTo>
                      <a:pt x="89" y="51"/>
                    </a:lnTo>
                    <a:lnTo>
                      <a:pt x="93" y="53"/>
                    </a:lnTo>
                    <a:lnTo>
                      <a:pt x="99" y="57"/>
                    </a:lnTo>
                    <a:lnTo>
                      <a:pt x="107" y="58"/>
                    </a:lnTo>
                    <a:lnTo>
                      <a:pt x="126" y="60"/>
                    </a:lnTo>
                    <a:lnTo>
                      <a:pt x="127" y="60"/>
                    </a:lnTo>
                    <a:lnTo>
                      <a:pt x="128" y="63"/>
                    </a:lnTo>
                    <a:lnTo>
                      <a:pt x="127" y="66"/>
                    </a:lnTo>
                    <a:lnTo>
                      <a:pt x="123" y="71"/>
                    </a:lnTo>
                    <a:lnTo>
                      <a:pt x="121" y="71"/>
                    </a:lnTo>
                    <a:lnTo>
                      <a:pt x="120" y="71"/>
                    </a:lnTo>
                    <a:lnTo>
                      <a:pt x="120" y="72"/>
                    </a:lnTo>
                    <a:lnTo>
                      <a:pt x="115" y="74"/>
                    </a:lnTo>
                    <a:lnTo>
                      <a:pt x="107" y="72"/>
                    </a:lnTo>
                    <a:lnTo>
                      <a:pt x="103" y="71"/>
                    </a:lnTo>
                    <a:lnTo>
                      <a:pt x="99" y="71"/>
                    </a:lnTo>
                    <a:lnTo>
                      <a:pt x="86" y="69"/>
                    </a:lnTo>
                    <a:lnTo>
                      <a:pt x="69" y="70"/>
                    </a:lnTo>
                    <a:lnTo>
                      <a:pt x="58" y="72"/>
                    </a:lnTo>
                    <a:lnTo>
                      <a:pt x="50" y="76"/>
                    </a:lnTo>
                    <a:lnTo>
                      <a:pt x="46" y="77"/>
                    </a:lnTo>
                    <a:lnTo>
                      <a:pt x="41" y="77"/>
                    </a:lnTo>
                    <a:lnTo>
                      <a:pt x="35" y="75"/>
                    </a:lnTo>
                    <a:lnTo>
                      <a:pt x="25" y="64"/>
                    </a:lnTo>
                    <a:lnTo>
                      <a:pt x="19" y="55"/>
                    </a:lnTo>
                    <a:lnTo>
                      <a:pt x="13" y="49"/>
                    </a:lnTo>
                    <a:lnTo>
                      <a:pt x="10" y="48"/>
                    </a:lnTo>
                    <a:lnTo>
                      <a:pt x="4" y="43"/>
                    </a:lnTo>
                    <a:lnTo>
                      <a:pt x="2" y="44"/>
                    </a:lnTo>
                    <a:lnTo>
                      <a:pt x="0" y="46"/>
                    </a:lnTo>
                    <a:lnTo>
                      <a:pt x="0" y="49"/>
                    </a:lnTo>
                    <a:lnTo>
                      <a:pt x="1" y="53"/>
                    </a:lnTo>
                    <a:lnTo>
                      <a:pt x="4" y="59"/>
                    </a:lnTo>
                    <a:lnTo>
                      <a:pt x="21" y="89"/>
                    </a:lnTo>
                    <a:lnTo>
                      <a:pt x="24" y="94"/>
                    </a:lnTo>
                    <a:lnTo>
                      <a:pt x="27" y="99"/>
                    </a:lnTo>
                    <a:lnTo>
                      <a:pt x="35" y="104"/>
                    </a:lnTo>
                    <a:lnTo>
                      <a:pt x="37" y="103"/>
                    </a:lnTo>
                    <a:lnTo>
                      <a:pt x="40" y="103"/>
                    </a:lnTo>
                    <a:lnTo>
                      <a:pt x="41" y="100"/>
                    </a:lnTo>
                    <a:lnTo>
                      <a:pt x="41" y="99"/>
                    </a:lnTo>
                    <a:lnTo>
                      <a:pt x="42" y="99"/>
                    </a:lnTo>
                    <a:lnTo>
                      <a:pt x="43" y="95"/>
                    </a:lnTo>
                    <a:lnTo>
                      <a:pt x="48" y="100"/>
                    </a:lnTo>
                    <a:lnTo>
                      <a:pt x="49" y="105"/>
                    </a:lnTo>
                    <a:lnTo>
                      <a:pt x="49" y="110"/>
                    </a:lnTo>
                    <a:lnTo>
                      <a:pt x="46" y="116"/>
                    </a:lnTo>
                    <a:lnTo>
                      <a:pt x="43" y="122"/>
                    </a:lnTo>
                    <a:lnTo>
                      <a:pt x="42" y="126"/>
                    </a:lnTo>
                    <a:lnTo>
                      <a:pt x="42" y="128"/>
                    </a:lnTo>
                    <a:lnTo>
                      <a:pt x="40" y="131"/>
                    </a:lnTo>
                    <a:lnTo>
                      <a:pt x="38" y="131"/>
                    </a:lnTo>
                    <a:lnTo>
                      <a:pt x="38" y="132"/>
                    </a:lnTo>
                    <a:lnTo>
                      <a:pt x="38" y="134"/>
                    </a:lnTo>
                    <a:lnTo>
                      <a:pt x="36" y="134"/>
                    </a:lnTo>
                    <a:lnTo>
                      <a:pt x="35" y="134"/>
                    </a:lnTo>
                    <a:lnTo>
                      <a:pt x="35" y="135"/>
                    </a:lnTo>
                    <a:lnTo>
                      <a:pt x="32" y="138"/>
                    </a:lnTo>
                    <a:lnTo>
                      <a:pt x="32" y="141"/>
                    </a:lnTo>
                    <a:lnTo>
                      <a:pt x="37" y="148"/>
                    </a:lnTo>
                    <a:lnTo>
                      <a:pt x="42" y="150"/>
                    </a:lnTo>
                    <a:lnTo>
                      <a:pt x="49" y="150"/>
                    </a:lnTo>
                    <a:lnTo>
                      <a:pt x="59" y="145"/>
                    </a:lnTo>
                    <a:lnTo>
                      <a:pt x="78" y="148"/>
                    </a:lnTo>
                    <a:lnTo>
                      <a:pt x="116" y="145"/>
                    </a:lnTo>
                    <a:lnTo>
                      <a:pt x="152" y="155"/>
                    </a:lnTo>
                    <a:lnTo>
                      <a:pt x="174" y="168"/>
                    </a:lnTo>
                    <a:lnTo>
                      <a:pt x="176" y="180"/>
                    </a:lnTo>
                    <a:lnTo>
                      <a:pt x="187" y="194"/>
                    </a:lnTo>
                    <a:lnTo>
                      <a:pt x="192" y="225"/>
                    </a:lnTo>
                    <a:lnTo>
                      <a:pt x="159" y="248"/>
                    </a:lnTo>
                    <a:lnTo>
                      <a:pt x="169" y="268"/>
                    </a:lnTo>
                    <a:lnTo>
                      <a:pt x="215" y="286"/>
                    </a:lnTo>
                    <a:lnTo>
                      <a:pt x="259" y="289"/>
                    </a:lnTo>
                    <a:lnTo>
                      <a:pt x="312" y="287"/>
                    </a:lnTo>
                    <a:lnTo>
                      <a:pt x="306" y="270"/>
                    </a:lnTo>
                    <a:lnTo>
                      <a:pt x="306" y="264"/>
                    </a:lnTo>
                    <a:lnTo>
                      <a:pt x="307" y="261"/>
                    </a:lnTo>
                    <a:lnTo>
                      <a:pt x="311" y="26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1082">
                <a:extLst>
                  <a:ext uri="{FF2B5EF4-FFF2-40B4-BE49-F238E27FC236}">
                    <a16:creationId xmlns:a16="http://schemas.microsoft.com/office/drawing/2014/main" id="{D6C78002-1F00-E200-70A5-955EFD611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2593"/>
                <a:ext cx="19" cy="10"/>
              </a:xfrm>
              <a:custGeom>
                <a:avLst/>
                <a:gdLst>
                  <a:gd name="T0" fmla="*/ 90 w 95"/>
                  <a:gd name="T1" fmla="*/ 53 h 53"/>
                  <a:gd name="T2" fmla="*/ 91 w 95"/>
                  <a:gd name="T3" fmla="*/ 49 h 53"/>
                  <a:gd name="T4" fmla="*/ 93 w 95"/>
                  <a:gd name="T5" fmla="*/ 48 h 53"/>
                  <a:gd name="T6" fmla="*/ 91 w 95"/>
                  <a:gd name="T7" fmla="*/ 47 h 53"/>
                  <a:gd name="T8" fmla="*/ 88 w 95"/>
                  <a:gd name="T9" fmla="*/ 44 h 53"/>
                  <a:gd name="T10" fmla="*/ 87 w 95"/>
                  <a:gd name="T11" fmla="*/ 43 h 53"/>
                  <a:gd name="T12" fmla="*/ 88 w 95"/>
                  <a:gd name="T13" fmla="*/ 41 h 53"/>
                  <a:gd name="T14" fmla="*/ 91 w 95"/>
                  <a:gd name="T15" fmla="*/ 41 h 53"/>
                  <a:gd name="T16" fmla="*/ 95 w 95"/>
                  <a:gd name="T17" fmla="*/ 36 h 53"/>
                  <a:gd name="T18" fmla="*/ 95 w 95"/>
                  <a:gd name="T19" fmla="*/ 34 h 53"/>
                  <a:gd name="T20" fmla="*/ 95 w 95"/>
                  <a:gd name="T21" fmla="*/ 32 h 53"/>
                  <a:gd name="T22" fmla="*/ 90 w 95"/>
                  <a:gd name="T23" fmla="*/ 28 h 53"/>
                  <a:gd name="T24" fmla="*/ 87 w 95"/>
                  <a:gd name="T25" fmla="*/ 25 h 53"/>
                  <a:gd name="T26" fmla="*/ 82 w 95"/>
                  <a:gd name="T27" fmla="*/ 25 h 53"/>
                  <a:gd name="T28" fmla="*/ 78 w 95"/>
                  <a:gd name="T29" fmla="*/ 23 h 53"/>
                  <a:gd name="T30" fmla="*/ 78 w 95"/>
                  <a:gd name="T31" fmla="*/ 21 h 53"/>
                  <a:gd name="T32" fmla="*/ 78 w 95"/>
                  <a:gd name="T33" fmla="*/ 19 h 53"/>
                  <a:gd name="T34" fmla="*/ 76 w 95"/>
                  <a:gd name="T35" fmla="*/ 18 h 53"/>
                  <a:gd name="T36" fmla="*/ 72 w 95"/>
                  <a:gd name="T37" fmla="*/ 15 h 53"/>
                  <a:gd name="T38" fmla="*/ 71 w 95"/>
                  <a:gd name="T39" fmla="*/ 12 h 53"/>
                  <a:gd name="T40" fmla="*/ 66 w 95"/>
                  <a:gd name="T41" fmla="*/ 6 h 53"/>
                  <a:gd name="T42" fmla="*/ 60 w 95"/>
                  <a:gd name="T43" fmla="*/ 2 h 53"/>
                  <a:gd name="T44" fmla="*/ 54 w 95"/>
                  <a:gd name="T45" fmla="*/ 0 h 53"/>
                  <a:gd name="T46" fmla="*/ 42 w 95"/>
                  <a:gd name="T47" fmla="*/ 13 h 53"/>
                  <a:gd name="T48" fmla="*/ 34 w 95"/>
                  <a:gd name="T49" fmla="*/ 6 h 53"/>
                  <a:gd name="T50" fmla="*/ 16 w 95"/>
                  <a:gd name="T51" fmla="*/ 18 h 53"/>
                  <a:gd name="T52" fmla="*/ 11 w 95"/>
                  <a:gd name="T53" fmla="*/ 11 h 53"/>
                  <a:gd name="T54" fmla="*/ 9 w 95"/>
                  <a:gd name="T55" fmla="*/ 9 h 53"/>
                  <a:gd name="T56" fmla="*/ 8 w 95"/>
                  <a:gd name="T57" fmla="*/ 11 h 53"/>
                  <a:gd name="T58" fmla="*/ 5 w 95"/>
                  <a:gd name="T59" fmla="*/ 18 h 53"/>
                  <a:gd name="T60" fmla="*/ 7 w 95"/>
                  <a:gd name="T61" fmla="*/ 21 h 53"/>
                  <a:gd name="T62" fmla="*/ 10 w 95"/>
                  <a:gd name="T63" fmla="*/ 32 h 53"/>
                  <a:gd name="T64" fmla="*/ 9 w 95"/>
                  <a:gd name="T65" fmla="*/ 36 h 53"/>
                  <a:gd name="T66" fmla="*/ 4 w 95"/>
                  <a:gd name="T67" fmla="*/ 42 h 53"/>
                  <a:gd name="T68" fmla="*/ 0 w 95"/>
                  <a:gd name="T69" fmla="*/ 43 h 53"/>
                  <a:gd name="T70" fmla="*/ 0 w 95"/>
                  <a:gd name="T71" fmla="*/ 46 h 53"/>
                  <a:gd name="T72" fmla="*/ 2 w 95"/>
                  <a:gd name="T73" fmla="*/ 46 h 53"/>
                  <a:gd name="T74" fmla="*/ 5 w 95"/>
                  <a:gd name="T75" fmla="*/ 47 h 53"/>
                  <a:gd name="T76" fmla="*/ 44 w 95"/>
                  <a:gd name="T77" fmla="*/ 46 h 53"/>
                  <a:gd name="T78" fmla="*/ 57 w 95"/>
                  <a:gd name="T79" fmla="*/ 47 h 53"/>
                  <a:gd name="T80" fmla="*/ 61 w 95"/>
                  <a:gd name="T81" fmla="*/ 47 h 53"/>
                  <a:gd name="T82" fmla="*/ 65 w 95"/>
                  <a:gd name="T83" fmla="*/ 47 h 53"/>
                  <a:gd name="T84" fmla="*/ 72 w 95"/>
                  <a:gd name="T85" fmla="*/ 48 h 53"/>
                  <a:gd name="T86" fmla="*/ 82 w 95"/>
                  <a:gd name="T87" fmla="*/ 51 h 53"/>
                  <a:gd name="T88" fmla="*/ 90 w 95"/>
                  <a:gd name="T8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5" h="53">
                    <a:moveTo>
                      <a:pt x="90" y="53"/>
                    </a:moveTo>
                    <a:lnTo>
                      <a:pt x="91" y="49"/>
                    </a:lnTo>
                    <a:lnTo>
                      <a:pt x="93" y="48"/>
                    </a:lnTo>
                    <a:lnTo>
                      <a:pt x="91" y="47"/>
                    </a:lnTo>
                    <a:lnTo>
                      <a:pt x="88" y="44"/>
                    </a:lnTo>
                    <a:lnTo>
                      <a:pt x="87" y="43"/>
                    </a:lnTo>
                    <a:lnTo>
                      <a:pt x="88" y="41"/>
                    </a:lnTo>
                    <a:lnTo>
                      <a:pt x="91" y="41"/>
                    </a:lnTo>
                    <a:lnTo>
                      <a:pt x="95" y="36"/>
                    </a:lnTo>
                    <a:lnTo>
                      <a:pt x="95" y="34"/>
                    </a:lnTo>
                    <a:lnTo>
                      <a:pt x="95" y="32"/>
                    </a:lnTo>
                    <a:lnTo>
                      <a:pt x="90" y="28"/>
                    </a:lnTo>
                    <a:lnTo>
                      <a:pt x="87" y="25"/>
                    </a:lnTo>
                    <a:lnTo>
                      <a:pt x="82" y="25"/>
                    </a:lnTo>
                    <a:lnTo>
                      <a:pt x="78" y="23"/>
                    </a:lnTo>
                    <a:lnTo>
                      <a:pt x="78" y="21"/>
                    </a:lnTo>
                    <a:lnTo>
                      <a:pt x="78" y="19"/>
                    </a:lnTo>
                    <a:lnTo>
                      <a:pt x="76" y="18"/>
                    </a:lnTo>
                    <a:lnTo>
                      <a:pt x="72" y="15"/>
                    </a:lnTo>
                    <a:lnTo>
                      <a:pt x="71" y="12"/>
                    </a:lnTo>
                    <a:lnTo>
                      <a:pt x="66" y="6"/>
                    </a:lnTo>
                    <a:lnTo>
                      <a:pt x="60" y="2"/>
                    </a:lnTo>
                    <a:lnTo>
                      <a:pt x="54" y="0"/>
                    </a:lnTo>
                    <a:lnTo>
                      <a:pt x="42" y="13"/>
                    </a:lnTo>
                    <a:lnTo>
                      <a:pt x="34" y="6"/>
                    </a:lnTo>
                    <a:lnTo>
                      <a:pt x="16" y="18"/>
                    </a:lnTo>
                    <a:lnTo>
                      <a:pt x="11" y="11"/>
                    </a:lnTo>
                    <a:lnTo>
                      <a:pt x="9" y="9"/>
                    </a:lnTo>
                    <a:lnTo>
                      <a:pt x="8" y="11"/>
                    </a:lnTo>
                    <a:lnTo>
                      <a:pt x="5" y="18"/>
                    </a:lnTo>
                    <a:lnTo>
                      <a:pt x="7" y="21"/>
                    </a:lnTo>
                    <a:lnTo>
                      <a:pt x="10" y="32"/>
                    </a:lnTo>
                    <a:lnTo>
                      <a:pt x="9" y="36"/>
                    </a:lnTo>
                    <a:lnTo>
                      <a:pt x="4" y="42"/>
                    </a:lnTo>
                    <a:lnTo>
                      <a:pt x="0" y="43"/>
                    </a:lnTo>
                    <a:lnTo>
                      <a:pt x="0" y="46"/>
                    </a:lnTo>
                    <a:lnTo>
                      <a:pt x="2" y="46"/>
                    </a:lnTo>
                    <a:lnTo>
                      <a:pt x="5" y="47"/>
                    </a:lnTo>
                    <a:lnTo>
                      <a:pt x="44" y="46"/>
                    </a:lnTo>
                    <a:lnTo>
                      <a:pt x="57" y="47"/>
                    </a:lnTo>
                    <a:lnTo>
                      <a:pt x="61" y="47"/>
                    </a:lnTo>
                    <a:lnTo>
                      <a:pt x="65" y="47"/>
                    </a:lnTo>
                    <a:lnTo>
                      <a:pt x="72" y="48"/>
                    </a:lnTo>
                    <a:lnTo>
                      <a:pt x="82" y="51"/>
                    </a:lnTo>
                    <a:lnTo>
                      <a:pt x="90" y="5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1083">
                <a:extLst>
                  <a:ext uri="{FF2B5EF4-FFF2-40B4-BE49-F238E27FC236}">
                    <a16:creationId xmlns:a16="http://schemas.microsoft.com/office/drawing/2014/main" id="{C9CEF82F-1FB0-EB48-4CA0-F065DADCDF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2593"/>
                <a:ext cx="19" cy="10"/>
              </a:xfrm>
              <a:custGeom>
                <a:avLst/>
                <a:gdLst>
                  <a:gd name="T0" fmla="*/ 91 w 95"/>
                  <a:gd name="T1" fmla="*/ 47 h 53"/>
                  <a:gd name="T2" fmla="*/ 88 w 95"/>
                  <a:gd name="T3" fmla="*/ 44 h 53"/>
                  <a:gd name="T4" fmla="*/ 87 w 95"/>
                  <a:gd name="T5" fmla="*/ 43 h 53"/>
                  <a:gd name="T6" fmla="*/ 88 w 95"/>
                  <a:gd name="T7" fmla="*/ 41 h 53"/>
                  <a:gd name="T8" fmla="*/ 91 w 95"/>
                  <a:gd name="T9" fmla="*/ 41 h 53"/>
                  <a:gd name="T10" fmla="*/ 95 w 95"/>
                  <a:gd name="T11" fmla="*/ 36 h 53"/>
                  <a:gd name="T12" fmla="*/ 95 w 95"/>
                  <a:gd name="T13" fmla="*/ 34 h 53"/>
                  <a:gd name="T14" fmla="*/ 95 w 95"/>
                  <a:gd name="T15" fmla="*/ 32 h 53"/>
                  <a:gd name="T16" fmla="*/ 90 w 95"/>
                  <a:gd name="T17" fmla="*/ 28 h 53"/>
                  <a:gd name="T18" fmla="*/ 87 w 95"/>
                  <a:gd name="T19" fmla="*/ 25 h 53"/>
                  <a:gd name="T20" fmla="*/ 82 w 95"/>
                  <a:gd name="T21" fmla="*/ 25 h 53"/>
                  <a:gd name="T22" fmla="*/ 78 w 95"/>
                  <a:gd name="T23" fmla="*/ 23 h 53"/>
                  <a:gd name="T24" fmla="*/ 78 w 95"/>
                  <a:gd name="T25" fmla="*/ 21 h 53"/>
                  <a:gd name="T26" fmla="*/ 78 w 95"/>
                  <a:gd name="T27" fmla="*/ 19 h 53"/>
                  <a:gd name="T28" fmla="*/ 76 w 95"/>
                  <a:gd name="T29" fmla="*/ 18 h 53"/>
                  <a:gd name="T30" fmla="*/ 72 w 95"/>
                  <a:gd name="T31" fmla="*/ 15 h 53"/>
                  <a:gd name="T32" fmla="*/ 71 w 95"/>
                  <a:gd name="T33" fmla="*/ 12 h 53"/>
                  <a:gd name="T34" fmla="*/ 66 w 95"/>
                  <a:gd name="T35" fmla="*/ 6 h 53"/>
                  <a:gd name="T36" fmla="*/ 60 w 95"/>
                  <a:gd name="T37" fmla="*/ 2 h 53"/>
                  <a:gd name="T38" fmla="*/ 54 w 95"/>
                  <a:gd name="T39" fmla="*/ 0 h 53"/>
                  <a:gd name="T40" fmla="*/ 42 w 95"/>
                  <a:gd name="T41" fmla="*/ 13 h 53"/>
                  <a:gd name="T42" fmla="*/ 34 w 95"/>
                  <a:gd name="T43" fmla="*/ 6 h 53"/>
                  <a:gd name="T44" fmla="*/ 16 w 95"/>
                  <a:gd name="T45" fmla="*/ 18 h 53"/>
                  <a:gd name="T46" fmla="*/ 11 w 95"/>
                  <a:gd name="T47" fmla="*/ 11 h 53"/>
                  <a:gd name="T48" fmla="*/ 9 w 95"/>
                  <a:gd name="T49" fmla="*/ 9 h 53"/>
                  <a:gd name="T50" fmla="*/ 8 w 95"/>
                  <a:gd name="T51" fmla="*/ 11 h 53"/>
                  <a:gd name="T52" fmla="*/ 5 w 95"/>
                  <a:gd name="T53" fmla="*/ 18 h 53"/>
                  <a:gd name="T54" fmla="*/ 7 w 95"/>
                  <a:gd name="T55" fmla="*/ 21 h 53"/>
                  <a:gd name="T56" fmla="*/ 10 w 95"/>
                  <a:gd name="T57" fmla="*/ 32 h 53"/>
                  <a:gd name="T58" fmla="*/ 9 w 95"/>
                  <a:gd name="T59" fmla="*/ 36 h 53"/>
                  <a:gd name="T60" fmla="*/ 4 w 95"/>
                  <a:gd name="T61" fmla="*/ 42 h 53"/>
                  <a:gd name="T62" fmla="*/ 0 w 95"/>
                  <a:gd name="T63" fmla="*/ 43 h 53"/>
                  <a:gd name="T64" fmla="*/ 0 w 95"/>
                  <a:gd name="T65" fmla="*/ 46 h 53"/>
                  <a:gd name="T66" fmla="*/ 2 w 95"/>
                  <a:gd name="T67" fmla="*/ 46 h 53"/>
                  <a:gd name="T68" fmla="*/ 5 w 95"/>
                  <a:gd name="T69" fmla="*/ 47 h 53"/>
                  <a:gd name="T70" fmla="*/ 44 w 95"/>
                  <a:gd name="T71" fmla="*/ 46 h 53"/>
                  <a:gd name="T72" fmla="*/ 57 w 95"/>
                  <a:gd name="T73" fmla="*/ 47 h 53"/>
                  <a:gd name="T74" fmla="*/ 61 w 95"/>
                  <a:gd name="T75" fmla="*/ 47 h 53"/>
                  <a:gd name="T76" fmla="*/ 65 w 95"/>
                  <a:gd name="T77" fmla="*/ 47 h 53"/>
                  <a:gd name="T78" fmla="*/ 72 w 95"/>
                  <a:gd name="T79" fmla="*/ 48 h 53"/>
                  <a:gd name="T80" fmla="*/ 82 w 95"/>
                  <a:gd name="T81" fmla="*/ 51 h 53"/>
                  <a:gd name="T82" fmla="*/ 90 w 95"/>
                  <a:gd name="T83" fmla="*/ 53 h 53"/>
                  <a:gd name="T84" fmla="*/ 91 w 95"/>
                  <a:gd name="T85" fmla="*/ 49 h 53"/>
                  <a:gd name="T86" fmla="*/ 93 w 95"/>
                  <a:gd name="T87" fmla="*/ 48 h 53"/>
                  <a:gd name="T88" fmla="*/ 91 w 95"/>
                  <a:gd name="T89" fmla="*/ 4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5" h="53">
                    <a:moveTo>
                      <a:pt x="91" y="47"/>
                    </a:moveTo>
                    <a:lnTo>
                      <a:pt x="88" y="44"/>
                    </a:lnTo>
                    <a:lnTo>
                      <a:pt x="87" y="43"/>
                    </a:lnTo>
                    <a:lnTo>
                      <a:pt x="88" y="41"/>
                    </a:lnTo>
                    <a:lnTo>
                      <a:pt x="91" y="41"/>
                    </a:lnTo>
                    <a:lnTo>
                      <a:pt x="95" y="36"/>
                    </a:lnTo>
                    <a:lnTo>
                      <a:pt x="95" y="34"/>
                    </a:lnTo>
                    <a:lnTo>
                      <a:pt x="95" y="32"/>
                    </a:lnTo>
                    <a:lnTo>
                      <a:pt x="90" y="28"/>
                    </a:lnTo>
                    <a:lnTo>
                      <a:pt x="87" y="25"/>
                    </a:lnTo>
                    <a:lnTo>
                      <a:pt x="82" y="25"/>
                    </a:lnTo>
                    <a:lnTo>
                      <a:pt x="78" y="23"/>
                    </a:lnTo>
                    <a:lnTo>
                      <a:pt x="78" y="21"/>
                    </a:lnTo>
                    <a:lnTo>
                      <a:pt x="78" y="19"/>
                    </a:lnTo>
                    <a:lnTo>
                      <a:pt x="76" y="18"/>
                    </a:lnTo>
                    <a:lnTo>
                      <a:pt x="72" y="15"/>
                    </a:lnTo>
                    <a:lnTo>
                      <a:pt x="71" y="12"/>
                    </a:lnTo>
                    <a:lnTo>
                      <a:pt x="66" y="6"/>
                    </a:lnTo>
                    <a:lnTo>
                      <a:pt x="60" y="2"/>
                    </a:lnTo>
                    <a:lnTo>
                      <a:pt x="54" y="0"/>
                    </a:lnTo>
                    <a:lnTo>
                      <a:pt x="42" y="13"/>
                    </a:lnTo>
                    <a:lnTo>
                      <a:pt x="34" y="6"/>
                    </a:lnTo>
                    <a:lnTo>
                      <a:pt x="16" y="18"/>
                    </a:lnTo>
                    <a:lnTo>
                      <a:pt x="11" y="11"/>
                    </a:lnTo>
                    <a:lnTo>
                      <a:pt x="9" y="9"/>
                    </a:lnTo>
                    <a:lnTo>
                      <a:pt x="8" y="11"/>
                    </a:lnTo>
                    <a:lnTo>
                      <a:pt x="5" y="18"/>
                    </a:lnTo>
                    <a:lnTo>
                      <a:pt x="7" y="21"/>
                    </a:lnTo>
                    <a:lnTo>
                      <a:pt x="10" y="32"/>
                    </a:lnTo>
                    <a:lnTo>
                      <a:pt x="9" y="36"/>
                    </a:lnTo>
                    <a:lnTo>
                      <a:pt x="4" y="42"/>
                    </a:lnTo>
                    <a:lnTo>
                      <a:pt x="0" y="43"/>
                    </a:lnTo>
                    <a:lnTo>
                      <a:pt x="0" y="46"/>
                    </a:lnTo>
                    <a:lnTo>
                      <a:pt x="2" y="46"/>
                    </a:lnTo>
                    <a:lnTo>
                      <a:pt x="5" y="47"/>
                    </a:lnTo>
                    <a:lnTo>
                      <a:pt x="44" y="46"/>
                    </a:lnTo>
                    <a:lnTo>
                      <a:pt x="57" y="47"/>
                    </a:lnTo>
                    <a:lnTo>
                      <a:pt x="61" y="47"/>
                    </a:lnTo>
                    <a:lnTo>
                      <a:pt x="65" y="47"/>
                    </a:lnTo>
                    <a:lnTo>
                      <a:pt x="72" y="48"/>
                    </a:lnTo>
                    <a:lnTo>
                      <a:pt x="82" y="51"/>
                    </a:lnTo>
                    <a:lnTo>
                      <a:pt x="90" y="53"/>
                    </a:lnTo>
                    <a:lnTo>
                      <a:pt x="91" y="49"/>
                    </a:lnTo>
                    <a:lnTo>
                      <a:pt x="93" y="48"/>
                    </a:lnTo>
                    <a:lnTo>
                      <a:pt x="91" y="4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1084">
                <a:extLst>
                  <a:ext uri="{FF2B5EF4-FFF2-40B4-BE49-F238E27FC236}">
                    <a16:creationId xmlns:a16="http://schemas.microsoft.com/office/drawing/2014/main" id="{5221440D-2329-3E45-42D0-55DDF18E2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0" y="2658"/>
                <a:ext cx="15" cy="34"/>
              </a:xfrm>
              <a:custGeom>
                <a:avLst/>
                <a:gdLst>
                  <a:gd name="T0" fmla="*/ 58 w 77"/>
                  <a:gd name="T1" fmla="*/ 63 h 168"/>
                  <a:gd name="T2" fmla="*/ 56 w 77"/>
                  <a:gd name="T3" fmla="*/ 57 h 168"/>
                  <a:gd name="T4" fmla="*/ 52 w 77"/>
                  <a:gd name="T5" fmla="*/ 52 h 168"/>
                  <a:gd name="T6" fmla="*/ 49 w 77"/>
                  <a:gd name="T7" fmla="*/ 45 h 168"/>
                  <a:gd name="T8" fmla="*/ 53 w 77"/>
                  <a:gd name="T9" fmla="*/ 37 h 168"/>
                  <a:gd name="T10" fmla="*/ 55 w 77"/>
                  <a:gd name="T11" fmla="*/ 32 h 168"/>
                  <a:gd name="T12" fmla="*/ 56 w 77"/>
                  <a:gd name="T13" fmla="*/ 31 h 168"/>
                  <a:gd name="T14" fmla="*/ 60 w 77"/>
                  <a:gd name="T15" fmla="*/ 22 h 168"/>
                  <a:gd name="T16" fmla="*/ 59 w 77"/>
                  <a:gd name="T17" fmla="*/ 15 h 168"/>
                  <a:gd name="T18" fmla="*/ 47 w 77"/>
                  <a:gd name="T19" fmla="*/ 13 h 168"/>
                  <a:gd name="T20" fmla="*/ 44 w 77"/>
                  <a:gd name="T21" fmla="*/ 9 h 168"/>
                  <a:gd name="T22" fmla="*/ 42 w 77"/>
                  <a:gd name="T23" fmla="*/ 1 h 168"/>
                  <a:gd name="T24" fmla="*/ 37 w 77"/>
                  <a:gd name="T25" fmla="*/ 2 h 168"/>
                  <a:gd name="T26" fmla="*/ 32 w 77"/>
                  <a:gd name="T27" fmla="*/ 7 h 168"/>
                  <a:gd name="T28" fmla="*/ 32 w 77"/>
                  <a:gd name="T29" fmla="*/ 11 h 168"/>
                  <a:gd name="T30" fmla="*/ 32 w 77"/>
                  <a:gd name="T31" fmla="*/ 14 h 168"/>
                  <a:gd name="T32" fmla="*/ 26 w 77"/>
                  <a:gd name="T33" fmla="*/ 18 h 168"/>
                  <a:gd name="T34" fmla="*/ 29 w 77"/>
                  <a:gd name="T35" fmla="*/ 24 h 168"/>
                  <a:gd name="T36" fmla="*/ 30 w 77"/>
                  <a:gd name="T37" fmla="*/ 31 h 168"/>
                  <a:gd name="T38" fmla="*/ 30 w 77"/>
                  <a:gd name="T39" fmla="*/ 49 h 168"/>
                  <a:gd name="T40" fmla="*/ 25 w 77"/>
                  <a:gd name="T41" fmla="*/ 57 h 168"/>
                  <a:gd name="T42" fmla="*/ 19 w 77"/>
                  <a:gd name="T43" fmla="*/ 62 h 168"/>
                  <a:gd name="T44" fmla="*/ 14 w 77"/>
                  <a:gd name="T45" fmla="*/ 63 h 168"/>
                  <a:gd name="T46" fmla="*/ 7 w 77"/>
                  <a:gd name="T47" fmla="*/ 68 h 168"/>
                  <a:gd name="T48" fmla="*/ 9 w 77"/>
                  <a:gd name="T49" fmla="*/ 76 h 168"/>
                  <a:gd name="T50" fmla="*/ 14 w 77"/>
                  <a:gd name="T51" fmla="*/ 72 h 168"/>
                  <a:gd name="T52" fmla="*/ 20 w 77"/>
                  <a:gd name="T53" fmla="*/ 69 h 168"/>
                  <a:gd name="T54" fmla="*/ 29 w 77"/>
                  <a:gd name="T55" fmla="*/ 75 h 168"/>
                  <a:gd name="T56" fmla="*/ 30 w 77"/>
                  <a:gd name="T57" fmla="*/ 78 h 168"/>
                  <a:gd name="T58" fmla="*/ 30 w 77"/>
                  <a:gd name="T59" fmla="*/ 83 h 168"/>
                  <a:gd name="T60" fmla="*/ 29 w 77"/>
                  <a:gd name="T61" fmla="*/ 85 h 168"/>
                  <a:gd name="T62" fmla="*/ 25 w 77"/>
                  <a:gd name="T63" fmla="*/ 86 h 168"/>
                  <a:gd name="T64" fmla="*/ 19 w 77"/>
                  <a:gd name="T65" fmla="*/ 89 h 168"/>
                  <a:gd name="T66" fmla="*/ 18 w 77"/>
                  <a:gd name="T67" fmla="*/ 91 h 168"/>
                  <a:gd name="T68" fmla="*/ 10 w 77"/>
                  <a:gd name="T69" fmla="*/ 92 h 168"/>
                  <a:gd name="T70" fmla="*/ 0 w 77"/>
                  <a:gd name="T71" fmla="*/ 104 h 168"/>
                  <a:gd name="T72" fmla="*/ 1 w 77"/>
                  <a:gd name="T73" fmla="*/ 117 h 168"/>
                  <a:gd name="T74" fmla="*/ 7 w 77"/>
                  <a:gd name="T75" fmla="*/ 118 h 168"/>
                  <a:gd name="T76" fmla="*/ 16 w 77"/>
                  <a:gd name="T77" fmla="*/ 112 h 168"/>
                  <a:gd name="T78" fmla="*/ 21 w 77"/>
                  <a:gd name="T79" fmla="*/ 110 h 168"/>
                  <a:gd name="T80" fmla="*/ 26 w 77"/>
                  <a:gd name="T81" fmla="*/ 121 h 168"/>
                  <a:gd name="T82" fmla="*/ 32 w 77"/>
                  <a:gd name="T83" fmla="*/ 137 h 168"/>
                  <a:gd name="T84" fmla="*/ 38 w 77"/>
                  <a:gd name="T85" fmla="*/ 137 h 168"/>
                  <a:gd name="T86" fmla="*/ 42 w 77"/>
                  <a:gd name="T87" fmla="*/ 137 h 168"/>
                  <a:gd name="T88" fmla="*/ 44 w 77"/>
                  <a:gd name="T89" fmla="*/ 127 h 168"/>
                  <a:gd name="T90" fmla="*/ 49 w 77"/>
                  <a:gd name="T91" fmla="*/ 128 h 168"/>
                  <a:gd name="T92" fmla="*/ 50 w 77"/>
                  <a:gd name="T93" fmla="*/ 142 h 168"/>
                  <a:gd name="T94" fmla="*/ 56 w 77"/>
                  <a:gd name="T95" fmla="*/ 148 h 168"/>
                  <a:gd name="T96" fmla="*/ 64 w 77"/>
                  <a:gd name="T97" fmla="*/ 149 h 168"/>
                  <a:gd name="T98" fmla="*/ 63 w 77"/>
                  <a:gd name="T99" fmla="*/ 154 h 168"/>
                  <a:gd name="T100" fmla="*/ 61 w 77"/>
                  <a:gd name="T101" fmla="*/ 155 h 168"/>
                  <a:gd name="T102" fmla="*/ 56 w 77"/>
                  <a:gd name="T103" fmla="*/ 161 h 168"/>
                  <a:gd name="T104" fmla="*/ 60 w 77"/>
                  <a:gd name="T105" fmla="*/ 163 h 168"/>
                  <a:gd name="T106" fmla="*/ 69 w 77"/>
                  <a:gd name="T107" fmla="*/ 168 h 168"/>
                  <a:gd name="T108" fmla="*/ 70 w 77"/>
                  <a:gd name="T109" fmla="*/ 167 h 168"/>
                  <a:gd name="T110" fmla="*/ 75 w 77"/>
                  <a:gd name="T111" fmla="*/ 156 h 168"/>
                  <a:gd name="T112" fmla="*/ 77 w 77"/>
                  <a:gd name="T113" fmla="*/ 146 h 168"/>
                  <a:gd name="T114" fmla="*/ 70 w 77"/>
                  <a:gd name="T115" fmla="*/ 134 h 168"/>
                  <a:gd name="T116" fmla="*/ 56 w 77"/>
                  <a:gd name="T117" fmla="*/ 117 h 168"/>
                  <a:gd name="T118" fmla="*/ 54 w 77"/>
                  <a:gd name="T119" fmla="*/ 105 h 168"/>
                  <a:gd name="T120" fmla="*/ 59 w 77"/>
                  <a:gd name="T121" fmla="*/ 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7" h="168">
                    <a:moveTo>
                      <a:pt x="59" y="68"/>
                    </a:moveTo>
                    <a:lnTo>
                      <a:pt x="58" y="63"/>
                    </a:lnTo>
                    <a:lnTo>
                      <a:pt x="58" y="60"/>
                    </a:lnTo>
                    <a:lnTo>
                      <a:pt x="56" y="57"/>
                    </a:lnTo>
                    <a:lnTo>
                      <a:pt x="55" y="54"/>
                    </a:lnTo>
                    <a:lnTo>
                      <a:pt x="52" y="52"/>
                    </a:lnTo>
                    <a:lnTo>
                      <a:pt x="50" y="51"/>
                    </a:lnTo>
                    <a:lnTo>
                      <a:pt x="49" y="45"/>
                    </a:lnTo>
                    <a:lnTo>
                      <a:pt x="50" y="41"/>
                    </a:lnTo>
                    <a:lnTo>
                      <a:pt x="53" y="37"/>
                    </a:lnTo>
                    <a:lnTo>
                      <a:pt x="55" y="35"/>
                    </a:lnTo>
                    <a:lnTo>
                      <a:pt x="55" y="32"/>
                    </a:lnTo>
                    <a:lnTo>
                      <a:pt x="55" y="31"/>
                    </a:lnTo>
                    <a:lnTo>
                      <a:pt x="56" y="31"/>
                    </a:lnTo>
                    <a:lnTo>
                      <a:pt x="59" y="29"/>
                    </a:lnTo>
                    <a:lnTo>
                      <a:pt x="60" y="22"/>
                    </a:lnTo>
                    <a:lnTo>
                      <a:pt x="60" y="18"/>
                    </a:lnTo>
                    <a:lnTo>
                      <a:pt x="59" y="15"/>
                    </a:lnTo>
                    <a:lnTo>
                      <a:pt x="58" y="15"/>
                    </a:lnTo>
                    <a:lnTo>
                      <a:pt x="47" y="13"/>
                    </a:lnTo>
                    <a:lnTo>
                      <a:pt x="44" y="11"/>
                    </a:lnTo>
                    <a:lnTo>
                      <a:pt x="44" y="9"/>
                    </a:lnTo>
                    <a:lnTo>
                      <a:pt x="43" y="3"/>
                    </a:lnTo>
                    <a:lnTo>
                      <a:pt x="42" y="1"/>
                    </a:lnTo>
                    <a:lnTo>
                      <a:pt x="39" y="0"/>
                    </a:lnTo>
                    <a:lnTo>
                      <a:pt x="37" y="2"/>
                    </a:lnTo>
                    <a:lnTo>
                      <a:pt x="33" y="5"/>
                    </a:lnTo>
                    <a:lnTo>
                      <a:pt x="32" y="7"/>
                    </a:lnTo>
                    <a:lnTo>
                      <a:pt x="31" y="8"/>
                    </a:lnTo>
                    <a:lnTo>
                      <a:pt x="32" y="11"/>
                    </a:lnTo>
                    <a:lnTo>
                      <a:pt x="32" y="12"/>
                    </a:lnTo>
                    <a:lnTo>
                      <a:pt x="32" y="14"/>
                    </a:lnTo>
                    <a:lnTo>
                      <a:pt x="31" y="17"/>
                    </a:lnTo>
                    <a:lnTo>
                      <a:pt x="26" y="18"/>
                    </a:lnTo>
                    <a:lnTo>
                      <a:pt x="27" y="22"/>
                    </a:lnTo>
                    <a:lnTo>
                      <a:pt x="29" y="24"/>
                    </a:lnTo>
                    <a:lnTo>
                      <a:pt x="29" y="26"/>
                    </a:lnTo>
                    <a:lnTo>
                      <a:pt x="30" y="31"/>
                    </a:lnTo>
                    <a:lnTo>
                      <a:pt x="32" y="42"/>
                    </a:lnTo>
                    <a:lnTo>
                      <a:pt x="30" y="49"/>
                    </a:lnTo>
                    <a:lnTo>
                      <a:pt x="26" y="54"/>
                    </a:lnTo>
                    <a:lnTo>
                      <a:pt x="25" y="57"/>
                    </a:lnTo>
                    <a:lnTo>
                      <a:pt x="21" y="58"/>
                    </a:lnTo>
                    <a:lnTo>
                      <a:pt x="19" y="62"/>
                    </a:lnTo>
                    <a:lnTo>
                      <a:pt x="16" y="63"/>
                    </a:lnTo>
                    <a:lnTo>
                      <a:pt x="14" y="63"/>
                    </a:lnTo>
                    <a:lnTo>
                      <a:pt x="9" y="63"/>
                    </a:lnTo>
                    <a:lnTo>
                      <a:pt x="7" y="68"/>
                    </a:lnTo>
                    <a:lnTo>
                      <a:pt x="6" y="72"/>
                    </a:lnTo>
                    <a:lnTo>
                      <a:pt x="9" y="76"/>
                    </a:lnTo>
                    <a:lnTo>
                      <a:pt x="10" y="75"/>
                    </a:lnTo>
                    <a:lnTo>
                      <a:pt x="14" y="72"/>
                    </a:lnTo>
                    <a:lnTo>
                      <a:pt x="16" y="69"/>
                    </a:lnTo>
                    <a:lnTo>
                      <a:pt x="20" y="69"/>
                    </a:lnTo>
                    <a:lnTo>
                      <a:pt x="27" y="72"/>
                    </a:lnTo>
                    <a:lnTo>
                      <a:pt x="29" y="75"/>
                    </a:lnTo>
                    <a:lnTo>
                      <a:pt x="29" y="76"/>
                    </a:lnTo>
                    <a:lnTo>
                      <a:pt x="30" y="78"/>
                    </a:lnTo>
                    <a:lnTo>
                      <a:pt x="31" y="83"/>
                    </a:lnTo>
                    <a:lnTo>
                      <a:pt x="30" y="83"/>
                    </a:lnTo>
                    <a:lnTo>
                      <a:pt x="30" y="85"/>
                    </a:lnTo>
                    <a:lnTo>
                      <a:pt x="29" y="85"/>
                    </a:lnTo>
                    <a:lnTo>
                      <a:pt x="29" y="86"/>
                    </a:lnTo>
                    <a:lnTo>
                      <a:pt x="25" y="86"/>
                    </a:lnTo>
                    <a:lnTo>
                      <a:pt x="21" y="89"/>
                    </a:lnTo>
                    <a:lnTo>
                      <a:pt x="19" y="89"/>
                    </a:lnTo>
                    <a:lnTo>
                      <a:pt x="18" y="89"/>
                    </a:lnTo>
                    <a:lnTo>
                      <a:pt x="18" y="91"/>
                    </a:lnTo>
                    <a:lnTo>
                      <a:pt x="15" y="91"/>
                    </a:lnTo>
                    <a:lnTo>
                      <a:pt x="10" y="92"/>
                    </a:lnTo>
                    <a:lnTo>
                      <a:pt x="7" y="95"/>
                    </a:lnTo>
                    <a:lnTo>
                      <a:pt x="0" y="104"/>
                    </a:lnTo>
                    <a:lnTo>
                      <a:pt x="0" y="112"/>
                    </a:lnTo>
                    <a:lnTo>
                      <a:pt x="1" y="117"/>
                    </a:lnTo>
                    <a:lnTo>
                      <a:pt x="4" y="120"/>
                    </a:lnTo>
                    <a:lnTo>
                      <a:pt x="7" y="118"/>
                    </a:lnTo>
                    <a:lnTo>
                      <a:pt x="13" y="116"/>
                    </a:lnTo>
                    <a:lnTo>
                      <a:pt x="16" y="112"/>
                    </a:lnTo>
                    <a:lnTo>
                      <a:pt x="20" y="111"/>
                    </a:lnTo>
                    <a:lnTo>
                      <a:pt x="21" y="110"/>
                    </a:lnTo>
                    <a:lnTo>
                      <a:pt x="24" y="112"/>
                    </a:lnTo>
                    <a:lnTo>
                      <a:pt x="26" y="121"/>
                    </a:lnTo>
                    <a:lnTo>
                      <a:pt x="31" y="133"/>
                    </a:lnTo>
                    <a:lnTo>
                      <a:pt x="32" y="137"/>
                    </a:lnTo>
                    <a:lnTo>
                      <a:pt x="38" y="138"/>
                    </a:lnTo>
                    <a:lnTo>
                      <a:pt x="38" y="137"/>
                    </a:lnTo>
                    <a:lnTo>
                      <a:pt x="39" y="137"/>
                    </a:lnTo>
                    <a:lnTo>
                      <a:pt x="42" y="137"/>
                    </a:lnTo>
                    <a:lnTo>
                      <a:pt x="43" y="134"/>
                    </a:lnTo>
                    <a:lnTo>
                      <a:pt x="44" y="127"/>
                    </a:lnTo>
                    <a:lnTo>
                      <a:pt x="47" y="127"/>
                    </a:lnTo>
                    <a:lnTo>
                      <a:pt x="49" y="128"/>
                    </a:lnTo>
                    <a:lnTo>
                      <a:pt x="50" y="134"/>
                    </a:lnTo>
                    <a:lnTo>
                      <a:pt x="50" y="142"/>
                    </a:lnTo>
                    <a:lnTo>
                      <a:pt x="53" y="145"/>
                    </a:lnTo>
                    <a:lnTo>
                      <a:pt x="56" y="148"/>
                    </a:lnTo>
                    <a:lnTo>
                      <a:pt x="61" y="149"/>
                    </a:lnTo>
                    <a:lnTo>
                      <a:pt x="64" y="149"/>
                    </a:lnTo>
                    <a:lnTo>
                      <a:pt x="65" y="152"/>
                    </a:lnTo>
                    <a:lnTo>
                      <a:pt x="63" y="154"/>
                    </a:lnTo>
                    <a:lnTo>
                      <a:pt x="61" y="154"/>
                    </a:lnTo>
                    <a:lnTo>
                      <a:pt x="61" y="155"/>
                    </a:lnTo>
                    <a:lnTo>
                      <a:pt x="58" y="156"/>
                    </a:lnTo>
                    <a:lnTo>
                      <a:pt x="56" y="161"/>
                    </a:lnTo>
                    <a:lnTo>
                      <a:pt x="56" y="162"/>
                    </a:lnTo>
                    <a:lnTo>
                      <a:pt x="60" y="163"/>
                    </a:lnTo>
                    <a:lnTo>
                      <a:pt x="63" y="167"/>
                    </a:lnTo>
                    <a:lnTo>
                      <a:pt x="69" y="168"/>
                    </a:lnTo>
                    <a:lnTo>
                      <a:pt x="69" y="167"/>
                    </a:lnTo>
                    <a:lnTo>
                      <a:pt x="70" y="167"/>
                    </a:lnTo>
                    <a:lnTo>
                      <a:pt x="72" y="163"/>
                    </a:lnTo>
                    <a:lnTo>
                      <a:pt x="75" y="156"/>
                    </a:lnTo>
                    <a:lnTo>
                      <a:pt x="76" y="152"/>
                    </a:lnTo>
                    <a:lnTo>
                      <a:pt x="77" y="146"/>
                    </a:lnTo>
                    <a:lnTo>
                      <a:pt x="76" y="143"/>
                    </a:lnTo>
                    <a:lnTo>
                      <a:pt x="70" y="134"/>
                    </a:lnTo>
                    <a:lnTo>
                      <a:pt x="60" y="123"/>
                    </a:lnTo>
                    <a:lnTo>
                      <a:pt x="56" y="117"/>
                    </a:lnTo>
                    <a:lnTo>
                      <a:pt x="55" y="112"/>
                    </a:lnTo>
                    <a:lnTo>
                      <a:pt x="54" y="105"/>
                    </a:lnTo>
                    <a:lnTo>
                      <a:pt x="55" y="99"/>
                    </a:lnTo>
                    <a:lnTo>
                      <a:pt x="59" y="6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1085">
                <a:extLst>
                  <a:ext uri="{FF2B5EF4-FFF2-40B4-BE49-F238E27FC236}">
                    <a16:creationId xmlns:a16="http://schemas.microsoft.com/office/drawing/2014/main" id="{C0B8EBFE-2ED0-3A00-E136-1B8C647C86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704"/>
                <a:ext cx="9" cy="14"/>
              </a:xfrm>
              <a:custGeom>
                <a:avLst/>
                <a:gdLst>
                  <a:gd name="T0" fmla="*/ 24 w 47"/>
                  <a:gd name="T1" fmla="*/ 8 h 69"/>
                  <a:gd name="T2" fmla="*/ 22 w 47"/>
                  <a:gd name="T3" fmla="*/ 4 h 69"/>
                  <a:gd name="T4" fmla="*/ 21 w 47"/>
                  <a:gd name="T5" fmla="*/ 1 h 69"/>
                  <a:gd name="T6" fmla="*/ 18 w 47"/>
                  <a:gd name="T7" fmla="*/ 0 h 69"/>
                  <a:gd name="T8" fmla="*/ 17 w 47"/>
                  <a:gd name="T9" fmla="*/ 2 h 69"/>
                  <a:gd name="T10" fmla="*/ 9 w 47"/>
                  <a:gd name="T11" fmla="*/ 7 h 69"/>
                  <a:gd name="T12" fmla="*/ 6 w 47"/>
                  <a:gd name="T13" fmla="*/ 8 h 69"/>
                  <a:gd name="T14" fmla="*/ 6 w 47"/>
                  <a:gd name="T15" fmla="*/ 11 h 69"/>
                  <a:gd name="T16" fmla="*/ 1 w 47"/>
                  <a:gd name="T17" fmla="*/ 16 h 69"/>
                  <a:gd name="T18" fmla="*/ 0 w 47"/>
                  <a:gd name="T19" fmla="*/ 22 h 69"/>
                  <a:gd name="T20" fmla="*/ 0 w 47"/>
                  <a:gd name="T21" fmla="*/ 27 h 69"/>
                  <a:gd name="T22" fmla="*/ 4 w 47"/>
                  <a:gd name="T23" fmla="*/ 32 h 69"/>
                  <a:gd name="T24" fmla="*/ 18 w 47"/>
                  <a:gd name="T25" fmla="*/ 48 h 69"/>
                  <a:gd name="T26" fmla="*/ 23 w 47"/>
                  <a:gd name="T27" fmla="*/ 56 h 69"/>
                  <a:gd name="T28" fmla="*/ 26 w 47"/>
                  <a:gd name="T29" fmla="*/ 58 h 69"/>
                  <a:gd name="T30" fmla="*/ 29 w 47"/>
                  <a:gd name="T31" fmla="*/ 59 h 69"/>
                  <a:gd name="T32" fmla="*/ 33 w 47"/>
                  <a:gd name="T33" fmla="*/ 59 h 69"/>
                  <a:gd name="T34" fmla="*/ 38 w 47"/>
                  <a:gd name="T35" fmla="*/ 62 h 69"/>
                  <a:gd name="T36" fmla="*/ 47 w 47"/>
                  <a:gd name="T37" fmla="*/ 69 h 69"/>
                  <a:gd name="T38" fmla="*/ 47 w 47"/>
                  <a:gd name="T39" fmla="*/ 64 h 69"/>
                  <a:gd name="T40" fmla="*/ 35 w 47"/>
                  <a:gd name="T41" fmla="*/ 56 h 69"/>
                  <a:gd name="T42" fmla="*/ 32 w 47"/>
                  <a:gd name="T43" fmla="*/ 50 h 69"/>
                  <a:gd name="T44" fmla="*/ 28 w 47"/>
                  <a:gd name="T45" fmla="*/ 44 h 69"/>
                  <a:gd name="T46" fmla="*/ 21 w 47"/>
                  <a:gd name="T47" fmla="*/ 35 h 69"/>
                  <a:gd name="T48" fmla="*/ 19 w 47"/>
                  <a:gd name="T49" fmla="*/ 33 h 69"/>
                  <a:gd name="T50" fmla="*/ 21 w 47"/>
                  <a:gd name="T51" fmla="*/ 33 h 69"/>
                  <a:gd name="T52" fmla="*/ 24 w 47"/>
                  <a:gd name="T53" fmla="*/ 27 h 69"/>
                  <a:gd name="T54" fmla="*/ 24 w 47"/>
                  <a:gd name="T55" fmla="*/ 24 h 69"/>
                  <a:gd name="T56" fmla="*/ 23 w 47"/>
                  <a:gd name="T57" fmla="*/ 22 h 69"/>
                  <a:gd name="T58" fmla="*/ 21 w 47"/>
                  <a:gd name="T59" fmla="*/ 23 h 69"/>
                  <a:gd name="T60" fmla="*/ 17 w 47"/>
                  <a:gd name="T61" fmla="*/ 23 h 69"/>
                  <a:gd name="T62" fmla="*/ 16 w 47"/>
                  <a:gd name="T63" fmla="*/ 23 h 69"/>
                  <a:gd name="T64" fmla="*/ 16 w 47"/>
                  <a:gd name="T65" fmla="*/ 22 h 69"/>
                  <a:gd name="T66" fmla="*/ 18 w 47"/>
                  <a:gd name="T67" fmla="*/ 21 h 69"/>
                  <a:gd name="T68" fmla="*/ 23 w 47"/>
                  <a:gd name="T69" fmla="*/ 12 h 69"/>
                  <a:gd name="T70" fmla="*/ 24 w 47"/>
                  <a:gd name="T71" fmla="*/ 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7" h="69">
                    <a:moveTo>
                      <a:pt x="24" y="8"/>
                    </a:moveTo>
                    <a:lnTo>
                      <a:pt x="22" y="4"/>
                    </a:lnTo>
                    <a:lnTo>
                      <a:pt x="21" y="1"/>
                    </a:lnTo>
                    <a:lnTo>
                      <a:pt x="18" y="0"/>
                    </a:lnTo>
                    <a:lnTo>
                      <a:pt x="17" y="2"/>
                    </a:lnTo>
                    <a:lnTo>
                      <a:pt x="9" y="7"/>
                    </a:lnTo>
                    <a:lnTo>
                      <a:pt x="6" y="8"/>
                    </a:lnTo>
                    <a:lnTo>
                      <a:pt x="6" y="11"/>
                    </a:lnTo>
                    <a:lnTo>
                      <a:pt x="1" y="16"/>
                    </a:lnTo>
                    <a:lnTo>
                      <a:pt x="0" y="22"/>
                    </a:lnTo>
                    <a:lnTo>
                      <a:pt x="0" y="27"/>
                    </a:lnTo>
                    <a:lnTo>
                      <a:pt x="4" y="32"/>
                    </a:lnTo>
                    <a:lnTo>
                      <a:pt x="18" y="48"/>
                    </a:lnTo>
                    <a:lnTo>
                      <a:pt x="23" y="56"/>
                    </a:lnTo>
                    <a:lnTo>
                      <a:pt x="26" y="58"/>
                    </a:lnTo>
                    <a:lnTo>
                      <a:pt x="29" y="59"/>
                    </a:lnTo>
                    <a:lnTo>
                      <a:pt x="33" y="59"/>
                    </a:lnTo>
                    <a:lnTo>
                      <a:pt x="38" y="62"/>
                    </a:lnTo>
                    <a:lnTo>
                      <a:pt x="47" y="69"/>
                    </a:lnTo>
                    <a:lnTo>
                      <a:pt x="47" y="64"/>
                    </a:lnTo>
                    <a:lnTo>
                      <a:pt x="35" y="56"/>
                    </a:lnTo>
                    <a:lnTo>
                      <a:pt x="32" y="50"/>
                    </a:lnTo>
                    <a:lnTo>
                      <a:pt x="28" y="44"/>
                    </a:lnTo>
                    <a:lnTo>
                      <a:pt x="21" y="35"/>
                    </a:lnTo>
                    <a:lnTo>
                      <a:pt x="19" y="33"/>
                    </a:lnTo>
                    <a:lnTo>
                      <a:pt x="21" y="33"/>
                    </a:lnTo>
                    <a:lnTo>
                      <a:pt x="24" y="27"/>
                    </a:lnTo>
                    <a:lnTo>
                      <a:pt x="24" y="24"/>
                    </a:lnTo>
                    <a:lnTo>
                      <a:pt x="23" y="22"/>
                    </a:lnTo>
                    <a:lnTo>
                      <a:pt x="21" y="23"/>
                    </a:lnTo>
                    <a:lnTo>
                      <a:pt x="17" y="23"/>
                    </a:lnTo>
                    <a:lnTo>
                      <a:pt x="16" y="23"/>
                    </a:lnTo>
                    <a:lnTo>
                      <a:pt x="16" y="22"/>
                    </a:lnTo>
                    <a:lnTo>
                      <a:pt x="18" y="21"/>
                    </a:lnTo>
                    <a:lnTo>
                      <a:pt x="23" y="12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1086">
                <a:extLst>
                  <a:ext uri="{FF2B5EF4-FFF2-40B4-BE49-F238E27FC236}">
                    <a16:creationId xmlns:a16="http://schemas.microsoft.com/office/drawing/2014/main" id="{44B54ACD-BAF0-DCB5-D3D7-EE30BA6A6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2719"/>
                <a:ext cx="20" cy="34"/>
              </a:xfrm>
              <a:custGeom>
                <a:avLst/>
                <a:gdLst>
                  <a:gd name="T0" fmla="*/ 83 w 98"/>
                  <a:gd name="T1" fmla="*/ 81 h 173"/>
                  <a:gd name="T2" fmla="*/ 86 w 98"/>
                  <a:gd name="T3" fmla="*/ 74 h 173"/>
                  <a:gd name="T4" fmla="*/ 87 w 98"/>
                  <a:gd name="T5" fmla="*/ 72 h 173"/>
                  <a:gd name="T6" fmla="*/ 91 w 98"/>
                  <a:gd name="T7" fmla="*/ 65 h 173"/>
                  <a:gd name="T8" fmla="*/ 98 w 98"/>
                  <a:gd name="T9" fmla="*/ 36 h 173"/>
                  <a:gd name="T10" fmla="*/ 97 w 98"/>
                  <a:gd name="T11" fmla="*/ 30 h 173"/>
                  <a:gd name="T12" fmla="*/ 90 w 98"/>
                  <a:gd name="T13" fmla="*/ 31 h 173"/>
                  <a:gd name="T14" fmla="*/ 72 w 98"/>
                  <a:gd name="T15" fmla="*/ 41 h 173"/>
                  <a:gd name="T16" fmla="*/ 69 w 98"/>
                  <a:gd name="T17" fmla="*/ 31 h 173"/>
                  <a:gd name="T18" fmla="*/ 73 w 98"/>
                  <a:gd name="T19" fmla="*/ 24 h 173"/>
                  <a:gd name="T20" fmla="*/ 74 w 98"/>
                  <a:gd name="T21" fmla="*/ 18 h 173"/>
                  <a:gd name="T22" fmla="*/ 71 w 98"/>
                  <a:gd name="T23" fmla="*/ 8 h 173"/>
                  <a:gd name="T24" fmla="*/ 71 w 98"/>
                  <a:gd name="T25" fmla="*/ 0 h 173"/>
                  <a:gd name="T26" fmla="*/ 67 w 98"/>
                  <a:gd name="T27" fmla="*/ 5 h 173"/>
                  <a:gd name="T28" fmla="*/ 61 w 98"/>
                  <a:gd name="T29" fmla="*/ 30 h 173"/>
                  <a:gd name="T30" fmla="*/ 60 w 98"/>
                  <a:gd name="T31" fmla="*/ 31 h 173"/>
                  <a:gd name="T32" fmla="*/ 60 w 98"/>
                  <a:gd name="T33" fmla="*/ 39 h 173"/>
                  <a:gd name="T34" fmla="*/ 55 w 98"/>
                  <a:gd name="T35" fmla="*/ 62 h 173"/>
                  <a:gd name="T36" fmla="*/ 55 w 98"/>
                  <a:gd name="T37" fmla="*/ 70 h 173"/>
                  <a:gd name="T38" fmla="*/ 49 w 98"/>
                  <a:gd name="T39" fmla="*/ 80 h 173"/>
                  <a:gd name="T40" fmla="*/ 47 w 98"/>
                  <a:gd name="T41" fmla="*/ 81 h 173"/>
                  <a:gd name="T42" fmla="*/ 43 w 98"/>
                  <a:gd name="T43" fmla="*/ 88 h 173"/>
                  <a:gd name="T44" fmla="*/ 14 w 98"/>
                  <a:gd name="T45" fmla="*/ 102 h 173"/>
                  <a:gd name="T46" fmla="*/ 9 w 98"/>
                  <a:gd name="T47" fmla="*/ 115 h 173"/>
                  <a:gd name="T48" fmla="*/ 4 w 98"/>
                  <a:gd name="T49" fmla="*/ 121 h 173"/>
                  <a:gd name="T50" fmla="*/ 0 w 98"/>
                  <a:gd name="T51" fmla="*/ 125 h 173"/>
                  <a:gd name="T52" fmla="*/ 4 w 98"/>
                  <a:gd name="T53" fmla="*/ 127 h 173"/>
                  <a:gd name="T54" fmla="*/ 5 w 98"/>
                  <a:gd name="T55" fmla="*/ 126 h 173"/>
                  <a:gd name="T56" fmla="*/ 11 w 98"/>
                  <a:gd name="T57" fmla="*/ 123 h 173"/>
                  <a:gd name="T58" fmla="*/ 15 w 98"/>
                  <a:gd name="T59" fmla="*/ 123 h 173"/>
                  <a:gd name="T60" fmla="*/ 18 w 98"/>
                  <a:gd name="T61" fmla="*/ 128 h 173"/>
                  <a:gd name="T62" fmla="*/ 17 w 98"/>
                  <a:gd name="T63" fmla="*/ 142 h 173"/>
                  <a:gd name="T64" fmla="*/ 35 w 98"/>
                  <a:gd name="T65" fmla="*/ 159 h 173"/>
                  <a:gd name="T66" fmla="*/ 39 w 98"/>
                  <a:gd name="T67" fmla="*/ 165 h 173"/>
                  <a:gd name="T68" fmla="*/ 49 w 98"/>
                  <a:gd name="T69" fmla="*/ 169 h 173"/>
                  <a:gd name="T70" fmla="*/ 69 w 98"/>
                  <a:gd name="T71" fmla="*/ 163 h 173"/>
                  <a:gd name="T72" fmla="*/ 75 w 98"/>
                  <a:gd name="T73" fmla="*/ 171 h 173"/>
                  <a:gd name="T74" fmla="*/ 79 w 98"/>
                  <a:gd name="T75" fmla="*/ 172 h 173"/>
                  <a:gd name="T76" fmla="*/ 84 w 98"/>
                  <a:gd name="T77" fmla="*/ 154 h 173"/>
                  <a:gd name="T78" fmla="*/ 83 w 98"/>
                  <a:gd name="T79" fmla="*/ 149 h 173"/>
                  <a:gd name="T80" fmla="*/ 80 w 98"/>
                  <a:gd name="T81" fmla="*/ 134 h 173"/>
                  <a:gd name="T82" fmla="*/ 87 w 98"/>
                  <a:gd name="T83" fmla="*/ 123 h 173"/>
                  <a:gd name="T84" fmla="*/ 87 w 98"/>
                  <a:gd name="T85" fmla="*/ 103 h 173"/>
                  <a:gd name="T86" fmla="*/ 84 w 98"/>
                  <a:gd name="T87" fmla="*/ 110 h 173"/>
                  <a:gd name="T88" fmla="*/ 84 w 98"/>
                  <a:gd name="T89" fmla="*/ 114 h 173"/>
                  <a:gd name="T90" fmla="*/ 81 w 98"/>
                  <a:gd name="T91" fmla="*/ 117 h 173"/>
                  <a:gd name="T92" fmla="*/ 80 w 98"/>
                  <a:gd name="T93" fmla="*/ 119 h 173"/>
                  <a:gd name="T94" fmla="*/ 75 w 98"/>
                  <a:gd name="T95" fmla="*/ 117 h 173"/>
                  <a:gd name="T96" fmla="*/ 78 w 98"/>
                  <a:gd name="T97" fmla="*/ 114 h 173"/>
                  <a:gd name="T98" fmla="*/ 83 w 98"/>
                  <a:gd name="T99" fmla="*/ 89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8" h="173">
                    <a:moveTo>
                      <a:pt x="83" y="89"/>
                    </a:moveTo>
                    <a:lnTo>
                      <a:pt x="83" y="81"/>
                    </a:lnTo>
                    <a:lnTo>
                      <a:pt x="86" y="76"/>
                    </a:lnTo>
                    <a:lnTo>
                      <a:pt x="86" y="74"/>
                    </a:lnTo>
                    <a:lnTo>
                      <a:pt x="86" y="72"/>
                    </a:lnTo>
                    <a:lnTo>
                      <a:pt x="87" y="72"/>
                    </a:lnTo>
                    <a:lnTo>
                      <a:pt x="90" y="70"/>
                    </a:lnTo>
                    <a:lnTo>
                      <a:pt x="91" y="65"/>
                    </a:lnTo>
                    <a:lnTo>
                      <a:pt x="94" y="62"/>
                    </a:lnTo>
                    <a:lnTo>
                      <a:pt x="98" y="36"/>
                    </a:lnTo>
                    <a:lnTo>
                      <a:pt x="97" y="31"/>
                    </a:lnTo>
                    <a:lnTo>
                      <a:pt x="97" y="30"/>
                    </a:lnTo>
                    <a:lnTo>
                      <a:pt x="91" y="28"/>
                    </a:lnTo>
                    <a:lnTo>
                      <a:pt x="90" y="31"/>
                    </a:lnTo>
                    <a:lnTo>
                      <a:pt x="86" y="37"/>
                    </a:lnTo>
                    <a:lnTo>
                      <a:pt x="72" y="41"/>
                    </a:lnTo>
                    <a:lnTo>
                      <a:pt x="71" y="36"/>
                    </a:lnTo>
                    <a:lnTo>
                      <a:pt x="69" y="31"/>
                    </a:lnTo>
                    <a:lnTo>
                      <a:pt x="71" y="29"/>
                    </a:lnTo>
                    <a:lnTo>
                      <a:pt x="73" y="24"/>
                    </a:lnTo>
                    <a:lnTo>
                      <a:pt x="73" y="20"/>
                    </a:lnTo>
                    <a:lnTo>
                      <a:pt x="74" y="18"/>
                    </a:lnTo>
                    <a:lnTo>
                      <a:pt x="73" y="13"/>
                    </a:lnTo>
                    <a:lnTo>
                      <a:pt x="71" y="8"/>
                    </a:lnTo>
                    <a:lnTo>
                      <a:pt x="69" y="2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7" y="5"/>
                    </a:lnTo>
                    <a:lnTo>
                      <a:pt x="62" y="20"/>
                    </a:lnTo>
                    <a:lnTo>
                      <a:pt x="61" y="30"/>
                    </a:lnTo>
                    <a:lnTo>
                      <a:pt x="60" y="30"/>
                    </a:lnTo>
                    <a:lnTo>
                      <a:pt x="60" y="31"/>
                    </a:lnTo>
                    <a:lnTo>
                      <a:pt x="60" y="34"/>
                    </a:lnTo>
                    <a:lnTo>
                      <a:pt x="60" y="39"/>
                    </a:lnTo>
                    <a:lnTo>
                      <a:pt x="56" y="59"/>
                    </a:lnTo>
                    <a:lnTo>
                      <a:pt x="55" y="62"/>
                    </a:lnTo>
                    <a:lnTo>
                      <a:pt x="55" y="65"/>
                    </a:lnTo>
                    <a:lnTo>
                      <a:pt x="55" y="70"/>
                    </a:lnTo>
                    <a:lnTo>
                      <a:pt x="51" y="77"/>
                    </a:lnTo>
                    <a:lnTo>
                      <a:pt x="49" y="80"/>
                    </a:lnTo>
                    <a:lnTo>
                      <a:pt x="47" y="80"/>
                    </a:lnTo>
                    <a:lnTo>
                      <a:pt x="47" y="81"/>
                    </a:lnTo>
                    <a:lnTo>
                      <a:pt x="47" y="83"/>
                    </a:lnTo>
                    <a:lnTo>
                      <a:pt x="43" y="88"/>
                    </a:lnTo>
                    <a:lnTo>
                      <a:pt x="24" y="98"/>
                    </a:lnTo>
                    <a:lnTo>
                      <a:pt x="14" y="102"/>
                    </a:lnTo>
                    <a:lnTo>
                      <a:pt x="10" y="108"/>
                    </a:lnTo>
                    <a:lnTo>
                      <a:pt x="9" y="115"/>
                    </a:lnTo>
                    <a:lnTo>
                      <a:pt x="5" y="119"/>
                    </a:lnTo>
                    <a:lnTo>
                      <a:pt x="4" y="121"/>
                    </a:lnTo>
                    <a:lnTo>
                      <a:pt x="0" y="122"/>
                    </a:lnTo>
                    <a:lnTo>
                      <a:pt x="0" y="125"/>
                    </a:lnTo>
                    <a:lnTo>
                      <a:pt x="0" y="126"/>
                    </a:lnTo>
                    <a:lnTo>
                      <a:pt x="4" y="127"/>
                    </a:lnTo>
                    <a:lnTo>
                      <a:pt x="4" y="126"/>
                    </a:lnTo>
                    <a:lnTo>
                      <a:pt x="5" y="126"/>
                    </a:lnTo>
                    <a:lnTo>
                      <a:pt x="8" y="126"/>
                    </a:lnTo>
                    <a:lnTo>
                      <a:pt x="11" y="123"/>
                    </a:lnTo>
                    <a:lnTo>
                      <a:pt x="12" y="122"/>
                    </a:lnTo>
                    <a:lnTo>
                      <a:pt x="15" y="123"/>
                    </a:lnTo>
                    <a:lnTo>
                      <a:pt x="16" y="125"/>
                    </a:lnTo>
                    <a:lnTo>
                      <a:pt x="18" y="128"/>
                    </a:lnTo>
                    <a:lnTo>
                      <a:pt x="17" y="138"/>
                    </a:lnTo>
                    <a:lnTo>
                      <a:pt x="17" y="142"/>
                    </a:lnTo>
                    <a:lnTo>
                      <a:pt x="20" y="144"/>
                    </a:lnTo>
                    <a:lnTo>
                      <a:pt x="35" y="159"/>
                    </a:lnTo>
                    <a:lnTo>
                      <a:pt x="38" y="163"/>
                    </a:lnTo>
                    <a:lnTo>
                      <a:pt x="39" y="165"/>
                    </a:lnTo>
                    <a:lnTo>
                      <a:pt x="41" y="167"/>
                    </a:lnTo>
                    <a:lnTo>
                      <a:pt x="49" y="169"/>
                    </a:lnTo>
                    <a:lnTo>
                      <a:pt x="63" y="163"/>
                    </a:lnTo>
                    <a:lnTo>
                      <a:pt x="69" y="163"/>
                    </a:lnTo>
                    <a:lnTo>
                      <a:pt x="73" y="166"/>
                    </a:lnTo>
                    <a:lnTo>
                      <a:pt x="75" y="171"/>
                    </a:lnTo>
                    <a:lnTo>
                      <a:pt x="78" y="173"/>
                    </a:lnTo>
                    <a:lnTo>
                      <a:pt x="79" y="172"/>
                    </a:lnTo>
                    <a:lnTo>
                      <a:pt x="83" y="168"/>
                    </a:lnTo>
                    <a:lnTo>
                      <a:pt x="84" y="154"/>
                    </a:lnTo>
                    <a:lnTo>
                      <a:pt x="83" y="151"/>
                    </a:lnTo>
                    <a:lnTo>
                      <a:pt x="83" y="149"/>
                    </a:lnTo>
                    <a:lnTo>
                      <a:pt x="80" y="139"/>
                    </a:lnTo>
                    <a:lnTo>
                      <a:pt x="80" y="134"/>
                    </a:lnTo>
                    <a:lnTo>
                      <a:pt x="84" y="132"/>
                    </a:lnTo>
                    <a:lnTo>
                      <a:pt x="87" y="123"/>
                    </a:lnTo>
                    <a:lnTo>
                      <a:pt x="89" y="110"/>
                    </a:lnTo>
                    <a:lnTo>
                      <a:pt x="87" y="103"/>
                    </a:lnTo>
                    <a:lnTo>
                      <a:pt x="85" y="110"/>
                    </a:lnTo>
                    <a:lnTo>
                      <a:pt x="84" y="110"/>
                    </a:lnTo>
                    <a:lnTo>
                      <a:pt x="84" y="111"/>
                    </a:lnTo>
                    <a:lnTo>
                      <a:pt x="84" y="114"/>
                    </a:lnTo>
                    <a:lnTo>
                      <a:pt x="84" y="116"/>
                    </a:lnTo>
                    <a:lnTo>
                      <a:pt x="81" y="117"/>
                    </a:lnTo>
                    <a:lnTo>
                      <a:pt x="80" y="117"/>
                    </a:lnTo>
                    <a:lnTo>
                      <a:pt x="80" y="119"/>
                    </a:lnTo>
                    <a:lnTo>
                      <a:pt x="77" y="117"/>
                    </a:lnTo>
                    <a:lnTo>
                      <a:pt x="75" y="117"/>
                    </a:lnTo>
                    <a:lnTo>
                      <a:pt x="75" y="115"/>
                    </a:lnTo>
                    <a:lnTo>
                      <a:pt x="78" y="114"/>
                    </a:lnTo>
                    <a:lnTo>
                      <a:pt x="83" y="104"/>
                    </a:lnTo>
                    <a:lnTo>
                      <a:pt x="83" y="8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1087">
                <a:extLst>
                  <a:ext uri="{FF2B5EF4-FFF2-40B4-BE49-F238E27FC236}">
                    <a16:creationId xmlns:a16="http://schemas.microsoft.com/office/drawing/2014/main" id="{D4EB352E-AF7B-D4AE-1388-2257C38AC0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783"/>
                <a:ext cx="7" cy="11"/>
              </a:xfrm>
              <a:custGeom>
                <a:avLst/>
                <a:gdLst>
                  <a:gd name="T0" fmla="*/ 32 w 33"/>
                  <a:gd name="T1" fmla="*/ 1 h 55"/>
                  <a:gd name="T2" fmla="*/ 26 w 33"/>
                  <a:gd name="T3" fmla="*/ 0 h 55"/>
                  <a:gd name="T4" fmla="*/ 9 w 33"/>
                  <a:gd name="T5" fmla="*/ 1 h 55"/>
                  <a:gd name="T6" fmla="*/ 5 w 33"/>
                  <a:gd name="T7" fmla="*/ 2 h 55"/>
                  <a:gd name="T8" fmla="*/ 4 w 33"/>
                  <a:gd name="T9" fmla="*/ 5 h 55"/>
                  <a:gd name="T10" fmla="*/ 0 w 33"/>
                  <a:gd name="T11" fmla="*/ 15 h 55"/>
                  <a:gd name="T12" fmla="*/ 2 w 33"/>
                  <a:gd name="T13" fmla="*/ 17 h 55"/>
                  <a:gd name="T14" fmla="*/ 5 w 33"/>
                  <a:gd name="T15" fmla="*/ 19 h 55"/>
                  <a:gd name="T16" fmla="*/ 10 w 33"/>
                  <a:gd name="T17" fmla="*/ 22 h 55"/>
                  <a:gd name="T18" fmla="*/ 11 w 33"/>
                  <a:gd name="T19" fmla="*/ 22 h 55"/>
                  <a:gd name="T20" fmla="*/ 13 w 33"/>
                  <a:gd name="T21" fmla="*/ 23 h 55"/>
                  <a:gd name="T22" fmla="*/ 15 w 33"/>
                  <a:gd name="T23" fmla="*/ 23 h 55"/>
                  <a:gd name="T24" fmla="*/ 19 w 33"/>
                  <a:gd name="T25" fmla="*/ 26 h 55"/>
                  <a:gd name="T26" fmla="*/ 19 w 33"/>
                  <a:gd name="T27" fmla="*/ 31 h 55"/>
                  <a:gd name="T28" fmla="*/ 19 w 33"/>
                  <a:gd name="T29" fmla="*/ 35 h 55"/>
                  <a:gd name="T30" fmla="*/ 17 w 33"/>
                  <a:gd name="T31" fmla="*/ 36 h 55"/>
                  <a:gd name="T32" fmla="*/ 19 w 33"/>
                  <a:gd name="T33" fmla="*/ 41 h 55"/>
                  <a:gd name="T34" fmla="*/ 25 w 33"/>
                  <a:gd name="T35" fmla="*/ 53 h 55"/>
                  <a:gd name="T36" fmla="*/ 26 w 33"/>
                  <a:gd name="T37" fmla="*/ 55 h 55"/>
                  <a:gd name="T38" fmla="*/ 31 w 33"/>
                  <a:gd name="T39" fmla="*/ 55 h 55"/>
                  <a:gd name="T40" fmla="*/ 31 w 33"/>
                  <a:gd name="T41" fmla="*/ 53 h 55"/>
                  <a:gd name="T42" fmla="*/ 31 w 33"/>
                  <a:gd name="T43" fmla="*/ 52 h 55"/>
                  <a:gd name="T44" fmla="*/ 32 w 33"/>
                  <a:gd name="T45" fmla="*/ 52 h 55"/>
                  <a:gd name="T46" fmla="*/ 33 w 33"/>
                  <a:gd name="T47" fmla="*/ 49 h 55"/>
                  <a:gd name="T48" fmla="*/ 33 w 33"/>
                  <a:gd name="T49" fmla="*/ 41 h 55"/>
                  <a:gd name="T50" fmla="*/ 32 w 33"/>
                  <a:gd name="T51" fmla="*/ 30 h 55"/>
                  <a:gd name="T52" fmla="*/ 33 w 33"/>
                  <a:gd name="T53" fmla="*/ 24 h 55"/>
                  <a:gd name="T54" fmla="*/ 33 w 33"/>
                  <a:gd name="T55" fmla="*/ 9 h 55"/>
                  <a:gd name="T56" fmla="*/ 32 w 33"/>
                  <a:gd name="T57" fmla="*/ 3 h 55"/>
                  <a:gd name="T58" fmla="*/ 32 w 33"/>
                  <a:gd name="T59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3" h="55">
                    <a:moveTo>
                      <a:pt x="32" y="1"/>
                    </a:moveTo>
                    <a:lnTo>
                      <a:pt x="26" y="0"/>
                    </a:lnTo>
                    <a:lnTo>
                      <a:pt x="9" y="1"/>
                    </a:lnTo>
                    <a:lnTo>
                      <a:pt x="5" y="2"/>
                    </a:lnTo>
                    <a:lnTo>
                      <a:pt x="4" y="5"/>
                    </a:lnTo>
                    <a:lnTo>
                      <a:pt x="0" y="15"/>
                    </a:lnTo>
                    <a:lnTo>
                      <a:pt x="2" y="17"/>
                    </a:lnTo>
                    <a:lnTo>
                      <a:pt x="5" y="19"/>
                    </a:lnTo>
                    <a:lnTo>
                      <a:pt x="10" y="22"/>
                    </a:lnTo>
                    <a:lnTo>
                      <a:pt x="11" y="22"/>
                    </a:lnTo>
                    <a:lnTo>
                      <a:pt x="13" y="23"/>
                    </a:lnTo>
                    <a:lnTo>
                      <a:pt x="15" y="23"/>
                    </a:lnTo>
                    <a:lnTo>
                      <a:pt x="19" y="26"/>
                    </a:lnTo>
                    <a:lnTo>
                      <a:pt x="19" y="31"/>
                    </a:lnTo>
                    <a:lnTo>
                      <a:pt x="19" y="35"/>
                    </a:lnTo>
                    <a:lnTo>
                      <a:pt x="17" y="36"/>
                    </a:lnTo>
                    <a:lnTo>
                      <a:pt x="19" y="41"/>
                    </a:lnTo>
                    <a:lnTo>
                      <a:pt x="25" y="53"/>
                    </a:lnTo>
                    <a:lnTo>
                      <a:pt x="26" y="55"/>
                    </a:lnTo>
                    <a:lnTo>
                      <a:pt x="31" y="55"/>
                    </a:lnTo>
                    <a:lnTo>
                      <a:pt x="31" y="53"/>
                    </a:lnTo>
                    <a:lnTo>
                      <a:pt x="31" y="52"/>
                    </a:lnTo>
                    <a:lnTo>
                      <a:pt x="32" y="52"/>
                    </a:lnTo>
                    <a:lnTo>
                      <a:pt x="33" y="49"/>
                    </a:lnTo>
                    <a:lnTo>
                      <a:pt x="33" y="41"/>
                    </a:lnTo>
                    <a:lnTo>
                      <a:pt x="32" y="30"/>
                    </a:lnTo>
                    <a:lnTo>
                      <a:pt x="33" y="24"/>
                    </a:lnTo>
                    <a:lnTo>
                      <a:pt x="33" y="9"/>
                    </a:lnTo>
                    <a:lnTo>
                      <a:pt x="32" y="3"/>
                    </a:lnTo>
                    <a:lnTo>
                      <a:pt x="32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088">
                <a:extLst>
                  <a:ext uri="{FF2B5EF4-FFF2-40B4-BE49-F238E27FC236}">
                    <a16:creationId xmlns:a16="http://schemas.microsoft.com/office/drawing/2014/main" id="{DEDC6DC5-E571-5AAF-CD5E-722996E758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5" y="2670"/>
                <a:ext cx="10" cy="16"/>
              </a:xfrm>
              <a:custGeom>
                <a:avLst/>
                <a:gdLst>
                  <a:gd name="T0" fmla="*/ 13 w 50"/>
                  <a:gd name="T1" fmla="*/ 3 h 77"/>
                  <a:gd name="T2" fmla="*/ 11 w 50"/>
                  <a:gd name="T3" fmla="*/ 0 h 77"/>
                  <a:gd name="T4" fmla="*/ 9 w 50"/>
                  <a:gd name="T5" fmla="*/ 1 h 77"/>
                  <a:gd name="T6" fmla="*/ 5 w 50"/>
                  <a:gd name="T7" fmla="*/ 3 h 77"/>
                  <a:gd name="T8" fmla="*/ 4 w 50"/>
                  <a:gd name="T9" fmla="*/ 9 h 77"/>
                  <a:gd name="T10" fmla="*/ 4 w 50"/>
                  <a:gd name="T11" fmla="*/ 13 h 77"/>
                  <a:gd name="T12" fmla="*/ 4 w 50"/>
                  <a:gd name="T13" fmla="*/ 14 h 77"/>
                  <a:gd name="T14" fmla="*/ 5 w 50"/>
                  <a:gd name="T15" fmla="*/ 16 h 77"/>
                  <a:gd name="T16" fmla="*/ 5 w 50"/>
                  <a:gd name="T17" fmla="*/ 21 h 77"/>
                  <a:gd name="T18" fmla="*/ 2 w 50"/>
                  <a:gd name="T19" fmla="*/ 23 h 77"/>
                  <a:gd name="T20" fmla="*/ 2 w 50"/>
                  <a:gd name="T21" fmla="*/ 27 h 77"/>
                  <a:gd name="T22" fmla="*/ 2 w 50"/>
                  <a:gd name="T23" fmla="*/ 38 h 77"/>
                  <a:gd name="T24" fmla="*/ 0 w 50"/>
                  <a:gd name="T25" fmla="*/ 43 h 77"/>
                  <a:gd name="T26" fmla="*/ 2 w 50"/>
                  <a:gd name="T27" fmla="*/ 49 h 77"/>
                  <a:gd name="T28" fmla="*/ 8 w 50"/>
                  <a:gd name="T29" fmla="*/ 56 h 77"/>
                  <a:gd name="T30" fmla="*/ 10 w 50"/>
                  <a:gd name="T31" fmla="*/ 60 h 77"/>
                  <a:gd name="T32" fmla="*/ 14 w 50"/>
                  <a:gd name="T33" fmla="*/ 63 h 77"/>
                  <a:gd name="T34" fmla="*/ 20 w 50"/>
                  <a:gd name="T35" fmla="*/ 66 h 77"/>
                  <a:gd name="T36" fmla="*/ 25 w 50"/>
                  <a:gd name="T37" fmla="*/ 72 h 77"/>
                  <a:gd name="T38" fmla="*/ 27 w 50"/>
                  <a:gd name="T39" fmla="*/ 76 h 77"/>
                  <a:gd name="T40" fmla="*/ 30 w 50"/>
                  <a:gd name="T41" fmla="*/ 77 h 77"/>
                  <a:gd name="T42" fmla="*/ 32 w 50"/>
                  <a:gd name="T43" fmla="*/ 73 h 77"/>
                  <a:gd name="T44" fmla="*/ 33 w 50"/>
                  <a:gd name="T45" fmla="*/ 71 h 77"/>
                  <a:gd name="T46" fmla="*/ 36 w 50"/>
                  <a:gd name="T47" fmla="*/ 69 h 77"/>
                  <a:gd name="T48" fmla="*/ 40 w 50"/>
                  <a:gd name="T49" fmla="*/ 66 h 77"/>
                  <a:gd name="T50" fmla="*/ 48 w 50"/>
                  <a:gd name="T51" fmla="*/ 70 h 77"/>
                  <a:gd name="T52" fmla="*/ 50 w 50"/>
                  <a:gd name="T53" fmla="*/ 64 h 77"/>
                  <a:gd name="T54" fmla="*/ 48 w 50"/>
                  <a:gd name="T55" fmla="*/ 64 h 77"/>
                  <a:gd name="T56" fmla="*/ 40 w 50"/>
                  <a:gd name="T57" fmla="*/ 59 h 77"/>
                  <a:gd name="T58" fmla="*/ 39 w 50"/>
                  <a:gd name="T59" fmla="*/ 56 h 77"/>
                  <a:gd name="T60" fmla="*/ 43 w 50"/>
                  <a:gd name="T61" fmla="*/ 50 h 77"/>
                  <a:gd name="T62" fmla="*/ 47 w 50"/>
                  <a:gd name="T63" fmla="*/ 47 h 77"/>
                  <a:gd name="T64" fmla="*/ 45 w 50"/>
                  <a:gd name="T65" fmla="*/ 43 h 77"/>
                  <a:gd name="T66" fmla="*/ 45 w 50"/>
                  <a:gd name="T67" fmla="*/ 42 h 77"/>
                  <a:gd name="T68" fmla="*/ 44 w 50"/>
                  <a:gd name="T69" fmla="*/ 41 h 77"/>
                  <a:gd name="T70" fmla="*/ 38 w 50"/>
                  <a:gd name="T71" fmla="*/ 38 h 77"/>
                  <a:gd name="T72" fmla="*/ 34 w 50"/>
                  <a:gd name="T73" fmla="*/ 37 h 77"/>
                  <a:gd name="T74" fmla="*/ 31 w 50"/>
                  <a:gd name="T75" fmla="*/ 33 h 77"/>
                  <a:gd name="T76" fmla="*/ 27 w 50"/>
                  <a:gd name="T77" fmla="*/ 29 h 77"/>
                  <a:gd name="T78" fmla="*/ 25 w 50"/>
                  <a:gd name="T79" fmla="*/ 26 h 77"/>
                  <a:gd name="T80" fmla="*/ 20 w 50"/>
                  <a:gd name="T81" fmla="*/ 27 h 77"/>
                  <a:gd name="T82" fmla="*/ 14 w 50"/>
                  <a:gd name="T83" fmla="*/ 29 h 77"/>
                  <a:gd name="T84" fmla="*/ 11 w 50"/>
                  <a:gd name="T85" fmla="*/ 30 h 77"/>
                  <a:gd name="T86" fmla="*/ 10 w 50"/>
                  <a:gd name="T87" fmla="*/ 29 h 77"/>
                  <a:gd name="T88" fmla="*/ 11 w 50"/>
                  <a:gd name="T89" fmla="*/ 27 h 77"/>
                  <a:gd name="T90" fmla="*/ 16 w 50"/>
                  <a:gd name="T91" fmla="*/ 14 h 77"/>
                  <a:gd name="T92" fmla="*/ 16 w 50"/>
                  <a:gd name="T93" fmla="*/ 9 h 77"/>
                  <a:gd name="T94" fmla="*/ 15 w 50"/>
                  <a:gd name="T95" fmla="*/ 7 h 77"/>
                  <a:gd name="T96" fmla="*/ 13 w 50"/>
                  <a:gd name="T97" fmla="*/ 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77">
                    <a:moveTo>
                      <a:pt x="13" y="3"/>
                    </a:moveTo>
                    <a:lnTo>
                      <a:pt x="11" y="0"/>
                    </a:lnTo>
                    <a:lnTo>
                      <a:pt x="9" y="1"/>
                    </a:lnTo>
                    <a:lnTo>
                      <a:pt x="5" y="3"/>
                    </a:lnTo>
                    <a:lnTo>
                      <a:pt x="4" y="9"/>
                    </a:lnTo>
                    <a:lnTo>
                      <a:pt x="4" y="13"/>
                    </a:lnTo>
                    <a:lnTo>
                      <a:pt x="4" y="14"/>
                    </a:lnTo>
                    <a:lnTo>
                      <a:pt x="5" y="16"/>
                    </a:lnTo>
                    <a:lnTo>
                      <a:pt x="5" y="21"/>
                    </a:lnTo>
                    <a:lnTo>
                      <a:pt x="2" y="23"/>
                    </a:lnTo>
                    <a:lnTo>
                      <a:pt x="2" y="27"/>
                    </a:lnTo>
                    <a:lnTo>
                      <a:pt x="2" y="38"/>
                    </a:lnTo>
                    <a:lnTo>
                      <a:pt x="0" y="43"/>
                    </a:lnTo>
                    <a:lnTo>
                      <a:pt x="2" y="49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14" y="63"/>
                    </a:lnTo>
                    <a:lnTo>
                      <a:pt x="20" y="66"/>
                    </a:lnTo>
                    <a:lnTo>
                      <a:pt x="25" y="72"/>
                    </a:lnTo>
                    <a:lnTo>
                      <a:pt x="27" y="76"/>
                    </a:lnTo>
                    <a:lnTo>
                      <a:pt x="30" y="77"/>
                    </a:lnTo>
                    <a:lnTo>
                      <a:pt x="32" y="73"/>
                    </a:lnTo>
                    <a:lnTo>
                      <a:pt x="33" y="71"/>
                    </a:lnTo>
                    <a:lnTo>
                      <a:pt x="36" y="69"/>
                    </a:lnTo>
                    <a:lnTo>
                      <a:pt x="40" y="66"/>
                    </a:lnTo>
                    <a:lnTo>
                      <a:pt x="48" y="70"/>
                    </a:lnTo>
                    <a:lnTo>
                      <a:pt x="50" y="64"/>
                    </a:lnTo>
                    <a:lnTo>
                      <a:pt x="48" y="64"/>
                    </a:lnTo>
                    <a:lnTo>
                      <a:pt x="40" y="59"/>
                    </a:lnTo>
                    <a:lnTo>
                      <a:pt x="39" y="56"/>
                    </a:lnTo>
                    <a:lnTo>
                      <a:pt x="43" y="50"/>
                    </a:lnTo>
                    <a:lnTo>
                      <a:pt x="47" y="47"/>
                    </a:lnTo>
                    <a:lnTo>
                      <a:pt x="45" y="43"/>
                    </a:lnTo>
                    <a:lnTo>
                      <a:pt x="45" y="42"/>
                    </a:lnTo>
                    <a:lnTo>
                      <a:pt x="44" y="41"/>
                    </a:lnTo>
                    <a:lnTo>
                      <a:pt x="38" y="38"/>
                    </a:lnTo>
                    <a:lnTo>
                      <a:pt x="34" y="37"/>
                    </a:lnTo>
                    <a:lnTo>
                      <a:pt x="31" y="33"/>
                    </a:lnTo>
                    <a:lnTo>
                      <a:pt x="27" y="29"/>
                    </a:lnTo>
                    <a:lnTo>
                      <a:pt x="25" y="26"/>
                    </a:lnTo>
                    <a:lnTo>
                      <a:pt x="20" y="27"/>
                    </a:lnTo>
                    <a:lnTo>
                      <a:pt x="14" y="29"/>
                    </a:lnTo>
                    <a:lnTo>
                      <a:pt x="11" y="30"/>
                    </a:lnTo>
                    <a:lnTo>
                      <a:pt x="10" y="29"/>
                    </a:lnTo>
                    <a:lnTo>
                      <a:pt x="11" y="27"/>
                    </a:lnTo>
                    <a:lnTo>
                      <a:pt x="16" y="14"/>
                    </a:lnTo>
                    <a:lnTo>
                      <a:pt x="16" y="9"/>
                    </a:lnTo>
                    <a:lnTo>
                      <a:pt x="15" y="7"/>
                    </a:ln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1089">
                <a:extLst>
                  <a:ext uri="{FF2B5EF4-FFF2-40B4-BE49-F238E27FC236}">
                    <a16:creationId xmlns:a16="http://schemas.microsoft.com/office/drawing/2014/main" id="{F49E84AD-9803-D203-A2FE-FE21A48D2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0" y="2658"/>
                <a:ext cx="15" cy="34"/>
              </a:xfrm>
              <a:custGeom>
                <a:avLst/>
                <a:gdLst>
                  <a:gd name="T0" fmla="*/ 55 w 77"/>
                  <a:gd name="T1" fmla="*/ 99 h 168"/>
                  <a:gd name="T2" fmla="*/ 55 w 77"/>
                  <a:gd name="T3" fmla="*/ 112 h 168"/>
                  <a:gd name="T4" fmla="*/ 60 w 77"/>
                  <a:gd name="T5" fmla="*/ 123 h 168"/>
                  <a:gd name="T6" fmla="*/ 76 w 77"/>
                  <a:gd name="T7" fmla="*/ 143 h 168"/>
                  <a:gd name="T8" fmla="*/ 76 w 77"/>
                  <a:gd name="T9" fmla="*/ 152 h 168"/>
                  <a:gd name="T10" fmla="*/ 72 w 77"/>
                  <a:gd name="T11" fmla="*/ 163 h 168"/>
                  <a:gd name="T12" fmla="*/ 69 w 77"/>
                  <a:gd name="T13" fmla="*/ 167 h 168"/>
                  <a:gd name="T14" fmla="*/ 63 w 77"/>
                  <a:gd name="T15" fmla="*/ 167 h 168"/>
                  <a:gd name="T16" fmla="*/ 56 w 77"/>
                  <a:gd name="T17" fmla="*/ 162 h 168"/>
                  <a:gd name="T18" fmla="*/ 58 w 77"/>
                  <a:gd name="T19" fmla="*/ 156 h 168"/>
                  <a:gd name="T20" fmla="*/ 61 w 77"/>
                  <a:gd name="T21" fmla="*/ 154 h 168"/>
                  <a:gd name="T22" fmla="*/ 65 w 77"/>
                  <a:gd name="T23" fmla="*/ 152 h 168"/>
                  <a:gd name="T24" fmla="*/ 61 w 77"/>
                  <a:gd name="T25" fmla="*/ 149 h 168"/>
                  <a:gd name="T26" fmla="*/ 53 w 77"/>
                  <a:gd name="T27" fmla="*/ 145 h 168"/>
                  <a:gd name="T28" fmla="*/ 50 w 77"/>
                  <a:gd name="T29" fmla="*/ 134 h 168"/>
                  <a:gd name="T30" fmla="*/ 47 w 77"/>
                  <a:gd name="T31" fmla="*/ 127 h 168"/>
                  <a:gd name="T32" fmla="*/ 43 w 77"/>
                  <a:gd name="T33" fmla="*/ 134 h 168"/>
                  <a:gd name="T34" fmla="*/ 39 w 77"/>
                  <a:gd name="T35" fmla="*/ 137 h 168"/>
                  <a:gd name="T36" fmla="*/ 38 w 77"/>
                  <a:gd name="T37" fmla="*/ 138 h 168"/>
                  <a:gd name="T38" fmla="*/ 31 w 77"/>
                  <a:gd name="T39" fmla="*/ 133 h 168"/>
                  <a:gd name="T40" fmla="*/ 24 w 77"/>
                  <a:gd name="T41" fmla="*/ 112 h 168"/>
                  <a:gd name="T42" fmla="*/ 20 w 77"/>
                  <a:gd name="T43" fmla="*/ 111 h 168"/>
                  <a:gd name="T44" fmla="*/ 13 w 77"/>
                  <a:gd name="T45" fmla="*/ 116 h 168"/>
                  <a:gd name="T46" fmla="*/ 4 w 77"/>
                  <a:gd name="T47" fmla="*/ 120 h 168"/>
                  <a:gd name="T48" fmla="*/ 0 w 77"/>
                  <a:gd name="T49" fmla="*/ 112 h 168"/>
                  <a:gd name="T50" fmla="*/ 7 w 77"/>
                  <a:gd name="T51" fmla="*/ 95 h 168"/>
                  <a:gd name="T52" fmla="*/ 15 w 77"/>
                  <a:gd name="T53" fmla="*/ 91 h 168"/>
                  <a:gd name="T54" fmla="*/ 18 w 77"/>
                  <a:gd name="T55" fmla="*/ 89 h 168"/>
                  <a:gd name="T56" fmla="*/ 21 w 77"/>
                  <a:gd name="T57" fmla="*/ 89 h 168"/>
                  <a:gd name="T58" fmla="*/ 29 w 77"/>
                  <a:gd name="T59" fmla="*/ 86 h 168"/>
                  <a:gd name="T60" fmla="*/ 30 w 77"/>
                  <a:gd name="T61" fmla="*/ 85 h 168"/>
                  <a:gd name="T62" fmla="*/ 31 w 77"/>
                  <a:gd name="T63" fmla="*/ 83 h 168"/>
                  <a:gd name="T64" fmla="*/ 29 w 77"/>
                  <a:gd name="T65" fmla="*/ 76 h 168"/>
                  <a:gd name="T66" fmla="*/ 27 w 77"/>
                  <a:gd name="T67" fmla="*/ 72 h 168"/>
                  <a:gd name="T68" fmla="*/ 16 w 77"/>
                  <a:gd name="T69" fmla="*/ 69 h 168"/>
                  <a:gd name="T70" fmla="*/ 10 w 77"/>
                  <a:gd name="T71" fmla="*/ 75 h 168"/>
                  <a:gd name="T72" fmla="*/ 6 w 77"/>
                  <a:gd name="T73" fmla="*/ 72 h 168"/>
                  <a:gd name="T74" fmla="*/ 9 w 77"/>
                  <a:gd name="T75" fmla="*/ 63 h 168"/>
                  <a:gd name="T76" fmla="*/ 16 w 77"/>
                  <a:gd name="T77" fmla="*/ 63 h 168"/>
                  <a:gd name="T78" fmla="*/ 21 w 77"/>
                  <a:gd name="T79" fmla="*/ 58 h 168"/>
                  <a:gd name="T80" fmla="*/ 26 w 77"/>
                  <a:gd name="T81" fmla="*/ 54 h 168"/>
                  <a:gd name="T82" fmla="*/ 32 w 77"/>
                  <a:gd name="T83" fmla="*/ 42 h 168"/>
                  <a:gd name="T84" fmla="*/ 29 w 77"/>
                  <a:gd name="T85" fmla="*/ 26 h 168"/>
                  <a:gd name="T86" fmla="*/ 27 w 77"/>
                  <a:gd name="T87" fmla="*/ 22 h 168"/>
                  <a:gd name="T88" fmla="*/ 31 w 77"/>
                  <a:gd name="T89" fmla="*/ 17 h 168"/>
                  <a:gd name="T90" fmla="*/ 32 w 77"/>
                  <a:gd name="T91" fmla="*/ 12 h 168"/>
                  <a:gd name="T92" fmla="*/ 31 w 77"/>
                  <a:gd name="T93" fmla="*/ 8 h 168"/>
                  <a:gd name="T94" fmla="*/ 33 w 77"/>
                  <a:gd name="T95" fmla="*/ 5 h 168"/>
                  <a:gd name="T96" fmla="*/ 39 w 77"/>
                  <a:gd name="T97" fmla="*/ 0 h 168"/>
                  <a:gd name="T98" fmla="*/ 43 w 77"/>
                  <a:gd name="T99" fmla="*/ 3 h 168"/>
                  <a:gd name="T100" fmla="*/ 44 w 77"/>
                  <a:gd name="T101" fmla="*/ 11 h 168"/>
                  <a:gd name="T102" fmla="*/ 58 w 77"/>
                  <a:gd name="T103" fmla="*/ 15 h 168"/>
                  <a:gd name="T104" fmla="*/ 60 w 77"/>
                  <a:gd name="T105" fmla="*/ 18 h 168"/>
                  <a:gd name="T106" fmla="*/ 59 w 77"/>
                  <a:gd name="T107" fmla="*/ 29 h 168"/>
                  <a:gd name="T108" fmla="*/ 55 w 77"/>
                  <a:gd name="T109" fmla="*/ 31 h 168"/>
                  <a:gd name="T110" fmla="*/ 55 w 77"/>
                  <a:gd name="T111" fmla="*/ 35 h 168"/>
                  <a:gd name="T112" fmla="*/ 50 w 77"/>
                  <a:gd name="T113" fmla="*/ 41 h 168"/>
                  <a:gd name="T114" fmla="*/ 50 w 77"/>
                  <a:gd name="T115" fmla="*/ 51 h 168"/>
                  <a:gd name="T116" fmla="*/ 55 w 77"/>
                  <a:gd name="T117" fmla="*/ 54 h 168"/>
                  <a:gd name="T118" fmla="*/ 58 w 77"/>
                  <a:gd name="T119" fmla="*/ 60 h 168"/>
                  <a:gd name="T120" fmla="*/ 59 w 77"/>
                  <a:gd name="T121" fmla="*/ 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7" h="168">
                    <a:moveTo>
                      <a:pt x="59" y="68"/>
                    </a:moveTo>
                    <a:lnTo>
                      <a:pt x="55" y="99"/>
                    </a:lnTo>
                    <a:lnTo>
                      <a:pt x="54" y="105"/>
                    </a:lnTo>
                    <a:lnTo>
                      <a:pt x="55" y="112"/>
                    </a:lnTo>
                    <a:lnTo>
                      <a:pt x="56" y="117"/>
                    </a:lnTo>
                    <a:lnTo>
                      <a:pt x="60" y="123"/>
                    </a:lnTo>
                    <a:lnTo>
                      <a:pt x="70" y="134"/>
                    </a:lnTo>
                    <a:lnTo>
                      <a:pt x="76" y="143"/>
                    </a:lnTo>
                    <a:lnTo>
                      <a:pt x="77" y="146"/>
                    </a:lnTo>
                    <a:lnTo>
                      <a:pt x="76" y="152"/>
                    </a:lnTo>
                    <a:lnTo>
                      <a:pt x="75" y="156"/>
                    </a:lnTo>
                    <a:lnTo>
                      <a:pt x="72" y="163"/>
                    </a:lnTo>
                    <a:lnTo>
                      <a:pt x="70" y="167"/>
                    </a:lnTo>
                    <a:lnTo>
                      <a:pt x="69" y="167"/>
                    </a:lnTo>
                    <a:lnTo>
                      <a:pt x="69" y="168"/>
                    </a:lnTo>
                    <a:lnTo>
                      <a:pt x="63" y="167"/>
                    </a:lnTo>
                    <a:lnTo>
                      <a:pt x="60" y="163"/>
                    </a:lnTo>
                    <a:lnTo>
                      <a:pt x="56" y="162"/>
                    </a:lnTo>
                    <a:lnTo>
                      <a:pt x="56" y="161"/>
                    </a:lnTo>
                    <a:lnTo>
                      <a:pt x="58" y="156"/>
                    </a:lnTo>
                    <a:lnTo>
                      <a:pt x="61" y="155"/>
                    </a:lnTo>
                    <a:lnTo>
                      <a:pt x="61" y="154"/>
                    </a:lnTo>
                    <a:lnTo>
                      <a:pt x="63" y="154"/>
                    </a:lnTo>
                    <a:lnTo>
                      <a:pt x="65" y="152"/>
                    </a:lnTo>
                    <a:lnTo>
                      <a:pt x="64" y="149"/>
                    </a:lnTo>
                    <a:lnTo>
                      <a:pt x="61" y="149"/>
                    </a:lnTo>
                    <a:lnTo>
                      <a:pt x="56" y="148"/>
                    </a:lnTo>
                    <a:lnTo>
                      <a:pt x="53" y="145"/>
                    </a:lnTo>
                    <a:lnTo>
                      <a:pt x="50" y="142"/>
                    </a:lnTo>
                    <a:lnTo>
                      <a:pt x="50" y="134"/>
                    </a:lnTo>
                    <a:lnTo>
                      <a:pt x="49" y="128"/>
                    </a:lnTo>
                    <a:lnTo>
                      <a:pt x="47" y="127"/>
                    </a:lnTo>
                    <a:lnTo>
                      <a:pt x="44" y="127"/>
                    </a:lnTo>
                    <a:lnTo>
                      <a:pt x="43" y="134"/>
                    </a:lnTo>
                    <a:lnTo>
                      <a:pt x="42" y="137"/>
                    </a:lnTo>
                    <a:lnTo>
                      <a:pt x="39" y="137"/>
                    </a:lnTo>
                    <a:lnTo>
                      <a:pt x="38" y="137"/>
                    </a:lnTo>
                    <a:lnTo>
                      <a:pt x="38" y="138"/>
                    </a:lnTo>
                    <a:lnTo>
                      <a:pt x="32" y="137"/>
                    </a:lnTo>
                    <a:lnTo>
                      <a:pt x="31" y="133"/>
                    </a:lnTo>
                    <a:lnTo>
                      <a:pt x="26" y="121"/>
                    </a:lnTo>
                    <a:lnTo>
                      <a:pt x="24" y="112"/>
                    </a:lnTo>
                    <a:lnTo>
                      <a:pt x="21" y="110"/>
                    </a:lnTo>
                    <a:lnTo>
                      <a:pt x="20" y="111"/>
                    </a:lnTo>
                    <a:lnTo>
                      <a:pt x="16" y="112"/>
                    </a:lnTo>
                    <a:lnTo>
                      <a:pt x="13" y="116"/>
                    </a:lnTo>
                    <a:lnTo>
                      <a:pt x="7" y="118"/>
                    </a:lnTo>
                    <a:lnTo>
                      <a:pt x="4" y="120"/>
                    </a:lnTo>
                    <a:lnTo>
                      <a:pt x="1" y="117"/>
                    </a:lnTo>
                    <a:lnTo>
                      <a:pt x="0" y="112"/>
                    </a:lnTo>
                    <a:lnTo>
                      <a:pt x="0" y="104"/>
                    </a:lnTo>
                    <a:lnTo>
                      <a:pt x="7" y="95"/>
                    </a:lnTo>
                    <a:lnTo>
                      <a:pt x="10" y="92"/>
                    </a:lnTo>
                    <a:lnTo>
                      <a:pt x="15" y="91"/>
                    </a:lnTo>
                    <a:lnTo>
                      <a:pt x="18" y="91"/>
                    </a:lnTo>
                    <a:lnTo>
                      <a:pt x="18" y="89"/>
                    </a:lnTo>
                    <a:lnTo>
                      <a:pt x="19" y="89"/>
                    </a:lnTo>
                    <a:lnTo>
                      <a:pt x="21" y="89"/>
                    </a:lnTo>
                    <a:lnTo>
                      <a:pt x="25" y="86"/>
                    </a:lnTo>
                    <a:lnTo>
                      <a:pt x="29" y="86"/>
                    </a:lnTo>
                    <a:lnTo>
                      <a:pt x="29" y="85"/>
                    </a:lnTo>
                    <a:lnTo>
                      <a:pt x="30" y="85"/>
                    </a:lnTo>
                    <a:lnTo>
                      <a:pt x="30" y="83"/>
                    </a:lnTo>
                    <a:lnTo>
                      <a:pt x="31" y="83"/>
                    </a:lnTo>
                    <a:lnTo>
                      <a:pt x="30" y="78"/>
                    </a:lnTo>
                    <a:lnTo>
                      <a:pt x="29" y="76"/>
                    </a:lnTo>
                    <a:lnTo>
                      <a:pt x="29" y="75"/>
                    </a:lnTo>
                    <a:lnTo>
                      <a:pt x="27" y="72"/>
                    </a:lnTo>
                    <a:lnTo>
                      <a:pt x="20" y="69"/>
                    </a:lnTo>
                    <a:lnTo>
                      <a:pt x="16" y="69"/>
                    </a:lnTo>
                    <a:lnTo>
                      <a:pt x="14" y="72"/>
                    </a:lnTo>
                    <a:lnTo>
                      <a:pt x="10" y="75"/>
                    </a:lnTo>
                    <a:lnTo>
                      <a:pt x="9" y="76"/>
                    </a:lnTo>
                    <a:lnTo>
                      <a:pt x="6" y="72"/>
                    </a:lnTo>
                    <a:lnTo>
                      <a:pt x="7" y="68"/>
                    </a:lnTo>
                    <a:lnTo>
                      <a:pt x="9" y="63"/>
                    </a:lnTo>
                    <a:lnTo>
                      <a:pt x="14" y="63"/>
                    </a:lnTo>
                    <a:lnTo>
                      <a:pt x="16" y="63"/>
                    </a:lnTo>
                    <a:lnTo>
                      <a:pt x="19" y="62"/>
                    </a:lnTo>
                    <a:lnTo>
                      <a:pt x="21" y="58"/>
                    </a:lnTo>
                    <a:lnTo>
                      <a:pt x="25" y="57"/>
                    </a:lnTo>
                    <a:lnTo>
                      <a:pt x="26" y="54"/>
                    </a:lnTo>
                    <a:lnTo>
                      <a:pt x="30" y="49"/>
                    </a:lnTo>
                    <a:lnTo>
                      <a:pt x="32" y="42"/>
                    </a:lnTo>
                    <a:lnTo>
                      <a:pt x="30" y="31"/>
                    </a:lnTo>
                    <a:lnTo>
                      <a:pt x="29" y="26"/>
                    </a:lnTo>
                    <a:lnTo>
                      <a:pt x="29" y="24"/>
                    </a:lnTo>
                    <a:lnTo>
                      <a:pt x="27" y="22"/>
                    </a:lnTo>
                    <a:lnTo>
                      <a:pt x="26" y="18"/>
                    </a:lnTo>
                    <a:lnTo>
                      <a:pt x="31" y="17"/>
                    </a:lnTo>
                    <a:lnTo>
                      <a:pt x="32" y="14"/>
                    </a:lnTo>
                    <a:lnTo>
                      <a:pt x="32" y="12"/>
                    </a:lnTo>
                    <a:lnTo>
                      <a:pt x="32" y="11"/>
                    </a:lnTo>
                    <a:lnTo>
                      <a:pt x="31" y="8"/>
                    </a:lnTo>
                    <a:lnTo>
                      <a:pt x="32" y="7"/>
                    </a:lnTo>
                    <a:lnTo>
                      <a:pt x="33" y="5"/>
                    </a:lnTo>
                    <a:lnTo>
                      <a:pt x="37" y="2"/>
                    </a:lnTo>
                    <a:lnTo>
                      <a:pt x="39" y="0"/>
                    </a:lnTo>
                    <a:lnTo>
                      <a:pt x="42" y="1"/>
                    </a:lnTo>
                    <a:lnTo>
                      <a:pt x="43" y="3"/>
                    </a:lnTo>
                    <a:lnTo>
                      <a:pt x="44" y="9"/>
                    </a:lnTo>
                    <a:lnTo>
                      <a:pt x="44" y="11"/>
                    </a:lnTo>
                    <a:lnTo>
                      <a:pt x="47" y="13"/>
                    </a:lnTo>
                    <a:lnTo>
                      <a:pt x="58" y="15"/>
                    </a:lnTo>
                    <a:lnTo>
                      <a:pt x="59" y="15"/>
                    </a:lnTo>
                    <a:lnTo>
                      <a:pt x="60" y="18"/>
                    </a:lnTo>
                    <a:lnTo>
                      <a:pt x="60" y="22"/>
                    </a:lnTo>
                    <a:lnTo>
                      <a:pt x="59" y="29"/>
                    </a:lnTo>
                    <a:lnTo>
                      <a:pt x="56" y="31"/>
                    </a:lnTo>
                    <a:lnTo>
                      <a:pt x="55" y="31"/>
                    </a:lnTo>
                    <a:lnTo>
                      <a:pt x="55" y="32"/>
                    </a:lnTo>
                    <a:lnTo>
                      <a:pt x="55" y="35"/>
                    </a:lnTo>
                    <a:lnTo>
                      <a:pt x="53" y="37"/>
                    </a:lnTo>
                    <a:lnTo>
                      <a:pt x="50" y="41"/>
                    </a:lnTo>
                    <a:lnTo>
                      <a:pt x="49" y="45"/>
                    </a:lnTo>
                    <a:lnTo>
                      <a:pt x="50" y="51"/>
                    </a:lnTo>
                    <a:lnTo>
                      <a:pt x="52" y="52"/>
                    </a:lnTo>
                    <a:lnTo>
                      <a:pt x="55" y="54"/>
                    </a:lnTo>
                    <a:lnTo>
                      <a:pt x="56" y="57"/>
                    </a:lnTo>
                    <a:lnTo>
                      <a:pt x="58" y="60"/>
                    </a:lnTo>
                    <a:lnTo>
                      <a:pt x="58" y="63"/>
                    </a:lnTo>
                    <a:lnTo>
                      <a:pt x="59" y="6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090">
                <a:extLst>
                  <a:ext uri="{FF2B5EF4-FFF2-40B4-BE49-F238E27FC236}">
                    <a16:creationId xmlns:a16="http://schemas.microsoft.com/office/drawing/2014/main" id="{30E71F71-BBF4-F20C-D1F6-91CD60CF5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704"/>
                <a:ext cx="9" cy="14"/>
              </a:xfrm>
              <a:custGeom>
                <a:avLst/>
                <a:gdLst>
                  <a:gd name="T0" fmla="*/ 24 w 47"/>
                  <a:gd name="T1" fmla="*/ 8 h 69"/>
                  <a:gd name="T2" fmla="*/ 23 w 47"/>
                  <a:gd name="T3" fmla="*/ 12 h 69"/>
                  <a:gd name="T4" fmla="*/ 18 w 47"/>
                  <a:gd name="T5" fmla="*/ 21 h 69"/>
                  <a:gd name="T6" fmla="*/ 16 w 47"/>
                  <a:gd name="T7" fmla="*/ 22 h 69"/>
                  <a:gd name="T8" fmla="*/ 16 w 47"/>
                  <a:gd name="T9" fmla="*/ 23 h 69"/>
                  <a:gd name="T10" fmla="*/ 17 w 47"/>
                  <a:gd name="T11" fmla="*/ 23 h 69"/>
                  <a:gd name="T12" fmla="*/ 21 w 47"/>
                  <a:gd name="T13" fmla="*/ 23 h 69"/>
                  <a:gd name="T14" fmla="*/ 23 w 47"/>
                  <a:gd name="T15" fmla="*/ 22 h 69"/>
                  <a:gd name="T16" fmla="*/ 24 w 47"/>
                  <a:gd name="T17" fmla="*/ 24 h 69"/>
                  <a:gd name="T18" fmla="*/ 24 w 47"/>
                  <a:gd name="T19" fmla="*/ 27 h 69"/>
                  <a:gd name="T20" fmla="*/ 21 w 47"/>
                  <a:gd name="T21" fmla="*/ 33 h 69"/>
                  <a:gd name="T22" fmla="*/ 19 w 47"/>
                  <a:gd name="T23" fmla="*/ 33 h 69"/>
                  <a:gd name="T24" fmla="*/ 21 w 47"/>
                  <a:gd name="T25" fmla="*/ 35 h 69"/>
                  <a:gd name="T26" fmla="*/ 28 w 47"/>
                  <a:gd name="T27" fmla="*/ 44 h 69"/>
                  <a:gd name="T28" fmla="*/ 32 w 47"/>
                  <a:gd name="T29" fmla="*/ 50 h 69"/>
                  <a:gd name="T30" fmla="*/ 35 w 47"/>
                  <a:gd name="T31" fmla="*/ 56 h 69"/>
                  <a:gd name="T32" fmla="*/ 47 w 47"/>
                  <a:gd name="T33" fmla="*/ 64 h 69"/>
                  <a:gd name="T34" fmla="*/ 47 w 47"/>
                  <a:gd name="T35" fmla="*/ 69 h 69"/>
                  <a:gd name="T36" fmla="*/ 38 w 47"/>
                  <a:gd name="T37" fmla="*/ 62 h 69"/>
                  <a:gd name="T38" fmla="*/ 33 w 47"/>
                  <a:gd name="T39" fmla="*/ 59 h 69"/>
                  <a:gd name="T40" fmla="*/ 29 w 47"/>
                  <a:gd name="T41" fmla="*/ 59 h 69"/>
                  <a:gd name="T42" fmla="*/ 26 w 47"/>
                  <a:gd name="T43" fmla="*/ 58 h 69"/>
                  <a:gd name="T44" fmla="*/ 23 w 47"/>
                  <a:gd name="T45" fmla="*/ 56 h 69"/>
                  <a:gd name="T46" fmla="*/ 18 w 47"/>
                  <a:gd name="T47" fmla="*/ 48 h 69"/>
                  <a:gd name="T48" fmla="*/ 4 w 47"/>
                  <a:gd name="T49" fmla="*/ 32 h 69"/>
                  <a:gd name="T50" fmla="*/ 0 w 47"/>
                  <a:gd name="T51" fmla="*/ 27 h 69"/>
                  <a:gd name="T52" fmla="*/ 0 w 47"/>
                  <a:gd name="T53" fmla="*/ 22 h 69"/>
                  <a:gd name="T54" fmla="*/ 1 w 47"/>
                  <a:gd name="T55" fmla="*/ 16 h 69"/>
                  <a:gd name="T56" fmla="*/ 6 w 47"/>
                  <a:gd name="T57" fmla="*/ 11 h 69"/>
                  <a:gd name="T58" fmla="*/ 6 w 47"/>
                  <a:gd name="T59" fmla="*/ 8 h 69"/>
                  <a:gd name="T60" fmla="*/ 9 w 47"/>
                  <a:gd name="T61" fmla="*/ 7 h 69"/>
                  <a:gd name="T62" fmla="*/ 17 w 47"/>
                  <a:gd name="T63" fmla="*/ 2 h 69"/>
                  <a:gd name="T64" fmla="*/ 18 w 47"/>
                  <a:gd name="T65" fmla="*/ 0 h 69"/>
                  <a:gd name="T66" fmla="*/ 21 w 47"/>
                  <a:gd name="T67" fmla="*/ 1 h 69"/>
                  <a:gd name="T68" fmla="*/ 22 w 47"/>
                  <a:gd name="T69" fmla="*/ 4 h 69"/>
                  <a:gd name="T70" fmla="*/ 24 w 47"/>
                  <a:gd name="T71" fmla="*/ 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7" h="69">
                    <a:moveTo>
                      <a:pt x="24" y="8"/>
                    </a:moveTo>
                    <a:lnTo>
                      <a:pt x="23" y="12"/>
                    </a:lnTo>
                    <a:lnTo>
                      <a:pt x="18" y="21"/>
                    </a:lnTo>
                    <a:lnTo>
                      <a:pt x="16" y="22"/>
                    </a:lnTo>
                    <a:lnTo>
                      <a:pt x="16" y="23"/>
                    </a:lnTo>
                    <a:lnTo>
                      <a:pt x="17" y="23"/>
                    </a:lnTo>
                    <a:lnTo>
                      <a:pt x="21" y="23"/>
                    </a:lnTo>
                    <a:lnTo>
                      <a:pt x="23" y="22"/>
                    </a:lnTo>
                    <a:lnTo>
                      <a:pt x="24" y="24"/>
                    </a:lnTo>
                    <a:lnTo>
                      <a:pt x="24" y="27"/>
                    </a:lnTo>
                    <a:lnTo>
                      <a:pt x="21" y="33"/>
                    </a:lnTo>
                    <a:lnTo>
                      <a:pt x="19" y="33"/>
                    </a:lnTo>
                    <a:lnTo>
                      <a:pt x="21" y="35"/>
                    </a:lnTo>
                    <a:lnTo>
                      <a:pt x="28" y="44"/>
                    </a:lnTo>
                    <a:lnTo>
                      <a:pt x="32" y="50"/>
                    </a:lnTo>
                    <a:lnTo>
                      <a:pt x="35" y="56"/>
                    </a:lnTo>
                    <a:lnTo>
                      <a:pt x="47" y="64"/>
                    </a:lnTo>
                    <a:lnTo>
                      <a:pt x="47" y="69"/>
                    </a:lnTo>
                    <a:lnTo>
                      <a:pt x="38" y="62"/>
                    </a:lnTo>
                    <a:lnTo>
                      <a:pt x="33" y="59"/>
                    </a:lnTo>
                    <a:lnTo>
                      <a:pt x="29" y="59"/>
                    </a:lnTo>
                    <a:lnTo>
                      <a:pt x="26" y="58"/>
                    </a:lnTo>
                    <a:lnTo>
                      <a:pt x="23" y="56"/>
                    </a:lnTo>
                    <a:lnTo>
                      <a:pt x="18" y="48"/>
                    </a:lnTo>
                    <a:lnTo>
                      <a:pt x="4" y="32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1" y="16"/>
                    </a:lnTo>
                    <a:lnTo>
                      <a:pt x="6" y="11"/>
                    </a:lnTo>
                    <a:lnTo>
                      <a:pt x="6" y="8"/>
                    </a:lnTo>
                    <a:lnTo>
                      <a:pt x="9" y="7"/>
                    </a:lnTo>
                    <a:lnTo>
                      <a:pt x="17" y="2"/>
                    </a:lnTo>
                    <a:lnTo>
                      <a:pt x="18" y="0"/>
                    </a:lnTo>
                    <a:lnTo>
                      <a:pt x="21" y="1"/>
                    </a:lnTo>
                    <a:lnTo>
                      <a:pt x="22" y="4"/>
                    </a:lnTo>
                    <a:lnTo>
                      <a:pt x="24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091">
                <a:extLst>
                  <a:ext uri="{FF2B5EF4-FFF2-40B4-BE49-F238E27FC236}">
                    <a16:creationId xmlns:a16="http://schemas.microsoft.com/office/drawing/2014/main" id="{E427FD40-F630-5164-1BB8-607507164E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2719"/>
                <a:ext cx="20" cy="34"/>
              </a:xfrm>
              <a:custGeom>
                <a:avLst/>
                <a:gdLst>
                  <a:gd name="T0" fmla="*/ 83 w 98"/>
                  <a:gd name="T1" fmla="*/ 104 h 173"/>
                  <a:gd name="T2" fmla="*/ 75 w 98"/>
                  <a:gd name="T3" fmla="*/ 115 h 173"/>
                  <a:gd name="T4" fmla="*/ 77 w 98"/>
                  <a:gd name="T5" fmla="*/ 117 h 173"/>
                  <a:gd name="T6" fmla="*/ 80 w 98"/>
                  <a:gd name="T7" fmla="*/ 117 h 173"/>
                  <a:gd name="T8" fmla="*/ 84 w 98"/>
                  <a:gd name="T9" fmla="*/ 116 h 173"/>
                  <a:gd name="T10" fmla="*/ 84 w 98"/>
                  <a:gd name="T11" fmla="*/ 111 h 173"/>
                  <a:gd name="T12" fmla="*/ 85 w 98"/>
                  <a:gd name="T13" fmla="*/ 110 h 173"/>
                  <a:gd name="T14" fmla="*/ 89 w 98"/>
                  <a:gd name="T15" fmla="*/ 110 h 173"/>
                  <a:gd name="T16" fmla="*/ 84 w 98"/>
                  <a:gd name="T17" fmla="*/ 132 h 173"/>
                  <a:gd name="T18" fmla="*/ 80 w 98"/>
                  <a:gd name="T19" fmla="*/ 139 h 173"/>
                  <a:gd name="T20" fmla="*/ 83 w 98"/>
                  <a:gd name="T21" fmla="*/ 151 h 173"/>
                  <a:gd name="T22" fmla="*/ 83 w 98"/>
                  <a:gd name="T23" fmla="*/ 168 h 173"/>
                  <a:gd name="T24" fmla="*/ 78 w 98"/>
                  <a:gd name="T25" fmla="*/ 173 h 173"/>
                  <a:gd name="T26" fmla="*/ 73 w 98"/>
                  <a:gd name="T27" fmla="*/ 166 h 173"/>
                  <a:gd name="T28" fmla="*/ 63 w 98"/>
                  <a:gd name="T29" fmla="*/ 163 h 173"/>
                  <a:gd name="T30" fmla="*/ 41 w 98"/>
                  <a:gd name="T31" fmla="*/ 167 h 173"/>
                  <a:gd name="T32" fmla="*/ 38 w 98"/>
                  <a:gd name="T33" fmla="*/ 163 h 173"/>
                  <a:gd name="T34" fmla="*/ 20 w 98"/>
                  <a:gd name="T35" fmla="*/ 144 h 173"/>
                  <a:gd name="T36" fmla="*/ 17 w 98"/>
                  <a:gd name="T37" fmla="*/ 138 h 173"/>
                  <a:gd name="T38" fmla="*/ 16 w 98"/>
                  <a:gd name="T39" fmla="*/ 125 h 173"/>
                  <a:gd name="T40" fmla="*/ 12 w 98"/>
                  <a:gd name="T41" fmla="*/ 122 h 173"/>
                  <a:gd name="T42" fmla="*/ 8 w 98"/>
                  <a:gd name="T43" fmla="*/ 126 h 173"/>
                  <a:gd name="T44" fmla="*/ 4 w 98"/>
                  <a:gd name="T45" fmla="*/ 126 h 173"/>
                  <a:gd name="T46" fmla="*/ 0 w 98"/>
                  <a:gd name="T47" fmla="*/ 126 h 173"/>
                  <a:gd name="T48" fmla="*/ 0 w 98"/>
                  <a:gd name="T49" fmla="*/ 122 h 173"/>
                  <a:gd name="T50" fmla="*/ 5 w 98"/>
                  <a:gd name="T51" fmla="*/ 119 h 173"/>
                  <a:gd name="T52" fmla="*/ 10 w 98"/>
                  <a:gd name="T53" fmla="*/ 108 h 173"/>
                  <a:gd name="T54" fmla="*/ 24 w 98"/>
                  <a:gd name="T55" fmla="*/ 98 h 173"/>
                  <a:gd name="T56" fmla="*/ 47 w 98"/>
                  <a:gd name="T57" fmla="*/ 83 h 173"/>
                  <a:gd name="T58" fmla="*/ 47 w 98"/>
                  <a:gd name="T59" fmla="*/ 80 h 173"/>
                  <a:gd name="T60" fmla="*/ 51 w 98"/>
                  <a:gd name="T61" fmla="*/ 77 h 173"/>
                  <a:gd name="T62" fmla="*/ 55 w 98"/>
                  <a:gd name="T63" fmla="*/ 65 h 173"/>
                  <a:gd name="T64" fmla="*/ 56 w 98"/>
                  <a:gd name="T65" fmla="*/ 59 h 173"/>
                  <a:gd name="T66" fmla="*/ 60 w 98"/>
                  <a:gd name="T67" fmla="*/ 34 h 173"/>
                  <a:gd name="T68" fmla="*/ 60 w 98"/>
                  <a:gd name="T69" fmla="*/ 30 h 173"/>
                  <a:gd name="T70" fmla="*/ 62 w 98"/>
                  <a:gd name="T71" fmla="*/ 20 h 173"/>
                  <a:gd name="T72" fmla="*/ 68 w 98"/>
                  <a:gd name="T73" fmla="*/ 1 h 173"/>
                  <a:gd name="T74" fmla="*/ 69 w 98"/>
                  <a:gd name="T75" fmla="*/ 2 h 173"/>
                  <a:gd name="T76" fmla="*/ 73 w 98"/>
                  <a:gd name="T77" fmla="*/ 13 h 173"/>
                  <a:gd name="T78" fmla="*/ 73 w 98"/>
                  <a:gd name="T79" fmla="*/ 20 h 173"/>
                  <a:gd name="T80" fmla="*/ 71 w 98"/>
                  <a:gd name="T81" fmla="*/ 29 h 173"/>
                  <a:gd name="T82" fmla="*/ 71 w 98"/>
                  <a:gd name="T83" fmla="*/ 36 h 173"/>
                  <a:gd name="T84" fmla="*/ 86 w 98"/>
                  <a:gd name="T85" fmla="*/ 37 h 173"/>
                  <a:gd name="T86" fmla="*/ 91 w 98"/>
                  <a:gd name="T87" fmla="*/ 28 h 173"/>
                  <a:gd name="T88" fmla="*/ 97 w 98"/>
                  <a:gd name="T89" fmla="*/ 31 h 173"/>
                  <a:gd name="T90" fmla="*/ 94 w 98"/>
                  <a:gd name="T91" fmla="*/ 62 h 173"/>
                  <a:gd name="T92" fmla="*/ 90 w 98"/>
                  <a:gd name="T93" fmla="*/ 70 h 173"/>
                  <a:gd name="T94" fmla="*/ 86 w 98"/>
                  <a:gd name="T95" fmla="*/ 72 h 173"/>
                  <a:gd name="T96" fmla="*/ 86 w 98"/>
                  <a:gd name="T97" fmla="*/ 76 h 173"/>
                  <a:gd name="T98" fmla="*/ 83 w 98"/>
                  <a:gd name="T99" fmla="*/ 89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8" h="173">
                    <a:moveTo>
                      <a:pt x="83" y="89"/>
                    </a:moveTo>
                    <a:lnTo>
                      <a:pt x="83" y="104"/>
                    </a:lnTo>
                    <a:lnTo>
                      <a:pt x="78" y="114"/>
                    </a:lnTo>
                    <a:lnTo>
                      <a:pt x="75" y="115"/>
                    </a:lnTo>
                    <a:lnTo>
                      <a:pt x="75" y="117"/>
                    </a:lnTo>
                    <a:lnTo>
                      <a:pt x="77" y="117"/>
                    </a:lnTo>
                    <a:lnTo>
                      <a:pt x="80" y="119"/>
                    </a:lnTo>
                    <a:lnTo>
                      <a:pt x="80" y="117"/>
                    </a:lnTo>
                    <a:lnTo>
                      <a:pt x="81" y="117"/>
                    </a:lnTo>
                    <a:lnTo>
                      <a:pt x="84" y="116"/>
                    </a:lnTo>
                    <a:lnTo>
                      <a:pt x="84" y="114"/>
                    </a:lnTo>
                    <a:lnTo>
                      <a:pt x="84" y="111"/>
                    </a:lnTo>
                    <a:lnTo>
                      <a:pt x="84" y="110"/>
                    </a:lnTo>
                    <a:lnTo>
                      <a:pt x="85" y="110"/>
                    </a:lnTo>
                    <a:lnTo>
                      <a:pt x="87" y="103"/>
                    </a:lnTo>
                    <a:lnTo>
                      <a:pt x="89" y="110"/>
                    </a:lnTo>
                    <a:lnTo>
                      <a:pt x="87" y="123"/>
                    </a:lnTo>
                    <a:lnTo>
                      <a:pt x="84" y="132"/>
                    </a:lnTo>
                    <a:lnTo>
                      <a:pt x="80" y="134"/>
                    </a:lnTo>
                    <a:lnTo>
                      <a:pt x="80" y="139"/>
                    </a:lnTo>
                    <a:lnTo>
                      <a:pt x="83" y="149"/>
                    </a:lnTo>
                    <a:lnTo>
                      <a:pt x="83" y="151"/>
                    </a:lnTo>
                    <a:lnTo>
                      <a:pt x="84" y="154"/>
                    </a:lnTo>
                    <a:lnTo>
                      <a:pt x="83" y="168"/>
                    </a:lnTo>
                    <a:lnTo>
                      <a:pt x="79" y="172"/>
                    </a:lnTo>
                    <a:lnTo>
                      <a:pt x="78" y="173"/>
                    </a:lnTo>
                    <a:lnTo>
                      <a:pt x="75" y="171"/>
                    </a:lnTo>
                    <a:lnTo>
                      <a:pt x="73" y="166"/>
                    </a:lnTo>
                    <a:lnTo>
                      <a:pt x="69" y="163"/>
                    </a:lnTo>
                    <a:lnTo>
                      <a:pt x="63" y="163"/>
                    </a:lnTo>
                    <a:lnTo>
                      <a:pt x="49" y="169"/>
                    </a:lnTo>
                    <a:lnTo>
                      <a:pt x="41" y="167"/>
                    </a:lnTo>
                    <a:lnTo>
                      <a:pt x="39" y="165"/>
                    </a:lnTo>
                    <a:lnTo>
                      <a:pt x="38" y="163"/>
                    </a:lnTo>
                    <a:lnTo>
                      <a:pt x="35" y="159"/>
                    </a:lnTo>
                    <a:lnTo>
                      <a:pt x="20" y="144"/>
                    </a:lnTo>
                    <a:lnTo>
                      <a:pt x="17" y="142"/>
                    </a:lnTo>
                    <a:lnTo>
                      <a:pt x="17" y="138"/>
                    </a:lnTo>
                    <a:lnTo>
                      <a:pt x="18" y="128"/>
                    </a:lnTo>
                    <a:lnTo>
                      <a:pt x="16" y="125"/>
                    </a:lnTo>
                    <a:lnTo>
                      <a:pt x="15" y="123"/>
                    </a:lnTo>
                    <a:lnTo>
                      <a:pt x="12" y="122"/>
                    </a:lnTo>
                    <a:lnTo>
                      <a:pt x="11" y="123"/>
                    </a:lnTo>
                    <a:lnTo>
                      <a:pt x="8" y="126"/>
                    </a:lnTo>
                    <a:lnTo>
                      <a:pt x="5" y="126"/>
                    </a:lnTo>
                    <a:lnTo>
                      <a:pt x="4" y="126"/>
                    </a:lnTo>
                    <a:lnTo>
                      <a:pt x="4" y="127"/>
                    </a:lnTo>
                    <a:lnTo>
                      <a:pt x="0" y="126"/>
                    </a:lnTo>
                    <a:lnTo>
                      <a:pt x="0" y="125"/>
                    </a:lnTo>
                    <a:lnTo>
                      <a:pt x="0" y="122"/>
                    </a:lnTo>
                    <a:lnTo>
                      <a:pt x="4" y="121"/>
                    </a:lnTo>
                    <a:lnTo>
                      <a:pt x="5" y="119"/>
                    </a:lnTo>
                    <a:lnTo>
                      <a:pt x="9" y="115"/>
                    </a:lnTo>
                    <a:lnTo>
                      <a:pt x="10" y="108"/>
                    </a:lnTo>
                    <a:lnTo>
                      <a:pt x="14" y="102"/>
                    </a:lnTo>
                    <a:lnTo>
                      <a:pt x="24" y="98"/>
                    </a:lnTo>
                    <a:lnTo>
                      <a:pt x="43" y="88"/>
                    </a:lnTo>
                    <a:lnTo>
                      <a:pt x="47" y="83"/>
                    </a:lnTo>
                    <a:lnTo>
                      <a:pt x="47" y="81"/>
                    </a:lnTo>
                    <a:lnTo>
                      <a:pt x="47" y="80"/>
                    </a:lnTo>
                    <a:lnTo>
                      <a:pt x="49" y="80"/>
                    </a:lnTo>
                    <a:lnTo>
                      <a:pt x="51" y="77"/>
                    </a:lnTo>
                    <a:lnTo>
                      <a:pt x="55" y="70"/>
                    </a:lnTo>
                    <a:lnTo>
                      <a:pt x="55" y="65"/>
                    </a:lnTo>
                    <a:lnTo>
                      <a:pt x="55" y="62"/>
                    </a:lnTo>
                    <a:lnTo>
                      <a:pt x="56" y="59"/>
                    </a:lnTo>
                    <a:lnTo>
                      <a:pt x="60" y="39"/>
                    </a:lnTo>
                    <a:lnTo>
                      <a:pt x="60" y="34"/>
                    </a:lnTo>
                    <a:lnTo>
                      <a:pt x="60" y="31"/>
                    </a:lnTo>
                    <a:lnTo>
                      <a:pt x="60" y="30"/>
                    </a:lnTo>
                    <a:lnTo>
                      <a:pt x="61" y="30"/>
                    </a:lnTo>
                    <a:lnTo>
                      <a:pt x="62" y="20"/>
                    </a:lnTo>
                    <a:lnTo>
                      <a:pt x="67" y="5"/>
                    </a:lnTo>
                    <a:lnTo>
                      <a:pt x="68" y="1"/>
                    </a:lnTo>
                    <a:lnTo>
                      <a:pt x="71" y="0"/>
                    </a:lnTo>
                    <a:lnTo>
                      <a:pt x="69" y="2"/>
                    </a:lnTo>
                    <a:lnTo>
                      <a:pt x="71" y="8"/>
                    </a:lnTo>
                    <a:lnTo>
                      <a:pt x="73" y="13"/>
                    </a:lnTo>
                    <a:lnTo>
                      <a:pt x="74" y="18"/>
                    </a:lnTo>
                    <a:lnTo>
                      <a:pt x="73" y="20"/>
                    </a:lnTo>
                    <a:lnTo>
                      <a:pt x="73" y="24"/>
                    </a:lnTo>
                    <a:lnTo>
                      <a:pt x="71" y="29"/>
                    </a:lnTo>
                    <a:lnTo>
                      <a:pt x="69" y="31"/>
                    </a:lnTo>
                    <a:lnTo>
                      <a:pt x="71" y="36"/>
                    </a:lnTo>
                    <a:lnTo>
                      <a:pt x="72" y="41"/>
                    </a:lnTo>
                    <a:lnTo>
                      <a:pt x="86" y="37"/>
                    </a:lnTo>
                    <a:lnTo>
                      <a:pt x="90" y="31"/>
                    </a:lnTo>
                    <a:lnTo>
                      <a:pt x="91" y="28"/>
                    </a:lnTo>
                    <a:lnTo>
                      <a:pt x="97" y="30"/>
                    </a:lnTo>
                    <a:lnTo>
                      <a:pt x="97" y="31"/>
                    </a:lnTo>
                    <a:lnTo>
                      <a:pt x="98" y="36"/>
                    </a:lnTo>
                    <a:lnTo>
                      <a:pt x="94" y="62"/>
                    </a:lnTo>
                    <a:lnTo>
                      <a:pt x="91" y="65"/>
                    </a:lnTo>
                    <a:lnTo>
                      <a:pt x="90" y="70"/>
                    </a:lnTo>
                    <a:lnTo>
                      <a:pt x="87" y="72"/>
                    </a:lnTo>
                    <a:lnTo>
                      <a:pt x="86" y="72"/>
                    </a:lnTo>
                    <a:lnTo>
                      <a:pt x="86" y="74"/>
                    </a:lnTo>
                    <a:lnTo>
                      <a:pt x="86" y="76"/>
                    </a:lnTo>
                    <a:lnTo>
                      <a:pt x="83" y="81"/>
                    </a:lnTo>
                    <a:lnTo>
                      <a:pt x="83" y="8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092">
                <a:extLst>
                  <a:ext uri="{FF2B5EF4-FFF2-40B4-BE49-F238E27FC236}">
                    <a16:creationId xmlns:a16="http://schemas.microsoft.com/office/drawing/2014/main" id="{4D876655-2E99-8BD9-6305-C1F784817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783"/>
                <a:ext cx="7" cy="11"/>
              </a:xfrm>
              <a:custGeom>
                <a:avLst/>
                <a:gdLst>
                  <a:gd name="T0" fmla="*/ 32 w 33"/>
                  <a:gd name="T1" fmla="*/ 1 h 55"/>
                  <a:gd name="T2" fmla="*/ 32 w 33"/>
                  <a:gd name="T3" fmla="*/ 3 h 55"/>
                  <a:gd name="T4" fmla="*/ 33 w 33"/>
                  <a:gd name="T5" fmla="*/ 9 h 55"/>
                  <a:gd name="T6" fmla="*/ 33 w 33"/>
                  <a:gd name="T7" fmla="*/ 24 h 55"/>
                  <a:gd name="T8" fmla="*/ 32 w 33"/>
                  <a:gd name="T9" fmla="*/ 30 h 55"/>
                  <a:gd name="T10" fmla="*/ 33 w 33"/>
                  <a:gd name="T11" fmla="*/ 41 h 55"/>
                  <a:gd name="T12" fmla="*/ 33 w 33"/>
                  <a:gd name="T13" fmla="*/ 49 h 55"/>
                  <a:gd name="T14" fmla="*/ 32 w 33"/>
                  <a:gd name="T15" fmla="*/ 52 h 55"/>
                  <a:gd name="T16" fmla="*/ 31 w 33"/>
                  <a:gd name="T17" fmla="*/ 52 h 55"/>
                  <a:gd name="T18" fmla="*/ 31 w 33"/>
                  <a:gd name="T19" fmla="*/ 53 h 55"/>
                  <a:gd name="T20" fmla="*/ 31 w 33"/>
                  <a:gd name="T21" fmla="*/ 55 h 55"/>
                  <a:gd name="T22" fmla="*/ 26 w 33"/>
                  <a:gd name="T23" fmla="*/ 55 h 55"/>
                  <a:gd name="T24" fmla="*/ 25 w 33"/>
                  <a:gd name="T25" fmla="*/ 53 h 55"/>
                  <a:gd name="T26" fmla="*/ 19 w 33"/>
                  <a:gd name="T27" fmla="*/ 41 h 55"/>
                  <a:gd name="T28" fmla="*/ 17 w 33"/>
                  <a:gd name="T29" fmla="*/ 36 h 55"/>
                  <a:gd name="T30" fmla="*/ 19 w 33"/>
                  <a:gd name="T31" fmla="*/ 35 h 55"/>
                  <a:gd name="T32" fmla="*/ 19 w 33"/>
                  <a:gd name="T33" fmla="*/ 31 h 55"/>
                  <a:gd name="T34" fmla="*/ 19 w 33"/>
                  <a:gd name="T35" fmla="*/ 26 h 55"/>
                  <a:gd name="T36" fmla="*/ 15 w 33"/>
                  <a:gd name="T37" fmla="*/ 23 h 55"/>
                  <a:gd name="T38" fmla="*/ 13 w 33"/>
                  <a:gd name="T39" fmla="*/ 23 h 55"/>
                  <a:gd name="T40" fmla="*/ 11 w 33"/>
                  <a:gd name="T41" fmla="*/ 22 h 55"/>
                  <a:gd name="T42" fmla="*/ 10 w 33"/>
                  <a:gd name="T43" fmla="*/ 22 h 55"/>
                  <a:gd name="T44" fmla="*/ 5 w 33"/>
                  <a:gd name="T45" fmla="*/ 19 h 55"/>
                  <a:gd name="T46" fmla="*/ 2 w 33"/>
                  <a:gd name="T47" fmla="*/ 17 h 55"/>
                  <a:gd name="T48" fmla="*/ 0 w 33"/>
                  <a:gd name="T49" fmla="*/ 15 h 55"/>
                  <a:gd name="T50" fmla="*/ 4 w 33"/>
                  <a:gd name="T51" fmla="*/ 5 h 55"/>
                  <a:gd name="T52" fmla="*/ 5 w 33"/>
                  <a:gd name="T53" fmla="*/ 2 h 55"/>
                  <a:gd name="T54" fmla="*/ 9 w 33"/>
                  <a:gd name="T55" fmla="*/ 1 h 55"/>
                  <a:gd name="T56" fmla="*/ 26 w 33"/>
                  <a:gd name="T57" fmla="*/ 0 h 55"/>
                  <a:gd name="T58" fmla="*/ 32 w 33"/>
                  <a:gd name="T59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3" h="55">
                    <a:moveTo>
                      <a:pt x="32" y="1"/>
                    </a:moveTo>
                    <a:lnTo>
                      <a:pt x="32" y="3"/>
                    </a:lnTo>
                    <a:lnTo>
                      <a:pt x="33" y="9"/>
                    </a:lnTo>
                    <a:lnTo>
                      <a:pt x="33" y="24"/>
                    </a:lnTo>
                    <a:lnTo>
                      <a:pt x="32" y="30"/>
                    </a:lnTo>
                    <a:lnTo>
                      <a:pt x="33" y="41"/>
                    </a:lnTo>
                    <a:lnTo>
                      <a:pt x="33" y="49"/>
                    </a:lnTo>
                    <a:lnTo>
                      <a:pt x="32" y="52"/>
                    </a:lnTo>
                    <a:lnTo>
                      <a:pt x="31" y="52"/>
                    </a:lnTo>
                    <a:lnTo>
                      <a:pt x="31" y="53"/>
                    </a:lnTo>
                    <a:lnTo>
                      <a:pt x="31" y="55"/>
                    </a:lnTo>
                    <a:lnTo>
                      <a:pt x="26" y="55"/>
                    </a:lnTo>
                    <a:lnTo>
                      <a:pt x="25" y="53"/>
                    </a:lnTo>
                    <a:lnTo>
                      <a:pt x="19" y="41"/>
                    </a:lnTo>
                    <a:lnTo>
                      <a:pt x="17" y="36"/>
                    </a:lnTo>
                    <a:lnTo>
                      <a:pt x="19" y="35"/>
                    </a:lnTo>
                    <a:lnTo>
                      <a:pt x="19" y="31"/>
                    </a:lnTo>
                    <a:lnTo>
                      <a:pt x="19" y="26"/>
                    </a:lnTo>
                    <a:lnTo>
                      <a:pt x="15" y="23"/>
                    </a:lnTo>
                    <a:lnTo>
                      <a:pt x="13" y="23"/>
                    </a:lnTo>
                    <a:lnTo>
                      <a:pt x="11" y="22"/>
                    </a:lnTo>
                    <a:lnTo>
                      <a:pt x="10" y="22"/>
                    </a:lnTo>
                    <a:lnTo>
                      <a:pt x="5" y="19"/>
                    </a:lnTo>
                    <a:lnTo>
                      <a:pt x="2" y="17"/>
                    </a:lnTo>
                    <a:lnTo>
                      <a:pt x="0" y="15"/>
                    </a:lnTo>
                    <a:lnTo>
                      <a:pt x="4" y="5"/>
                    </a:lnTo>
                    <a:lnTo>
                      <a:pt x="5" y="2"/>
                    </a:lnTo>
                    <a:lnTo>
                      <a:pt x="9" y="1"/>
                    </a:lnTo>
                    <a:lnTo>
                      <a:pt x="26" y="0"/>
                    </a:lnTo>
                    <a:lnTo>
                      <a:pt x="32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1093">
                <a:extLst>
                  <a:ext uri="{FF2B5EF4-FFF2-40B4-BE49-F238E27FC236}">
                    <a16:creationId xmlns:a16="http://schemas.microsoft.com/office/drawing/2014/main" id="{6BE1D6F8-B008-5875-B460-D4C20EA96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5" y="2670"/>
                <a:ext cx="10" cy="16"/>
              </a:xfrm>
              <a:custGeom>
                <a:avLst/>
                <a:gdLst>
                  <a:gd name="T0" fmla="*/ 13 w 50"/>
                  <a:gd name="T1" fmla="*/ 3 h 77"/>
                  <a:gd name="T2" fmla="*/ 15 w 50"/>
                  <a:gd name="T3" fmla="*/ 7 h 77"/>
                  <a:gd name="T4" fmla="*/ 16 w 50"/>
                  <a:gd name="T5" fmla="*/ 9 h 77"/>
                  <a:gd name="T6" fmla="*/ 16 w 50"/>
                  <a:gd name="T7" fmla="*/ 14 h 77"/>
                  <a:gd name="T8" fmla="*/ 11 w 50"/>
                  <a:gd name="T9" fmla="*/ 27 h 77"/>
                  <a:gd name="T10" fmla="*/ 10 w 50"/>
                  <a:gd name="T11" fmla="*/ 29 h 77"/>
                  <a:gd name="T12" fmla="*/ 11 w 50"/>
                  <a:gd name="T13" fmla="*/ 30 h 77"/>
                  <a:gd name="T14" fmla="*/ 14 w 50"/>
                  <a:gd name="T15" fmla="*/ 29 h 77"/>
                  <a:gd name="T16" fmla="*/ 20 w 50"/>
                  <a:gd name="T17" fmla="*/ 27 h 77"/>
                  <a:gd name="T18" fmla="*/ 25 w 50"/>
                  <a:gd name="T19" fmla="*/ 26 h 77"/>
                  <a:gd name="T20" fmla="*/ 27 w 50"/>
                  <a:gd name="T21" fmla="*/ 29 h 77"/>
                  <a:gd name="T22" fmla="*/ 31 w 50"/>
                  <a:gd name="T23" fmla="*/ 33 h 77"/>
                  <a:gd name="T24" fmla="*/ 34 w 50"/>
                  <a:gd name="T25" fmla="*/ 37 h 77"/>
                  <a:gd name="T26" fmla="*/ 38 w 50"/>
                  <a:gd name="T27" fmla="*/ 38 h 77"/>
                  <a:gd name="T28" fmla="*/ 44 w 50"/>
                  <a:gd name="T29" fmla="*/ 41 h 77"/>
                  <a:gd name="T30" fmla="*/ 45 w 50"/>
                  <a:gd name="T31" fmla="*/ 42 h 77"/>
                  <a:gd name="T32" fmla="*/ 45 w 50"/>
                  <a:gd name="T33" fmla="*/ 43 h 77"/>
                  <a:gd name="T34" fmla="*/ 47 w 50"/>
                  <a:gd name="T35" fmla="*/ 47 h 77"/>
                  <a:gd name="T36" fmla="*/ 43 w 50"/>
                  <a:gd name="T37" fmla="*/ 50 h 77"/>
                  <a:gd name="T38" fmla="*/ 39 w 50"/>
                  <a:gd name="T39" fmla="*/ 56 h 77"/>
                  <a:gd name="T40" fmla="*/ 40 w 50"/>
                  <a:gd name="T41" fmla="*/ 59 h 77"/>
                  <a:gd name="T42" fmla="*/ 48 w 50"/>
                  <a:gd name="T43" fmla="*/ 64 h 77"/>
                  <a:gd name="T44" fmla="*/ 50 w 50"/>
                  <a:gd name="T45" fmla="*/ 64 h 77"/>
                  <a:gd name="T46" fmla="*/ 48 w 50"/>
                  <a:gd name="T47" fmla="*/ 70 h 77"/>
                  <a:gd name="T48" fmla="*/ 40 w 50"/>
                  <a:gd name="T49" fmla="*/ 66 h 77"/>
                  <a:gd name="T50" fmla="*/ 36 w 50"/>
                  <a:gd name="T51" fmla="*/ 69 h 77"/>
                  <a:gd name="T52" fmla="*/ 33 w 50"/>
                  <a:gd name="T53" fmla="*/ 71 h 77"/>
                  <a:gd name="T54" fmla="*/ 32 w 50"/>
                  <a:gd name="T55" fmla="*/ 73 h 77"/>
                  <a:gd name="T56" fmla="*/ 30 w 50"/>
                  <a:gd name="T57" fmla="*/ 77 h 77"/>
                  <a:gd name="T58" fmla="*/ 27 w 50"/>
                  <a:gd name="T59" fmla="*/ 76 h 77"/>
                  <a:gd name="T60" fmla="*/ 25 w 50"/>
                  <a:gd name="T61" fmla="*/ 72 h 77"/>
                  <a:gd name="T62" fmla="*/ 20 w 50"/>
                  <a:gd name="T63" fmla="*/ 66 h 77"/>
                  <a:gd name="T64" fmla="*/ 14 w 50"/>
                  <a:gd name="T65" fmla="*/ 63 h 77"/>
                  <a:gd name="T66" fmla="*/ 10 w 50"/>
                  <a:gd name="T67" fmla="*/ 60 h 77"/>
                  <a:gd name="T68" fmla="*/ 8 w 50"/>
                  <a:gd name="T69" fmla="*/ 56 h 77"/>
                  <a:gd name="T70" fmla="*/ 2 w 50"/>
                  <a:gd name="T71" fmla="*/ 49 h 77"/>
                  <a:gd name="T72" fmla="*/ 0 w 50"/>
                  <a:gd name="T73" fmla="*/ 43 h 77"/>
                  <a:gd name="T74" fmla="*/ 2 w 50"/>
                  <a:gd name="T75" fmla="*/ 38 h 77"/>
                  <a:gd name="T76" fmla="*/ 2 w 50"/>
                  <a:gd name="T77" fmla="*/ 27 h 77"/>
                  <a:gd name="T78" fmla="*/ 2 w 50"/>
                  <a:gd name="T79" fmla="*/ 23 h 77"/>
                  <a:gd name="T80" fmla="*/ 5 w 50"/>
                  <a:gd name="T81" fmla="*/ 21 h 77"/>
                  <a:gd name="T82" fmla="*/ 5 w 50"/>
                  <a:gd name="T83" fmla="*/ 16 h 77"/>
                  <a:gd name="T84" fmla="*/ 4 w 50"/>
                  <a:gd name="T85" fmla="*/ 14 h 77"/>
                  <a:gd name="T86" fmla="*/ 4 w 50"/>
                  <a:gd name="T87" fmla="*/ 13 h 77"/>
                  <a:gd name="T88" fmla="*/ 4 w 50"/>
                  <a:gd name="T89" fmla="*/ 9 h 77"/>
                  <a:gd name="T90" fmla="*/ 5 w 50"/>
                  <a:gd name="T91" fmla="*/ 3 h 77"/>
                  <a:gd name="T92" fmla="*/ 9 w 50"/>
                  <a:gd name="T93" fmla="*/ 1 h 77"/>
                  <a:gd name="T94" fmla="*/ 11 w 50"/>
                  <a:gd name="T95" fmla="*/ 0 h 77"/>
                  <a:gd name="T96" fmla="*/ 13 w 50"/>
                  <a:gd name="T97" fmla="*/ 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77">
                    <a:moveTo>
                      <a:pt x="13" y="3"/>
                    </a:moveTo>
                    <a:lnTo>
                      <a:pt x="15" y="7"/>
                    </a:lnTo>
                    <a:lnTo>
                      <a:pt x="16" y="9"/>
                    </a:lnTo>
                    <a:lnTo>
                      <a:pt x="16" y="14"/>
                    </a:lnTo>
                    <a:lnTo>
                      <a:pt x="11" y="27"/>
                    </a:lnTo>
                    <a:lnTo>
                      <a:pt x="10" y="29"/>
                    </a:lnTo>
                    <a:lnTo>
                      <a:pt x="11" y="30"/>
                    </a:lnTo>
                    <a:lnTo>
                      <a:pt x="14" y="29"/>
                    </a:lnTo>
                    <a:lnTo>
                      <a:pt x="20" y="27"/>
                    </a:lnTo>
                    <a:lnTo>
                      <a:pt x="25" y="26"/>
                    </a:lnTo>
                    <a:lnTo>
                      <a:pt x="27" y="29"/>
                    </a:lnTo>
                    <a:lnTo>
                      <a:pt x="31" y="33"/>
                    </a:lnTo>
                    <a:lnTo>
                      <a:pt x="34" y="37"/>
                    </a:lnTo>
                    <a:lnTo>
                      <a:pt x="38" y="38"/>
                    </a:lnTo>
                    <a:lnTo>
                      <a:pt x="44" y="41"/>
                    </a:lnTo>
                    <a:lnTo>
                      <a:pt x="45" y="42"/>
                    </a:lnTo>
                    <a:lnTo>
                      <a:pt x="45" y="43"/>
                    </a:lnTo>
                    <a:lnTo>
                      <a:pt x="47" y="47"/>
                    </a:lnTo>
                    <a:lnTo>
                      <a:pt x="43" y="50"/>
                    </a:lnTo>
                    <a:lnTo>
                      <a:pt x="39" y="56"/>
                    </a:lnTo>
                    <a:lnTo>
                      <a:pt x="40" y="59"/>
                    </a:lnTo>
                    <a:lnTo>
                      <a:pt x="48" y="64"/>
                    </a:lnTo>
                    <a:lnTo>
                      <a:pt x="50" y="64"/>
                    </a:lnTo>
                    <a:lnTo>
                      <a:pt x="48" y="70"/>
                    </a:lnTo>
                    <a:lnTo>
                      <a:pt x="40" y="66"/>
                    </a:lnTo>
                    <a:lnTo>
                      <a:pt x="36" y="69"/>
                    </a:lnTo>
                    <a:lnTo>
                      <a:pt x="33" y="71"/>
                    </a:lnTo>
                    <a:lnTo>
                      <a:pt x="32" y="73"/>
                    </a:lnTo>
                    <a:lnTo>
                      <a:pt x="30" y="77"/>
                    </a:lnTo>
                    <a:lnTo>
                      <a:pt x="27" y="76"/>
                    </a:lnTo>
                    <a:lnTo>
                      <a:pt x="25" y="72"/>
                    </a:lnTo>
                    <a:lnTo>
                      <a:pt x="20" y="66"/>
                    </a:lnTo>
                    <a:lnTo>
                      <a:pt x="14" y="63"/>
                    </a:lnTo>
                    <a:lnTo>
                      <a:pt x="10" y="60"/>
                    </a:lnTo>
                    <a:lnTo>
                      <a:pt x="8" y="56"/>
                    </a:lnTo>
                    <a:lnTo>
                      <a:pt x="2" y="49"/>
                    </a:lnTo>
                    <a:lnTo>
                      <a:pt x="0" y="43"/>
                    </a:lnTo>
                    <a:lnTo>
                      <a:pt x="2" y="38"/>
                    </a:lnTo>
                    <a:lnTo>
                      <a:pt x="2" y="27"/>
                    </a:lnTo>
                    <a:lnTo>
                      <a:pt x="2" y="23"/>
                    </a:lnTo>
                    <a:lnTo>
                      <a:pt x="5" y="21"/>
                    </a:lnTo>
                    <a:lnTo>
                      <a:pt x="5" y="16"/>
                    </a:lnTo>
                    <a:lnTo>
                      <a:pt x="4" y="14"/>
                    </a:lnTo>
                    <a:lnTo>
                      <a:pt x="4" y="13"/>
                    </a:lnTo>
                    <a:lnTo>
                      <a:pt x="4" y="9"/>
                    </a:lnTo>
                    <a:lnTo>
                      <a:pt x="5" y="3"/>
                    </a:lnTo>
                    <a:lnTo>
                      <a:pt x="9" y="1"/>
                    </a:lnTo>
                    <a:lnTo>
                      <a:pt x="11" y="0"/>
                    </a:lnTo>
                    <a:lnTo>
                      <a:pt x="13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094">
                <a:extLst>
                  <a:ext uri="{FF2B5EF4-FFF2-40B4-BE49-F238E27FC236}">
                    <a16:creationId xmlns:a16="http://schemas.microsoft.com/office/drawing/2014/main" id="{1CA2D0A0-1B83-C3C8-DF31-138A37002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07"/>
                <a:ext cx="3" cy="8"/>
              </a:xfrm>
              <a:custGeom>
                <a:avLst/>
                <a:gdLst>
                  <a:gd name="T0" fmla="*/ 1 w 16"/>
                  <a:gd name="T1" fmla="*/ 23 h 40"/>
                  <a:gd name="T2" fmla="*/ 0 w 16"/>
                  <a:gd name="T3" fmla="*/ 30 h 40"/>
                  <a:gd name="T4" fmla="*/ 3 w 16"/>
                  <a:gd name="T5" fmla="*/ 38 h 40"/>
                  <a:gd name="T6" fmla="*/ 6 w 16"/>
                  <a:gd name="T7" fmla="*/ 40 h 40"/>
                  <a:gd name="T8" fmla="*/ 9 w 16"/>
                  <a:gd name="T9" fmla="*/ 38 h 40"/>
                  <a:gd name="T10" fmla="*/ 12 w 16"/>
                  <a:gd name="T11" fmla="*/ 29 h 40"/>
                  <a:gd name="T12" fmla="*/ 14 w 16"/>
                  <a:gd name="T13" fmla="*/ 23 h 40"/>
                  <a:gd name="T14" fmla="*/ 16 w 16"/>
                  <a:gd name="T15" fmla="*/ 19 h 40"/>
                  <a:gd name="T16" fmla="*/ 11 w 16"/>
                  <a:gd name="T17" fmla="*/ 10 h 40"/>
                  <a:gd name="T18" fmla="*/ 6 w 16"/>
                  <a:gd name="T19" fmla="*/ 1 h 40"/>
                  <a:gd name="T20" fmla="*/ 5 w 16"/>
                  <a:gd name="T21" fmla="*/ 0 h 40"/>
                  <a:gd name="T22" fmla="*/ 2 w 16"/>
                  <a:gd name="T23" fmla="*/ 0 h 40"/>
                  <a:gd name="T24" fmla="*/ 2 w 16"/>
                  <a:gd name="T25" fmla="*/ 4 h 40"/>
                  <a:gd name="T26" fmla="*/ 2 w 16"/>
                  <a:gd name="T27" fmla="*/ 7 h 40"/>
                  <a:gd name="T28" fmla="*/ 5 w 16"/>
                  <a:gd name="T29" fmla="*/ 13 h 40"/>
                  <a:gd name="T30" fmla="*/ 3 w 16"/>
                  <a:gd name="T31" fmla="*/ 17 h 40"/>
                  <a:gd name="T32" fmla="*/ 1 w 16"/>
                  <a:gd name="T33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40">
                    <a:moveTo>
                      <a:pt x="1" y="23"/>
                    </a:moveTo>
                    <a:lnTo>
                      <a:pt x="0" y="30"/>
                    </a:lnTo>
                    <a:lnTo>
                      <a:pt x="3" y="38"/>
                    </a:lnTo>
                    <a:lnTo>
                      <a:pt x="6" y="40"/>
                    </a:lnTo>
                    <a:lnTo>
                      <a:pt x="9" y="38"/>
                    </a:lnTo>
                    <a:lnTo>
                      <a:pt x="12" y="29"/>
                    </a:lnTo>
                    <a:lnTo>
                      <a:pt x="14" y="23"/>
                    </a:lnTo>
                    <a:lnTo>
                      <a:pt x="16" y="19"/>
                    </a:lnTo>
                    <a:lnTo>
                      <a:pt x="11" y="10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7"/>
                    </a:lnTo>
                    <a:lnTo>
                      <a:pt x="5" y="13"/>
                    </a:lnTo>
                    <a:lnTo>
                      <a:pt x="3" y="17"/>
                    </a:lnTo>
                    <a:lnTo>
                      <a:pt x="1" y="2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095">
                <a:extLst>
                  <a:ext uri="{FF2B5EF4-FFF2-40B4-BE49-F238E27FC236}">
                    <a16:creationId xmlns:a16="http://schemas.microsoft.com/office/drawing/2014/main" id="{0C3E0698-EA6E-1853-82EA-68650C4E8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07"/>
                <a:ext cx="3" cy="8"/>
              </a:xfrm>
              <a:custGeom>
                <a:avLst/>
                <a:gdLst>
                  <a:gd name="T0" fmla="*/ 3 w 16"/>
                  <a:gd name="T1" fmla="*/ 38 h 40"/>
                  <a:gd name="T2" fmla="*/ 6 w 16"/>
                  <a:gd name="T3" fmla="*/ 40 h 40"/>
                  <a:gd name="T4" fmla="*/ 9 w 16"/>
                  <a:gd name="T5" fmla="*/ 38 h 40"/>
                  <a:gd name="T6" fmla="*/ 12 w 16"/>
                  <a:gd name="T7" fmla="*/ 29 h 40"/>
                  <a:gd name="T8" fmla="*/ 14 w 16"/>
                  <a:gd name="T9" fmla="*/ 23 h 40"/>
                  <a:gd name="T10" fmla="*/ 16 w 16"/>
                  <a:gd name="T11" fmla="*/ 19 h 40"/>
                  <a:gd name="T12" fmla="*/ 11 w 16"/>
                  <a:gd name="T13" fmla="*/ 10 h 40"/>
                  <a:gd name="T14" fmla="*/ 6 w 16"/>
                  <a:gd name="T15" fmla="*/ 1 h 40"/>
                  <a:gd name="T16" fmla="*/ 5 w 16"/>
                  <a:gd name="T17" fmla="*/ 0 h 40"/>
                  <a:gd name="T18" fmla="*/ 2 w 16"/>
                  <a:gd name="T19" fmla="*/ 0 h 40"/>
                  <a:gd name="T20" fmla="*/ 2 w 16"/>
                  <a:gd name="T21" fmla="*/ 4 h 40"/>
                  <a:gd name="T22" fmla="*/ 2 w 16"/>
                  <a:gd name="T23" fmla="*/ 7 h 40"/>
                  <a:gd name="T24" fmla="*/ 5 w 16"/>
                  <a:gd name="T25" fmla="*/ 13 h 40"/>
                  <a:gd name="T26" fmla="*/ 3 w 16"/>
                  <a:gd name="T27" fmla="*/ 17 h 40"/>
                  <a:gd name="T28" fmla="*/ 1 w 16"/>
                  <a:gd name="T29" fmla="*/ 23 h 40"/>
                  <a:gd name="T30" fmla="*/ 0 w 16"/>
                  <a:gd name="T31" fmla="*/ 30 h 40"/>
                  <a:gd name="T32" fmla="*/ 3 w 16"/>
                  <a:gd name="T33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40">
                    <a:moveTo>
                      <a:pt x="3" y="38"/>
                    </a:moveTo>
                    <a:lnTo>
                      <a:pt x="6" y="40"/>
                    </a:lnTo>
                    <a:lnTo>
                      <a:pt x="9" y="38"/>
                    </a:lnTo>
                    <a:lnTo>
                      <a:pt x="12" y="29"/>
                    </a:lnTo>
                    <a:lnTo>
                      <a:pt x="14" y="23"/>
                    </a:lnTo>
                    <a:lnTo>
                      <a:pt x="16" y="19"/>
                    </a:lnTo>
                    <a:lnTo>
                      <a:pt x="11" y="10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7"/>
                    </a:lnTo>
                    <a:lnTo>
                      <a:pt x="5" y="13"/>
                    </a:lnTo>
                    <a:lnTo>
                      <a:pt x="3" y="17"/>
                    </a:lnTo>
                    <a:lnTo>
                      <a:pt x="1" y="23"/>
                    </a:lnTo>
                    <a:lnTo>
                      <a:pt x="0" y="30"/>
                    </a:lnTo>
                    <a:lnTo>
                      <a:pt x="3" y="3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096">
                <a:extLst>
                  <a:ext uri="{FF2B5EF4-FFF2-40B4-BE49-F238E27FC236}">
                    <a16:creationId xmlns:a16="http://schemas.microsoft.com/office/drawing/2014/main" id="{BFD2F13E-4602-00CD-404C-938F69CC4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2536"/>
                <a:ext cx="18" cy="6"/>
              </a:xfrm>
              <a:custGeom>
                <a:avLst/>
                <a:gdLst>
                  <a:gd name="T0" fmla="*/ 80 w 89"/>
                  <a:gd name="T1" fmla="*/ 0 h 32"/>
                  <a:gd name="T2" fmla="*/ 76 w 89"/>
                  <a:gd name="T3" fmla="*/ 3 h 32"/>
                  <a:gd name="T4" fmla="*/ 78 w 89"/>
                  <a:gd name="T5" fmla="*/ 12 h 32"/>
                  <a:gd name="T6" fmla="*/ 69 w 89"/>
                  <a:gd name="T7" fmla="*/ 14 h 32"/>
                  <a:gd name="T8" fmla="*/ 63 w 89"/>
                  <a:gd name="T9" fmla="*/ 12 h 32"/>
                  <a:gd name="T10" fmla="*/ 58 w 89"/>
                  <a:gd name="T11" fmla="*/ 6 h 32"/>
                  <a:gd name="T12" fmla="*/ 52 w 89"/>
                  <a:gd name="T13" fmla="*/ 7 h 32"/>
                  <a:gd name="T14" fmla="*/ 48 w 89"/>
                  <a:gd name="T15" fmla="*/ 10 h 32"/>
                  <a:gd name="T16" fmla="*/ 47 w 89"/>
                  <a:gd name="T17" fmla="*/ 14 h 32"/>
                  <a:gd name="T18" fmla="*/ 41 w 89"/>
                  <a:gd name="T19" fmla="*/ 15 h 32"/>
                  <a:gd name="T20" fmla="*/ 36 w 89"/>
                  <a:gd name="T21" fmla="*/ 18 h 32"/>
                  <a:gd name="T22" fmla="*/ 35 w 89"/>
                  <a:gd name="T23" fmla="*/ 21 h 32"/>
                  <a:gd name="T24" fmla="*/ 20 w 89"/>
                  <a:gd name="T25" fmla="*/ 25 h 32"/>
                  <a:gd name="T26" fmla="*/ 22 w 89"/>
                  <a:gd name="T27" fmla="*/ 19 h 32"/>
                  <a:gd name="T28" fmla="*/ 9 w 89"/>
                  <a:gd name="T29" fmla="*/ 20 h 32"/>
                  <a:gd name="T30" fmla="*/ 2 w 89"/>
                  <a:gd name="T31" fmla="*/ 25 h 32"/>
                  <a:gd name="T32" fmla="*/ 0 w 89"/>
                  <a:gd name="T33" fmla="*/ 26 h 32"/>
                  <a:gd name="T34" fmla="*/ 7 w 89"/>
                  <a:gd name="T35" fmla="*/ 25 h 32"/>
                  <a:gd name="T36" fmla="*/ 9 w 89"/>
                  <a:gd name="T37" fmla="*/ 29 h 32"/>
                  <a:gd name="T38" fmla="*/ 7 w 89"/>
                  <a:gd name="T39" fmla="*/ 31 h 32"/>
                  <a:gd name="T40" fmla="*/ 12 w 89"/>
                  <a:gd name="T41" fmla="*/ 31 h 32"/>
                  <a:gd name="T42" fmla="*/ 14 w 89"/>
                  <a:gd name="T43" fmla="*/ 32 h 32"/>
                  <a:gd name="T44" fmla="*/ 26 w 89"/>
                  <a:gd name="T45" fmla="*/ 31 h 32"/>
                  <a:gd name="T46" fmla="*/ 32 w 89"/>
                  <a:gd name="T47" fmla="*/ 29 h 32"/>
                  <a:gd name="T48" fmla="*/ 37 w 89"/>
                  <a:gd name="T49" fmla="*/ 31 h 32"/>
                  <a:gd name="T50" fmla="*/ 40 w 89"/>
                  <a:gd name="T51" fmla="*/ 30 h 32"/>
                  <a:gd name="T52" fmla="*/ 41 w 89"/>
                  <a:gd name="T53" fmla="*/ 29 h 32"/>
                  <a:gd name="T54" fmla="*/ 52 w 89"/>
                  <a:gd name="T55" fmla="*/ 20 h 32"/>
                  <a:gd name="T56" fmla="*/ 60 w 89"/>
                  <a:gd name="T57" fmla="*/ 17 h 32"/>
                  <a:gd name="T58" fmla="*/ 69 w 89"/>
                  <a:gd name="T59" fmla="*/ 19 h 32"/>
                  <a:gd name="T60" fmla="*/ 81 w 89"/>
                  <a:gd name="T61" fmla="*/ 17 h 32"/>
                  <a:gd name="T62" fmla="*/ 82 w 89"/>
                  <a:gd name="T63" fmla="*/ 15 h 32"/>
                  <a:gd name="T64" fmla="*/ 83 w 89"/>
                  <a:gd name="T65" fmla="*/ 14 h 32"/>
                  <a:gd name="T66" fmla="*/ 82 w 89"/>
                  <a:gd name="T67" fmla="*/ 10 h 32"/>
                  <a:gd name="T68" fmla="*/ 83 w 89"/>
                  <a:gd name="T69" fmla="*/ 4 h 32"/>
                  <a:gd name="T70" fmla="*/ 89 w 89"/>
                  <a:gd name="T71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" h="32">
                    <a:moveTo>
                      <a:pt x="87" y="0"/>
                    </a:moveTo>
                    <a:lnTo>
                      <a:pt x="80" y="0"/>
                    </a:lnTo>
                    <a:lnTo>
                      <a:pt x="76" y="0"/>
                    </a:lnTo>
                    <a:lnTo>
                      <a:pt x="76" y="3"/>
                    </a:lnTo>
                    <a:lnTo>
                      <a:pt x="80" y="9"/>
                    </a:lnTo>
                    <a:lnTo>
                      <a:pt x="78" y="12"/>
                    </a:lnTo>
                    <a:lnTo>
                      <a:pt x="75" y="14"/>
                    </a:lnTo>
                    <a:lnTo>
                      <a:pt x="69" y="14"/>
                    </a:lnTo>
                    <a:lnTo>
                      <a:pt x="66" y="15"/>
                    </a:lnTo>
                    <a:lnTo>
                      <a:pt x="63" y="12"/>
                    </a:lnTo>
                    <a:lnTo>
                      <a:pt x="61" y="9"/>
                    </a:lnTo>
                    <a:lnTo>
                      <a:pt x="58" y="6"/>
                    </a:lnTo>
                    <a:lnTo>
                      <a:pt x="55" y="4"/>
                    </a:lnTo>
                    <a:lnTo>
                      <a:pt x="52" y="7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47" y="13"/>
                    </a:lnTo>
                    <a:lnTo>
                      <a:pt x="47" y="14"/>
                    </a:lnTo>
                    <a:lnTo>
                      <a:pt x="42" y="15"/>
                    </a:lnTo>
                    <a:lnTo>
                      <a:pt x="41" y="15"/>
                    </a:lnTo>
                    <a:lnTo>
                      <a:pt x="37" y="18"/>
                    </a:lnTo>
                    <a:lnTo>
                      <a:pt x="36" y="18"/>
                    </a:lnTo>
                    <a:lnTo>
                      <a:pt x="36" y="19"/>
                    </a:lnTo>
                    <a:lnTo>
                      <a:pt x="35" y="21"/>
                    </a:lnTo>
                    <a:lnTo>
                      <a:pt x="24" y="25"/>
                    </a:lnTo>
                    <a:lnTo>
                      <a:pt x="20" y="25"/>
                    </a:lnTo>
                    <a:lnTo>
                      <a:pt x="22" y="23"/>
                    </a:lnTo>
                    <a:lnTo>
                      <a:pt x="22" y="19"/>
                    </a:lnTo>
                    <a:lnTo>
                      <a:pt x="19" y="19"/>
                    </a:lnTo>
                    <a:lnTo>
                      <a:pt x="9" y="20"/>
                    </a:lnTo>
                    <a:lnTo>
                      <a:pt x="5" y="21"/>
                    </a:lnTo>
                    <a:lnTo>
                      <a:pt x="2" y="25"/>
                    </a:lnTo>
                    <a:lnTo>
                      <a:pt x="0" y="25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7" y="25"/>
                    </a:lnTo>
                    <a:lnTo>
                      <a:pt x="9" y="25"/>
                    </a:lnTo>
                    <a:lnTo>
                      <a:pt x="9" y="29"/>
                    </a:lnTo>
                    <a:lnTo>
                      <a:pt x="7" y="30"/>
                    </a:lnTo>
                    <a:lnTo>
                      <a:pt x="7" y="31"/>
                    </a:lnTo>
                    <a:lnTo>
                      <a:pt x="8" y="31"/>
                    </a:lnTo>
                    <a:lnTo>
                      <a:pt x="12" y="31"/>
                    </a:lnTo>
                    <a:lnTo>
                      <a:pt x="13" y="30"/>
                    </a:lnTo>
                    <a:lnTo>
                      <a:pt x="14" y="32"/>
                    </a:lnTo>
                    <a:lnTo>
                      <a:pt x="17" y="32"/>
                    </a:lnTo>
                    <a:lnTo>
                      <a:pt x="26" y="31"/>
                    </a:lnTo>
                    <a:lnTo>
                      <a:pt x="29" y="29"/>
                    </a:lnTo>
                    <a:lnTo>
                      <a:pt x="32" y="29"/>
                    </a:lnTo>
                    <a:lnTo>
                      <a:pt x="36" y="30"/>
                    </a:lnTo>
                    <a:lnTo>
                      <a:pt x="37" y="31"/>
                    </a:lnTo>
                    <a:lnTo>
                      <a:pt x="40" y="31"/>
                    </a:lnTo>
                    <a:lnTo>
                      <a:pt x="40" y="30"/>
                    </a:lnTo>
                    <a:lnTo>
                      <a:pt x="40" y="29"/>
                    </a:lnTo>
                    <a:lnTo>
                      <a:pt x="41" y="29"/>
                    </a:lnTo>
                    <a:lnTo>
                      <a:pt x="41" y="25"/>
                    </a:lnTo>
                    <a:lnTo>
                      <a:pt x="52" y="20"/>
                    </a:lnTo>
                    <a:lnTo>
                      <a:pt x="58" y="18"/>
                    </a:lnTo>
                    <a:lnTo>
                      <a:pt x="60" y="17"/>
                    </a:lnTo>
                    <a:lnTo>
                      <a:pt x="64" y="18"/>
                    </a:lnTo>
                    <a:lnTo>
                      <a:pt x="69" y="19"/>
                    </a:lnTo>
                    <a:lnTo>
                      <a:pt x="74" y="20"/>
                    </a:lnTo>
                    <a:lnTo>
                      <a:pt x="81" y="17"/>
                    </a:lnTo>
                    <a:lnTo>
                      <a:pt x="81" y="15"/>
                    </a:lnTo>
                    <a:lnTo>
                      <a:pt x="82" y="15"/>
                    </a:lnTo>
                    <a:lnTo>
                      <a:pt x="83" y="15"/>
                    </a:lnTo>
                    <a:lnTo>
                      <a:pt x="83" y="14"/>
                    </a:lnTo>
                    <a:lnTo>
                      <a:pt x="85" y="14"/>
                    </a:lnTo>
                    <a:lnTo>
                      <a:pt x="82" y="10"/>
                    </a:lnTo>
                    <a:lnTo>
                      <a:pt x="83" y="9"/>
                    </a:lnTo>
                    <a:lnTo>
                      <a:pt x="83" y="4"/>
                    </a:lnTo>
                    <a:lnTo>
                      <a:pt x="85" y="3"/>
                    </a:lnTo>
                    <a:lnTo>
                      <a:pt x="89" y="1"/>
                    </a:lnTo>
                    <a:lnTo>
                      <a:pt x="87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097">
                <a:extLst>
                  <a:ext uri="{FF2B5EF4-FFF2-40B4-BE49-F238E27FC236}">
                    <a16:creationId xmlns:a16="http://schemas.microsoft.com/office/drawing/2014/main" id="{AB2AA650-ABB1-3D73-AAD5-3621C52E2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2536"/>
                <a:ext cx="18" cy="6"/>
              </a:xfrm>
              <a:custGeom>
                <a:avLst/>
                <a:gdLst>
                  <a:gd name="T0" fmla="*/ 80 w 89"/>
                  <a:gd name="T1" fmla="*/ 0 h 32"/>
                  <a:gd name="T2" fmla="*/ 76 w 89"/>
                  <a:gd name="T3" fmla="*/ 3 h 32"/>
                  <a:gd name="T4" fmla="*/ 78 w 89"/>
                  <a:gd name="T5" fmla="*/ 12 h 32"/>
                  <a:gd name="T6" fmla="*/ 69 w 89"/>
                  <a:gd name="T7" fmla="*/ 14 h 32"/>
                  <a:gd name="T8" fmla="*/ 63 w 89"/>
                  <a:gd name="T9" fmla="*/ 12 h 32"/>
                  <a:gd name="T10" fmla="*/ 58 w 89"/>
                  <a:gd name="T11" fmla="*/ 6 h 32"/>
                  <a:gd name="T12" fmla="*/ 52 w 89"/>
                  <a:gd name="T13" fmla="*/ 7 h 32"/>
                  <a:gd name="T14" fmla="*/ 48 w 89"/>
                  <a:gd name="T15" fmla="*/ 10 h 32"/>
                  <a:gd name="T16" fmla="*/ 47 w 89"/>
                  <a:gd name="T17" fmla="*/ 14 h 32"/>
                  <a:gd name="T18" fmla="*/ 41 w 89"/>
                  <a:gd name="T19" fmla="*/ 15 h 32"/>
                  <a:gd name="T20" fmla="*/ 36 w 89"/>
                  <a:gd name="T21" fmla="*/ 18 h 32"/>
                  <a:gd name="T22" fmla="*/ 35 w 89"/>
                  <a:gd name="T23" fmla="*/ 21 h 32"/>
                  <a:gd name="T24" fmla="*/ 20 w 89"/>
                  <a:gd name="T25" fmla="*/ 25 h 32"/>
                  <a:gd name="T26" fmla="*/ 22 w 89"/>
                  <a:gd name="T27" fmla="*/ 19 h 32"/>
                  <a:gd name="T28" fmla="*/ 9 w 89"/>
                  <a:gd name="T29" fmla="*/ 20 h 32"/>
                  <a:gd name="T30" fmla="*/ 2 w 89"/>
                  <a:gd name="T31" fmla="*/ 25 h 32"/>
                  <a:gd name="T32" fmla="*/ 0 w 89"/>
                  <a:gd name="T33" fmla="*/ 26 h 32"/>
                  <a:gd name="T34" fmla="*/ 7 w 89"/>
                  <a:gd name="T35" fmla="*/ 25 h 32"/>
                  <a:gd name="T36" fmla="*/ 9 w 89"/>
                  <a:gd name="T37" fmla="*/ 29 h 32"/>
                  <a:gd name="T38" fmla="*/ 7 w 89"/>
                  <a:gd name="T39" fmla="*/ 31 h 32"/>
                  <a:gd name="T40" fmla="*/ 12 w 89"/>
                  <a:gd name="T41" fmla="*/ 31 h 32"/>
                  <a:gd name="T42" fmla="*/ 14 w 89"/>
                  <a:gd name="T43" fmla="*/ 32 h 32"/>
                  <a:gd name="T44" fmla="*/ 26 w 89"/>
                  <a:gd name="T45" fmla="*/ 31 h 32"/>
                  <a:gd name="T46" fmla="*/ 32 w 89"/>
                  <a:gd name="T47" fmla="*/ 29 h 32"/>
                  <a:gd name="T48" fmla="*/ 37 w 89"/>
                  <a:gd name="T49" fmla="*/ 31 h 32"/>
                  <a:gd name="T50" fmla="*/ 40 w 89"/>
                  <a:gd name="T51" fmla="*/ 30 h 32"/>
                  <a:gd name="T52" fmla="*/ 41 w 89"/>
                  <a:gd name="T53" fmla="*/ 29 h 32"/>
                  <a:gd name="T54" fmla="*/ 52 w 89"/>
                  <a:gd name="T55" fmla="*/ 20 h 32"/>
                  <a:gd name="T56" fmla="*/ 60 w 89"/>
                  <a:gd name="T57" fmla="*/ 17 h 32"/>
                  <a:gd name="T58" fmla="*/ 69 w 89"/>
                  <a:gd name="T59" fmla="*/ 19 h 32"/>
                  <a:gd name="T60" fmla="*/ 81 w 89"/>
                  <a:gd name="T61" fmla="*/ 17 h 32"/>
                  <a:gd name="T62" fmla="*/ 82 w 89"/>
                  <a:gd name="T63" fmla="*/ 15 h 32"/>
                  <a:gd name="T64" fmla="*/ 83 w 89"/>
                  <a:gd name="T65" fmla="*/ 14 h 32"/>
                  <a:gd name="T66" fmla="*/ 82 w 89"/>
                  <a:gd name="T67" fmla="*/ 10 h 32"/>
                  <a:gd name="T68" fmla="*/ 83 w 89"/>
                  <a:gd name="T69" fmla="*/ 4 h 32"/>
                  <a:gd name="T70" fmla="*/ 89 w 89"/>
                  <a:gd name="T71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" h="32">
                    <a:moveTo>
                      <a:pt x="87" y="0"/>
                    </a:moveTo>
                    <a:lnTo>
                      <a:pt x="80" y="0"/>
                    </a:lnTo>
                    <a:lnTo>
                      <a:pt x="76" y="0"/>
                    </a:lnTo>
                    <a:lnTo>
                      <a:pt x="76" y="3"/>
                    </a:lnTo>
                    <a:lnTo>
                      <a:pt x="80" y="9"/>
                    </a:lnTo>
                    <a:lnTo>
                      <a:pt x="78" y="12"/>
                    </a:lnTo>
                    <a:lnTo>
                      <a:pt x="75" y="14"/>
                    </a:lnTo>
                    <a:lnTo>
                      <a:pt x="69" y="14"/>
                    </a:lnTo>
                    <a:lnTo>
                      <a:pt x="66" y="15"/>
                    </a:lnTo>
                    <a:lnTo>
                      <a:pt x="63" y="12"/>
                    </a:lnTo>
                    <a:lnTo>
                      <a:pt x="61" y="9"/>
                    </a:lnTo>
                    <a:lnTo>
                      <a:pt x="58" y="6"/>
                    </a:lnTo>
                    <a:lnTo>
                      <a:pt x="55" y="4"/>
                    </a:lnTo>
                    <a:lnTo>
                      <a:pt x="52" y="7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47" y="13"/>
                    </a:lnTo>
                    <a:lnTo>
                      <a:pt x="47" y="14"/>
                    </a:lnTo>
                    <a:lnTo>
                      <a:pt x="42" y="15"/>
                    </a:lnTo>
                    <a:lnTo>
                      <a:pt x="41" y="15"/>
                    </a:lnTo>
                    <a:lnTo>
                      <a:pt x="37" y="18"/>
                    </a:lnTo>
                    <a:lnTo>
                      <a:pt x="36" y="18"/>
                    </a:lnTo>
                    <a:lnTo>
                      <a:pt x="36" y="19"/>
                    </a:lnTo>
                    <a:lnTo>
                      <a:pt x="35" y="21"/>
                    </a:lnTo>
                    <a:lnTo>
                      <a:pt x="24" y="25"/>
                    </a:lnTo>
                    <a:lnTo>
                      <a:pt x="20" y="25"/>
                    </a:lnTo>
                    <a:lnTo>
                      <a:pt x="22" y="23"/>
                    </a:lnTo>
                    <a:lnTo>
                      <a:pt x="22" y="19"/>
                    </a:lnTo>
                    <a:lnTo>
                      <a:pt x="19" y="19"/>
                    </a:lnTo>
                    <a:lnTo>
                      <a:pt x="9" y="20"/>
                    </a:lnTo>
                    <a:lnTo>
                      <a:pt x="5" y="21"/>
                    </a:lnTo>
                    <a:lnTo>
                      <a:pt x="2" y="25"/>
                    </a:lnTo>
                    <a:lnTo>
                      <a:pt x="0" y="25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7" y="25"/>
                    </a:lnTo>
                    <a:lnTo>
                      <a:pt x="9" y="25"/>
                    </a:lnTo>
                    <a:lnTo>
                      <a:pt x="9" y="29"/>
                    </a:lnTo>
                    <a:lnTo>
                      <a:pt x="7" y="30"/>
                    </a:lnTo>
                    <a:lnTo>
                      <a:pt x="7" y="31"/>
                    </a:lnTo>
                    <a:lnTo>
                      <a:pt x="8" y="31"/>
                    </a:lnTo>
                    <a:lnTo>
                      <a:pt x="12" y="31"/>
                    </a:lnTo>
                    <a:lnTo>
                      <a:pt x="13" y="30"/>
                    </a:lnTo>
                    <a:lnTo>
                      <a:pt x="14" y="32"/>
                    </a:lnTo>
                    <a:lnTo>
                      <a:pt x="17" y="32"/>
                    </a:lnTo>
                    <a:lnTo>
                      <a:pt x="26" y="31"/>
                    </a:lnTo>
                    <a:lnTo>
                      <a:pt x="29" y="29"/>
                    </a:lnTo>
                    <a:lnTo>
                      <a:pt x="32" y="29"/>
                    </a:lnTo>
                    <a:lnTo>
                      <a:pt x="36" y="30"/>
                    </a:lnTo>
                    <a:lnTo>
                      <a:pt x="37" y="31"/>
                    </a:lnTo>
                    <a:lnTo>
                      <a:pt x="40" y="31"/>
                    </a:lnTo>
                    <a:lnTo>
                      <a:pt x="40" y="30"/>
                    </a:lnTo>
                    <a:lnTo>
                      <a:pt x="40" y="29"/>
                    </a:lnTo>
                    <a:lnTo>
                      <a:pt x="41" y="29"/>
                    </a:lnTo>
                    <a:lnTo>
                      <a:pt x="41" y="25"/>
                    </a:lnTo>
                    <a:lnTo>
                      <a:pt x="52" y="20"/>
                    </a:lnTo>
                    <a:lnTo>
                      <a:pt x="58" y="18"/>
                    </a:lnTo>
                    <a:lnTo>
                      <a:pt x="60" y="17"/>
                    </a:lnTo>
                    <a:lnTo>
                      <a:pt x="64" y="18"/>
                    </a:lnTo>
                    <a:lnTo>
                      <a:pt x="69" y="19"/>
                    </a:lnTo>
                    <a:lnTo>
                      <a:pt x="74" y="20"/>
                    </a:lnTo>
                    <a:lnTo>
                      <a:pt x="81" y="17"/>
                    </a:lnTo>
                    <a:lnTo>
                      <a:pt x="81" y="15"/>
                    </a:lnTo>
                    <a:lnTo>
                      <a:pt x="82" y="15"/>
                    </a:lnTo>
                    <a:lnTo>
                      <a:pt x="83" y="15"/>
                    </a:lnTo>
                    <a:lnTo>
                      <a:pt x="83" y="14"/>
                    </a:lnTo>
                    <a:lnTo>
                      <a:pt x="85" y="14"/>
                    </a:lnTo>
                    <a:lnTo>
                      <a:pt x="82" y="10"/>
                    </a:lnTo>
                    <a:lnTo>
                      <a:pt x="83" y="9"/>
                    </a:lnTo>
                    <a:lnTo>
                      <a:pt x="83" y="4"/>
                    </a:lnTo>
                    <a:lnTo>
                      <a:pt x="85" y="3"/>
                    </a:lnTo>
                    <a:lnTo>
                      <a:pt x="89" y="1"/>
                    </a:lnTo>
                    <a:lnTo>
                      <a:pt x="87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098">
                <a:extLst>
                  <a:ext uri="{FF2B5EF4-FFF2-40B4-BE49-F238E27FC236}">
                    <a16:creationId xmlns:a16="http://schemas.microsoft.com/office/drawing/2014/main" id="{7C535555-A398-777F-06C3-42CF0A615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2536"/>
                <a:ext cx="18" cy="6"/>
              </a:xfrm>
              <a:custGeom>
                <a:avLst/>
                <a:gdLst>
                  <a:gd name="T0" fmla="*/ 89 w 89"/>
                  <a:gd name="T1" fmla="*/ 1 h 32"/>
                  <a:gd name="T2" fmla="*/ 83 w 89"/>
                  <a:gd name="T3" fmla="*/ 4 h 32"/>
                  <a:gd name="T4" fmla="*/ 82 w 89"/>
                  <a:gd name="T5" fmla="*/ 10 h 32"/>
                  <a:gd name="T6" fmla="*/ 83 w 89"/>
                  <a:gd name="T7" fmla="*/ 14 h 32"/>
                  <a:gd name="T8" fmla="*/ 82 w 89"/>
                  <a:gd name="T9" fmla="*/ 15 h 32"/>
                  <a:gd name="T10" fmla="*/ 81 w 89"/>
                  <a:gd name="T11" fmla="*/ 17 h 32"/>
                  <a:gd name="T12" fmla="*/ 69 w 89"/>
                  <a:gd name="T13" fmla="*/ 19 h 32"/>
                  <a:gd name="T14" fmla="*/ 60 w 89"/>
                  <a:gd name="T15" fmla="*/ 17 h 32"/>
                  <a:gd name="T16" fmla="*/ 52 w 89"/>
                  <a:gd name="T17" fmla="*/ 20 h 32"/>
                  <a:gd name="T18" fmla="*/ 41 w 89"/>
                  <a:gd name="T19" fmla="*/ 29 h 32"/>
                  <a:gd name="T20" fmla="*/ 40 w 89"/>
                  <a:gd name="T21" fmla="*/ 30 h 32"/>
                  <a:gd name="T22" fmla="*/ 37 w 89"/>
                  <a:gd name="T23" fmla="*/ 31 h 32"/>
                  <a:gd name="T24" fmla="*/ 32 w 89"/>
                  <a:gd name="T25" fmla="*/ 29 h 32"/>
                  <a:gd name="T26" fmla="*/ 26 w 89"/>
                  <a:gd name="T27" fmla="*/ 31 h 32"/>
                  <a:gd name="T28" fmla="*/ 14 w 89"/>
                  <a:gd name="T29" fmla="*/ 32 h 32"/>
                  <a:gd name="T30" fmla="*/ 12 w 89"/>
                  <a:gd name="T31" fmla="*/ 31 h 32"/>
                  <a:gd name="T32" fmla="*/ 7 w 89"/>
                  <a:gd name="T33" fmla="*/ 31 h 32"/>
                  <a:gd name="T34" fmla="*/ 9 w 89"/>
                  <a:gd name="T35" fmla="*/ 29 h 32"/>
                  <a:gd name="T36" fmla="*/ 7 w 89"/>
                  <a:gd name="T37" fmla="*/ 25 h 32"/>
                  <a:gd name="T38" fmla="*/ 0 w 89"/>
                  <a:gd name="T39" fmla="*/ 26 h 32"/>
                  <a:gd name="T40" fmla="*/ 2 w 89"/>
                  <a:gd name="T41" fmla="*/ 25 h 32"/>
                  <a:gd name="T42" fmla="*/ 9 w 89"/>
                  <a:gd name="T43" fmla="*/ 20 h 32"/>
                  <a:gd name="T44" fmla="*/ 22 w 89"/>
                  <a:gd name="T45" fmla="*/ 19 h 32"/>
                  <a:gd name="T46" fmla="*/ 20 w 89"/>
                  <a:gd name="T47" fmla="*/ 25 h 32"/>
                  <a:gd name="T48" fmla="*/ 35 w 89"/>
                  <a:gd name="T49" fmla="*/ 21 h 32"/>
                  <a:gd name="T50" fmla="*/ 36 w 89"/>
                  <a:gd name="T51" fmla="*/ 18 h 32"/>
                  <a:gd name="T52" fmla="*/ 41 w 89"/>
                  <a:gd name="T53" fmla="*/ 15 h 32"/>
                  <a:gd name="T54" fmla="*/ 47 w 89"/>
                  <a:gd name="T55" fmla="*/ 14 h 32"/>
                  <a:gd name="T56" fmla="*/ 48 w 89"/>
                  <a:gd name="T57" fmla="*/ 10 h 32"/>
                  <a:gd name="T58" fmla="*/ 52 w 89"/>
                  <a:gd name="T59" fmla="*/ 7 h 32"/>
                  <a:gd name="T60" fmla="*/ 58 w 89"/>
                  <a:gd name="T61" fmla="*/ 6 h 32"/>
                  <a:gd name="T62" fmla="*/ 63 w 89"/>
                  <a:gd name="T63" fmla="*/ 12 h 32"/>
                  <a:gd name="T64" fmla="*/ 69 w 89"/>
                  <a:gd name="T65" fmla="*/ 14 h 32"/>
                  <a:gd name="T66" fmla="*/ 78 w 89"/>
                  <a:gd name="T67" fmla="*/ 12 h 32"/>
                  <a:gd name="T68" fmla="*/ 76 w 89"/>
                  <a:gd name="T69" fmla="*/ 3 h 32"/>
                  <a:gd name="T70" fmla="*/ 80 w 89"/>
                  <a:gd name="T7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" h="32">
                    <a:moveTo>
                      <a:pt x="87" y="0"/>
                    </a:moveTo>
                    <a:lnTo>
                      <a:pt x="89" y="1"/>
                    </a:lnTo>
                    <a:lnTo>
                      <a:pt x="85" y="3"/>
                    </a:lnTo>
                    <a:lnTo>
                      <a:pt x="83" y="4"/>
                    </a:lnTo>
                    <a:lnTo>
                      <a:pt x="83" y="9"/>
                    </a:lnTo>
                    <a:lnTo>
                      <a:pt x="82" y="10"/>
                    </a:lnTo>
                    <a:lnTo>
                      <a:pt x="85" y="14"/>
                    </a:lnTo>
                    <a:lnTo>
                      <a:pt x="83" y="14"/>
                    </a:lnTo>
                    <a:lnTo>
                      <a:pt x="83" y="15"/>
                    </a:lnTo>
                    <a:lnTo>
                      <a:pt x="82" y="15"/>
                    </a:lnTo>
                    <a:lnTo>
                      <a:pt x="81" y="15"/>
                    </a:lnTo>
                    <a:lnTo>
                      <a:pt x="81" y="17"/>
                    </a:lnTo>
                    <a:lnTo>
                      <a:pt x="74" y="20"/>
                    </a:lnTo>
                    <a:lnTo>
                      <a:pt x="69" y="19"/>
                    </a:lnTo>
                    <a:lnTo>
                      <a:pt x="64" y="18"/>
                    </a:lnTo>
                    <a:lnTo>
                      <a:pt x="60" y="17"/>
                    </a:lnTo>
                    <a:lnTo>
                      <a:pt x="58" y="18"/>
                    </a:lnTo>
                    <a:lnTo>
                      <a:pt x="52" y="20"/>
                    </a:lnTo>
                    <a:lnTo>
                      <a:pt x="41" y="25"/>
                    </a:lnTo>
                    <a:lnTo>
                      <a:pt x="41" y="29"/>
                    </a:lnTo>
                    <a:lnTo>
                      <a:pt x="40" y="29"/>
                    </a:lnTo>
                    <a:lnTo>
                      <a:pt x="40" y="30"/>
                    </a:lnTo>
                    <a:lnTo>
                      <a:pt x="40" y="31"/>
                    </a:lnTo>
                    <a:lnTo>
                      <a:pt x="37" y="31"/>
                    </a:lnTo>
                    <a:lnTo>
                      <a:pt x="36" y="30"/>
                    </a:lnTo>
                    <a:lnTo>
                      <a:pt x="32" y="29"/>
                    </a:lnTo>
                    <a:lnTo>
                      <a:pt x="29" y="29"/>
                    </a:lnTo>
                    <a:lnTo>
                      <a:pt x="26" y="31"/>
                    </a:lnTo>
                    <a:lnTo>
                      <a:pt x="17" y="32"/>
                    </a:lnTo>
                    <a:lnTo>
                      <a:pt x="14" y="32"/>
                    </a:lnTo>
                    <a:lnTo>
                      <a:pt x="13" y="30"/>
                    </a:lnTo>
                    <a:lnTo>
                      <a:pt x="12" y="31"/>
                    </a:lnTo>
                    <a:lnTo>
                      <a:pt x="8" y="31"/>
                    </a:lnTo>
                    <a:lnTo>
                      <a:pt x="7" y="31"/>
                    </a:lnTo>
                    <a:lnTo>
                      <a:pt x="7" y="30"/>
                    </a:lnTo>
                    <a:lnTo>
                      <a:pt x="9" y="29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3" y="26"/>
                    </a:lnTo>
                    <a:lnTo>
                      <a:pt x="0" y="26"/>
                    </a:lnTo>
                    <a:lnTo>
                      <a:pt x="0" y="25"/>
                    </a:lnTo>
                    <a:lnTo>
                      <a:pt x="2" y="25"/>
                    </a:lnTo>
                    <a:lnTo>
                      <a:pt x="5" y="21"/>
                    </a:lnTo>
                    <a:lnTo>
                      <a:pt x="9" y="20"/>
                    </a:lnTo>
                    <a:lnTo>
                      <a:pt x="19" y="19"/>
                    </a:lnTo>
                    <a:lnTo>
                      <a:pt x="22" y="19"/>
                    </a:lnTo>
                    <a:lnTo>
                      <a:pt x="22" y="23"/>
                    </a:lnTo>
                    <a:lnTo>
                      <a:pt x="20" y="25"/>
                    </a:lnTo>
                    <a:lnTo>
                      <a:pt x="24" y="25"/>
                    </a:lnTo>
                    <a:lnTo>
                      <a:pt x="35" y="21"/>
                    </a:lnTo>
                    <a:lnTo>
                      <a:pt x="36" y="19"/>
                    </a:lnTo>
                    <a:lnTo>
                      <a:pt x="36" y="18"/>
                    </a:lnTo>
                    <a:lnTo>
                      <a:pt x="37" y="18"/>
                    </a:lnTo>
                    <a:lnTo>
                      <a:pt x="41" y="15"/>
                    </a:lnTo>
                    <a:lnTo>
                      <a:pt x="42" y="15"/>
                    </a:lnTo>
                    <a:lnTo>
                      <a:pt x="47" y="14"/>
                    </a:lnTo>
                    <a:lnTo>
                      <a:pt x="47" y="13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52" y="7"/>
                    </a:lnTo>
                    <a:lnTo>
                      <a:pt x="55" y="4"/>
                    </a:lnTo>
                    <a:lnTo>
                      <a:pt x="58" y="6"/>
                    </a:lnTo>
                    <a:lnTo>
                      <a:pt x="61" y="9"/>
                    </a:lnTo>
                    <a:lnTo>
                      <a:pt x="63" y="12"/>
                    </a:lnTo>
                    <a:lnTo>
                      <a:pt x="66" y="15"/>
                    </a:lnTo>
                    <a:lnTo>
                      <a:pt x="69" y="14"/>
                    </a:lnTo>
                    <a:lnTo>
                      <a:pt x="75" y="14"/>
                    </a:lnTo>
                    <a:lnTo>
                      <a:pt x="78" y="12"/>
                    </a:lnTo>
                    <a:lnTo>
                      <a:pt x="80" y="9"/>
                    </a:lnTo>
                    <a:lnTo>
                      <a:pt x="76" y="3"/>
                    </a:lnTo>
                    <a:lnTo>
                      <a:pt x="76" y="0"/>
                    </a:lnTo>
                    <a:lnTo>
                      <a:pt x="80" y="0"/>
                    </a:lnTo>
                    <a:lnTo>
                      <a:pt x="8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099">
                <a:extLst>
                  <a:ext uri="{FF2B5EF4-FFF2-40B4-BE49-F238E27FC236}">
                    <a16:creationId xmlns:a16="http://schemas.microsoft.com/office/drawing/2014/main" id="{D72C19E5-8A30-4C1A-E98E-376D1E389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2536"/>
                <a:ext cx="18" cy="6"/>
              </a:xfrm>
              <a:custGeom>
                <a:avLst/>
                <a:gdLst>
                  <a:gd name="T0" fmla="*/ 89 w 89"/>
                  <a:gd name="T1" fmla="*/ 1 h 32"/>
                  <a:gd name="T2" fmla="*/ 83 w 89"/>
                  <a:gd name="T3" fmla="*/ 4 h 32"/>
                  <a:gd name="T4" fmla="*/ 82 w 89"/>
                  <a:gd name="T5" fmla="*/ 10 h 32"/>
                  <a:gd name="T6" fmla="*/ 83 w 89"/>
                  <a:gd name="T7" fmla="*/ 14 h 32"/>
                  <a:gd name="T8" fmla="*/ 82 w 89"/>
                  <a:gd name="T9" fmla="*/ 15 h 32"/>
                  <a:gd name="T10" fmla="*/ 81 w 89"/>
                  <a:gd name="T11" fmla="*/ 17 h 32"/>
                  <a:gd name="T12" fmla="*/ 69 w 89"/>
                  <a:gd name="T13" fmla="*/ 19 h 32"/>
                  <a:gd name="T14" fmla="*/ 60 w 89"/>
                  <a:gd name="T15" fmla="*/ 17 h 32"/>
                  <a:gd name="T16" fmla="*/ 52 w 89"/>
                  <a:gd name="T17" fmla="*/ 20 h 32"/>
                  <a:gd name="T18" fmla="*/ 41 w 89"/>
                  <a:gd name="T19" fmla="*/ 29 h 32"/>
                  <a:gd name="T20" fmla="*/ 40 w 89"/>
                  <a:gd name="T21" fmla="*/ 30 h 32"/>
                  <a:gd name="T22" fmla="*/ 37 w 89"/>
                  <a:gd name="T23" fmla="*/ 31 h 32"/>
                  <a:gd name="T24" fmla="*/ 32 w 89"/>
                  <a:gd name="T25" fmla="*/ 29 h 32"/>
                  <a:gd name="T26" fmla="*/ 26 w 89"/>
                  <a:gd name="T27" fmla="*/ 31 h 32"/>
                  <a:gd name="T28" fmla="*/ 14 w 89"/>
                  <a:gd name="T29" fmla="*/ 32 h 32"/>
                  <a:gd name="T30" fmla="*/ 12 w 89"/>
                  <a:gd name="T31" fmla="*/ 31 h 32"/>
                  <a:gd name="T32" fmla="*/ 7 w 89"/>
                  <a:gd name="T33" fmla="*/ 31 h 32"/>
                  <a:gd name="T34" fmla="*/ 9 w 89"/>
                  <a:gd name="T35" fmla="*/ 29 h 32"/>
                  <a:gd name="T36" fmla="*/ 7 w 89"/>
                  <a:gd name="T37" fmla="*/ 25 h 32"/>
                  <a:gd name="T38" fmla="*/ 0 w 89"/>
                  <a:gd name="T39" fmla="*/ 26 h 32"/>
                  <a:gd name="T40" fmla="*/ 2 w 89"/>
                  <a:gd name="T41" fmla="*/ 25 h 32"/>
                  <a:gd name="T42" fmla="*/ 9 w 89"/>
                  <a:gd name="T43" fmla="*/ 20 h 32"/>
                  <a:gd name="T44" fmla="*/ 22 w 89"/>
                  <a:gd name="T45" fmla="*/ 19 h 32"/>
                  <a:gd name="T46" fmla="*/ 20 w 89"/>
                  <a:gd name="T47" fmla="*/ 25 h 32"/>
                  <a:gd name="T48" fmla="*/ 35 w 89"/>
                  <a:gd name="T49" fmla="*/ 21 h 32"/>
                  <a:gd name="T50" fmla="*/ 36 w 89"/>
                  <a:gd name="T51" fmla="*/ 18 h 32"/>
                  <a:gd name="T52" fmla="*/ 41 w 89"/>
                  <a:gd name="T53" fmla="*/ 15 h 32"/>
                  <a:gd name="T54" fmla="*/ 47 w 89"/>
                  <a:gd name="T55" fmla="*/ 14 h 32"/>
                  <a:gd name="T56" fmla="*/ 48 w 89"/>
                  <a:gd name="T57" fmla="*/ 10 h 32"/>
                  <a:gd name="T58" fmla="*/ 52 w 89"/>
                  <a:gd name="T59" fmla="*/ 7 h 32"/>
                  <a:gd name="T60" fmla="*/ 58 w 89"/>
                  <a:gd name="T61" fmla="*/ 6 h 32"/>
                  <a:gd name="T62" fmla="*/ 63 w 89"/>
                  <a:gd name="T63" fmla="*/ 12 h 32"/>
                  <a:gd name="T64" fmla="*/ 69 w 89"/>
                  <a:gd name="T65" fmla="*/ 14 h 32"/>
                  <a:gd name="T66" fmla="*/ 78 w 89"/>
                  <a:gd name="T67" fmla="*/ 12 h 32"/>
                  <a:gd name="T68" fmla="*/ 76 w 89"/>
                  <a:gd name="T69" fmla="*/ 3 h 32"/>
                  <a:gd name="T70" fmla="*/ 80 w 89"/>
                  <a:gd name="T7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" h="32">
                    <a:moveTo>
                      <a:pt x="87" y="0"/>
                    </a:moveTo>
                    <a:lnTo>
                      <a:pt x="89" y="1"/>
                    </a:lnTo>
                    <a:lnTo>
                      <a:pt x="85" y="3"/>
                    </a:lnTo>
                    <a:lnTo>
                      <a:pt x="83" y="4"/>
                    </a:lnTo>
                    <a:lnTo>
                      <a:pt x="83" y="9"/>
                    </a:lnTo>
                    <a:lnTo>
                      <a:pt x="82" y="10"/>
                    </a:lnTo>
                    <a:lnTo>
                      <a:pt x="85" y="14"/>
                    </a:lnTo>
                    <a:lnTo>
                      <a:pt x="83" y="14"/>
                    </a:lnTo>
                    <a:lnTo>
                      <a:pt x="83" y="15"/>
                    </a:lnTo>
                    <a:lnTo>
                      <a:pt x="82" y="15"/>
                    </a:lnTo>
                    <a:lnTo>
                      <a:pt x="81" y="15"/>
                    </a:lnTo>
                    <a:lnTo>
                      <a:pt x="81" y="17"/>
                    </a:lnTo>
                    <a:lnTo>
                      <a:pt x="74" y="20"/>
                    </a:lnTo>
                    <a:lnTo>
                      <a:pt x="69" y="19"/>
                    </a:lnTo>
                    <a:lnTo>
                      <a:pt x="64" y="18"/>
                    </a:lnTo>
                    <a:lnTo>
                      <a:pt x="60" y="17"/>
                    </a:lnTo>
                    <a:lnTo>
                      <a:pt x="58" y="18"/>
                    </a:lnTo>
                    <a:lnTo>
                      <a:pt x="52" y="20"/>
                    </a:lnTo>
                    <a:lnTo>
                      <a:pt x="41" y="25"/>
                    </a:lnTo>
                    <a:lnTo>
                      <a:pt x="41" y="29"/>
                    </a:lnTo>
                    <a:lnTo>
                      <a:pt x="40" y="29"/>
                    </a:lnTo>
                    <a:lnTo>
                      <a:pt x="40" y="30"/>
                    </a:lnTo>
                    <a:lnTo>
                      <a:pt x="40" y="31"/>
                    </a:lnTo>
                    <a:lnTo>
                      <a:pt x="37" y="31"/>
                    </a:lnTo>
                    <a:lnTo>
                      <a:pt x="36" y="30"/>
                    </a:lnTo>
                    <a:lnTo>
                      <a:pt x="32" y="29"/>
                    </a:lnTo>
                    <a:lnTo>
                      <a:pt x="29" y="29"/>
                    </a:lnTo>
                    <a:lnTo>
                      <a:pt x="26" y="31"/>
                    </a:lnTo>
                    <a:lnTo>
                      <a:pt x="17" y="32"/>
                    </a:lnTo>
                    <a:lnTo>
                      <a:pt x="14" y="32"/>
                    </a:lnTo>
                    <a:lnTo>
                      <a:pt x="13" y="30"/>
                    </a:lnTo>
                    <a:lnTo>
                      <a:pt x="12" y="31"/>
                    </a:lnTo>
                    <a:lnTo>
                      <a:pt x="8" y="31"/>
                    </a:lnTo>
                    <a:lnTo>
                      <a:pt x="7" y="31"/>
                    </a:lnTo>
                    <a:lnTo>
                      <a:pt x="7" y="30"/>
                    </a:lnTo>
                    <a:lnTo>
                      <a:pt x="9" y="29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3" y="26"/>
                    </a:lnTo>
                    <a:lnTo>
                      <a:pt x="0" y="26"/>
                    </a:lnTo>
                    <a:lnTo>
                      <a:pt x="0" y="25"/>
                    </a:lnTo>
                    <a:lnTo>
                      <a:pt x="2" y="25"/>
                    </a:lnTo>
                    <a:lnTo>
                      <a:pt x="5" y="21"/>
                    </a:lnTo>
                    <a:lnTo>
                      <a:pt x="9" y="20"/>
                    </a:lnTo>
                    <a:lnTo>
                      <a:pt x="19" y="19"/>
                    </a:lnTo>
                    <a:lnTo>
                      <a:pt x="22" y="19"/>
                    </a:lnTo>
                    <a:lnTo>
                      <a:pt x="22" y="23"/>
                    </a:lnTo>
                    <a:lnTo>
                      <a:pt x="20" y="25"/>
                    </a:lnTo>
                    <a:lnTo>
                      <a:pt x="24" y="25"/>
                    </a:lnTo>
                    <a:lnTo>
                      <a:pt x="35" y="21"/>
                    </a:lnTo>
                    <a:lnTo>
                      <a:pt x="36" y="19"/>
                    </a:lnTo>
                    <a:lnTo>
                      <a:pt x="36" y="18"/>
                    </a:lnTo>
                    <a:lnTo>
                      <a:pt x="37" y="18"/>
                    </a:lnTo>
                    <a:lnTo>
                      <a:pt x="41" y="15"/>
                    </a:lnTo>
                    <a:lnTo>
                      <a:pt x="42" y="15"/>
                    </a:lnTo>
                    <a:lnTo>
                      <a:pt x="47" y="14"/>
                    </a:lnTo>
                    <a:lnTo>
                      <a:pt x="47" y="13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52" y="7"/>
                    </a:lnTo>
                    <a:lnTo>
                      <a:pt x="55" y="4"/>
                    </a:lnTo>
                    <a:lnTo>
                      <a:pt x="58" y="6"/>
                    </a:lnTo>
                    <a:lnTo>
                      <a:pt x="61" y="9"/>
                    </a:lnTo>
                    <a:lnTo>
                      <a:pt x="63" y="12"/>
                    </a:lnTo>
                    <a:lnTo>
                      <a:pt x="66" y="15"/>
                    </a:lnTo>
                    <a:lnTo>
                      <a:pt x="69" y="14"/>
                    </a:lnTo>
                    <a:lnTo>
                      <a:pt x="75" y="14"/>
                    </a:lnTo>
                    <a:lnTo>
                      <a:pt x="78" y="12"/>
                    </a:lnTo>
                    <a:lnTo>
                      <a:pt x="80" y="9"/>
                    </a:lnTo>
                    <a:lnTo>
                      <a:pt x="76" y="3"/>
                    </a:lnTo>
                    <a:lnTo>
                      <a:pt x="76" y="0"/>
                    </a:lnTo>
                    <a:lnTo>
                      <a:pt x="80" y="0"/>
                    </a:lnTo>
                    <a:lnTo>
                      <a:pt x="8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100">
                <a:extLst>
                  <a:ext uri="{FF2B5EF4-FFF2-40B4-BE49-F238E27FC236}">
                    <a16:creationId xmlns:a16="http://schemas.microsoft.com/office/drawing/2014/main" id="{44824AB9-1DD7-557E-327C-83069C88C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2369"/>
                <a:ext cx="20" cy="18"/>
              </a:xfrm>
              <a:custGeom>
                <a:avLst/>
                <a:gdLst>
                  <a:gd name="T0" fmla="*/ 59 w 100"/>
                  <a:gd name="T1" fmla="*/ 86 h 86"/>
                  <a:gd name="T2" fmla="*/ 64 w 100"/>
                  <a:gd name="T3" fmla="*/ 73 h 86"/>
                  <a:gd name="T4" fmla="*/ 63 w 100"/>
                  <a:gd name="T5" fmla="*/ 60 h 86"/>
                  <a:gd name="T6" fmla="*/ 65 w 100"/>
                  <a:gd name="T7" fmla="*/ 34 h 86"/>
                  <a:gd name="T8" fmla="*/ 76 w 100"/>
                  <a:gd name="T9" fmla="*/ 34 h 86"/>
                  <a:gd name="T10" fmla="*/ 80 w 100"/>
                  <a:gd name="T11" fmla="*/ 32 h 86"/>
                  <a:gd name="T12" fmla="*/ 91 w 100"/>
                  <a:gd name="T13" fmla="*/ 38 h 86"/>
                  <a:gd name="T14" fmla="*/ 97 w 100"/>
                  <a:gd name="T15" fmla="*/ 39 h 86"/>
                  <a:gd name="T16" fmla="*/ 95 w 100"/>
                  <a:gd name="T17" fmla="*/ 33 h 86"/>
                  <a:gd name="T18" fmla="*/ 80 w 100"/>
                  <a:gd name="T19" fmla="*/ 26 h 86"/>
                  <a:gd name="T20" fmla="*/ 71 w 100"/>
                  <a:gd name="T21" fmla="*/ 21 h 86"/>
                  <a:gd name="T22" fmla="*/ 77 w 100"/>
                  <a:gd name="T23" fmla="*/ 3 h 86"/>
                  <a:gd name="T24" fmla="*/ 76 w 100"/>
                  <a:gd name="T25" fmla="*/ 1 h 86"/>
                  <a:gd name="T26" fmla="*/ 69 w 100"/>
                  <a:gd name="T27" fmla="*/ 22 h 86"/>
                  <a:gd name="T28" fmla="*/ 64 w 100"/>
                  <a:gd name="T29" fmla="*/ 27 h 86"/>
                  <a:gd name="T30" fmla="*/ 59 w 100"/>
                  <a:gd name="T31" fmla="*/ 14 h 86"/>
                  <a:gd name="T32" fmla="*/ 57 w 100"/>
                  <a:gd name="T33" fmla="*/ 28 h 86"/>
                  <a:gd name="T34" fmla="*/ 55 w 100"/>
                  <a:gd name="T35" fmla="*/ 32 h 86"/>
                  <a:gd name="T36" fmla="*/ 43 w 100"/>
                  <a:gd name="T37" fmla="*/ 34 h 86"/>
                  <a:gd name="T38" fmla="*/ 46 w 100"/>
                  <a:gd name="T39" fmla="*/ 20 h 86"/>
                  <a:gd name="T40" fmla="*/ 46 w 100"/>
                  <a:gd name="T41" fmla="*/ 14 h 86"/>
                  <a:gd name="T42" fmla="*/ 41 w 100"/>
                  <a:gd name="T43" fmla="*/ 25 h 86"/>
                  <a:gd name="T44" fmla="*/ 35 w 100"/>
                  <a:gd name="T45" fmla="*/ 27 h 86"/>
                  <a:gd name="T46" fmla="*/ 32 w 100"/>
                  <a:gd name="T47" fmla="*/ 34 h 86"/>
                  <a:gd name="T48" fmla="*/ 30 w 100"/>
                  <a:gd name="T49" fmla="*/ 28 h 86"/>
                  <a:gd name="T50" fmla="*/ 24 w 100"/>
                  <a:gd name="T51" fmla="*/ 28 h 86"/>
                  <a:gd name="T52" fmla="*/ 13 w 100"/>
                  <a:gd name="T53" fmla="*/ 34 h 86"/>
                  <a:gd name="T54" fmla="*/ 3 w 100"/>
                  <a:gd name="T55" fmla="*/ 34 h 86"/>
                  <a:gd name="T56" fmla="*/ 1 w 100"/>
                  <a:gd name="T57" fmla="*/ 43 h 86"/>
                  <a:gd name="T58" fmla="*/ 0 w 100"/>
                  <a:gd name="T59" fmla="*/ 49 h 86"/>
                  <a:gd name="T60" fmla="*/ 0 w 100"/>
                  <a:gd name="T61" fmla="*/ 62 h 86"/>
                  <a:gd name="T62" fmla="*/ 12 w 100"/>
                  <a:gd name="T63" fmla="*/ 73 h 86"/>
                  <a:gd name="T64" fmla="*/ 18 w 100"/>
                  <a:gd name="T65" fmla="*/ 78 h 86"/>
                  <a:gd name="T66" fmla="*/ 13 w 100"/>
                  <a:gd name="T67" fmla="*/ 72 h 86"/>
                  <a:gd name="T68" fmla="*/ 9 w 100"/>
                  <a:gd name="T69" fmla="*/ 48 h 86"/>
                  <a:gd name="T70" fmla="*/ 15 w 100"/>
                  <a:gd name="T71" fmla="*/ 45 h 86"/>
                  <a:gd name="T72" fmla="*/ 21 w 100"/>
                  <a:gd name="T73" fmla="*/ 56 h 86"/>
                  <a:gd name="T74" fmla="*/ 21 w 100"/>
                  <a:gd name="T75" fmla="*/ 67 h 86"/>
                  <a:gd name="T76" fmla="*/ 31 w 100"/>
                  <a:gd name="T77" fmla="*/ 69 h 86"/>
                  <a:gd name="T78" fmla="*/ 35 w 100"/>
                  <a:gd name="T79" fmla="*/ 81 h 86"/>
                  <a:gd name="T80" fmla="*/ 41 w 100"/>
                  <a:gd name="T81" fmla="*/ 80 h 86"/>
                  <a:gd name="T82" fmla="*/ 34 w 100"/>
                  <a:gd name="T83" fmla="*/ 58 h 86"/>
                  <a:gd name="T84" fmla="*/ 36 w 100"/>
                  <a:gd name="T85" fmla="*/ 52 h 86"/>
                  <a:gd name="T86" fmla="*/ 34 w 100"/>
                  <a:gd name="T87" fmla="*/ 46 h 86"/>
                  <a:gd name="T88" fmla="*/ 41 w 100"/>
                  <a:gd name="T89" fmla="*/ 40 h 86"/>
                  <a:gd name="T90" fmla="*/ 43 w 100"/>
                  <a:gd name="T91" fmla="*/ 51 h 86"/>
                  <a:gd name="T92" fmla="*/ 48 w 100"/>
                  <a:gd name="T93" fmla="*/ 52 h 86"/>
                  <a:gd name="T94" fmla="*/ 55 w 100"/>
                  <a:gd name="T95" fmla="*/ 62 h 86"/>
                  <a:gd name="T96" fmla="*/ 57 w 100"/>
                  <a:gd name="T97" fmla="*/ 75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" h="86">
                    <a:moveTo>
                      <a:pt x="59" y="80"/>
                    </a:moveTo>
                    <a:lnTo>
                      <a:pt x="59" y="84"/>
                    </a:lnTo>
                    <a:lnTo>
                      <a:pt x="59" y="86"/>
                    </a:lnTo>
                    <a:lnTo>
                      <a:pt x="60" y="84"/>
                    </a:lnTo>
                    <a:lnTo>
                      <a:pt x="63" y="80"/>
                    </a:lnTo>
                    <a:lnTo>
                      <a:pt x="64" y="73"/>
                    </a:lnTo>
                    <a:lnTo>
                      <a:pt x="64" y="69"/>
                    </a:lnTo>
                    <a:lnTo>
                      <a:pt x="64" y="67"/>
                    </a:lnTo>
                    <a:lnTo>
                      <a:pt x="63" y="60"/>
                    </a:lnTo>
                    <a:lnTo>
                      <a:pt x="64" y="56"/>
                    </a:lnTo>
                    <a:lnTo>
                      <a:pt x="65" y="40"/>
                    </a:lnTo>
                    <a:lnTo>
                      <a:pt x="65" y="34"/>
                    </a:lnTo>
                    <a:lnTo>
                      <a:pt x="71" y="33"/>
                    </a:lnTo>
                    <a:lnTo>
                      <a:pt x="72" y="32"/>
                    </a:lnTo>
                    <a:lnTo>
                      <a:pt x="76" y="34"/>
                    </a:lnTo>
                    <a:lnTo>
                      <a:pt x="76" y="33"/>
                    </a:lnTo>
                    <a:lnTo>
                      <a:pt x="77" y="33"/>
                    </a:lnTo>
                    <a:lnTo>
                      <a:pt x="80" y="32"/>
                    </a:lnTo>
                    <a:lnTo>
                      <a:pt x="86" y="31"/>
                    </a:lnTo>
                    <a:lnTo>
                      <a:pt x="91" y="35"/>
                    </a:lnTo>
                    <a:lnTo>
                      <a:pt x="91" y="38"/>
                    </a:lnTo>
                    <a:lnTo>
                      <a:pt x="93" y="39"/>
                    </a:lnTo>
                    <a:lnTo>
                      <a:pt x="94" y="39"/>
                    </a:lnTo>
                    <a:lnTo>
                      <a:pt x="97" y="39"/>
                    </a:lnTo>
                    <a:lnTo>
                      <a:pt x="100" y="37"/>
                    </a:lnTo>
                    <a:lnTo>
                      <a:pt x="97" y="34"/>
                    </a:lnTo>
                    <a:lnTo>
                      <a:pt x="95" y="33"/>
                    </a:lnTo>
                    <a:lnTo>
                      <a:pt x="93" y="31"/>
                    </a:lnTo>
                    <a:lnTo>
                      <a:pt x="91" y="27"/>
                    </a:lnTo>
                    <a:lnTo>
                      <a:pt x="80" y="26"/>
                    </a:lnTo>
                    <a:lnTo>
                      <a:pt x="75" y="25"/>
                    </a:lnTo>
                    <a:lnTo>
                      <a:pt x="72" y="23"/>
                    </a:lnTo>
                    <a:lnTo>
                      <a:pt x="71" y="21"/>
                    </a:lnTo>
                    <a:lnTo>
                      <a:pt x="74" y="20"/>
                    </a:lnTo>
                    <a:lnTo>
                      <a:pt x="78" y="6"/>
                    </a:lnTo>
                    <a:lnTo>
                      <a:pt x="77" y="3"/>
                    </a:lnTo>
                    <a:lnTo>
                      <a:pt x="77" y="1"/>
                    </a:lnTo>
                    <a:lnTo>
                      <a:pt x="76" y="0"/>
                    </a:lnTo>
                    <a:lnTo>
                      <a:pt x="76" y="1"/>
                    </a:lnTo>
                    <a:lnTo>
                      <a:pt x="71" y="8"/>
                    </a:lnTo>
                    <a:lnTo>
                      <a:pt x="70" y="14"/>
                    </a:lnTo>
                    <a:lnTo>
                      <a:pt x="69" y="22"/>
                    </a:lnTo>
                    <a:lnTo>
                      <a:pt x="66" y="26"/>
                    </a:lnTo>
                    <a:lnTo>
                      <a:pt x="66" y="27"/>
                    </a:lnTo>
                    <a:lnTo>
                      <a:pt x="64" y="27"/>
                    </a:lnTo>
                    <a:lnTo>
                      <a:pt x="65" y="22"/>
                    </a:lnTo>
                    <a:lnTo>
                      <a:pt x="63" y="15"/>
                    </a:lnTo>
                    <a:lnTo>
                      <a:pt x="59" y="14"/>
                    </a:lnTo>
                    <a:lnTo>
                      <a:pt x="58" y="23"/>
                    </a:lnTo>
                    <a:lnTo>
                      <a:pt x="57" y="26"/>
                    </a:lnTo>
                    <a:lnTo>
                      <a:pt x="57" y="28"/>
                    </a:lnTo>
                    <a:lnTo>
                      <a:pt x="55" y="28"/>
                    </a:lnTo>
                    <a:lnTo>
                      <a:pt x="55" y="29"/>
                    </a:lnTo>
                    <a:lnTo>
                      <a:pt x="55" y="32"/>
                    </a:lnTo>
                    <a:lnTo>
                      <a:pt x="48" y="34"/>
                    </a:lnTo>
                    <a:lnTo>
                      <a:pt x="44" y="34"/>
                    </a:lnTo>
                    <a:lnTo>
                      <a:pt x="43" y="34"/>
                    </a:lnTo>
                    <a:lnTo>
                      <a:pt x="44" y="32"/>
                    </a:lnTo>
                    <a:lnTo>
                      <a:pt x="44" y="25"/>
                    </a:lnTo>
                    <a:lnTo>
                      <a:pt x="46" y="20"/>
                    </a:lnTo>
                    <a:lnTo>
                      <a:pt x="46" y="16"/>
                    </a:lnTo>
                    <a:lnTo>
                      <a:pt x="47" y="15"/>
                    </a:lnTo>
                    <a:lnTo>
                      <a:pt x="46" y="14"/>
                    </a:lnTo>
                    <a:lnTo>
                      <a:pt x="44" y="16"/>
                    </a:lnTo>
                    <a:lnTo>
                      <a:pt x="42" y="18"/>
                    </a:lnTo>
                    <a:lnTo>
                      <a:pt x="41" y="25"/>
                    </a:lnTo>
                    <a:lnTo>
                      <a:pt x="38" y="26"/>
                    </a:lnTo>
                    <a:lnTo>
                      <a:pt x="38" y="27"/>
                    </a:lnTo>
                    <a:lnTo>
                      <a:pt x="35" y="27"/>
                    </a:lnTo>
                    <a:lnTo>
                      <a:pt x="34" y="31"/>
                    </a:lnTo>
                    <a:lnTo>
                      <a:pt x="32" y="33"/>
                    </a:lnTo>
                    <a:lnTo>
                      <a:pt x="32" y="34"/>
                    </a:lnTo>
                    <a:lnTo>
                      <a:pt x="31" y="34"/>
                    </a:lnTo>
                    <a:lnTo>
                      <a:pt x="29" y="31"/>
                    </a:lnTo>
                    <a:lnTo>
                      <a:pt x="30" y="28"/>
                    </a:lnTo>
                    <a:lnTo>
                      <a:pt x="31" y="25"/>
                    </a:lnTo>
                    <a:lnTo>
                      <a:pt x="30" y="25"/>
                    </a:lnTo>
                    <a:lnTo>
                      <a:pt x="24" y="28"/>
                    </a:lnTo>
                    <a:lnTo>
                      <a:pt x="20" y="31"/>
                    </a:lnTo>
                    <a:lnTo>
                      <a:pt x="18" y="33"/>
                    </a:lnTo>
                    <a:lnTo>
                      <a:pt x="13" y="34"/>
                    </a:lnTo>
                    <a:lnTo>
                      <a:pt x="11" y="34"/>
                    </a:lnTo>
                    <a:lnTo>
                      <a:pt x="6" y="33"/>
                    </a:lnTo>
                    <a:lnTo>
                      <a:pt x="3" y="34"/>
                    </a:lnTo>
                    <a:lnTo>
                      <a:pt x="0" y="35"/>
                    </a:lnTo>
                    <a:lnTo>
                      <a:pt x="1" y="41"/>
                    </a:lnTo>
                    <a:lnTo>
                      <a:pt x="1" y="43"/>
                    </a:lnTo>
                    <a:lnTo>
                      <a:pt x="2" y="45"/>
                    </a:lnTo>
                    <a:lnTo>
                      <a:pt x="1" y="48"/>
                    </a:lnTo>
                    <a:lnTo>
                      <a:pt x="0" y="49"/>
                    </a:lnTo>
                    <a:lnTo>
                      <a:pt x="1" y="52"/>
                    </a:lnTo>
                    <a:lnTo>
                      <a:pt x="1" y="60"/>
                    </a:lnTo>
                    <a:lnTo>
                      <a:pt x="0" y="62"/>
                    </a:lnTo>
                    <a:lnTo>
                      <a:pt x="2" y="66"/>
                    </a:lnTo>
                    <a:lnTo>
                      <a:pt x="9" y="71"/>
                    </a:lnTo>
                    <a:lnTo>
                      <a:pt x="12" y="73"/>
                    </a:lnTo>
                    <a:lnTo>
                      <a:pt x="15" y="75"/>
                    </a:lnTo>
                    <a:lnTo>
                      <a:pt x="17" y="77"/>
                    </a:lnTo>
                    <a:lnTo>
                      <a:pt x="18" y="78"/>
                    </a:lnTo>
                    <a:lnTo>
                      <a:pt x="17" y="77"/>
                    </a:lnTo>
                    <a:lnTo>
                      <a:pt x="15" y="75"/>
                    </a:lnTo>
                    <a:lnTo>
                      <a:pt x="13" y="72"/>
                    </a:lnTo>
                    <a:lnTo>
                      <a:pt x="11" y="68"/>
                    </a:lnTo>
                    <a:lnTo>
                      <a:pt x="8" y="57"/>
                    </a:lnTo>
                    <a:lnTo>
                      <a:pt x="9" y="48"/>
                    </a:lnTo>
                    <a:lnTo>
                      <a:pt x="9" y="44"/>
                    </a:lnTo>
                    <a:lnTo>
                      <a:pt x="13" y="44"/>
                    </a:lnTo>
                    <a:lnTo>
                      <a:pt x="15" y="45"/>
                    </a:lnTo>
                    <a:lnTo>
                      <a:pt x="18" y="50"/>
                    </a:lnTo>
                    <a:lnTo>
                      <a:pt x="19" y="54"/>
                    </a:lnTo>
                    <a:lnTo>
                      <a:pt x="21" y="56"/>
                    </a:lnTo>
                    <a:lnTo>
                      <a:pt x="23" y="57"/>
                    </a:lnTo>
                    <a:lnTo>
                      <a:pt x="23" y="62"/>
                    </a:lnTo>
                    <a:lnTo>
                      <a:pt x="21" y="67"/>
                    </a:lnTo>
                    <a:lnTo>
                      <a:pt x="25" y="69"/>
                    </a:lnTo>
                    <a:lnTo>
                      <a:pt x="29" y="68"/>
                    </a:lnTo>
                    <a:lnTo>
                      <a:pt x="31" y="69"/>
                    </a:lnTo>
                    <a:lnTo>
                      <a:pt x="32" y="71"/>
                    </a:lnTo>
                    <a:lnTo>
                      <a:pt x="32" y="73"/>
                    </a:lnTo>
                    <a:lnTo>
                      <a:pt x="35" y="81"/>
                    </a:lnTo>
                    <a:lnTo>
                      <a:pt x="35" y="83"/>
                    </a:lnTo>
                    <a:lnTo>
                      <a:pt x="36" y="83"/>
                    </a:lnTo>
                    <a:lnTo>
                      <a:pt x="41" y="80"/>
                    </a:lnTo>
                    <a:lnTo>
                      <a:pt x="41" y="66"/>
                    </a:lnTo>
                    <a:lnTo>
                      <a:pt x="37" y="62"/>
                    </a:lnTo>
                    <a:lnTo>
                      <a:pt x="34" y="58"/>
                    </a:lnTo>
                    <a:lnTo>
                      <a:pt x="35" y="57"/>
                    </a:lnTo>
                    <a:lnTo>
                      <a:pt x="36" y="55"/>
                    </a:lnTo>
                    <a:lnTo>
                      <a:pt x="36" y="52"/>
                    </a:lnTo>
                    <a:lnTo>
                      <a:pt x="32" y="50"/>
                    </a:lnTo>
                    <a:lnTo>
                      <a:pt x="31" y="49"/>
                    </a:lnTo>
                    <a:lnTo>
                      <a:pt x="34" y="46"/>
                    </a:lnTo>
                    <a:lnTo>
                      <a:pt x="38" y="43"/>
                    </a:lnTo>
                    <a:lnTo>
                      <a:pt x="40" y="40"/>
                    </a:lnTo>
                    <a:lnTo>
                      <a:pt x="41" y="40"/>
                    </a:lnTo>
                    <a:lnTo>
                      <a:pt x="41" y="44"/>
                    </a:lnTo>
                    <a:lnTo>
                      <a:pt x="41" y="49"/>
                    </a:lnTo>
                    <a:lnTo>
                      <a:pt x="43" y="51"/>
                    </a:lnTo>
                    <a:lnTo>
                      <a:pt x="44" y="50"/>
                    </a:lnTo>
                    <a:lnTo>
                      <a:pt x="47" y="51"/>
                    </a:lnTo>
                    <a:lnTo>
                      <a:pt x="48" y="52"/>
                    </a:lnTo>
                    <a:lnTo>
                      <a:pt x="51" y="56"/>
                    </a:lnTo>
                    <a:lnTo>
                      <a:pt x="53" y="61"/>
                    </a:lnTo>
                    <a:lnTo>
                      <a:pt x="55" y="62"/>
                    </a:lnTo>
                    <a:lnTo>
                      <a:pt x="57" y="67"/>
                    </a:lnTo>
                    <a:lnTo>
                      <a:pt x="55" y="72"/>
                    </a:lnTo>
                    <a:lnTo>
                      <a:pt x="57" y="75"/>
                    </a:lnTo>
                    <a:lnTo>
                      <a:pt x="58" y="78"/>
                    </a:lnTo>
                    <a:lnTo>
                      <a:pt x="59" y="8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101">
                <a:extLst>
                  <a:ext uri="{FF2B5EF4-FFF2-40B4-BE49-F238E27FC236}">
                    <a16:creationId xmlns:a16="http://schemas.microsoft.com/office/drawing/2014/main" id="{52A7BEDF-A873-C8BA-DAFB-2D5F300F23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" y="2348"/>
                <a:ext cx="8" cy="10"/>
              </a:xfrm>
              <a:custGeom>
                <a:avLst/>
                <a:gdLst>
                  <a:gd name="T0" fmla="*/ 25 w 38"/>
                  <a:gd name="T1" fmla="*/ 48 h 49"/>
                  <a:gd name="T2" fmla="*/ 28 w 38"/>
                  <a:gd name="T3" fmla="*/ 46 h 49"/>
                  <a:gd name="T4" fmla="*/ 29 w 38"/>
                  <a:gd name="T5" fmla="*/ 44 h 49"/>
                  <a:gd name="T6" fmla="*/ 28 w 38"/>
                  <a:gd name="T7" fmla="*/ 44 h 49"/>
                  <a:gd name="T8" fmla="*/ 25 w 38"/>
                  <a:gd name="T9" fmla="*/ 44 h 49"/>
                  <a:gd name="T10" fmla="*/ 19 w 38"/>
                  <a:gd name="T11" fmla="*/ 46 h 49"/>
                  <a:gd name="T12" fmla="*/ 17 w 38"/>
                  <a:gd name="T13" fmla="*/ 44 h 49"/>
                  <a:gd name="T14" fmla="*/ 16 w 38"/>
                  <a:gd name="T15" fmla="*/ 42 h 49"/>
                  <a:gd name="T16" fmla="*/ 12 w 38"/>
                  <a:gd name="T17" fmla="*/ 36 h 49"/>
                  <a:gd name="T18" fmla="*/ 11 w 38"/>
                  <a:gd name="T19" fmla="*/ 30 h 49"/>
                  <a:gd name="T20" fmla="*/ 13 w 38"/>
                  <a:gd name="T21" fmla="*/ 27 h 49"/>
                  <a:gd name="T22" fmla="*/ 16 w 38"/>
                  <a:gd name="T23" fmla="*/ 29 h 49"/>
                  <a:gd name="T24" fmla="*/ 24 w 38"/>
                  <a:gd name="T25" fmla="*/ 31 h 49"/>
                  <a:gd name="T26" fmla="*/ 24 w 38"/>
                  <a:gd name="T27" fmla="*/ 30 h 49"/>
                  <a:gd name="T28" fmla="*/ 25 w 38"/>
                  <a:gd name="T29" fmla="*/ 30 h 49"/>
                  <a:gd name="T30" fmla="*/ 28 w 38"/>
                  <a:gd name="T31" fmla="*/ 30 h 49"/>
                  <a:gd name="T32" fmla="*/ 29 w 38"/>
                  <a:gd name="T33" fmla="*/ 27 h 49"/>
                  <a:gd name="T34" fmla="*/ 27 w 38"/>
                  <a:gd name="T35" fmla="*/ 24 h 49"/>
                  <a:gd name="T36" fmla="*/ 27 w 38"/>
                  <a:gd name="T37" fmla="*/ 23 h 49"/>
                  <a:gd name="T38" fmla="*/ 27 w 38"/>
                  <a:gd name="T39" fmla="*/ 21 h 49"/>
                  <a:gd name="T40" fmla="*/ 29 w 38"/>
                  <a:gd name="T41" fmla="*/ 24 h 49"/>
                  <a:gd name="T42" fmla="*/ 35 w 38"/>
                  <a:gd name="T43" fmla="*/ 23 h 49"/>
                  <a:gd name="T44" fmla="*/ 38 w 38"/>
                  <a:gd name="T45" fmla="*/ 19 h 49"/>
                  <a:gd name="T46" fmla="*/ 36 w 38"/>
                  <a:gd name="T47" fmla="*/ 18 h 49"/>
                  <a:gd name="T48" fmla="*/ 34 w 38"/>
                  <a:gd name="T49" fmla="*/ 19 h 49"/>
                  <a:gd name="T50" fmla="*/ 23 w 38"/>
                  <a:gd name="T51" fmla="*/ 13 h 49"/>
                  <a:gd name="T52" fmla="*/ 19 w 38"/>
                  <a:gd name="T53" fmla="*/ 12 h 49"/>
                  <a:gd name="T54" fmla="*/ 21 w 38"/>
                  <a:gd name="T55" fmla="*/ 14 h 49"/>
                  <a:gd name="T56" fmla="*/ 23 w 38"/>
                  <a:gd name="T57" fmla="*/ 18 h 49"/>
                  <a:gd name="T58" fmla="*/ 24 w 38"/>
                  <a:gd name="T59" fmla="*/ 23 h 49"/>
                  <a:gd name="T60" fmla="*/ 22 w 38"/>
                  <a:gd name="T61" fmla="*/ 25 h 49"/>
                  <a:gd name="T62" fmla="*/ 22 w 38"/>
                  <a:gd name="T63" fmla="*/ 26 h 49"/>
                  <a:gd name="T64" fmla="*/ 18 w 38"/>
                  <a:gd name="T65" fmla="*/ 25 h 49"/>
                  <a:gd name="T66" fmla="*/ 17 w 38"/>
                  <a:gd name="T67" fmla="*/ 23 h 49"/>
                  <a:gd name="T68" fmla="*/ 17 w 38"/>
                  <a:gd name="T69" fmla="*/ 12 h 49"/>
                  <a:gd name="T70" fmla="*/ 12 w 38"/>
                  <a:gd name="T71" fmla="*/ 2 h 49"/>
                  <a:gd name="T72" fmla="*/ 11 w 38"/>
                  <a:gd name="T73" fmla="*/ 0 h 49"/>
                  <a:gd name="T74" fmla="*/ 10 w 38"/>
                  <a:gd name="T75" fmla="*/ 2 h 49"/>
                  <a:gd name="T76" fmla="*/ 13 w 38"/>
                  <a:gd name="T77" fmla="*/ 11 h 49"/>
                  <a:gd name="T78" fmla="*/ 13 w 38"/>
                  <a:gd name="T79" fmla="*/ 12 h 49"/>
                  <a:gd name="T80" fmla="*/ 14 w 38"/>
                  <a:gd name="T81" fmla="*/ 14 h 49"/>
                  <a:gd name="T82" fmla="*/ 13 w 38"/>
                  <a:gd name="T83" fmla="*/ 14 h 49"/>
                  <a:gd name="T84" fmla="*/ 13 w 38"/>
                  <a:gd name="T85" fmla="*/ 15 h 49"/>
                  <a:gd name="T86" fmla="*/ 13 w 38"/>
                  <a:gd name="T87" fmla="*/ 18 h 49"/>
                  <a:gd name="T88" fmla="*/ 10 w 38"/>
                  <a:gd name="T89" fmla="*/ 26 h 49"/>
                  <a:gd name="T90" fmla="*/ 6 w 38"/>
                  <a:gd name="T91" fmla="*/ 25 h 49"/>
                  <a:gd name="T92" fmla="*/ 2 w 38"/>
                  <a:gd name="T93" fmla="*/ 25 h 49"/>
                  <a:gd name="T94" fmla="*/ 1 w 38"/>
                  <a:gd name="T95" fmla="*/ 29 h 49"/>
                  <a:gd name="T96" fmla="*/ 0 w 38"/>
                  <a:gd name="T97" fmla="*/ 31 h 49"/>
                  <a:gd name="T98" fmla="*/ 4 w 38"/>
                  <a:gd name="T99" fmla="*/ 34 h 49"/>
                  <a:gd name="T100" fmla="*/ 5 w 38"/>
                  <a:gd name="T101" fmla="*/ 34 h 49"/>
                  <a:gd name="T102" fmla="*/ 5 w 38"/>
                  <a:gd name="T103" fmla="*/ 36 h 49"/>
                  <a:gd name="T104" fmla="*/ 4 w 38"/>
                  <a:gd name="T105" fmla="*/ 41 h 49"/>
                  <a:gd name="T106" fmla="*/ 7 w 38"/>
                  <a:gd name="T107" fmla="*/ 42 h 49"/>
                  <a:gd name="T108" fmla="*/ 10 w 38"/>
                  <a:gd name="T109" fmla="*/ 41 h 49"/>
                  <a:gd name="T110" fmla="*/ 11 w 38"/>
                  <a:gd name="T111" fmla="*/ 42 h 49"/>
                  <a:gd name="T112" fmla="*/ 11 w 38"/>
                  <a:gd name="T113" fmla="*/ 46 h 49"/>
                  <a:gd name="T114" fmla="*/ 13 w 38"/>
                  <a:gd name="T115" fmla="*/ 48 h 49"/>
                  <a:gd name="T116" fmla="*/ 14 w 38"/>
                  <a:gd name="T117" fmla="*/ 49 h 49"/>
                  <a:gd name="T118" fmla="*/ 17 w 38"/>
                  <a:gd name="T119" fmla="*/ 49 h 49"/>
                  <a:gd name="T120" fmla="*/ 25 w 38"/>
                  <a:gd name="T121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8" h="49">
                    <a:moveTo>
                      <a:pt x="25" y="48"/>
                    </a:moveTo>
                    <a:lnTo>
                      <a:pt x="28" y="46"/>
                    </a:lnTo>
                    <a:lnTo>
                      <a:pt x="29" y="44"/>
                    </a:lnTo>
                    <a:lnTo>
                      <a:pt x="28" y="44"/>
                    </a:lnTo>
                    <a:lnTo>
                      <a:pt x="25" y="44"/>
                    </a:lnTo>
                    <a:lnTo>
                      <a:pt x="19" y="46"/>
                    </a:lnTo>
                    <a:lnTo>
                      <a:pt x="17" y="44"/>
                    </a:lnTo>
                    <a:lnTo>
                      <a:pt x="16" y="42"/>
                    </a:lnTo>
                    <a:lnTo>
                      <a:pt x="12" y="36"/>
                    </a:lnTo>
                    <a:lnTo>
                      <a:pt x="11" y="30"/>
                    </a:lnTo>
                    <a:lnTo>
                      <a:pt x="13" y="27"/>
                    </a:lnTo>
                    <a:lnTo>
                      <a:pt x="16" y="29"/>
                    </a:lnTo>
                    <a:lnTo>
                      <a:pt x="24" y="31"/>
                    </a:lnTo>
                    <a:lnTo>
                      <a:pt x="24" y="30"/>
                    </a:lnTo>
                    <a:lnTo>
                      <a:pt x="25" y="30"/>
                    </a:lnTo>
                    <a:lnTo>
                      <a:pt x="28" y="30"/>
                    </a:lnTo>
                    <a:lnTo>
                      <a:pt x="29" y="27"/>
                    </a:lnTo>
                    <a:lnTo>
                      <a:pt x="27" y="24"/>
                    </a:lnTo>
                    <a:lnTo>
                      <a:pt x="27" y="23"/>
                    </a:lnTo>
                    <a:lnTo>
                      <a:pt x="27" y="21"/>
                    </a:lnTo>
                    <a:lnTo>
                      <a:pt x="29" y="24"/>
                    </a:lnTo>
                    <a:lnTo>
                      <a:pt x="35" y="23"/>
                    </a:lnTo>
                    <a:lnTo>
                      <a:pt x="38" y="19"/>
                    </a:lnTo>
                    <a:lnTo>
                      <a:pt x="36" y="18"/>
                    </a:lnTo>
                    <a:lnTo>
                      <a:pt x="34" y="19"/>
                    </a:lnTo>
                    <a:lnTo>
                      <a:pt x="23" y="13"/>
                    </a:lnTo>
                    <a:lnTo>
                      <a:pt x="19" y="12"/>
                    </a:lnTo>
                    <a:lnTo>
                      <a:pt x="21" y="14"/>
                    </a:lnTo>
                    <a:lnTo>
                      <a:pt x="23" y="18"/>
                    </a:lnTo>
                    <a:lnTo>
                      <a:pt x="24" y="23"/>
                    </a:lnTo>
                    <a:lnTo>
                      <a:pt x="22" y="25"/>
                    </a:lnTo>
                    <a:lnTo>
                      <a:pt x="22" y="26"/>
                    </a:lnTo>
                    <a:lnTo>
                      <a:pt x="18" y="25"/>
                    </a:lnTo>
                    <a:lnTo>
                      <a:pt x="17" y="23"/>
                    </a:lnTo>
                    <a:lnTo>
                      <a:pt x="17" y="12"/>
                    </a:lnTo>
                    <a:lnTo>
                      <a:pt x="12" y="2"/>
                    </a:lnTo>
                    <a:lnTo>
                      <a:pt x="11" y="0"/>
                    </a:lnTo>
                    <a:lnTo>
                      <a:pt x="10" y="2"/>
                    </a:lnTo>
                    <a:lnTo>
                      <a:pt x="13" y="11"/>
                    </a:lnTo>
                    <a:lnTo>
                      <a:pt x="13" y="12"/>
                    </a:lnTo>
                    <a:lnTo>
                      <a:pt x="14" y="14"/>
                    </a:lnTo>
                    <a:lnTo>
                      <a:pt x="13" y="14"/>
                    </a:lnTo>
                    <a:lnTo>
                      <a:pt x="13" y="15"/>
                    </a:lnTo>
                    <a:lnTo>
                      <a:pt x="13" y="18"/>
                    </a:lnTo>
                    <a:lnTo>
                      <a:pt x="10" y="26"/>
                    </a:lnTo>
                    <a:lnTo>
                      <a:pt x="6" y="25"/>
                    </a:lnTo>
                    <a:lnTo>
                      <a:pt x="2" y="25"/>
                    </a:lnTo>
                    <a:lnTo>
                      <a:pt x="1" y="29"/>
                    </a:lnTo>
                    <a:lnTo>
                      <a:pt x="0" y="31"/>
                    </a:lnTo>
                    <a:lnTo>
                      <a:pt x="4" y="34"/>
                    </a:lnTo>
                    <a:lnTo>
                      <a:pt x="5" y="34"/>
                    </a:lnTo>
                    <a:lnTo>
                      <a:pt x="5" y="36"/>
                    </a:lnTo>
                    <a:lnTo>
                      <a:pt x="4" y="41"/>
                    </a:lnTo>
                    <a:lnTo>
                      <a:pt x="7" y="42"/>
                    </a:lnTo>
                    <a:lnTo>
                      <a:pt x="10" y="41"/>
                    </a:lnTo>
                    <a:lnTo>
                      <a:pt x="11" y="42"/>
                    </a:lnTo>
                    <a:lnTo>
                      <a:pt x="11" y="46"/>
                    </a:lnTo>
                    <a:lnTo>
                      <a:pt x="13" y="48"/>
                    </a:lnTo>
                    <a:lnTo>
                      <a:pt x="14" y="49"/>
                    </a:lnTo>
                    <a:lnTo>
                      <a:pt x="17" y="49"/>
                    </a:lnTo>
                    <a:lnTo>
                      <a:pt x="25" y="4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102">
                <a:extLst>
                  <a:ext uri="{FF2B5EF4-FFF2-40B4-BE49-F238E27FC236}">
                    <a16:creationId xmlns:a16="http://schemas.microsoft.com/office/drawing/2014/main" id="{F510485C-7F29-2106-A44C-DADC149F4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2369"/>
                <a:ext cx="20" cy="18"/>
              </a:xfrm>
              <a:custGeom>
                <a:avLst/>
                <a:gdLst>
                  <a:gd name="T0" fmla="*/ 57 w 100"/>
                  <a:gd name="T1" fmla="*/ 75 h 86"/>
                  <a:gd name="T2" fmla="*/ 55 w 100"/>
                  <a:gd name="T3" fmla="*/ 62 h 86"/>
                  <a:gd name="T4" fmla="*/ 48 w 100"/>
                  <a:gd name="T5" fmla="*/ 52 h 86"/>
                  <a:gd name="T6" fmla="*/ 43 w 100"/>
                  <a:gd name="T7" fmla="*/ 51 h 86"/>
                  <a:gd name="T8" fmla="*/ 41 w 100"/>
                  <a:gd name="T9" fmla="*/ 40 h 86"/>
                  <a:gd name="T10" fmla="*/ 34 w 100"/>
                  <a:gd name="T11" fmla="*/ 46 h 86"/>
                  <a:gd name="T12" fmla="*/ 36 w 100"/>
                  <a:gd name="T13" fmla="*/ 52 h 86"/>
                  <a:gd name="T14" fmla="*/ 34 w 100"/>
                  <a:gd name="T15" fmla="*/ 58 h 86"/>
                  <a:gd name="T16" fmla="*/ 41 w 100"/>
                  <a:gd name="T17" fmla="*/ 80 h 86"/>
                  <a:gd name="T18" fmla="*/ 35 w 100"/>
                  <a:gd name="T19" fmla="*/ 81 h 86"/>
                  <a:gd name="T20" fmla="*/ 31 w 100"/>
                  <a:gd name="T21" fmla="*/ 69 h 86"/>
                  <a:gd name="T22" fmla="*/ 21 w 100"/>
                  <a:gd name="T23" fmla="*/ 67 h 86"/>
                  <a:gd name="T24" fmla="*/ 21 w 100"/>
                  <a:gd name="T25" fmla="*/ 56 h 86"/>
                  <a:gd name="T26" fmla="*/ 15 w 100"/>
                  <a:gd name="T27" fmla="*/ 45 h 86"/>
                  <a:gd name="T28" fmla="*/ 9 w 100"/>
                  <a:gd name="T29" fmla="*/ 48 h 86"/>
                  <a:gd name="T30" fmla="*/ 13 w 100"/>
                  <a:gd name="T31" fmla="*/ 72 h 86"/>
                  <a:gd name="T32" fmla="*/ 18 w 100"/>
                  <a:gd name="T33" fmla="*/ 78 h 86"/>
                  <a:gd name="T34" fmla="*/ 12 w 100"/>
                  <a:gd name="T35" fmla="*/ 73 h 86"/>
                  <a:gd name="T36" fmla="*/ 0 w 100"/>
                  <a:gd name="T37" fmla="*/ 62 h 86"/>
                  <a:gd name="T38" fmla="*/ 0 w 100"/>
                  <a:gd name="T39" fmla="*/ 49 h 86"/>
                  <a:gd name="T40" fmla="*/ 1 w 100"/>
                  <a:gd name="T41" fmla="*/ 43 h 86"/>
                  <a:gd name="T42" fmla="*/ 3 w 100"/>
                  <a:gd name="T43" fmla="*/ 34 h 86"/>
                  <a:gd name="T44" fmla="*/ 13 w 100"/>
                  <a:gd name="T45" fmla="*/ 34 h 86"/>
                  <a:gd name="T46" fmla="*/ 24 w 100"/>
                  <a:gd name="T47" fmla="*/ 28 h 86"/>
                  <a:gd name="T48" fmla="*/ 30 w 100"/>
                  <a:gd name="T49" fmla="*/ 28 h 86"/>
                  <a:gd name="T50" fmla="*/ 32 w 100"/>
                  <a:gd name="T51" fmla="*/ 34 h 86"/>
                  <a:gd name="T52" fmla="*/ 35 w 100"/>
                  <a:gd name="T53" fmla="*/ 27 h 86"/>
                  <a:gd name="T54" fmla="*/ 41 w 100"/>
                  <a:gd name="T55" fmla="*/ 25 h 86"/>
                  <a:gd name="T56" fmla="*/ 46 w 100"/>
                  <a:gd name="T57" fmla="*/ 14 h 86"/>
                  <a:gd name="T58" fmla="*/ 46 w 100"/>
                  <a:gd name="T59" fmla="*/ 20 h 86"/>
                  <a:gd name="T60" fmla="*/ 43 w 100"/>
                  <a:gd name="T61" fmla="*/ 34 h 86"/>
                  <a:gd name="T62" fmla="*/ 55 w 100"/>
                  <a:gd name="T63" fmla="*/ 32 h 86"/>
                  <a:gd name="T64" fmla="*/ 57 w 100"/>
                  <a:gd name="T65" fmla="*/ 28 h 86"/>
                  <a:gd name="T66" fmla="*/ 59 w 100"/>
                  <a:gd name="T67" fmla="*/ 14 h 86"/>
                  <a:gd name="T68" fmla="*/ 64 w 100"/>
                  <a:gd name="T69" fmla="*/ 27 h 86"/>
                  <a:gd name="T70" fmla="*/ 69 w 100"/>
                  <a:gd name="T71" fmla="*/ 22 h 86"/>
                  <a:gd name="T72" fmla="*/ 76 w 100"/>
                  <a:gd name="T73" fmla="*/ 1 h 86"/>
                  <a:gd name="T74" fmla="*/ 77 w 100"/>
                  <a:gd name="T75" fmla="*/ 3 h 86"/>
                  <a:gd name="T76" fmla="*/ 71 w 100"/>
                  <a:gd name="T77" fmla="*/ 21 h 86"/>
                  <a:gd name="T78" fmla="*/ 80 w 100"/>
                  <a:gd name="T79" fmla="*/ 26 h 86"/>
                  <a:gd name="T80" fmla="*/ 95 w 100"/>
                  <a:gd name="T81" fmla="*/ 33 h 86"/>
                  <a:gd name="T82" fmla="*/ 97 w 100"/>
                  <a:gd name="T83" fmla="*/ 39 h 86"/>
                  <a:gd name="T84" fmla="*/ 91 w 100"/>
                  <a:gd name="T85" fmla="*/ 38 h 86"/>
                  <a:gd name="T86" fmla="*/ 80 w 100"/>
                  <a:gd name="T87" fmla="*/ 32 h 86"/>
                  <a:gd name="T88" fmla="*/ 76 w 100"/>
                  <a:gd name="T89" fmla="*/ 34 h 86"/>
                  <a:gd name="T90" fmla="*/ 65 w 100"/>
                  <a:gd name="T91" fmla="*/ 34 h 86"/>
                  <a:gd name="T92" fmla="*/ 63 w 100"/>
                  <a:gd name="T93" fmla="*/ 60 h 86"/>
                  <a:gd name="T94" fmla="*/ 64 w 100"/>
                  <a:gd name="T95" fmla="*/ 73 h 86"/>
                  <a:gd name="T96" fmla="*/ 59 w 100"/>
                  <a:gd name="T9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" h="86">
                    <a:moveTo>
                      <a:pt x="59" y="80"/>
                    </a:moveTo>
                    <a:lnTo>
                      <a:pt x="58" y="78"/>
                    </a:lnTo>
                    <a:lnTo>
                      <a:pt x="57" y="75"/>
                    </a:lnTo>
                    <a:lnTo>
                      <a:pt x="55" y="72"/>
                    </a:lnTo>
                    <a:lnTo>
                      <a:pt x="57" y="67"/>
                    </a:lnTo>
                    <a:lnTo>
                      <a:pt x="55" y="62"/>
                    </a:lnTo>
                    <a:lnTo>
                      <a:pt x="53" y="61"/>
                    </a:lnTo>
                    <a:lnTo>
                      <a:pt x="51" y="56"/>
                    </a:lnTo>
                    <a:lnTo>
                      <a:pt x="48" y="52"/>
                    </a:lnTo>
                    <a:lnTo>
                      <a:pt x="47" y="51"/>
                    </a:lnTo>
                    <a:lnTo>
                      <a:pt x="44" y="50"/>
                    </a:lnTo>
                    <a:lnTo>
                      <a:pt x="43" y="51"/>
                    </a:lnTo>
                    <a:lnTo>
                      <a:pt x="41" y="49"/>
                    </a:lnTo>
                    <a:lnTo>
                      <a:pt x="41" y="44"/>
                    </a:lnTo>
                    <a:lnTo>
                      <a:pt x="41" y="40"/>
                    </a:lnTo>
                    <a:lnTo>
                      <a:pt x="40" y="40"/>
                    </a:lnTo>
                    <a:lnTo>
                      <a:pt x="38" y="43"/>
                    </a:lnTo>
                    <a:lnTo>
                      <a:pt x="34" y="46"/>
                    </a:lnTo>
                    <a:lnTo>
                      <a:pt x="31" y="49"/>
                    </a:lnTo>
                    <a:lnTo>
                      <a:pt x="32" y="50"/>
                    </a:lnTo>
                    <a:lnTo>
                      <a:pt x="36" y="52"/>
                    </a:lnTo>
                    <a:lnTo>
                      <a:pt x="36" y="55"/>
                    </a:lnTo>
                    <a:lnTo>
                      <a:pt x="35" y="57"/>
                    </a:lnTo>
                    <a:lnTo>
                      <a:pt x="34" y="58"/>
                    </a:lnTo>
                    <a:lnTo>
                      <a:pt x="37" y="62"/>
                    </a:lnTo>
                    <a:lnTo>
                      <a:pt x="41" y="66"/>
                    </a:lnTo>
                    <a:lnTo>
                      <a:pt x="41" y="80"/>
                    </a:lnTo>
                    <a:lnTo>
                      <a:pt x="36" y="83"/>
                    </a:lnTo>
                    <a:lnTo>
                      <a:pt x="35" y="83"/>
                    </a:lnTo>
                    <a:lnTo>
                      <a:pt x="35" y="81"/>
                    </a:lnTo>
                    <a:lnTo>
                      <a:pt x="32" y="73"/>
                    </a:lnTo>
                    <a:lnTo>
                      <a:pt x="32" y="71"/>
                    </a:lnTo>
                    <a:lnTo>
                      <a:pt x="31" y="69"/>
                    </a:lnTo>
                    <a:lnTo>
                      <a:pt x="29" y="68"/>
                    </a:lnTo>
                    <a:lnTo>
                      <a:pt x="25" y="69"/>
                    </a:lnTo>
                    <a:lnTo>
                      <a:pt x="21" y="67"/>
                    </a:lnTo>
                    <a:lnTo>
                      <a:pt x="23" y="62"/>
                    </a:lnTo>
                    <a:lnTo>
                      <a:pt x="23" y="57"/>
                    </a:lnTo>
                    <a:lnTo>
                      <a:pt x="21" y="56"/>
                    </a:lnTo>
                    <a:lnTo>
                      <a:pt x="19" y="54"/>
                    </a:lnTo>
                    <a:lnTo>
                      <a:pt x="18" y="50"/>
                    </a:lnTo>
                    <a:lnTo>
                      <a:pt x="15" y="45"/>
                    </a:lnTo>
                    <a:lnTo>
                      <a:pt x="13" y="44"/>
                    </a:lnTo>
                    <a:lnTo>
                      <a:pt x="9" y="44"/>
                    </a:lnTo>
                    <a:lnTo>
                      <a:pt x="9" y="48"/>
                    </a:lnTo>
                    <a:lnTo>
                      <a:pt x="8" y="57"/>
                    </a:lnTo>
                    <a:lnTo>
                      <a:pt x="11" y="68"/>
                    </a:lnTo>
                    <a:lnTo>
                      <a:pt x="13" y="72"/>
                    </a:lnTo>
                    <a:lnTo>
                      <a:pt x="15" y="75"/>
                    </a:lnTo>
                    <a:lnTo>
                      <a:pt x="17" y="77"/>
                    </a:lnTo>
                    <a:lnTo>
                      <a:pt x="18" y="78"/>
                    </a:lnTo>
                    <a:lnTo>
                      <a:pt x="17" y="77"/>
                    </a:lnTo>
                    <a:lnTo>
                      <a:pt x="15" y="75"/>
                    </a:lnTo>
                    <a:lnTo>
                      <a:pt x="12" y="73"/>
                    </a:lnTo>
                    <a:lnTo>
                      <a:pt x="9" y="71"/>
                    </a:lnTo>
                    <a:lnTo>
                      <a:pt x="2" y="66"/>
                    </a:lnTo>
                    <a:lnTo>
                      <a:pt x="0" y="62"/>
                    </a:lnTo>
                    <a:lnTo>
                      <a:pt x="1" y="60"/>
                    </a:lnTo>
                    <a:lnTo>
                      <a:pt x="1" y="52"/>
                    </a:lnTo>
                    <a:lnTo>
                      <a:pt x="0" y="49"/>
                    </a:lnTo>
                    <a:lnTo>
                      <a:pt x="1" y="48"/>
                    </a:lnTo>
                    <a:lnTo>
                      <a:pt x="2" y="45"/>
                    </a:lnTo>
                    <a:lnTo>
                      <a:pt x="1" y="43"/>
                    </a:lnTo>
                    <a:lnTo>
                      <a:pt x="1" y="41"/>
                    </a:lnTo>
                    <a:lnTo>
                      <a:pt x="0" y="35"/>
                    </a:lnTo>
                    <a:lnTo>
                      <a:pt x="3" y="34"/>
                    </a:lnTo>
                    <a:lnTo>
                      <a:pt x="6" y="33"/>
                    </a:lnTo>
                    <a:lnTo>
                      <a:pt x="11" y="34"/>
                    </a:lnTo>
                    <a:lnTo>
                      <a:pt x="13" y="34"/>
                    </a:lnTo>
                    <a:lnTo>
                      <a:pt x="18" y="33"/>
                    </a:lnTo>
                    <a:lnTo>
                      <a:pt x="20" y="31"/>
                    </a:lnTo>
                    <a:lnTo>
                      <a:pt x="24" y="28"/>
                    </a:lnTo>
                    <a:lnTo>
                      <a:pt x="30" y="25"/>
                    </a:lnTo>
                    <a:lnTo>
                      <a:pt x="31" y="25"/>
                    </a:lnTo>
                    <a:lnTo>
                      <a:pt x="30" y="28"/>
                    </a:lnTo>
                    <a:lnTo>
                      <a:pt x="29" y="31"/>
                    </a:lnTo>
                    <a:lnTo>
                      <a:pt x="31" y="34"/>
                    </a:lnTo>
                    <a:lnTo>
                      <a:pt x="32" y="34"/>
                    </a:lnTo>
                    <a:lnTo>
                      <a:pt x="32" y="33"/>
                    </a:lnTo>
                    <a:lnTo>
                      <a:pt x="34" y="31"/>
                    </a:lnTo>
                    <a:lnTo>
                      <a:pt x="35" y="27"/>
                    </a:lnTo>
                    <a:lnTo>
                      <a:pt x="38" y="27"/>
                    </a:lnTo>
                    <a:lnTo>
                      <a:pt x="38" y="26"/>
                    </a:lnTo>
                    <a:lnTo>
                      <a:pt x="41" y="25"/>
                    </a:lnTo>
                    <a:lnTo>
                      <a:pt x="42" y="18"/>
                    </a:lnTo>
                    <a:lnTo>
                      <a:pt x="44" y="16"/>
                    </a:lnTo>
                    <a:lnTo>
                      <a:pt x="46" y="14"/>
                    </a:lnTo>
                    <a:lnTo>
                      <a:pt x="47" y="15"/>
                    </a:lnTo>
                    <a:lnTo>
                      <a:pt x="46" y="16"/>
                    </a:lnTo>
                    <a:lnTo>
                      <a:pt x="46" y="20"/>
                    </a:lnTo>
                    <a:lnTo>
                      <a:pt x="44" y="25"/>
                    </a:lnTo>
                    <a:lnTo>
                      <a:pt x="44" y="32"/>
                    </a:lnTo>
                    <a:lnTo>
                      <a:pt x="43" y="34"/>
                    </a:lnTo>
                    <a:lnTo>
                      <a:pt x="44" y="34"/>
                    </a:lnTo>
                    <a:lnTo>
                      <a:pt x="48" y="34"/>
                    </a:lnTo>
                    <a:lnTo>
                      <a:pt x="55" y="32"/>
                    </a:lnTo>
                    <a:lnTo>
                      <a:pt x="55" y="29"/>
                    </a:lnTo>
                    <a:lnTo>
                      <a:pt x="55" y="28"/>
                    </a:lnTo>
                    <a:lnTo>
                      <a:pt x="57" y="28"/>
                    </a:lnTo>
                    <a:lnTo>
                      <a:pt x="57" y="26"/>
                    </a:lnTo>
                    <a:lnTo>
                      <a:pt x="58" y="23"/>
                    </a:lnTo>
                    <a:lnTo>
                      <a:pt x="59" y="14"/>
                    </a:lnTo>
                    <a:lnTo>
                      <a:pt x="63" y="15"/>
                    </a:lnTo>
                    <a:lnTo>
                      <a:pt x="65" y="22"/>
                    </a:lnTo>
                    <a:lnTo>
                      <a:pt x="64" y="27"/>
                    </a:lnTo>
                    <a:lnTo>
                      <a:pt x="66" y="27"/>
                    </a:lnTo>
                    <a:lnTo>
                      <a:pt x="66" y="26"/>
                    </a:lnTo>
                    <a:lnTo>
                      <a:pt x="69" y="22"/>
                    </a:lnTo>
                    <a:lnTo>
                      <a:pt x="70" y="14"/>
                    </a:lnTo>
                    <a:lnTo>
                      <a:pt x="71" y="8"/>
                    </a:lnTo>
                    <a:lnTo>
                      <a:pt x="76" y="1"/>
                    </a:lnTo>
                    <a:lnTo>
                      <a:pt x="76" y="0"/>
                    </a:lnTo>
                    <a:lnTo>
                      <a:pt x="77" y="1"/>
                    </a:lnTo>
                    <a:lnTo>
                      <a:pt x="77" y="3"/>
                    </a:lnTo>
                    <a:lnTo>
                      <a:pt x="78" y="6"/>
                    </a:lnTo>
                    <a:lnTo>
                      <a:pt x="74" y="20"/>
                    </a:lnTo>
                    <a:lnTo>
                      <a:pt x="71" y="21"/>
                    </a:lnTo>
                    <a:lnTo>
                      <a:pt x="72" y="23"/>
                    </a:lnTo>
                    <a:lnTo>
                      <a:pt x="75" y="25"/>
                    </a:lnTo>
                    <a:lnTo>
                      <a:pt x="80" y="26"/>
                    </a:lnTo>
                    <a:lnTo>
                      <a:pt x="91" y="27"/>
                    </a:lnTo>
                    <a:lnTo>
                      <a:pt x="93" y="31"/>
                    </a:lnTo>
                    <a:lnTo>
                      <a:pt x="95" y="33"/>
                    </a:lnTo>
                    <a:lnTo>
                      <a:pt x="97" y="34"/>
                    </a:lnTo>
                    <a:lnTo>
                      <a:pt x="100" y="37"/>
                    </a:lnTo>
                    <a:lnTo>
                      <a:pt x="97" y="39"/>
                    </a:lnTo>
                    <a:lnTo>
                      <a:pt x="94" y="39"/>
                    </a:lnTo>
                    <a:lnTo>
                      <a:pt x="93" y="39"/>
                    </a:lnTo>
                    <a:lnTo>
                      <a:pt x="91" y="38"/>
                    </a:lnTo>
                    <a:lnTo>
                      <a:pt x="91" y="35"/>
                    </a:lnTo>
                    <a:lnTo>
                      <a:pt x="86" y="31"/>
                    </a:lnTo>
                    <a:lnTo>
                      <a:pt x="80" y="32"/>
                    </a:lnTo>
                    <a:lnTo>
                      <a:pt x="77" y="33"/>
                    </a:lnTo>
                    <a:lnTo>
                      <a:pt x="76" y="33"/>
                    </a:lnTo>
                    <a:lnTo>
                      <a:pt x="76" y="34"/>
                    </a:lnTo>
                    <a:lnTo>
                      <a:pt x="72" y="32"/>
                    </a:lnTo>
                    <a:lnTo>
                      <a:pt x="71" y="33"/>
                    </a:lnTo>
                    <a:lnTo>
                      <a:pt x="65" y="34"/>
                    </a:lnTo>
                    <a:lnTo>
                      <a:pt x="65" y="40"/>
                    </a:lnTo>
                    <a:lnTo>
                      <a:pt x="64" y="56"/>
                    </a:lnTo>
                    <a:lnTo>
                      <a:pt x="63" y="60"/>
                    </a:lnTo>
                    <a:lnTo>
                      <a:pt x="64" y="67"/>
                    </a:lnTo>
                    <a:lnTo>
                      <a:pt x="64" y="69"/>
                    </a:lnTo>
                    <a:lnTo>
                      <a:pt x="64" y="73"/>
                    </a:lnTo>
                    <a:lnTo>
                      <a:pt x="63" y="80"/>
                    </a:lnTo>
                    <a:lnTo>
                      <a:pt x="60" y="84"/>
                    </a:lnTo>
                    <a:lnTo>
                      <a:pt x="59" y="86"/>
                    </a:lnTo>
                    <a:lnTo>
                      <a:pt x="59" y="84"/>
                    </a:lnTo>
                    <a:lnTo>
                      <a:pt x="59" y="8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103">
                <a:extLst>
                  <a:ext uri="{FF2B5EF4-FFF2-40B4-BE49-F238E27FC236}">
                    <a16:creationId xmlns:a16="http://schemas.microsoft.com/office/drawing/2014/main" id="{C52936B2-668C-5C7B-7744-74C549EB78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" y="2348"/>
                <a:ext cx="8" cy="10"/>
              </a:xfrm>
              <a:custGeom>
                <a:avLst/>
                <a:gdLst>
                  <a:gd name="T0" fmla="*/ 25 w 38"/>
                  <a:gd name="T1" fmla="*/ 48 h 49"/>
                  <a:gd name="T2" fmla="*/ 17 w 38"/>
                  <a:gd name="T3" fmla="*/ 49 h 49"/>
                  <a:gd name="T4" fmla="*/ 14 w 38"/>
                  <a:gd name="T5" fmla="*/ 49 h 49"/>
                  <a:gd name="T6" fmla="*/ 13 w 38"/>
                  <a:gd name="T7" fmla="*/ 48 h 49"/>
                  <a:gd name="T8" fmla="*/ 11 w 38"/>
                  <a:gd name="T9" fmla="*/ 46 h 49"/>
                  <a:gd name="T10" fmla="*/ 11 w 38"/>
                  <a:gd name="T11" fmla="*/ 42 h 49"/>
                  <a:gd name="T12" fmla="*/ 10 w 38"/>
                  <a:gd name="T13" fmla="*/ 41 h 49"/>
                  <a:gd name="T14" fmla="*/ 7 w 38"/>
                  <a:gd name="T15" fmla="*/ 42 h 49"/>
                  <a:gd name="T16" fmla="*/ 4 w 38"/>
                  <a:gd name="T17" fmla="*/ 41 h 49"/>
                  <a:gd name="T18" fmla="*/ 5 w 38"/>
                  <a:gd name="T19" fmla="*/ 36 h 49"/>
                  <a:gd name="T20" fmla="*/ 5 w 38"/>
                  <a:gd name="T21" fmla="*/ 34 h 49"/>
                  <a:gd name="T22" fmla="*/ 4 w 38"/>
                  <a:gd name="T23" fmla="*/ 34 h 49"/>
                  <a:gd name="T24" fmla="*/ 0 w 38"/>
                  <a:gd name="T25" fmla="*/ 31 h 49"/>
                  <a:gd name="T26" fmla="*/ 1 w 38"/>
                  <a:gd name="T27" fmla="*/ 29 h 49"/>
                  <a:gd name="T28" fmla="*/ 2 w 38"/>
                  <a:gd name="T29" fmla="*/ 25 h 49"/>
                  <a:gd name="T30" fmla="*/ 6 w 38"/>
                  <a:gd name="T31" fmla="*/ 25 h 49"/>
                  <a:gd name="T32" fmla="*/ 10 w 38"/>
                  <a:gd name="T33" fmla="*/ 26 h 49"/>
                  <a:gd name="T34" fmla="*/ 13 w 38"/>
                  <a:gd name="T35" fmla="*/ 18 h 49"/>
                  <a:gd name="T36" fmla="*/ 13 w 38"/>
                  <a:gd name="T37" fmla="*/ 15 h 49"/>
                  <a:gd name="T38" fmla="*/ 13 w 38"/>
                  <a:gd name="T39" fmla="*/ 14 h 49"/>
                  <a:gd name="T40" fmla="*/ 14 w 38"/>
                  <a:gd name="T41" fmla="*/ 14 h 49"/>
                  <a:gd name="T42" fmla="*/ 13 w 38"/>
                  <a:gd name="T43" fmla="*/ 12 h 49"/>
                  <a:gd name="T44" fmla="*/ 13 w 38"/>
                  <a:gd name="T45" fmla="*/ 11 h 49"/>
                  <a:gd name="T46" fmla="*/ 10 w 38"/>
                  <a:gd name="T47" fmla="*/ 2 h 49"/>
                  <a:gd name="T48" fmla="*/ 11 w 38"/>
                  <a:gd name="T49" fmla="*/ 0 h 49"/>
                  <a:gd name="T50" fmla="*/ 12 w 38"/>
                  <a:gd name="T51" fmla="*/ 2 h 49"/>
                  <a:gd name="T52" fmla="*/ 17 w 38"/>
                  <a:gd name="T53" fmla="*/ 12 h 49"/>
                  <a:gd name="T54" fmla="*/ 17 w 38"/>
                  <a:gd name="T55" fmla="*/ 23 h 49"/>
                  <a:gd name="T56" fmla="*/ 18 w 38"/>
                  <a:gd name="T57" fmla="*/ 25 h 49"/>
                  <a:gd name="T58" fmla="*/ 22 w 38"/>
                  <a:gd name="T59" fmla="*/ 26 h 49"/>
                  <a:gd name="T60" fmla="*/ 22 w 38"/>
                  <a:gd name="T61" fmla="*/ 25 h 49"/>
                  <a:gd name="T62" fmla="*/ 24 w 38"/>
                  <a:gd name="T63" fmla="*/ 23 h 49"/>
                  <a:gd name="T64" fmla="*/ 23 w 38"/>
                  <a:gd name="T65" fmla="*/ 18 h 49"/>
                  <a:gd name="T66" fmla="*/ 21 w 38"/>
                  <a:gd name="T67" fmla="*/ 14 h 49"/>
                  <a:gd name="T68" fmla="*/ 19 w 38"/>
                  <a:gd name="T69" fmla="*/ 12 h 49"/>
                  <a:gd name="T70" fmla="*/ 23 w 38"/>
                  <a:gd name="T71" fmla="*/ 13 h 49"/>
                  <a:gd name="T72" fmla="*/ 34 w 38"/>
                  <a:gd name="T73" fmla="*/ 19 h 49"/>
                  <a:gd name="T74" fmla="*/ 36 w 38"/>
                  <a:gd name="T75" fmla="*/ 18 h 49"/>
                  <a:gd name="T76" fmla="*/ 38 w 38"/>
                  <a:gd name="T77" fmla="*/ 19 h 49"/>
                  <a:gd name="T78" fmla="*/ 35 w 38"/>
                  <a:gd name="T79" fmla="*/ 23 h 49"/>
                  <a:gd name="T80" fmla="*/ 29 w 38"/>
                  <a:gd name="T81" fmla="*/ 24 h 49"/>
                  <a:gd name="T82" fmla="*/ 27 w 38"/>
                  <a:gd name="T83" fmla="*/ 21 h 49"/>
                  <a:gd name="T84" fmla="*/ 27 w 38"/>
                  <a:gd name="T85" fmla="*/ 23 h 49"/>
                  <a:gd name="T86" fmla="*/ 27 w 38"/>
                  <a:gd name="T87" fmla="*/ 24 h 49"/>
                  <a:gd name="T88" fmla="*/ 29 w 38"/>
                  <a:gd name="T89" fmla="*/ 27 h 49"/>
                  <a:gd name="T90" fmla="*/ 28 w 38"/>
                  <a:gd name="T91" fmla="*/ 30 h 49"/>
                  <a:gd name="T92" fmla="*/ 25 w 38"/>
                  <a:gd name="T93" fmla="*/ 30 h 49"/>
                  <a:gd name="T94" fmla="*/ 24 w 38"/>
                  <a:gd name="T95" fmla="*/ 30 h 49"/>
                  <a:gd name="T96" fmla="*/ 24 w 38"/>
                  <a:gd name="T97" fmla="*/ 31 h 49"/>
                  <a:gd name="T98" fmla="*/ 16 w 38"/>
                  <a:gd name="T99" fmla="*/ 29 h 49"/>
                  <a:gd name="T100" fmla="*/ 13 w 38"/>
                  <a:gd name="T101" fmla="*/ 27 h 49"/>
                  <a:gd name="T102" fmla="*/ 11 w 38"/>
                  <a:gd name="T103" fmla="*/ 30 h 49"/>
                  <a:gd name="T104" fmla="*/ 12 w 38"/>
                  <a:gd name="T105" fmla="*/ 36 h 49"/>
                  <a:gd name="T106" fmla="*/ 16 w 38"/>
                  <a:gd name="T107" fmla="*/ 42 h 49"/>
                  <a:gd name="T108" fmla="*/ 17 w 38"/>
                  <a:gd name="T109" fmla="*/ 44 h 49"/>
                  <a:gd name="T110" fmla="*/ 19 w 38"/>
                  <a:gd name="T111" fmla="*/ 46 h 49"/>
                  <a:gd name="T112" fmla="*/ 25 w 38"/>
                  <a:gd name="T113" fmla="*/ 44 h 49"/>
                  <a:gd name="T114" fmla="*/ 28 w 38"/>
                  <a:gd name="T115" fmla="*/ 44 h 49"/>
                  <a:gd name="T116" fmla="*/ 29 w 38"/>
                  <a:gd name="T117" fmla="*/ 44 h 49"/>
                  <a:gd name="T118" fmla="*/ 28 w 38"/>
                  <a:gd name="T119" fmla="*/ 46 h 49"/>
                  <a:gd name="T120" fmla="*/ 25 w 38"/>
                  <a:gd name="T121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8" h="49">
                    <a:moveTo>
                      <a:pt x="25" y="48"/>
                    </a:moveTo>
                    <a:lnTo>
                      <a:pt x="17" y="49"/>
                    </a:lnTo>
                    <a:lnTo>
                      <a:pt x="14" y="49"/>
                    </a:lnTo>
                    <a:lnTo>
                      <a:pt x="13" y="48"/>
                    </a:lnTo>
                    <a:lnTo>
                      <a:pt x="11" y="46"/>
                    </a:lnTo>
                    <a:lnTo>
                      <a:pt x="11" y="42"/>
                    </a:lnTo>
                    <a:lnTo>
                      <a:pt x="10" y="41"/>
                    </a:lnTo>
                    <a:lnTo>
                      <a:pt x="7" y="42"/>
                    </a:lnTo>
                    <a:lnTo>
                      <a:pt x="4" y="41"/>
                    </a:lnTo>
                    <a:lnTo>
                      <a:pt x="5" y="36"/>
                    </a:lnTo>
                    <a:lnTo>
                      <a:pt x="5" y="34"/>
                    </a:lnTo>
                    <a:lnTo>
                      <a:pt x="4" y="34"/>
                    </a:lnTo>
                    <a:lnTo>
                      <a:pt x="0" y="31"/>
                    </a:lnTo>
                    <a:lnTo>
                      <a:pt x="1" y="29"/>
                    </a:lnTo>
                    <a:lnTo>
                      <a:pt x="2" y="25"/>
                    </a:lnTo>
                    <a:lnTo>
                      <a:pt x="6" y="25"/>
                    </a:lnTo>
                    <a:lnTo>
                      <a:pt x="10" y="26"/>
                    </a:lnTo>
                    <a:lnTo>
                      <a:pt x="13" y="18"/>
                    </a:lnTo>
                    <a:lnTo>
                      <a:pt x="13" y="15"/>
                    </a:lnTo>
                    <a:lnTo>
                      <a:pt x="13" y="14"/>
                    </a:lnTo>
                    <a:lnTo>
                      <a:pt x="14" y="14"/>
                    </a:lnTo>
                    <a:lnTo>
                      <a:pt x="13" y="12"/>
                    </a:lnTo>
                    <a:lnTo>
                      <a:pt x="13" y="11"/>
                    </a:lnTo>
                    <a:lnTo>
                      <a:pt x="10" y="2"/>
                    </a:lnTo>
                    <a:lnTo>
                      <a:pt x="11" y="0"/>
                    </a:lnTo>
                    <a:lnTo>
                      <a:pt x="12" y="2"/>
                    </a:lnTo>
                    <a:lnTo>
                      <a:pt x="17" y="12"/>
                    </a:lnTo>
                    <a:lnTo>
                      <a:pt x="17" y="23"/>
                    </a:lnTo>
                    <a:lnTo>
                      <a:pt x="18" y="25"/>
                    </a:lnTo>
                    <a:lnTo>
                      <a:pt x="22" y="26"/>
                    </a:lnTo>
                    <a:lnTo>
                      <a:pt x="22" y="25"/>
                    </a:lnTo>
                    <a:lnTo>
                      <a:pt x="24" y="23"/>
                    </a:lnTo>
                    <a:lnTo>
                      <a:pt x="23" y="18"/>
                    </a:lnTo>
                    <a:lnTo>
                      <a:pt x="21" y="14"/>
                    </a:lnTo>
                    <a:lnTo>
                      <a:pt x="19" y="12"/>
                    </a:lnTo>
                    <a:lnTo>
                      <a:pt x="23" y="13"/>
                    </a:lnTo>
                    <a:lnTo>
                      <a:pt x="34" y="19"/>
                    </a:lnTo>
                    <a:lnTo>
                      <a:pt x="36" y="18"/>
                    </a:lnTo>
                    <a:lnTo>
                      <a:pt x="38" y="19"/>
                    </a:lnTo>
                    <a:lnTo>
                      <a:pt x="35" y="23"/>
                    </a:lnTo>
                    <a:lnTo>
                      <a:pt x="29" y="24"/>
                    </a:lnTo>
                    <a:lnTo>
                      <a:pt x="27" y="21"/>
                    </a:lnTo>
                    <a:lnTo>
                      <a:pt x="27" y="23"/>
                    </a:lnTo>
                    <a:lnTo>
                      <a:pt x="27" y="24"/>
                    </a:lnTo>
                    <a:lnTo>
                      <a:pt x="29" y="27"/>
                    </a:lnTo>
                    <a:lnTo>
                      <a:pt x="28" y="30"/>
                    </a:lnTo>
                    <a:lnTo>
                      <a:pt x="25" y="30"/>
                    </a:lnTo>
                    <a:lnTo>
                      <a:pt x="24" y="30"/>
                    </a:lnTo>
                    <a:lnTo>
                      <a:pt x="24" y="31"/>
                    </a:lnTo>
                    <a:lnTo>
                      <a:pt x="16" y="29"/>
                    </a:lnTo>
                    <a:lnTo>
                      <a:pt x="13" y="27"/>
                    </a:lnTo>
                    <a:lnTo>
                      <a:pt x="11" y="30"/>
                    </a:lnTo>
                    <a:lnTo>
                      <a:pt x="12" y="36"/>
                    </a:lnTo>
                    <a:lnTo>
                      <a:pt x="16" y="42"/>
                    </a:lnTo>
                    <a:lnTo>
                      <a:pt x="17" y="44"/>
                    </a:lnTo>
                    <a:lnTo>
                      <a:pt x="19" y="46"/>
                    </a:lnTo>
                    <a:lnTo>
                      <a:pt x="25" y="44"/>
                    </a:lnTo>
                    <a:lnTo>
                      <a:pt x="28" y="44"/>
                    </a:lnTo>
                    <a:lnTo>
                      <a:pt x="29" y="44"/>
                    </a:lnTo>
                    <a:lnTo>
                      <a:pt x="28" y="46"/>
                    </a:lnTo>
                    <a:lnTo>
                      <a:pt x="25" y="4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104">
                <a:extLst>
                  <a:ext uri="{FF2B5EF4-FFF2-40B4-BE49-F238E27FC236}">
                    <a16:creationId xmlns:a16="http://schemas.microsoft.com/office/drawing/2014/main" id="{30EF3AFE-5D99-8BEF-5A5E-05452B4D5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2178"/>
                <a:ext cx="15" cy="14"/>
              </a:xfrm>
              <a:custGeom>
                <a:avLst/>
                <a:gdLst>
                  <a:gd name="T0" fmla="*/ 68 w 76"/>
                  <a:gd name="T1" fmla="*/ 60 h 71"/>
                  <a:gd name="T2" fmla="*/ 53 w 76"/>
                  <a:gd name="T3" fmla="*/ 63 h 71"/>
                  <a:gd name="T4" fmla="*/ 45 w 76"/>
                  <a:gd name="T5" fmla="*/ 63 h 71"/>
                  <a:gd name="T6" fmla="*/ 40 w 76"/>
                  <a:gd name="T7" fmla="*/ 49 h 71"/>
                  <a:gd name="T8" fmla="*/ 40 w 76"/>
                  <a:gd name="T9" fmla="*/ 46 h 71"/>
                  <a:gd name="T10" fmla="*/ 47 w 76"/>
                  <a:gd name="T11" fmla="*/ 41 h 71"/>
                  <a:gd name="T12" fmla="*/ 43 w 76"/>
                  <a:gd name="T13" fmla="*/ 36 h 71"/>
                  <a:gd name="T14" fmla="*/ 38 w 76"/>
                  <a:gd name="T15" fmla="*/ 41 h 71"/>
                  <a:gd name="T16" fmla="*/ 36 w 76"/>
                  <a:gd name="T17" fmla="*/ 38 h 71"/>
                  <a:gd name="T18" fmla="*/ 22 w 76"/>
                  <a:gd name="T19" fmla="*/ 14 h 71"/>
                  <a:gd name="T20" fmla="*/ 15 w 76"/>
                  <a:gd name="T21" fmla="*/ 6 h 71"/>
                  <a:gd name="T22" fmla="*/ 9 w 76"/>
                  <a:gd name="T23" fmla="*/ 6 h 71"/>
                  <a:gd name="T24" fmla="*/ 7 w 76"/>
                  <a:gd name="T25" fmla="*/ 5 h 71"/>
                  <a:gd name="T26" fmla="*/ 4 w 76"/>
                  <a:gd name="T27" fmla="*/ 1 h 71"/>
                  <a:gd name="T28" fmla="*/ 0 w 76"/>
                  <a:gd name="T29" fmla="*/ 2 h 71"/>
                  <a:gd name="T30" fmla="*/ 4 w 76"/>
                  <a:gd name="T31" fmla="*/ 11 h 71"/>
                  <a:gd name="T32" fmla="*/ 0 w 76"/>
                  <a:gd name="T33" fmla="*/ 30 h 71"/>
                  <a:gd name="T34" fmla="*/ 3 w 76"/>
                  <a:gd name="T35" fmla="*/ 35 h 71"/>
                  <a:gd name="T36" fmla="*/ 9 w 76"/>
                  <a:gd name="T37" fmla="*/ 36 h 71"/>
                  <a:gd name="T38" fmla="*/ 14 w 76"/>
                  <a:gd name="T39" fmla="*/ 34 h 71"/>
                  <a:gd name="T40" fmla="*/ 14 w 76"/>
                  <a:gd name="T41" fmla="*/ 19 h 71"/>
                  <a:gd name="T42" fmla="*/ 28 w 76"/>
                  <a:gd name="T43" fmla="*/ 37 h 71"/>
                  <a:gd name="T44" fmla="*/ 28 w 76"/>
                  <a:gd name="T45" fmla="*/ 41 h 71"/>
                  <a:gd name="T46" fmla="*/ 30 w 76"/>
                  <a:gd name="T47" fmla="*/ 48 h 71"/>
                  <a:gd name="T48" fmla="*/ 21 w 76"/>
                  <a:gd name="T49" fmla="*/ 59 h 71"/>
                  <a:gd name="T50" fmla="*/ 23 w 76"/>
                  <a:gd name="T51" fmla="*/ 57 h 71"/>
                  <a:gd name="T52" fmla="*/ 27 w 76"/>
                  <a:gd name="T53" fmla="*/ 59 h 71"/>
                  <a:gd name="T54" fmla="*/ 20 w 76"/>
                  <a:gd name="T55" fmla="*/ 71 h 71"/>
                  <a:gd name="T56" fmla="*/ 25 w 76"/>
                  <a:gd name="T57" fmla="*/ 70 h 71"/>
                  <a:gd name="T58" fmla="*/ 34 w 76"/>
                  <a:gd name="T59" fmla="*/ 63 h 71"/>
                  <a:gd name="T60" fmla="*/ 45 w 76"/>
                  <a:gd name="T61" fmla="*/ 71 h 71"/>
                  <a:gd name="T62" fmla="*/ 53 w 76"/>
                  <a:gd name="T63" fmla="*/ 70 h 71"/>
                  <a:gd name="T64" fmla="*/ 74 w 76"/>
                  <a:gd name="T65" fmla="*/ 63 h 71"/>
                  <a:gd name="T66" fmla="*/ 74 w 76"/>
                  <a:gd name="T67" fmla="*/ 6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6" h="71">
                    <a:moveTo>
                      <a:pt x="73" y="62"/>
                    </a:moveTo>
                    <a:lnTo>
                      <a:pt x="68" y="60"/>
                    </a:lnTo>
                    <a:lnTo>
                      <a:pt x="59" y="63"/>
                    </a:lnTo>
                    <a:lnTo>
                      <a:pt x="53" y="63"/>
                    </a:lnTo>
                    <a:lnTo>
                      <a:pt x="49" y="64"/>
                    </a:lnTo>
                    <a:lnTo>
                      <a:pt x="45" y="63"/>
                    </a:lnTo>
                    <a:lnTo>
                      <a:pt x="44" y="62"/>
                    </a:lnTo>
                    <a:lnTo>
                      <a:pt x="40" y="49"/>
                    </a:lnTo>
                    <a:lnTo>
                      <a:pt x="39" y="46"/>
                    </a:lnTo>
                    <a:lnTo>
                      <a:pt x="40" y="46"/>
                    </a:lnTo>
                    <a:lnTo>
                      <a:pt x="47" y="42"/>
                    </a:lnTo>
                    <a:lnTo>
                      <a:pt x="47" y="41"/>
                    </a:lnTo>
                    <a:lnTo>
                      <a:pt x="45" y="38"/>
                    </a:lnTo>
                    <a:lnTo>
                      <a:pt x="43" y="36"/>
                    </a:lnTo>
                    <a:lnTo>
                      <a:pt x="40" y="40"/>
                    </a:lnTo>
                    <a:lnTo>
                      <a:pt x="38" y="41"/>
                    </a:lnTo>
                    <a:lnTo>
                      <a:pt x="37" y="41"/>
                    </a:lnTo>
                    <a:lnTo>
                      <a:pt x="36" y="38"/>
                    </a:lnTo>
                    <a:lnTo>
                      <a:pt x="27" y="25"/>
                    </a:lnTo>
                    <a:lnTo>
                      <a:pt x="22" y="14"/>
                    </a:lnTo>
                    <a:lnTo>
                      <a:pt x="20" y="8"/>
                    </a:lnTo>
                    <a:lnTo>
                      <a:pt x="15" y="6"/>
                    </a:lnTo>
                    <a:lnTo>
                      <a:pt x="13" y="7"/>
                    </a:lnTo>
                    <a:lnTo>
                      <a:pt x="9" y="6"/>
                    </a:lnTo>
                    <a:lnTo>
                      <a:pt x="8" y="6"/>
                    </a:lnTo>
                    <a:lnTo>
                      <a:pt x="7" y="5"/>
                    </a:lnTo>
                    <a:lnTo>
                      <a:pt x="5" y="2"/>
                    </a:lnTo>
                    <a:lnTo>
                      <a:pt x="4" y="1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6"/>
                    </a:lnTo>
                    <a:lnTo>
                      <a:pt x="4" y="11"/>
                    </a:lnTo>
                    <a:lnTo>
                      <a:pt x="2" y="28"/>
                    </a:lnTo>
                    <a:lnTo>
                      <a:pt x="0" y="30"/>
                    </a:lnTo>
                    <a:lnTo>
                      <a:pt x="2" y="34"/>
                    </a:lnTo>
                    <a:lnTo>
                      <a:pt x="3" y="35"/>
                    </a:lnTo>
                    <a:lnTo>
                      <a:pt x="7" y="37"/>
                    </a:lnTo>
                    <a:lnTo>
                      <a:pt x="9" y="36"/>
                    </a:lnTo>
                    <a:lnTo>
                      <a:pt x="11" y="36"/>
                    </a:lnTo>
                    <a:lnTo>
                      <a:pt x="14" y="34"/>
                    </a:lnTo>
                    <a:lnTo>
                      <a:pt x="14" y="24"/>
                    </a:lnTo>
                    <a:lnTo>
                      <a:pt x="14" y="19"/>
                    </a:lnTo>
                    <a:lnTo>
                      <a:pt x="17" y="22"/>
                    </a:lnTo>
                    <a:lnTo>
                      <a:pt x="28" y="37"/>
                    </a:lnTo>
                    <a:lnTo>
                      <a:pt x="28" y="40"/>
                    </a:lnTo>
                    <a:lnTo>
                      <a:pt x="28" y="41"/>
                    </a:lnTo>
                    <a:lnTo>
                      <a:pt x="30" y="43"/>
                    </a:lnTo>
                    <a:lnTo>
                      <a:pt x="30" y="48"/>
                    </a:lnTo>
                    <a:lnTo>
                      <a:pt x="22" y="53"/>
                    </a:lnTo>
                    <a:lnTo>
                      <a:pt x="21" y="59"/>
                    </a:lnTo>
                    <a:lnTo>
                      <a:pt x="22" y="58"/>
                    </a:lnTo>
                    <a:lnTo>
                      <a:pt x="23" y="57"/>
                    </a:lnTo>
                    <a:lnTo>
                      <a:pt x="27" y="57"/>
                    </a:lnTo>
                    <a:lnTo>
                      <a:pt x="27" y="59"/>
                    </a:lnTo>
                    <a:lnTo>
                      <a:pt x="26" y="62"/>
                    </a:lnTo>
                    <a:lnTo>
                      <a:pt x="20" y="71"/>
                    </a:lnTo>
                    <a:lnTo>
                      <a:pt x="22" y="71"/>
                    </a:lnTo>
                    <a:lnTo>
                      <a:pt x="25" y="70"/>
                    </a:lnTo>
                    <a:lnTo>
                      <a:pt x="30" y="63"/>
                    </a:lnTo>
                    <a:lnTo>
                      <a:pt x="34" y="63"/>
                    </a:lnTo>
                    <a:lnTo>
                      <a:pt x="40" y="69"/>
                    </a:lnTo>
                    <a:lnTo>
                      <a:pt x="45" y="71"/>
                    </a:lnTo>
                    <a:lnTo>
                      <a:pt x="48" y="71"/>
                    </a:lnTo>
                    <a:lnTo>
                      <a:pt x="53" y="70"/>
                    </a:lnTo>
                    <a:lnTo>
                      <a:pt x="71" y="65"/>
                    </a:lnTo>
                    <a:lnTo>
                      <a:pt x="74" y="63"/>
                    </a:lnTo>
                    <a:lnTo>
                      <a:pt x="76" y="62"/>
                    </a:lnTo>
                    <a:lnTo>
                      <a:pt x="74" y="62"/>
                    </a:lnTo>
                    <a:lnTo>
                      <a:pt x="73" y="6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1105">
                <a:extLst>
                  <a:ext uri="{FF2B5EF4-FFF2-40B4-BE49-F238E27FC236}">
                    <a16:creationId xmlns:a16="http://schemas.microsoft.com/office/drawing/2014/main" id="{4E3339A7-27A4-CE60-CB18-A5628596A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2197"/>
                <a:ext cx="34" cy="15"/>
              </a:xfrm>
              <a:custGeom>
                <a:avLst/>
                <a:gdLst>
                  <a:gd name="T0" fmla="*/ 170 w 170"/>
                  <a:gd name="T1" fmla="*/ 0 h 75"/>
                  <a:gd name="T2" fmla="*/ 152 w 170"/>
                  <a:gd name="T3" fmla="*/ 17 h 75"/>
                  <a:gd name="T4" fmla="*/ 147 w 170"/>
                  <a:gd name="T5" fmla="*/ 22 h 75"/>
                  <a:gd name="T6" fmla="*/ 136 w 170"/>
                  <a:gd name="T7" fmla="*/ 22 h 75"/>
                  <a:gd name="T8" fmla="*/ 117 w 170"/>
                  <a:gd name="T9" fmla="*/ 16 h 75"/>
                  <a:gd name="T10" fmla="*/ 102 w 170"/>
                  <a:gd name="T11" fmla="*/ 17 h 75"/>
                  <a:gd name="T12" fmla="*/ 96 w 170"/>
                  <a:gd name="T13" fmla="*/ 18 h 75"/>
                  <a:gd name="T14" fmla="*/ 90 w 170"/>
                  <a:gd name="T15" fmla="*/ 18 h 75"/>
                  <a:gd name="T16" fmla="*/ 89 w 170"/>
                  <a:gd name="T17" fmla="*/ 19 h 75"/>
                  <a:gd name="T18" fmla="*/ 77 w 170"/>
                  <a:gd name="T19" fmla="*/ 21 h 75"/>
                  <a:gd name="T20" fmla="*/ 69 w 170"/>
                  <a:gd name="T21" fmla="*/ 18 h 75"/>
                  <a:gd name="T22" fmla="*/ 62 w 170"/>
                  <a:gd name="T23" fmla="*/ 13 h 75"/>
                  <a:gd name="T24" fmla="*/ 55 w 170"/>
                  <a:gd name="T25" fmla="*/ 21 h 75"/>
                  <a:gd name="T26" fmla="*/ 42 w 170"/>
                  <a:gd name="T27" fmla="*/ 25 h 75"/>
                  <a:gd name="T28" fmla="*/ 39 w 170"/>
                  <a:gd name="T29" fmla="*/ 33 h 75"/>
                  <a:gd name="T30" fmla="*/ 37 w 170"/>
                  <a:gd name="T31" fmla="*/ 35 h 75"/>
                  <a:gd name="T32" fmla="*/ 35 w 170"/>
                  <a:gd name="T33" fmla="*/ 36 h 75"/>
                  <a:gd name="T34" fmla="*/ 33 w 170"/>
                  <a:gd name="T35" fmla="*/ 21 h 75"/>
                  <a:gd name="T36" fmla="*/ 33 w 170"/>
                  <a:gd name="T37" fmla="*/ 7 h 75"/>
                  <a:gd name="T38" fmla="*/ 31 w 170"/>
                  <a:gd name="T39" fmla="*/ 11 h 75"/>
                  <a:gd name="T40" fmla="*/ 27 w 170"/>
                  <a:gd name="T41" fmla="*/ 28 h 75"/>
                  <a:gd name="T42" fmla="*/ 29 w 170"/>
                  <a:gd name="T43" fmla="*/ 40 h 75"/>
                  <a:gd name="T44" fmla="*/ 26 w 170"/>
                  <a:gd name="T45" fmla="*/ 45 h 75"/>
                  <a:gd name="T46" fmla="*/ 11 w 170"/>
                  <a:gd name="T47" fmla="*/ 49 h 75"/>
                  <a:gd name="T48" fmla="*/ 5 w 170"/>
                  <a:gd name="T49" fmla="*/ 56 h 75"/>
                  <a:gd name="T50" fmla="*/ 0 w 170"/>
                  <a:gd name="T51" fmla="*/ 64 h 75"/>
                  <a:gd name="T52" fmla="*/ 3 w 170"/>
                  <a:gd name="T53" fmla="*/ 75 h 75"/>
                  <a:gd name="T54" fmla="*/ 5 w 170"/>
                  <a:gd name="T55" fmla="*/ 75 h 75"/>
                  <a:gd name="T56" fmla="*/ 17 w 170"/>
                  <a:gd name="T57" fmla="*/ 53 h 75"/>
                  <a:gd name="T58" fmla="*/ 26 w 170"/>
                  <a:gd name="T59" fmla="*/ 52 h 75"/>
                  <a:gd name="T60" fmla="*/ 34 w 170"/>
                  <a:gd name="T61" fmla="*/ 53 h 75"/>
                  <a:gd name="T62" fmla="*/ 44 w 170"/>
                  <a:gd name="T63" fmla="*/ 51 h 75"/>
                  <a:gd name="T64" fmla="*/ 46 w 170"/>
                  <a:gd name="T65" fmla="*/ 41 h 75"/>
                  <a:gd name="T66" fmla="*/ 52 w 170"/>
                  <a:gd name="T67" fmla="*/ 28 h 75"/>
                  <a:gd name="T68" fmla="*/ 54 w 170"/>
                  <a:gd name="T69" fmla="*/ 27 h 75"/>
                  <a:gd name="T70" fmla="*/ 56 w 170"/>
                  <a:gd name="T71" fmla="*/ 25 h 75"/>
                  <a:gd name="T72" fmla="*/ 60 w 170"/>
                  <a:gd name="T73" fmla="*/ 25 h 75"/>
                  <a:gd name="T74" fmla="*/ 65 w 170"/>
                  <a:gd name="T75" fmla="*/ 19 h 75"/>
                  <a:gd name="T76" fmla="*/ 69 w 170"/>
                  <a:gd name="T77" fmla="*/ 27 h 75"/>
                  <a:gd name="T78" fmla="*/ 74 w 170"/>
                  <a:gd name="T79" fmla="*/ 27 h 75"/>
                  <a:gd name="T80" fmla="*/ 83 w 170"/>
                  <a:gd name="T81" fmla="*/ 25 h 75"/>
                  <a:gd name="T82" fmla="*/ 94 w 170"/>
                  <a:gd name="T83" fmla="*/ 24 h 75"/>
                  <a:gd name="T84" fmla="*/ 102 w 170"/>
                  <a:gd name="T85" fmla="*/ 23 h 75"/>
                  <a:gd name="T86" fmla="*/ 111 w 170"/>
                  <a:gd name="T87" fmla="*/ 22 h 75"/>
                  <a:gd name="T88" fmla="*/ 114 w 170"/>
                  <a:gd name="T89" fmla="*/ 24 h 75"/>
                  <a:gd name="T90" fmla="*/ 112 w 170"/>
                  <a:gd name="T91" fmla="*/ 32 h 75"/>
                  <a:gd name="T92" fmla="*/ 112 w 170"/>
                  <a:gd name="T93" fmla="*/ 41 h 75"/>
                  <a:gd name="T94" fmla="*/ 113 w 170"/>
                  <a:gd name="T95" fmla="*/ 32 h 75"/>
                  <a:gd name="T96" fmla="*/ 118 w 170"/>
                  <a:gd name="T97" fmla="*/ 29 h 75"/>
                  <a:gd name="T98" fmla="*/ 120 w 170"/>
                  <a:gd name="T99" fmla="*/ 23 h 75"/>
                  <a:gd name="T100" fmla="*/ 143 w 170"/>
                  <a:gd name="T101" fmla="*/ 30 h 75"/>
                  <a:gd name="T102" fmla="*/ 151 w 170"/>
                  <a:gd name="T103" fmla="*/ 35 h 75"/>
                  <a:gd name="T104" fmla="*/ 158 w 170"/>
                  <a:gd name="T105" fmla="*/ 40 h 75"/>
                  <a:gd name="T106" fmla="*/ 159 w 170"/>
                  <a:gd name="T107" fmla="*/ 39 h 75"/>
                  <a:gd name="T108" fmla="*/ 159 w 170"/>
                  <a:gd name="T109" fmla="*/ 36 h 75"/>
                  <a:gd name="T110" fmla="*/ 151 w 170"/>
                  <a:gd name="T111" fmla="*/ 25 h 75"/>
                  <a:gd name="T112" fmla="*/ 166 w 170"/>
                  <a:gd name="T113" fmla="*/ 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0" h="75">
                    <a:moveTo>
                      <a:pt x="166" y="9"/>
                    </a:moveTo>
                    <a:lnTo>
                      <a:pt x="170" y="0"/>
                    </a:lnTo>
                    <a:lnTo>
                      <a:pt x="165" y="5"/>
                    </a:lnTo>
                    <a:lnTo>
                      <a:pt x="152" y="17"/>
                    </a:lnTo>
                    <a:lnTo>
                      <a:pt x="148" y="21"/>
                    </a:lnTo>
                    <a:lnTo>
                      <a:pt x="147" y="22"/>
                    </a:lnTo>
                    <a:lnTo>
                      <a:pt x="141" y="22"/>
                    </a:lnTo>
                    <a:lnTo>
                      <a:pt x="136" y="22"/>
                    </a:lnTo>
                    <a:lnTo>
                      <a:pt x="131" y="21"/>
                    </a:lnTo>
                    <a:lnTo>
                      <a:pt x="117" y="16"/>
                    </a:lnTo>
                    <a:lnTo>
                      <a:pt x="108" y="15"/>
                    </a:lnTo>
                    <a:lnTo>
                      <a:pt x="102" y="17"/>
                    </a:lnTo>
                    <a:lnTo>
                      <a:pt x="98" y="17"/>
                    </a:lnTo>
                    <a:lnTo>
                      <a:pt x="96" y="18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89" y="18"/>
                    </a:lnTo>
                    <a:lnTo>
                      <a:pt x="89" y="19"/>
                    </a:lnTo>
                    <a:lnTo>
                      <a:pt x="82" y="18"/>
                    </a:lnTo>
                    <a:lnTo>
                      <a:pt x="77" y="21"/>
                    </a:lnTo>
                    <a:lnTo>
                      <a:pt x="72" y="19"/>
                    </a:lnTo>
                    <a:lnTo>
                      <a:pt x="69" y="18"/>
                    </a:lnTo>
                    <a:lnTo>
                      <a:pt x="68" y="17"/>
                    </a:lnTo>
                    <a:lnTo>
                      <a:pt x="62" y="13"/>
                    </a:lnTo>
                    <a:lnTo>
                      <a:pt x="59" y="18"/>
                    </a:lnTo>
                    <a:lnTo>
                      <a:pt x="55" y="21"/>
                    </a:lnTo>
                    <a:lnTo>
                      <a:pt x="52" y="22"/>
                    </a:lnTo>
                    <a:lnTo>
                      <a:pt x="42" y="25"/>
                    </a:lnTo>
                    <a:lnTo>
                      <a:pt x="38" y="29"/>
                    </a:lnTo>
                    <a:lnTo>
                      <a:pt x="39" y="33"/>
                    </a:lnTo>
                    <a:lnTo>
                      <a:pt x="38" y="35"/>
                    </a:lnTo>
                    <a:lnTo>
                      <a:pt x="37" y="35"/>
                    </a:lnTo>
                    <a:lnTo>
                      <a:pt x="35" y="35"/>
                    </a:lnTo>
                    <a:lnTo>
                      <a:pt x="35" y="36"/>
                    </a:lnTo>
                    <a:lnTo>
                      <a:pt x="31" y="30"/>
                    </a:lnTo>
                    <a:lnTo>
                      <a:pt x="33" y="21"/>
                    </a:lnTo>
                    <a:lnTo>
                      <a:pt x="33" y="11"/>
                    </a:lnTo>
                    <a:lnTo>
                      <a:pt x="33" y="7"/>
                    </a:lnTo>
                    <a:lnTo>
                      <a:pt x="32" y="7"/>
                    </a:lnTo>
                    <a:lnTo>
                      <a:pt x="31" y="11"/>
                    </a:lnTo>
                    <a:lnTo>
                      <a:pt x="28" y="23"/>
                    </a:lnTo>
                    <a:lnTo>
                      <a:pt x="27" y="28"/>
                    </a:lnTo>
                    <a:lnTo>
                      <a:pt x="28" y="33"/>
                    </a:lnTo>
                    <a:lnTo>
                      <a:pt x="29" y="40"/>
                    </a:lnTo>
                    <a:lnTo>
                      <a:pt x="28" y="42"/>
                    </a:lnTo>
                    <a:lnTo>
                      <a:pt x="26" y="45"/>
                    </a:lnTo>
                    <a:lnTo>
                      <a:pt x="15" y="49"/>
                    </a:lnTo>
                    <a:lnTo>
                      <a:pt x="11" y="49"/>
                    </a:lnTo>
                    <a:lnTo>
                      <a:pt x="9" y="52"/>
                    </a:lnTo>
                    <a:lnTo>
                      <a:pt x="5" y="56"/>
                    </a:lnTo>
                    <a:lnTo>
                      <a:pt x="3" y="62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3" y="75"/>
                    </a:lnTo>
                    <a:lnTo>
                      <a:pt x="4" y="75"/>
                    </a:lnTo>
                    <a:lnTo>
                      <a:pt x="5" y="75"/>
                    </a:lnTo>
                    <a:lnTo>
                      <a:pt x="11" y="63"/>
                    </a:lnTo>
                    <a:lnTo>
                      <a:pt x="17" y="53"/>
                    </a:lnTo>
                    <a:lnTo>
                      <a:pt x="22" y="52"/>
                    </a:lnTo>
                    <a:lnTo>
                      <a:pt x="26" y="52"/>
                    </a:lnTo>
                    <a:lnTo>
                      <a:pt x="31" y="53"/>
                    </a:lnTo>
                    <a:lnTo>
                      <a:pt x="34" y="53"/>
                    </a:lnTo>
                    <a:lnTo>
                      <a:pt x="39" y="53"/>
                    </a:lnTo>
                    <a:lnTo>
                      <a:pt x="44" y="51"/>
                    </a:lnTo>
                    <a:lnTo>
                      <a:pt x="48" y="49"/>
                    </a:lnTo>
                    <a:lnTo>
                      <a:pt x="46" y="41"/>
                    </a:lnTo>
                    <a:lnTo>
                      <a:pt x="46" y="35"/>
                    </a:lnTo>
                    <a:lnTo>
                      <a:pt x="52" y="28"/>
                    </a:lnTo>
                    <a:lnTo>
                      <a:pt x="52" y="27"/>
                    </a:lnTo>
                    <a:lnTo>
                      <a:pt x="54" y="27"/>
                    </a:lnTo>
                    <a:lnTo>
                      <a:pt x="56" y="27"/>
                    </a:lnTo>
                    <a:lnTo>
                      <a:pt x="56" y="25"/>
                    </a:lnTo>
                    <a:lnTo>
                      <a:pt x="57" y="25"/>
                    </a:lnTo>
                    <a:lnTo>
                      <a:pt x="60" y="25"/>
                    </a:lnTo>
                    <a:lnTo>
                      <a:pt x="62" y="21"/>
                    </a:lnTo>
                    <a:lnTo>
                      <a:pt x="65" y="19"/>
                    </a:lnTo>
                    <a:lnTo>
                      <a:pt x="68" y="24"/>
                    </a:lnTo>
                    <a:lnTo>
                      <a:pt x="69" y="27"/>
                    </a:lnTo>
                    <a:lnTo>
                      <a:pt x="71" y="27"/>
                    </a:lnTo>
                    <a:lnTo>
                      <a:pt x="74" y="27"/>
                    </a:lnTo>
                    <a:lnTo>
                      <a:pt x="80" y="24"/>
                    </a:lnTo>
                    <a:lnTo>
                      <a:pt x="83" y="25"/>
                    </a:lnTo>
                    <a:lnTo>
                      <a:pt x="88" y="24"/>
                    </a:lnTo>
                    <a:lnTo>
                      <a:pt x="94" y="24"/>
                    </a:lnTo>
                    <a:lnTo>
                      <a:pt x="96" y="24"/>
                    </a:lnTo>
                    <a:lnTo>
                      <a:pt x="102" y="23"/>
                    </a:lnTo>
                    <a:lnTo>
                      <a:pt x="107" y="22"/>
                    </a:lnTo>
                    <a:lnTo>
                      <a:pt x="111" y="22"/>
                    </a:lnTo>
                    <a:lnTo>
                      <a:pt x="113" y="22"/>
                    </a:lnTo>
                    <a:lnTo>
                      <a:pt x="114" y="24"/>
                    </a:lnTo>
                    <a:lnTo>
                      <a:pt x="112" y="28"/>
                    </a:lnTo>
                    <a:lnTo>
                      <a:pt x="112" y="32"/>
                    </a:lnTo>
                    <a:lnTo>
                      <a:pt x="112" y="38"/>
                    </a:lnTo>
                    <a:lnTo>
                      <a:pt x="112" y="41"/>
                    </a:lnTo>
                    <a:lnTo>
                      <a:pt x="114" y="38"/>
                    </a:lnTo>
                    <a:lnTo>
                      <a:pt x="113" y="32"/>
                    </a:lnTo>
                    <a:lnTo>
                      <a:pt x="115" y="30"/>
                    </a:lnTo>
                    <a:lnTo>
                      <a:pt x="118" y="29"/>
                    </a:lnTo>
                    <a:lnTo>
                      <a:pt x="119" y="27"/>
                    </a:lnTo>
                    <a:lnTo>
                      <a:pt x="120" y="23"/>
                    </a:lnTo>
                    <a:lnTo>
                      <a:pt x="124" y="22"/>
                    </a:lnTo>
                    <a:lnTo>
                      <a:pt x="143" y="30"/>
                    </a:lnTo>
                    <a:lnTo>
                      <a:pt x="146" y="32"/>
                    </a:lnTo>
                    <a:lnTo>
                      <a:pt x="151" y="35"/>
                    </a:lnTo>
                    <a:lnTo>
                      <a:pt x="153" y="39"/>
                    </a:lnTo>
                    <a:lnTo>
                      <a:pt x="158" y="40"/>
                    </a:lnTo>
                    <a:lnTo>
                      <a:pt x="158" y="39"/>
                    </a:lnTo>
                    <a:lnTo>
                      <a:pt x="159" y="39"/>
                    </a:lnTo>
                    <a:lnTo>
                      <a:pt x="160" y="39"/>
                    </a:lnTo>
                    <a:lnTo>
                      <a:pt x="159" y="36"/>
                    </a:lnTo>
                    <a:lnTo>
                      <a:pt x="151" y="30"/>
                    </a:lnTo>
                    <a:lnTo>
                      <a:pt x="151" y="25"/>
                    </a:lnTo>
                    <a:lnTo>
                      <a:pt x="160" y="18"/>
                    </a:lnTo>
                    <a:lnTo>
                      <a:pt x="166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1106">
                <a:extLst>
                  <a:ext uri="{FF2B5EF4-FFF2-40B4-BE49-F238E27FC236}">
                    <a16:creationId xmlns:a16="http://schemas.microsoft.com/office/drawing/2014/main" id="{2C756F97-5406-D8FA-0F93-213764813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2178"/>
                <a:ext cx="15" cy="14"/>
              </a:xfrm>
              <a:custGeom>
                <a:avLst/>
                <a:gdLst>
                  <a:gd name="T0" fmla="*/ 74 w 76"/>
                  <a:gd name="T1" fmla="*/ 62 h 71"/>
                  <a:gd name="T2" fmla="*/ 74 w 76"/>
                  <a:gd name="T3" fmla="*/ 63 h 71"/>
                  <a:gd name="T4" fmla="*/ 53 w 76"/>
                  <a:gd name="T5" fmla="*/ 70 h 71"/>
                  <a:gd name="T6" fmla="*/ 45 w 76"/>
                  <a:gd name="T7" fmla="*/ 71 h 71"/>
                  <a:gd name="T8" fmla="*/ 34 w 76"/>
                  <a:gd name="T9" fmla="*/ 63 h 71"/>
                  <a:gd name="T10" fmla="*/ 25 w 76"/>
                  <a:gd name="T11" fmla="*/ 70 h 71"/>
                  <a:gd name="T12" fmla="*/ 20 w 76"/>
                  <a:gd name="T13" fmla="*/ 71 h 71"/>
                  <a:gd name="T14" fmla="*/ 27 w 76"/>
                  <a:gd name="T15" fmla="*/ 59 h 71"/>
                  <a:gd name="T16" fmla="*/ 23 w 76"/>
                  <a:gd name="T17" fmla="*/ 57 h 71"/>
                  <a:gd name="T18" fmla="*/ 21 w 76"/>
                  <a:gd name="T19" fmla="*/ 59 h 71"/>
                  <a:gd name="T20" fmla="*/ 30 w 76"/>
                  <a:gd name="T21" fmla="*/ 48 h 71"/>
                  <a:gd name="T22" fmla="*/ 28 w 76"/>
                  <a:gd name="T23" fmla="*/ 41 h 71"/>
                  <a:gd name="T24" fmla="*/ 28 w 76"/>
                  <a:gd name="T25" fmla="*/ 37 h 71"/>
                  <a:gd name="T26" fmla="*/ 14 w 76"/>
                  <a:gd name="T27" fmla="*/ 19 h 71"/>
                  <a:gd name="T28" fmla="*/ 14 w 76"/>
                  <a:gd name="T29" fmla="*/ 34 h 71"/>
                  <a:gd name="T30" fmla="*/ 9 w 76"/>
                  <a:gd name="T31" fmla="*/ 36 h 71"/>
                  <a:gd name="T32" fmla="*/ 3 w 76"/>
                  <a:gd name="T33" fmla="*/ 35 h 71"/>
                  <a:gd name="T34" fmla="*/ 0 w 76"/>
                  <a:gd name="T35" fmla="*/ 30 h 71"/>
                  <a:gd name="T36" fmla="*/ 4 w 76"/>
                  <a:gd name="T37" fmla="*/ 11 h 71"/>
                  <a:gd name="T38" fmla="*/ 0 w 76"/>
                  <a:gd name="T39" fmla="*/ 2 h 71"/>
                  <a:gd name="T40" fmla="*/ 4 w 76"/>
                  <a:gd name="T41" fmla="*/ 1 h 71"/>
                  <a:gd name="T42" fmla="*/ 7 w 76"/>
                  <a:gd name="T43" fmla="*/ 5 h 71"/>
                  <a:gd name="T44" fmla="*/ 9 w 76"/>
                  <a:gd name="T45" fmla="*/ 6 h 71"/>
                  <a:gd name="T46" fmla="*/ 15 w 76"/>
                  <a:gd name="T47" fmla="*/ 6 h 71"/>
                  <a:gd name="T48" fmla="*/ 22 w 76"/>
                  <a:gd name="T49" fmla="*/ 14 h 71"/>
                  <a:gd name="T50" fmla="*/ 36 w 76"/>
                  <a:gd name="T51" fmla="*/ 38 h 71"/>
                  <a:gd name="T52" fmla="*/ 38 w 76"/>
                  <a:gd name="T53" fmla="*/ 41 h 71"/>
                  <a:gd name="T54" fmla="*/ 43 w 76"/>
                  <a:gd name="T55" fmla="*/ 36 h 71"/>
                  <a:gd name="T56" fmla="*/ 47 w 76"/>
                  <a:gd name="T57" fmla="*/ 41 h 71"/>
                  <a:gd name="T58" fmla="*/ 40 w 76"/>
                  <a:gd name="T59" fmla="*/ 46 h 71"/>
                  <a:gd name="T60" fmla="*/ 40 w 76"/>
                  <a:gd name="T61" fmla="*/ 49 h 71"/>
                  <a:gd name="T62" fmla="*/ 45 w 76"/>
                  <a:gd name="T63" fmla="*/ 63 h 71"/>
                  <a:gd name="T64" fmla="*/ 53 w 76"/>
                  <a:gd name="T65" fmla="*/ 63 h 71"/>
                  <a:gd name="T66" fmla="*/ 68 w 76"/>
                  <a:gd name="T67" fmla="*/ 6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6" h="71">
                    <a:moveTo>
                      <a:pt x="73" y="62"/>
                    </a:moveTo>
                    <a:lnTo>
                      <a:pt x="74" y="62"/>
                    </a:lnTo>
                    <a:lnTo>
                      <a:pt x="76" y="62"/>
                    </a:lnTo>
                    <a:lnTo>
                      <a:pt x="74" y="63"/>
                    </a:lnTo>
                    <a:lnTo>
                      <a:pt x="71" y="65"/>
                    </a:lnTo>
                    <a:lnTo>
                      <a:pt x="53" y="70"/>
                    </a:lnTo>
                    <a:lnTo>
                      <a:pt x="48" y="71"/>
                    </a:lnTo>
                    <a:lnTo>
                      <a:pt x="45" y="71"/>
                    </a:lnTo>
                    <a:lnTo>
                      <a:pt x="40" y="69"/>
                    </a:lnTo>
                    <a:lnTo>
                      <a:pt x="34" y="63"/>
                    </a:lnTo>
                    <a:lnTo>
                      <a:pt x="30" y="63"/>
                    </a:lnTo>
                    <a:lnTo>
                      <a:pt x="25" y="70"/>
                    </a:lnTo>
                    <a:lnTo>
                      <a:pt x="22" y="71"/>
                    </a:lnTo>
                    <a:lnTo>
                      <a:pt x="20" y="71"/>
                    </a:lnTo>
                    <a:lnTo>
                      <a:pt x="26" y="62"/>
                    </a:lnTo>
                    <a:lnTo>
                      <a:pt x="27" y="59"/>
                    </a:lnTo>
                    <a:lnTo>
                      <a:pt x="27" y="57"/>
                    </a:lnTo>
                    <a:lnTo>
                      <a:pt x="23" y="57"/>
                    </a:lnTo>
                    <a:lnTo>
                      <a:pt x="22" y="58"/>
                    </a:lnTo>
                    <a:lnTo>
                      <a:pt x="21" y="59"/>
                    </a:lnTo>
                    <a:lnTo>
                      <a:pt x="22" y="53"/>
                    </a:lnTo>
                    <a:lnTo>
                      <a:pt x="30" y="48"/>
                    </a:lnTo>
                    <a:lnTo>
                      <a:pt x="30" y="43"/>
                    </a:lnTo>
                    <a:lnTo>
                      <a:pt x="28" y="41"/>
                    </a:lnTo>
                    <a:lnTo>
                      <a:pt x="28" y="40"/>
                    </a:lnTo>
                    <a:lnTo>
                      <a:pt x="28" y="37"/>
                    </a:lnTo>
                    <a:lnTo>
                      <a:pt x="17" y="22"/>
                    </a:lnTo>
                    <a:lnTo>
                      <a:pt x="14" y="19"/>
                    </a:lnTo>
                    <a:lnTo>
                      <a:pt x="14" y="24"/>
                    </a:lnTo>
                    <a:lnTo>
                      <a:pt x="14" y="34"/>
                    </a:lnTo>
                    <a:lnTo>
                      <a:pt x="11" y="36"/>
                    </a:lnTo>
                    <a:lnTo>
                      <a:pt x="9" y="36"/>
                    </a:lnTo>
                    <a:lnTo>
                      <a:pt x="7" y="37"/>
                    </a:lnTo>
                    <a:lnTo>
                      <a:pt x="3" y="35"/>
                    </a:lnTo>
                    <a:lnTo>
                      <a:pt x="2" y="34"/>
                    </a:lnTo>
                    <a:lnTo>
                      <a:pt x="0" y="30"/>
                    </a:lnTo>
                    <a:lnTo>
                      <a:pt x="2" y="28"/>
                    </a:lnTo>
                    <a:lnTo>
                      <a:pt x="4" y="11"/>
                    </a:lnTo>
                    <a:lnTo>
                      <a:pt x="3" y="6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5" y="2"/>
                    </a:lnTo>
                    <a:lnTo>
                      <a:pt x="7" y="5"/>
                    </a:lnTo>
                    <a:lnTo>
                      <a:pt x="8" y="6"/>
                    </a:lnTo>
                    <a:lnTo>
                      <a:pt x="9" y="6"/>
                    </a:lnTo>
                    <a:lnTo>
                      <a:pt x="13" y="7"/>
                    </a:lnTo>
                    <a:lnTo>
                      <a:pt x="15" y="6"/>
                    </a:lnTo>
                    <a:lnTo>
                      <a:pt x="20" y="8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6" y="38"/>
                    </a:lnTo>
                    <a:lnTo>
                      <a:pt x="37" y="41"/>
                    </a:lnTo>
                    <a:lnTo>
                      <a:pt x="38" y="41"/>
                    </a:lnTo>
                    <a:lnTo>
                      <a:pt x="40" y="40"/>
                    </a:lnTo>
                    <a:lnTo>
                      <a:pt x="43" y="36"/>
                    </a:lnTo>
                    <a:lnTo>
                      <a:pt x="45" y="38"/>
                    </a:lnTo>
                    <a:lnTo>
                      <a:pt x="47" y="41"/>
                    </a:lnTo>
                    <a:lnTo>
                      <a:pt x="47" y="42"/>
                    </a:lnTo>
                    <a:lnTo>
                      <a:pt x="40" y="46"/>
                    </a:lnTo>
                    <a:lnTo>
                      <a:pt x="39" y="46"/>
                    </a:lnTo>
                    <a:lnTo>
                      <a:pt x="40" y="49"/>
                    </a:lnTo>
                    <a:lnTo>
                      <a:pt x="44" y="62"/>
                    </a:lnTo>
                    <a:lnTo>
                      <a:pt x="45" y="63"/>
                    </a:lnTo>
                    <a:lnTo>
                      <a:pt x="49" y="64"/>
                    </a:lnTo>
                    <a:lnTo>
                      <a:pt x="53" y="63"/>
                    </a:lnTo>
                    <a:lnTo>
                      <a:pt x="59" y="63"/>
                    </a:lnTo>
                    <a:lnTo>
                      <a:pt x="68" y="60"/>
                    </a:lnTo>
                    <a:lnTo>
                      <a:pt x="73" y="6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1107">
                <a:extLst>
                  <a:ext uri="{FF2B5EF4-FFF2-40B4-BE49-F238E27FC236}">
                    <a16:creationId xmlns:a16="http://schemas.microsoft.com/office/drawing/2014/main" id="{4E3BEEFC-3A14-A1E3-8A2C-F7765034E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2197"/>
                <a:ext cx="34" cy="15"/>
              </a:xfrm>
              <a:custGeom>
                <a:avLst/>
                <a:gdLst>
                  <a:gd name="T0" fmla="*/ 165 w 170"/>
                  <a:gd name="T1" fmla="*/ 5 h 75"/>
                  <a:gd name="T2" fmla="*/ 148 w 170"/>
                  <a:gd name="T3" fmla="*/ 21 h 75"/>
                  <a:gd name="T4" fmla="*/ 141 w 170"/>
                  <a:gd name="T5" fmla="*/ 22 h 75"/>
                  <a:gd name="T6" fmla="*/ 131 w 170"/>
                  <a:gd name="T7" fmla="*/ 21 h 75"/>
                  <a:gd name="T8" fmla="*/ 108 w 170"/>
                  <a:gd name="T9" fmla="*/ 15 h 75"/>
                  <a:gd name="T10" fmla="*/ 98 w 170"/>
                  <a:gd name="T11" fmla="*/ 17 h 75"/>
                  <a:gd name="T12" fmla="*/ 92 w 170"/>
                  <a:gd name="T13" fmla="*/ 18 h 75"/>
                  <a:gd name="T14" fmla="*/ 89 w 170"/>
                  <a:gd name="T15" fmla="*/ 18 h 75"/>
                  <a:gd name="T16" fmla="*/ 82 w 170"/>
                  <a:gd name="T17" fmla="*/ 18 h 75"/>
                  <a:gd name="T18" fmla="*/ 72 w 170"/>
                  <a:gd name="T19" fmla="*/ 19 h 75"/>
                  <a:gd name="T20" fmla="*/ 68 w 170"/>
                  <a:gd name="T21" fmla="*/ 17 h 75"/>
                  <a:gd name="T22" fmla="*/ 59 w 170"/>
                  <a:gd name="T23" fmla="*/ 18 h 75"/>
                  <a:gd name="T24" fmla="*/ 52 w 170"/>
                  <a:gd name="T25" fmla="*/ 22 h 75"/>
                  <a:gd name="T26" fmla="*/ 38 w 170"/>
                  <a:gd name="T27" fmla="*/ 29 h 75"/>
                  <a:gd name="T28" fmla="*/ 38 w 170"/>
                  <a:gd name="T29" fmla="*/ 35 h 75"/>
                  <a:gd name="T30" fmla="*/ 35 w 170"/>
                  <a:gd name="T31" fmla="*/ 35 h 75"/>
                  <a:gd name="T32" fmla="*/ 31 w 170"/>
                  <a:gd name="T33" fmla="*/ 30 h 75"/>
                  <a:gd name="T34" fmla="*/ 33 w 170"/>
                  <a:gd name="T35" fmla="*/ 11 h 75"/>
                  <a:gd name="T36" fmla="*/ 32 w 170"/>
                  <a:gd name="T37" fmla="*/ 7 h 75"/>
                  <a:gd name="T38" fmla="*/ 28 w 170"/>
                  <a:gd name="T39" fmla="*/ 23 h 75"/>
                  <a:gd name="T40" fmla="*/ 28 w 170"/>
                  <a:gd name="T41" fmla="*/ 33 h 75"/>
                  <a:gd name="T42" fmla="*/ 28 w 170"/>
                  <a:gd name="T43" fmla="*/ 42 h 75"/>
                  <a:gd name="T44" fmla="*/ 15 w 170"/>
                  <a:gd name="T45" fmla="*/ 49 h 75"/>
                  <a:gd name="T46" fmla="*/ 9 w 170"/>
                  <a:gd name="T47" fmla="*/ 52 h 75"/>
                  <a:gd name="T48" fmla="*/ 3 w 170"/>
                  <a:gd name="T49" fmla="*/ 62 h 75"/>
                  <a:gd name="T50" fmla="*/ 0 w 170"/>
                  <a:gd name="T51" fmla="*/ 68 h 75"/>
                  <a:gd name="T52" fmla="*/ 4 w 170"/>
                  <a:gd name="T53" fmla="*/ 75 h 75"/>
                  <a:gd name="T54" fmla="*/ 11 w 170"/>
                  <a:gd name="T55" fmla="*/ 63 h 75"/>
                  <a:gd name="T56" fmla="*/ 22 w 170"/>
                  <a:gd name="T57" fmla="*/ 52 h 75"/>
                  <a:gd name="T58" fmla="*/ 31 w 170"/>
                  <a:gd name="T59" fmla="*/ 53 h 75"/>
                  <a:gd name="T60" fmla="*/ 39 w 170"/>
                  <a:gd name="T61" fmla="*/ 53 h 75"/>
                  <a:gd name="T62" fmla="*/ 48 w 170"/>
                  <a:gd name="T63" fmla="*/ 49 h 75"/>
                  <a:gd name="T64" fmla="*/ 46 w 170"/>
                  <a:gd name="T65" fmla="*/ 35 h 75"/>
                  <a:gd name="T66" fmla="*/ 52 w 170"/>
                  <a:gd name="T67" fmla="*/ 27 h 75"/>
                  <a:gd name="T68" fmla="*/ 56 w 170"/>
                  <a:gd name="T69" fmla="*/ 27 h 75"/>
                  <a:gd name="T70" fmla="*/ 57 w 170"/>
                  <a:gd name="T71" fmla="*/ 25 h 75"/>
                  <a:gd name="T72" fmla="*/ 62 w 170"/>
                  <a:gd name="T73" fmla="*/ 21 h 75"/>
                  <a:gd name="T74" fmla="*/ 68 w 170"/>
                  <a:gd name="T75" fmla="*/ 24 h 75"/>
                  <a:gd name="T76" fmla="*/ 71 w 170"/>
                  <a:gd name="T77" fmla="*/ 27 h 75"/>
                  <a:gd name="T78" fmla="*/ 80 w 170"/>
                  <a:gd name="T79" fmla="*/ 24 h 75"/>
                  <a:gd name="T80" fmla="*/ 88 w 170"/>
                  <a:gd name="T81" fmla="*/ 24 h 75"/>
                  <a:gd name="T82" fmla="*/ 96 w 170"/>
                  <a:gd name="T83" fmla="*/ 24 h 75"/>
                  <a:gd name="T84" fmla="*/ 107 w 170"/>
                  <a:gd name="T85" fmla="*/ 22 h 75"/>
                  <a:gd name="T86" fmla="*/ 113 w 170"/>
                  <a:gd name="T87" fmla="*/ 22 h 75"/>
                  <a:gd name="T88" fmla="*/ 112 w 170"/>
                  <a:gd name="T89" fmla="*/ 28 h 75"/>
                  <a:gd name="T90" fmla="*/ 112 w 170"/>
                  <a:gd name="T91" fmla="*/ 38 h 75"/>
                  <a:gd name="T92" fmla="*/ 114 w 170"/>
                  <a:gd name="T93" fmla="*/ 38 h 75"/>
                  <a:gd name="T94" fmla="*/ 115 w 170"/>
                  <a:gd name="T95" fmla="*/ 30 h 75"/>
                  <a:gd name="T96" fmla="*/ 119 w 170"/>
                  <a:gd name="T97" fmla="*/ 27 h 75"/>
                  <a:gd name="T98" fmla="*/ 124 w 170"/>
                  <a:gd name="T99" fmla="*/ 22 h 75"/>
                  <a:gd name="T100" fmla="*/ 146 w 170"/>
                  <a:gd name="T101" fmla="*/ 32 h 75"/>
                  <a:gd name="T102" fmla="*/ 153 w 170"/>
                  <a:gd name="T103" fmla="*/ 39 h 75"/>
                  <a:gd name="T104" fmla="*/ 158 w 170"/>
                  <a:gd name="T105" fmla="*/ 39 h 75"/>
                  <a:gd name="T106" fmla="*/ 160 w 170"/>
                  <a:gd name="T107" fmla="*/ 39 h 75"/>
                  <a:gd name="T108" fmla="*/ 151 w 170"/>
                  <a:gd name="T109" fmla="*/ 30 h 75"/>
                  <a:gd name="T110" fmla="*/ 160 w 170"/>
                  <a:gd name="T111" fmla="*/ 18 h 75"/>
                  <a:gd name="T112" fmla="*/ 170 w 170"/>
                  <a:gd name="T113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0" h="75">
                    <a:moveTo>
                      <a:pt x="170" y="0"/>
                    </a:moveTo>
                    <a:lnTo>
                      <a:pt x="165" y="5"/>
                    </a:lnTo>
                    <a:lnTo>
                      <a:pt x="152" y="17"/>
                    </a:lnTo>
                    <a:lnTo>
                      <a:pt x="148" y="21"/>
                    </a:lnTo>
                    <a:lnTo>
                      <a:pt x="147" y="22"/>
                    </a:lnTo>
                    <a:lnTo>
                      <a:pt x="141" y="22"/>
                    </a:lnTo>
                    <a:lnTo>
                      <a:pt x="136" y="22"/>
                    </a:lnTo>
                    <a:lnTo>
                      <a:pt x="131" y="21"/>
                    </a:lnTo>
                    <a:lnTo>
                      <a:pt x="117" y="16"/>
                    </a:lnTo>
                    <a:lnTo>
                      <a:pt x="108" y="15"/>
                    </a:lnTo>
                    <a:lnTo>
                      <a:pt x="102" y="17"/>
                    </a:lnTo>
                    <a:lnTo>
                      <a:pt x="98" y="17"/>
                    </a:lnTo>
                    <a:lnTo>
                      <a:pt x="96" y="18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89" y="18"/>
                    </a:lnTo>
                    <a:lnTo>
                      <a:pt x="89" y="19"/>
                    </a:lnTo>
                    <a:lnTo>
                      <a:pt x="82" y="18"/>
                    </a:lnTo>
                    <a:lnTo>
                      <a:pt x="77" y="21"/>
                    </a:lnTo>
                    <a:lnTo>
                      <a:pt x="72" y="19"/>
                    </a:lnTo>
                    <a:lnTo>
                      <a:pt x="69" y="18"/>
                    </a:lnTo>
                    <a:lnTo>
                      <a:pt x="68" y="17"/>
                    </a:lnTo>
                    <a:lnTo>
                      <a:pt x="62" y="13"/>
                    </a:lnTo>
                    <a:lnTo>
                      <a:pt x="59" y="18"/>
                    </a:lnTo>
                    <a:lnTo>
                      <a:pt x="55" y="21"/>
                    </a:lnTo>
                    <a:lnTo>
                      <a:pt x="52" y="22"/>
                    </a:lnTo>
                    <a:lnTo>
                      <a:pt x="42" y="25"/>
                    </a:lnTo>
                    <a:lnTo>
                      <a:pt x="38" y="29"/>
                    </a:lnTo>
                    <a:lnTo>
                      <a:pt x="39" y="33"/>
                    </a:lnTo>
                    <a:lnTo>
                      <a:pt x="38" y="35"/>
                    </a:lnTo>
                    <a:lnTo>
                      <a:pt x="37" y="35"/>
                    </a:lnTo>
                    <a:lnTo>
                      <a:pt x="35" y="35"/>
                    </a:lnTo>
                    <a:lnTo>
                      <a:pt x="35" y="36"/>
                    </a:lnTo>
                    <a:lnTo>
                      <a:pt x="31" y="30"/>
                    </a:lnTo>
                    <a:lnTo>
                      <a:pt x="33" y="21"/>
                    </a:lnTo>
                    <a:lnTo>
                      <a:pt x="33" y="11"/>
                    </a:lnTo>
                    <a:lnTo>
                      <a:pt x="33" y="7"/>
                    </a:lnTo>
                    <a:lnTo>
                      <a:pt x="32" y="7"/>
                    </a:lnTo>
                    <a:lnTo>
                      <a:pt x="31" y="11"/>
                    </a:lnTo>
                    <a:lnTo>
                      <a:pt x="28" y="23"/>
                    </a:lnTo>
                    <a:lnTo>
                      <a:pt x="27" y="28"/>
                    </a:lnTo>
                    <a:lnTo>
                      <a:pt x="28" y="33"/>
                    </a:lnTo>
                    <a:lnTo>
                      <a:pt x="29" y="40"/>
                    </a:lnTo>
                    <a:lnTo>
                      <a:pt x="28" y="42"/>
                    </a:lnTo>
                    <a:lnTo>
                      <a:pt x="26" y="45"/>
                    </a:lnTo>
                    <a:lnTo>
                      <a:pt x="15" y="49"/>
                    </a:lnTo>
                    <a:lnTo>
                      <a:pt x="11" y="49"/>
                    </a:lnTo>
                    <a:lnTo>
                      <a:pt x="9" y="52"/>
                    </a:lnTo>
                    <a:lnTo>
                      <a:pt x="5" y="56"/>
                    </a:lnTo>
                    <a:lnTo>
                      <a:pt x="3" y="62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3" y="75"/>
                    </a:lnTo>
                    <a:lnTo>
                      <a:pt x="4" y="75"/>
                    </a:lnTo>
                    <a:lnTo>
                      <a:pt x="5" y="75"/>
                    </a:lnTo>
                    <a:lnTo>
                      <a:pt x="11" y="63"/>
                    </a:lnTo>
                    <a:lnTo>
                      <a:pt x="17" y="53"/>
                    </a:lnTo>
                    <a:lnTo>
                      <a:pt x="22" y="52"/>
                    </a:lnTo>
                    <a:lnTo>
                      <a:pt x="26" y="52"/>
                    </a:lnTo>
                    <a:lnTo>
                      <a:pt x="31" y="53"/>
                    </a:lnTo>
                    <a:lnTo>
                      <a:pt x="34" y="53"/>
                    </a:lnTo>
                    <a:lnTo>
                      <a:pt x="39" y="53"/>
                    </a:lnTo>
                    <a:lnTo>
                      <a:pt x="44" y="51"/>
                    </a:lnTo>
                    <a:lnTo>
                      <a:pt x="48" y="49"/>
                    </a:lnTo>
                    <a:lnTo>
                      <a:pt x="46" y="41"/>
                    </a:lnTo>
                    <a:lnTo>
                      <a:pt x="46" y="35"/>
                    </a:lnTo>
                    <a:lnTo>
                      <a:pt x="52" y="28"/>
                    </a:lnTo>
                    <a:lnTo>
                      <a:pt x="52" y="27"/>
                    </a:lnTo>
                    <a:lnTo>
                      <a:pt x="54" y="27"/>
                    </a:lnTo>
                    <a:lnTo>
                      <a:pt x="56" y="27"/>
                    </a:lnTo>
                    <a:lnTo>
                      <a:pt x="56" y="25"/>
                    </a:lnTo>
                    <a:lnTo>
                      <a:pt x="57" y="25"/>
                    </a:lnTo>
                    <a:lnTo>
                      <a:pt x="60" y="25"/>
                    </a:lnTo>
                    <a:lnTo>
                      <a:pt x="62" y="21"/>
                    </a:lnTo>
                    <a:lnTo>
                      <a:pt x="65" y="19"/>
                    </a:lnTo>
                    <a:lnTo>
                      <a:pt x="68" y="24"/>
                    </a:lnTo>
                    <a:lnTo>
                      <a:pt x="69" y="27"/>
                    </a:lnTo>
                    <a:lnTo>
                      <a:pt x="71" y="27"/>
                    </a:lnTo>
                    <a:lnTo>
                      <a:pt x="74" y="27"/>
                    </a:lnTo>
                    <a:lnTo>
                      <a:pt x="80" y="24"/>
                    </a:lnTo>
                    <a:lnTo>
                      <a:pt x="83" y="25"/>
                    </a:lnTo>
                    <a:lnTo>
                      <a:pt x="88" y="24"/>
                    </a:lnTo>
                    <a:lnTo>
                      <a:pt x="94" y="24"/>
                    </a:lnTo>
                    <a:lnTo>
                      <a:pt x="96" y="24"/>
                    </a:lnTo>
                    <a:lnTo>
                      <a:pt x="102" y="23"/>
                    </a:lnTo>
                    <a:lnTo>
                      <a:pt x="107" y="22"/>
                    </a:lnTo>
                    <a:lnTo>
                      <a:pt x="111" y="22"/>
                    </a:lnTo>
                    <a:lnTo>
                      <a:pt x="113" y="22"/>
                    </a:lnTo>
                    <a:lnTo>
                      <a:pt x="114" y="24"/>
                    </a:lnTo>
                    <a:lnTo>
                      <a:pt x="112" y="28"/>
                    </a:lnTo>
                    <a:lnTo>
                      <a:pt x="112" y="32"/>
                    </a:lnTo>
                    <a:lnTo>
                      <a:pt x="112" y="38"/>
                    </a:lnTo>
                    <a:lnTo>
                      <a:pt x="112" y="41"/>
                    </a:lnTo>
                    <a:lnTo>
                      <a:pt x="114" y="38"/>
                    </a:lnTo>
                    <a:lnTo>
                      <a:pt x="113" y="32"/>
                    </a:lnTo>
                    <a:lnTo>
                      <a:pt x="115" y="30"/>
                    </a:lnTo>
                    <a:lnTo>
                      <a:pt x="118" y="29"/>
                    </a:lnTo>
                    <a:lnTo>
                      <a:pt x="119" y="27"/>
                    </a:lnTo>
                    <a:lnTo>
                      <a:pt x="120" y="23"/>
                    </a:lnTo>
                    <a:lnTo>
                      <a:pt x="124" y="22"/>
                    </a:lnTo>
                    <a:lnTo>
                      <a:pt x="143" y="30"/>
                    </a:lnTo>
                    <a:lnTo>
                      <a:pt x="146" y="32"/>
                    </a:lnTo>
                    <a:lnTo>
                      <a:pt x="151" y="35"/>
                    </a:lnTo>
                    <a:lnTo>
                      <a:pt x="153" y="39"/>
                    </a:lnTo>
                    <a:lnTo>
                      <a:pt x="158" y="40"/>
                    </a:lnTo>
                    <a:lnTo>
                      <a:pt x="158" y="39"/>
                    </a:lnTo>
                    <a:lnTo>
                      <a:pt x="159" y="39"/>
                    </a:lnTo>
                    <a:lnTo>
                      <a:pt x="160" y="39"/>
                    </a:lnTo>
                    <a:lnTo>
                      <a:pt x="159" y="36"/>
                    </a:lnTo>
                    <a:lnTo>
                      <a:pt x="151" y="30"/>
                    </a:lnTo>
                    <a:lnTo>
                      <a:pt x="151" y="25"/>
                    </a:lnTo>
                    <a:lnTo>
                      <a:pt x="160" y="18"/>
                    </a:lnTo>
                    <a:lnTo>
                      <a:pt x="166" y="9"/>
                    </a:lnTo>
                    <a:lnTo>
                      <a:pt x="17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1108">
                <a:extLst>
                  <a:ext uri="{FF2B5EF4-FFF2-40B4-BE49-F238E27FC236}">
                    <a16:creationId xmlns:a16="http://schemas.microsoft.com/office/drawing/2014/main" id="{10A5C343-478D-2FB9-872C-6FD81EB75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2169"/>
                <a:ext cx="20" cy="27"/>
              </a:xfrm>
              <a:custGeom>
                <a:avLst/>
                <a:gdLst>
                  <a:gd name="T0" fmla="*/ 103 w 104"/>
                  <a:gd name="T1" fmla="*/ 23 h 132"/>
                  <a:gd name="T2" fmla="*/ 101 w 104"/>
                  <a:gd name="T3" fmla="*/ 15 h 132"/>
                  <a:gd name="T4" fmla="*/ 97 w 104"/>
                  <a:gd name="T5" fmla="*/ 12 h 132"/>
                  <a:gd name="T6" fmla="*/ 89 w 104"/>
                  <a:gd name="T7" fmla="*/ 17 h 132"/>
                  <a:gd name="T8" fmla="*/ 82 w 104"/>
                  <a:gd name="T9" fmla="*/ 23 h 132"/>
                  <a:gd name="T10" fmla="*/ 77 w 104"/>
                  <a:gd name="T11" fmla="*/ 27 h 132"/>
                  <a:gd name="T12" fmla="*/ 71 w 104"/>
                  <a:gd name="T13" fmla="*/ 23 h 132"/>
                  <a:gd name="T14" fmla="*/ 65 w 104"/>
                  <a:gd name="T15" fmla="*/ 18 h 132"/>
                  <a:gd name="T16" fmla="*/ 61 w 104"/>
                  <a:gd name="T17" fmla="*/ 14 h 132"/>
                  <a:gd name="T18" fmla="*/ 66 w 104"/>
                  <a:gd name="T19" fmla="*/ 4 h 132"/>
                  <a:gd name="T20" fmla="*/ 60 w 104"/>
                  <a:gd name="T21" fmla="*/ 1 h 132"/>
                  <a:gd name="T22" fmla="*/ 58 w 104"/>
                  <a:gd name="T23" fmla="*/ 14 h 132"/>
                  <a:gd name="T24" fmla="*/ 61 w 104"/>
                  <a:gd name="T25" fmla="*/ 26 h 132"/>
                  <a:gd name="T26" fmla="*/ 58 w 104"/>
                  <a:gd name="T27" fmla="*/ 26 h 132"/>
                  <a:gd name="T28" fmla="*/ 48 w 104"/>
                  <a:gd name="T29" fmla="*/ 34 h 132"/>
                  <a:gd name="T30" fmla="*/ 38 w 104"/>
                  <a:gd name="T31" fmla="*/ 44 h 132"/>
                  <a:gd name="T32" fmla="*/ 38 w 104"/>
                  <a:gd name="T33" fmla="*/ 50 h 132"/>
                  <a:gd name="T34" fmla="*/ 34 w 104"/>
                  <a:gd name="T35" fmla="*/ 57 h 132"/>
                  <a:gd name="T36" fmla="*/ 29 w 104"/>
                  <a:gd name="T37" fmla="*/ 56 h 132"/>
                  <a:gd name="T38" fmla="*/ 21 w 104"/>
                  <a:gd name="T39" fmla="*/ 45 h 132"/>
                  <a:gd name="T40" fmla="*/ 13 w 104"/>
                  <a:gd name="T41" fmla="*/ 44 h 132"/>
                  <a:gd name="T42" fmla="*/ 24 w 104"/>
                  <a:gd name="T43" fmla="*/ 50 h 132"/>
                  <a:gd name="T44" fmla="*/ 23 w 104"/>
                  <a:gd name="T45" fmla="*/ 57 h 132"/>
                  <a:gd name="T46" fmla="*/ 15 w 104"/>
                  <a:gd name="T47" fmla="*/ 63 h 132"/>
                  <a:gd name="T48" fmla="*/ 26 w 104"/>
                  <a:gd name="T49" fmla="*/ 77 h 132"/>
                  <a:gd name="T50" fmla="*/ 19 w 104"/>
                  <a:gd name="T51" fmla="*/ 80 h 132"/>
                  <a:gd name="T52" fmla="*/ 19 w 104"/>
                  <a:gd name="T53" fmla="*/ 88 h 132"/>
                  <a:gd name="T54" fmla="*/ 9 w 104"/>
                  <a:gd name="T55" fmla="*/ 90 h 132"/>
                  <a:gd name="T56" fmla="*/ 9 w 104"/>
                  <a:gd name="T57" fmla="*/ 86 h 132"/>
                  <a:gd name="T58" fmla="*/ 7 w 104"/>
                  <a:gd name="T59" fmla="*/ 98 h 132"/>
                  <a:gd name="T60" fmla="*/ 24 w 104"/>
                  <a:gd name="T61" fmla="*/ 92 h 132"/>
                  <a:gd name="T62" fmla="*/ 29 w 104"/>
                  <a:gd name="T63" fmla="*/ 90 h 132"/>
                  <a:gd name="T64" fmla="*/ 38 w 104"/>
                  <a:gd name="T65" fmla="*/ 109 h 132"/>
                  <a:gd name="T66" fmla="*/ 44 w 104"/>
                  <a:gd name="T67" fmla="*/ 103 h 132"/>
                  <a:gd name="T68" fmla="*/ 47 w 104"/>
                  <a:gd name="T69" fmla="*/ 109 h 132"/>
                  <a:gd name="T70" fmla="*/ 48 w 104"/>
                  <a:gd name="T71" fmla="*/ 115 h 132"/>
                  <a:gd name="T72" fmla="*/ 46 w 104"/>
                  <a:gd name="T73" fmla="*/ 132 h 132"/>
                  <a:gd name="T74" fmla="*/ 47 w 104"/>
                  <a:gd name="T75" fmla="*/ 128 h 132"/>
                  <a:gd name="T76" fmla="*/ 53 w 104"/>
                  <a:gd name="T77" fmla="*/ 118 h 132"/>
                  <a:gd name="T78" fmla="*/ 55 w 104"/>
                  <a:gd name="T79" fmla="*/ 114 h 132"/>
                  <a:gd name="T80" fmla="*/ 51 w 104"/>
                  <a:gd name="T81" fmla="*/ 105 h 132"/>
                  <a:gd name="T82" fmla="*/ 53 w 104"/>
                  <a:gd name="T83" fmla="*/ 100 h 132"/>
                  <a:gd name="T84" fmla="*/ 47 w 104"/>
                  <a:gd name="T85" fmla="*/ 94 h 132"/>
                  <a:gd name="T86" fmla="*/ 37 w 104"/>
                  <a:gd name="T87" fmla="*/ 88 h 132"/>
                  <a:gd name="T88" fmla="*/ 35 w 104"/>
                  <a:gd name="T89" fmla="*/ 77 h 132"/>
                  <a:gd name="T90" fmla="*/ 23 w 104"/>
                  <a:gd name="T91" fmla="*/ 69 h 132"/>
                  <a:gd name="T92" fmla="*/ 29 w 104"/>
                  <a:gd name="T93" fmla="*/ 68 h 132"/>
                  <a:gd name="T94" fmla="*/ 36 w 104"/>
                  <a:gd name="T95" fmla="*/ 63 h 132"/>
                  <a:gd name="T96" fmla="*/ 40 w 104"/>
                  <a:gd name="T97" fmla="*/ 60 h 132"/>
                  <a:gd name="T98" fmla="*/ 43 w 104"/>
                  <a:gd name="T99" fmla="*/ 50 h 132"/>
                  <a:gd name="T100" fmla="*/ 44 w 104"/>
                  <a:gd name="T101" fmla="*/ 44 h 132"/>
                  <a:gd name="T102" fmla="*/ 51 w 104"/>
                  <a:gd name="T103" fmla="*/ 39 h 132"/>
                  <a:gd name="T104" fmla="*/ 52 w 104"/>
                  <a:gd name="T105" fmla="*/ 35 h 132"/>
                  <a:gd name="T106" fmla="*/ 54 w 104"/>
                  <a:gd name="T107" fmla="*/ 31 h 132"/>
                  <a:gd name="T108" fmla="*/ 59 w 104"/>
                  <a:gd name="T109" fmla="*/ 37 h 132"/>
                  <a:gd name="T110" fmla="*/ 70 w 104"/>
                  <a:gd name="T111" fmla="*/ 27 h 132"/>
                  <a:gd name="T112" fmla="*/ 76 w 104"/>
                  <a:gd name="T113" fmla="*/ 34 h 132"/>
                  <a:gd name="T114" fmla="*/ 82 w 104"/>
                  <a:gd name="T115" fmla="*/ 32 h 132"/>
                  <a:gd name="T116" fmla="*/ 93 w 104"/>
                  <a:gd name="T117" fmla="*/ 2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" h="132">
                    <a:moveTo>
                      <a:pt x="98" y="22"/>
                    </a:moveTo>
                    <a:lnTo>
                      <a:pt x="103" y="22"/>
                    </a:lnTo>
                    <a:lnTo>
                      <a:pt x="103" y="23"/>
                    </a:lnTo>
                    <a:lnTo>
                      <a:pt x="104" y="25"/>
                    </a:lnTo>
                    <a:lnTo>
                      <a:pt x="104" y="22"/>
                    </a:lnTo>
                    <a:lnTo>
                      <a:pt x="101" y="15"/>
                    </a:lnTo>
                    <a:lnTo>
                      <a:pt x="100" y="12"/>
                    </a:lnTo>
                    <a:lnTo>
                      <a:pt x="98" y="11"/>
                    </a:lnTo>
                    <a:lnTo>
                      <a:pt x="97" y="12"/>
                    </a:lnTo>
                    <a:lnTo>
                      <a:pt x="94" y="17"/>
                    </a:lnTo>
                    <a:lnTo>
                      <a:pt x="92" y="18"/>
                    </a:lnTo>
                    <a:lnTo>
                      <a:pt x="89" y="17"/>
                    </a:lnTo>
                    <a:lnTo>
                      <a:pt x="84" y="15"/>
                    </a:lnTo>
                    <a:lnTo>
                      <a:pt x="82" y="17"/>
                    </a:lnTo>
                    <a:lnTo>
                      <a:pt x="82" y="23"/>
                    </a:lnTo>
                    <a:lnTo>
                      <a:pt x="80" y="27"/>
                    </a:lnTo>
                    <a:lnTo>
                      <a:pt x="78" y="28"/>
                    </a:lnTo>
                    <a:lnTo>
                      <a:pt x="77" y="27"/>
                    </a:lnTo>
                    <a:lnTo>
                      <a:pt x="77" y="23"/>
                    </a:lnTo>
                    <a:lnTo>
                      <a:pt x="74" y="22"/>
                    </a:lnTo>
                    <a:lnTo>
                      <a:pt x="71" y="23"/>
                    </a:lnTo>
                    <a:lnTo>
                      <a:pt x="69" y="22"/>
                    </a:lnTo>
                    <a:lnTo>
                      <a:pt x="68" y="21"/>
                    </a:lnTo>
                    <a:lnTo>
                      <a:pt x="65" y="18"/>
                    </a:lnTo>
                    <a:lnTo>
                      <a:pt x="64" y="17"/>
                    </a:lnTo>
                    <a:lnTo>
                      <a:pt x="60" y="15"/>
                    </a:lnTo>
                    <a:lnTo>
                      <a:pt x="61" y="14"/>
                    </a:lnTo>
                    <a:lnTo>
                      <a:pt x="64" y="11"/>
                    </a:lnTo>
                    <a:lnTo>
                      <a:pt x="65" y="10"/>
                    </a:lnTo>
                    <a:lnTo>
                      <a:pt x="66" y="4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0" y="1"/>
                    </a:lnTo>
                    <a:lnTo>
                      <a:pt x="60" y="6"/>
                    </a:lnTo>
                    <a:lnTo>
                      <a:pt x="59" y="9"/>
                    </a:lnTo>
                    <a:lnTo>
                      <a:pt x="58" y="14"/>
                    </a:lnTo>
                    <a:lnTo>
                      <a:pt x="58" y="17"/>
                    </a:lnTo>
                    <a:lnTo>
                      <a:pt x="60" y="23"/>
                    </a:lnTo>
                    <a:lnTo>
                      <a:pt x="61" y="26"/>
                    </a:lnTo>
                    <a:lnTo>
                      <a:pt x="61" y="28"/>
                    </a:lnTo>
                    <a:lnTo>
                      <a:pt x="59" y="27"/>
                    </a:lnTo>
                    <a:lnTo>
                      <a:pt x="58" y="26"/>
                    </a:lnTo>
                    <a:lnTo>
                      <a:pt x="55" y="25"/>
                    </a:lnTo>
                    <a:lnTo>
                      <a:pt x="52" y="26"/>
                    </a:lnTo>
                    <a:lnTo>
                      <a:pt x="48" y="34"/>
                    </a:lnTo>
                    <a:lnTo>
                      <a:pt x="46" y="35"/>
                    </a:lnTo>
                    <a:lnTo>
                      <a:pt x="42" y="41"/>
                    </a:lnTo>
                    <a:lnTo>
                      <a:pt x="38" y="44"/>
                    </a:lnTo>
                    <a:lnTo>
                      <a:pt x="40" y="48"/>
                    </a:lnTo>
                    <a:lnTo>
                      <a:pt x="40" y="50"/>
                    </a:lnTo>
                    <a:lnTo>
                      <a:pt x="38" y="50"/>
                    </a:lnTo>
                    <a:lnTo>
                      <a:pt x="38" y="51"/>
                    </a:lnTo>
                    <a:lnTo>
                      <a:pt x="36" y="54"/>
                    </a:lnTo>
                    <a:lnTo>
                      <a:pt x="34" y="57"/>
                    </a:lnTo>
                    <a:lnTo>
                      <a:pt x="31" y="58"/>
                    </a:lnTo>
                    <a:lnTo>
                      <a:pt x="28" y="57"/>
                    </a:lnTo>
                    <a:lnTo>
                      <a:pt x="29" y="56"/>
                    </a:lnTo>
                    <a:lnTo>
                      <a:pt x="28" y="48"/>
                    </a:lnTo>
                    <a:lnTo>
                      <a:pt x="25" y="45"/>
                    </a:lnTo>
                    <a:lnTo>
                      <a:pt x="21" y="45"/>
                    </a:lnTo>
                    <a:lnTo>
                      <a:pt x="14" y="41"/>
                    </a:lnTo>
                    <a:lnTo>
                      <a:pt x="11" y="40"/>
                    </a:lnTo>
                    <a:lnTo>
                      <a:pt x="13" y="44"/>
                    </a:lnTo>
                    <a:lnTo>
                      <a:pt x="15" y="48"/>
                    </a:lnTo>
                    <a:lnTo>
                      <a:pt x="20" y="49"/>
                    </a:lnTo>
                    <a:lnTo>
                      <a:pt x="24" y="50"/>
                    </a:lnTo>
                    <a:lnTo>
                      <a:pt x="25" y="55"/>
                    </a:lnTo>
                    <a:lnTo>
                      <a:pt x="24" y="57"/>
                    </a:lnTo>
                    <a:lnTo>
                      <a:pt x="23" y="57"/>
                    </a:lnTo>
                    <a:lnTo>
                      <a:pt x="23" y="58"/>
                    </a:lnTo>
                    <a:lnTo>
                      <a:pt x="17" y="60"/>
                    </a:lnTo>
                    <a:lnTo>
                      <a:pt x="15" y="63"/>
                    </a:lnTo>
                    <a:lnTo>
                      <a:pt x="20" y="72"/>
                    </a:lnTo>
                    <a:lnTo>
                      <a:pt x="21" y="74"/>
                    </a:lnTo>
                    <a:lnTo>
                      <a:pt x="26" y="77"/>
                    </a:lnTo>
                    <a:lnTo>
                      <a:pt x="25" y="78"/>
                    </a:lnTo>
                    <a:lnTo>
                      <a:pt x="25" y="79"/>
                    </a:lnTo>
                    <a:lnTo>
                      <a:pt x="19" y="80"/>
                    </a:lnTo>
                    <a:lnTo>
                      <a:pt x="17" y="83"/>
                    </a:lnTo>
                    <a:lnTo>
                      <a:pt x="19" y="86"/>
                    </a:lnTo>
                    <a:lnTo>
                      <a:pt x="19" y="88"/>
                    </a:lnTo>
                    <a:lnTo>
                      <a:pt x="18" y="90"/>
                    </a:lnTo>
                    <a:lnTo>
                      <a:pt x="11" y="92"/>
                    </a:lnTo>
                    <a:lnTo>
                      <a:pt x="9" y="90"/>
                    </a:lnTo>
                    <a:lnTo>
                      <a:pt x="12" y="88"/>
                    </a:lnTo>
                    <a:lnTo>
                      <a:pt x="12" y="85"/>
                    </a:lnTo>
                    <a:lnTo>
                      <a:pt x="9" y="86"/>
                    </a:lnTo>
                    <a:lnTo>
                      <a:pt x="0" y="89"/>
                    </a:lnTo>
                    <a:lnTo>
                      <a:pt x="4" y="95"/>
                    </a:lnTo>
                    <a:lnTo>
                      <a:pt x="7" y="98"/>
                    </a:lnTo>
                    <a:lnTo>
                      <a:pt x="12" y="100"/>
                    </a:lnTo>
                    <a:lnTo>
                      <a:pt x="15" y="97"/>
                    </a:lnTo>
                    <a:lnTo>
                      <a:pt x="24" y="92"/>
                    </a:lnTo>
                    <a:lnTo>
                      <a:pt x="25" y="89"/>
                    </a:lnTo>
                    <a:lnTo>
                      <a:pt x="28" y="89"/>
                    </a:lnTo>
                    <a:lnTo>
                      <a:pt x="29" y="90"/>
                    </a:lnTo>
                    <a:lnTo>
                      <a:pt x="30" y="94"/>
                    </a:lnTo>
                    <a:lnTo>
                      <a:pt x="32" y="100"/>
                    </a:lnTo>
                    <a:lnTo>
                      <a:pt x="38" y="109"/>
                    </a:lnTo>
                    <a:lnTo>
                      <a:pt x="41" y="109"/>
                    </a:lnTo>
                    <a:lnTo>
                      <a:pt x="44" y="107"/>
                    </a:lnTo>
                    <a:lnTo>
                      <a:pt x="44" y="103"/>
                    </a:lnTo>
                    <a:lnTo>
                      <a:pt x="46" y="102"/>
                    </a:lnTo>
                    <a:lnTo>
                      <a:pt x="46" y="103"/>
                    </a:lnTo>
                    <a:lnTo>
                      <a:pt x="47" y="109"/>
                    </a:lnTo>
                    <a:lnTo>
                      <a:pt x="47" y="111"/>
                    </a:lnTo>
                    <a:lnTo>
                      <a:pt x="48" y="113"/>
                    </a:lnTo>
                    <a:lnTo>
                      <a:pt x="48" y="115"/>
                    </a:lnTo>
                    <a:lnTo>
                      <a:pt x="43" y="123"/>
                    </a:lnTo>
                    <a:lnTo>
                      <a:pt x="44" y="131"/>
                    </a:lnTo>
                    <a:lnTo>
                      <a:pt x="46" y="132"/>
                    </a:lnTo>
                    <a:lnTo>
                      <a:pt x="47" y="132"/>
                    </a:lnTo>
                    <a:lnTo>
                      <a:pt x="47" y="130"/>
                    </a:lnTo>
                    <a:lnTo>
                      <a:pt x="47" y="128"/>
                    </a:lnTo>
                    <a:lnTo>
                      <a:pt x="48" y="125"/>
                    </a:lnTo>
                    <a:lnTo>
                      <a:pt x="49" y="119"/>
                    </a:lnTo>
                    <a:lnTo>
                      <a:pt x="53" y="118"/>
                    </a:lnTo>
                    <a:lnTo>
                      <a:pt x="54" y="115"/>
                    </a:lnTo>
                    <a:lnTo>
                      <a:pt x="54" y="114"/>
                    </a:lnTo>
                    <a:lnTo>
                      <a:pt x="55" y="114"/>
                    </a:lnTo>
                    <a:lnTo>
                      <a:pt x="53" y="112"/>
                    </a:lnTo>
                    <a:lnTo>
                      <a:pt x="51" y="107"/>
                    </a:lnTo>
                    <a:lnTo>
                      <a:pt x="51" y="105"/>
                    </a:lnTo>
                    <a:lnTo>
                      <a:pt x="53" y="103"/>
                    </a:lnTo>
                    <a:lnTo>
                      <a:pt x="53" y="101"/>
                    </a:lnTo>
                    <a:lnTo>
                      <a:pt x="53" y="100"/>
                    </a:lnTo>
                    <a:lnTo>
                      <a:pt x="48" y="97"/>
                    </a:lnTo>
                    <a:lnTo>
                      <a:pt x="47" y="95"/>
                    </a:lnTo>
                    <a:lnTo>
                      <a:pt x="47" y="94"/>
                    </a:lnTo>
                    <a:lnTo>
                      <a:pt x="47" y="91"/>
                    </a:lnTo>
                    <a:lnTo>
                      <a:pt x="41" y="89"/>
                    </a:lnTo>
                    <a:lnTo>
                      <a:pt x="37" y="88"/>
                    </a:lnTo>
                    <a:lnTo>
                      <a:pt x="35" y="84"/>
                    </a:lnTo>
                    <a:lnTo>
                      <a:pt x="36" y="80"/>
                    </a:lnTo>
                    <a:lnTo>
                      <a:pt x="35" y="77"/>
                    </a:lnTo>
                    <a:lnTo>
                      <a:pt x="31" y="75"/>
                    </a:lnTo>
                    <a:lnTo>
                      <a:pt x="24" y="72"/>
                    </a:lnTo>
                    <a:lnTo>
                      <a:pt x="23" y="69"/>
                    </a:lnTo>
                    <a:lnTo>
                      <a:pt x="28" y="69"/>
                    </a:lnTo>
                    <a:lnTo>
                      <a:pt x="28" y="68"/>
                    </a:lnTo>
                    <a:lnTo>
                      <a:pt x="29" y="68"/>
                    </a:lnTo>
                    <a:lnTo>
                      <a:pt x="31" y="66"/>
                    </a:lnTo>
                    <a:lnTo>
                      <a:pt x="32" y="63"/>
                    </a:lnTo>
                    <a:lnTo>
                      <a:pt x="36" y="63"/>
                    </a:lnTo>
                    <a:lnTo>
                      <a:pt x="36" y="62"/>
                    </a:lnTo>
                    <a:lnTo>
                      <a:pt x="37" y="62"/>
                    </a:lnTo>
                    <a:lnTo>
                      <a:pt x="40" y="60"/>
                    </a:lnTo>
                    <a:lnTo>
                      <a:pt x="43" y="54"/>
                    </a:lnTo>
                    <a:lnTo>
                      <a:pt x="43" y="51"/>
                    </a:lnTo>
                    <a:lnTo>
                      <a:pt x="43" y="50"/>
                    </a:lnTo>
                    <a:lnTo>
                      <a:pt x="44" y="50"/>
                    </a:lnTo>
                    <a:lnTo>
                      <a:pt x="44" y="48"/>
                    </a:lnTo>
                    <a:lnTo>
                      <a:pt x="44" y="44"/>
                    </a:lnTo>
                    <a:lnTo>
                      <a:pt x="51" y="41"/>
                    </a:lnTo>
                    <a:lnTo>
                      <a:pt x="51" y="40"/>
                    </a:lnTo>
                    <a:lnTo>
                      <a:pt x="51" y="39"/>
                    </a:lnTo>
                    <a:lnTo>
                      <a:pt x="52" y="39"/>
                    </a:lnTo>
                    <a:lnTo>
                      <a:pt x="52" y="37"/>
                    </a:lnTo>
                    <a:lnTo>
                      <a:pt x="52" y="35"/>
                    </a:lnTo>
                    <a:lnTo>
                      <a:pt x="53" y="35"/>
                    </a:lnTo>
                    <a:lnTo>
                      <a:pt x="53" y="31"/>
                    </a:lnTo>
                    <a:lnTo>
                      <a:pt x="54" y="31"/>
                    </a:lnTo>
                    <a:lnTo>
                      <a:pt x="54" y="32"/>
                    </a:lnTo>
                    <a:lnTo>
                      <a:pt x="57" y="35"/>
                    </a:lnTo>
                    <a:lnTo>
                      <a:pt x="59" y="37"/>
                    </a:lnTo>
                    <a:lnTo>
                      <a:pt x="61" y="35"/>
                    </a:lnTo>
                    <a:lnTo>
                      <a:pt x="69" y="29"/>
                    </a:lnTo>
                    <a:lnTo>
                      <a:pt x="70" y="27"/>
                    </a:lnTo>
                    <a:lnTo>
                      <a:pt x="72" y="27"/>
                    </a:lnTo>
                    <a:lnTo>
                      <a:pt x="74" y="31"/>
                    </a:lnTo>
                    <a:lnTo>
                      <a:pt x="76" y="34"/>
                    </a:lnTo>
                    <a:lnTo>
                      <a:pt x="78" y="35"/>
                    </a:lnTo>
                    <a:lnTo>
                      <a:pt x="81" y="34"/>
                    </a:lnTo>
                    <a:lnTo>
                      <a:pt x="82" y="32"/>
                    </a:lnTo>
                    <a:lnTo>
                      <a:pt x="87" y="25"/>
                    </a:lnTo>
                    <a:lnTo>
                      <a:pt x="88" y="23"/>
                    </a:lnTo>
                    <a:lnTo>
                      <a:pt x="93" y="25"/>
                    </a:lnTo>
                    <a:lnTo>
                      <a:pt x="98" y="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1109">
                <a:extLst>
                  <a:ext uri="{FF2B5EF4-FFF2-40B4-BE49-F238E27FC236}">
                    <a16:creationId xmlns:a16="http://schemas.microsoft.com/office/drawing/2014/main" id="{51CDB119-CF55-FCAA-001F-7E055E442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2169"/>
                <a:ext cx="20" cy="27"/>
              </a:xfrm>
              <a:custGeom>
                <a:avLst/>
                <a:gdLst>
                  <a:gd name="T0" fmla="*/ 104 w 104"/>
                  <a:gd name="T1" fmla="*/ 25 h 132"/>
                  <a:gd name="T2" fmla="*/ 100 w 104"/>
                  <a:gd name="T3" fmla="*/ 12 h 132"/>
                  <a:gd name="T4" fmla="*/ 94 w 104"/>
                  <a:gd name="T5" fmla="*/ 17 h 132"/>
                  <a:gd name="T6" fmla="*/ 84 w 104"/>
                  <a:gd name="T7" fmla="*/ 15 h 132"/>
                  <a:gd name="T8" fmla="*/ 80 w 104"/>
                  <a:gd name="T9" fmla="*/ 27 h 132"/>
                  <a:gd name="T10" fmla="*/ 77 w 104"/>
                  <a:gd name="T11" fmla="*/ 23 h 132"/>
                  <a:gd name="T12" fmla="*/ 69 w 104"/>
                  <a:gd name="T13" fmla="*/ 22 h 132"/>
                  <a:gd name="T14" fmla="*/ 64 w 104"/>
                  <a:gd name="T15" fmla="*/ 17 h 132"/>
                  <a:gd name="T16" fmla="*/ 64 w 104"/>
                  <a:gd name="T17" fmla="*/ 11 h 132"/>
                  <a:gd name="T18" fmla="*/ 65 w 104"/>
                  <a:gd name="T19" fmla="*/ 0 h 132"/>
                  <a:gd name="T20" fmla="*/ 60 w 104"/>
                  <a:gd name="T21" fmla="*/ 6 h 132"/>
                  <a:gd name="T22" fmla="*/ 58 w 104"/>
                  <a:gd name="T23" fmla="*/ 17 h 132"/>
                  <a:gd name="T24" fmla="*/ 61 w 104"/>
                  <a:gd name="T25" fmla="*/ 28 h 132"/>
                  <a:gd name="T26" fmla="*/ 55 w 104"/>
                  <a:gd name="T27" fmla="*/ 25 h 132"/>
                  <a:gd name="T28" fmla="*/ 46 w 104"/>
                  <a:gd name="T29" fmla="*/ 35 h 132"/>
                  <a:gd name="T30" fmla="*/ 40 w 104"/>
                  <a:gd name="T31" fmla="*/ 48 h 132"/>
                  <a:gd name="T32" fmla="*/ 38 w 104"/>
                  <a:gd name="T33" fmla="*/ 51 h 132"/>
                  <a:gd name="T34" fmla="*/ 31 w 104"/>
                  <a:gd name="T35" fmla="*/ 58 h 132"/>
                  <a:gd name="T36" fmla="*/ 28 w 104"/>
                  <a:gd name="T37" fmla="*/ 48 h 132"/>
                  <a:gd name="T38" fmla="*/ 14 w 104"/>
                  <a:gd name="T39" fmla="*/ 41 h 132"/>
                  <a:gd name="T40" fmla="*/ 15 w 104"/>
                  <a:gd name="T41" fmla="*/ 48 h 132"/>
                  <a:gd name="T42" fmla="*/ 25 w 104"/>
                  <a:gd name="T43" fmla="*/ 55 h 132"/>
                  <a:gd name="T44" fmla="*/ 23 w 104"/>
                  <a:gd name="T45" fmla="*/ 58 h 132"/>
                  <a:gd name="T46" fmla="*/ 20 w 104"/>
                  <a:gd name="T47" fmla="*/ 72 h 132"/>
                  <a:gd name="T48" fmla="*/ 25 w 104"/>
                  <a:gd name="T49" fmla="*/ 78 h 132"/>
                  <a:gd name="T50" fmla="*/ 17 w 104"/>
                  <a:gd name="T51" fmla="*/ 83 h 132"/>
                  <a:gd name="T52" fmla="*/ 18 w 104"/>
                  <a:gd name="T53" fmla="*/ 90 h 132"/>
                  <a:gd name="T54" fmla="*/ 12 w 104"/>
                  <a:gd name="T55" fmla="*/ 88 h 132"/>
                  <a:gd name="T56" fmla="*/ 0 w 104"/>
                  <a:gd name="T57" fmla="*/ 89 h 132"/>
                  <a:gd name="T58" fmla="*/ 12 w 104"/>
                  <a:gd name="T59" fmla="*/ 100 h 132"/>
                  <a:gd name="T60" fmla="*/ 25 w 104"/>
                  <a:gd name="T61" fmla="*/ 89 h 132"/>
                  <a:gd name="T62" fmla="*/ 30 w 104"/>
                  <a:gd name="T63" fmla="*/ 94 h 132"/>
                  <a:gd name="T64" fmla="*/ 41 w 104"/>
                  <a:gd name="T65" fmla="*/ 109 h 132"/>
                  <a:gd name="T66" fmla="*/ 46 w 104"/>
                  <a:gd name="T67" fmla="*/ 102 h 132"/>
                  <a:gd name="T68" fmla="*/ 47 w 104"/>
                  <a:gd name="T69" fmla="*/ 111 h 132"/>
                  <a:gd name="T70" fmla="*/ 43 w 104"/>
                  <a:gd name="T71" fmla="*/ 123 h 132"/>
                  <a:gd name="T72" fmla="*/ 47 w 104"/>
                  <a:gd name="T73" fmla="*/ 132 h 132"/>
                  <a:gd name="T74" fmla="*/ 48 w 104"/>
                  <a:gd name="T75" fmla="*/ 125 h 132"/>
                  <a:gd name="T76" fmla="*/ 54 w 104"/>
                  <a:gd name="T77" fmla="*/ 115 h 132"/>
                  <a:gd name="T78" fmla="*/ 53 w 104"/>
                  <a:gd name="T79" fmla="*/ 112 h 132"/>
                  <a:gd name="T80" fmla="*/ 53 w 104"/>
                  <a:gd name="T81" fmla="*/ 103 h 132"/>
                  <a:gd name="T82" fmla="*/ 48 w 104"/>
                  <a:gd name="T83" fmla="*/ 97 h 132"/>
                  <a:gd name="T84" fmla="*/ 47 w 104"/>
                  <a:gd name="T85" fmla="*/ 91 h 132"/>
                  <a:gd name="T86" fmla="*/ 35 w 104"/>
                  <a:gd name="T87" fmla="*/ 84 h 132"/>
                  <a:gd name="T88" fmla="*/ 31 w 104"/>
                  <a:gd name="T89" fmla="*/ 75 h 132"/>
                  <a:gd name="T90" fmla="*/ 28 w 104"/>
                  <a:gd name="T91" fmla="*/ 69 h 132"/>
                  <a:gd name="T92" fmla="*/ 31 w 104"/>
                  <a:gd name="T93" fmla="*/ 66 h 132"/>
                  <a:gd name="T94" fmla="*/ 36 w 104"/>
                  <a:gd name="T95" fmla="*/ 62 h 132"/>
                  <a:gd name="T96" fmla="*/ 43 w 104"/>
                  <a:gd name="T97" fmla="*/ 54 h 132"/>
                  <a:gd name="T98" fmla="*/ 44 w 104"/>
                  <a:gd name="T99" fmla="*/ 50 h 132"/>
                  <a:gd name="T100" fmla="*/ 51 w 104"/>
                  <a:gd name="T101" fmla="*/ 41 h 132"/>
                  <a:gd name="T102" fmla="*/ 52 w 104"/>
                  <a:gd name="T103" fmla="*/ 39 h 132"/>
                  <a:gd name="T104" fmla="*/ 53 w 104"/>
                  <a:gd name="T105" fmla="*/ 35 h 132"/>
                  <a:gd name="T106" fmla="*/ 54 w 104"/>
                  <a:gd name="T107" fmla="*/ 32 h 132"/>
                  <a:gd name="T108" fmla="*/ 61 w 104"/>
                  <a:gd name="T109" fmla="*/ 35 h 132"/>
                  <a:gd name="T110" fmla="*/ 72 w 104"/>
                  <a:gd name="T111" fmla="*/ 27 h 132"/>
                  <a:gd name="T112" fmla="*/ 78 w 104"/>
                  <a:gd name="T113" fmla="*/ 35 h 132"/>
                  <a:gd name="T114" fmla="*/ 87 w 104"/>
                  <a:gd name="T115" fmla="*/ 25 h 132"/>
                  <a:gd name="T116" fmla="*/ 98 w 104"/>
                  <a:gd name="T117" fmla="*/ 2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" h="132">
                    <a:moveTo>
                      <a:pt x="103" y="22"/>
                    </a:moveTo>
                    <a:lnTo>
                      <a:pt x="103" y="23"/>
                    </a:lnTo>
                    <a:lnTo>
                      <a:pt x="104" y="25"/>
                    </a:lnTo>
                    <a:lnTo>
                      <a:pt x="104" y="22"/>
                    </a:lnTo>
                    <a:lnTo>
                      <a:pt x="101" y="15"/>
                    </a:lnTo>
                    <a:lnTo>
                      <a:pt x="100" y="12"/>
                    </a:lnTo>
                    <a:lnTo>
                      <a:pt x="98" y="11"/>
                    </a:lnTo>
                    <a:lnTo>
                      <a:pt x="97" y="12"/>
                    </a:lnTo>
                    <a:lnTo>
                      <a:pt x="94" y="17"/>
                    </a:lnTo>
                    <a:lnTo>
                      <a:pt x="92" y="18"/>
                    </a:lnTo>
                    <a:lnTo>
                      <a:pt x="89" y="17"/>
                    </a:lnTo>
                    <a:lnTo>
                      <a:pt x="84" y="15"/>
                    </a:lnTo>
                    <a:lnTo>
                      <a:pt x="82" y="17"/>
                    </a:lnTo>
                    <a:lnTo>
                      <a:pt x="82" y="23"/>
                    </a:lnTo>
                    <a:lnTo>
                      <a:pt x="80" y="27"/>
                    </a:lnTo>
                    <a:lnTo>
                      <a:pt x="78" y="28"/>
                    </a:lnTo>
                    <a:lnTo>
                      <a:pt x="77" y="27"/>
                    </a:lnTo>
                    <a:lnTo>
                      <a:pt x="77" y="23"/>
                    </a:lnTo>
                    <a:lnTo>
                      <a:pt x="74" y="22"/>
                    </a:lnTo>
                    <a:lnTo>
                      <a:pt x="71" y="23"/>
                    </a:lnTo>
                    <a:lnTo>
                      <a:pt x="69" y="22"/>
                    </a:lnTo>
                    <a:lnTo>
                      <a:pt x="68" y="21"/>
                    </a:lnTo>
                    <a:lnTo>
                      <a:pt x="65" y="18"/>
                    </a:lnTo>
                    <a:lnTo>
                      <a:pt x="64" y="17"/>
                    </a:lnTo>
                    <a:lnTo>
                      <a:pt x="60" y="15"/>
                    </a:lnTo>
                    <a:lnTo>
                      <a:pt x="61" y="14"/>
                    </a:lnTo>
                    <a:lnTo>
                      <a:pt x="64" y="11"/>
                    </a:lnTo>
                    <a:lnTo>
                      <a:pt x="65" y="10"/>
                    </a:lnTo>
                    <a:lnTo>
                      <a:pt x="66" y="4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0" y="1"/>
                    </a:lnTo>
                    <a:lnTo>
                      <a:pt x="60" y="6"/>
                    </a:lnTo>
                    <a:lnTo>
                      <a:pt x="59" y="9"/>
                    </a:lnTo>
                    <a:lnTo>
                      <a:pt x="58" y="14"/>
                    </a:lnTo>
                    <a:lnTo>
                      <a:pt x="58" y="17"/>
                    </a:lnTo>
                    <a:lnTo>
                      <a:pt x="60" y="23"/>
                    </a:lnTo>
                    <a:lnTo>
                      <a:pt x="61" y="26"/>
                    </a:lnTo>
                    <a:lnTo>
                      <a:pt x="61" y="28"/>
                    </a:lnTo>
                    <a:lnTo>
                      <a:pt x="59" y="27"/>
                    </a:lnTo>
                    <a:lnTo>
                      <a:pt x="58" y="26"/>
                    </a:lnTo>
                    <a:lnTo>
                      <a:pt x="55" y="25"/>
                    </a:lnTo>
                    <a:lnTo>
                      <a:pt x="52" y="26"/>
                    </a:lnTo>
                    <a:lnTo>
                      <a:pt x="48" y="34"/>
                    </a:lnTo>
                    <a:lnTo>
                      <a:pt x="46" y="35"/>
                    </a:lnTo>
                    <a:lnTo>
                      <a:pt x="42" y="41"/>
                    </a:lnTo>
                    <a:lnTo>
                      <a:pt x="38" y="44"/>
                    </a:lnTo>
                    <a:lnTo>
                      <a:pt x="40" y="48"/>
                    </a:lnTo>
                    <a:lnTo>
                      <a:pt x="40" y="50"/>
                    </a:lnTo>
                    <a:lnTo>
                      <a:pt x="38" y="50"/>
                    </a:lnTo>
                    <a:lnTo>
                      <a:pt x="38" y="51"/>
                    </a:lnTo>
                    <a:lnTo>
                      <a:pt x="36" y="54"/>
                    </a:lnTo>
                    <a:lnTo>
                      <a:pt x="34" y="57"/>
                    </a:lnTo>
                    <a:lnTo>
                      <a:pt x="31" y="58"/>
                    </a:lnTo>
                    <a:lnTo>
                      <a:pt x="28" y="57"/>
                    </a:lnTo>
                    <a:lnTo>
                      <a:pt x="29" y="56"/>
                    </a:lnTo>
                    <a:lnTo>
                      <a:pt x="28" y="48"/>
                    </a:lnTo>
                    <a:lnTo>
                      <a:pt x="25" y="45"/>
                    </a:lnTo>
                    <a:lnTo>
                      <a:pt x="21" y="45"/>
                    </a:lnTo>
                    <a:lnTo>
                      <a:pt x="14" y="41"/>
                    </a:lnTo>
                    <a:lnTo>
                      <a:pt x="11" y="40"/>
                    </a:lnTo>
                    <a:lnTo>
                      <a:pt x="13" y="44"/>
                    </a:lnTo>
                    <a:lnTo>
                      <a:pt x="15" y="48"/>
                    </a:lnTo>
                    <a:lnTo>
                      <a:pt x="20" y="49"/>
                    </a:lnTo>
                    <a:lnTo>
                      <a:pt x="24" y="50"/>
                    </a:lnTo>
                    <a:lnTo>
                      <a:pt x="25" y="55"/>
                    </a:lnTo>
                    <a:lnTo>
                      <a:pt x="24" y="57"/>
                    </a:lnTo>
                    <a:lnTo>
                      <a:pt x="23" y="57"/>
                    </a:lnTo>
                    <a:lnTo>
                      <a:pt x="23" y="58"/>
                    </a:lnTo>
                    <a:lnTo>
                      <a:pt x="17" y="60"/>
                    </a:lnTo>
                    <a:lnTo>
                      <a:pt x="15" y="63"/>
                    </a:lnTo>
                    <a:lnTo>
                      <a:pt x="20" y="72"/>
                    </a:lnTo>
                    <a:lnTo>
                      <a:pt x="21" y="74"/>
                    </a:lnTo>
                    <a:lnTo>
                      <a:pt x="26" y="77"/>
                    </a:lnTo>
                    <a:lnTo>
                      <a:pt x="25" y="78"/>
                    </a:lnTo>
                    <a:lnTo>
                      <a:pt x="25" y="79"/>
                    </a:lnTo>
                    <a:lnTo>
                      <a:pt x="19" y="80"/>
                    </a:lnTo>
                    <a:lnTo>
                      <a:pt x="17" y="83"/>
                    </a:lnTo>
                    <a:lnTo>
                      <a:pt x="19" y="86"/>
                    </a:lnTo>
                    <a:lnTo>
                      <a:pt x="19" y="88"/>
                    </a:lnTo>
                    <a:lnTo>
                      <a:pt x="18" y="90"/>
                    </a:lnTo>
                    <a:lnTo>
                      <a:pt x="11" y="92"/>
                    </a:lnTo>
                    <a:lnTo>
                      <a:pt x="9" y="90"/>
                    </a:lnTo>
                    <a:lnTo>
                      <a:pt x="12" y="88"/>
                    </a:lnTo>
                    <a:lnTo>
                      <a:pt x="12" y="85"/>
                    </a:lnTo>
                    <a:lnTo>
                      <a:pt x="9" y="86"/>
                    </a:lnTo>
                    <a:lnTo>
                      <a:pt x="0" y="89"/>
                    </a:lnTo>
                    <a:lnTo>
                      <a:pt x="4" y="95"/>
                    </a:lnTo>
                    <a:lnTo>
                      <a:pt x="7" y="98"/>
                    </a:lnTo>
                    <a:lnTo>
                      <a:pt x="12" y="100"/>
                    </a:lnTo>
                    <a:lnTo>
                      <a:pt x="15" y="97"/>
                    </a:lnTo>
                    <a:lnTo>
                      <a:pt x="24" y="92"/>
                    </a:lnTo>
                    <a:lnTo>
                      <a:pt x="25" y="89"/>
                    </a:lnTo>
                    <a:lnTo>
                      <a:pt x="28" y="89"/>
                    </a:lnTo>
                    <a:lnTo>
                      <a:pt x="29" y="90"/>
                    </a:lnTo>
                    <a:lnTo>
                      <a:pt x="30" y="94"/>
                    </a:lnTo>
                    <a:lnTo>
                      <a:pt x="32" y="100"/>
                    </a:lnTo>
                    <a:lnTo>
                      <a:pt x="38" y="109"/>
                    </a:lnTo>
                    <a:lnTo>
                      <a:pt x="41" y="109"/>
                    </a:lnTo>
                    <a:lnTo>
                      <a:pt x="44" y="107"/>
                    </a:lnTo>
                    <a:lnTo>
                      <a:pt x="44" y="103"/>
                    </a:lnTo>
                    <a:lnTo>
                      <a:pt x="46" y="102"/>
                    </a:lnTo>
                    <a:lnTo>
                      <a:pt x="46" y="103"/>
                    </a:lnTo>
                    <a:lnTo>
                      <a:pt x="47" y="109"/>
                    </a:lnTo>
                    <a:lnTo>
                      <a:pt x="47" y="111"/>
                    </a:lnTo>
                    <a:lnTo>
                      <a:pt x="48" y="113"/>
                    </a:lnTo>
                    <a:lnTo>
                      <a:pt x="48" y="115"/>
                    </a:lnTo>
                    <a:lnTo>
                      <a:pt x="43" y="123"/>
                    </a:lnTo>
                    <a:lnTo>
                      <a:pt x="44" y="131"/>
                    </a:lnTo>
                    <a:lnTo>
                      <a:pt x="46" y="132"/>
                    </a:lnTo>
                    <a:lnTo>
                      <a:pt x="47" y="132"/>
                    </a:lnTo>
                    <a:lnTo>
                      <a:pt x="47" y="130"/>
                    </a:lnTo>
                    <a:lnTo>
                      <a:pt x="47" y="128"/>
                    </a:lnTo>
                    <a:lnTo>
                      <a:pt x="48" y="125"/>
                    </a:lnTo>
                    <a:lnTo>
                      <a:pt x="49" y="119"/>
                    </a:lnTo>
                    <a:lnTo>
                      <a:pt x="53" y="118"/>
                    </a:lnTo>
                    <a:lnTo>
                      <a:pt x="54" y="115"/>
                    </a:lnTo>
                    <a:lnTo>
                      <a:pt x="54" y="114"/>
                    </a:lnTo>
                    <a:lnTo>
                      <a:pt x="55" y="114"/>
                    </a:lnTo>
                    <a:lnTo>
                      <a:pt x="53" y="112"/>
                    </a:lnTo>
                    <a:lnTo>
                      <a:pt x="51" y="107"/>
                    </a:lnTo>
                    <a:lnTo>
                      <a:pt x="51" y="105"/>
                    </a:lnTo>
                    <a:lnTo>
                      <a:pt x="53" y="103"/>
                    </a:lnTo>
                    <a:lnTo>
                      <a:pt x="53" y="101"/>
                    </a:lnTo>
                    <a:lnTo>
                      <a:pt x="53" y="100"/>
                    </a:lnTo>
                    <a:lnTo>
                      <a:pt x="48" y="97"/>
                    </a:lnTo>
                    <a:lnTo>
                      <a:pt x="47" y="95"/>
                    </a:lnTo>
                    <a:lnTo>
                      <a:pt x="47" y="94"/>
                    </a:lnTo>
                    <a:lnTo>
                      <a:pt x="47" y="91"/>
                    </a:lnTo>
                    <a:lnTo>
                      <a:pt x="41" y="89"/>
                    </a:lnTo>
                    <a:lnTo>
                      <a:pt x="37" y="88"/>
                    </a:lnTo>
                    <a:lnTo>
                      <a:pt x="35" y="84"/>
                    </a:lnTo>
                    <a:lnTo>
                      <a:pt x="36" y="80"/>
                    </a:lnTo>
                    <a:lnTo>
                      <a:pt x="35" y="77"/>
                    </a:lnTo>
                    <a:lnTo>
                      <a:pt x="31" y="75"/>
                    </a:lnTo>
                    <a:lnTo>
                      <a:pt x="24" y="72"/>
                    </a:lnTo>
                    <a:lnTo>
                      <a:pt x="23" y="69"/>
                    </a:lnTo>
                    <a:lnTo>
                      <a:pt x="28" y="69"/>
                    </a:lnTo>
                    <a:lnTo>
                      <a:pt x="28" y="68"/>
                    </a:lnTo>
                    <a:lnTo>
                      <a:pt x="29" y="68"/>
                    </a:lnTo>
                    <a:lnTo>
                      <a:pt x="31" y="66"/>
                    </a:lnTo>
                    <a:lnTo>
                      <a:pt x="32" y="63"/>
                    </a:lnTo>
                    <a:lnTo>
                      <a:pt x="36" y="63"/>
                    </a:lnTo>
                    <a:lnTo>
                      <a:pt x="36" y="62"/>
                    </a:lnTo>
                    <a:lnTo>
                      <a:pt x="37" y="62"/>
                    </a:lnTo>
                    <a:lnTo>
                      <a:pt x="40" y="60"/>
                    </a:lnTo>
                    <a:lnTo>
                      <a:pt x="43" y="54"/>
                    </a:lnTo>
                    <a:lnTo>
                      <a:pt x="43" y="51"/>
                    </a:lnTo>
                    <a:lnTo>
                      <a:pt x="43" y="50"/>
                    </a:lnTo>
                    <a:lnTo>
                      <a:pt x="44" y="50"/>
                    </a:lnTo>
                    <a:lnTo>
                      <a:pt x="44" y="48"/>
                    </a:lnTo>
                    <a:lnTo>
                      <a:pt x="44" y="44"/>
                    </a:lnTo>
                    <a:lnTo>
                      <a:pt x="51" y="41"/>
                    </a:lnTo>
                    <a:lnTo>
                      <a:pt x="51" y="40"/>
                    </a:lnTo>
                    <a:lnTo>
                      <a:pt x="51" y="39"/>
                    </a:lnTo>
                    <a:lnTo>
                      <a:pt x="52" y="39"/>
                    </a:lnTo>
                    <a:lnTo>
                      <a:pt x="52" y="37"/>
                    </a:lnTo>
                    <a:lnTo>
                      <a:pt x="52" y="35"/>
                    </a:lnTo>
                    <a:lnTo>
                      <a:pt x="53" y="35"/>
                    </a:lnTo>
                    <a:lnTo>
                      <a:pt x="53" y="31"/>
                    </a:lnTo>
                    <a:lnTo>
                      <a:pt x="54" y="31"/>
                    </a:lnTo>
                    <a:lnTo>
                      <a:pt x="54" y="32"/>
                    </a:lnTo>
                    <a:lnTo>
                      <a:pt x="57" y="35"/>
                    </a:lnTo>
                    <a:lnTo>
                      <a:pt x="59" y="37"/>
                    </a:lnTo>
                    <a:lnTo>
                      <a:pt x="61" y="35"/>
                    </a:lnTo>
                    <a:lnTo>
                      <a:pt x="69" y="29"/>
                    </a:lnTo>
                    <a:lnTo>
                      <a:pt x="70" y="27"/>
                    </a:lnTo>
                    <a:lnTo>
                      <a:pt x="72" y="27"/>
                    </a:lnTo>
                    <a:lnTo>
                      <a:pt x="74" y="31"/>
                    </a:lnTo>
                    <a:lnTo>
                      <a:pt x="76" y="34"/>
                    </a:lnTo>
                    <a:lnTo>
                      <a:pt x="78" y="35"/>
                    </a:lnTo>
                    <a:lnTo>
                      <a:pt x="81" y="34"/>
                    </a:lnTo>
                    <a:lnTo>
                      <a:pt x="82" y="32"/>
                    </a:lnTo>
                    <a:lnTo>
                      <a:pt x="87" y="25"/>
                    </a:lnTo>
                    <a:lnTo>
                      <a:pt x="88" y="23"/>
                    </a:lnTo>
                    <a:lnTo>
                      <a:pt x="93" y="25"/>
                    </a:lnTo>
                    <a:lnTo>
                      <a:pt x="98" y="22"/>
                    </a:lnTo>
                    <a:lnTo>
                      <a:pt x="103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1110">
                <a:extLst>
                  <a:ext uri="{FF2B5EF4-FFF2-40B4-BE49-F238E27FC236}">
                    <a16:creationId xmlns:a16="http://schemas.microsoft.com/office/drawing/2014/main" id="{8714A51B-E03A-5B51-5681-DC340AC24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41"/>
                <a:ext cx="14" cy="8"/>
              </a:xfrm>
              <a:custGeom>
                <a:avLst/>
                <a:gdLst>
                  <a:gd name="T0" fmla="*/ 63 w 70"/>
                  <a:gd name="T1" fmla="*/ 11 h 41"/>
                  <a:gd name="T2" fmla="*/ 61 w 70"/>
                  <a:gd name="T3" fmla="*/ 6 h 41"/>
                  <a:gd name="T4" fmla="*/ 59 w 70"/>
                  <a:gd name="T5" fmla="*/ 4 h 41"/>
                  <a:gd name="T6" fmla="*/ 56 w 70"/>
                  <a:gd name="T7" fmla="*/ 3 h 41"/>
                  <a:gd name="T8" fmla="*/ 47 w 70"/>
                  <a:gd name="T9" fmla="*/ 0 h 41"/>
                  <a:gd name="T10" fmla="*/ 42 w 70"/>
                  <a:gd name="T11" fmla="*/ 4 h 41"/>
                  <a:gd name="T12" fmla="*/ 40 w 70"/>
                  <a:gd name="T13" fmla="*/ 6 h 41"/>
                  <a:gd name="T14" fmla="*/ 40 w 70"/>
                  <a:gd name="T15" fmla="*/ 8 h 41"/>
                  <a:gd name="T16" fmla="*/ 42 w 70"/>
                  <a:gd name="T17" fmla="*/ 10 h 41"/>
                  <a:gd name="T18" fmla="*/ 42 w 70"/>
                  <a:gd name="T19" fmla="*/ 12 h 41"/>
                  <a:gd name="T20" fmla="*/ 41 w 70"/>
                  <a:gd name="T21" fmla="*/ 15 h 41"/>
                  <a:gd name="T22" fmla="*/ 36 w 70"/>
                  <a:gd name="T23" fmla="*/ 15 h 41"/>
                  <a:gd name="T24" fmla="*/ 34 w 70"/>
                  <a:gd name="T25" fmla="*/ 16 h 41"/>
                  <a:gd name="T26" fmla="*/ 31 w 70"/>
                  <a:gd name="T27" fmla="*/ 16 h 41"/>
                  <a:gd name="T28" fmla="*/ 31 w 70"/>
                  <a:gd name="T29" fmla="*/ 17 h 41"/>
                  <a:gd name="T30" fmla="*/ 28 w 70"/>
                  <a:gd name="T31" fmla="*/ 14 h 41"/>
                  <a:gd name="T32" fmla="*/ 27 w 70"/>
                  <a:gd name="T33" fmla="*/ 15 h 41"/>
                  <a:gd name="T34" fmla="*/ 19 w 70"/>
                  <a:gd name="T35" fmla="*/ 12 h 41"/>
                  <a:gd name="T36" fmla="*/ 21 w 70"/>
                  <a:gd name="T37" fmla="*/ 6 h 41"/>
                  <a:gd name="T38" fmla="*/ 21 w 70"/>
                  <a:gd name="T39" fmla="*/ 5 h 41"/>
                  <a:gd name="T40" fmla="*/ 14 w 70"/>
                  <a:gd name="T41" fmla="*/ 6 h 41"/>
                  <a:gd name="T42" fmla="*/ 10 w 70"/>
                  <a:gd name="T43" fmla="*/ 11 h 41"/>
                  <a:gd name="T44" fmla="*/ 4 w 70"/>
                  <a:gd name="T45" fmla="*/ 18 h 41"/>
                  <a:gd name="T46" fmla="*/ 0 w 70"/>
                  <a:gd name="T47" fmla="*/ 18 h 41"/>
                  <a:gd name="T48" fmla="*/ 0 w 70"/>
                  <a:gd name="T49" fmla="*/ 20 h 41"/>
                  <a:gd name="T50" fmla="*/ 11 w 70"/>
                  <a:gd name="T51" fmla="*/ 34 h 41"/>
                  <a:gd name="T52" fmla="*/ 12 w 70"/>
                  <a:gd name="T53" fmla="*/ 29 h 41"/>
                  <a:gd name="T54" fmla="*/ 16 w 70"/>
                  <a:gd name="T55" fmla="*/ 28 h 41"/>
                  <a:gd name="T56" fmla="*/ 21 w 70"/>
                  <a:gd name="T57" fmla="*/ 24 h 41"/>
                  <a:gd name="T58" fmla="*/ 27 w 70"/>
                  <a:gd name="T59" fmla="*/ 24 h 41"/>
                  <a:gd name="T60" fmla="*/ 27 w 70"/>
                  <a:gd name="T61" fmla="*/ 23 h 41"/>
                  <a:gd name="T62" fmla="*/ 28 w 70"/>
                  <a:gd name="T63" fmla="*/ 23 h 41"/>
                  <a:gd name="T64" fmla="*/ 30 w 70"/>
                  <a:gd name="T65" fmla="*/ 23 h 41"/>
                  <a:gd name="T66" fmla="*/ 35 w 70"/>
                  <a:gd name="T67" fmla="*/ 23 h 41"/>
                  <a:gd name="T68" fmla="*/ 42 w 70"/>
                  <a:gd name="T69" fmla="*/ 20 h 41"/>
                  <a:gd name="T70" fmla="*/ 47 w 70"/>
                  <a:gd name="T71" fmla="*/ 16 h 41"/>
                  <a:gd name="T72" fmla="*/ 48 w 70"/>
                  <a:gd name="T73" fmla="*/ 17 h 41"/>
                  <a:gd name="T74" fmla="*/ 51 w 70"/>
                  <a:gd name="T75" fmla="*/ 22 h 41"/>
                  <a:gd name="T76" fmla="*/ 57 w 70"/>
                  <a:gd name="T77" fmla="*/ 33 h 41"/>
                  <a:gd name="T78" fmla="*/ 59 w 70"/>
                  <a:gd name="T79" fmla="*/ 40 h 41"/>
                  <a:gd name="T80" fmla="*/ 61 w 70"/>
                  <a:gd name="T81" fmla="*/ 41 h 41"/>
                  <a:gd name="T82" fmla="*/ 63 w 70"/>
                  <a:gd name="T83" fmla="*/ 41 h 41"/>
                  <a:gd name="T84" fmla="*/ 63 w 70"/>
                  <a:gd name="T85" fmla="*/ 34 h 41"/>
                  <a:gd name="T86" fmla="*/ 65 w 70"/>
                  <a:gd name="T87" fmla="*/ 32 h 41"/>
                  <a:gd name="T88" fmla="*/ 69 w 70"/>
                  <a:gd name="T89" fmla="*/ 29 h 41"/>
                  <a:gd name="T90" fmla="*/ 69 w 70"/>
                  <a:gd name="T91" fmla="*/ 28 h 41"/>
                  <a:gd name="T92" fmla="*/ 70 w 70"/>
                  <a:gd name="T93" fmla="*/ 28 h 41"/>
                  <a:gd name="T94" fmla="*/ 69 w 70"/>
                  <a:gd name="T95" fmla="*/ 27 h 41"/>
                  <a:gd name="T96" fmla="*/ 65 w 70"/>
                  <a:gd name="T97" fmla="*/ 27 h 41"/>
                  <a:gd name="T98" fmla="*/ 61 w 70"/>
                  <a:gd name="T99" fmla="*/ 26 h 41"/>
                  <a:gd name="T100" fmla="*/ 58 w 70"/>
                  <a:gd name="T101" fmla="*/ 26 h 41"/>
                  <a:gd name="T102" fmla="*/ 57 w 70"/>
                  <a:gd name="T103" fmla="*/ 24 h 41"/>
                  <a:gd name="T104" fmla="*/ 62 w 70"/>
                  <a:gd name="T105" fmla="*/ 18 h 41"/>
                  <a:gd name="T106" fmla="*/ 64 w 70"/>
                  <a:gd name="T107" fmla="*/ 16 h 41"/>
                  <a:gd name="T108" fmla="*/ 64 w 70"/>
                  <a:gd name="T109" fmla="*/ 15 h 41"/>
                  <a:gd name="T110" fmla="*/ 65 w 70"/>
                  <a:gd name="T111" fmla="*/ 15 h 41"/>
                  <a:gd name="T112" fmla="*/ 64 w 70"/>
                  <a:gd name="T113" fmla="*/ 12 h 41"/>
                  <a:gd name="T114" fmla="*/ 63 w 70"/>
                  <a:gd name="T115" fmla="*/ 1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0" h="41">
                    <a:moveTo>
                      <a:pt x="63" y="11"/>
                    </a:moveTo>
                    <a:lnTo>
                      <a:pt x="61" y="6"/>
                    </a:lnTo>
                    <a:lnTo>
                      <a:pt x="59" y="4"/>
                    </a:lnTo>
                    <a:lnTo>
                      <a:pt x="56" y="3"/>
                    </a:lnTo>
                    <a:lnTo>
                      <a:pt x="47" y="0"/>
                    </a:lnTo>
                    <a:lnTo>
                      <a:pt x="42" y="4"/>
                    </a:lnTo>
                    <a:lnTo>
                      <a:pt x="40" y="6"/>
                    </a:lnTo>
                    <a:lnTo>
                      <a:pt x="40" y="8"/>
                    </a:lnTo>
                    <a:lnTo>
                      <a:pt x="42" y="10"/>
                    </a:lnTo>
                    <a:lnTo>
                      <a:pt x="42" y="12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4" y="16"/>
                    </a:lnTo>
                    <a:lnTo>
                      <a:pt x="31" y="16"/>
                    </a:lnTo>
                    <a:lnTo>
                      <a:pt x="31" y="17"/>
                    </a:lnTo>
                    <a:lnTo>
                      <a:pt x="28" y="14"/>
                    </a:lnTo>
                    <a:lnTo>
                      <a:pt x="27" y="15"/>
                    </a:lnTo>
                    <a:lnTo>
                      <a:pt x="19" y="12"/>
                    </a:lnTo>
                    <a:lnTo>
                      <a:pt x="21" y="6"/>
                    </a:lnTo>
                    <a:lnTo>
                      <a:pt x="21" y="5"/>
                    </a:lnTo>
                    <a:lnTo>
                      <a:pt x="14" y="6"/>
                    </a:lnTo>
                    <a:lnTo>
                      <a:pt x="10" y="11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11" y="34"/>
                    </a:lnTo>
                    <a:lnTo>
                      <a:pt x="12" y="29"/>
                    </a:lnTo>
                    <a:lnTo>
                      <a:pt x="16" y="28"/>
                    </a:lnTo>
                    <a:lnTo>
                      <a:pt x="21" y="24"/>
                    </a:lnTo>
                    <a:lnTo>
                      <a:pt x="27" y="24"/>
                    </a:lnTo>
                    <a:lnTo>
                      <a:pt x="27" y="23"/>
                    </a:lnTo>
                    <a:lnTo>
                      <a:pt x="28" y="23"/>
                    </a:lnTo>
                    <a:lnTo>
                      <a:pt x="30" y="23"/>
                    </a:lnTo>
                    <a:lnTo>
                      <a:pt x="35" y="23"/>
                    </a:lnTo>
                    <a:lnTo>
                      <a:pt x="42" y="20"/>
                    </a:lnTo>
                    <a:lnTo>
                      <a:pt x="47" y="16"/>
                    </a:lnTo>
                    <a:lnTo>
                      <a:pt x="48" y="17"/>
                    </a:lnTo>
                    <a:lnTo>
                      <a:pt x="51" y="22"/>
                    </a:lnTo>
                    <a:lnTo>
                      <a:pt x="57" y="33"/>
                    </a:lnTo>
                    <a:lnTo>
                      <a:pt x="59" y="40"/>
                    </a:lnTo>
                    <a:lnTo>
                      <a:pt x="61" y="41"/>
                    </a:lnTo>
                    <a:lnTo>
                      <a:pt x="63" y="41"/>
                    </a:lnTo>
                    <a:lnTo>
                      <a:pt x="63" y="34"/>
                    </a:lnTo>
                    <a:lnTo>
                      <a:pt x="65" y="32"/>
                    </a:lnTo>
                    <a:lnTo>
                      <a:pt x="69" y="29"/>
                    </a:lnTo>
                    <a:lnTo>
                      <a:pt x="69" y="28"/>
                    </a:lnTo>
                    <a:lnTo>
                      <a:pt x="70" y="28"/>
                    </a:lnTo>
                    <a:lnTo>
                      <a:pt x="69" y="27"/>
                    </a:lnTo>
                    <a:lnTo>
                      <a:pt x="65" y="27"/>
                    </a:lnTo>
                    <a:lnTo>
                      <a:pt x="61" y="26"/>
                    </a:lnTo>
                    <a:lnTo>
                      <a:pt x="58" y="26"/>
                    </a:lnTo>
                    <a:lnTo>
                      <a:pt x="57" y="24"/>
                    </a:lnTo>
                    <a:lnTo>
                      <a:pt x="62" y="18"/>
                    </a:lnTo>
                    <a:lnTo>
                      <a:pt x="64" y="16"/>
                    </a:lnTo>
                    <a:lnTo>
                      <a:pt x="64" y="15"/>
                    </a:lnTo>
                    <a:lnTo>
                      <a:pt x="65" y="15"/>
                    </a:lnTo>
                    <a:lnTo>
                      <a:pt x="64" y="12"/>
                    </a:lnTo>
                    <a:lnTo>
                      <a:pt x="63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1111">
                <a:extLst>
                  <a:ext uri="{FF2B5EF4-FFF2-40B4-BE49-F238E27FC236}">
                    <a16:creationId xmlns:a16="http://schemas.microsoft.com/office/drawing/2014/main" id="{8F171791-942D-8D0B-1847-09882CEB4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41"/>
                <a:ext cx="14" cy="8"/>
              </a:xfrm>
              <a:custGeom>
                <a:avLst/>
                <a:gdLst>
                  <a:gd name="T0" fmla="*/ 63 w 70"/>
                  <a:gd name="T1" fmla="*/ 11 h 41"/>
                  <a:gd name="T2" fmla="*/ 64 w 70"/>
                  <a:gd name="T3" fmla="*/ 12 h 41"/>
                  <a:gd name="T4" fmla="*/ 65 w 70"/>
                  <a:gd name="T5" fmla="*/ 15 h 41"/>
                  <a:gd name="T6" fmla="*/ 64 w 70"/>
                  <a:gd name="T7" fmla="*/ 15 h 41"/>
                  <a:gd name="T8" fmla="*/ 64 w 70"/>
                  <a:gd name="T9" fmla="*/ 16 h 41"/>
                  <a:gd name="T10" fmla="*/ 62 w 70"/>
                  <a:gd name="T11" fmla="*/ 18 h 41"/>
                  <a:gd name="T12" fmla="*/ 57 w 70"/>
                  <a:gd name="T13" fmla="*/ 24 h 41"/>
                  <a:gd name="T14" fmla="*/ 58 w 70"/>
                  <a:gd name="T15" fmla="*/ 26 h 41"/>
                  <a:gd name="T16" fmla="*/ 61 w 70"/>
                  <a:gd name="T17" fmla="*/ 26 h 41"/>
                  <a:gd name="T18" fmla="*/ 65 w 70"/>
                  <a:gd name="T19" fmla="*/ 27 h 41"/>
                  <a:gd name="T20" fmla="*/ 69 w 70"/>
                  <a:gd name="T21" fmla="*/ 27 h 41"/>
                  <a:gd name="T22" fmla="*/ 70 w 70"/>
                  <a:gd name="T23" fmla="*/ 28 h 41"/>
                  <a:gd name="T24" fmla="*/ 69 w 70"/>
                  <a:gd name="T25" fmla="*/ 28 h 41"/>
                  <a:gd name="T26" fmla="*/ 69 w 70"/>
                  <a:gd name="T27" fmla="*/ 29 h 41"/>
                  <a:gd name="T28" fmla="*/ 65 w 70"/>
                  <a:gd name="T29" fmla="*/ 32 h 41"/>
                  <a:gd name="T30" fmla="*/ 63 w 70"/>
                  <a:gd name="T31" fmla="*/ 34 h 41"/>
                  <a:gd name="T32" fmla="*/ 63 w 70"/>
                  <a:gd name="T33" fmla="*/ 41 h 41"/>
                  <a:gd name="T34" fmla="*/ 61 w 70"/>
                  <a:gd name="T35" fmla="*/ 41 h 41"/>
                  <a:gd name="T36" fmla="*/ 59 w 70"/>
                  <a:gd name="T37" fmla="*/ 40 h 41"/>
                  <a:gd name="T38" fmla="*/ 57 w 70"/>
                  <a:gd name="T39" fmla="*/ 33 h 41"/>
                  <a:gd name="T40" fmla="*/ 51 w 70"/>
                  <a:gd name="T41" fmla="*/ 22 h 41"/>
                  <a:gd name="T42" fmla="*/ 48 w 70"/>
                  <a:gd name="T43" fmla="*/ 17 h 41"/>
                  <a:gd name="T44" fmla="*/ 47 w 70"/>
                  <a:gd name="T45" fmla="*/ 16 h 41"/>
                  <a:gd name="T46" fmla="*/ 42 w 70"/>
                  <a:gd name="T47" fmla="*/ 20 h 41"/>
                  <a:gd name="T48" fmla="*/ 35 w 70"/>
                  <a:gd name="T49" fmla="*/ 23 h 41"/>
                  <a:gd name="T50" fmla="*/ 30 w 70"/>
                  <a:gd name="T51" fmla="*/ 23 h 41"/>
                  <a:gd name="T52" fmla="*/ 28 w 70"/>
                  <a:gd name="T53" fmla="*/ 23 h 41"/>
                  <a:gd name="T54" fmla="*/ 27 w 70"/>
                  <a:gd name="T55" fmla="*/ 23 h 41"/>
                  <a:gd name="T56" fmla="*/ 27 w 70"/>
                  <a:gd name="T57" fmla="*/ 24 h 41"/>
                  <a:gd name="T58" fmla="*/ 21 w 70"/>
                  <a:gd name="T59" fmla="*/ 24 h 41"/>
                  <a:gd name="T60" fmla="*/ 16 w 70"/>
                  <a:gd name="T61" fmla="*/ 28 h 41"/>
                  <a:gd name="T62" fmla="*/ 12 w 70"/>
                  <a:gd name="T63" fmla="*/ 29 h 41"/>
                  <a:gd name="T64" fmla="*/ 11 w 70"/>
                  <a:gd name="T65" fmla="*/ 34 h 41"/>
                  <a:gd name="T66" fmla="*/ 0 w 70"/>
                  <a:gd name="T67" fmla="*/ 20 h 41"/>
                  <a:gd name="T68" fmla="*/ 0 w 70"/>
                  <a:gd name="T69" fmla="*/ 18 h 41"/>
                  <a:gd name="T70" fmla="*/ 4 w 70"/>
                  <a:gd name="T71" fmla="*/ 18 h 41"/>
                  <a:gd name="T72" fmla="*/ 10 w 70"/>
                  <a:gd name="T73" fmla="*/ 11 h 41"/>
                  <a:gd name="T74" fmla="*/ 14 w 70"/>
                  <a:gd name="T75" fmla="*/ 6 h 41"/>
                  <a:gd name="T76" fmla="*/ 21 w 70"/>
                  <a:gd name="T77" fmla="*/ 5 h 41"/>
                  <a:gd name="T78" fmla="*/ 21 w 70"/>
                  <a:gd name="T79" fmla="*/ 6 h 41"/>
                  <a:gd name="T80" fmla="*/ 19 w 70"/>
                  <a:gd name="T81" fmla="*/ 12 h 41"/>
                  <a:gd name="T82" fmla="*/ 27 w 70"/>
                  <a:gd name="T83" fmla="*/ 15 h 41"/>
                  <a:gd name="T84" fmla="*/ 28 w 70"/>
                  <a:gd name="T85" fmla="*/ 14 h 41"/>
                  <a:gd name="T86" fmla="*/ 31 w 70"/>
                  <a:gd name="T87" fmla="*/ 17 h 41"/>
                  <a:gd name="T88" fmla="*/ 31 w 70"/>
                  <a:gd name="T89" fmla="*/ 16 h 41"/>
                  <a:gd name="T90" fmla="*/ 34 w 70"/>
                  <a:gd name="T91" fmla="*/ 16 h 41"/>
                  <a:gd name="T92" fmla="*/ 36 w 70"/>
                  <a:gd name="T93" fmla="*/ 15 h 41"/>
                  <a:gd name="T94" fmla="*/ 41 w 70"/>
                  <a:gd name="T95" fmla="*/ 15 h 41"/>
                  <a:gd name="T96" fmla="*/ 42 w 70"/>
                  <a:gd name="T97" fmla="*/ 12 h 41"/>
                  <a:gd name="T98" fmla="*/ 42 w 70"/>
                  <a:gd name="T99" fmla="*/ 10 h 41"/>
                  <a:gd name="T100" fmla="*/ 40 w 70"/>
                  <a:gd name="T101" fmla="*/ 8 h 41"/>
                  <a:gd name="T102" fmla="*/ 40 w 70"/>
                  <a:gd name="T103" fmla="*/ 6 h 41"/>
                  <a:gd name="T104" fmla="*/ 42 w 70"/>
                  <a:gd name="T105" fmla="*/ 4 h 41"/>
                  <a:gd name="T106" fmla="*/ 47 w 70"/>
                  <a:gd name="T107" fmla="*/ 0 h 41"/>
                  <a:gd name="T108" fmla="*/ 56 w 70"/>
                  <a:gd name="T109" fmla="*/ 3 h 41"/>
                  <a:gd name="T110" fmla="*/ 59 w 70"/>
                  <a:gd name="T111" fmla="*/ 4 h 41"/>
                  <a:gd name="T112" fmla="*/ 61 w 70"/>
                  <a:gd name="T113" fmla="*/ 6 h 41"/>
                  <a:gd name="T114" fmla="*/ 63 w 70"/>
                  <a:gd name="T115" fmla="*/ 1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0" h="41">
                    <a:moveTo>
                      <a:pt x="63" y="11"/>
                    </a:moveTo>
                    <a:lnTo>
                      <a:pt x="64" y="12"/>
                    </a:lnTo>
                    <a:lnTo>
                      <a:pt x="65" y="15"/>
                    </a:lnTo>
                    <a:lnTo>
                      <a:pt x="64" y="15"/>
                    </a:lnTo>
                    <a:lnTo>
                      <a:pt x="64" y="16"/>
                    </a:lnTo>
                    <a:lnTo>
                      <a:pt x="62" y="18"/>
                    </a:lnTo>
                    <a:lnTo>
                      <a:pt x="57" y="24"/>
                    </a:lnTo>
                    <a:lnTo>
                      <a:pt x="58" y="26"/>
                    </a:lnTo>
                    <a:lnTo>
                      <a:pt x="61" y="26"/>
                    </a:lnTo>
                    <a:lnTo>
                      <a:pt x="65" y="27"/>
                    </a:lnTo>
                    <a:lnTo>
                      <a:pt x="69" y="27"/>
                    </a:lnTo>
                    <a:lnTo>
                      <a:pt x="70" y="28"/>
                    </a:lnTo>
                    <a:lnTo>
                      <a:pt x="69" y="28"/>
                    </a:lnTo>
                    <a:lnTo>
                      <a:pt x="69" y="29"/>
                    </a:lnTo>
                    <a:lnTo>
                      <a:pt x="65" y="32"/>
                    </a:lnTo>
                    <a:lnTo>
                      <a:pt x="63" y="34"/>
                    </a:lnTo>
                    <a:lnTo>
                      <a:pt x="63" y="41"/>
                    </a:lnTo>
                    <a:lnTo>
                      <a:pt x="61" y="41"/>
                    </a:lnTo>
                    <a:lnTo>
                      <a:pt x="59" y="40"/>
                    </a:lnTo>
                    <a:lnTo>
                      <a:pt x="57" y="33"/>
                    </a:lnTo>
                    <a:lnTo>
                      <a:pt x="51" y="22"/>
                    </a:lnTo>
                    <a:lnTo>
                      <a:pt x="48" y="17"/>
                    </a:lnTo>
                    <a:lnTo>
                      <a:pt x="47" y="16"/>
                    </a:lnTo>
                    <a:lnTo>
                      <a:pt x="42" y="20"/>
                    </a:lnTo>
                    <a:lnTo>
                      <a:pt x="35" y="23"/>
                    </a:lnTo>
                    <a:lnTo>
                      <a:pt x="30" y="23"/>
                    </a:lnTo>
                    <a:lnTo>
                      <a:pt x="28" y="23"/>
                    </a:lnTo>
                    <a:lnTo>
                      <a:pt x="27" y="23"/>
                    </a:lnTo>
                    <a:lnTo>
                      <a:pt x="27" y="24"/>
                    </a:lnTo>
                    <a:lnTo>
                      <a:pt x="21" y="24"/>
                    </a:lnTo>
                    <a:lnTo>
                      <a:pt x="16" y="28"/>
                    </a:lnTo>
                    <a:lnTo>
                      <a:pt x="12" y="29"/>
                    </a:lnTo>
                    <a:lnTo>
                      <a:pt x="11" y="34"/>
                    </a:lnTo>
                    <a:lnTo>
                      <a:pt x="0" y="20"/>
                    </a:lnTo>
                    <a:lnTo>
                      <a:pt x="0" y="18"/>
                    </a:lnTo>
                    <a:lnTo>
                      <a:pt x="4" y="18"/>
                    </a:lnTo>
                    <a:lnTo>
                      <a:pt x="10" y="11"/>
                    </a:lnTo>
                    <a:lnTo>
                      <a:pt x="14" y="6"/>
                    </a:lnTo>
                    <a:lnTo>
                      <a:pt x="21" y="5"/>
                    </a:lnTo>
                    <a:lnTo>
                      <a:pt x="21" y="6"/>
                    </a:lnTo>
                    <a:lnTo>
                      <a:pt x="19" y="12"/>
                    </a:lnTo>
                    <a:lnTo>
                      <a:pt x="27" y="15"/>
                    </a:lnTo>
                    <a:lnTo>
                      <a:pt x="28" y="14"/>
                    </a:lnTo>
                    <a:lnTo>
                      <a:pt x="31" y="17"/>
                    </a:lnTo>
                    <a:lnTo>
                      <a:pt x="31" y="16"/>
                    </a:lnTo>
                    <a:lnTo>
                      <a:pt x="34" y="16"/>
                    </a:lnTo>
                    <a:lnTo>
                      <a:pt x="36" y="15"/>
                    </a:lnTo>
                    <a:lnTo>
                      <a:pt x="41" y="15"/>
                    </a:lnTo>
                    <a:lnTo>
                      <a:pt x="42" y="12"/>
                    </a:lnTo>
                    <a:lnTo>
                      <a:pt x="42" y="10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2" y="4"/>
                    </a:lnTo>
                    <a:lnTo>
                      <a:pt x="47" y="0"/>
                    </a:lnTo>
                    <a:lnTo>
                      <a:pt x="56" y="3"/>
                    </a:lnTo>
                    <a:lnTo>
                      <a:pt x="59" y="4"/>
                    </a:lnTo>
                    <a:lnTo>
                      <a:pt x="61" y="6"/>
                    </a:lnTo>
                    <a:lnTo>
                      <a:pt x="63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1112">
                <a:extLst>
                  <a:ext uri="{FF2B5EF4-FFF2-40B4-BE49-F238E27FC236}">
                    <a16:creationId xmlns:a16="http://schemas.microsoft.com/office/drawing/2014/main" id="{08CCC2D0-A70A-7220-6011-86D987CD29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2" y="2023"/>
                <a:ext cx="10" cy="34"/>
              </a:xfrm>
              <a:custGeom>
                <a:avLst/>
                <a:gdLst>
                  <a:gd name="T0" fmla="*/ 46 w 51"/>
                  <a:gd name="T1" fmla="*/ 114 h 170"/>
                  <a:gd name="T2" fmla="*/ 40 w 51"/>
                  <a:gd name="T3" fmla="*/ 114 h 170"/>
                  <a:gd name="T4" fmla="*/ 26 w 51"/>
                  <a:gd name="T5" fmla="*/ 114 h 170"/>
                  <a:gd name="T6" fmla="*/ 24 w 51"/>
                  <a:gd name="T7" fmla="*/ 112 h 170"/>
                  <a:gd name="T8" fmla="*/ 31 w 51"/>
                  <a:gd name="T9" fmla="*/ 77 h 170"/>
                  <a:gd name="T10" fmla="*/ 33 w 51"/>
                  <a:gd name="T11" fmla="*/ 73 h 170"/>
                  <a:gd name="T12" fmla="*/ 28 w 51"/>
                  <a:gd name="T13" fmla="*/ 74 h 170"/>
                  <a:gd name="T14" fmla="*/ 30 w 51"/>
                  <a:gd name="T15" fmla="*/ 70 h 170"/>
                  <a:gd name="T16" fmla="*/ 34 w 51"/>
                  <a:gd name="T17" fmla="*/ 63 h 170"/>
                  <a:gd name="T18" fmla="*/ 37 w 51"/>
                  <a:gd name="T19" fmla="*/ 44 h 170"/>
                  <a:gd name="T20" fmla="*/ 39 w 51"/>
                  <a:gd name="T21" fmla="*/ 38 h 170"/>
                  <a:gd name="T22" fmla="*/ 39 w 51"/>
                  <a:gd name="T23" fmla="*/ 38 h 170"/>
                  <a:gd name="T24" fmla="*/ 35 w 51"/>
                  <a:gd name="T25" fmla="*/ 44 h 170"/>
                  <a:gd name="T26" fmla="*/ 31 w 51"/>
                  <a:gd name="T27" fmla="*/ 52 h 170"/>
                  <a:gd name="T28" fmla="*/ 26 w 51"/>
                  <a:gd name="T29" fmla="*/ 51 h 170"/>
                  <a:gd name="T30" fmla="*/ 24 w 51"/>
                  <a:gd name="T31" fmla="*/ 41 h 170"/>
                  <a:gd name="T32" fmla="*/ 31 w 51"/>
                  <a:gd name="T33" fmla="*/ 29 h 170"/>
                  <a:gd name="T34" fmla="*/ 36 w 51"/>
                  <a:gd name="T35" fmla="*/ 21 h 170"/>
                  <a:gd name="T36" fmla="*/ 31 w 51"/>
                  <a:gd name="T37" fmla="*/ 17 h 170"/>
                  <a:gd name="T38" fmla="*/ 36 w 51"/>
                  <a:gd name="T39" fmla="*/ 10 h 170"/>
                  <a:gd name="T40" fmla="*/ 36 w 51"/>
                  <a:gd name="T41" fmla="*/ 6 h 170"/>
                  <a:gd name="T42" fmla="*/ 35 w 51"/>
                  <a:gd name="T43" fmla="*/ 3 h 170"/>
                  <a:gd name="T44" fmla="*/ 30 w 51"/>
                  <a:gd name="T45" fmla="*/ 0 h 170"/>
                  <a:gd name="T46" fmla="*/ 31 w 51"/>
                  <a:gd name="T47" fmla="*/ 6 h 170"/>
                  <a:gd name="T48" fmla="*/ 25 w 51"/>
                  <a:gd name="T49" fmla="*/ 13 h 170"/>
                  <a:gd name="T50" fmla="*/ 28 w 51"/>
                  <a:gd name="T51" fmla="*/ 22 h 170"/>
                  <a:gd name="T52" fmla="*/ 24 w 51"/>
                  <a:gd name="T53" fmla="*/ 32 h 170"/>
                  <a:gd name="T54" fmla="*/ 19 w 51"/>
                  <a:gd name="T55" fmla="*/ 41 h 170"/>
                  <a:gd name="T56" fmla="*/ 23 w 51"/>
                  <a:gd name="T57" fmla="*/ 56 h 170"/>
                  <a:gd name="T58" fmla="*/ 24 w 51"/>
                  <a:gd name="T59" fmla="*/ 63 h 170"/>
                  <a:gd name="T60" fmla="*/ 22 w 51"/>
                  <a:gd name="T61" fmla="*/ 66 h 170"/>
                  <a:gd name="T62" fmla="*/ 22 w 51"/>
                  <a:gd name="T63" fmla="*/ 69 h 170"/>
                  <a:gd name="T64" fmla="*/ 14 w 51"/>
                  <a:gd name="T65" fmla="*/ 70 h 170"/>
                  <a:gd name="T66" fmla="*/ 13 w 51"/>
                  <a:gd name="T67" fmla="*/ 72 h 170"/>
                  <a:gd name="T68" fmla="*/ 17 w 51"/>
                  <a:gd name="T69" fmla="*/ 83 h 170"/>
                  <a:gd name="T70" fmla="*/ 13 w 51"/>
                  <a:gd name="T71" fmla="*/ 104 h 170"/>
                  <a:gd name="T72" fmla="*/ 11 w 51"/>
                  <a:gd name="T73" fmla="*/ 125 h 170"/>
                  <a:gd name="T74" fmla="*/ 7 w 51"/>
                  <a:gd name="T75" fmla="*/ 132 h 170"/>
                  <a:gd name="T76" fmla="*/ 3 w 51"/>
                  <a:gd name="T77" fmla="*/ 144 h 170"/>
                  <a:gd name="T78" fmla="*/ 1 w 51"/>
                  <a:gd name="T79" fmla="*/ 150 h 170"/>
                  <a:gd name="T80" fmla="*/ 1 w 51"/>
                  <a:gd name="T81" fmla="*/ 161 h 170"/>
                  <a:gd name="T82" fmla="*/ 8 w 51"/>
                  <a:gd name="T83" fmla="*/ 170 h 170"/>
                  <a:gd name="T84" fmla="*/ 13 w 51"/>
                  <a:gd name="T85" fmla="*/ 169 h 170"/>
                  <a:gd name="T86" fmla="*/ 13 w 51"/>
                  <a:gd name="T87" fmla="*/ 164 h 170"/>
                  <a:gd name="T88" fmla="*/ 14 w 51"/>
                  <a:gd name="T89" fmla="*/ 163 h 170"/>
                  <a:gd name="T90" fmla="*/ 19 w 51"/>
                  <a:gd name="T91" fmla="*/ 138 h 170"/>
                  <a:gd name="T92" fmla="*/ 26 w 51"/>
                  <a:gd name="T93" fmla="*/ 130 h 170"/>
                  <a:gd name="T94" fmla="*/ 23 w 51"/>
                  <a:gd name="T95" fmla="*/ 123 h 170"/>
                  <a:gd name="T96" fmla="*/ 25 w 51"/>
                  <a:gd name="T97" fmla="*/ 120 h 170"/>
                  <a:gd name="T98" fmla="*/ 31 w 51"/>
                  <a:gd name="T99" fmla="*/ 119 h 170"/>
                  <a:gd name="T100" fmla="*/ 35 w 51"/>
                  <a:gd name="T101" fmla="*/ 119 h 170"/>
                  <a:gd name="T102" fmla="*/ 46 w 51"/>
                  <a:gd name="T103" fmla="*/ 119 h 170"/>
                  <a:gd name="T104" fmla="*/ 47 w 51"/>
                  <a:gd name="T105" fmla="*/ 118 h 170"/>
                  <a:gd name="T106" fmla="*/ 51 w 51"/>
                  <a:gd name="T107" fmla="*/ 118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1" h="170">
                    <a:moveTo>
                      <a:pt x="51" y="118"/>
                    </a:moveTo>
                    <a:lnTo>
                      <a:pt x="46" y="114"/>
                    </a:lnTo>
                    <a:lnTo>
                      <a:pt x="42" y="113"/>
                    </a:lnTo>
                    <a:lnTo>
                      <a:pt x="40" y="114"/>
                    </a:lnTo>
                    <a:lnTo>
                      <a:pt x="31" y="114"/>
                    </a:lnTo>
                    <a:lnTo>
                      <a:pt x="26" y="114"/>
                    </a:lnTo>
                    <a:lnTo>
                      <a:pt x="23" y="113"/>
                    </a:lnTo>
                    <a:lnTo>
                      <a:pt x="24" y="112"/>
                    </a:lnTo>
                    <a:lnTo>
                      <a:pt x="29" y="81"/>
                    </a:lnTo>
                    <a:lnTo>
                      <a:pt x="31" y="77"/>
                    </a:lnTo>
                    <a:lnTo>
                      <a:pt x="33" y="74"/>
                    </a:lnTo>
                    <a:lnTo>
                      <a:pt x="33" y="73"/>
                    </a:lnTo>
                    <a:lnTo>
                      <a:pt x="31" y="74"/>
                    </a:lnTo>
                    <a:lnTo>
                      <a:pt x="28" y="74"/>
                    </a:lnTo>
                    <a:lnTo>
                      <a:pt x="28" y="73"/>
                    </a:lnTo>
                    <a:lnTo>
                      <a:pt x="30" y="70"/>
                    </a:lnTo>
                    <a:lnTo>
                      <a:pt x="31" y="68"/>
                    </a:lnTo>
                    <a:lnTo>
                      <a:pt x="34" y="63"/>
                    </a:lnTo>
                    <a:lnTo>
                      <a:pt x="37" y="51"/>
                    </a:lnTo>
                    <a:lnTo>
                      <a:pt x="37" y="44"/>
                    </a:lnTo>
                    <a:lnTo>
                      <a:pt x="39" y="40"/>
                    </a:lnTo>
                    <a:lnTo>
                      <a:pt x="39" y="38"/>
                    </a:lnTo>
                    <a:lnTo>
                      <a:pt x="40" y="38"/>
                    </a:lnTo>
                    <a:lnTo>
                      <a:pt x="39" y="38"/>
                    </a:lnTo>
                    <a:lnTo>
                      <a:pt x="37" y="40"/>
                    </a:lnTo>
                    <a:lnTo>
                      <a:pt x="35" y="44"/>
                    </a:lnTo>
                    <a:lnTo>
                      <a:pt x="34" y="51"/>
                    </a:lnTo>
                    <a:lnTo>
                      <a:pt x="31" y="52"/>
                    </a:lnTo>
                    <a:lnTo>
                      <a:pt x="29" y="52"/>
                    </a:lnTo>
                    <a:lnTo>
                      <a:pt x="26" y="51"/>
                    </a:lnTo>
                    <a:lnTo>
                      <a:pt x="26" y="49"/>
                    </a:lnTo>
                    <a:lnTo>
                      <a:pt x="24" y="41"/>
                    </a:lnTo>
                    <a:lnTo>
                      <a:pt x="28" y="37"/>
                    </a:lnTo>
                    <a:lnTo>
                      <a:pt x="31" y="29"/>
                    </a:lnTo>
                    <a:lnTo>
                      <a:pt x="35" y="24"/>
                    </a:lnTo>
                    <a:lnTo>
                      <a:pt x="36" y="21"/>
                    </a:lnTo>
                    <a:lnTo>
                      <a:pt x="35" y="20"/>
                    </a:lnTo>
                    <a:lnTo>
                      <a:pt x="31" y="17"/>
                    </a:lnTo>
                    <a:lnTo>
                      <a:pt x="31" y="15"/>
                    </a:lnTo>
                    <a:lnTo>
                      <a:pt x="36" y="10"/>
                    </a:lnTo>
                    <a:lnTo>
                      <a:pt x="36" y="7"/>
                    </a:lnTo>
                    <a:lnTo>
                      <a:pt x="36" y="6"/>
                    </a:lnTo>
                    <a:lnTo>
                      <a:pt x="35" y="4"/>
                    </a:lnTo>
                    <a:lnTo>
                      <a:pt x="35" y="3"/>
                    </a:lnTo>
                    <a:lnTo>
                      <a:pt x="31" y="0"/>
                    </a:lnTo>
                    <a:lnTo>
                      <a:pt x="30" y="0"/>
                    </a:lnTo>
                    <a:lnTo>
                      <a:pt x="30" y="4"/>
                    </a:lnTo>
                    <a:lnTo>
                      <a:pt x="31" y="6"/>
                    </a:lnTo>
                    <a:lnTo>
                      <a:pt x="29" y="11"/>
                    </a:lnTo>
                    <a:lnTo>
                      <a:pt x="25" y="13"/>
                    </a:lnTo>
                    <a:lnTo>
                      <a:pt x="24" y="17"/>
                    </a:lnTo>
                    <a:lnTo>
                      <a:pt x="28" y="22"/>
                    </a:lnTo>
                    <a:lnTo>
                      <a:pt x="28" y="26"/>
                    </a:lnTo>
                    <a:lnTo>
                      <a:pt x="24" y="32"/>
                    </a:lnTo>
                    <a:lnTo>
                      <a:pt x="20" y="35"/>
                    </a:lnTo>
                    <a:lnTo>
                      <a:pt x="19" y="41"/>
                    </a:lnTo>
                    <a:lnTo>
                      <a:pt x="23" y="55"/>
                    </a:lnTo>
                    <a:lnTo>
                      <a:pt x="23" y="56"/>
                    </a:lnTo>
                    <a:lnTo>
                      <a:pt x="24" y="58"/>
                    </a:lnTo>
                    <a:lnTo>
                      <a:pt x="24" y="63"/>
                    </a:lnTo>
                    <a:lnTo>
                      <a:pt x="23" y="66"/>
                    </a:lnTo>
                    <a:lnTo>
                      <a:pt x="22" y="66"/>
                    </a:lnTo>
                    <a:lnTo>
                      <a:pt x="22" y="67"/>
                    </a:lnTo>
                    <a:lnTo>
                      <a:pt x="22" y="69"/>
                    </a:lnTo>
                    <a:lnTo>
                      <a:pt x="17" y="70"/>
                    </a:lnTo>
                    <a:lnTo>
                      <a:pt x="14" y="70"/>
                    </a:lnTo>
                    <a:lnTo>
                      <a:pt x="13" y="70"/>
                    </a:lnTo>
                    <a:lnTo>
                      <a:pt x="13" y="72"/>
                    </a:lnTo>
                    <a:lnTo>
                      <a:pt x="11" y="73"/>
                    </a:lnTo>
                    <a:lnTo>
                      <a:pt x="17" y="83"/>
                    </a:lnTo>
                    <a:lnTo>
                      <a:pt x="18" y="96"/>
                    </a:lnTo>
                    <a:lnTo>
                      <a:pt x="13" y="104"/>
                    </a:lnTo>
                    <a:lnTo>
                      <a:pt x="11" y="119"/>
                    </a:lnTo>
                    <a:lnTo>
                      <a:pt x="11" y="125"/>
                    </a:lnTo>
                    <a:lnTo>
                      <a:pt x="9" y="127"/>
                    </a:lnTo>
                    <a:lnTo>
                      <a:pt x="7" y="132"/>
                    </a:lnTo>
                    <a:lnTo>
                      <a:pt x="6" y="138"/>
                    </a:lnTo>
                    <a:lnTo>
                      <a:pt x="3" y="144"/>
                    </a:lnTo>
                    <a:lnTo>
                      <a:pt x="0" y="146"/>
                    </a:lnTo>
                    <a:lnTo>
                      <a:pt x="1" y="150"/>
                    </a:lnTo>
                    <a:lnTo>
                      <a:pt x="2" y="154"/>
                    </a:lnTo>
                    <a:lnTo>
                      <a:pt x="1" y="161"/>
                    </a:lnTo>
                    <a:lnTo>
                      <a:pt x="2" y="166"/>
                    </a:lnTo>
                    <a:lnTo>
                      <a:pt x="8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3" y="166"/>
                    </a:lnTo>
                    <a:lnTo>
                      <a:pt x="13" y="164"/>
                    </a:lnTo>
                    <a:lnTo>
                      <a:pt x="13" y="163"/>
                    </a:lnTo>
                    <a:lnTo>
                      <a:pt x="14" y="163"/>
                    </a:lnTo>
                    <a:lnTo>
                      <a:pt x="14" y="152"/>
                    </a:lnTo>
                    <a:lnTo>
                      <a:pt x="19" y="138"/>
                    </a:lnTo>
                    <a:lnTo>
                      <a:pt x="26" y="132"/>
                    </a:lnTo>
                    <a:lnTo>
                      <a:pt x="26" y="130"/>
                    </a:lnTo>
                    <a:lnTo>
                      <a:pt x="26" y="126"/>
                    </a:lnTo>
                    <a:lnTo>
                      <a:pt x="23" y="123"/>
                    </a:lnTo>
                    <a:lnTo>
                      <a:pt x="24" y="121"/>
                    </a:lnTo>
                    <a:lnTo>
                      <a:pt x="25" y="120"/>
                    </a:lnTo>
                    <a:lnTo>
                      <a:pt x="31" y="120"/>
                    </a:lnTo>
                    <a:lnTo>
                      <a:pt x="31" y="119"/>
                    </a:lnTo>
                    <a:lnTo>
                      <a:pt x="33" y="119"/>
                    </a:lnTo>
                    <a:lnTo>
                      <a:pt x="35" y="119"/>
                    </a:lnTo>
                    <a:lnTo>
                      <a:pt x="40" y="119"/>
                    </a:lnTo>
                    <a:lnTo>
                      <a:pt x="46" y="119"/>
                    </a:lnTo>
                    <a:lnTo>
                      <a:pt x="46" y="118"/>
                    </a:lnTo>
                    <a:lnTo>
                      <a:pt x="47" y="118"/>
                    </a:lnTo>
                    <a:lnTo>
                      <a:pt x="49" y="118"/>
                    </a:lnTo>
                    <a:lnTo>
                      <a:pt x="51" y="1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1113">
                <a:extLst>
                  <a:ext uri="{FF2B5EF4-FFF2-40B4-BE49-F238E27FC236}">
                    <a16:creationId xmlns:a16="http://schemas.microsoft.com/office/drawing/2014/main" id="{6EA12080-EE81-6970-F34B-CD9913160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2053"/>
                <a:ext cx="8" cy="12"/>
              </a:xfrm>
              <a:custGeom>
                <a:avLst/>
                <a:gdLst>
                  <a:gd name="T0" fmla="*/ 4 w 40"/>
                  <a:gd name="T1" fmla="*/ 0 h 64"/>
                  <a:gd name="T2" fmla="*/ 1 w 40"/>
                  <a:gd name="T3" fmla="*/ 0 h 64"/>
                  <a:gd name="T4" fmla="*/ 0 w 40"/>
                  <a:gd name="T5" fmla="*/ 1 h 64"/>
                  <a:gd name="T6" fmla="*/ 1 w 40"/>
                  <a:gd name="T7" fmla="*/ 4 h 64"/>
                  <a:gd name="T8" fmla="*/ 4 w 40"/>
                  <a:gd name="T9" fmla="*/ 7 h 64"/>
                  <a:gd name="T10" fmla="*/ 8 w 40"/>
                  <a:gd name="T11" fmla="*/ 11 h 64"/>
                  <a:gd name="T12" fmla="*/ 7 w 40"/>
                  <a:gd name="T13" fmla="*/ 17 h 64"/>
                  <a:gd name="T14" fmla="*/ 8 w 40"/>
                  <a:gd name="T15" fmla="*/ 19 h 64"/>
                  <a:gd name="T16" fmla="*/ 14 w 40"/>
                  <a:gd name="T17" fmla="*/ 27 h 64"/>
                  <a:gd name="T18" fmla="*/ 21 w 40"/>
                  <a:gd name="T19" fmla="*/ 34 h 64"/>
                  <a:gd name="T20" fmla="*/ 21 w 40"/>
                  <a:gd name="T21" fmla="*/ 36 h 64"/>
                  <a:gd name="T22" fmla="*/ 23 w 40"/>
                  <a:gd name="T23" fmla="*/ 38 h 64"/>
                  <a:gd name="T24" fmla="*/ 21 w 40"/>
                  <a:gd name="T25" fmla="*/ 38 h 64"/>
                  <a:gd name="T26" fmla="*/ 20 w 40"/>
                  <a:gd name="T27" fmla="*/ 38 h 64"/>
                  <a:gd name="T28" fmla="*/ 17 w 40"/>
                  <a:gd name="T29" fmla="*/ 38 h 64"/>
                  <a:gd name="T30" fmla="*/ 18 w 40"/>
                  <a:gd name="T31" fmla="*/ 41 h 64"/>
                  <a:gd name="T32" fmla="*/ 24 w 40"/>
                  <a:gd name="T33" fmla="*/ 49 h 64"/>
                  <a:gd name="T34" fmla="*/ 30 w 40"/>
                  <a:gd name="T35" fmla="*/ 56 h 64"/>
                  <a:gd name="T36" fmla="*/ 30 w 40"/>
                  <a:gd name="T37" fmla="*/ 62 h 64"/>
                  <a:gd name="T38" fmla="*/ 33 w 40"/>
                  <a:gd name="T39" fmla="*/ 64 h 64"/>
                  <a:gd name="T40" fmla="*/ 37 w 40"/>
                  <a:gd name="T41" fmla="*/ 62 h 64"/>
                  <a:gd name="T42" fmla="*/ 38 w 40"/>
                  <a:gd name="T43" fmla="*/ 59 h 64"/>
                  <a:gd name="T44" fmla="*/ 38 w 40"/>
                  <a:gd name="T45" fmla="*/ 52 h 64"/>
                  <a:gd name="T46" fmla="*/ 40 w 40"/>
                  <a:gd name="T47" fmla="*/ 50 h 64"/>
                  <a:gd name="T48" fmla="*/ 40 w 40"/>
                  <a:gd name="T49" fmla="*/ 49 h 64"/>
                  <a:gd name="T50" fmla="*/ 37 w 40"/>
                  <a:gd name="T51" fmla="*/ 44 h 64"/>
                  <a:gd name="T52" fmla="*/ 32 w 40"/>
                  <a:gd name="T53" fmla="*/ 38 h 64"/>
                  <a:gd name="T54" fmla="*/ 31 w 40"/>
                  <a:gd name="T55" fmla="*/ 29 h 64"/>
                  <a:gd name="T56" fmla="*/ 33 w 40"/>
                  <a:gd name="T57" fmla="*/ 15 h 64"/>
                  <a:gd name="T58" fmla="*/ 33 w 40"/>
                  <a:gd name="T59" fmla="*/ 10 h 64"/>
                  <a:gd name="T60" fmla="*/ 35 w 40"/>
                  <a:gd name="T61" fmla="*/ 7 h 64"/>
                  <a:gd name="T62" fmla="*/ 33 w 40"/>
                  <a:gd name="T63" fmla="*/ 6 h 64"/>
                  <a:gd name="T64" fmla="*/ 30 w 40"/>
                  <a:gd name="T65" fmla="*/ 4 h 64"/>
                  <a:gd name="T66" fmla="*/ 29 w 40"/>
                  <a:gd name="T67" fmla="*/ 5 h 64"/>
                  <a:gd name="T68" fmla="*/ 27 w 40"/>
                  <a:gd name="T69" fmla="*/ 12 h 64"/>
                  <a:gd name="T70" fmla="*/ 24 w 40"/>
                  <a:gd name="T71" fmla="*/ 17 h 64"/>
                  <a:gd name="T72" fmla="*/ 21 w 40"/>
                  <a:gd name="T73" fmla="*/ 21 h 64"/>
                  <a:gd name="T74" fmla="*/ 17 w 40"/>
                  <a:gd name="T75" fmla="*/ 18 h 64"/>
                  <a:gd name="T76" fmla="*/ 14 w 40"/>
                  <a:gd name="T77" fmla="*/ 16 h 64"/>
                  <a:gd name="T78" fmla="*/ 13 w 40"/>
                  <a:gd name="T79" fmla="*/ 13 h 64"/>
                  <a:gd name="T80" fmla="*/ 13 w 40"/>
                  <a:gd name="T81" fmla="*/ 12 h 64"/>
                  <a:gd name="T82" fmla="*/ 8 w 40"/>
                  <a:gd name="T83" fmla="*/ 6 h 64"/>
                  <a:gd name="T84" fmla="*/ 6 w 40"/>
                  <a:gd name="T85" fmla="*/ 2 h 64"/>
                  <a:gd name="T86" fmla="*/ 4 w 40"/>
                  <a:gd name="T87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64">
                    <a:moveTo>
                      <a:pt x="4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4" y="7"/>
                    </a:lnTo>
                    <a:lnTo>
                      <a:pt x="8" y="11"/>
                    </a:lnTo>
                    <a:lnTo>
                      <a:pt x="7" y="17"/>
                    </a:lnTo>
                    <a:lnTo>
                      <a:pt x="8" y="19"/>
                    </a:lnTo>
                    <a:lnTo>
                      <a:pt x="14" y="27"/>
                    </a:lnTo>
                    <a:lnTo>
                      <a:pt x="21" y="34"/>
                    </a:lnTo>
                    <a:lnTo>
                      <a:pt x="21" y="36"/>
                    </a:lnTo>
                    <a:lnTo>
                      <a:pt x="23" y="38"/>
                    </a:lnTo>
                    <a:lnTo>
                      <a:pt x="21" y="38"/>
                    </a:lnTo>
                    <a:lnTo>
                      <a:pt x="20" y="38"/>
                    </a:lnTo>
                    <a:lnTo>
                      <a:pt x="17" y="38"/>
                    </a:lnTo>
                    <a:lnTo>
                      <a:pt x="18" y="41"/>
                    </a:lnTo>
                    <a:lnTo>
                      <a:pt x="24" y="49"/>
                    </a:lnTo>
                    <a:lnTo>
                      <a:pt x="30" y="56"/>
                    </a:lnTo>
                    <a:lnTo>
                      <a:pt x="30" y="62"/>
                    </a:lnTo>
                    <a:lnTo>
                      <a:pt x="33" y="64"/>
                    </a:lnTo>
                    <a:lnTo>
                      <a:pt x="37" y="62"/>
                    </a:lnTo>
                    <a:lnTo>
                      <a:pt x="38" y="59"/>
                    </a:lnTo>
                    <a:lnTo>
                      <a:pt x="38" y="52"/>
                    </a:lnTo>
                    <a:lnTo>
                      <a:pt x="40" y="50"/>
                    </a:lnTo>
                    <a:lnTo>
                      <a:pt x="40" y="49"/>
                    </a:lnTo>
                    <a:lnTo>
                      <a:pt x="37" y="44"/>
                    </a:lnTo>
                    <a:lnTo>
                      <a:pt x="32" y="38"/>
                    </a:lnTo>
                    <a:lnTo>
                      <a:pt x="31" y="29"/>
                    </a:lnTo>
                    <a:lnTo>
                      <a:pt x="33" y="15"/>
                    </a:lnTo>
                    <a:lnTo>
                      <a:pt x="33" y="10"/>
                    </a:lnTo>
                    <a:lnTo>
                      <a:pt x="35" y="7"/>
                    </a:lnTo>
                    <a:lnTo>
                      <a:pt x="33" y="6"/>
                    </a:lnTo>
                    <a:lnTo>
                      <a:pt x="30" y="4"/>
                    </a:lnTo>
                    <a:lnTo>
                      <a:pt x="29" y="5"/>
                    </a:lnTo>
                    <a:lnTo>
                      <a:pt x="27" y="12"/>
                    </a:lnTo>
                    <a:lnTo>
                      <a:pt x="24" y="17"/>
                    </a:lnTo>
                    <a:lnTo>
                      <a:pt x="21" y="21"/>
                    </a:lnTo>
                    <a:lnTo>
                      <a:pt x="17" y="18"/>
                    </a:lnTo>
                    <a:lnTo>
                      <a:pt x="14" y="16"/>
                    </a:lnTo>
                    <a:lnTo>
                      <a:pt x="13" y="13"/>
                    </a:lnTo>
                    <a:lnTo>
                      <a:pt x="13" y="12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1114">
                <a:extLst>
                  <a:ext uri="{FF2B5EF4-FFF2-40B4-BE49-F238E27FC236}">
                    <a16:creationId xmlns:a16="http://schemas.microsoft.com/office/drawing/2014/main" id="{6A9A2FCD-D001-87D4-12A5-144A03121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2" y="2023"/>
                <a:ext cx="10" cy="34"/>
              </a:xfrm>
              <a:custGeom>
                <a:avLst/>
                <a:gdLst>
                  <a:gd name="T0" fmla="*/ 49 w 51"/>
                  <a:gd name="T1" fmla="*/ 118 h 170"/>
                  <a:gd name="T2" fmla="*/ 46 w 51"/>
                  <a:gd name="T3" fmla="*/ 118 h 170"/>
                  <a:gd name="T4" fmla="*/ 40 w 51"/>
                  <a:gd name="T5" fmla="*/ 119 h 170"/>
                  <a:gd name="T6" fmla="*/ 33 w 51"/>
                  <a:gd name="T7" fmla="*/ 119 h 170"/>
                  <a:gd name="T8" fmla="*/ 31 w 51"/>
                  <a:gd name="T9" fmla="*/ 120 h 170"/>
                  <a:gd name="T10" fmla="*/ 24 w 51"/>
                  <a:gd name="T11" fmla="*/ 121 h 170"/>
                  <a:gd name="T12" fmla="*/ 26 w 51"/>
                  <a:gd name="T13" fmla="*/ 126 h 170"/>
                  <a:gd name="T14" fmla="*/ 26 w 51"/>
                  <a:gd name="T15" fmla="*/ 132 h 170"/>
                  <a:gd name="T16" fmla="*/ 14 w 51"/>
                  <a:gd name="T17" fmla="*/ 152 h 170"/>
                  <a:gd name="T18" fmla="*/ 13 w 51"/>
                  <a:gd name="T19" fmla="*/ 163 h 170"/>
                  <a:gd name="T20" fmla="*/ 13 w 51"/>
                  <a:gd name="T21" fmla="*/ 166 h 170"/>
                  <a:gd name="T22" fmla="*/ 11 w 51"/>
                  <a:gd name="T23" fmla="*/ 170 h 170"/>
                  <a:gd name="T24" fmla="*/ 2 w 51"/>
                  <a:gd name="T25" fmla="*/ 166 h 170"/>
                  <a:gd name="T26" fmla="*/ 2 w 51"/>
                  <a:gd name="T27" fmla="*/ 154 h 170"/>
                  <a:gd name="T28" fmla="*/ 0 w 51"/>
                  <a:gd name="T29" fmla="*/ 146 h 170"/>
                  <a:gd name="T30" fmla="*/ 6 w 51"/>
                  <a:gd name="T31" fmla="*/ 138 h 170"/>
                  <a:gd name="T32" fmla="*/ 9 w 51"/>
                  <a:gd name="T33" fmla="*/ 127 h 170"/>
                  <a:gd name="T34" fmla="*/ 11 w 51"/>
                  <a:gd name="T35" fmla="*/ 119 h 170"/>
                  <a:gd name="T36" fmla="*/ 18 w 51"/>
                  <a:gd name="T37" fmla="*/ 96 h 170"/>
                  <a:gd name="T38" fmla="*/ 11 w 51"/>
                  <a:gd name="T39" fmla="*/ 73 h 170"/>
                  <a:gd name="T40" fmla="*/ 13 w 51"/>
                  <a:gd name="T41" fmla="*/ 70 h 170"/>
                  <a:gd name="T42" fmla="*/ 17 w 51"/>
                  <a:gd name="T43" fmla="*/ 70 h 170"/>
                  <a:gd name="T44" fmla="*/ 22 w 51"/>
                  <a:gd name="T45" fmla="*/ 67 h 170"/>
                  <a:gd name="T46" fmla="*/ 23 w 51"/>
                  <a:gd name="T47" fmla="*/ 66 h 170"/>
                  <a:gd name="T48" fmla="*/ 24 w 51"/>
                  <a:gd name="T49" fmla="*/ 58 h 170"/>
                  <a:gd name="T50" fmla="*/ 23 w 51"/>
                  <a:gd name="T51" fmla="*/ 55 h 170"/>
                  <a:gd name="T52" fmla="*/ 20 w 51"/>
                  <a:gd name="T53" fmla="*/ 35 h 170"/>
                  <a:gd name="T54" fmla="*/ 28 w 51"/>
                  <a:gd name="T55" fmla="*/ 26 h 170"/>
                  <a:gd name="T56" fmla="*/ 24 w 51"/>
                  <a:gd name="T57" fmla="*/ 17 h 170"/>
                  <a:gd name="T58" fmla="*/ 29 w 51"/>
                  <a:gd name="T59" fmla="*/ 11 h 170"/>
                  <a:gd name="T60" fmla="*/ 30 w 51"/>
                  <a:gd name="T61" fmla="*/ 4 h 170"/>
                  <a:gd name="T62" fmla="*/ 31 w 51"/>
                  <a:gd name="T63" fmla="*/ 0 h 170"/>
                  <a:gd name="T64" fmla="*/ 35 w 51"/>
                  <a:gd name="T65" fmla="*/ 4 h 170"/>
                  <a:gd name="T66" fmla="*/ 36 w 51"/>
                  <a:gd name="T67" fmla="*/ 7 h 170"/>
                  <a:gd name="T68" fmla="*/ 31 w 51"/>
                  <a:gd name="T69" fmla="*/ 15 h 170"/>
                  <a:gd name="T70" fmla="*/ 35 w 51"/>
                  <a:gd name="T71" fmla="*/ 20 h 170"/>
                  <a:gd name="T72" fmla="*/ 35 w 51"/>
                  <a:gd name="T73" fmla="*/ 24 h 170"/>
                  <a:gd name="T74" fmla="*/ 28 w 51"/>
                  <a:gd name="T75" fmla="*/ 37 h 170"/>
                  <a:gd name="T76" fmla="*/ 26 w 51"/>
                  <a:gd name="T77" fmla="*/ 49 h 170"/>
                  <a:gd name="T78" fmla="*/ 29 w 51"/>
                  <a:gd name="T79" fmla="*/ 52 h 170"/>
                  <a:gd name="T80" fmla="*/ 34 w 51"/>
                  <a:gd name="T81" fmla="*/ 51 h 170"/>
                  <a:gd name="T82" fmla="*/ 37 w 51"/>
                  <a:gd name="T83" fmla="*/ 40 h 170"/>
                  <a:gd name="T84" fmla="*/ 40 w 51"/>
                  <a:gd name="T85" fmla="*/ 38 h 170"/>
                  <a:gd name="T86" fmla="*/ 39 w 51"/>
                  <a:gd name="T87" fmla="*/ 40 h 170"/>
                  <a:gd name="T88" fmla="*/ 37 w 51"/>
                  <a:gd name="T89" fmla="*/ 51 h 170"/>
                  <a:gd name="T90" fmla="*/ 31 w 51"/>
                  <a:gd name="T91" fmla="*/ 68 h 170"/>
                  <a:gd name="T92" fmla="*/ 28 w 51"/>
                  <a:gd name="T93" fmla="*/ 73 h 170"/>
                  <a:gd name="T94" fmla="*/ 31 w 51"/>
                  <a:gd name="T95" fmla="*/ 74 h 170"/>
                  <a:gd name="T96" fmla="*/ 33 w 51"/>
                  <a:gd name="T97" fmla="*/ 74 h 170"/>
                  <a:gd name="T98" fmla="*/ 29 w 51"/>
                  <a:gd name="T99" fmla="*/ 81 h 170"/>
                  <a:gd name="T100" fmla="*/ 23 w 51"/>
                  <a:gd name="T101" fmla="*/ 113 h 170"/>
                  <a:gd name="T102" fmla="*/ 31 w 51"/>
                  <a:gd name="T103" fmla="*/ 114 h 170"/>
                  <a:gd name="T104" fmla="*/ 42 w 51"/>
                  <a:gd name="T105" fmla="*/ 113 h 170"/>
                  <a:gd name="T106" fmla="*/ 51 w 51"/>
                  <a:gd name="T107" fmla="*/ 118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1" h="170">
                    <a:moveTo>
                      <a:pt x="51" y="118"/>
                    </a:moveTo>
                    <a:lnTo>
                      <a:pt x="49" y="118"/>
                    </a:lnTo>
                    <a:lnTo>
                      <a:pt x="47" y="118"/>
                    </a:lnTo>
                    <a:lnTo>
                      <a:pt x="46" y="118"/>
                    </a:lnTo>
                    <a:lnTo>
                      <a:pt x="46" y="119"/>
                    </a:lnTo>
                    <a:lnTo>
                      <a:pt x="40" y="119"/>
                    </a:lnTo>
                    <a:lnTo>
                      <a:pt x="35" y="119"/>
                    </a:lnTo>
                    <a:lnTo>
                      <a:pt x="33" y="119"/>
                    </a:lnTo>
                    <a:lnTo>
                      <a:pt x="31" y="119"/>
                    </a:lnTo>
                    <a:lnTo>
                      <a:pt x="31" y="120"/>
                    </a:lnTo>
                    <a:lnTo>
                      <a:pt x="25" y="120"/>
                    </a:lnTo>
                    <a:lnTo>
                      <a:pt x="24" y="121"/>
                    </a:lnTo>
                    <a:lnTo>
                      <a:pt x="23" y="123"/>
                    </a:lnTo>
                    <a:lnTo>
                      <a:pt x="26" y="126"/>
                    </a:lnTo>
                    <a:lnTo>
                      <a:pt x="26" y="130"/>
                    </a:lnTo>
                    <a:lnTo>
                      <a:pt x="26" y="132"/>
                    </a:lnTo>
                    <a:lnTo>
                      <a:pt x="19" y="138"/>
                    </a:lnTo>
                    <a:lnTo>
                      <a:pt x="14" y="152"/>
                    </a:lnTo>
                    <a:lnTo>
                      <a:pt x="14" y="163"/>
                    </a:lnTo>
                    <a:lnTo>
                      <a:pt x="13" y="163"/>
                    </a:lnTo>
                    <a:lnTo>
                      <a:pt x="13" y="164"/>
                    </a:lnTo>
                    <a:lnTo>
                      <a:pt x="13" y="166"/>
                    </a:lnTo>
                    <a:lnTo>
                      <a:pt x="13" y="169"/>
                    </a:lnTo>
                    <a:lnTo>
                      <a:pt x="11" y="170"/>
                    </a:lnTo>
                    <a:lnTo>
                      <a:pt x="8" y="170"/>
                    </a:lnTo>
                    <a:lnTo>
                      <a:pt x="2" y="166"/>
                    </a:lnTo>
                    <a:lnTo>
                      <a:pt x="1" y="161"/>
                    </a:lnTo>
                    <a:lnTo>
                      <a:pt x="2" y="154"/>
                    </a:lnTo>
                    <a:lnTo>
                      <a:pt x="1" y="150"/>
                    </a:lnTo>
                    <a:lnTo>
                      <a:pt x="0" y="146"/>
                    </a:lnTo>
                    <a:lnTo>
                      <a:pt x="3" y="144"/>
                    </a:lnTo>
                    <a:lnTo>
                      <a:pt x="6" y="138"/>
                    </a:lnTo>
                    <a:lnTo>
                      <a:pt x="7" y="132"/>
                    </a:lnTo>
                    <a:lnTo>
                      <a:pt x="9" y="127"/>
                    </a:lnTo>
                    <a:lnTo>
                      <a:pt x="11" y="125"/>
                    </a:lnTo>
                    <a:lnTo>
                      <a:pt x="11" y="119"/>
                    </a:lnTo>
                    <a:lnTo>
                      <a:pt x="13" y="104"/>
                    </a:lnTo>
                    <a:lnTo>
                      <a:pt x="18" y="96"/>
                    </a:lnTo>
                    <a:lnTo>
                      <a:pt x="17" y="83"/>
                    </a:lnTo>
                    <a:lnTo>
                      <a:pt x="11" y="73"/>
                    </a:lnTo>
                    <a:lnTo>
                      <a:pt x="13" y="72"/>
                    </a:lnTo>
                    <a:lnTo>
                      <a:pt x="13" y="70"/>
                    </a:lnTo>
                    <a:lnTo>
                      <a:pt x="14" y="70"/>
                    </a:lnTo>
                    <a:lnTo>
                      <a:pt x="17" y="70"/>
                    </a:lnTo>
                    <a:lnTo>
                      <a:pt x="22" y="69"/>
                    </a:lnTo>
                    <a:lnTo>
                      <a:pt x="22" y="67"/>
                    </a:lnTo>
                    <a:lnTo>
                      <a:pt x="22" y="66"/>
                    </a:lnTo>
                    <a:lnTo>
                      <a:pt x="23" y="66"/>
                    </a:lnTo>
                    <a:lnTo>
                      <a:pt x="24" y="63"/>
                    </a:lnTo>
                    <a:lnTo>
                      <a:pt x="24" y="58"/>
                    </a:lnTo>
                    <a:lnTo>
                      <a:pt x="23" y="56"/>
                    </a:lnTo>
                    <a:lnTo>
                      <a:pt x="23" y="55"/>
                    </a:lnTo>
                    <a:lnTo>
                      <a:pt x="19" y="41"/>
                    </a:lnTo>
                    <a:lnTo>
                      <a:pt x="20" y="35"/>
                    </a:lnTo>
                    <a:lnTo>
                      <a:pt x="24" y="32"/>
                    </a:lnTo>
                    <a:lnTo>
                      <a:pt x="28" y="26"/>
                    </a:lnTo>
                    <a:lnTo>
                      <a:pt x="28" y="22"/>
                    </a:lnTo>
                    <a:lnTo>
                      <a:pt x="24" y="17"/>
                    </a:lnTo>
                    <a:lnTo>
                      <a:pt x="25" y="13"/>
                    </a:lnTo>
                    <a:lnTo>
                      <a:pt x="29" y="11"/>
                    </a:lnTo>
                    <a:lnTo>
                      <a:pt x="31" y="6"/>
                    </a:lnTo>
                    <a:lnTo>
                      <a:pt x="30" y="4"/>
                    </a:lnTo>
                    <a:lnTo>
                      <a:pt x="30" y="0"/>
                    </a:lnTo>
                    <a:lnTo>
                      <a:pt x="31" y="0"/>
                    </a:lnTo>
                    <a:lnTo>
                      <a:pt x="35" y="3"/>
                    </a:lnTo>
                    <a:lnTo>
                      <a:pt x="35" y="4"/>
                    </a:lnTo>
                    <a:lnTo>
                      <a:pt x="36" y="6"/>
                    </a:lnTo>
                    <a:lnTo>
                      <a:pt x="36" y="7"/>
                    </a:lnTo>
                    <a:lnTo>
                      <a:pt x="36" y="10"/>
                    </a:lnTo>
                    <a:lnTo>
                      <a:pt x="31" y="15"/>
                    </a:lnTo>
                    <a:lnTo>
                      <a:pt x="31" y="17"/>
                    </a:lnTo>
                    <a:lnTo>
                      <a:pt x="35" y="20"/>
                    </a:lnTo>
                    <a:lnTo>
                      <a:pt x="36" y="21"/>
                    </a:lnTo>
                    <a:lnTo>
                      <a:pt x="35" y="24"/>
                    </a:lnTo>
                    <a:lnTo>
                      <a:pt x="31" y="29"/>
                    </a:lnTo>
                    <a:lnTo>
                      <a:pt x="28" y="37"/>
                    </a:lnTo>
                    <a:lnTo>
                      <a:pt x="24" y="41"/>
                    </a:lnTo>
                    <a:lnTo>
                      <a:pt x="26" y="49"/>
                    </a:lnTo>
                    <a:lnTo>
                      <a:pt x="26" y="51"/>
                    </a:lnTo>
                    <a:lnTo>
                      <a:pt x="29" y="52"/>
                    </a:lnTo>
                    <a:lnTo>
                      <a:pt x="31" y="52"/>
                    </a:lnTo>
                    <a:lnTo>
                      <a:pt x="34" y="51"/>
                    </a:lnTo>
                    <a:lnTo>
                      <a:pt x="35" y="44"/>
                    </a:lnTo>
                    <a:lnTo>
                      <a:pt x="37" y="40"/>
                    </a:lnTo>
                    <a:lnTo>
                      <a:pt x="39" y="38"/>
                    </a:lnTo>
                    <a:lnTo>
                      <a:pt x="40" y="38"/>
                    </a:lnTo>
                    <a:lnTo>
                      <a:pt x="39" y="38"/>
                    </a:lnTo>
                    <a:lnTo>
                      <a:pt x="39" y="40"/>
                    </a:lnTo>
                    <a:lnTo>
                      <a:pt x="37" y="44"/>
                    </a:lnTo>
                    <a:lnTo>
                      <a:pt x="37" y="51"/>
                    </a:lnTo>
                    <a:lnTo>
                      <a:pt x="34" y="63"/>
                    </a:lnTo>
                    <a:lnTo>
                      <a:pt x="31" y="68"/>
                    </a:lnTo>
                    <a:lnTo>
                      <a:pt x="30" y="70"/>
                    </a:lnTo>
                    <a:lnTo>
                      <a:pt x="28" y="73"/>
                    </a:lnTo>
                    <a:lnTo>
                      <a:pt x="28" y="74"/>
                    </a:lnTo>
                    <a:lnTo>
                      <a:pt x="31" y="74"/>
                    </a:lnTo>
                    <a:lnTo>
                      <a:pt x="33" y="73"/>
                    </a:lnTo>
                    <a:lnTo>
                      <a:pt x="33" y="74"/>
                    </a:lnTo>
                    <a:lnTo>
                      <a:pt x="31" y="77"/>
                    </a:lnTo>
                    <a:lnTo>
                      <a:pt x="29" y="81"/>
                    </a:lnTo>
                    <a:lnTo>
                      <a:pt x="24" y="112"/>
                    </a:lnTo>
                    <a:lnTo>
                      <a:pt x="23" y="113"/>
                    </a:lnTo>
                    <a:lnTo>
                      <a:pt x="26" y="114"/>
                    </a:lnTo>
                    <a:lnTo>
                      <a:pt x="31" y="114"/>
                    </a:lnTo>
                    <a:lnTo>
                      <a:pt x="40" y="114"/>
                    </a:lnTo>
                    <a:lnTo>
                      <a:pt x="42" y="113"/>
                    </a:lnTo>
                    <a:lnTo>
                      <a:pt x="46" y="114"/>
                    </a:lnTo>
                    <a:lnTo>
                      <a:pt x="51" y="1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115">
                <a:extLst>
                  <a:ext uri="{FF2B5EF4-FFF2-40B4-BE49-F238E27FC236}">
                    <a16:creationId xmlns:a16="http://schemas.microsoft.com/office/drawing/2014/main" id="{ECC4ACD2-FB3B-48CA-8DD6-BB3B36D4F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2053"/>
                <a:ext cx="8" cy="12"/>
              </a:xfrm>
              <a:custGeom>
                <a:avLst/>
                <a:gdLst>
                  <a:gd name="T0" fmla="*/ 4 w 40"/>
                  <a:gd name="T1" fmla="*/ 7 h 64"/>
                  <a:gd name="T2" fmla="*/ 8 w 40"/>
                  <a:gd name="T3" fmla="*/ 11 h 64"/>
                  <a:gd name="T4" fmla="*/ 7 w 40"/>
                  <a:gd name="T5" fmla="*/ 17 h 64"/>
                  <a:gd name="T6" fmla="*/ 8 w 40"/>
                  <a:gd name="T7" fmla="*/ 19 h 64"/>
                  <a:gd name="T8" fmla="*/ 14 w 40"/>
                  <a:gd name="T9" fmla="*/ 27 h 64"/>
                  <a:gd name="T10" fmla="*/ 21 w 40"/>
                  <a:gd name="T11" fmla="*/ 34 h 64"/>
                  <a:gd name="T12" fmla="*/ 21 w 40"/>
                  <a:gd name="T13" fmla="*/ 36 h 64"/>
                  <a:gd name="T14" fmla="*/ 23 w 40"/>
                  <a:gd name="T15" fmla="*/ 38 h 64"/>
                  <a:gd name="T16" fmla="*/ 21 w 40"/>
                  <a:gd name="T17" fmla="*/ 38 h 64"/>
                  <a:gd name="T18" fmla="*/ 20 w 40"/>
                  <a:gd name="T19" fmla="*/ 38 h 64"/>
                  <a:gd name="T20" fmla="*/ 17 w 40"/>
                  <a:gd name="T21" fmla="*/ 38 h 64"/>
                  <a:gd name="T22" fmla="*/ 18 w 40"/>
                  <a:gd name="T23" fmla="*/ 41 h 64"/>
                  <a:gd name="T24" fmla="*/ 24 w 40"/>
                  <a:gd name="T25" fmla="*/ 49 h 64"/>
                  <a:gd name="T26" fmla="*/ 30 w 40"/>
                  <a:gd name="T27" fmla="*/ 56 h 64"/>
                  <a:gd name="T28" fmla="*/ 30 w 40"/>
                  <a:gd name="T29" fmla="*/ 62 h 64"/>
                  <a:gd name="T30" fmla="*/ 33 w 40"/>
                  <a:gd name="T31" fmla="*/ 64 h 64"/>
                  <a:gd name="T32" fmla="*/ 37 w 40"/>
                  <a:gd name="T33" fmla="*/ 62 h 64"/>
                  <a:gd name="T34" fmla="*/ 38 w 40"/>
                  <a:gd name="T35" fmla="*/ 59 h 64"/>
                  <a:gd name="T36" fmla="*/ 38 w 40"/>
                  <a:gd name="T37" fmla="*/ 52 h 64"/>
                  <a:gd name="T38" fmla="*/ 40 w 40"/>
                  <a:gd name="T39" fmla="*/ 50 h 64"/>
                  <a:gd name="T40" fmla="*/ 40 w 40"/>
                  <a:gd name="T41" fmla="*/ 49 h 64"/>
                  <a:gd name="T42" fmla="*/ 37 w 40"/>
                  <a:gd name="T43" fmla="*/ 44 h 64"/>
                  <a:gd name="T44" fmla="*/ 32 w 40"/>
                  <a:gd name="T45" fmla="*/ 38 h 64"/>
                  <a:gd name="T46" fmla="*/ 31 w 40"/>
                  <a:gd name="T47" fmla="*/ 29 h 64"/>
                  <a:gd name="T48" fmla="*/ 33 w 40"/>
                  <a:gd name="T49" fmla="*/ 15 h 64"/>
                  <a:gd name="T50" fmla="*/ 33 w 40"/>
                  <a:gd name="T51" fmla="*/ 10 h 64"/>
                  <a:gd name="T52" fmla="*/ 35 w 40"/>
                  <a:gd name="T53" fmla="*/ 7 h 64"/>
                  <a:gd name="T54" fmla="*/ 33 w 40"/>
                  <a:gd name="T55" fmla="*/ 6 h 64"/>
                  <a:gd name="T56" fmla="*/ 30 w 40"/>
                  <a:gd name="T57" fmla="*/ 4 h 64"/>
                  <a:gd name="T58" fmla="*/ 29 w 40"/>
                  <a:gd name="T59" fmla="*/ 5 h 64"/>
                  <a:gd name="T60" fmla="*/ 27 w 40"/>
                  <a:gd name="T61" fmla="*/ 12 h 64"/>
                  <a:gd name="T62" fmla="*/ 24 w 40"/>
                  <a:gd name="T63" fmla="*/ 17 h 64"/>
                  <a:gd name="T64" fmla="*/ 21 w 40"/>
                  <a:gd name="T65" fmla="*/ 21 h 64"/>
                  <a:gd name="T66" fmla="*/ 17 w 40"/>
                  <a:gd name="T67" fmla="*/ 18 h 64"/>
                  <a:gd name="T68" fmla="*/ 14 w 40"/>
                  <a:gd name="T69" fmla="*/ 16 h 64"/>
                  <a:gd name="T70" fmla="*/ 13 w 40"/>
                  <a:gd name="T71" fmla="*/ 13 h 64"/>
                  <a:gd name="T72" fmla="*/ 13 w 40"/>
                  <a:gd name="T73" fmla="*/ 12 h 64"/>
                  <a:gd name="T74" fmla="*/ 8 w 40"/>
                  <a:gd name="T75" fmla="*/ 6 h 64"/>
                  <a:gd name="T76" fmla="*/ 6 w 40"/>
                  <a:gd name="T77" fmla="*/ 2 h 64"/>
                  <a:gd name="T78" fmla="*/ 4 w 40"/>
                  <a:gd name="T79" fmla="*/ 0 h 64"/>
                  <a:gd name="T80" fmla="*/ 1 w 40"/>
                  <a:gd name="T81" fmla="*/ 0 h 64"/>
                  <a:gd name="T82" fmla="*/ 0 w 40"/>
                  <a:gd name="T83" fmla="*/ 1 h 64"/>
                  <a:gd name="T84" fmla="*/ 1 w 40"/>
                  <a:gd name="T85" fmla="*/ 4 h 64"/>
                  <a:gd name="T86" fmla="*/ 4 w 40"/>
                  <a:gd name="T87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64">
                    <a:moveTo>
                      <a:pt x="4" y="7"/>
                    </a:moveTo>
                    <a:lnTo>
                      <a:pt x="8" y="11"/>
                    </a:lnTo>
                    <a:lnTo>
                      <a:pt x="7" y="17"/>
                    </a:lnTo>
                    <a:lnTo>
                      <a:pt x="8" y="19"/>
                    </a:lnTo>
                    <a:lnTo>
                      <a:pt x="14" y="27"/>
                    </a:lnTo>
                    <a:lnTo>
                      <a:pt x="21" y="34"/>
                    </a:lnTo>
                    <a:lnTo>
                      <a:pt x="21" y="36"/>
                    </a:lnTo>
                    <a:lnTo>
                      <a:pt x="23" y="38"/>
                    </a:lnTo>
                    <a:lnTo>
                      <a:pt x="21" y="38"/>
                    </a:lnTo>
                    <a:lnTo>
                      <a:pt x="20" y="38"/>
                    </a:lnTo>
                    <a:lnTo>
                      <a:pt x="17" y="38"/>
                    </a:lnTo>
                    <a:lnTo>
                      <a:pt x="18" y="41"/>
                    </a:lnTo>
                    <a:lnTo>
                      <a:pt x="24" y="49"/>
                    </a:lnTo>
                    <a:lnTo>
                      <a:pt x="30" y="56"/>
                    </a:lnTo>
                    <a:lnTo>
                      <a:pt x="30" y="62"/>
                    </a:lnTo>
                    <a:lnTo>
                      <a:pt x="33" y="64"/>
                    </a:lnTo>
                    <a:lnTo>
                      <a:pt x="37" y="62"/>
                    </a:lnTo>
                    <a:lnTo>
                      <a:pt x="38" y="59"/>
                    </a:lnTo>
                    <a:lnTo>
                      <a:pt x="38" y="52"/>
                    </a:lnTo>
                    <a:lnTo>
                      <a:pt x="40" y="50"/>
                    </a:lnTo>
                    <a:lnTo>
                      <a:pt x="40" y="49"/>
                    </a:lnTo>
                    <a:lnTo>
                      <a:pt x="37" y="44"/>
                    </a:lnTo>
                    <a:lnTo>
                      <a:pt x="32" y="38"/>
                    </a:lnTo>
                    <a:lnTo>
                      <a:pt x="31" y="29"/>
                    </a:lnTo>
                    <a:lnTo>
                      <a:pt x="33" y="15"/>
                    </a:lnTo>
                    <a:lnTo>
                      <a:pt x="33" y="10"/>
                    </a:lnTo>
                    <a:lnTo>
                      <a:pt x="35" y="7"/>
                    </a:lnTo>
                    <a:lnTo>
                      <a:pt x="33" y="6"/>
                    </a:lnTo>
                    <a:lnTo>
                      <a:pt x="30" y="4"/>
                    </a:lnTo>
                    <a:lnTo>
                      <a:pt x="29" y="5"/>
                    </a:lnTo>
                    <a:lnTo>
                      <a:pt x="27" y="12"/>
                    </a:lnTo>
                    <a:lnTo>
                      <a:pt x="24" y="17"/>
                    </a:lnTo>
                    <a:lnTo>
                      <a:pt x="21" y="21"/>
                    </a:lnTo>
                    <a:lnTo>
                      <a:pt x="17" y="18"/>
                    </a:lnTo>
                    <a:lnTo>
                      <a:pt x="14" y="16"/>
                    </a:lnTo>
                    <a:lnTo>
                      <a:pt x="13" y="13"/>
                    </a:lnTo>
                    <a:lnTo>
                      <a:pt x="13" y="12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4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116">
                <a:extLst>
                  <a:ext uri="{FF2B5EF4-FFF2-40B4-BE49-F238E27FC236}">
                    <a16:creationId xmlns:a16="http://schemas.microsoft.com/office/drawing/2014/main" id="{09F3898B-8905-F93F-EEDF-ACFBEA4D9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945"/>
                <a:ext cx="14" cy="13"/>
              </a:xfrm>
              <a:custGeom>
                <a:avLst/>
                <a:gdLst>
                  <a:gd name="T0" fmla="*/ 48 w 67"/>
                  <a:gd name="T1" fmla="*/ 46 h 63"/>
                  <a:gd name="T2" fmla="*/ 55 w 67"/>
                  <a:gd name="T3" fmla="*/ 51 h 63"/>
                  <a:gd name="T4" fmla="*/ 57 w 67"/>
                  <a:gd name="T5" fmla="*/ 47 h 63"/>
                  <a:gd name="T6" fmla="*/ 52 w 67"/>
                  <a:gd name="T7" fmla="*/ 42 h 63"/>
                  <a:gd name="T8" fmla="*/ 55 w 67"/>
                  <a:gd name="T9" fmla="*/ 41 h 63"/>
                  <a:gd name="T10" fmla="*/ 65 w 67"/>
                  <a:gd name="T11" fmla="*/ 41 h 63"/>
                  <a:gd name="T12" fmla="*/ 67 w 67"/>
                  <a:gd name="T13" fmla="*/ 41 h 63"/>
                  <a:gd name="T14" fmla="*/ 67 w 67"/>
                  <a:gd name="T15" fmla="*/ 39 h 63"/>
                  <a:gd name="T16" fmla="*/ 56 w 67"/>
                  <a:gd name="T17" fmla="*/ 24 h 63"/>
                  <a:gd name="T18" fmla="*/ 60 w 67"/>
                  <a:gd name="T19" fmla="*/ 18 h 63"/>
                  <a:gd name="T20" fmla="*/ 59 w 67"/>
                  <a:gd name="T21" fmla="*/ 13 h 63"/>
                  <a:gd name="T22" fmla="*/ 55 w 67"/>
                  <a:gd name="T23" fmla="*/ 17 h 63"/>
                  <a:gd name="T24" fmla="*/ 46 w 67"/>
                  <a:gd name="T25" fmla="*/ 21 h 63"/>
                  <a:gd name="T26" fmla="*/ 43 w 67"/>
                  <a:gd name="T27" fmla="*/ 34 h 63"/>
                  <a:gd name="T28" fmla="*/ 34 w 67"/>
                  <a:gd name="T29" fmla="*/ 44 h 63"/>
                  <a:gd name="T30" fmla="*/ 29 w 67"/>
                  <a:gd name="T31" fmla="*/ 45 h 63"/>
                  <a:gd name="T32" fmla="*/ 28 w 67"/>
                  <a:gd name="T33" fmla="*/ 41 h 63"/>
                  <a:gd name="T34" fmla="*/ 28 w 67"/>
                  <a:gd name="T35" fmla="*/ 34 h 63"/>
                  <a:gd name="T36" fmla="*/ 33 w 67"/>
                  <a:gd name="T37" fmla="*/ 22 h 63"/>
                  <a:gd name="T38" fmla="*/ 31 w 67"/>
                  <a:gd name="T39" fmla="*/ 18 h 63"/>
                  <a:gd name="T40" fmla="*/ 19 w 67"/>
                  <a:gd name="T41" fmla="*/ 21 h 63"/>
                  <a:gd name="T42" fmla="*/ 20 w 67"/>
                  <a:gd name="T43" fmla="*/ 15 h 63"/>
                  <a:gd name="T44" fmla="*/ 27 w 67"/>
                  <a:gd name="T45" fmla="*/ 4 h 63"/>
                  <a:gd name="T46" fmla="*/ 26 w 67"/>
                  <a:gd name="T47" fmla="*/ 0 h 63"/>
                  <a:gd name="T48" fmla="*/ 19 w 67"/>
                  <a:gd name="T49" fmla="*/ 6 h 63"/>
                  <a:gd name="T50" fmla="*/ 9 w 67"/>
                  <a:gd name="T51" fmla="*/ 21 h 63"/>
                  <a:gd name="T52" fmla="*/ 2 w 67"/>
                  <a:gd name="T53" fmla="*/ 27 h 63"/>
                  <a:gd name="T54" fmla="*/ 0 w 67"/>
                  <a:gd name="T55" fmla="*/ 34 h 63"/>
                  <a:gd name="T56" fmla="*/ 5 w 67"/>
                  <a:gd name="T57" fmla="*/ 40 h 63"/>
                  <a:gd name="T58" fmla="*/ 8 w 67"/>
                  <a:gd name="T59" fmla="*/ 46 h 63"/>
                  <a:gd name="T60" fmla="*/ 5 w 67"/>
                  <a:gd name="T61" fmla="*/ 61 h 63"/>
                  <a:gd name="T62" fmla="*/ 13 w 67"/>
                  <a:gd name="T63" fmla="*/ 57 h 63"/>
                  <a:gd name="T64" fmla="*/ 13 w 67"/>
                  <a:gd name="T65" fmla="*/ 53 h 63"/>
                  <a:gd name="T66" fmla="*/ 15 w 67"/>
                  <a:gd name="T67" fmla="*/ 51 h 63"/>
                  <a:gd name="T68" fmla="*/ 15 w 67"/>
                  <a:gd name="T69" fmla="*/ 45 h 63"/>
                  <a:gd name="T70" fmla="*/ 22 w 67"/>
                  <a:gd name="T71" fmla="*/ 49 h 63"/>
                  <a:gd name="T72" fmla="*/ 17 w 67"/>
                  <a:gd name="T73" fmla="*/ 58 h 63"/>
                  <a:gd name="T74" fmla="*/ 21 w 67"/>
                  <a:gd name="T75" fmla="*/ 63 h 63"/>
                  <a:gd name="T76" fmla="*/ 32 w 67"/>
                  <a:gd name="T77" fmla="*/ 55 h 63"/>
                  <a:gd name="T78" fmla="*/ 43 w 67"/>
                  <a:gd name="T79" fmla="*/ 4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7" h="63">
                    <a:moveTo>
                      <a:pt x="43" y="47"/>
                    </a:moveTo>
                    <a:lnTo>
                      <a:pt x="48" y="46"/>
                    </a:lnTo>
                    <a:lnTo>
                      <a:pt x="52" y="49"/>
                    </a:lnTo>
                    <a:lnTo>
                      <a:pt x="55" y="51"/>
                    </a:lnTo>
                    <a:lnTo>
                      <a:pt x="57" y="50"/>
                    </a:lnTo>
                    <a:lnTo>
                      <a:pt x="57" y="47"/>
                    </a:lnTo>
                    <a:lnTo>
                      <a:pt x="54" y="45"/>
                    </a:lnTo>
                    <a:lnTo>
                      <a:pt x="52" y="42"/>
                    </a:lnTo>
                    <a:lnTo>
                      <a:pt x="52" y="41"/>
                    </a:lnTo>
                    <a:lnTo>
                      <a:pt x="55" y="41"/>
                    </a:lnTo>
                    <a:lnTo>
                      <a:pt x="65" y="42"/>
                    </a:lnTo>
                    <a:lnTo>
                      <a:pt x="65" y="41"/>
                    </a:lnTo>
                    <a:lnTo>
                      <a:pt x="66" y="41"/>
                    </a:lnTo>
                    <a:lnTo>
                      <a:pt x="67" y="41"/>
                    </a:lnTo>
                    <a:lnTo>
                      <a:pt x="67" y="40"/>
                    </a:lnTo>
                    <a:lnTo>
                      <a:pt x="67" y="39"/>
                    </a:lnTo>
                    <a:lnTo>
                      <a:pt x="60" y="27"/>
                    </a:lnTo>
                    <a:lnTo>
                      <a:pt x="56" y="24"/>
                    </a:lnTo>
                    <a:lnTo>
                      <a:pt x="56" y="23"/>
                    </a:lnTo>
                    <a:lnTo>
                      <a:pt x="60" y="18"/>
                    </a:lnTo>
                    <a:lnTo>
                      <a:pt x="61" y="15"/>
                    </a:lnTo>
                    <a:lnTo>
                      <a:pt x="59" y="13"/>
                    </a:lnTo>
                    <a:lnTo>
                      <a:pt x="56" y="13"/>
                    </a:lnTo>
                    <a:lnTo>
                      <a:pt x="55" y="17"/>
                    </a:lnTo>
                    <a:lnTo>
                      <a:pt x="51" y="18"/>
                    </a:lnTo>
                    <a:lnTo>
                      <a:pt x="46" y="21"/>
                    </a:lnTo>
                    <a:lnTo>
                      <a:pt x="43" y="24"/>
                    </a:lnTo>
                    <a:lnTo>
                      <a:pt x="43" y="34"/>
                    </a:lnTo>
                    <a:lnTo>
                      <a:pt x="40" y="38"/>
                    </a:lnTo>
                    <a:lnTo>
                      <a:pt x="34" y="44"/>
                    </a:lnTo>
                    <a:lnTo>
                      <a:pt x="31" y="45"/>
                    </a:lnTo>
                    <a:lnTo>
                      <a:pt x="29" y="45"/>
                    </a:lnTo>
                    <a:lnTo>
                      <a:pt x="28" y="44"/>
                    </a:lnTo>
                    <a:lnTo>
                      <a:pt x="28" y="41"/>
                    </a:lnTo>
                    <a:lnTo>
                      <a:pt x="27" y="38"/>
                    </a:lnTo>
                    <a:lnTo>
                      <a:pt x="28" y="34"/>
                    </a:lnTo>
                    <a:lnTo>
                      <a:pt x="32" y="26"/>
                    </a:lnTo>
                    <a:lnTo>
                      <a:pt x="33" y="22"/>
                    </a:lnTo>
                    <a:lnTo>
                      <a:pt x="33" y="19"/>
                    </a:lnTo>
                    <a:lnTo>
                      <a:pt x="31" y="18"/>
                    </a:lnTo>
                    <a:lnTo>
                      <a:pt x="25" y="17"/>
                    </a:lnTo>
                    <a:lnTo>
                      <a:pt x="19" y="21"/>
                    </a:lnTo>
                    <a:lnTo>
                      <a:pt x="16" y="19"/>
                    </a:lnTo>
                    <a:lnTo>
                      <a:pt x="20" y="15"/>
                    </a:lnTo>
                    <a:lnTo>
                      <a:pt x="23" y="7"/>
                    </a:lnTo>
                    <a:lnTo>
                      <a:pt x="27" y="4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3" y="2"/>
                    </a:lnTo>
                    <a:lnTo>
                      <a:pt x="19" y="6"/>
                    </a:lnTo>
                    <a:lnTo>
                      <a:pt x="14" y="13"/>
                    </a:lnTo>
                    <a:lnTo>
                      <a:pt x="9" y="21"/>
                    </a:lnTo>
                    <a:lnTo>
                      <a:pt x="8" y="27"/>
                    </a:lnTo>
                    <a:lnTo>
                      <a:pt x="2" y="27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5" y="40"/>
                    </a:lnTo>
                    <a:lnTo>
                      <a:pt x="8" y="44"/>
                    </a:lnTo>
                    <a:lnTo>
                      <a:pt x="8" y="46"/>
                    </a:lnTo>
                    <a:lnTo>
                      <a:pt x="8" y="51"/>
                    </a:lnTo>
                    <a:lnTo>
                      <a:pt x="5" y="61"/>
                    </a:lnTo>
                    <a:lnTo>
                      <a:pt x="8" y="59"/>
                    </a:lnTo>
                    <a:lnTo>
                      <a:pt x="13" y="57"/>
                    </a:lnTo>
                    <a:lnTo>
                      <a:pt x="13" y="55"/>
                    </a:lnTo>
                    <a:lnTo>
                      <a:pt x="13" y="53"/>
                    </a:lnTo>
                    <a:lnTo>
                      <a:pt x="14" y="53"/>
                    </a:lnTo>
                    <a:lnTo>
                      <a:pt x="15" y="51"/>
                    </a:lnTo>
                    <a:lnTo>
                      <a:pt x="14" y="45"/>
                    </a:lnTo>
                    <a:lnTo>
                      <a:pt x="15" y="45"/>
                    </a:lnTo>
                    <a:lnTo>
                      <a:pt x="20" y="47"/>
                    </a:lnTo>
                    <a:lnTo>
                      <a:pt x="22" y="49"/>
                    </a:lnTo>
                    <a:lnTo>
                      <a:pt x="22" y="53"/>
                    </a:lnTo>
                    <a:lnTo>
                      <a:pt x="17" y="58"/>
                    </a:lnTo>
                    <a:lnTo>
                      <a:pt x="19" y="63"/>
                    </a:lnTo>
                    <a:lnTo>
                      <a:pt x="21" y="63"/>
                    </a:lnTo>
                    <a:lnTo>
                      <a:pt x="26" y="61"/>
                    </a:lnTo>
                    <a:lnTo>
                      <a:pt x="32" y="55"/>
                    </a:lnTo>
                    <a:lnTo>
                      <a:pt x="37" y="49"/>
                    </a:lnTo>
                    <a:lnTo>
                      <a:pt x="43" y="4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117">
                <a:extLst>
                  <a:ext uri="{FF2B5EF4-FFF2-40B4-BE49-F238E27FC236}">
                    <a16:creationId xmlns:a16="http://schemas.microsoft.com/office/drawing/2014/main" id="{F00EEC14-FE01-2028-32B7-4665A4150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1936"/>
                <a:ext cx="7" cy="10"/>
              </a:xfrm>
              <a:custGeom>
                <a:avLst/>
                <a:gdLst>
                  <a:gd name="T0" fmla="*/ 12 w 38"/>
                  <a:gd name="T1" fmla="*/ 37 h 46"/>
                  <a:gd name="T2" fmla="*/ 13 w 38"/>
                  <a:gd name="T3" fmla="*/ 38 h 46"/>
                  <a:gd name="T4" fmla="*/ 18 w 38"/>
                  <a:gd name="T5" fmla="*/ 43 h 46"/>
                  <a:gd name="T6" fmla="*/ 18 w 38"/>
                  <a:gd name="T7" fmla="*/ 45 h 46"/>
                  <a:gd name="T8" fmla="*/ 22 w 38"/>
                  <a:gd name="T9" fmla="*/ 46 h 46"/>
                  <a:gd name="T10" fmla="*/ 22 w 38"/>
                  <a:gd name="T11" fmla="*/ 45 h 46"/>
                  <a:gd name="T12" fmla="*/ 23 w 38"/>
                  <a:gd name="T13" fmla="*/ 43 h 46"/>
                  <a:gd name="T14" fmla="*/ 20 w 38"/>
                  <a:gd name="T15" fmla="*/ 37 h 46"/>
                  <a:gd name="T16" fmla="*/ 21 w 38"/>
                  <a:gd name="T17" fmla="*/ 33 h 46"/>
                  <a:gd name="T18" fmla="*/ 26 w 38"/>
                  <a:gd name="T19" fmla="*/ 31 h 46"/>
                  <a:gd name="T20" fmla="*/ 28 w 38"/>
                  <a:gd name="T21" fmla="*/ 28 h 46"/>
                  <a:gd name="T22" fmla="*/ 34 w 38"/>
                  <a:gd name="T23" fmla="*/ 28 h 46"/>
                  <a:gd name="T24" fmla="*/ 36 w 38"/>
                  <a:gd name="T25" fmla="*/ 26 h 46"/>
                  <a:gd name="T26" fmla="*/ 38 w 38"/>
                  <a:gd name="T27" fmla="*/ 26 h 46"/>
                  <a:gd name="T28" fmla="*/ 26 w 38"/>
                  <a:gd name="T29" fmla="*/ 21 h 46"/>
                  <a:gd name="T30" fmla="*/ 22 w 38"/>
                  <a:gd name="T31" fmla="*/ 19 h 46"/>
                  <a:gd name="T32" fmla="*/ 22 w 38"/>
                  <a:gd name="T33" fmla="*/ 15 h 46"/>
                  <a:gd name="T34" fmla="*/ 20 w 38"/>
                  <a:gd name="T35" fmla="*/ 8 h 46"/>
                  <a:gd name="T36" fmla="*/ 16 w 38"/>
                  <a:gd name="T37" fmla="*/ 2 h 46"/>
                  <a:gd name="T38" fmla="*/ 13 w 38"/>
                  <a:gd name="T39" fmla="*/ 0 h 46"/>
                  <a:gd name="T40" fmla="*/ 12 w 38"/>
                  <a:gd name="T41" fmla="*/ 0 h 46"/>
                  <a:gd name="T42" fmla="*/ 10 w 38"/>
                  <a:gd name="T43" fmla="*/ 4 h 46"/>
                  <a:gd name="T44" fmla="*/ 4 w 38"/>
                  <a:gd name="T45" fmla="*/ 9 h 46"/>
                  <a:gd name="T46" fmla="*/ 0 w 38"/>
                  <a:gd name="T47" fmla="*/ 14 h 46"/>
                  <a:gd name="T48" fmla="*/ 3 w 38"/>
                  <a:gd name="T49" fmla="*/ 19 h 46"/>
                  <a:gd name="T50" fmla="*/ 6 w 38"/>
                  <a:gd name="T51" fmla="*/ 13 h 46"/>
                  <a:gd name="T52" fmla="*/ 10 w 38"/>
                  <a:gd name="T53" fmla="*/ 11 h 46"/>
                  <a:gd name="T54" fmla="*/ 12 w 38"/>
                  <a:gd name="T55" fmla="*/ 13 h 46"/>
                  <a:gd name="T56" fmla="*/ 12 w 38"/>
                  <a:gd name="T57" fmla="*/ 15 h 46"/>
                  <a:gd name="T58" fmla="*/ 13 w 38"/>
                  <a:gd name="T59" fmla="*/ 20 h 46"/>
                  <a:gd name="T60" fmla="*/ 13 w 38"/>
                  <a:gd name="T61" fmla="*/ 30 h 46"/>
                  <a:gd name="T62" fmla="*/ 10 w 38"/>
                  <a:gd name="T63" fmla="*/ 32 h 46"/>
                  <a:gd name="T64" fmla="*/ 12 w 38"/>
                  <a:gd name="T6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8" h="46">
                    <a:moveTo>
                      <a:pt x="12" y="37"/>
                    </a:moveTo>
                    <a:lnTo>
                      <a:pt x="13" y="38"/>
                    </a:lnTo>
                    <a:lnTo>
                      <a:pt x="18" y="43"/>
                    </a:lnTo>
                    <a:lnTo>
                      <a:pt x="18" y="45"/>
                    </a:lnTo>
                    <a:lnTo>
                      <a:pt x="22" y="46"/>
                    </a:lnTo>
                    <a:lnTo>
                      <a:pt x="22" y="45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1" y="33"/>
                    </a:lnTo>
                    <a:lnTo>
                      <a:pt x="26" y="31"/>
                    </a:lnTo>
                    <a:lnTo>
                      <a:pt x="28" y="28"/>
                    </a:lnTo>
                    <a:lnTo>
                      <a:pt x="34" y="28"/>
                    </a:lnTo>
                    <a:lnTo>
                      <a:pt x="36" y="26"/>
                    </a:lnTo>
                    <a:lnTo>
                      <a:pt x="38" y="26"/>
                    </a:lnTo>
                    <a:lnTo>
                      <a:pt x="26" y="21"/>
                    </a:lnTo>
                    <a:lnTo>
                      <a:pt x="22" y="19"/>
                    </a:lnTo>
                    <a:lnTo>
                      <a:pt x="22" y="15"/>
                    </a:lnTo>
                    <a:lnTo>
                      <a:pt x="20" y="8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4"/>
                    </a:lnTo>
                    <a:lnTo>
                      <a:pt x="4" y="9"/>
                    </a:lnTo>
                    <a:lnTo>
                      <a:pt x="0" y="14"/>
                    </a:lnTo>
                    <a:lnTo>
                      <a:pt x="3" y="19"/>
                    </a:lnTo>
                    <a:lnTo>
                      <a:pt x="6" y="13"/>
                    </a:lnTo>
                    <a:lnTo>
                      <a:pt x="10" y="11"/>
                    </a:lnTo>
                    <a:lnTo>
                      <a:pt x="12" y="13"/>
                    </a:lnTo>
                    <a:lnTo>
                      <a:pt x="12" y="15"/>
                    </a:lnTo>
                    <a:lnTo>
                      <a:pt x="13" y="20"/>
                    </a:lnTo>
                    <a:lnTo>
                      <a:pt x="13" y="30"/>
                    </a:lnTo>
                    <a:lnTo>
                      <a:pt x="10" y="32"/>
                    </a:lnTo>
                    <a:lnTo>
                      <a:pt x="12" y="3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1118">
                <a:extLst>
                  <a:ext uri="{FF2B5EF4-FFF2-40B4-BE49-F238E27FC236}">
                    <a16:creationId xmlns:a16="http://schemas.microsoft.com/office/drawing/2014/main" id="{AAAAFF55-EE19-FBC7-EFAC-82DE838E6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945"/>
                <a:ext cx="14" cy="13"/>
              </a:xfrm>
              <a:custGeom>
                <a:avLst/>
                <a:gdLst>
                  <a:gd name="T0" fmla="*/ 55 w 67"/>
                  <a:gd name="T1" fmla="*/ 51 h 63"/>
                  <a:gd name="T2" fmla="*/ 57 w 67"/>
                  <a:gd name="T3" fmla="*/ 47 h 63"/>
                  <a:gd name="T4" fmla="*/ 52 w 67"/>
                  <a:gd name="T5" fmla="*/ 42 h 63"/>
                  <a:gd name="T6" fmla="*/ 55 w 67"/>
                  <a:gd name="T7" fmla="*/ 41 h 63"/>
                  <a:gd name="T8" fmla="*/ 65 w 67"/>
                  <a:gd name="T9" fmla="*/ 41 h 63"/>
                  <a:gd name="T10" fmla="*/ 67 w 67"/>
                  <a:gd name="T11" fmla="*/ 41 h 63"/>
                  <a:gd name="T12" fmla="*/ 67 w 67"/>
                  <a:gd name="T13" fmla="*/ 39 h 63"/>
                  <a:gd name="T14" fmla="*/ 56 w 67"/>
                  <a:gd name="T15" fmla="*/ 24 h 63"/>
                  <a:gd name="T16" fmla="*/ 60 w 67"/>
                  <a:gd name="T17" fmla="*/ 18 h 63"/>
                  <a:gd name="T18" fmla="*/ 59 w 67"/>
                  <a:gd name="T19" fmla="*/ 13 h 63"/>
                  <a:gd name="T20" fmla="*/ 55 w 67"/>
                  <a:gd name="T21" fmla="*/ 17 h 63"/>
                  <a:gd name="T22" fmla="*/ 46 w 67"/>
                  <a:gd name="T23" fmla="*/ 21 h 63"/>
                  <a:gd name="T24" fmla="*/ 43 w 67"/>
                  <a:gd name="T25" fmla="*/ 34 h 63"/>
                  <a:gd name="T26" fmla="*/ 34 w 67"/>
                  <a:gd name="T27" fmla="*/ 44 h 63"/>
                  <a:gd name="T28" fmla="*/ 29 w 67"/>
                  <a:gd name="T29" fmla="*/ 45 h 63"/>
                  <a:gd name="T30" fmla="*/ 28 w 67"/>
                  <a:gd name="T31" fmla="*/ 41 h 63"/>
                  <a:gd name="T32" fmla="*/ 28 w 67"/>
                  <a:gd name="T33" fmla="*/ 34 h 63"/>
                  <a:gd name="T34" fmla="*/ 33 w 67"/>
                  <a:gd name="T35" fmla="*/ 22 h 63"/>
                  <a:gd name="T36" fmla="*/ 31 w 67"/>
                  <a:gd name="T37" fmla="*/ 18 h 63"/>
                  <a:gd name="T38" fmla="*/ 19 w 67"/>
                  <a:gd name="T39" fmla="*/ 21 h 63"/>
                  <a:gd name="T40" fmla="*/ 20 w 67"/>
                  <a:gd name="T41" fmla="*/ 15 h 63"/>
                  <a:gd name="T42" fmla="*/ 27 w 67"/>
                  <a:gd name="T43" fmla="*/ 4 h 63"/>
                  <a:gd name="T44" fmla="*/ 26 w 67"/>
                  <a:gd name="T45" fmla="*/ 0 h 63"/>
                  <a:gd name="T46" fmla="*/ 19 w 67"/>
                  <a:gd name="T47" fmla="*/ 6 h 63"/>
                  <a:gd name="T48" fmla="*/ 9 w 67"/>
                  <a:gd name="T49" fmla="*/ 21 h 63"/>
                  <a:gd name="T50" fmla="*/ 2 w 67"/>
                  <a:gd name="T51" fmla="*/ 27 h 63"/>
                  <a:gd name="T52" fmla="*/ 0 w 67"/>
                  <a:gd name="T53" fmla="*/ 34 h 63"/>
                  <a:gd name="T54" fmla="*/ 5 w 67"/>
                  <a:gd name="T55" fmla="*/ 40 h 63"/>
                  <a:gd name="T56" fmla="*/ 8 w 67"/>
                  <a:gd name="T57" fmla="*/ 46 h 63"/>
                  <a:gd name="T58" fmla="*/ 5 w 67"/>
                  <a:gd name="T59" fmla="*/ 61 h 63"/>
                  <a:gd name="T60" fmla="*/ 13 w 67"/>
                  <a:gd name="T61" fmla="*/ 57 h 63"/>
                  <a:gd name="T62" fmla="*/ 13 w 67"/>
                  <a:gd name="T63" fmla="*/ 53 h 63"/>
                  <a:gd name="T64" fmla="*/ 15 w 67"/>
                  <a:gd name="T65" fmla="*/ 51 h 63"/>
                  <a:gd name="T66" fmla="*/ 15 w 67"/>
                  <a:gd name="T67" fmla="*/ 45 h 63"/>
                  <a:gd name="T68" fmla="*/ 22 w 67"/>
                  <a:gd name="T69" fmla="*/ 49 h 63"/>
                  <a:gd name="T70" fmla="*/ 17 w 67"/>
                  <a:gd name="T71" fmla="*/ 58 h 63"/>
                  <a:gd name="T72" fmla="*/ 21 w 67"/>
                  <a:gd name="T73" fmla="*/ 63 h 63"/>
                  <a:gd name="T74" fmla="*/ 32 w 67"/>
                  <a:gd name="T75" fmla="*/ 55 h 63"/>
                  <a:gd name="T76" fmla="*/ 43 w 67"/>
                  <a:gd name="T77" fmla="*/ 47 h 63"/>
                  <a:gd name="T78" fmla="*/ 52 w 67"/>
                  <a:gd name="T79" fmla="*/ 4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7" h="63">
                    <a:moveTo>
                      <a:pt x="52" y="49"/>
                    </a:moveTo>
                    <a:lnTo>
                      <a:pt x="55" y="51"/>
                    </a:lnTo>
                    <a:lnTo>
                      <a:pt x="57" y="50"/>
                    </a:lnTo>
                    <a:lnTo>
                      <a:pt x="57" y="47"/>
                    </a:lnTo>
                    <a:lnTo>
                      <a:pt x="54" y="45"/>
                    </a:lnTo>
                    <a:lnTo>
                      <a:pt x="52" y="42"/>
                    </a:lnTo>
                    <a:lnTo>
                      <a:pt x="52" y="41"/>
                    </a:lnTo>
                    <a:lnTo>
                      <a:pt x="55" y="41"/>
                    </a:lnTo>
                    <a:lnTo>
                      <a:pt x="65" y="42"/>
                    </a:lnTo>
                    <a:lnTo>
                      <a:pt x="65" y="41"/>
                    </a:lnTo>
                    <a:lnTo>
                      <a:pt x="66" y="41"/>
                    </a:lnTo>
                    <a:lnTo>
                      <a:pt x="67" y="41"/>
                    </a:lnTo>
                    <a:lnTo>
                      <a:pt x="67" y="40"/>
                    </a:lnTo>
                    <a:lnTo>
                      <a:pt x="67" y="39"/>
                    </a:lnTo>
                    <a:lnTo>
                      <a:pt x="60" y="27"/>
                    </a:lnTo>
                    <a:lnTo>
                      <a:pt x="56" y="24"/>
                    </a:lnTo>
                    <a:lnTo>
                      <a:pt x="56" y="23"/>
                    </a:lnTo>
                    <a:lnTo>
                      <a:pt x="60" y="18"/>
                    </a:lnTo>
                    <a:lnTo>
                      <a:pt x="61" y="15"/>
                    </a:lnTo>
                    <a:lnTo>
                      <a:pt x="59" y="13"/>
                    </a:lnTo>
                    <a:lnTo>
                      <a:pt x="56" y="13"/>
                    </a:lnTo>
                    <a:lnTo>
                      <a:pt x="55" y="17"/>
                    </a:lnTo>
                    <a:lnTo>
                      <a:pt x="51" y="18"/>
                    </a:lnTo>
                    <a:lnTo>
                      <a:pt x="46" y="21"/>
                    </a:lnTo>
                    <a:lnTo>
                      <a:pt x="43" y="24"/>
                    </a:lnTo>
                    <a:lnTo>
                      <a:pt x="43" y="34"/>
                    </a:lnTo>
                    <a:lnTo>
                      <a:pt x="40" y="38"/>
                    </a:lnTo>
                    <a:lnTo>
                      <a:pt x="34" y="44"/>
                    </a:lnTo>
                    <a:lnTo>
                      <a:pt x="31" y="45"/>
                    </a:lnTo>
                    <a:lnTo>
                      <a:pt x="29" y="45"/>
                    </a:lnTo>
                    <a:lnTo>
                      <a:pt x="28" y="44"/>
                    </a:lnTo>
                    <a:lnTo>
                      <a:pt x="28" y="41"/>
                    </a:lnTo>
                    <a:lnTo>
                      <a:pt x="27" y="38"/>
                    </a:lnTo>
                    <a:lnTo>
                      <a:pt x="28" y="34"/>
                    </a:lnTo>
                    <a:lnTo>
                      <a:pt x="32" y="26"/>
                    </a:lnTo>
                    <a:lnTo>
                      <a:pt x="33" y="22"/>
                    </a:lnTo>
                    <a:lnTo>
                      <a:pt x="33" y="19"/>
                    </a:lnTo>
                    <a:lnTo>
                      <a:pt x="31" y="18"/>
                    </a:lnTo>
                    <a:lnTo>
                      <a:pt x="25" y="17"/>
                    </a:lnTo>
                    <a:lnTo>
                      <a:pt x="19" y="21"/>
                    </a:lnTo>
                    <a:lnTo>
                      <a:pt x="16" y="19"/>
                    </a:lnTo>
                    <a:lnTo>
                      <a:pt x="20" y="15"/>
                    </a:lnTo>
                    <a:lnTo>
                      <a:pt x="23" y="7"/>
                    </a:lnTo>
                    <a:lnTo>
                      <a:pt x="27" y="4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3" y="2"/>
                    </a:lnTo>
                    <a:lnTo>
                      <a:pt x="19" y="6"/>
                    </a:lnTo>
                    <a:lnTo>
                      <a:pt x="14" y="13"/>
                    </a:lnTo>
                    <a:lnTo>
                      <a:pt x="9" y="21"/>
                    </a:lnTo>
                    <a:lnTo>
                      <a:pt x="8" y="27"/>
                    </a:lnTo>
                    <a:lnTo>
                      <a:pt x="2" y="27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5" y="40"/>
                    </a:lnTo>
                    <a:lnTo>
                      <a:pt x="8" y="44"/>
                    </a:lnTo>
                    <a:lnTo>
                      <a:pt x="8" y="46"/>
                    </a:lnTo>
                    <a:lnTo>
                      <a:pt x="8" y="51"/>
                    </a:lnTo>
                    <a:lnTo>
                      <a:pt x="5" y="61"/>
                    </a:lnTo>
                    <a:lnTo>
                      <a:pt x="8" y="59"/>
                    </a:lnTo>
                    <a:lnTo>
                      <a:pt x="13" y="57"/>
                    </a:lnTo>
                    <a:lnTo>
                      <a:pt x="13" y="55"/>
                    </a:lnTo>
                    <a:lnTo>
                      <a:pt x="13" y="53"/>
                    </a:lnTo>
                    <a:lnTo>
                      <a:pt x="14" y="53"/>
                    </a:lnTo>
                    <a:lnTo>
                      <a:pt x="15" y="51"/>
                    </a:lnTo>
                    <a:lnTo>
                      <a:pt x="14" y="45"/>
                    </a:lnTo>
                    <a:lnTo>
                      <a:pt x="15" y="45"/>
                    </a:lnTo>
                    <a:lnTo>
                      <a:pt x="20" y="47"/>
                    </a:lnTo>
                    <a:lnTo>
                      <a:pt x="22" y="49"/>
                    </a:lnTo>
                    <a:lnTo>
                      <a:pt x="22" y="53"/>
                    </a:lnTo>
                    <a:lnTo>
                      <a:pt x="17" y="58"/>
                    </a:lnTo>
                    <a:lnTo>
                      <a:pt x="19" y="63"/>
                    </a:lnTo>
                    <a:lnTo>
                      <a:pt x="21" y="63"/>
                    </a:lnTo>
                    <a:lnTo>
                      <a:pt x="26" y="61"/>
                    </a:lnTo>
                    <a:lnTo>
                      <a:pt x="32" y="55"/>
                    </a:lnTo>
                    <a:lnTo>
                      <a:pt x="37" y="49"/>
                    </a:lnTo>
                    <a:lnTo>
                      <a:pt x="43" y="47"/>
                    </a:lnTo>
                    <a:lnTo>
                      <a:pt x="48" y="46"/>
                    </a:lnTo>
                    <a:lnTo>
                      <a:pt x="52" y="4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1119">
                <a:extLst>
                  <a:ext uri="{FF2B5EF4-FFF2-40B4-BE49-F238E27FC236}">
                    <a16:creationId xmlns:a16="http://schemas.microsoft.com/office/drawing/2014/main" id="{D1EA4CF4-249A-4786-FC70-2A5C68568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1936"/>
                <a:ext cx="7" cy="10"/>
              </a:xfrm>
              <a:custGeom>
                <a:avLst/>
                <a:gdLst>
                  <a:gd name="T0" fmla="*/ 18 w 38"/>
                  <a:gd name="T1" fmla="*/ 43 h 46"/>
                  <a:gd name="T2" fmla="*/ 18 w 38"/>
                  <a:gd name="T3" fmla="*/ 45 h 46"/>
                  <a:gd name="T4" fmla="*/ 22 w 38"/>
                  <a:gd name="T5" fmla="*/ 46 h 46"/>
                  <a:gd name="T6" fmla="*/ 22 w 38"/>
                  <a:gd name="T7" fmla="*/ 45 h 46"/>
                  <a:gd name="T8" fmla="*/ 23 w 38"/>
                  <a:gd name="T9" fmla="*/ 43 h 46"/>
                  <a:gd name="T10" fmla="*/ 20 w 38"/>
                  <a:gd name="T11" fmla="*/ 37 h 46"/>
                  <a:gd name="T12" fmla="*/ 21 w 38"/>
                  <a:gd name="T13" fmla="*/ 33 h 46"/>
                  <a:gd name="T14" fmla="*/ 26 w 38"/>
                  <a:gd name="T15" fmla="*/ 31 h 46"/>
                  <a:gd name="T16" fmla="*/ 28 w 38"/>
                  <a:gd name="T17" fmla="*/ 28 h 46"/>
                  <a:gd name="T18" fmla="*/ 34 w 38"/>
                  <a:gd name="T19" fmla="*/ 28 h 46"/>
                  <a:gd name="T20" fmla="*/ 36 w 38"/>
                  <a:gd name="T21" fmla="*/ 26 h 46"/>
                  <a:gd name="T22" fmla="*/ 38 w 38"/>
                  <a:gd name="T23" fmla="*/ 26 h 46"/>
                  <a:gd name="T24" fmla="*/ 26 w 38"/>
                  <a:gd name="T25" fmla="*/ 21 h 46"/>
                  <a:gd name="T26" fmla="*/ 22 w 38"/>
                  <a:gd name="T27" fmla="*/ 19 h 46"/>
                  <a:gd name="T28" fmla="*/ 22 w 38"/>
                  <a:gd name="T29" fmla="*/ 15 h 46"/>
                  <a:gd name="T30" fmla="*/ 20 w 38"/>
                  <a:gd name="T31" fmla="*/ 8 h 46"/>
                  <a:gd name="T32" fmla="*/ 16 w 38"/>
                  <a:gd name="T33" fmla="*/ 2 h 46"/>
                  <a:gd name="T34" fmla="*/ 13 w 38"/>
                  <a:gd name="T35" fmla="*/ 0 h 46"/>
                  <a:gd name="T36" fmla="*/ 12 w 38"/>
                  <a:gd name="T37" fmla="*/ 0 h 46"/>
                  <a:gd name="T38" fmla="*/ 10 w 38"/>
                  <a:gd name="T39" fmla="*/ 4 h 46"/>
                  <a:gd name="T40" fmla="*/ 4 w 38"/>
                  <a:gd name="T41" fmla="*/ 9 h 46"/>
                  <a:gd name="T42" fmla="*/ 0 w 38"/>
                  <a:gd name="T43" fmla="*/ 14 h 46"/>
                  <a:gd name="T44" fmla="*/ 3 w 38"/>
                  <a:gd name="T45" fmla="*/ 19 h 46"/>
                  <a:gd name="T46" fmla="*/ 6 w 38"/>
                  <a:gd name="T47" fmla="*/ 13 h 46"/>
                  <a:gd name="T48" fmla="*/ 10 w 38"/>
                  <a:gd name="T49" fmla="*/ 11 h 46"/>
                  <a:gd name="T50" fmla="*/ 12 w 38"/>
                  <a:gd name="T51" fmla="*/ 13 h 46"/>
                  <a:gd name="T52" fmla="*/ 12 w 38"/>
                  <a:gd name="T53" fmla="*/ 15 h 46"/>
                  <a:gd name="T54" fmla="*/ 13 w 38"/>
                  <a:gd name="T55" fmla="*/ 20 h 46"/>
                  <a:gd name="T56" fmla="*/ 13 w 38"/>
                  <a:gd name="T57" fmla="*/ 30 h 46"/>
                  <a:gd name="T58" fmla="*/ 10 w 38"/>
                  <a:gd name="T59" fmla="*/ 32 h 46"/>
                  <a:gd name="T60" fmla="*/ 12 w 38"/>
                  <a:gd name="T61" fmla="*/ 37 h 46"/>
                  <a:gd name="T62" fmla="*/ 13 w 38"/>
                  <a:gd name="T63" fmla="*/ 38 h 46"/>
                  <a:gd name="T64" fmla="*/ 18 w 38"/>
                  <a:gd name="T65" fmla="*/ 4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8" h="46">
                    <a:moveTo>
                      <a:pt x="18" y="43"/>
                    </a:moveTo>
                    <a:lnTo>
                      <a:pt x="18" y="45"/>
                    </a:lnTo>
                    <a:lnTo>
                      <a:pt x="22" y="46"/>
                    </a:lnTo>
                    <a:lnTo>
                      <a:pt x="22" y="45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1" y="33"/>
                    </a:lnTo>
                    <a:lnTo>
                      <a:pt x="26" y="31"/>
                    </a:lnTo>
                    <a:lnTo>
                      <a:pt x="28" y="28"/>
                    </a:lnTo>
                    <a:lnTo>
                      <a:pt x="34" y="28"/>
                    </a:lnTo>
                    <a:lnTo>
                      <a:pt x="36" y="26"/>
                    </a:lnTo>
                    <a:lnTo>
                      <a:pt x="38" y="26"/>
                    </a:lnTo>
                    <a:lnTo>
                      <a:pt x="26" y="21"/>
                    </a:lnTo>
                    <a:lnTo>
                      <a:pt x="22" y="19"/>
                    </a:lnTo>
                    <a:lnTo>
                      <a:pt x="22" y="15"/>
                    </a:lnTo>
                    <a:lnTo>
                      <a:pt x="20" y="8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4"/>
                    </a:lnTo>
                    <a:lnTo>
                      <a:pt x="4" y="9"/>
                    </a:lnTo>
                    <a:lnTo>
                      <a:pt x="0" y="14"/>
                    </a:lnTo>
                    <a:lnTo>
                      <a:pt x="3" y="19"/>
                    </a:lnTo>
                    <a:lnTo>
                      <a:pt x="6" y="13"/>
                    </a:lnTo>
                    <a:lnTo>
                      <a:pt x="10" y="11"/>
                    </a:lnTo>
                    <a:lnTo>
                      <a:pt x="12" y="13"/>
                    </a:lnTo>
                    <a:lnTo>
                      <a:pt x="12" y="15"/>
                    </a:lnTo>
                    <a:lnTo>
                      <a:pt x="13" y="20"/>
                    </a:lnTo>
                    <a:lnTo>
                      <a:pt x="13" y="30"/>
                    </a:lnTo>
                    <a:lnTo>
                      <a:pt x="10" y="32"/>
                    </a:lnTo>
                    <a:lnTo>
                      <a:pt x="12" y="37"/>
                    </a:lnTo>
                    <a:lnTo>
                      <a:pt x="13" y="38"/>
                    </a:lnTo>
                    <a:lnTo>
                      <a:pt x="18" y="4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1120">
                <a:extLst>
                  <a:ext uri="{FF2B5EF4-FFF2-40B4-BE49-F238E27FC236}">
                    <a16:creationId xmlns:a16="http://schemas.microsoft.com/office/drawing/2014/main" id="{39A0FA4E-2F9A-D78F-30F9-D94B494AA1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882"/>
                <a:ext cx="11" cy="8"/>
              </a:xfrm>
              <a:custGeom>
                <a:avLst/>
                <a:gdLst>
                  <a:gd name="T0" fmla="*/ 43 w 54"/>
                  <a:gd name="T1" fmla="*/ 16 h 39"/>
                  <a:gd name="T2" fmla="*/ 46 w 54"/>
                  <a:gd name="T3" fmla="*/ 10 h 39"/>
                  <a:gd name="T4" fmla="*/ 49 w 54"/>
                  <a:gd name="T5" fmla="*/ 10 h 39"/>
                  <a:gd name="T6" fmla="*/ 51 w 54"/>
                  <a:gd name="T7" fmla="*/ 11 h 39"/>
                  <a:gd name="T8" fmla="*/ 54 w 54"/>
                  <a:gd name="T9" fmla="*/ 11 h 39"/>
                  <a:gd name="T10" fmla="*/ 52 w 54"/>
                  <a:gd name="T11" fmla="*/ 7 h 39"/>
                  <a:gd name="T12" fmla="*/ 48 w 54"/>
                  <a:gd name="T13" fmla="*/ 6 h 39"/>
                  <a:gd name="T14" fmla="*/ 45 w 54"/>
                  <a:gd name="T15" fmla="*/ 4 h 39"/>
                  <a:gd name="T16" fmla="*/ 43 w 54"/>
                  <a:gd name="T17" fmla="*/ 6 h 39"/>
                  <a:gd name="T18" fmla="*/ 40 w 54"/>
                  <a:gd name="T19" fmla="*/ 7 h 39"/>
                  <a:gd name="T20" fmla="*/ 40 w 54"/>
                  <a:gd name="T21" fmla="*/ 12 h 39"/>
                  <a:gd name="T22" fmla="*/ 21 w 54"/>
                  <a:gd name="T23" fmla="*/ 22 h 39"/>
                  <a:gd name="T24" fmla="*/ 19 w 54"/>
                  <a:gd name="T25" fmla="*/ 23 h 39"/>
                  <a:gd name="T26" fmla="*/ 17 w 54"/>
                  <a:gd name="T27" fmla="*/ 25 h 39"/>
                  <a:gd name="T28" fmla="*/ 15 w 54"/>
                  <a:gd name="T29" fmla="*/ 25 h 39"/>
                  <a:gd name="T30" fmla="*/ 14 w 54"/>
                  <a:gd name="T31" fmla="*/ 22 h 39"/>
                  <a:gd name="T32" fmla="*/ 15 w 54"/>
                  <a:gd name="T33" fmla="*/ 18 h 39"/>
                  <a:gd name="T34" fmla="*/ 20 w 54"/>
                  <a:gd name="T35" fmla="*/ 12 h 39"/>
                  <a:gd name="T36" fmla="*/ 22 w 54"/>
                  <a:gd name="T37" fmla="*/ 6 h 39"/>
                  <a:gd name="T38" fmla="*/ 21 w 54"/>
                  <a:gd name="T39" fmla="*/ 5 h 39"/>
                  <a:gd name="T40" fmla="*/ 17 w 54"/>
                  <a:gd name="T41" fmla="*/ 6 h 39"/>
                  <a:gd name="T42" fmla="*/ 12 w 54"/>
                  <a:gd name="T43" fmla="*/ 7 h 39"/>
                  <a:gd name="T44" fmla="*/ 9 w 54"/>
                  <a:gd name="T45" fmla="*/ 6 h 39"/>
                  <a:gd name="T46" fmla="*/ 8 w 54"/>
                  <a:gd name="T47" fmla="*/ 6 h 39"/>
                  <a:gd name="T48" fmla="*/ 6 w 54"/>
                  <a:gd name="T49" fmla="*/ 4 h 39"/>
                  <a:gd name="T50" fmla="*/ 5 w 54"/>
                  <a:gd name="T51" fmla="*/ 0 h 39"/>
                  <a:gd name="T52" fmla="*/ 3 w 54"/>
                  <a:gd name="T53" fmla="*/ 0 h 39"/>
                  <a:gd name="T54" fmla="*/ 3 w 54"/>
                  <a:gd name="T55" fmla="*/ 2 h 39"/>
                  <a:gd name="T56" fmla="*/ 4 w 54"/>
                  <a:gd name="T57" fmla="*/ 8 h 39"/>
                  <a:gd name="T58" fmla="*/ 6 w 54"/>
                  <a:gd name="T59" fmla="*/ 17 h 39"/>
                  <a:gd name="T60" fmla="*/ 4 w 54"/>
                  <a:gd name="T61" fmla="*/ 25 h 39"/>
                  <a:gd name="T62" fmla="*/ 0 w 54"/>
                  <a:gd name="T63" fmla="*/ 28 h 39"/>
                  <a:gd name="T64" fmla="*/ 6 w 54"/>
                  <a:gd name="T65" fmla="*/ 30 h 39"/>
                  <a:gd name="T66" fmla="*/ 12 w 54"/>
                  <a:gd name="T67" fmla="*/ 30 h 39"/>
                  <a:gd name="T68" fmla="*/ 16 w 54"/>
                  <a:gd name="T69" fmla="*/ 29 h 39"/>
                  <a:gd name="T70" fmla="*/ 21 w 54"/>
                  <a:gd name="T71" fmla="*/ 33 h 39"/>
                  <a:gd name="T72" fmla="*/ 21 w 54"/>
                  <a:gd name="T73" fmla="*/ 35 h 39"/>
                  <a:gd name="T74" fmla="*/ 25 w 54"/>
                  <a:gd name="T75" fmla="*/ 39 h 39"/>
                  <a:gd name="T76" fmla="*/ 28 w 54"/>
                  <a:gd name="T77" fmla="*/ 39 h 39"/>
                  <a:gd name="T78" fmla="*/ 34 w 54"/>
                  <a:gd name="T79" fmla="*/ 37 h 39"/>
                  <a:gd name="T80" fmla="*/ 36 w 54"/>
                  <a:gd name="T81" fmla="*/ 35 h 39"/>
                  <a:gd name="T82" fmla="*/ 36 w 54"/>
                  <a:gd name="T83" fmla="*/ 34 h 39"/>
                  <a:gd name="T84" fmla="*/ 37 w 54"/>
                  <a:gd name="T85" fmla="*/ 34 h 39"/>
                  <a:gd name="T86" fmla="*/ 36 w 54"/>
                  <a:gd name="T87" fmla="*/ 31 h 39"/>
                  <a:gd name="T88" fmla="*/ 33 w 54"/>
                  <a:gd name="T89" fmla="*/ 29 h 39"/>
                  <a:gd name="T90" fmla="*/ 32 w 54"/>
                  <a:gd name="T91" fmla="*/ 25 h 39"/>
                  <a:gd name="T92" fmla="*/ 34 w 54"/>
                  <a:gd name="T93" fmla="*/ 23 h 39"/>
                  <a:gd name="T94" fmla="*/ 43 w 54"/>
                  <a:gd name="T95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" h="39">
                    <a:moveTo>
                      <a:pt x="43" y="16"/>
                    </a:moveTo>
                    <a:lnTo>
                      <a:pt x="46" y="10"/>
                    </a:lnTo>
                    <a:lnTo>
                      <a:pt x="49" y="10"/>
                    </a:lnTo>
                    <a:lnTo>
                      <a:pt x="51" y="11"/>
                    </a:lnTo>
                    <a:lnTo>
                      <a:pt x="54" y="11"/>
                    </a:lnTo>
                    <a:lnTo>
                      <a:pt x="52" y="7"/>
                    </a:lnTo>
                    <a:lnTo>
                      <a:pt x="48" y="6"/>
                    </a:lnTo>
                    <a:lnTo>
                      <a:pt x="45" y="4"/>
                    </a:lnTo>
                    <a:lnTo>
                      <a:pt x="43" y="6"/>
                    </a:lnTo>
                    <a:lnTo>
                      <a:pt x="40" y="7"/>
                    </a:lnTo>
                    <a:lnTo>
                      <a:pt x="40" y="12"/>
                    </a:lnTo>
                    <a:lnTo>
                      <a:pt x="21" y="22"/>
                    </a:lnTo>
                    <a:lnTo>
                      <a:pt x="19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4" y="22"/>
                    </a:lnTo>
                    <a:lnTo>
                      <a:pt x="15" y="18"/>
                    </a:lnTo>
                    <a:lnTo>
                      <a:pt x="20" y="12"/>
                    </a:lnTo>
                    <a:lnTo>
                      <a:pt x="22" y="6"/>
                    </a:lnTo>
                    <a:lnTo>
                      <a:pt x="21" y="5"/>
                    </a:lnTo>
                    <a:lnTo>
                      <a:pt x="17" y="6"/>
                    </a:lnTo>
                    <a:lnTo>
                      <a:pt x="12" y="7"/>
                    </a:lnTo>
                    <a:lnTo>
                      <a:pt x="9" y="6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4" y="8"/>
                    </a:lnTo>
                    <a:lnTo>
                      <a:pt x="6" y="17"/>
                    </a:lnTo>
                    <a:lnTo>
                      <a:pt x="4" y="25"/>
                    </a:lnTo>
                    <a:lnTo>
                      <a:pt x="0" y="28"/>
                    </a:lnTo>
                    <a:lnTo>
                      <a:pt x="6" y="30"/>
                    </a:lnTo>
                    <a:lnTo>
                      <a:pt x="12" y="30"/>
                    </a:lnTo>
                    <a:lnTo>
                      <a:pt x="16" y="29"/>
                    </a:lnTo>
                    <a:lnTo>
                      <a:pt x="21" y="33"/>
                    </a:lnTo>
                    <a:lnTo>
                      <a:pt x="21" y="35"/>
                    </a:lnTo>
                    <a:lnTo>
                      <a:pt x="25" y="39"/>
                    </a:lnTo>
                    <a:lnTo>
                      <a:pt x="28" y="39"/>
                    </a:lnTo>
                    <a:lnTo>
                      <a:pt x="34" y="37"/>
                    </a:lnTo>
                    <a:lnTo>
                      <a:pt x="36" y="35"/>
                    </a:lnTo>
                    <a:lnTo>
                      <a:pt x="36" y="34"/>
                    </a:lnTo>
                    <a:lnTo>
                      <a:pt x="37" y="34"/>
                    </a:lnTo>
                    <a:lnTo>
                      <a:pt x="36" y="31"/>
                    </a:lnTo>
                    <a:lnTo>
                      <a:pt x="33" y="29"/>
                    </a:lnTo>
                    <a:lnTo>
                      <a:pt x="32" y="25"/>
                    </a:lnTo>
                    <a:lnTo>
                      <a:pt x="34" y="23"/>
                    </a:lnTo>
                    <a:lnTo>
                      <a:pt x="43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1121">
                <a:extLst>
                  <a:ext uri="{FF2B5EF4-FFF2-40B4-BE49-F238E27FC236}">
                    <a16:creationId xmlns:a16="http://schemas.microsoft.com/office/drawing/2014/main" id="{DA364C1E-FBFD-0709-A030-3321B70E5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882"/>
                <a:ext cx="11" cy="8"/>
              </a:xfrm>
              <a:custGeom>
                <a:avLst/>
                <a:gdLst>
                  <a:gd name="T0" fmla="*/ 46 w 54"/>
                  <a:gd name="T1" fmla="*/ 10 h 39"/>
                  <a:gd name="T2" fmla="*/ 49 w 54"/>
                  <a:gd name="T3" fmla="*/ 10 h 39"/>
                  <a:gd name="T4" fmla="*/ 51 w 54"/>
                  <a:gd name="T5" fmla="*/ 11 h 39"/>
                  <a:gd name="T6" fmla="*/ 54 w 54"/>
                  <a:gd name="T7" fmla="*/ 11 h 39"/>
                  <a:gd name="T8" fmla="*/ 52 w 54"/>
                  <a:gd name="T9" fmla="*/ 7 h 39"/>
                  <a:gd name="T10" fmla="*/ 48 w 54"/>
                  <a:gd name="T11" fmla="*/ 6 h 39"/>
                  <a:gd name="T12" fmla="*/ 45 w 54"/>
                  <a:gd name="T13" fmla="*/ 4 h 39"/>
                  <a:gd name="T14" fmla="*/ 43 w 54"/>
                  <a:gd name="T15" fmla="*/ 6 h 39"/>
                  <a:gd name="T16" fmla="*/ 40 w 54"/>
                  <a:gd name="T17" fmla="*/ 7 h 39"/>
                  <a:gd name="T18" fmla="*/ 40 w 54"/>
                  <a:gd name="T19" fmla="*/ 12 h 39"/>
                  <a:gd name="T20" fmla="*/ 21 w 54"/>
                  <a:gd name="T21" fmla="*/ 22 h 39"/>
                  <a:gd name="T22" fmla="*/ 19 w 54"/>
                  <a:gd name="T23" fmla="*/ 23 h 39"/>
                  <a:gd name="T24" fmla="*/ 17 w 54"/>
                  <a:gd name="T25" fmla="*/ 25 h 39"/>
                  <a:gd name="T26" fmla="*/ 15 w 54"/>
                  <a:gd name="T27" fmla="*/ 25 h 39"/>
                  <a:gd name="T28" fmla="*/ 14 w 54"/>
                  <a:gd name="T29" fmla="*/ 22 h 39"/>
                  <a:gd name="T30" fmla="*/ 15 w 54"/>
                  <a:gd name="T31" fmla="*/ 18 h 39"/>
                  <a:gd name="T32" fmla="*/ 20 w 54"/>
                  <a:gd name="T33" fmla="*/ 12 h 39"/>
                  <a:gd name="T34" fmla="*/ 22 w 54"/>
                  <a:gd name="T35" fmla="*/ 6 h 39"/>
                  <a:gd name="T36" fmla="*/ 21 w 54"/>
                  <a:gd name="T37" fmla="*/ 5 h 39"/>
                  <a:gd name="T38" fmla="*/ 17 w 54"/>
                  <a:gd name="T39" fmla="*/ 6 h 39"/>
                  <a:gd name="T40" fmla="*/ 12 w 54"/>
                  <a:gd name="T41" fmla="*/ 7 h 39"/>
                  <a:gd name="T42" fmla="*/ 9 w 54"/>
                  <a:gd name="T43" fmla="*/ 6 h 39"/>
                  <a:gd name="T44" fmla="*/ 8 w 54"/>
                  <a:gd name="T45" fmla="*/ 6 h 39"/>
                  <a:gd name="T46" fmla="*/ 6 w 54"/>
                  <a:gd name="T47" fmla="*/ 4 h 39"/>
                  <a:gd name="T48" fmla="*/ 5 w 54"/>
                  <a:gd name="T49" fmla="*/ 0 h 39"/>
                  <a:gd name="T50" fmla="*/ 3 w 54"/>
                  <a:gd name="T51" fmla="*/ 0 h 39"/>
                  <a:gd name="T52" fmla="*/ 3 w 54"/>
                  <a:gd name="T53" fmla="*/ 2 h 39"/>
                  <a:gd name="T54" fmla="*/ 4 w 54"/>
                  <a:gd name="T55" fmla="*/ 8 h 39"/>
                  <a:gd name="T56" fmla="*/ 6 w 54"/>
                  <a:gd name="T57" fmla="*/ 17 h 39"/>
                  <a:gd name="T58" fmla="*/ 4 w 54"/>
                  <a:gd name="T59" fmla="*/ 25 h 39"/>
                  <a:gd name="T60" fmla="*/ 0 w 54"/>
                  <a:gd name="T61" fmla="*/ 28 h 39"/>
                  <a:gd name="T62" fmla="*/ 6 w 54"/>
                  <a:gd name="T63" fmla="*/ 30 h 39"/>
                  <a:gd name="T64" fmla="*/ 12 w 54"/>
                  <a:gd name="T65" fmla="*/ 30 h 39"/>
                  <a:gd name="T66" fmla="*/ 16 w 54"/>
                  <a:gd name="T67" fmla="*/ 29 h 39"/>
                  <a:gd name="T68" fmla="*/ 21 w 54"/>
                  <a:gd name="T69" fmla="*/ 33 h 39"/>
                  <a:gd name="T70" fmla="*/ 21 w 54"/>
                  <a:gd name="T71" fmla="*/ 35 h 39"/>
                  <a:gd name="T72" fmla="*/ 25 w 54"/>
                  <a:gd name="T73" fmla="*/ 39 h 39"/>
                  <a:gd name="T74" fmla="*/ 28 w 54"/>
                  <a:gd name="T75" fmla="*/ 39 h 39"/>
                  <a:gd name="T76" fmla="*/ 34 w 54"/>
                  <a:gd name="T77" fmla="*/ 37 h 39"/>
                  <a:gd name="T78" fmla="*/ 36 w 54"/>
                  <a:gd name="T79" fmla="*/ 35 h 39"/>
                  <a:gd name="T80" fmla="*/ 36 w 54"/>
                  <a:gd name="T81" fmla="*/ 34 h 39"/>
                  <a:gd name="T82" fmla="*/ 37 w 54"/>
                  <a:gd name="T83" fmla="*/ 34 h 39"/>
                  <a:gd name="T84" fmla="*/ 36 w 54"/>
                  <a:gd name="T85" fmla="*/ 31 h 39"/>
                  <a:gd name="T86" fmla="*/ 33 w 54"/>
                  <a:gd name="T87" fmla="*/ 29 h 39"/>
                  <a:gd name="T88" fmla="*/ 32 w 54"/>
                  <a:gd name="T89" fmla="*/ 25 h 39"/>
                  <a:gd name="T90" fmla="*/ 34 w 54"/>
                  <a:gd name="T91" fmla="*/ 23 h 39"/>
                  <a:gd name="T92" fmla="*/ 43 w 54"/>
                  <a:gd name="T93" fmla="*/ 16 h 39"/>
                  <a:gd name="T94" fmla="*/ 46 w 54"/>
                  <a:gd name="T95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" h="39">
                    <a:moveTo>
                      <a:pt x="46" y="10"/>
                    </a:moveTo>
                    <a:lnTo>
                      <a:pt x="49" y="10"/>
                    </a:lnTo>
                    <a:lnTo>
                      <a:pt x="51" y="11"/>
                    </a:lnTo>
                    <a:lnTo>
                      <a:pt x="54" y="11"/>
                    </a:lnTo>
                    <a:lnTo>
                      <a:pt x="52" y="7"/>
                    </a:lnTo>
                    <a:lnTo>
                      <a:pt x="48" y="6"/>
                    </a:lnTo>
                    <a:lnTo>
                      <a:pt x="45" y="4"/>
                    </a:lnTo>
                    <a:lnTo>
                      <a:pt x="43" y="6"/>
                    </a:lnTo>
                    <a:lnTo>
                      <a:pt x="40" y="7"/>
                    </a:lnTo>
                    <a:lnTo>
                      <a:pt x="40" y="12"/>
                    </a:lnTo>
                    <a:lnTo>
                      <a:pt x="21" y="22"/>
                    </a:lnTo>
                    <a:lnTo>
                      <a:pt x="19" y="23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4" y="22"/>
                    </a:lnTo>
                    <a:lnTo>
                      <a:pt x="15" y="18"/>
                    </a:lnTo>
                    <a:lnTo>
                      <a:pt x="20" y="12"/>
                    </a:lnTo>
                    <a:lnTo>
                      <a:pt x="22" y="6"/>
                    </a:lnTo>
                    <a:lnTo>
                      <a:pt x="21" y="5"/>
                    </a:lnTo>
                    <a:lnTo>
                      <a:pt x="17" y="6"/>
                    </a:lnTo>
                    <a:lnTo>
                      <a:pt x="12" y="7"/>
                    </a:lnTo>
                    <a:lnTo>
                      <a:pt x="9" y="6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4" y="8"/>
                    </a:lnTo>
                    <a:lnTo>
                      <a:pt x="6" y="17"/>
                    </a:lnTo>
                    <a:lnTo>
                      <a:pt x="4" y="25"/>
                    </a:lnTo>
                    <a:lnTo>
                      <a:pt x="0" y="28"/>
                    </a:lnTo>
                    <a:lnTo>
                      <a:pt x="6" y="30"/>
                    </a:lnTo>
                    <a:lnTo>
                      <a:pt x="12" y="30"/>
                    </a:lnTo>
                    <a:lnTo>
                      <a:pt x="16" y="29"/>
                    </a:lnTo>
                    <a:lnTo>
                      <a:pt x="21" y="33"/>
                    </a:lnTo>
                    <a:lnTo>
                      <a:pt x="21" y="35"/>
                    </a:lnTo>
                    <a:lnTo>
                      <a:pt x="25" y="39"/>
                    </a:lnTo>
                    <a:lnTo>
                      <a:pt x="28" y="39"/>
                    </a:lnTo>
                    <a:lnTo>
                      <a:pt x="34" y="37"/>
                    </a:lnTo>
                    <a:lnTo>
                      <a:pt x="36" y="35"/>
                    </a:lnTo>
                    <a:lnTo>
                      <a:pt x="36" y="34"/>
                    </a:lnTo>
                    <a:lnTo>
                      <a:pt x="37" y="34"/>
                    </a:lnTo>
                    <a:lnTo>
                      <a:pt x="36" y="31"/>
                    </a:lnTo>
                    <a:lnTo>
                      <a:pt x="33" y="29"/>
                    </a:lnTo>
                    <a:lnTo>
                      <a:pt x="32" y="25"/>
                    </a:lnTo>
                    <a:lnTo>
                      <a:pt x="34" y="23"/>
                    </a:lnTo>
                    <a:lnTo>
                      <a:pt x="43" y="16"/>
                    </a:lnTo>
                    <a:lnTo>
                      <a:pt x="46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1122">
                <a:extLst>
                  <a:ext uri="{FF2B5EF4-FFF2-40B4-BE49-F238E27FC236}">
                    <a16:creationId xmlns:a16="http://schemas.microsoft.com/office/drawing/2014/main" id="{6689412F-F88F-121A-49F5-B8680BF47D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431"/>
                <a:ext cx="2" cy="3"/>
              </a:xfrm>
              <a:custGeom>
                <a:avLst/>
                <a:gdLst>
                  <a:gd name="T0" fmla="*/ 12 w 12"/>
                  <a:gd name="T1" fmla="*/ 13 h 13"/>
                  <a:gd name="T2" fmla="*/ 12 w 12"/>
                  <a:gd name="T3" fmla="*/ 11 h 13"/>
                  <a:gd name="T4" fmla="*/ 12 w 12"/>
                  <a:gd name="T5" fmla="*/ 10 h 13"/>
                  <a:gd name="T6" fmla="*/ 8 w 12"/>
                  <a:gd name="T7" fmla="*/ 7 h 13"/>
                  <a:gd name="T8" fmla="*/ 4 w 12"/>
                  <a:gd name="T9" fmla="*/ 5 h 13"/>
                  <a:gd name="T10" fmla="*/ 4 w 12"/>
                  <a:gd name="T11" fmla="*/ 3 h 13"/>
                  <a:gd name="T12" fmla="*/ 2 w 12"/>
                  <a:gd name="T13" fmla="*/ 0 h 13"/>
                  <a:gd name="T14" fmla="*/ 1 w 12"/>
                  <a:gd name="T15" fmla="*/ 1 h 13"/>
                  <a:gd name="T16" fmla="*/ 1 w 12"/>
                  <a:gd name="T17" fmla="*/ 5 h 13"/>
                  <a:gd name="T18" fmla="*/ 0 w 12"/>
                  <a:gd name="T19" fmla="*/ 6 h 13"/>
                  <a:gd name="T20" fmla="*/ 3 w 12"/>
                  <a:gd name="T21" fmla="*/ 7 h 13"/>
                  <a:gd name="T22" fmla="*/ 6 w 12"/>
                  <a:gd name="T23" fmla="*/ 7 h 13"/>
                  <a:gd name="T24" fmla="*/ 8 w 12"/>
                  <a:gd name="T25" fmla="*/ 11 h 13"/>
                  <a:gd name="T26" fmla="*/ 9 w 12"/>
                  <a:gd name="T27" fmla="*/ 12 h 13"/>
                  <a:gd name="T28" fmla="*/ 12 w 12"/>
                  <a:gd name="T2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13">
                    <a:moveTo>
                      <a:pt x="12" y="13"/>
                    </a:moveTo>
                    <a:lnTo>
                      <a:pt x="12" y="11"/>
                    </a:lnTo>
                    <a:lnTo>
                      <a:pt x="12" y="10"/>
                    </a:lnTo>
                    <a:lnTo>
                      <a:pt x="8" y="7"/>
                    </a:lnTo>
                    <a:lnTo>
                      <a:pt x="4" y="5"/>
                    </a:lnTo>
                    <a:lnTo>
                      <a:pt x="4" y="3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1" y="5"/>
                    </a:lnTo>
                    <a:lnTo>
                      <a:pt x="0" y="6"/>
                    </a:lnTo>
                    <a:lnTo>
                      <a:pt x="3" y="7"/>
                    </a:lnTo>
                    <a:lnTo>
                      <a:pt x="6" y="7"/>
                    </a:lnTo>
                    <a:lnTo>
                      <a:pt x="8" y="11"/>
                    </a:lnTo>
                    <a:lnTo>
                      <a:pt x="9" y="12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1123">
                <a:extLst>
                  <a:ext uri="{FF2B5EF4-FFF2-40B4-BE49-F238E27FC236}">
                    <a16:creationId xmlns:a16="http://schemas.microsoft.com/office/drawing/2014/main" id="{8E4F0B89-0499-02D2-B3BC-2B987D7157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" y="1444"/>
                <a:ext cx="2" cy="3"/>
              </a:xfrm>
              <a:custGeom>
                <a:avLst/>
                <a:gdLst>
                  <a:gd name="T0" fmla="*/ 3 w 12"/>
                  <a:gd name="T1" fmla="*/ 3 h 15"/>
                  <a:gd name="T2" fmla="*/ 0 w 12"/>
                  <a:gd name="T3" fmla="*/ 5 h 15"/>
                  <a:gd name="T4" fmla="*/ 5 w 12"/>
                  <a:gd name="T5" fmla="*/ 11 h 15"/>
                  <a:gd name="T6" fmla="*/ 6 w 12"/>
                  <a:gd name="T7" fmla="*/ 14 h 15"/>
                  <a:gd name="T8" fmla="*/ 10 w 12"/>
                  <a:gd name="T9" fmla="*/ 15 h 15"/>
                  <a:gd name="T10" fmla="*/ 10 w 12"/>
                  <a:gd name="T11" fmla="*/ 12 h 15"/>
                  <a:gd name="T12" fmla="*/ 10 w 12"/>
                  <a:gd name="T13" fmla="*/ 11 h 15"/>
                  <a:gd name="T14" fmla="*/ 11 w 12"/>
                  <a:gd name="T15" fmla="*/ 11 h 15"/>
                  <a:gd name="T16" fmla="*/ 12 w 12"/>
                  <a:gd name="T17" fmla="*/ 6 h 15"/>
                  <a:gd name="T18" fmla="*/ 11 w 12"/>
                  <a:gd name="T19" fmla="*/ 3 h 15"/>
                  <a:gd name="T20" fmla="*/ 11 w 12"/>
                  <a:gd name="T21" fmla="*/ 1 h 15"/>
                  <a:gd name="T22" fmla="*/ 10 w 12"/>
                  <a:gd name="T23" fmla="*/ 0 h 15"/>
                  <a:gd name="T24" fmla="*/ 5 w 12"/>
                  <a:gd name="T25" fmla="*/ 0 h 15"/>
                  <a:gd name="T26" fmla="*/ 3 w 12"/>
                  <a:gd name="T27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5">
                    <a:moveTo>
                      <a:pt x="3" y="3"/>
                    </a:moveTo>
                    <a:lnTo>
                      <a:pt x="0" y="5"/>
                    </a:lnTo>
                    <a:lnTo>
                      <a:pt x="5" y="11"/>
                    </a:lnTo>
                    <a:lnTo>
                      <a:pt x="6" y="14"/>
                    </a:lnTo>
                    <a:lnTo>
                      <a:pt x="10" y="15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2" y="6"/>
                    </a:lnTo>
                    <a:lnTo>
                      <a:pt x="11" y="3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1124">
                <a:extLst>
                  <a:ext uri="{FF2B5EF4-FFF2-40B4-BE49-F238E27FC236}">
                    <a16:creationId xmlns:a16="http://schemas.microsoft.com/office/drawing/2014/main" id="{5FE5A5E8-71F4-E050-2B13-3A6B160058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1448"/>
                <a:ext cx="2" cy="2"/>
              </a:xfrm>
              <a:custGeom>
                <a:avLst/>
                <a:gdLst>
                  <a:gd name="T0" fmla="*/ 13 w 13"/>
                  <a:gd name="T1" fmla="*/ 0 h 10"/>
                  <a:gd name="T2" fmla="*/ 8 w 13"/>
                  <a:gd name="T3" fmla="*/ 0 h 10"/>
                  <a:gd name="T4" fmla="*/ 5 w 13"/>
                  <a:gd name="T5" fmla="*/ 3 h 10"/>
                  <a:gd name="T6" fmla="*/ 2 w 13"/>
                  <a:gd name="T7" fmla="*/ 4 h 10"/>
                  <a:gd name="T8" fmla="*/ 0 w 13"/>
                  <a:gd name="T9" fmla="*/ 7 h 10"/>
                  <a:gd name="T10" fmla="*/ 2 w 13"/>
                  <a:gd name="T11" fmla="*/ 10 h 10"/>
                  <a:gd name="T12" fmla="*/ 3 w 13"/>
                  <a:gd name="T13" fmla="*/ 9 h 10"/>
                  <a:gd name="T14" fmla="*/ 6 w 13"/>
                  <a:gd name="T15" fmla="*/ 8 h 10"/>
                  <a:gd name="T16" fmla="*/ 10 w 13"/>
                  <a:gd name="T17" fmla="*/ 2 h 10"/>
                  <a:gd name="T18" fmla="*/ 13 w 13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0">
                    <a:moveTo>
                      <a:pt x="13" y="0"/>
                    </a:moveTo>
                    <a:lnTo>
                      <a:pt x="8" y="0"/>
                    </a:lnTo>
                    <a:lnTo>
                      <a:pt x="5" y="3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2" y="10"/>
                    </a:lnTo>
                    <a:lnTo>
                      <a:pt x="3" y="9"/>
                    </a:lnTo>
                    <a:lnTo>
                      <a:pt x="6" y="8"/>
                    </a:lnTo>
                    <a:lnTo>
                      <a:pt x="10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1125">
                <a:extLst>
                  <a:ext uri="{FF2B5EF4-FFF2-40B4-BE49-F238E27FC236}">
                    <a16:creationId xmlns:a16="http://schemas.microsoft.com/office/drawing/2014/main" id="{6A3F9306-B705-3AFC-B02E-6EE557BA6D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446"/>
                <a:ext cx="1" cy="1"/>
              </a:xfrm>
              <a:custGeom>
                <a:avLst/>
                <a:gdLst>
                  <a:gd name="T0" fmla="*/ 5 w 6"/>
                  <a:gd name="T1" fmla="*/ 4 h 6"/>
                  <a:gd name="T2" fmla="*/ 3 w 6"/>
                  <a:gd name="T3" fmla="*/ 1 h 6"/>
                  <a:gd name="T4" fmla="*/ 0 w 6"/>
                  <a:gd name="T5" fmla="*/ 0 h 6"/>
                  <a:gd name="T6" fmla="*/ 0 w 6"/>
                  <a:gd name="T7" fmla="*/ 4 h 6"/>
                  <a:gd name="T8" fmla="*/ 3 w 6"/>
                  <a:gd name="T9" fmla="*/ 6 h 6"/>
                  <a:gd name="T10" fmla="*/ 3 w 6"/>
                  <a:gd name="T11" fmla="*/ 5 h 6"/>
                  <a:gd name="T12" fmla="*/ 5 w 6"/>
                  <a:gd name="T13" fmla="*/ 5 h 6"/>
                  <a:gd name="T14" fmla="*/ 6 w 6"/>
                  <a:gd name="T15" fmla="*/ 5 h 6"/>
                  <a:gd name="T16" fmla="*/ 5 w 6"/>
                  <a:gd name="T1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5" y="4"/>
                    </a:moveTo>
                    <a:lnTo>
                      <a:pt x="3" y="1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3" y="6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6" y="5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1126">
                <a:extLst>
                  <a:ext uri="{FF2B5EF4-FFF2-40B4-BE49-F238E27FC236}">
                    <a16:creationId xmlns:a16="http://schemas.microsoft.com/office/drawing/2014/main" id="{D364C3AB-EF6B-B41B-3C06-891EF9C12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430"/>
                <a:ext cx="1" cy="2"/>
              </a:xfrm>
              <a:custGeom>
                <a:avLst/>
                <a:gdLst>
                  <a:gd name="T0" fmla="*/ 5 w 6"/>
                  <a:gd name="T1" fmla="*/ 5 h 8"/>
                  <a:gd name="T2" fmla="*/ 6 w 6"/>
                  <a:gd name="T3" fmla="*/ 3 h 8"/>
                  <a:gd name="T4" fmla="*/ 3 w 6"/>
                  <a:gd name="T5" fmla="*/ 0 h 8"/>
                  <a:gd name="T6" fmla="*/ 0 w 6"/>
                  <a:gd name="T7" fmla="*/ 2 h 8"/>
                  <a:gd name="T8" fmla="*/ 1 w 6"/>
                  <a:gd name="T9" fmla="*/ 6 h 8"/>
                  <a:gd name="T10" fmla="*/ 3 w 6"/>
                  <a:gd name="T11" fmla="*/ 8 h 8"/>
                  <a:gd name="T12" fmla="*/ 3 w 6"/>
                  <a:gd name="T13" fmla="*/ 6 h 8"/>
                  <a:gd name="T14" fmla="*/ 4 w 6"/>
                  <a:gd name="T15" fmla="*/ 6 h 8"/>
                  <a:gd name="T16" fmla="*/ 5 w 6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8">
                    <a:moveTo>
                      <a:pt x="5" y="5"/>
                    </a:moveTo>
                    <a:lnTo>
                      <a:pt x="6" y="3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1" y="6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4" y="6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1127">
                <a:extLst>
                  <a:ext uri="{FF2B5EF4-FFF2-40B4-BE49-F238E27FC236}">
                    <a16:creationId xmlns:a16="http://schemas.microsoft.com/office/drawing/2014/main" id="{EF966FCB-3345-2F5B-2B1E-85AF6D6E6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437"/>
                <a:ext cx="1" cy="2"/>
              </a:xfrm>
              <a:custGeom>
                <a:avLst/>
                <a:gdLst>
                  <a:gd name="T0" fmla="*/ 5 w 5"/>
                  <a:gd name="T1" fmla="*/ 3 h 7"/>
                  <a:gd name="T2" fmla="*/ 2 w 5"/>
                  <a:gd name="T3" fmla="*/ 0 h 7"/>
                  <a:gd name="T4" fmla="*/ 0 w 5"/>
                  <a:gd name="T5" fmla="*/ 1 h 7"/>
                  <a:gd name="T6" fmla="*/ 1 w 5"/>
                  <a:gd name="T7" fmla="*/ 5 h 7"/>
                  <a:gd name="T8" fmla="*/ 1 w 5"/>
                  <a:gd name="T9" fmla="*/ 6 h 7"/>
                  <a:gd name="T10" fmla="*/ 3 w 5"/>
                  <a:gd name="T11" fmla="*/ 7 h 7"/>
                  <a:gd name="T12" fmla="*/ 3 w 5"/>
                  <a:gd name="T13" fmla="*/ 6 h 7"/>
                  <a:gd name="T14" fmla="*/ 5 w 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7">
                    <a:moveTo>
                      <a:pt x="5" y="3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5"/>
                    </a:lnTo>
                    <a:lnTo>
                      <a:pt x="1" y="6"/>
                    </a:lnTo>
                    <a:lnTo>
                      <a:pt x="3" y="7"/>
                    </a:lnTo>
                    <a:lnTo>
                      <a:pt x="3" y="6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1128">
                <a:extLst>
                  <a:ext uri="{FF2B5EF4-FFF2-40B4-BE49-F238E27FC236}">
                    <a16:creationId xmlns:a16="http://schemas.microsoft.com/office/drawing/2014/main" id="{21E80E94-9343-F553-4039-8C562908B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1" y="1443"/>
                <a:ext cx="1" cy="1"/>
              </a:xfrm>
              <a:custGeom>
                <a:avLst/>
                <a:gdLst>
                  <a:gd name="T0" fmla="*/ 3 w 8"/>
                  <a:gd name="T1" fmla="*/ 0 h 6"/>
                  <a:gd name="T2" fmla="*/ 0 w 8"/>
                  <a:gd name="T3" fmla="*/ 0 h 6"/>
                  <a:gd name="T4" fmla="*/ 1 w 8"/>
                  <a:gd name="T5" fmla="*/ 3 h 6"/>
                  <a:gd name="T6" fmla="*/ 2 w 8"/>
                  <a:gd name="T7" fmla="*/ 3 h 6"/>
                  <a:gd name="T8" fmla="*/ 3 w 8"/>
                  <a:gd name="T9" fmla="*/ 6 h 6"/>
                  <a:gd name="T10" fmla="*/ 5 w 8"/>
                  <a:gd name="T11" fmla="*/ 6 h 6"/>
                  <a:gd name="T12" fmla="*/ 8 w 8"/>
                  <a:gd name="T13" fmla="*/ 3 h 6"/>
                  <a:gd name="T14" fmla="*/ 7 w 8"/>
                  <a:gd name="T15" fmla="*/ 0 h 6"/>
                  <a:gd name="T16" fmla="*/ 3 w 8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">
                    <a:moveTo>
                      <a:pt x="3" y="0"/>
                    </a:moveTo>
                    <a:lnTo>
                      <a:pt x="0" y="0"/>
                    </a:lnTo>
                    <a:lnTo>
                      <a:pt x="1" y="3"/>
                    </a:lnTo>
                    <a:lnTo>
                      <a:pt x="2" y="3"/>
                    </a:lnTo>
                    <a:lnTo>
                      <a:pt x="3" y="6"/>
                    </a:lnTo>
                    <a:lnTo>
                      <a:pt x="5" y="6"/>
                    </a:lnTo>
                    <a:lnTo>
                      <a:pt x="8" y="3"/>
                    </a:lnTo>
                    <a:lnTo>
                      <a:pt x="7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1129">
                <a:extLst>
                  <a:ext uri="{FF2B5EF4-FFF2-40B4-BE49-F238E27FC236}">
                    <a16:creationId xmlns:a16="http://schemas.microsoft.com/office/drawing/2014/main" id="{CFDB4FFC-5C9F-38BB-5C13-44EF8332C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8" y="1446"/>
                <a:ext cx="2" cy="2"/>
              </a:xfrm>
              <a:custGeom>
                <a:avLst/>
                <a:gdLst>
                  <a:gd name="T0" fmla="*/ 4 w 7"/>
                  <a:gd name="T1" fmla="*/ 8 h 10"/>
                  <a:gd name="T2" fmla="*/ 6 w 7"/>
                  <a:gd name="T3" fmla="*/ 6 h 10"/>
                  <a:gd name="T4" fmla="*/ 7 w 7"/>
                  <a:gd name="T5" fmla="*/ 2 h 10"/>
                  <a:gd name="T6" fmla="*/ 6 w 7"/>
                  <a:gd name="T7" fmla="*/ 0 h 10"/>
                  <a:gd name="T8" fmla="*/ 6 w 7"/>
                  <a:gd name="T9" fmla="*/ 2 h 10"/>
                  <a:gd name="T10" fmla="*/ 2 w 7"/>
                  <a:gd name="T11" fmla="*/ 6 h 10"/>
                  <a:gd name="T12" fmla="*/ 0 w 7"/>
                  <a:gd name="T13" fmla="*/ 9 h 10"/>
                  <a:gd name="T14" fmla="*/ 0 w 7"/>
                  <a:gd name="T15" fmla="*/ 10 h 10"/>
                  <a:gd name="T16" fmla="*/ 1 w 7"/>
                  <a:gd name="T17" fmla="*/ 9 h 10"/>
                  <a:gd name="T18" fmla="*/ 4 w 7"/>
                  <a:gd name="T1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10">
                    <a:moveTo>
                      <a:pt x="4" y="8"/>
                    </a:moveTo>
                    <a:lnTo>
                      <a:pt x="6" y="6"/>
                    </a:lnTo>
                    <a:lnTo>
                      <a:pt x="7" y="2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0" y="9"/>
                    </a:lnTo>
                    <a:lnTo>
                      <a:pt x="0" y="10"/>
                    </a:lnTo>
                    <a:lnTo>
                      <a:pt x="1" y="9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1130">
                <a:extLst>
                  <a:ext uri="{FF2B5EF4-FFF2-40B4-BE49-F238E27FC236}">
                    <a16:creationId xmlns:a16="http://schemas.microsoft.com/office/drawing/2014/main" id="{37B4CDDB-3551-79E5-BB99-58FA2FEEDC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452"/>
                <a:ext cx="2" cy="2"/>
              </a:xfrm>
              <a:custGeom>
                <a:avLst/>
                <a:gdLst>
                  <a:gd name="T0" fmla="*/ 11 w 12"/>
                  <a:gd name="T1" fmla="*/ 4 h 12"/>
                  <a:gd name="T2" fmla="*/ 6 w 12"/>
                  <a:gd name="T3" fmla="*/ 3 h 12"/>
                  <a:gd name="T4" fmla="*/ 1 w 12"/>
                  <a:gd name="T5" fmla="*/ 0 h 12"/>
                  <a:gd name="T6" fmla="*/ 0 w 12"/>
                  <a:gd name="T7" fmla="*/ 0 h 12"/>
                  <a:gd name="T8" fmla="*/ 3 w 12"/>
                  <a:gd name="T9" fmla="*/ 4 h 12"/>
                  <a:gd name="T10" fmla="*/ 6 w 12"/>
                  <a:gd name="T11" fmla="*/ 9 h 12"/>
                  <a:gd name="T12" fmla="*/ 6 w 12"/>
                  <a:gd name="T13" fmla="*/ 11 h 12"/>
                  <a:gd name="T14" fmla="*/ 7 w 12"/>
                  <a:gd name="T15" fmla="*/ 12 h 12"/>
                  <a:gd name="T16" fmla="*/ 9 w 12"/>
                  <a:gd name="T17" fmla="*/ 11 h 12"/>
                  <a:gd name="T18" fmla="*/ 11 w 12"/>
                  <a:gd name="T19" fmla="*/ 9 h 12"/>
                  <a:gd name="T20" fmla="*/ 11 w 12"/>
                  <a:gd name="T21" fmla="*/ 7 h 12"/>
                  <a:gd name="T22" fmla="*/ 12 w 12"/>
                  <a:gd name="T23" fmla="*/ 4 h 12"/>
                  <a:gd name="T24" fmla="*/ 11 w 12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11" y="4"/>
                    </a:moveTo>
                    <a:lnTo>
                      <a:pt x="6" y="3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3" y="4"/>
                    </a:lnTo>
                    <a:lnTo>
                      <a:pt x="6" y="9"/>
                    </a:lnTo>
                    <a:lnTo>
                      <a:pt x="6" y="11"/>
                    </a:lnTo>
                    <a:lnTo>
                      <a:pt x="7" y="12"/>
                    </a:lnTo>
                    <a:lnTo>
                      <a:pt x="9" y="11"/>
                    </a:lnTo>
                    <a:lnTo>
                      <a:pt x="11" y="9"/>
                    </a:lnTo>
                    <a:lnTo>
                      <a:pt x="11" y="7"/>
                    </a:lnTo>
                    <a:lnTo>
                      <a:pt x="12" y="4"/>
                    </a:ln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131">
                <a:extLst>
                  <a:ext uri="{FF2B5EF4-FFF2-40B4-BE49-F238E27FC236}">
                    <a16:creationId xmlns:a16="http://schemas.microsoft.com/office/drawing/2014/main" id="{347CF054-A94D-CE09-2824-5E99E3BB3B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4" y="1452"/>
                <a:ext cx="2" cy="1"/>
              </a:xfrm>
              <a:custGeom>
                <a:avLst/>
                <a:gdLst>
                  <a:gd name="T0" fmla="*/ 2 w 10"/>
                  <a:gd name="T1" fmla="*/ 0 h 8"/>
                  <a:gd name="T2" fmla="*/ 0 w 10"/>
                  <a:gd name="T3" fmla="*/ 2 h 8"/>
                  <a:gd name="T4" fmla="*/ 0 w 10"/>
                  <a:gd name="T5" fmla="*/ 8 h 8"/>
                  <a:gd name="T6" fmla="*/ 3 w 10"/>
                  <a:gd name="T7" fmla="*/ 6 h 8"/>
                  <a:gd name="T8" fmla="*/ 3 w 10"/>
                  <a:gd name="T9" fmla="*/ 4 h 8"/>
                  <a:gd name="T10" fmla="*/ 6 w 10"/>
                  <a:gd name="T11" fmla="*/ 5 h 8"/>
                  <a:gd name="T12" fmla="*/ 8 w 10"/>
                  <a:gd name="T13" fmla="*/ 6 h 8"/>
                  <a:gd name="T14" fmla="*/ 8 w 10"/>
                  <a:gd name="T15" fmla="*/ 5 h 8"/>
                  <a:gd name="T16" fmla="*/ 8 w 10"/>
                  <a:gd name="T17" fmla="*/ 4 h 8"/>
                  <a:gd name="T18" fmla="*/ 10 w 10"/>
                  <a:gd name="T19" fmla="*/ 4 h 8"/>
                  <a:gd name="T20" fmla="*/ 7 w 10"/>
                  <a:gd name="T21" fmla="*/ 0 h 8"/>
                  <a:gd name="T22" fmla="*/ 2 w 10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2" y="0"/>
                    </a:moveTo>
                    <a:lnTo>
                      <a:pt x="0" y="2"/>
                    </a:lnTo>
                    <a:lnTo>
                      <a:pt x="0" y="8"/>
                    </a:lnTo>
                    <a:lnTo>
                      <a:pt x="3" y="6"/>
                    </a:lnTo>
                    <a:lnTo>
                      <a:pt x="3" y="4"/>
                    </a:lnTo>
                    <a:lnTo>
                      <a:pt x="6" y="5"/>
                    </a:lnTo>
                    <a:lnTo>
                      <a:pt x="8" y="6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10" y="4"/>
                    </a:lnTo>
                    <a:lnTo>
                      <a:pt x="7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1132">
                <a:extLst>
                  <a:ext uri="{FF2B5EF4-FFF2-40B4-BE49-F238E27FC236}">
                    <a16:creationId xmlns:a16="http://schemas.microsoft.com/office/drawing/2014/main" id="{37C82611-A00A-FAB5-C693-C203C97D2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437"/>
                <a:ext cx="1" cy="1"/>
              </a:xfrm>
              <a:custGeom>
                <a:avLst/>
                <a:gdLst>
                  <a:gd name="T0" fmla="*/ 0 w 6"/>
                  <a:gd name="T1" fmla="*/ 4 h 7"/>
                  <a:gd name="T2" fmla="*/ 0 w 6"/>
                  <a:gd name="T3" fmla="*/ 7 h 7"/>
                  <a:gd name="T4" fmla="*/ 4 w 6"/>
                  <a:gd name="T5" fmla="*/ 5 h 7"/>
                  <a:gd name="T6" fmla="*/ 6 w 6"/>
                  <a:gd name="T7" fmla="*/ 3 h 7"/>
                  <a:gd name="T8" fmla="*/ 5 w 6"/>
                  <a:gd name="T9" fmla="*/ 0 h 7"/>
                  <a:gd name="T10" fmla="*/ 4 w 6"/>
                  <a:gd name="T11" fmla="*/ 0 h 7"/>
                  <a:gd name="T12" fmla="*/ 0 w 6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7">
                    <a:moveTo>
                      <a:pt x="0" y="4"/>
                    </a:moveTo>
                    <a:lnTo>
                      <a:pt x="0" y="7"/>
                    </a:lnTo>
                    <a:lnTo>
                      <a:pt x="4" y="5"/>
                    </a:lnTo>
                    <a:lnTo>
                      <a:pt x="6" y="3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1133">
                <a:extLst>
                  <a:ext uri="{FF2B5EF4-FFF2-40B4-BE49-F238E27FC236}">
                    <a16:creationId xmlns:a16="http://schemas.microsoft.com/office/drawing/2014/main" id="{E3E4894B-AE48-437D-645C-41C876B2FD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441"/>
                <a:ext cx="1" cy="1"/>
              </a:xfrm>
              <a:custGeom>
                <a:avLst/>
                <a:gdLst>
                  <a:gd name="T0" fmla="*/ 0 w 4"/>
                  <a:gd name="T1" fmla="*/ 2 h 5"/>
                  <a:gd name="T2" fmla="*/ 0 w 4"/>
                  <a:gd name="T3" fmla="*/ 4 h 5"/>
                  <a:gd name="T4" fmla="*/ 3 w 4"/>
                  <a:gd name="T5" fmla="*/ 5 h 5"/>
                  <a:gd name="T6" fmla="*/ 4 w 4"/>
                  <a:gd name="T7" fmla="*/ 2 h 5"/>
                  <a:gd name="T8" fmla="*/ 0 w 4"/>
                  <a:gd name="T9" fmla="*/ 0 h 5"/>
                  <a:gd name="T10" fmla="*/ 0 w 4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5">
                    <a:moveTo>
                      <a:pt x="0" y="2"/>
                    </a:moveTo>
                    <a:lnTo>
                      <a:pt x="0" y="4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1134">
                <a:extLst>
                  <a:ext uri="{FF2B5EF4-FFF2-40B4-BE49-F238E27FC236}">
                    <a16:creationId xmlns:a16="http://schemas.microsoft.com/office/drawing/2014/main" id="{90E072CD-1840-CD9D-A09B-2397BB23C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5" y="1445"/>
                <a:ext cx="1" cy="1"/>
              </a:xfrm>
              <a:custGeom>
                <a:avLst/>
                <a:gdLst>
                  <a:gd name="T0" fmla="*/ 4 w 4"/>
                  <a:gd name="T1" fmla="*/ 4 h 4"/>
                  <a:gd name="T2" fmla="*/ 4 w 4"/>
                  <a:gd name="T3" fmla="*/ 1 h 4"/>
                  <a:gd name="T4" fmla="*/ 4 w 4"/>
                  <a:gd name="T5" fmla="*/ 0 h 4"/>
                  <a:gd name="T6" fmla="*/ 1 w 4"/>
                  <a:gd name="T7" fmla="*/ 0 h 4"/>
                  <a:gd name="T8" fmla="*/ 0 w 4"/>
                  <a:gd name="T9" fmla="*/ 1 h 4"/>
                  <a:gd name="T10" fmla="*/ 1 w 4"/>
                  <a:gd name="T11" fmla="*/ 3 h 4"/>
                  <a:gd name="T12" fmla="*/ 2 w 4"/>
                  <a:gd name="T13" fmla="*/ 4 h 4"/>
                  <a:gd name="T14" fmla="*/ 4 w 4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4"/>
                    </a:moveTo>
                    <a:lnTo>
                      <a:pt x="4" y="1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2" y="4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135">
                <a:extLst>
                  <a:ext uri="{FF2B5EF4-FFF2-40B4-BE49-F238E27FC236}">
                    <a16:creationId xmlns:a16="http://schemas.microsoft.com/office/drawing/2014/main" id="{F9251CEE-0F67-912B-5A63-21D43946F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449"/>
                <a:ext cx="2" cy="2"/>
              </a:xfrm>
              <a:custGeom>
                <a:avLst/>
                <a:gdLst>
                  <a:gd name="T0" fmla="*/ 4 w 9"/>
                  <a:gd name="T1" fmla="*/ 0 h 8"/>
                  <a:gd name="T2" fmla="*/ 0 w 9"/>
                  <a:gd name="T3" fmla="*/ 1 h 8"/>
                  <a:gd name="T4" fmla="*/ 0 w 9"/>
                  <a:gd name="T5" fmla="*/ 3 h 8"/>
                  <a:gd name="T6" fmla="*/ 3 w 9"/>
                  <a:gd name="T7" fmla="*/ 8 h 8"/>
                  <a:gd name="T8" fmla="*/ 5 w 9"/>
                  <a:gd name="T9" fmla="*/ 7 h 8"/>
                  <a:gd name="T10" fmla="*/ 3 w 9"/>
                  <a:gd name="T11" fmla="*/ 3 h 8"/>
                  <a:gd name="T12" fmla="*/ 5 w 9"/>
                  <a:gd name="T13" fmla="*/ 3 h 8"/>
                  <a:gd name="T14" fmla="*/ 9 w 9"/>
                  <a:gd name="T15" fmla="*/ 3 h 8"/>
                  <a:gd name="T16" fmla="*/ 9 w 9"/>
                  <a:gd name="T17" fmla="*/ 2 h 8"/>
                  <a:gd name="T18" fmla="*/ 4 w 9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8">
                    <a:moveTo>
                      <a:pt x="4" y="0"/>
                    </a:moveTo>
                    <a:lnTo>
                      <a:pt x="0" y="1"/>
                    </a:lnTo>
                    <a:lnTo>
                      <a:pt x="0" y="3"/>
                    </a:lnTo>
                    <a:lnTo>
                      <a:pt x="3" y="8"/>
                    </a:lnTo>
                    <a:lnTo>
                      <a:pt x="5" y="7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1136">
                <a:extLst>
                  <a:ext uri="{FF2B5EF4-FFF2-40B4-BE49-F238E27FC236}">
                    <a16:creationId xmlns:a16="http://schemas.microsoft.com/office/drawing/2014/main" id="{E5407911-AEFD-5986-71B5-D91055E78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431"/>
                <a:ext cx="2" cy="3"/>
              </a:xfrm>
              <a:custGeom>
                <a:avLst/>
                <a:gdLst>
                  <a:gd name="T0" fmla="*/ 8 w 12"/>
                  <a:gd name="T1" fmla="*/ 7 h 13"/>
                  <a:gd name="T2" fmla="*/ 4 w 12"/>
                  <a:gd name="T3" fmla="*/ 5 h 13"/>
                  <a:gd name="T4" fmla="*/ 4 w 12"/>
                  <a:gd name="T5" fmla="*/ 3 h 13"/>
                  <a:gd name="T6" fmla="*/ 2 w 12"/>
                  <a:gd name="T7" fmla="*/ 0 h 13"/>
                  <a:gd name="T8" fmla="*/ 1 w 12"/>
                  <a:gd name="T9" fmla="*/ 1 h 13"/>
                  <a:gd name="T10" fmla="*/ 1 w 12"/>
                  <a:gd name="T11" fmla="*/ 5 h 13"/>
                  <a:gd name="T12" fmla="*/ 0 w 12"/>
                  <a:gd name="T13" fmla="*/ 6 h 13"/>
                  <a:gd name="T14" fmla="*/ 3 w 12"/>
                  <a:gd name="T15" fmla="*/ 7 h 13"/>
                  <a:gd name="T16" fmla="*/ 6 w 12"/>
                  <a:gd name="T17" fmla="*/ 7 h 13"/>
                  <a:gd name="T18" fmla="*/ 8 w 12"/>
                  <a:gd name="T19" fmla="*/ 11 h 13"/>
                  <a:gd name="T20" fmla="*/ 9 w 12"/>
                  <a:gd name="T21" fmla="*/ 12 h 13"/>
                  <a:gd name="T22" fmla="*/ 12 w 12"/>
                  <a:gd name="T23" fmla="*/ 13 h 13"/>
                  <a:gd name="T24" fmla="*/ 12 w 12"/>
                  <a:gd name="T25" fmla="*/ 11 h 13"/>
                  <a:gd name="T26" fmla="*/ 12 w 12"/>
                  <a:gd name="T27" fmla="*/ 10 h 13"/>
                  <a:gd name="T28" fmla="*/ 8 w 12"/>
                  <a:gd name="T29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13">
                    <a:moveTo>
                      <a:pt x="8" y="7"/>
                    </a:moveTo>
                    <a:lnTo>
                      <a:pt x="4" y="5"/>
                    </a:lnTo>
                    <a:lnTo>
                      <a:pt x="4" y="3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1" y="5"/>
                    </a:lnTo>
                    <a:lnTo>
                      <a:pt x="0" y="6"/>
                    </a:lnTo>
                    <a:lnTo>
                      <a:pt x="3" y="7"/>
                    </a:lnTo>
                    <a:lnTo>
                      <a:pt x="6" y="7"/>
                    </a:lnTo>
                    <a:lnTo>
                      <a:pt x="8" y="11"/>
                    </a:lnTo>
                    <a:lnTo>
                      <a:pt x="9" y="12"/>
                    </a:lnTo>
                    <a:lnTo>
                      <a:pt x="12" y="13"/>
                    </a:lnTo>
                    <a:lnTo>
                      <a:pt x="12" y="11"/>
                    </a:lnTo>
                    <a:lnTo>
                      <a:pt x="12" y="10"/>
                    </a:lnTo>
                    <a:lnTo>
                      <a:pt x="8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1137">
                <a:extLst>
                  <a:ext uri="{FF2B5EF4-FFF2-40B4-BE49-F238E27FC236}">
                    <a16:creationId xmlns:a16="http://schemas.microsoft.com/office/drawing/2014/main" id="{45F2A695-CA5D-37A2-8FBB-D39F9F4B8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" y="1444"/>
                <a:ext cx="2" cy="3"/>
              </a:xfrm>
              <a:custGeom>
                <a:avLst/>
                <a:gdLst>
                  <a:gd name="T0" fmla="*/ 5 w 12"/>
                  <a:gd name="T1" fmla="*/ 11 h 15"/>
                  <a:gd name="T2" fmla="*/ 6 w 12"/>
                  <a:gd name="T3" fmla="*/ 14 h 15"/>
                  <a:gd name="T4" fmla="*/ 10 w 12"/>
                  <a:gd name="T5" fmla="*/ 15 h 15"/>
                  <a:gd name="T6" fmla="*/ 10 w 12"/>
                  <a:gd name="T7" fmla="*/ 12 h 15"/>
                  <a:gd name="T8" fmla="*/ 10 w 12"/>
                  <a:gd name="T9" fmla="*/ 11 h 15"/>
                  <a:gd name="T10" fmla="*/ 11 w 12"/>
                  <a:gd name="T11" fmla="*/ 11 h 15"/>
                  <a:gd name="T12" fmla="*/ 12 w 12"/>
                  <a:gd name="T13" fmla="*/ 6 h 15"/>
                  <a:gd name="T14" fmla="*/ 11 w 12"/>
                  <a:gd name="T15" fmla="*/ 3 h 15"/>
                  <a:gd name="T16" fmla="*/ 11 w 12"/>
                  <a:gd name="T17" fmla="*/ 1 h 15"/>
                  <a:gd name="T18" fmla="*/ 10 w 12"/>
                  <a:gd name="T19" fmla="*/ 0 h 15"/>
                  <a:gd name="T20" fmla="*/ 5 w 12"/>
                  <a:gd name="T21" fmla="*/ 0 h 15"/>
                  <a:gd name="T22" fmla="*/ 3 w 12"/>
                  <a:gd name="T23" fmla="*/ 3 h 15"/>
                  <a:gd name="T24" fmla="*/ 0 w 12"/>
                  <a:gd name="T25" fmla="*/ 5 h 15"/>
                  <a:gd name="T26" fmla="*/ 5 w 12"/>
                  <a:gd name="T2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5">
                    <a:moveTo>
                      <a:pt x="5" y="11"/>
                    </a:moveTo>
                    <a:lnTo>
                      <a:pt x="6" y="14"/>
                    </a:lnTo>
                    <a:lnTo>
                      <a:pt x="10" y="15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1" y="11"/>
                    </a:lnTo>
                    <a:lnTo>
                      <a:pt x="12" y="6"/>
                    </a:lnTo>
                    <a:lnTo>
                      <a:pt x="11" y="3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5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138">
                <a:extLst>
                  <a:ext uri="{FF2B5EF4-FFF2-40B4-BE49-F238E27FC236}">
                    <a16:creationId xmlns:a16="http://schemas.microsoft.com/office/drawing/2014/main" id="{4BE37029-82E1-BB75-DC64-44331BDD8B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1448"/>
                <a:ext cx="2" cy="2"/>
              </a:xfrm>
              <a:custGeom>
                <a:avLst/>
                <a:gdLst>
                  <a:gd name="T0" fmla="*/ 13 w 13"/>
                  <a:gd name="T1" fmla="*/ 0 h 10"/>
                  <a:gd name="T2" fmla="*/ 10 w 13"/>
                  <a:gd name="T3" fmla="*/ 2 h 10"/>
                  <a:gd name="T4" fmla="*/ 6 w 13"/>
                  <a:gd name="T5" fmla="*/ 8 h 10"/>
                  <a:gd name="T6" fmla="*/ 3 w 13"/>
                  <a:gd name="T7" fmla="*/ 9 h 10"/>
                  <a:gd name="T8" fmla="*/ 2 w 13"/>
                  <a:gd name="T9" fmla="*/ 10 h 10"/>
                  <a:gd name="T10" fmla="*/ 0 w 13"/>
                  <a:gd name="T11" fmla="*/ 7 h 10"/>
                  <a:gd name="T12" fmla="*/ 2 w 13"/>
                  <a:gd name="T13" fmla="*/ 4 h 10"/>
                  <a:gd name="T14" fmla="*/ 5 w 13"/>
                  <a:gd name="T15" fmla="*/ 3 h 10"/>
                  <a:gd name="T16" fmla="*/ 8 w 13"/>
                  <a:gd name="T17" fmla="*/ 0 h 10"/>
                  <a:gd name="T18" fmla="*/ 13 w 13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0">
                    <a:moveTo>
                      <a:pt x="13" y="0"/>
                    </a:moveTo>
                    <a:lnTo>
                      <a:pt x="10" y="2"/>
                    </a:lnTo>
                    <a:lnTo>
                      <a:pt x="6" y="8"/>
                    </a:lnTo>
                    <a:lnTo>
                      <a:pt x="3" y="9"/>
                    </a:lnTo>
                    <a:lnTo>
                      <a:pt x="2" y="10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3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139">
                <a:extLst>
                  <a:ext uri="{FF2B5EF4-FFF2-40B4-BE49-F238E27FC236}">
                    <a16:creationId xmlns:a16="http://schemas.microsoft.com/office/drawing/2014/main" id="{5EE79878-6304-6263-B721-15FECC193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446"/>
                <a:ext cx="1" cy="1"/>
              </a:xfrm>
              <a:custGeom>
                <a:avLst/>
                <a:gdLst>
                  <a:gd name="T0" fmla="*/ 5 w 6"/>
                  <a:gd name="T1" fmla="*/ 4 h 6"/>
                  <a:gd name="T2" fmla="*/ 6 w 6"/>
                  <a:gd name="T3" fmla="*/ 5 h 6"/>
                  <a:gd name="T4" fmla="*/ 5 w 6"/>
                  <a:gd name="T5" fmla="*/ 5 h 6"/>
                  <a:gd name="T6" fmla="*/ 3 w 6"/>
                  <a:gd name="T7" fmla="*/ 5 h 6"/>
                  <a:gd name="T8" fmla="*/ 3 w 6"/>
                  <a:gd name="T9" fmla="*/ 6 h 6"/>
                  <a:gd name="T10" fmla="*/ 0 w 6"/>
                  <a:gd name="T11" fmla="*/ 4 h 6"/>
                  <a:gd name="T12" fmla="*/ 0 w 6"/>
                  <a:gd name="T13" fmla="*/ 0 h 6"/>
                  <a:gd name="T14" fmla="*/ 3 w 6"/>
                  <a:gd name="T15" fmla="*/ 1 h 6"/>
                  <a:gd name="T16" fmla="*/ 5 w 6"/>
                  <a:gd name="T1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5" y="4"/>
                    </a:moveTo>
                    <a:lnTo>
                      <a:pt x="6" y="5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3" y="1"/>
                    </a:lnTo>
                    <a:lnTo>
                      <a:pt x="5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140">
                <a:extLst>
                  <a:ext uri="{FF2B5EF4-FFF2-40B4-BE49-F238E27FC236}">
                    <a16:creationId xmlns:a16="http://schemas.microsoft.com/office/drawing/2014/main" id="{8CD9BC98-17CE-17DC-E7DB-1371586E1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430"/>
                <a:ext cx="1" cy="2"/>
              </a:xfrm>
              <a:custGeom>
                <a:avLst/>
                <a:gdLst>
                  <a:gd name="T0" fmla="*/ 6 w 6"/>
                  <a:gd name="T1" fmla="*/ 3 h 8"/>
                  <a:gd name="T2" fmla="*/ 3 w 6"/>
                  <a:gd name="T3" fmla="*/ 0 h 8"/>
                  <a:gd name="T4" fmla="*/ 0 w 6"/>
                  <a:gd name="T5" fmla="*/ 2 h 8"/>
                  <a:gd name="T6" fmla="*/ 1 w 6"/>
                  <a:gd name="T7" fmla="*/ 6 h 8"/>
                  <a:gd name="T8" fmla="*/ 3 w 6"/>
                  <a:gd name="T9" fmla="*/ 8 h 8"/>
                  <a:gd name="T10" fmla="*/ 3 w 6"/>
                  <a:gd name="T11" fmla="*/ 6 h 8"/>
                  <a:gd name="T12" fmla="*/ 4 w 6"/>
                  <a:gd name="T13" fmla="*/ 6 h 8"/>
                  <a:gd name="T14" fmla="*/ 5 w 6"/>
                  <a:gd name="T15" fmla="*/ 5 h 8"/>
                  <a:gd name="T16" fmla="*/ 6 w 6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8">
                    <a:moveTo>
                      <a:pt x="6" y="3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1" y="6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4" y="6"/>
                    </a:lnTo>
                    <a:lnTo>
                      <a:pt x="5" y="5"/>
                    </a:lnTo>
                    <a:lnTo>
                      <a:pt x="6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141">
                <a:extLst>
                  <a:ext uri="{FF2B5EF4-FFF2-40B4-BE49-F238E27FC236}">
                    <a16:creationId xmlns:a16="http://schemas.microsoft.com/office/drawing/2014/main" id="{1574CFE8-1E94-7386-3B1D-0BA3E45C2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437"/>
                <a:ext cx="1" cy="2"/>
              </a:xfrm>
              <a:custGeom>
                <a:avLst/>
                <a:gdLst>
                  <a:gd name="T0" fmla="*/ 5 w 5"/>
                  <a:gd name="T1" fmla="*/ 3 h 7"/>
                  <a:gd name="T2" fmla="*/ 3 w 5"/>
                  <a:gd name="T3" fmla="*/ 6 h 7"/>
                  <a:gd name="T4" fmla="*/ 3 w 5"/>
                  <a:gd name="T5" fmla="*/ 7 h 7"/>
                  <a:gd name="T6" fmla="*/ 1 w 5"/>
                  <a:gd name="T7" fmla="*/ 6 h 7"/>
                  <a:gd name="T8" fmla="*/ 1 w 5"/>
                  <a:gd name="T9" fmla="*/ 5 h 7"/>
                  <a:gd name="T10" fmla="*/ 0 w 5"/>
                  <a:gd name="T11" fmla="*/ 1 h 7"/>
                  <a:gd name="T12" fmla="*/ 2 w 5"/>
                  <a:gd name="T13" fmla="*/ 0 h 7"/>
                  <a:gd name="T14" fmla="*/ 5 w 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7">
                    <a:moveTo>
                      <a:pt x="5" y="3"/>
                    </a:moveTo>
                    <a:lnTo>
                      <a:pt x="3" y="6"/>
                    </a:lnTo>
                    <a:lnTo>
                      <a:pt x="3" y="7"/>
                    </a:lnTo>
                    <a:lnTo>
                      <a:pt x="1" y="6"/>
                    </a:lnTo>
                    <a:lnTo>
                      <a:pt x="1" y="5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142">
                <a:extLst>
                  <a:ext uri="{FF2B5EF4-FFF2-40B4-BE49-F238E27FC236}">
                    <a16:creationId xmlns:a16="http://schemas.microsoft.com/office/drawing/2014/main" id="{5E21162D-BC71-4D41-7F22-6B86B2CA8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1" y="1443"/>
                <a:ext cx="1" cy="1"/>
              </a:xfrm>
              <a:custGeom>
                <a:avLst/>
                <a:gdLst>
                  <a:gd name="T0" fmla="*/ 1 w 8"/>
                  <a:gd name="T1" fmla="*/ 3 h 6"/>
                  <a:gd name="T2" fmla="*/ 2 w 8"/>
                  <a:gd name="T3" fmla="*/ 3 h 6"/>
                  <a:gd name="T4" fmla="*/ 3 w 8"/>
                  <a:gd name="T5" fmla="*/ 6 h 6"/>
                  <a:gd name="T6" fmla="*/ 5 w 8"/>
                  <a:gd name="T7" fmla="*/ 6 h 6"/>
                  <a:gd name="T8" fmla="*/ 8 w 8"/>
                  <a:gd name="T9" fmla="*/ 3 h 6"/>
                  <a:gd name="T10" fmla="*/ 7 w 8"/>
                  <a:gd name="T11" fmla="*/ 0 h 6"/>
                  <a:gd name="T12" fmla="*/ 3 w 8"/>
                  <a:gd name="T13" fmla="*/ 0 h 6"/>
                  <a:gd name="T14" fmla="*/ 0 w 8"/>
                  <a:gd name="T15" fmla="*/ 0 h 6"/>
                  <a:gd name="T16" fmla="*/ 1 w 8"/>
                  <a:gd name="T1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">
                    <a:moveTo>
                      <a:pt x="1" y="3"/>
                    </a:moveTo>
                    <a:lnTo>
                      <a:pt x="2" y="3"/>
                    </a:lnTo>
                    <a:lnTo>
                      <a:pt x="3" y="6"/>
                    </a:lnTo>
                    <a:lnTo>
                      <a:pt x="5" y="6"/>
                    </a:lnTo>
                    <a:lnTo>
                      <a:pt x="8" y="3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1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143">
                <a:extLst>
                  <a:ext uri="{FF2B5EF4-FFF2-40B4-BE49-F238E27FC236}">
                    <a16:creationId xmlns:a16="http://schemas.microsoft.com/office/drawing/2014/main" id="{424233C1-7526-AD58-40B8-305B74297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8" y="1446"/>
                <a:ext cx="2" cy="2"/>
              </a:xfrm>
              <a:custGeom>
                <a:avLst/>
                <a:gdLst>
                  <a:gd name="T0" fmla="*/ 6 w 7"/>
                  <a:gd name="T1" fmla="*/ 6 h 10"/>
                  <a:gd name="T2" fmla="*/ 7 w 7"/>
                  <a:gd name="T3" fmla="*/ 2 h 10"/>
                  <a:gd name="T4" fmla="*/ 6 w 7"/>
                  <a:gd name="T5" fmla="*/ 0 h 10"/>
                  <a:gd name="T6" fmla="*/ 6 w 7"/>
                  <a:gd name="T7" fmla="*/ 2 h 10"/>
                  <a:gd name="T8" fmla="*/ 2 w 7"/>
                  <a:gd name="T9" fmla="*/ 6 h 10"/>
                  <a:gd name="T10" fmla="*/ 0 w 7"/>
                  <a:gd name="T11" fmla="*/ 9 h 10"/>
                  <a:gd name="T12" fmla="*/ 0 w 7"/>
                  <a:gd name="T13" fmla="*/ 10 h 10"/>
                  <a:gd name="T14" fmla="*/ 1 w 7"/>
                  <a:gd name="T15" fmla="*/ 9 h 10"/>
                  <a:gd name="T16" fmla="*/ 4 w 7"/>
                  <a:gd name="T17" fmla="*/ 8 h 10"/>
                  <a:gd name="T18" fmla="*/ 6 w 7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10">
                    <a:moveTo>
                      <a:pt x="6" y="6"/>
                    </a:moveTo>
                    <a:lnTo>
                      <a:pt x="7" y="2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0" y="9"/>
                    </a:lnTo>
                    <a:lnTo>
                      <a:pt x="0" y="10"/>
                    </a:lnTo>
                    <a:lnTo>
                      <a:pt x="1" y="9"/>
                    </a:lnTo>
                    <a:lnTo>
                      <a:pt x="4" y="8"/>
                    </a:lnTo>
                    <a:lnTo>
                      <a:pt x="6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144">
                <a:extLst>
                  <a:ext uri="{FF2B5EF4-FFF2-40B4-BE49-F238E27FC236}">
                    <a16:creationId xmlns:a16="http://schemas.microsoft.com/office/drawing/2014/main" id="{71D681A3-8197-C9D2-3841-657EEF74F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452"/>
                <a:ext cx="2" cy="2"/>
              </a:xfrm>
              <a:custGeom>
                <a:avLst/>
                <a:gdLst>
                  <a:gd name="T0" fmla="*/ 11 w 12"/>
                  <a:gd name="T1" fmla="*/ 4 h 12"/>
                  <a:gd name="T2" fmla="*/ 12 w 12"/>
                  <a:gd name="T3" fmla="*/ 4 h 12"/>
                  <a:gd name="T4" fmla="*/ 11 w 12"/>
                  <a:gd name="T5" fmla="*/ 7 h 12"/>
                  <a:gd name="T6" fmla="*/ 11 w 12"/>
                  <a:gd name="T7" fmla="*/ 9 h 12"/>
                  <a:gd name="T8" fmla="*/ 9 w 12"/>
                  <a:gd name="T9" fmla="*/ 11 h 12"/>
                  <a:gd name="T10" fmla="*/ 7 w 12"/>
                  <a:gd name="T11" fmla="*/ 12 h 12"/>
                  <a:gd name="T12" fmla="*/ 6 w 12"/>
                  <a:gd name="T13" fmla="*/ 11 h 12"/>
                  <a:gd name="T14" fmla="*/ 6 w 12"/>
                  <a:gd name="T15" fmla="*/ 9 h 12"/>
                  <a:gd name="T16" fmla="*/ 3 w 12"/>
                  <a:gd name="T17" fmla="*/ 4 h 12"/>
                  <a:gd name="T18" fmla="*/ 0 w 12"/>
                  <a:gd name="T19" fmla="*/ 0 h 12"/>
                  <a:gd name="T20" fmla="*/ 1 w 12"/>
                  <a:gd name="T21" fmla="*/ 0 h 12"/>
                  <a:gd name="T22" fmla="*/ 6 w 12"/>
                  <a:gd name="T23" fmla="*/ 3 h 12"/>
                  <a:gd name="T24" fmla="*/ 11 w 12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11" y="4"/>
                    </a:moveTo>
                    <a:lnTo>
                      <a:pt x="12" y="4"/>
                    </a:lnTo>
                    <a:lnTo>
                      <a:pt x="11" y="7"/>
                    </a:lnTo>
                    <a:lnTo>
                      <a:pt x="11" y="9"/>
                    </a:lnTo>
                    <a:lnTo>
                      <a:pt x="9" y="11"/>
                    </a:lnTo>
                    <a:lnTo>
                      <a:pt x="7" y="12"/>
                    </a:lnTo>
                    <a:lnTo>
                      <a:pt x="6" y="11"/>
                    </a:lnTo>
                    <a:lnTo>
                      <a:pt x="6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6" y="3"/>
                    </a:lnTo>
                    <a:lnTo>
                      <a:pt x="11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1145">
                <a:extLst>
                  <a:ext uri="{FF2B5EF4-FFF2-40B4-BE49-F238E27FC236}">
                    <a16:creationId xmlns:a16="http://schemas.microsoft.com/office/drawing/2014/main" id="{D2A85CEA-F0CE-E2E3-D2B2-EDF26FAF1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4" y="1452"/>
                <a:ext cx="2" cy="1"/>
              </a:xfrm>
              <a:custGeom>
                <a:avLst/>
                <a:gdLst>
                  <a:gd name="T0" fmla="*/ 0 w 10"/>
                  <a:gd name="T1" fmla="*/ 8 h 8"/>
                  <a:gd name="T2" fmla="*/ 3 w 10"/>
                  <a:gd name="T3" fmla="*/ 6 h 8"/>
                  <a:gd name="T4" fmla="*/ 3 w 10"/>
                  <a:gd name="T5" fmla="*/ 4 h 8"/>
                  <a:gd name="T6" fmla="*/ 6 w 10"/>
                  <a:gd name="T7" fmla="*/ 5 h 8"/>
                  <a:gd name="T8" fmla="*/ 8 w 10"/>
                  <a:gd name="T9" fmla="*/ 6 h 8"/>
                  <a:gd name="T10" fmla="*/ 8 w 10"/>
                  <a:gd name="T11" fmla="*/ 5 h 8"/>
                  <a:gd name="T12" fmla="*/ 8 w 10"/>
                  <a:gd name="T13" fmla="*/ 4 h 8"/>
                  <a:gd name="T14" fmla="*/ 10 w 10"/>
                  <a:gd name="T15" fmla="*/ 4 h 8"/>
                  <a:gd name="T16" fmla="*/ 7 w 10"/>
                  <a:gd name="T17" fmla="*/ 0 h 8"/>
                  <a:gd name="T18" fmla="*/ 2 w 10"/>
                  <a:gd name="T19" fmla="*/ 0 h 8"/>
                  <a:gd name="T20" fmla="*/ 0 w 10"/>
                  <a:gd name="T21" fmla="*/ 2 h 8"/>
                  <a:gd name="T22" fmla="*/ 0 w 10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3" y="6"/>
                    </a:lnTo>
                    <a:lnTo>
                      <a:pt x="3" y="4"/>
                    </a:lnTo>
                    <a:lnTo>
                      <a:pt x="6" y="5"/>
                    </a:lnTo>
                    <a:lnTo>
                      <a:pt x="8" y="6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10" y="4"/>
                    </a:lnTo>
                    <a:lnTo>
                      <a:pt x="7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1146">
                <a:extLst>
                  <a:ext uri="{FF2B5EF4-FFF2-40B4-BE49-F238E27FC236}">
                    <a16:creationId xmlns:a16="http://schemas.microsoft.com/office/drawing/2014/main" id="{61136564-C286-1573-86F1-8EAA646BC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437"/>
                <a:ext cx="1" cy="1"/>
              </a:xfrm>
              <a:custGeom>
                <a:avLst/>
                <a:gdLst>
                  <a:gd name="T0" fmla="*/ 0 w 6"/>
                  <a:gd name="T1" fmla="*/ 7 h 7"/>
                  <a:gd name="T2" fmla="*/ 4 w 6"/>
                  <a:gd name="T3" fmla="*/ 5 h 7"/>
                  <a:gd name="T4" fmla="*/ 6 w 6"/>
                  <a:gd name="T5" fmla="*/ 3 h 7"/>
                  <a:gd name="T6" fmla="*/ 5 w 6"/>
                  <a:gd name="T7" fmla="*/ 0 h 7"/>
                  <a:gd name="T8" fmla="*/ 4 w 6"/>
                  <a:gd name="T9" fmla="*/ 0 h 7"/>
                  <a:gd name="T10" fmla="*/ 0 w 6"/>
                  <a:gd name="T11" fmla="*/ 4 h 7"/>
                  <a:gd name="T12" fmla="*/ 0 w 6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lnTo>
                      <a:pt x="4" y="5"/>
                    </a:lnTo>
                    <a:lnTo>
                      <a:pt x="6" y="3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147">
                <a:extLst>
                  <a:ext uri="{FF2B5EF4-FFF2-40B4-BE49-F238E27FC236}">
                    <a16:creationId xmlns:a16="http://schemas.microsoft.com/office/drawing/2014/main" id="{91A9E7EF-8C0F-986A-773E-F87DCE0AD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441"/>
                <a:ext cx="1" cy="1"/>
              </a:xfrm>
              <a:custGeom>
                <a:avLst/>
                <a:gdLst>
                  <a:gd name="T0" fmla="*/ 0 w 4"/>
                  <a:gd name="T1" fmla="*/ 2 h 5"/>
                  <a:gd name="T2" fmla="*/ 0 w 4"/>
                  <a:gd name="T3" fmla="*/ 0 h 5"/>
                  <a:gd name="T4" fmla="*/ 4 w 4"/>
                  <a:gd name="T5" fmla="*/ 2 h 5"/>
                  <a:gd name="T6" fmla="*/ 3 w 4"/>
                  <a:gd name="T7" fmla="*/ 5 h 5"/>
                  <a:gd name="T8" fmla="*/ 0 w 4"/>
                  <a:gd name="T9" fmla="*/ 4 h 5"/>
                  <a:gd name="T10" fmla="*/ 0 w 4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5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3" y="5"/>
                    </a:lnTo>
                    <a:lnTo>
                      <a:pt x="0" y="4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148">
                <a:extLst>
                  <a:ext uri="{FF2B5EF4-FFF2-40B4-BE49-F238E27FC236}">
                    <a16:creationId xmlns:a16="http://schemas.microsoft.com/office/drawing/2014/main" id="{773A0CF8-C857-0868-950A-3DE54464C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5" y="1445"/>
                <a:ext cx="1" cy="1"/>
              </a:xfrm>
              <a:custGeom>
                <a:avLst/>
                <a:gdLst>
                  <a:gd name="T0" fmla="*/ 4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1 w 4"/>
                  <a:gd name="T7" fmla="*/ 3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1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4" y="1"/>
                    </a:lnTo>
                    <a:lnTo>
                      <a:pt x="4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1149">
                <a:extLst>
                  <a:ext uri="{FF2B5EF4-FFF2-40B4-BE49-F238E27FC236}">
                    <a16:creationId xmlns:a16="http://schemas.microsoft.com/office/drawing/2014/main" id="{766F9E80-5438-FA61-71B8-D9629DC4C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449"/>
                <a:ext cx="2" cy="2"/>
              </a:xfrm>
              <a:custGeom>
                <a:avLst/>
                <a:gdLst>
                  <a:gd name="T0" fmla="*/ 4 w 9"/>
                  <a:gd name="T1" fmla="*/ 0 h 8"/>
                  <a:gd name="T2" fmla="*/ 9 w 9"/>
                  <a:gd name="T3" fmla="*/ 2 h 8"/>
                  <a:gd name="T4" fmla="*/ 9 w 9"/>
                  <a:gd name="T5" fmla="*/ 3 h 8"/>
                  <a:gd name="T6" fmla="*/ 5 w 9"/>
                  <a:gd name="T7" fmla="*/ 3 h 8"/>
                  <a:gd name="T8" fmla="*/ 3 w 9"/>
                  <a:gd name="T9" fmla="*/ 3 h 8"/>
                  <a:gd name="T10" fmla="*/ 5 w 9"/>
                  <a:gd name="T11" fmla="*/ 7 h 8"/>
                  <a:gd name="T12" fmla="*/ 3 w 9"/>
                  <a:gd name="T13" fmla="*/ 8 h 8"/>
                  <a:gd name="T14" fmla="*/ 0 w 9"/>
                  <a:gd name="T15" fmla="*/ 3 h 8"/>
                  <a:gd name="T16" fmla="*/ 0 w 9"/>
                  <a:gd name="T17" fmla="*/ 1 h 8"/>
                  <a:gd name="T18" fmla="*/ 4 w 9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8">
                    <a:moveTo>
                      <a:pt x="4" y="0"/>
                    </a:moveTo>
                    <a:lnTo>
                      <a:pt x="9" y="2"/>
                    </a:lnTo>
                    <a:lnTo>
                      <a:pt x="9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7"/>
                    </a:lnTo>
                    <a:lnTo>
                      <a:pt x="3" y="8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4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1150">
                <a:extLst>
                  <a:ext uri="{FF2B5EF4-FFF2-40B4-BE49-F238E27FC236}">
                    <a16:creationId xmlns:a16="http://schemas.microsoft.com/office/drawing/2014/main" id="{ABA8C45F-1096-0C4C-FCF0-7DC8F2262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475"/>
                <a:ext cx="2" cy="4"/>
              </a:xfrm>
              <a:custGeom>
                <a:avLst/>
                <a:gdLst>
                  <a:gd name="T0" fmla="*/ 10 w 11"/>
                  <a:gd name="T1" fmla="*/ 17 h 18"/>
                  <a:gd name="T2" fmla="*/ 10 w 11"/>
                  <a:gd name="T3" fmla="*/ 12 h 18"/>
                  <a:gd name="T4" fmla="*/ 10 w 11"/>
                  <a:gd name="T5" fmla="*/ 8 h 18"/>
                  <a:gd name="T6" fmla="*/ 10 w 11"/>
                  <a:gd name="T7" fmla="*/ 6 h 18"/>
                  <a:gd name="T8" fmla="*/ 10 w 11"/>
                  <a:gd name="T9" fmla="*/ 5 h 18"/>
                  <a:gd name="T10" fmla="*/ 11 w 11"/>
                  <a:gd name="T11" fmla="*/ 5 h 18"/>
                  <a:gd name="T12" fmla="*/ 10 w 11"/>
                  <a:gd name="T13" fmla="*/ 1 h 18"/>
                  <a:gd name="T14" fmla="*/ 10 w 11"/>
                  <a:gd name="T15" fmla="*/ 0 h 18"/>
                  <a:gd name="T16" fmla="*/ 8 w 11"/>
                  <a:gd name="T17" fmla="*/ 0 h 18"/>
                  <a:gd name="T18" fmla="*/ 8 w 11"/>
                  <a:gd name="T19" fmla="*/ 3 h 18"/>
                  <a:gd name="T20" fmla="*/ 3 w 11"/>
                  <a:gd name="T21" fmla="*/ 9 h 18"/>
                  <a:gd name="T22" fmla="*/ 0 w 11"/>
                  <a:gd name="T23" fmla="*/ 12 h 18"/>
                  <a:gd name="T24" fmla="*/ 2 w 11"/>
                  <a:gd name="T25" fmla="*/ 17 h 18"/>
                  <a:gd name="T26" fmla="*/ 5 w 11"/>
                  <a:gd name="T27" fmla="*/ 18 h 18"/>
                  <a:gd name="T28" fmla="*/ 10 w 11"/>
                  <a:gd name="T2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18">
                    <a:moveTo>
                      <a:pt x="10" y="17"/>
                    </a:moveTo>
                    <a:lnTo>
                      <a:pt x="10" y="12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5"/>
                    </a:lnTo>
                    <a:lnTo>
                      <a:pt x="11" y="5"/>
                    </a:lnTo>
                    <a:lnTo>
                      <a:pt x="10" y="1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2" y="17"/>
                    </a:lnTo>
                    <a:lnTo>
                      <a:pt x="5" y="18"/>
                    </a:lnTo>
                    <a:lnTo>
                      <a:pt x="10" y="1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1151">
                <a:extLst>
                  <a:ext uri="{FF2B5EF4-FFF2-40B4-BE49-F238E27FC236}">
                    <a16:creationId xmlns:a16="http://schemas.microsoft.com/office/drawing/2014/main" id="{81E27F0C-9F06-274F-80AB-AE148A337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1474"/>
                <a:ext cx="2" cy="2"/>
              </a:xfrm>
              <a:custGeom>
                <a:avLst/>
                <a:gdLst>
                  <a:gd name="T0" fmla="*/ 6 w 8"/>
                  <a:gd name="T1" fmla="*/ 7 h 9"/>
                  <a:gd name="T2" fmla="*/ 8 w 8"/>
                  <a:gd name="T3" fmla="*/ 5 h 9"/>
                  <a:gd name="T4" fmla="*/ 8 w 8"/>
                  <a:gd name="T5" fmla="*/ 3 h 9"/>
                  <a:gd name="T6" fmla="*/ 3 w 8"/>
                  <a:gd name="T7" fmla="*/ 0 h 9"/>
                  <a:gd name="T8" fmla="*/ 2 w 8"/>
                  <a:gd name="T9" fmla="*/ 1 h 9"/>
                  <a:gd name="T10" fmla="*/ 0 w 8"/>
                  <a:gd name="T11" fmla="*/ 3 h 9"/>
                  <a:gd name="T12" fmla="*/ 1 w 8"/>
                  <a:gd name="T13" fmla="*/ 7 h 9"/>
                  <a:gd name="T14" fmla="*/ 2 w 8"/>
                  <a:gd name="T15" fmla="*/ 9 h 9"/>
                  <a:gd name="T16" fmla="*/ 6 w 8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">
                    <a:moveTo>
                      <a:pt x="6" y="7"/>
                    </a:moveTo>
                    <a:lnTo>
                      <a:pt x="8" y="5"/>
                    </a:lnTo>
                    <a:lnTo>
                      <a:pt x="8" y="3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2" y="9"/>
                    </a:ln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1152">
                <a:extLst>
                  <a:ext uri="{FF2B5EF4-FFF2-40B4-BE49-F238E27FC236}">
                    <a16:creationId xmlns:a16="http://schemas.microsoft.com/office/drawing/2014/main" id="{B9310800-D3B0-D60F-E8FC-BE3D4EC65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458"/>
                <a:ext cx="2" cy="2"/>
              </a:xfrm>
              <a:custGeom>
                <a:avLst/>
                <a:gdLst>
                  <a:gd name="T0" fmla="*/ 4 w 9"/>
                  <a:gd name="T1" fmla="*/ 0 h 7"/>
                  <a:gd name="T2" fmla="*/ 0 w 9"/>
                  <a:gd name="T3" fmla="*/ 1 h 7"/>
                  <a:gd name="T4" fmla="*/ 4 w 9"/>
                  <a:gd name="T5" fmla="*/ 7 h 7"/>
                  <a:gd name="T6" fmla="*/ 6 w 9"/>
                  <a:gd name="T7" fmla="*/ 6 h 7"/>
                  <a:gd name="T8" fmla="*/ 9 w 9"/>
                  <a:gd name="T9" fmla="*/ 5 h 7"/>
                  <a:gd name="T10" fmla="*/ 7 w 9"/>
                  <a:gd name="T11" fmla="*/ 1 h 7"/>
                  <a:gd name="T12" fmla="*/ 4 w 9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7">
                    <a:moveTo>
                      <a:pt x="4" y="0"/>
                    </a:moveTo>
                    <a:lnTo>
                      <a:pt x="0" y="1"/>
                    </a:lnTo>
                    <a:lnTo>
                      <a:pt x="4" y="7"/>
                    </a:lnTo>
                    <a:lnTo>
                      <a:pt x="6" y="6"/>
                    </a:lnTo>
                    <a:lnTo>
                      <a:pt x="9" y="5"/>
                    </a:lnTo>
                    <a:lnTo>
                      <a:pt x="7" y="1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1153">
                <a:extLst>
                  <a:ext uri="{FF2B5EF4-FFF2-40B4-BE49-F238E27FC236}">
                    <a16:creationId xmlns:a16="http://schemas.microsoft.com/office/drawing/2014/main" id="{4740CF5C-DF20-F38F-9B3D-C8250AAB6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1456"/>
                <a:ext cx="2" cy="2"/>
              </a:xfrm>
              <a:custGeom>
                <a:avLst/>
                <a:gdLst>
                  <a:gd name="T0" fmla="*/ 4 w 10"/>
                  <a:gd name="T1" fmla="*/ 11 h 12"/>
                  <a:gd name="T2" fmla="*/ 10 w 10"/>
                  <a:gd name="T3" fmla="*/ 5 h 12"/>
                  <a:gd name="T4" fmla="*/ 8 w 10"/>
                  <a:gd name="T5" fmla="*/ 1 h 12"/>
                  <a:gd name="T6" fmla="*/ 8 w 10"/>
                  <a:gd name="T7" fmla="*/ 0 h 12"/>
                  <a:gd name="T8" fmla="*/ 6 w 10"/>
                  <a:gd name="T9" fmla="*/ 1 h 12"/>
                  <a:gd name="T10" fmla="*/ 5 w 10"/>
                  <a:gd name="T11" fmla="*/ 5 h 12"/>
                  <a:gd name="T12" fmla="*/ 1 w 10"/>
                  <a:gd name="T13" fmla="*/ 10 h 12"/>
                  <a:gd name="T14" fmla="*/ 0 w 10"/>
                  <a:gd name="T15" fmla="*/ 12 h 12"/>
                  <a:gd name="T16" fmla="*/ 1 w 10"/>
                  <a:gd name="T17" fmla="*/ 12 h 12"/>
                  <a:gd name="T18" fmla="*/ 4 w 10"/>
                  <a:gd name="T1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2">
                    <a:moveTo>
                      <a:pt x="4" y="11"/>
                    </a:moveTo>
                    <a:lnTo>
                      <a:pt x="10" y="5"/>
                    </a:lnTo>
                    <a:lnTo>
                      <a:pt x="8" y="1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1154">
                <a:extLst>
                  <a:ext uri="{FF2B5EF4-FFF2-40B4-BE49-F238E27FC236}">
                    <a16:creationId xmlns:a16="http://schemas.microsoft.com/office/drawing/2014/main" id="{F10D53F9-4124-7C1B-57AE-8DF3DDC07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9" y="1463"/>
                <a:ext cx="4" cy="3"/>
              </a:xfrm>
              <a:custGeom>
                <a:avLst/>
                <a:gdLst>
                  <a:gd name="T0" fmla="*/ 19 w 19"/>
                  <a:gd name="T1" fmla="*/ 14 h 17"/>
                  <a:gd name="T2" fmla="*/ 15 w 19"/>
                  <a:gd name="T3" fmla="*/ 10 h 17"/>
                  <a:gd name="T4" fmla="*/ 15 w 19"/>
                  <a:gd name="T5" fmla="*/ 6 h 17"/>
                  <a:gd name="T6" fmla="*/ 15 w 19"/>
                  <a:gd name="T7" fmla="*/ 2 h 17"/>
                  <a:gd name="T8" fmla="*/ 13 w 19"/>
                  <a:gd name="T9" fmla="*/ 1 h 17"/>
                  <a:gd name="T10" fmla="*/ 11 w 19"/>
                  <a:gd name="T11" fmla="*/ 0 h 17"/>
                  <a:gd name="T12" fmla="*/ 7 w 19"/>
                  <a:gd name="T13" fmla="*/ 1 h 17"/>
                  <a:gd name="T14" fmla="*/ 0 w 19"/>
                  <a:gd name="T15" fmla="*/ 2 h 17"/>
                  <a:gd name="T16" fmla="*/ 1 w 19"/>
                  <a:gd name="T17" fmla="*/ 6 h 17"/>
                  <a:gd name="T18" fmla="*/ 13 w 19"/>
                  <a:gd name="T19" fmla="*/ 17 h 17"/>
                  <a:gd name="T20" fmla="*/ 18 w 19"/>
                  <a:gd name="T21" fmla="*/ 14 h 17"/>
                  <a:gd name="T22" fmla="*/ 19 w 19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" h="17">
                    <a:moveTo>
                      <a:pt x="19" y="14"/>
                    </a:moveTo>
                    <a:lnTo>
                      <a:pt x="15" y="10"/>
                    </a:lnTo>
                    <a:lnTo>
                      <a:pt x="15" y="6"/>
                    </a:lnTo>
                    <a:lnTo>
                      <a:pt x="15" y="2"/>
                    </a:lnTo>
                    <a:lnTo>
                      <a:pt x="13" y="1"/>
                    </a:lnTo>
                    <a:lnTo>
                      <a:pt x="11" y="0"/>
                    </a:lnTo>
                    <a:lnTo>
                      <a:pt x="7" y="1"/>
                    </a:lnTo>
                    <a:lnTo>
                      <a:pt x="0" y="2"/>
                    </a:lnTo>
                    <a:lnTo>
                      <a:pt x="1" y="6"/>
                    </a:lnTo>
                    <a:lnTo>
                      <a:pt x="13" y="17"/>
                    </a:lnTo>
                    <a:lnTo>
                      <a:pt x="18" y="14"/>
                    </a:lnTo>
                    <a:lnTo>
                      <a:pt x="19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1155">
                <a:extLst>
                  <a:ext uri="{FF2B5EF4-FFF2-40B4-BE49-F238E27FC236}">
                    <a16:creationId xmlns:a16="http://schemas.microsoft.com/office/drawing/2014/main" id="{3CA15787-CD3A-23C0-12BB-18B76078B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1455"/>
                <a:ext cx="1" cy="2"/>
              </a:xfrm>
              <a:custGeom>
                <a:avLst/>
                <a:gdLst>
                  <a:gd name="T0" fmla="*/ 6 w 7"/>
                  <a:gd name="T1" fmla="*/ 10 h 10"/>
                  <a:gd name="T2" fmla="*/ 7 w 7"/>
                  <a:gd name="T3" fmla="*/ 5 h 10"/>
                  <a:gd name="T4" fmla="*/ 6 w 7"/>
                  <a:gd name="T5" fmla="*/ 3 h 10"/>
                  <a:gd name="T6" fmla="*/ 2 w 7"/>
                  <a:gd name="T7" fmla="*/ 0 h 10"/>
                  <a:gd name="T8" fmla="*/ 1 w 7"/>
                  <a:gd name="T9" fmla="*/ 0 h 10"/>
                  <a:gd name="T10" fmla="*/ 0 w 7"/>
                  <a:gd name="T11" fmla="*/ 2 h 10"/>
                  <a:gd name="T12" fmla="*/ 1 w 7"/>
                  <a:gd name="T13" fmla="*/ 5 h 10"/>
                  <a:gd name="T14" fmla="*/ 4 w 7"/>
                  <a:gd name="T15" fmla="*/ 10 h 10"/>
                  <a:gd name="T16" fmla="*/ 6 w 7"/>
                  <a:gd name="T1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0">
                    <a:moveTo>
                      <a:pt x="6" y="10"/>
                    </a:moveTo>
                    <a:lnTo>
                      <a:pt x="7" y="5"/>
                    </a:lnTo>
                    <a:lnTo>
                      <a:pt x="6" y="3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4" y="10"/>
                    </a:lnTo>
                    <a:lnTo>
                      <a:pt x="6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1156">
                <a:extLst>
                  <a:ext uri="{FF2B5EF4-FFF2-40B4-BE49-F238E27FC236}">
                    <a16:creationId xmlns:a16="http://schemas.microsoft.com/office/drawing/2014/main" id="{1828B08D-2C2F-688E-20D4-D810149B3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1452"/>
                <a:ext cx="2" cy="2"/>
              </a:xfrm>
              <a:custGeom>
                <a:avLst/>
                <a:gdLst>
                  <a:gd name="T0" fmla="*/ 3 w 8"/>
                  <a:gd name="T1" fmla="*/ 0 h 9"/>
                  <a:gd name="T2" fmla="*/ 0 w 8"/>
                  <a:gd name="T3" fmla="*/ 2 h 9"/>
                  <a:gd name="T4" fmla="*/ 2 w 8"/>
                  <a:gd name="T5" fmla="*/ 4 h 9"/>
                  <a:gd name="T6" fmla="*/ 4 w 8"/>
                  <a:gd name="T7" fmla="*/ 5 h 9"/>
                  <a:gd name="T8" fmla="*/ 3 w 8"/>
                  <a:gd name="T9" fmla="*/ 8 h 9"/>
                  <a:gd name="T10" fmla="*/ 6 w 8"/>
                  <a:gd name="T11" fmla="*/ 9 h 9"/>
                  <a:gd name="T12" fmla="*/ 6 w 8"/>
                  <a:gd name="T13" fmla="*/ 8 h 9"/>
                  <a:gd name="T14" fmla="*/ 8 w 8"/>
                  <a:gd name="T15" fmla="*/ 8 h 9"/>
                  <a:gd name="T16" fmla="*/ 8 w 8"/>
                  <a:gd name="T17" fmla="*/ 5 h 9"/>
                  <a:gd name="T18" fmla="*/ 4 w 8"/>
                  <a:gd name="T19" fmla="*/ 0 h 9"/>
                  <a:gd name="T20" fmla="*/ 3 w 8"/>
                  <a:gd name="T2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3" y="0"/>
                    </a:moveTo>
                    <a:lnTo>
                      <a:pt x="0" y="2"/>
                    </a:lnTo>
                    <a:lnTo>
                      <a:pt x="2" y="4"/>
                    </a:lnTo>
                    <a:lnTo>
                      <a:pt x="4" y="5"/>
                    </a:lnTo>
                    <a:lnTo>
                      <a:pt x="3" y="8"/>
                    </a:lnTo>
                    <a:lnTo>
                      <a:pt x="6" y="9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1157">
                <a:extLst>
                  <a:ext uri="{FF2B5EF4-FFF2-40B4-BE49-F238E27FC236}">
                    <a16:creationId xmlns:a16="http://schemas.microsoft.com/office/drawing/2014/main" id="{69B7E0C4-E87D-8A84-154C-78F368B4B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" y="1465"/>
                <a:ext cx="2" cy="1"/>
              </a:xfrm>
              <a:custGeom>
                <a:avLst/>
                <a:gdLst>
                  <a:gd name="T0" fmla="*/ 5 w 6"/>
                  <a:gd name="T1" fmla="*/ 1 h 5"/>
                  <a:gd name="T2" fmla="*/ 2 w 6"/>
                  <a:gd name="T3" fmla="*/ 0 h 5"/>
                  <a:gd name="T4" fmla="*/ 1 w 6"/>
                  <a:gd name="T5" fmla="*/ 0 h 5"/>
                  <a:gd name="T6" fmla="*/ 0 w 6"/>
                  <a:gd name="T7" fmla="*/ 1 h 5"/>
                  <a:gd name="T8" fmla="*/ 1 w 6"/>
                  <a:gd name="T9" fmla="*/ 3 h 5"/>
                  <a:gd name="T10" fmla="*/ 3 w 6"/>
                  <a:gd name="T11" fmla="*/ 4 h 5"/>
                  <a:gd name="T12" fmla="*/ 6 w 6"/>
                  <a:gd name="T13" fmla="*/ 5 h 5"/>
                  <a:gd name="T14" fmla="*/ 5 w 6"/>
                  <a:gd name="T1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3" y="4"/>
                    </a:lnTo>
                    <a:lnTo>
                      <a:pt x="6" y="5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1158">
                <a:extLst>
                  <a:ext uri="{FF2B5EF4-FFF2-40B4-BE49-F238E27FC236}">
                    <a16:creationId xmlns:a16="http://schemas.microsoft.com/office/drawing/2014/main" id="{616A47A9-4959-89F0-F405-C98873DFDE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1460"/>
                <a:ext cx="1" cy="1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4 h 5"/>
                  <a:gd name="T4" fmla="*/ 0 w 5"/>
                  <a:gd name="T5" fmla="*/ 5 h 5"/>
                  <a:gd name="T6" fmla="*/ 4 w 5"/>
                  <a:gd name="T7" fmla="*/ 5 h 5"/>
                  <a:gd name="T8" fmla="*/ 5 w 5"/>
                  <a:gd name="T9" fmla="*/ 3 h 5"/>
                  <a:gd name="T10" fmla="*/ 5 w 5"/>
                  <a:gd name="T11" fmla="*/ 0 h 5"/>
                  <a:gd name="T12" fmla="*/ 0 w 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0" y="4"/>
                    </a:lnTo>
                    <a:lnTo>
                      <a:pt x="0" y="5"/>
                    </a:lnTo>
                    <a:lnTo>
                      <a:pt x="4" y="5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1159">
                <a:extLst>
                  <a:ext uri="{FF2B5EF4-FFF2-40B4-BE49-F238E27FC236}">
                    <a16:creationId xmlns:a16="http://schemas.microsoft.com/office/drawing/2014/main" id="{8A9F2D16-E2A5-E89F-516A-14F3C423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1474"/>
                <a:ext cx="2" cy="1"/>
              </a:xfrm>
              <a:custGeom>
                <a:avLst/>
                <a:gdLst>
                  <a:gd name="T0" fmla="*/ 5 w 7"/>
                  <a:gd name="T1" fmla="*/ 3 h 9"/>
                  <a:gd name="T2" fmla="*/ 3 w 7"/>
                  <a:gd name="T3" fmla="*/ 0 h 9"/>
                  <a:gd name="T4" fmla="*/ 1 w 7"/>
                  <a:gd name="T5" fmla="*/ 2 h 9"/>
                  <a:gd name="T6" fmla="*/ 0 w 7"/>
                  <a:gd name="T7" fmla="*/ 3 h 9"/>
                  <a:gd name="T8" fmla="*/ 1 w 7"/>
                  <a:gd name="T9" fmla="*/ 5 h 9"/>
                  <a:gd name="T10" fmla="*/ 2 w 7"/>
                  <a:gd name="T11" fmla="*/ 7 h 9"/>
                  <a:gd name="T12" fmla="*/ 5 w 7"/>
                  <a:gd name="T13" fmla="*/ 8 h 9"/>
                  <a:gd name="T14" fmla="*/ 6 w 7"/>
                  <a:gd name="T15" fmla="*/ 9 h 9"/>
                  <a:gd name="T16" fmla="*/ 7 w 7"/>
                  <a:gd name="T17" fmla="*/ 7 h 9"/>
                  <a:gd name="T18" fmla="*/ 7 w 7"/>
                  <a:gd name="T19" fmla="*/ 4 h 9"/>
                  <a:gd name="T20" fmla="*/ 5 w 7"/>
                  <a:gd name="T2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9">
                    <a:moveTo>
                      <a:pt x="5" y="3"/>
                    </a:moveTo>
                    <a:lnTo>
                      <a:pt x="3" y="0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1" y="5"/>
                    </a:lnTo>
                    <a:lnTo>
                      <a:pt x="2" y="7"/>
                    </a:lnTo>
                    <a:lnTo>
                      <a:pt x="5" y="8"/>
                    </a:lnTo>
                    <a:lnTo>
                      <a:pt x="6" y="9"/>
                    </a:lnTo>
                    <a:lnTo>
                      <a:pt x="7" y="7"/>
                    </a:lnTo>
                    <a:lnTo>
                      <a:pt x="7" y="4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1160">
                <a:extLst>
                  <a:ext uri="{FF2B5EF4-FFF2-40B4-BE49-F238E27FC236}">
                    <a16:creationId xmlns:a16="http://schemas.microsoft.com/office/drawing/2014/main" id="{90578114-78C1-850D-AE2E-A90BA0BB4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1465"/>
                <a:ext cx="1" cy="1"/>
              </a:xfrm>
              <a:custGeom>
                <a:avLst/>
                <a:gdLst>
                  <a:gd name="T0" fmla="*/ 2 w 8"/>
                  <a:gd name="T1" fmla="*/ 1 h 5"/>
                  <a:gd name="T2" fmla="*/ 0 w 8"/>
                  <a:gd name="T3" fmla="*/ 3 h 5"/>
                  <a:gd name="T4" fmla="*/ 1 w 8"/>
                  <a:gd name="T5" fmla="*/ 4 h 5"/>
                  <a:gd name="T6" fmla="*/ 2 w 8"/>
                  <a:gd name="T7" fmla="*/ 5 h 5"/>
                  <a:gd name="T8" fmla="*/ 5 w 8"/>
                  <a:gd name="T9" fmla="*/ 4 h 5"/>
                  <a:gd name="T10" fmla="*/ 7 w 8"/>
                  <a:gd name="T11" fmla="*/ 4 h 5"/>
                  <a:gd name="T12" fmla="*/ 8 w 8"/>
                  <a:gd name="T13" fmla="*/ 1 h 5"/>
                  <a:gd name="T14" fmla="*/ 7 w 8"/>
                  <a:gd name="T15" fmla="*/ 0 h 5"/>
                  <a:gd name="T16" fmla="*/ 2 w 8"/>
                  <a:gd name="T1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2" y="1"/>
                    </a:moveTo>
                    <a:lnTo>
                      <a:pt x="0" y="3"/>
                    </a:lnTo>
                    <a:lnTo>
                      <a:pt x="1" y="4"/>
                    </a:lnTo>
                    <a:lnTo>
                      <a:pt x="2" y="5"/>
                    </a:lnTo>
                    <a:lnTo>
                      <a:pt x="5" y="4"/>
                    </a:lnTo>
                    <a:lnTo>
                      <a:pt x="7" y="4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1161">
                <a:extLst>
                  <a:ext uri="{FF2B5EF4-FFF2-40B4-BE49-F238E27FC236}">
                    <a16:creationId xmlns:a16="http://schemas.microsoft.com/office/drawing/2014/main" id="{E350EB2A-B003-BEFB-FF94-3BD08EB1F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475"/>
                <a:ext cx="2" cy="4"/>
              </a:xfrm>
              <a:custGeom>
                <a:avLst/>
                <a:gdLst>
                  <a:gd name="T0" fmla="*/ 11 w 11"/>
                  <a:gd name="T1" fmla="*/ 5 h 18"/>
                  <a:gd name="T2" fmla="*/ 10 w 11"/>
                  <a:gd name="T3" fmla="*/ 1 h 18"/>
                  <a:gd name="T4" fmla="*/ 10 w 11"/>
                  <a:gd name="T5" fmla="*/ 0 h 18"/>
                  <a:gd name="T6" fmla="*/ 8 w 11"/>
                  <a:gd name="T7" fmla="*/ 0 h 18"/>
                  <a:gd name="T8" fmla="*/ 8 w 11"/>
                  <a:gd name="T9" fmla="*/ 3 h 18"/>
                  <a:gd name="T10" fmla="*/ 3 w 11"/>
                  <a:gd name="T11" fmla="*/ 9 h 18"/>
                  <a:gd name="T12" fmla="*/ 0 w 11"/>
                  <a:gd name="T13" fmla="*/ 12 h 18"/>
                  <a:gd name="T14" fmla="*/ 2 w 11"/>
                  <a:gd name="T15" fmla="*/ 17 h 18"/>
                  <a:gd name="T16" fmla="*/ 5 w 11"/>
                  <a:gd name="T17" fmla="*/ 18 h 18"/>
                  <a:gd name="T18" fmla="*/ 10 w 11"/>
                  <a:gd name="T19" fmla="*/ 17 h 18"/>
                  <a:gd name="T20" fmla="*/ 10 w 11"/>
                  <a:gd name="T21" fmla="*/ 12 h 18"/>
                  <a:gd name="T22" fmla="*/ 10 w 11"/>
                  <a:gd name="T23" fmla="*/ 8 h 18"/>
                  <a:gd name="T24" fmla="*/ 10 w 11"/>
                  <a:gd name="T25" fmla="*/ 6 h 18"/>
                  <a:gd name="T26" fmla="*/ 10 w 11"/>
                  <a:gd name="T27" fmla="*/ 5 h 18"/>
                  <a:gd name="T28" fmla="*/ 11 w 11"/>
                  <a:gd name="T29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18">
                    <a:moveTo>
                      <a:pt x="11" y="5"/>
                    </a:moveTo>
                    <a:lnTo>
                      <a:pt x="10" y="1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2" y="17"/>
                    </a:lnTo>
                    <a:lnTo>
                      <a:pt x="5" y="18"/>
                    </a:lnTo>
                    <a:lnTo>
                      <a:pt x="10" y="17"/>
                    </a:lnTo>
                    <a:lnTo>
                      <a:pt x="10" y="12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5"/>
                    </a:lnTo>
                    <a:lnTo>
                      <a:pt x="11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1162">
                <a:extLst>
                  <a:ext uri="{FF2B5EF4-FFF2-40B4-BE49-F238E27FC236}">
                    <a16:creationId xmlns:a16="http://schemas.microsoft.com/office/drawing/2014/main" id="{BE8B6E1A-B405-6EA3-C03D-046B10E0B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1474"/>
                <a:ext cx="2" cy="2"/>
              </a:xfrm>
              <a:custGeom>
                <a:avLst/>
                <a:gdLst>
                  <a:gd name="T0" fmla="*/ 8 w 8"/>
                  <a:gd name="T1" fmla="*/ 3 h 9"/>
                  <a:gd name="T2" fmla="*/ 3 w 8"/>
                  <a:gd name="T3" fmla="*/ 0 h 9"/>
                  <a:gd name="T4" fmla="*/ 2 w 8"/>
                  <a:gd name="T5" fmla="*/ 1 h 9"/>
                  <a:gd name="T6" fmla="*/ 0 w 8"/>
                  <a:gd name="T7" fmla="*/ 3 h 9"/>
                  <a:gd name="T8" fmla="*/ 1 w 8"/>
                  <a:gd name="T9" fmla="*/ 7 h 9"/>
                  <a:gd name="T10" fmla="*/ 2 w 8"/>
                  <a:gd name="T11" fmla="*/ 9 h 9"/>
                  <a:gd name="T12" fmla="*/ 6 w 8"/>
                  <a:gd name="T13" fmla="*/ 7 h 9"/>
                  <a:gd name="T14" fmla="*/ 8 w 8"/>
                  <a:gd name="T15" fmla="*/ 5 h 9"/>
                  <a:gd name="T16" fmla="*/ 8 w 8"/>
                  <a:gd name="T1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">
                    <a:moveTo>
                      <a:pt x="8" y="3"/>
                    </a:moveTo>
                    <a:lnTo>
                      <a:pt x="3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2" y="9"/>
                    </a:lnTo>
                    <a:lnTo>
                      <a:pt x="6" y="7"/>
                    </a:lnTo>
                    <a:lnTo>
                      <a:pt x="8" y="5"/>
                    </a:lnTo>
                    <a:lnTo>
                      <a:pt x="8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163">
                <a:extLst>
                  <a:ext uri="{FF2B5EF4-FFF2-40B4-BE49-F238E27FC236}">
                    <a16:creationId xmlns:a16="http://schemas.microsoft.com/office/drawing/2014/main" id="{3849A7F5-BBEE-D766-DC4B-58CE223B34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458"/>
                <a:ext cx="2" cy="2"/>
              </a:xfrm>
              <a:custGeom>
                <a:avLst/>
                <a:gdLst>
                  <a:gd name="T0" fmla="*/ 4 w 9"/>
                  <a:gd name="T1" fmla="*/ 7 h 7"/>
                  <a:gd name="T2" fmla="*/ 6 w 9"/>
                  <a:gd name="T3" fmla="*/ 6 h 7"/>
                  <a:gd name="T4" fmla="*/ 9 w 9"/>
                  <a:gd name="T5" fmla="*/ 5 h 7"/>
                  <a:gd name="T6" fmla="*/ 7 w 9"/>
                  <a:gd name="T7" fmla="*/ 1 h 7"/>
                  <a:gd name="T8" fmla="*/ 4 w 9"/>
                  <a:gd name="T9" fmla="*/ 0 h 7"/>
                  <a:gd name="T10" fmla="*/ 0 w 9"/>
                  <a:gd name="T11" fmla="*/ 1 h 7"/>
                  <a:gd name="T12" fmla="*/ 4 w 9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7">
                    <a:moveTo>
                      <a:pt x="4" y="7"/>
                    </a:moveTo>
                    <a:lnTo>
                      <a:pt x="6" y="6"/>
                    </a:lnTo>
                    <a:lnTo>
                      <a:pt x="9" y="5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4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164">
                <a:extLst>
                  <a:ext uri="{FF2B5EF4-FFF2-40B4-BE49-F238E27FC236}">
                    <a16:creationId xmlns:a16="http://schemas.microsoft.com/office/drawing/2014/main" id="{753931D9-6CF5-73F9-8B3B-D6C9019E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1456"/>
                <a:ext cx="2" cy="2"/>
              </a:xfrm>
              <a:custGeom>
                <a:avLst/>
                <a:gdLst>
                  <a:gd name="T0" fmla="*/ 10 w 10"/>
                  <a:gd name="T1" fmla="*/ 5 h 12"/>
                  <a:gd name="T2" fmla="*/ 8 w 10"/>
                  <a:gd name="T3" fmla="*/ 1 h 12"/>
                  <a:gd name="T4" fmla="*/ 8 w 10"/>
                  <a:gd name="T5" fmla="*/ 0 h 12"/>
                  <a:gd name="T6" fmla="*/ 6 w 10"/>
                  <a:gd name="T7" fmla="*/ 1 h 12"/>
                  <a:gd name="T8" fmla="*/ 5 w 10"/>
                  <a:gd name="T9" fmla="*/ 5 h 12"/>
                  <a:gd name="T10" fmla="*/ 1 w 10"/>
                  <a:gd name="T11" fmla="*/ 10 h 12"/>
                  <a:gd name="T12" fmla="*/ 0 w 10"/>
                  <a:gd name="T13" fmla="*/ 12 h 12"/>
                  <a:gd name="T14" fmla="*/ 1 w 10"/>
                  <a:gd name="T15" fmla="*/ 12 h 12"/>
                  <a:gd name="T16" fmla="*/ 4 w 10"/>
                  <a:gd name="T17" fmla="*/ 11 h 12"/>
                  <a:gd name="T18" fmla="*/ 10 w 10"/>
                  <a:gd name="T19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2">
                    <a:moveTo>
                      <a:pt x="10" y="5"/>
                    </a:moveTo>
                    <a:lnTo>
                      <a:pt x="8" y="1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4" y="11"/>
                    </a:lnTo>
                    <a:lnTo>
                      <a:pt x="10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1165">
                <a:extLst>
                  <a:ext uri="{FF2B5EF4-FFF2-40B4-BE49-F238E27FC236}">
                    <a16:creationId xmlns:a16="http://schemas.microsoft.com/office/drawing/2014/main" id="{65E7CBCE-6332-890C-14DA-D510CC15C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9" y="1463"/>
                <a:ext cx="4" cy="3"/>
              </a:xfrm>
              <a:custGeom>
                <a:avLst/>
                <a:gdLst>
                  <a:gd name="T0" fmla="*/ 19 w 19"/>
                  <a:gd name="T1" fmla="*/ 14 h 17"/>
                  <a:gd name="T2" fmla="*/ 18 w 19"/>
                  <a:gd name="T3" fmla="*/ 14 h 17"/>
                  <a:gd name="T4" fmla="*/ 13 w 19"/>
                  <a:gd name="T5" fmla="*/ 17 h 17"/>
                  <a:gd name="T6" fmla="*/ 1 w 19"/>
                  <a:gd name="T7" fmla="*/ 6 h 17"/>
                  <a:gd name="T8" fmla="*/ 0 w 19"/>
                  <a:gd name="T9" fmla="*/ 2 h 17"/>
                  <a:gd name="T10" fmla="*/ 7 w 19"/>
                  <a:gd name="T11" fmla="*/ 1 h 17"/>
                  <a:gd name="T12" fmla="*/ 11 w 19"/>
                  <a:gd name="T13" fmla="*/ 0 h 17"/>
                  <a:gd name="T14" fmla="*/ 13 w 19"/>
                  <a:gd name="T15" fmla="*/ 1 h 17"/>
                  <a:gd name="T16" fmla="*/ 15 w 19"/>
                  <a:gd name="T17" fmla="*/ 2 h 17"/>
                  <a:gd name="T18" fmla="*/ 15 w 19"/>
                  <a:gd name="T19" fmla="*/ 6 h 17"/>
                  <a:gd name="T20" fmla="*/ 15 w 19"/>
                  <a:gd name="T21" fmla="*/ 10 h 17"/>
                  <a:gd name="T22" fmla="*/ 19 w 19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" h="17">
                    <a:moveTo>
                      <a:pt x="19" y="14"/>
                    </a:moveTo>
                    <a:lnTo>
                      <a:pt x="18" y="14"/>
                    </a:lnTo>
                    <a:lnTo>
                      <a:pt x="13" y="17"/>
                    </a:lnTo>
                    <a:lnTo>
                      <a:pt x="1" y="6"/>
                    </a:lnTo>
                    <a:lnTo>
                      <a:pt x="0" y="2"/>
                    </a:lnTo>
                    <a:lnTo>
                      <a:pt x="7" y="1"/>
                    </a:lnTo>
                    <a:lnTo>
                      <a:pt x="11" y="0"/>
                    </a:lnTo>
                    <a:lnTo>
                      <a:pt x="13" y="1"/>
                    </a:lnTo>
                    <a:lnTo>
                      <a:pt x="15" y="2"/>
                    </a:lnTo>
                    <a:lnTo>
                      <a:pt x="15" y="6"/>
                    </a:lnTo>
                    <a:lnTo>
                      <a:pt x="15" y="10"/>
                    </a:lnTo>
                    <a:lnTo>
                      <a:pt x="19" y="1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1166">
                <a:extLst>
                  <a:ext uri="{FF2B5EF4-FFF2-40B4-BE49-F238E27FC236}">
                    <a16:creationId xmlns:a16="http://schemas.microsoft.com/office/drawing/2014/main" id="{55E66C31-3E9B-65C1-DB20-8DA32A52E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1455"/>
                <a:ext cx="1" cy="2"/>
              </a:xfrm>
              <a:custGeom>
                <a:avLst/>
                <a:gdLst>
                  <a:gd name="T0" fmla="*/ 6 w 7"/>
                  <a:gd name="T1" fmla="*/ 3 h 10"/>
                  <a:gd name="T2" fmla="*/ 2 w 7"/>
                  <a:gd name="T3" fmla="*/ 0 h 10"/>
                  <a:gd name="T4" fmla="*/ 1 w 7"/>
                  <a:gd name="T5" fmla="*/ 0 h 10"/>
                  <a:gd name="T6" fmla="*/ 0 w 7"/>
                  <a:gd name="T7" fmla="*/ 2 h 10"/>
                  <a:gd name="T8" fmla="*/ 1 w 7"/>
                  <a:gd name="T9" fmla="*/ 5 h 10"/>
                  <a:gd name="T10" fmla="*/ 4 w 7"/>
                  <a:gd name="T11" fmla="*/ 10 h 10"/>
                  <a:gd name="T12" fmla="*/ 6 w 7"/>
                  <a:gd name="T13" fmla="*/ 10 h 10"/>
                  <a:gd name="T14" fmla="*/ 7 w 7"/>
                  <a:gd name="T15" fmla="*/ 5 h 10"/>
                  <a:gd name="T16" fmla="*/ 6 w 7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0">
                    <a:moveTo>
                      <a:pt x="6" y="3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4" y="10"/>
                    </a:lnTo>
                    <a:lnTo>
                      <a:pt x="6" y="10"/>
                    </a:lnTo>
                    <a:lnTo>
                      <a:pt x="7" y="5"/>
                    </a:lnTo>
                    <a:lnTo>
                      <a:pt x="6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167">
                <a:extLst>
                  <a:ext uri="{FF2B5EF4-FFF2-40B4-BE49-F238E27FC236}">
                    <a16:creationId xmlns:a16="http://schemas.microsoft.com/office/drawing/2014/main" id="{F7AC297B-5AC2-4DF2-E0E6-4ED4771F1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1452"/>
                <a:ext cx="2" cy="2"/>
              </a:xfrm>
              <a:custGeom>
                <a:avLst/>
                <a:gdLst>
                  <a:gd name="T0" fmla="*/ 0 w 8"/>
                  <a:gd name="T1" fmla="*/ 2 h 9"/>
                  <a:gd name="T2" fmla="*/ 2 w 8"/>
                  <a:gd name="T3" fmla="*/ 4 h 9"/>
                  <a:gd name="T4" fmla="*/ 4 w 8"/>
                  <a:gd name="T5" fmla="*/ 5 h 9"/>
                  <a:gd name="T6" fmla="*/ 3 w 8"/>
                  <a:gd name="T7" fmla="*/ 8 h 9"/>
                  <a:gd name="T8" fmla="*/ 6 w 8"/>
                  <a:gd name="T9" fmla="*/ 9 h 9"/>
                  <a:gd name="T10" fmla="*/ 6 w 8"/>
                  <a:gd name="T11" fmla="*/ 8 h 9"/>
                  <a:gd name="T12" fmla="*/ 8 w 8"/>
                  <a:gd name="T13" fmla="*/ 8 h 9"/>
                  <a:gd name="T14" fmla="*/ 8 w 8"/>
                  <a:gd name="T15" fmla="*/ 5 h 9"/>
                  <a:gd name="T16" fmla="*/ 4 w 8"/>
                  <a:gd name="T17" fmla="*/ 0 h 9"/>
                  <a:gd name="T18" fmla="*/ 3 w 8"/>
                  <a:gd name="T19" fmla="*/ 0 h 9"/>
                  <a:gd name="T20" fmla="*/ 0 w 8"/>
                  <a:gd name="T2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0" y="2"/>
                    </a:moveTo>
                    <a:lnTo>
                      <a:pt x="2" y="4"/>
                    </a:lnTo>
                    <a:lnTo>
                      <a:pt x="4" y="5"/>
                    </a:lnTo>
                    <a:lnTo>
                      <a:pt x="3" y="8"/>
                    </a:lnTo>
                    <a:lnTo>
                      <a:pt x="6" y="9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168">
                <a:extLst>
                  <a:ext uri="{FF2B5EF4-FFF2-40B4-BE49-F238E27FC236}">
                    <a16:creationId xmlns:a16="http://schemas.microsoft.com/office/drawing/2014/main" id="{41560091-162C-9C8B-E1B2-B25423FD9E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" y="1465"/>
                <a:ext cx="2" cy="1"/>
              </a:xfrm>
              <a:custGeom>
                <a:avLst/>
                <a:gdLst>
                  <a:gd name="T0" fmla="*/ 5 w 6"/>
                  <a:gd name="T1" fmla="*/ 1 h 5"/>
                  <a:gd name="T2" fmla="*/ 6 w 6"/>
                  <a:gd name="T3" fmla="*/ 5 h 5"/>
                  <a:gd name="T4" fmla="*/ 3 w 6"/>
                  <a:gd name="T5" fmla="*/ 4 h 5"/>
                  <a:gd name="T6" fmla="*/ 1 w 6"/>
                  <a:gd name="T7" fmla="*/ 3 h 5"/>
                  <a:gd name="T8" fmla="*/ 0 w 6"/>
                  <a:gd name="T9" fmla="*/ 1 h 5"/>
                  <a:gd name="T10" fmla="*/ 1 w 6"/>
                  <a:gd name="T11" fmla="*/ 0 h 5"/>
                  <a:gd name="T12" fmla="*/ 2 w 6"/>
                  <a:gd name="T13" fmla="*/ 0 h 5"/>
                  <a:gd name="T14" fmla="*/ 5 w 6"/>
                  <a:gd name="T1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lnTo>
                      <a:pt x="6" y="5"/>
                    </a:lnTo>
                    <a:lnTo>
                      <a:pt x="3" y="4"/>
                    </a:lnTo>
                    <a:lnTo>
                      <a:pt x="1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5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169">
                <a:extLst>
                  <a:ext uri="{FF2B5EF4-FFF2-40B4-BE49-F238E27FC236}">
                    <a16:creationId xmlns:a16="http://schemas.microsoft.com/office/drawing/2014/main" id="{519AB162-6C84-60AC-4FE6-4EFE73F0FD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1460"/>
                <a:ext cx="1" cy="1"/>
              </a:xfrm>
              <a:custGeom>
                <a:avLst/>
                <a:gdLst>
                  <a:gd name="T0" fmla="*/ 0 w 5"/>
                  <a:gd name="T1" fmla="*/ 4 h 5"/>
                  <a:gd name="T2" fmla="*/ 0 w 5"/>
                  <a:gd name="T3" fmla="*/ 5 h 5"/>
                  <a:gd name="T4" fmla="*/ 4 w 5"/>
                  <a:gd name="T5" fmla="*/ 5 h 5"/>
                  <a:gd name="T6" fmla="*/ 5 w 5"/>
                  <a:gd name="T7" fmla="*/ 3 h 5"/>
                  <a:gd name="T8" fmla="*/ 5 w 5"/>
                  <a:gd name="T9" fmla="*/ 0 h 5"/>
                  <a:gd name="T10" fmla="*/ 0 w 5"/>
                  <a:gd name="T11" fmla="*/ 0 h 5"/>
                  <a:gd name="T12" fmla="*/ 0 w 5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5">
                    <a:moveTo>
                      <a:pt x="0" y="4"/>
                    </a:moveTo>
                    <a:lnTo>
                      <a:pt x="0" y="5"/>
                    </a:lnTo>
                    <a:lnTo>
                      <a:pt x="4" y="5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170">
                <a:extLst>
                  <a:ext uri="{FF2B5EF4-FFF2-40B4-BE49-F238E27FC236}">
                    <a16:creationId xmlns:a16="http://schemas.microsoft.com/office/drawing/2014/main" id="{D4476AAE-B774-CC17-B158-1E30CA3D5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1474"/>
                <a:ext cx="2" cy="1"/>
              </a:xfrm>
              <a:custGeom>
                <a:avLst/>
                <a:gdLst>
                  <a:gd name="T0" fmla="*/ 5 w 7"/>
                  <a:gd name="T1" fmla="*/ 3 h 9"/>
                  <a:gd name="T2" fmla="*/ 7 w 7"/>
                  <a:gd name="T3" fmla="*/ 4 h 9"/>
                  <a:gd name="T4" fmla="*/ 7 w 7"/>
                  <a:gd name="T5" fmla="*/ 7 h 9"/>
                  <a:gd name="T6" fmla="*/ 6 w 7"/>
                  <a:gd name="T7" fmla="*/ 9 h 9"/>
                  <a:gd name="T8" fmla="*/ 5 w 7"/>
                  <a:gd name="T9" fmla="*/ 8 h 9"/>
                  <a:gd name="T10" fmla="*/ 2 w 7"/>
                  <a:gd name="T11" fmla="*/ 7 h 9"/>
                  <a:gd name="T12" fmla="*/ 1 w 7"/>
                  <a:gd name="T13" fmla="*/ 5 h 9"/>
                  <a:gd name="T14" fmla="*/ 0 w 7"/>
                  <a:gd name="T15" fmla="*/ 3 h 9"/>
                  <a:gd name="T16" fmla="*/ 1 w 7"/>
                  <a:gd name="T17" fmla="*/ 2 h 9"/>
                  <a:gd name="T18" fmla="*/ 3 w 7"/>
                  <a:gd name="T19" fmla="*/ 0 h 9"/>
                  <a:gd name="T20" fmla="*/ 5 w 7"/>
                  <a:gd name="T2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9">
                    <a:moveTo>
                      <a:pt x="5" y="3"/>
                    </a:moveTo>
                    <a:lnTo>
                      <a:pt x="7" y="4"/>
                    </a:lnTo>
                    <a:lnTo>
                      <a:pt x="7" y="7"/>
                    </a:lnTo>
                    <a:lnTo>
                      <a:pt x="6" y="9"/>
                    </a:lnTo>
                    <a:lnTo>
                      <a:pt x="5" y="8"/>
                    </a:lnTo>
                    <a:lnTo>
                      <a:pt x="2" y="7"/>
                    </a:lnTo>
                    <a:lnTo>
                      <a:pt x="1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5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171">
                <a:extLst>
                  <a:ext uri="{FF2B5EF4-FFF2-40B4-BE49-F238E27FC236}">
                    <a16:creationId xmlns:a16="http://schemas.microsoft.com/office/drawing/2014/main" id="{6B3819CC-8523-1456-AECA-166829746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1465"/>
                <a:ext cx="1" cy="1"/>
              </a:xfrm>
              <a:custGeom>
                <a:avLst/>
                <a:gdLst>
                  <a:gd name="T0" fmla="*/ 2 w 8"/>
                  <a:gd name="T1" fmla="*/ 1 h 5"/>
                  <a:gd name="T2" fmla="*/ 7 w 8"/>
                  <a:gd name="T3" fmla="*/ 0 h 5"/>
                  <a:gd name="T4" fmla="*/ 8 w 8"/>
                  <a:gd name="T5" fmla="*/ 1 h 5"/>
                  <a:gd name="T6" fmla="*/ 7 w 8"/>
                  <a:gd name="T7" fmla="*/ 4 h 5"/>
                  <a:gd name="T8" fmla="*/ 5 w 8"/>
                  <a:gd name="T9" fmla="*/ 4 h 5"/>
                  <a:gd name="T10" fmla="*/ 2 w 8"/>
                  <a:gd name="T11" fmla="*/ 5 h 5"/>
                  <a:gd name="T12" fmla="*/ 1 w 8"/>
                  <a:gd name="T13" fmla="*/ 4 h 5"/>
                  <a:gd name="T14" fmla="*/ 0 w 8"/>
                  <a:gd name="T15" fmla="*/ 3 h 5"/>
                  <a:gd name="T16" fmla="*/ 2 w 8"/>
                  <a:gd name="T1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2" y="1"/>
                    </a:moveTo>
                    <a:lnTo>
                      <a:pt x="7" y="0"/>
                    </a:lnTo>
                    <a:lnTo>
                      <a:pt x="8" y="1"/>
                    </a:lnTo>
                    <a:lnTo>
                      <a:pt x="7" y="4"/>
                    </a:lnTo>
                    <a:lnTo>
                      <a:pt x="5" y="4"/>
                    </a:lnTo>
                    <a:lnTo>
                      <a:pt x="2" y="5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2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172">
                <a:extLst>
                  <a:ext uri="{FF2B5EF4-FFF2-40B4-BE49-F238E27FC236}">
                    <a16:creationId xmlns:a16="http://schemas.microsoft.com/office/drawing/2014/main" id="{562CBF95-8DE9-46F4-8733-8A4B957A70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1448"/>
                <a:ext cx="2" cy="0"/>
              </a:xfrm>
              <a:custGeom>
                <a:avLst/>
                <a:gdLst>
                  <a:gd name="T0" fmla="*/ 9 w 10"/>
                  <a:gd name="T1" fmla="*/ 4 h 4"/>
                  <a:gd name="T2" fmla="*/ 10 w 10"/>
                  <a:gd name="T3" fmla="*/ 1 h 4"/>
                  <a:gd name="T4" fmla="*/ 9 w 10"/>
                  <a:gd name="T5" fmla="*/ 0 h 4"/>
                  <a:gd name="T6" fmla="*/ 6 w 10"/>
                  <a:gd name="T7" fmla="*/ 0 h 4"/>
                  <a:gd name="T8" fmla="*/ 4 w 10"/>
                  <a:gd name="T9" fmla="*/ 1 h 4"/>
                  <a:gd name="T10" fmla="*/ 0 w 10"/>
                  <a:gd name="T11" fmla="*/ 0 h 4"/>
                  <a:gd name="T12" fmla="*/ 0 w 10"/>
                  <a:gd name="T13" fmla="*/ 1 h 4"/>
                  <a:gd name="T14" fmla="*/ 4 w 10"/>
                  <a:gd name="T15" fmla="*/ 4 h 4"/>
                  <a:gd name="T16" fmla="*/ 9 w 10"/>
                  <a:gd name="T1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4">
                    <a:moveTo>
                      <a:pt x="9" y="4"/>
                    </a:moveTo>
                    <a:lnTo>
                      <a:pt x="10" y="1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4" y="4"/>
                    </a:lnTo>
                    <a:lnTo>
                      <a:pt x="9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173">
                <a:extLst>
                  <a:ext uri="{FF2B5EF4-FFF2-40B4-BE49-F238E27FC236}">
                    <a16:creationId xmlns:a16="http://schemas.microsoft.com/office/drawing/2014/main" id="{25A426DE-569D-4C1B-819F-F19186002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1448"/>
                <a:ext cx="2" cy="0"/>
              </a:xfrm>
              <a:custGeom>
                <a:avLst/>
                <a:gdLst>
                  <a:gd name="T0" fmla="*/ 9 w 10"/>
                  <a:gd name="T1" fmla="*/ 0 h 4"/>
                  <a:gd name="T2" fmla="*/ 6 w 10"/>
                  <a:gd name="T3" fmla="*/ 0 h 4"/>
                  <a:gd name="T4" fmla="*/ 4 w 10"/>
                  <a:gd name="T5" fmla="*/ 1 h 4"/>
                  <a:gd name="T6" fmla="*/ 0 w 10"/>
                  <a:gd name="T7" fmla="*/ 0 h 4"/>
                  <a:gd name="T8" fmla="*/ 0 w 10"/>
                  <a:gd name="T9" fmla="*/ 1 h 4"/>
                  <a:gd name="T10" fmla="*/ 4 w 10"/>
                  <a:gd name="T11" fmla="*/ 4 h 4"/>
                  <a:gd name="T12" fmla="*/ 9 w 10"/>
                  <a:gd name="T13" fmla="*/ 4 h 4"/>
                  <a:gd name="T14" fmla="*/ 10 w 10"/>
                  <a:gd name="T15" fmla="*/ 1 h 4"/>
                  <a:gd name="T16" fmla="*/ 9 w 10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4">
                    <a:moveTo>
                      <a:pt x="9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4" y="4"/>
                    </a:lnTo>
                    <a:lnTo>
                      <a:pt x="9" y="4"/>
                    </a:lnTo>
                    <a:lnTo>
                      <a:pt x="10" y="1"/>
                    </a:lnTo>
                    <a:lnTo>
                      <a:pt x="9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174">
                <a:extLst>
                  <a:ext uri="{FF2B5EF4-FFF2-40B4-BE49-F238E27FC236}">
                    <a16:creationId xmlns:a16="http://schemas.microsoft.com/office/drawing/2014/main" id="{43DA40FD-8A37-86F7-F431-2A454E9A8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1504"/>
                <a:ext cx="5" cy="10"/>
              </a:xfrm>
              <a:custGeom>
                <a:avLst/>
                <a:gdLst>
                  <a:gd name="T0" fmla="*/ 23 w 27"/>
                  <a:gd name="T1" fmla="*/ 10 h 53"/>
                  <a:gd name="T2" fmla="*/ 23 w 27"/>
                  <a:gd name="T3" fmla="*/ 4 h 53"/>
                  <a:gd name="T4" fmla="*/ 24 w 27"/>
                  <a:gd name="T5" fmla="*/ 2 h 53"/>
                  <a:gd name="T6" fmla="*/ 23 w 27"/>
                  <a:gd name="T7" fmla="*/ 0 h 53"/>
                  <a:gd name="T8" fmla="*/ 21 w 27"/>
                  <a:gd name="T9" fmla="*/ 0 h 53"/>
                  <a:gd name="T10" fmla="*/ 19 w 27"/>
                  <a:gd name="T11" fmla="*/ 2 h 53"/>
                  <a:gd name="T12" fmla="*/ 14 w 27"/>
                  <a:gd name="T13" fmla="*/ 10 h 53"/>
                  <a:gd name="T14" fmla="*/ 6 w 27"/>
                  <a:gd name="T15" fmla="*/ 24 h 53"/>
                  <a:gd name="T16" fmla="*/ 2 w 27"/>
                  <a:gd name="T17" fmla="*/ 29 h 53"/>
                  <a:gd name="T18" fmla="*/ 1 w 27"/>
                  <a:gd name="T19" fmla="*/ 35 h 53"/>
                  <a:gd name="T20" fmla="*/ 0 w 27"/>
                  <a:gd name="T21" fmla="*/ 40 h 53"/>
                  <a:gd name="T22" fmla="*/ 1 w 27"/>
                  <a:gd name="T23" fmla="*/ 46 h 53"/>
                  <a:gd name="T24" fmla="*/ 1 w 27"/>
                  <a:gd name="T25" fmla="*/ 49 h 53"/>
                  <a:gd name="T26" fmla="*/ 2 w 27"/>
                  <a:gd name="T27" fmla="*/ 52 h 53"/>
                  <a:gd name="T28" fmla="*/ 5 w 27"/>
                  <a:gd name="T29" fmla="*/ 53 h 53"/>
                  <a:gd name="T30" fmla="*/ 8 w 27"/>
                  <a:gd name="T31" fmla="*/ 52 h 53"/>
                  <a:gd name="T32" fmla="*/ 12 w 27"/>
                  <a:gd name="T33" fmla="*/ 47 h 53"/>
                  <a:gd name="T34" fmla="*/ 14 w 27"/>
                  <a:gd name="T35" fmla="*/ 43 h 53"/>
                  <a:gd name="T36" fmla="*/ 14 w 27"/>
                  <a:gd name="T37" fmla="*/ 40 h 53"/>
                  <a:gd name="T38" fmla="*/ 8 w 27"/>
                  <a:gd name="T39" fmla="*/ 35 h 53"/>
                  <a:gd name="T40" fmla="*/ 7 w 27"/>
                  <a:gd name="T41" fmla="*/ 32 h 53"/>
                  <a:gd name="T42" fmla="*/ 10 w 27"/>
                  <a:gd name="T43" fmla="*/ 26 h 53"/>
                  <a:gd name="T44" fmla="*/ 12 w 27"/>
                  <a:gd name="T45" fmla="*/ 24 h 53"/>
                  <a:gd name="T46" fmla="*/ 12 w 27"/>
                  <a:gd name="T47" fmla="*/ 23 h 53"/>
                  <a:gd name="T48" fmla="*/ 13 w 27"/>
                  <a:gd name="T49" fmla="*/ 24 h 53"/>
                  <a:gd name="T50" fmla="*/ 16 w 27"/>
                  <a:gd name="T51" fmla="*/ 29 h 53"/>
                  <a:gd name="T52" fmla="*/ 18 w 27"/>
                  <a:gd name="T53" fmla="*/ 34 h 53"/>
                  <a:gd name="T54" fmla="*/ 19 w 27"/>
                  <a:gd name="T55" fmla="*/ 35 h 53"/>
                  <a:gd name="T56" fmla="*/ 22 w 27"/>
                  <a:gd name="T57" fmla="*/ 37 h 53"/>
                  <a:gd name="T58" fmla="*/ 24 w 27"/>
                  <a:gd name="T59" fmla="*/ 37 h 53"/>
                  <a:gd name="T60" fmla="*/ 27 w 27"/>
                  <a:gd name="T61" fmla="*/ 35 h 53"/>
                  <a:gd name="T62" fmla="*/ 25 w 27"/>
                  <a:gd name="T63" fmla="*/ 32 h 53"/>
                  <a:gd name="T64" fmla="*/ 25 w 27"/>
                  <a:gd name="T65" fmla="*/ 31 h 53"/>
                  <a:gd name="T66" fmla="*/ 24 w 27"/>
                  <a:gd name="T67" fmla="*/ 29 h 53"/>
                  <a:gd name="T68" fmla="*/ 21 w 27"/>
                  <a:gd name="T69" fmla="*/ 26 h 53"/>
                  <a:gd name="T70" fmla="*/ 19 w 27"/>
                  <a:gd name="T71" fmla="*/ 24 h 53"/>
                  <a:gd name="T72" fmla="*/ 23 w 27"/>
                  <a:gd name="T73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7" h="53">
                    <a:moveTo>
                      <a:pt x="23" y="10"/>
                    </a:moveTo>
                    <a:lnTo>
                      <a:pt x="23" y="4"/>
                    </a:lnTo>
                    <a:lnTo>
                      <a:pt x="24" y="2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19" y="2"/>
                    </a:lnTo>
                    <a:lnTo>
                      <a:pt x="14" y="10"/>
                    </a:lnTo>
                    <a:lnTo>
                      <a:pt x="6" y="24"/>
                    </a:lnTo>
                    <a:lnTo>
                      <a:pt x="2" y="29"/>
                    </a:lnTo>
                    <a:lnTo>
                      <a:pt x="1" y="35"/>
                    </a:lnTo>
                    <a:lnTo>
                      <a:pt x="0" y="40"/>
                    </a:lnTo>
                    <a:lnTo>
                      <a:pt x="1" y="46"/>
                    </a:lnTo>
                    <a:lnTo>
                      <a:pt x="1" y="49"/>
                    </a:lnTo>
                    <a:lnTo>
                      <a:pt x="2" y="52"/>
                    </a:lnTo>
                    <a:lnTo>
                      <a:pt x="5" y="53"/>
                    </a:lnTo>
                    <a:lnTo>
                      <a:pt x="8" y="52"/>
                    </a:lnTo>
                    <a:lnTo>
                      <a:pt x="12" y="47"/>
                    </a:lnTo>
                    <a:lnTo>
                      <a:pt x="14" y="43"/>
                    </a:lnTo>
                    <a:lnTo>
                      <a:pt x="14" y="40"/>
                    </a:lnTo>
                    <a:lnTo>
                      <a:pt x="8" y="35"/>
                    </a:lnTo>
                    <a:lnTo>
                      <a:pt x="7" y="32"/>
                    </a:lnTo>
                    <a:lnTo>
                      <a:pt x="10" y="26"/>
                    </a:lnTo>
                    <a:lnTo>
                      <a:pt x="12" y="24"/>
                    </a:lnTo>
                    <a:lnTo>
                      <a:pt x="12" y="23"/>
                    </a:lnTo>
                    <a:lnTo>
                      <a:pt x="13" y="24"/>
                    </a:lnTo>
                    <a:lnTo>
                      <a:pt x="16" y="29"/>
                    </a:lnTo>
                    <a:lnTo>
                      <a:pt x="18" y="34"/>
                    </a:lnTo>
                    <a:lnTo>
                      <a:pt x="19" y="35"/>
                    </a:lnTo>
                    <a:lnTo>
                      <a:pt x="22" y="37"/>
                    </a:lnTo>
                    <a:lnTo>
                      <a:pt x="24" y="37"/>
                    </a:lnTo>
                    <a:lnTo>
                      <a:pt x="27" y="35"/>
                    </a:lnTo>
                    <a:lnTo>
                      <a:pt x="25" y="32"/>
                    </a:lnTo>
                    <a:lnTo>
                      <a:pt x="25" y="31"/>
                    </a:lnTo>
                    <a:lnTo>
                      <a:pt x="24" y="29"/>
                    </a:lnTo>
                    <a:lnTo>
                      <a:pt x="21" y="26"/>
                    </a:lnTo>
                    <a:lnTo>
                      <a:pt x="19" y="24"/>
                    </a:lnTo>
                    <a:lnTo>
                      <a:pt x="23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175">
                <a:extLst>
                  <a:ext uri="{FF2B5EF4-FFF2-40B4-BE49-F238E27FC236}">
                    <a16:creationId xmlns:a16="http://schemas.microsoft.com/office/drawing/2014/main" id="{2D40A752-9E04-D015-5FFF-C53D1A4D4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505"/>
                <a:ext cx="1" cy="6"/>
              </a:xfrm>
              <a:custGeom>
                <a:avLst/>
                <a:gdLst>
                  <a:gd name="T0" fmla="*/ 1 w 6"/>
                  <a:gd name="T1" fmla="*/ 2 h 32"/>
                  <a:gd name="T2" fmla="*/ 3 w 6"/>
                  <a:gd name="T3" fmla="*/ 9 h 32"/>
                  <a:gd name="T4" fmla="*/ 2 w 6"/>
                  <a:gd name="T5" fmla="*/ 25 h 32"/>
                  <a:gd name="T6" fmla="*/ 0 w 6"/>
                  <a:gd name="T7" fmla="*/ 31 h 32"/>
                  <a:gd name="T8" fmla="*/ 2 w 6"/>
                  <a:gd name="T9" fmla="*/ 32 h 32"/>
                  <a:gd name="T10" fmla="*/ 5 w 6"/>
                  <a:gd name="T11" fmla="*/ 26 h 32"/>
                  <a:gd name="T12" fmla="*/ 5 w 6"/>
                  <a:gd name="T13" fmla="*/ 24 h 32"/>
                  <a:gd name="T14" fmla="*/ 5 w 6"/>
                  <a:gd name="T15" fmla="*/ 20 h 32"/>
                  <a:gd name="T16" fmla="*/ 5 w 6"/>
                  <a:gd name="T17" fmla="*/ 15 h 32"/>
                  <a:gd name="T18" fmla="*/ 5 w 6"/>
                  <a:gd name="T19" fmla="*/ 12 h 32"/>
                  <a:gd name="T20" fmla="*/ 6 w 6"/>
                  <a:gd name="T21" fmla="*/ 9 h 32"/>
                  <a:gd name="T22" fmla="*/ 5 w 6"/>
                  <a:gd name="T23" fmla="*/ 0 h 32"/>
                  <a:gd name="T24" fmla="*/ 1 w 6"/>
                  <a:gd name="T25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32">
                    <a:moveTo>
                      <a:pt x="1" y="2"/>
                    </a:moveTo>
                    <a:lnTo>
                      <a:pt x="3" y="9"/>
                    </a:lnTo>
                    <a:lnTo>
                      <a:pt x="2" y="25"/>
                    </a:lnTo>
                    <a:lnTo>
                      <a:pt x="0" y="31"/>
                    </a:lnTo>
                    <a:lnTo>
                      <a:pt x="2" y="32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5" y="20"/>
                    </a:lnTo>
                    <a:lnTo>
                      <a:pt x="5" y="15"/>
                    </a:lnTo>
                    <a:lnTo>
                      <a:pt x="5" y="12"/>
                    </a:lnTo>
                    <a:lnTo>
                      <a:pt x="6" y="9"/>
                    </a:lnTo>
                    <a:lnTo>
                      <a:pt x="5" y="0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1176">
                <a:extLst>
                  <a:ext uri="{FF2B5EF4-FFF2-40B4-BE49-F238E27FC236}">
                    <a16:creationId xmlns:a16="http://schemas.microsoft.com/office/drawing/2014/main" id="{1C3A1232-EF60-0AF1-C636-71368A7FA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498"/>
                <a:ext cx="5" cy="8"/>
              </a:xfrm>
              <a:custGeom>
                <a:avLst/>
                <a:gdLst>
                  <a:gd name="T0" fmla="*/ 26 w 26"/>
                  <a:gd name="T1" fmla="*/ 28 h 43"/>
                  <a:gd name="T2" fmla="*/ 14 w 26"/>
                  <a:gd name="T3" fmla="*/ 26 h 43"/>
                  <a:gd name="T4" fmla="*/ 10 w 26"/>
                  <a:gd name="T5" fmla="*/ 24 h 43"/>
                  <a:gd name="T6" fmla="*/ 9 w 26"/>
                  <a:gd name="T7" fmla="*/ 22 h 43"/>
                  <a:gd name="T8" fmla="*/ 8 w 26"/>
                  <a:gd name="T9" fmla="*/ 20 h 43"/>
                  <a:gd name="T10" fmla="*/ 9 w 26"/>
                  <a:gd name="T11" fmla="*/ 19 h 43"/>
                  <a:gd name="T12" fmla="*/ 8 w 26"/>
                  <a:gd name="T13" fmla="*/ 13 h 43"/>
                  <a:gd name="T14" fmla="*/ 6 w 26"/>
                  <a:gd name="T15" fmla="*/ 9 h 43"/>
                  <a:gd name="T16" fmla="*/ 2 w 26"/>
                  <a:gd name="T17" fmla="*/ 0 h 43"/>
                  <a:gd name="T18" fmla="*/ 0 w 26"/>
                  <a:gd name="T19" fmla="*/ 3 h 43"/>
                  <a:gd name="T20" fmla="*/ 3 w 26"/>
                  <a:gd name="T21" fmla="*/ 16 h 43"/>
                  <a:gd name="T22" fmla="*/ 8 w 26"/>
                  <a:gd name="T23" fmla="*/ 26 h 43"/>
                  <a:gd name="T24" fmla="*/ 13 w 26"/>
                  <a:gd name="T25" fmla="*/ 33 h 43"/>
                  <a:gd name="T26" fmla="*/ 22 w 26"/>
                  <a:gd name="T27" fmla="*/ 43 h 43"/>
                  <a:gd name="T28" fmla="*/ 26 w 26"/>
                  <a:gd name="T29" fmla="*/ 40 h 43"/>
                  <a:gd name="T30" fmla="*/ 19 w 26"/>
                  <a:gd name="T31" fmla="*/ 34 h 43"/>
                  <a:gd name="T32" fmla="*/ 17 w 26"/>
                  <a:gd name="T33" fmla="*/ 31 h 43"/>
                  <a:gd name="T34" fmla="*/ 20 w 26"/>
                  <a:gd name="T35" fmla="*/ 31 h 43"/>
                  <a:gd name="T36" fmla="*/ 25 w 26"/>
                  <a:gd name="T37" fmla="*/ 31 h 43"/>
                  <a:gd name="T38" fmla="*/ 26 w 26"/>
                  <a:gd name="T3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" h="43">
                    <a:moveTo>
                      <a:pt x="26" y="28"/>
                    </a:moveTo>
                    <a:lnTo>
                      <a:pt x="14" y="26"/>
                    </a:lnTo>
                    <a:lnTo>
                      <a:pt x="10" y="24"/>
                    </a:lnTo>
                    <a:lnTo>
                      <a:pt x="9" y="22"/>
                    </a:lnTo>
                    <a:lnTo>
                      <a:pt x="8" y="20"/>
                    </a:lnTo>
                    <a:lnTo>
                      <a:pt x="9" y="19"/>
                    </a:lnTo>
                    <a:lnTo>
                      <a:pt x="8" y="13"/>
                    </a:lnTo>
                    <a:lnTo>
                      <a:pt x="6" y="9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3" y="16"/>
                    </a:lnTo>
                    <a:lnTo>
                      <a:pt x="8" y="26"/>
                    </a:lnTo>
                    <a:lnTo>
                      <a:pt x="13" y="33"/>
                    </a:lnTo>
                    <a:lnTo>
                      <a:pt x="22" y="43"/>
                    </a:lnTo>
                    <a:lnTo>
                      <a:pt x="26" y="40"/>
                    </a:lnTo>
                    <a:lnTo>
                      <a:pt x="19" y="34"/>
                    </a:lnTo>
                    <a:lnTo>
                      <a:pt x="17" y="31"/>
                    </a:lnTo>
                    <a:lnTo>
                      <a:pt x="20" y="31"/>
                    </a:lnTo>
                    <a:lnTo>
                      <a:pt x="25" y="31"/>
                    </a:lnTo>
                    <a:lnTo>
                      <a:pt x="26" y="2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177">
                <a:extLst>
                  <a:ext uri="{FF2B5EF4-FFF2-40B4-BE49-F238E27FC236}">
                    <a16:creationId xmlns:a16="http://schemas.microsoft.com/office/drawing/2014/main" id="{E2A793FC-C092-575E-03E7-C5FE494B9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1504"/>
                <a:ext cx="4" cy="4"/>
              </a:xfrm>
              <a:custGeom>
                <a:avLst/>
                <a:gdLst>
                  <a:gd name="T0" fmla="*/ 15 w 19"/>
                  <a:gd name="T1" fmla="*/ 3 h 20"/>
                  <a:gd name="T2" fmla="*/ 11 w 19"/>
                  <a:gd name="T3" fmla="*/ 3 h 20"/>
                  <a:gd name="T4" fmla="*/ 6 w 19"/>
                  <a:gd name="T5" fmla="*/ 6 h 20"/>
                  <a:gd name="T6" fmla="*/ 0 w 19"/>
                  <a:gd name="T7" fmla="*/ 8 h 20"/>
                  <a:gd name="T8" fmla="*/ 0 w 19"/>
                  <a:gd name="T9" fmla="*/ 11 h 20"/>
                  <a:gd name="T10" fmla="*/ 6 w 19"/>
                  <a:gd name="T11" fmla="*/ 20 h 20"/>
                  <a:gd name="T12" fmla="*/ 9 w 19"/>
                  <a:gd name="T13" fmla="*/ 20 h 20"/>
                  <a:gd name="T14" fmla="*/ 8 w 19"/>
                  <a:gd name="T15" fmla="*/ 15 h 20"/>
                  <a:gd name="T16" fmla="*/ 8 w 19"/>
                  <a:gd name="T17" fmla="*/ 9 h 20"/>
                  <a:gd name="T18" fmla="*/ 10 w 19"/>
                  <a:gd name="T19" fmla="*/ 8 h 20"/>
                  <a:gd name="T20" fmla="*/ 16 w 19"/>
                  <a:gd name="T21" fmla="*/ 6 h 20"/>
                  <a:gd name="T22" fmla="*/ 17 w 19"/>
                  <a:gd name="T23" fmla="*/ 3 h 20"/>
                  <a:gd name="T24" fmla="*/ 19 w 19"/>
                  <a:gd name="T25" fmla="*/ 2 h 20"/>
                  <a:gd name="T26" fmla="*/ 17 w 19"/>
                  <a:gd name="T27" fmla="*/ 0 h 20"/>
                  <a:gd name="T28" fmla="*/ 15 w 19"/>
                  <a:gd name="T29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" h="20">
                    <a:moveTo>
                      <a:pt x="15" y="3"/>
                    </a:moveTo>
                    <a:lnTo>
                      <a:pt x="11" y="3"/>
                    </a:lnTo>
                    <a:lnTo>
                      <a:pt x="6" y="6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6" y="20"/>
                    </a:lnTo>
                    <a:lnTo>
                      <a:pt x="9" y="20"/>
                    </a:lnTo>
                    <a:lnTo>
                      <a:pt x="8" y="15"/>
                    </a:lnTo>
                    <a:lnTo>
                      <a:pt x="8" y="9"/>
                    </a:lnTo>
                    <a:lnTo>
                      <a:pt x="10" y="8"/>
                    </a:lnTo>
                    <a:lnTo>
                      <a:pt x="16" y="6"/>
                    </a:lnTo>
                    <a:lnTo>
                      <a:pt x="17" y="3"/>
                    </a:lnTo>
                    <a:lnTo>
                      <a:pt x="19" y="2"/>
                    </a:lnTo>
                    <a:lnTo>
                      <a:pt x="17" y="0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178">
                <a:extLst>
                  <a:ext uri="{FF2B5EF4-FFF2-40B4-BE49-F238E27FC236}">
                    <a16:creationId xmlns:a16="http://schemas.microsoft.com/office/drawing/2014/main" id="{2C88800F-E2F1-1599-684E-193E3B82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502"/>
                <a:ext cx="2" cy="2"/>
              </a:xfrm>
              <a:custGeom>
                <a:avLst/>
                <a:gdLst>
                  <a:gd name="T0" fmla="*/ 5 w 11"/>
                  <a:gd name="T1" fmla="*/ 4 h 11"/>
                  <a:gd name="T2" fmla="*/ 1 w 11"/>
                  <a:gd name="T3" fmla="*/ 5 h 11"/>
                  <a:gd name="T4" fmla="*/ 0 w 11"/>
                  <a:gd name="T5" fmla="*/ 7 h 11"/>
                  <a:gd name="T6" fmla="*/ 1 w 11"/>
                  <a:gd name="T7" fmla="*/ 11 h 11"/>
                  <a:gd name="T8" fmla="*/ 5 w 11"/>
                  <a:gd name="T9" fmla="*/ 11 h 11"/>
                  <a:gd name="T10" fmla="*/ 7 w 11"/>
                  <a:gd name="T11" fmla="*/ 10 h 11"/>
                  <a:gd name="T12" fmla="*/ 10 w 11"/>
                  <a:gd name="T13" fmla="*/ 7 h 11"/>
                  <a:gd name="T14" fmla="*/ 11 w 11"/>
                  <a:gd name="T15" fmla="*/ 4 h 11"/>
                  <a:gd name="T16" fmla="*/ 10 w 11"/>
                  <a:gd name="T17" fmla="*/ 1 h 11"/>
                  <a:gd name="T18" fmla="*/ 7 w 11"/>
                  <a:gd name="T19" fmla="*/ 0 h 11"/>
                  <a:gd name="T20" fmla="*/ 5 w 11"/>
                  <a:gd name="T21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1">
                    <a:moveTo>
                      <a:pt x="5" y="4"/>
                    </a:moveTo>
                    <a:lnTo>
                      <a:pt x="1" y="5"/>
                    </a:lnTo>
                    <a:lnTo>
                      <a:pt x="0" y="7"/>
                    </a:lnTo>
                    <a:lnTo>
                      <a:pt x="1" y="11"/>
                    </a:lnTo>
                    <a:lnTo>
                      <a:pt x="5" y="11"/>
                    </a:lnTo>
                    <a:lnTo>
                      <a:pt x="7" y="10"/>
                    </a:lnTo>
                    <a:lnTo>
                      <a:pt x="10" y="7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179">
                <a:extLst>
                  <a:ext uri="{FF2B5EF4-FFF2-40B4-BE49-F238E27FC236}">
                    <a16:creationId xmlns:a16="http://schemas.microsoft.com/office/drawing/2014/main" id="{DEDC6534-7F65-275E-D650-00C47EE11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1504"/>
                <a:ext cx="5" cy="4"/>
              </a:xfrm>
              <a:custGeom>
                <a:avLst/>
                <a:gdLst>
                  <a:gd name="T0" fmla="*/ 15 w 23"/>
                  <a:gd name="T1" fmla="*/ 18 h 24"/>
                  <a:gd name="T2" fmla="*/ 11 w 23"/>
                  <a:gd name="T3" fmla="*/ 20 h 24"/>
                  <a:gd name="T4" fmla="*/ 11 w 23"/>
                  <a:gd name="T5" fmla="*/ 18 h 24"/>
                  <a:gd name="T6" fmla="*/ 11 w 23"/>
                  <a:gd name="T7" fmla="*/ 7 h 24"/>
                  <a:gd name="T8" fmla="*/ 9 w 23"/>
                  <a:gd name="T9" fmla="*/ 2 h 24"/>
                  <a:gd name="T10" fmla="*/ 8 w 23"/>
                  <a:gd name="T11" fmla="*/ 1 h 24"/>
                  <a:gd name="T12" fmla="*/ 5 w 23"/>
                  <a:gd name="T13" fmla="*/ 0 h 24"/>
                  <a:gd name="T14" fmla="*/ 3 w 23"/>
                  <a:gd name="T15" fmla="*/ 2 h 24"/>
                  <a:gd name="T16" fmla="*/ 0 w 23"/>
                  <a:gd name="T17" fmla="*/ 6 h 24"/>
                  <a:gd name="T18" fmla="*/ 3 w 23"/>
                  <a:gd name="T19" fmla="*/ 10 h 24"/>
                  <a:gd name="T20" fmla="*/ 9 w 23"/>
                  <a:gd name="T21" fmla="*/ 21 h 24"/>
                  <a:gd name="T22" fmla="*/ 9 w 23"/>
                  <a:gd name="T23" fmla="*/ 23 h 24"/>
                  <a:gd name="T24" fmla="*/ 10 w 23"/>
                  <a:gd name="T25" fmla="*/ 24 h 24"/>
                  <a:gd name="T26" fmla="*/ 12 w 23"/>
                  <a:gd name="T27" fmla="*/ 24 h 24"/>
                  <a:gd name="T28" fmla="*/ 21 w 23"/>
                  <a:gd name="T29" fmla="*/ 15 h 24"/>
                  <a:gd name="T30" fmla="*/ 23 w 23"/>
                  <a:gd name="T31" fmla="*/ 9 h 24"/>
                  <a:gd name="T32" fmla="*/ 23 w 23"/>
                  <a:gd name="T33" fmla="*/ 6 h 24"/>
                  <a:gd name="T34" fmla="*/ 21 w 23"/>
                  <a:gd name="T35" fmla="*/ 2 h 24"/>
                  <a:gd name="T36" fmla="*/ 18 w 23"/>
                  <a:gd name="T37" fmla="*/ 2 h 24"/>
                  <a:gd name="T38" fmla="*/ 17 w 23"/>
                  <a:gd name="T39" fmla="*/ 4 h 24"/>
                  <a:gd name="T40" fmla="*/ 15 w 23"/>
                  <a:gd name="T41" fmla="*/ 6 h 24"/>
                  <a:gd name="T42" fmla="*/ 16 w 23"/>
                  <a:gd name="T43" fmla="*/ 12 h 24"/>
                  <a:gd name="T44" fmla="*/ 15 w 23"/>
                  <a:gd name="T45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24">
                    <a:moveTo>
                      <a:pt x="15" y="18"/>
                    </a:moveTo>
                    <a:lnTo>
                      <a:pt x="11" y="20"/>
                    </a:lnTo>
                    <a:lnTo>
                      <a:pt x="11" y="18"/>
                    </a:lnTo>
                    <a:lnTo>
                      <a:pt x="11" y="7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6"/>
                    </a:lnTo>
                    <a:lnTo>
                      <a:pt x="3" y="10"/>
                    </a:lnTo>
                    <a:lnTo>
                      <a:pt x="9" y="21"/>
                    </a:lnTo>
                    <a:lnTo>
                      <a:pt x="9" y="23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21" y="15"/>
                    </a:lnTo>
                    <a:lnTo>
                      <a:pt x="23" y="9"/>
                    </a:lnTo>
                    <a:lnTo>
                      <a:pt x="23" y="6"/>
                    </a:lnTo>
                    <a:lnTo>
                      <a:pt x="21" y="2"/>
                    </a:lnTo>
                    <a:lnTo>
                      <a:pt x="18" y="2"/>
                    </a:lnTo>
                    <a:lnTo>
                      <a:pt x="17" y="4"/>
                    </a:lnTo>
                    <a:lnTo>
                      <a:pt x="15" y="6"/>
                    </a:lnTo>
                    <a:lnTo>
                      <a:pt x="16" y="12"/>
                    </a:lnTo>
                    <a:lnTo>
                      <a:pt x="15" y="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1180">
                <a:extLst>
                  <a:ext uri="{FF2B5EF4-FFF2-40B4-BE49-F238E27FC236}">
                    <a16:creationId xmlns:a16="http://schemas.microsoft.com/office/drawing/2014/main" id="{3CFF1A21-580D-BA4C-D420-8579BEA25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495"/>
                <a:ext cx="5" cy="5"/>
              </a:xfrm>
              <a:custGeom>
                <a:avLst/>
                <a:gdLst>
                  <a:gd name="T0" fmla="*/ 28 w 28"/>
                  <a:gd name="T1" fmla="*/ 6 h 25"/>
                  <a:gd name="T2" fmla="*/ 26 w 28"/>
                  <a:gd name="T3" fmla="*/ 1 h 25"/>
                  <a:gd name="T4" fmla="*/ 25 w 28"/>
                  <a:gd name="T5" fmla="*/ 0 h 25"/>
                  <a:gd name="T6" fmla="*/ 25 w 28"/>
                  <a:gd name="T7" fmla="*/ 1 h 25"/>
                  <a:gd name="T8" fmla="*/ 17 w 28"/>
                  <a:gd name="T9" fmla="*/ 5 h 25"/>
                  <a:gd name="T10" fmla="*/ 11 w 28"/>
                  <a:gd name="T11" fmla="*/ 4 h 25"/>
                  <a:gd name="T12" fmla="*/ 9 w 28"/>
                  <a:gd name="T13" fmla="*/ 2 h 25"/>
                  <a:gd name="T14" fmla="*/ 3 w 28"/>
                  <a:gd name="T15" fmla="*/ 2 h 25"/>
                  <a:gd name="T16" fmla="*/ 0 w 28"/>
                  <a:gd name="T17" fmla="*/ 4 h 25"/>
                  <a:gd name="T18" fmla="*/ 1 w 28"/>
                  <a:gd name="T19" fmla="*/ 8 h 25"/>
                  <a:gd name="T20" fmla="*/ 1 w 28"/>
                  <a:gd name="T21" fmla="*/ 10 h 25"/>
                  <a:gd name="T22" fmla="*/ 3 w 28"/>
                  <a:gd name="T23" fmla="*/ 12 h 25"/>
                  <a:gd name="T24" fmla="*/ 5 w 28"/>
                  <a:gd name="T25" fmla="*/ 14 h 25"/>
                  <a:gd name="T26" fmla="*/ 6 w 28"/>
                  <a:gd name="T27" fmla="*/ 16 h 25"/>
                  <a:gd name="T28" fmla="*/ 5 w 28"/>
                  <a:gd name="T29" fmla="*/ 18 h 25"/>
                  <a:gd name="T30" fmla="*/ 4 w 28"/>
                  <a:gd name="T31" fmla="*/ 19 h 25"/>
                  <a:gd name="T32" fmla="*/ 4 w 28"/>
                  <a:gd name="T33" fmla="*/ 23 h 25"/>
                  <a:gd name="T34" fmla="*/ 9 w 28"/>
                  <a:gd name="T35" fmla="*/ 25 h 25"/>
                  <a:gd name="T36" fmla="*/ 15 w 28"/>
                  <a:gd name="T37" fmla="*/ 24 h 25"/>
                  <a:gd name="T38" fmla="*/ 17 w 28"/>
                  <a:gd name="T39" fmla="*/ 19 h 25"/>
                  <a:gd name="T40" fmla="*/ 16 w 28"/>
                  <a:gd name="T41" fmla="*/ 17 h 25"/>
                  <a:gd name="T42" fmla="*/ 14 w 28"/>
                  <a:gd name="T43" fmla="*/ 17 h 25"/>
                  <a:gd name="T44" fmla="*/ 5 w 28"/>
                  <a:gd name="T45" fmla="*/ 8 h 25"/>
                  <a:gd name="T46" fmla="*/ 6 w 28"/>
                  <a:gd name="T47" fmla="*/ 7 h 25"/>
                  <a:gd name="T48" fmla="*/ 14 w 28"/>
                  <a:gd name="T49" fmla="*/ 8 h 25"/>
                  <a:gd name="T50" fmla="*/ 20 w 28"/>
                  <a:gd name="T51" fmla="*/ 7 h 25"/>
                  <a:gd name="T52" fmla="*/ 28 w 28"/>
                  <a:gd name="T53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8" h="25">
                    <a:moveTo>
                      <a:pt x="28" y="6"/>
                    </a:moveTo>
                    <a:lnTo>
                      <a:pt x="26" y="1"/>
                    </a:lnTo>
                    <a:lnTo>
                      <a:pt x="25" y="0"/>
                    </a:lnTo>
                    <a:lnTo>
                      <a:pt x="25" y="1"/>
                    </a:lnTo>
                    <a:lnTo>
                      <a:pt x="17" y="5"/>
                    </a:lnTo>
                    <a:lnTo>
                      <a:pt x="11" y="4"/>
                    </a:lnTo>
                    <a:lnTo>
                      <a:pt x="9" y="2"/>
                    </a:lnTo>
                    <a:lnTo>
                      <a:pt x="3" y="2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1" y="10"/>
                    </a:lnTo>
                    <a:lnTo>
                      <a:pt x="3" y="12"/>
                    </a:lnTo>
                    <a:lnTo>
                      <a:pt x="5" y="14"/>
                    </a:lnTo>
                    <a:lnTo>
                      <a:pt x="6" y="16"/>
                    </a:lnTo>
                    <a:lnTo>
                      <a:pt x="5" y="18"/>
                    </a:lnTo>
                    <a:lnTo>
                      <a:pt x="4" y="19"/>
                    </a:lnTo>
                    <a:lnTo>
                      <a:pt x="4" y="23"/>
                    </a:lnTo>
                    <a:lnTo>
                      <a:pt x="9" y="25"/>
                    </a:lnTo>
                    <a:lnTo>
                      <a:pt x="15" y="24"/>
                    </a:lnTo>
                    <a:lnTo>
                      <a:pt x="17" y="19"/>
                    </a:lnTo>
                    <a:lnTo>
                      <a:pt x="16" y="17"/>
                    </a:lnTo>
                    <a:lnTo>
                      <a:pt x="14" y="17"/>
                    </a:lnTo>
                    <a:lnTo>
                      <a:pt x="5" y="8"/>
                    </a:lnTo>
                    <a:lnTo>
                      <a:pt x="6" y="7"/>
                    </a:lnTo>
                    <a:lnTo>
                      <a:pt x="14" y="8"/>
                    </a:lnTo>
                    <a:lnTo>
                      <a:pt x="20" y="7"/>
                    </a:lnTo>
                    <a:lnTo>
                      <a:pt x="28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1181">
                <a:extLst>
                  <a:ext uri="{FF2B5EF4-FFF2-40B4-BE49-F238E27FC236}">
                    <a16:creationId xmlns:a16="http://schemas.microsoft.com/office/drawing/2014/main" id="{D83B3AB9-831B-9F10-0AE4-297EC434CF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511"/>
                <a:ext cx="3" cy="1"/>
              </a:xfrm>
              <a:custGeom>
                <a:avLst/>
                <a:gdLst>
                  <a:gd name="T0" fmla="*/ 10 w 12"/>
                  <a:gd name="T1" fmla="*/ 0 h 7"/>
                  <a:gd name="T2" fmla="*/ 2 w 12"/>
                  <a:gd name="T3" fmla="*/ 0 h 7"/>
                  <a:gd name="T4" fmla="*/ 0 w 12"/>
                  <a:gd name="T5" fmla="*/ 1 h 7"/>
                  <a:gd name="T6" fmla="*/ 2 w 12"/>
                  <a:gd name="T7" fmla="*/ 3 h 7"/>
                  <a:gd name="T8" fmla="*/ 8 w 12"/>
                  <a:gd name="T9" fmla="*/ 5 h 7"/>
                  <a:gd name="T10" fmla="*/ 9 w 12"/>
                  <a:gd name="T11" fmla="*/ 6 h 7"/>
                  <a:gd name="T12" fmla="*/ 11 w 12"/>
                  <a:gd name="T13" fmla="*/ 7 h 7"/>
                  <a:gd name="T14" fmla="*/ 11 w 12"/>
                  <a:gd name="T15" fmla="*/ 6 h 7"/>
                  <a:gd name="T16" fmla="*/ 12 w 12"/>
                  <a:gd name="T17" fmla="*/ 6 h 7"/>
                  <a:gd name="T18" fmla="*/ 12 w 12"/>
                  <a:gd name="T19" fmla="*/ 1 h 7"/>
                  <a:gd name="T20" fmla="*/ 10 w 12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7">
                    <a:moveTo>
                      <a:pt x="10" y="0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2" y="3"/>
                    </a:lnTo>
                    <a:lnTo>
                      <a:pt x="8" y="5"/>
                    </a:lnTo>
                    <a:lnTo>
                      <a:pt x="9" y="6"/>
                    </a:lnTo>
                    <a:lnTo>
                      <a:pt x="11" y="7"/>
                    </a:lnTo>
                    <a:lnTo>
                      <a:pt x="11" y="6"/>
                    </a:lnTo>
                    <a:lnTo>
                      <a:pt x="12" y="6"/>
                    </a:lnTo>
                    <a:lnTo>
                      <a:pt x="12" y="1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182">
                <a:extLst>
                  <a:ext uri="{FF2B5EF4-FFF2-40B4-BE49-F238E27FC236}">
                    <a16:creationId xmlns:a16="http://schemas.microsoft.com/office/drawing/2014/main" id="{74BE04D6-CA08-710D-699F-B56D9FC41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508"/>
                <a:ext cx="3" cy="2"/>
              </a:xfrm>
              <a:custGeom>
                <a:avLst/>
                <a:gdLst>
                  <a:gd name="T0" fmla="*/ 14 w 18"/>
                  <a:gd name="T1" fmla="*/ 7 h 8"/>
                  <a:gd name="T2" fmla="*/ 16 w 18"/>
                  <a:gd name="T3" fmla="*/ 8 h 8"/>
                  <a:gd name="T4" fmla="*/ 18 w 18"/>
                  <a:gd name="T5" fmla="*/ 8 h 8"/>
                  <a:gd name="T6" fmla="*/ 18 w 18"/>
                  <a:gd name="T7" fmla="*/ 6 h 8"/>
                  <a:gd name="T8" fmla="*/ 17 w 18"/>
                  <a:gd name="T9" fmla="*/ 6 h 8"/>
                  <a:gd name="T10" fmla="*/ 13 w 18"/>
                  <a:gd name="T11" fmla="*/ 3 h 8"/>
                  <a:gd name="T12" fmla="*/ 11 w 18"/>
                  <a:gd name="T13" fmla="*/ 3 h 8"/>
                  <a:gd name="T14" fmla="*/ 8 w 18"/>
                  <a:gd name="T15" fmla="*/ 2 h 8"/>
                  <a:gd name="T16" fmla="*/ 5 w 18"/>
                  <a:gd name="T17" fmla="*/ 0 h 8"/>
                  <a:gd name="T18" fmla="*/ 0 w 18"/>
                  <a:gd name="T19" fmla="*/ 0 h 8"/>
                  <a:gd name="T20" fmla="*/ 2 w 18"/>
                  <a:gd name="T21" fmla="*/ 2 h 8"/>
                  <a:gd name="T22" fmla="*/ 8 w 18"/>
                  <a:gd name="T23" fmla="*/ 6 h 8"/>
                  <a:gd name="T24" fmla="*/ 11 w 18"/>
                  <a:gd name="T25" fmla="*/ 6 h 8"/>
                  <a:gd name="T26" fmla="*/ 14 w 18"/>
                  <a:gd name="T2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8">
                    <a:moveTo>
                      <a:pt x="14" y="7"/>
                    </a:moveTo>
                    <a:lnTo>
                      <a:pt x="16" y="8"/>
                    </a:lnTo>
                    <a:lnTo>
                      <a:pt x="18" y="8"/>
                    </a:lnTo>
                    <a:lnTo>
                      <a:pt x="18" y="6"/>
                    </a:lnTo>
                    <a:lnTo>
                      <a:pt x="17" y="6"/>
                    </a:lnTo>
                    <a:lnTo>
                      <a:pt x="13" y="3"/>
                    </a:lnTo>
                    <a:lnTo>
                      <a:pt x="11" y="3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1183">
                <a:extLst>
                  <a:ext uri="{FF2B5EF4-FFF2-40B4-BE49-F238E27FC236}">
                    <a16:creationId xmlns:a16="http://schemas.microsoft.com/office/drawing/2014/main" id="{61FF2714-37A2-9DA8-D2FD-0B76F9FE7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505"/>
                <a:ext cx="3" cy="5"/>
              </a:xfrm>
              <a:custGeom>
                <a:avLst/>
                <a:gdLst>
                  <a:gd name="T0" fmla="*/ 8 w 15"/>
                  <a:gd name="T1" fmla="*/ 21 h 23"/>
                  <a:gd name="T2" fmla="*/ 8 w 15"/>
                  <a:gd name="T3" fmla="*/ 18 h 23"/>
                  <a:gd name="T4" fmla="*/ 8 w 15"/>
                  <a:gd name="T5" fmla="*/ 17 h 23"/>
                  <a:gd name="T6" fmla="*/ 9 w 15"/>
                  <a:gd name="T7" fmla="*/ 17 h 23"/>
                  <a:gd name="T8" fmla="*/ 9 w 15"/>
                  <a:gd name="T9" fmla="*/ 12 h 23"/>
                  <a:gd name="T10" fmla="*/ 9 w 15"/>
                  <a:gd name="T11" fmla="*/ 9 h 23"/>
                  <a:gd name="T12" fmla="*/ 13 w 15"/>
                  <a:gd name="T13" fmla="*/ 6 h 23"/>
                  <a:gd name="T14" fmla="*/ 14 w 15"/>
                  <a:gd name="T15" fmla="*/ 2 h 23"/>
                  <a:gd name="T16" fmla="*/ 15 w 15"/>
                  <a:gd name="T17" fmla="*/ 1 h 23"/>
                  <a:gd name="T18" fmla="*/ 13 w 15"/>
                  <a:gd name="T19" fmla="*/ 0 h 23"/>
                  <a:gd name="T20" fmla="*/ 9 w 15"/>
                  <a:gd name="T21" fmla="*/ 0 h 23"/>
                  <a:gd name="T22" fmla="*/ 3 w 15"/>
                  <a:gd name="T23" fmla="*/ 4 h 23"/>
                  <a:gd name="T24" fmla="*/ 0 w 15"/>
                  <a:gd name="T25" fmla="*/ 5 h 23"/>
                  <a:gd name="T26" fmla="*/ 3 w 15"/>
                  <a:gd name="T27" fmla="*/ 10 h 23"/>
                  <a:gd name="T28" fmla="*/ 4 w 15"/>
                  <a:gd name="T29" fmla="*/ 12 h 23"/>
                  <a:gd name="T30" fmla="*/ 4 w 15"/>
                  <a:gd name="T31" fmla="*/ 17 h 23"/>
                  <a:gd name="T32" fmla="*/ 0 w 15"/>
                  <a:gd name="T33" fmla="*/ 21 h 23"/>
                  <a:gd name="T34" fmla="*/ 2 w 15"/>
                  <a:gd name="T35" fmla="*/ 23 h 23"/>
                  <a:gd name="T36" fmla="*/ 3 w 15"/>
                  <a:gd name="T37" fmla="*/ 22 h 23"/>
                  <a:gd name="T38" fmla="*/ 8 w 15"/>
                  <a:gd name="T3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" h="23">
                    <a:moveTo>
                      <a:pt x="8" y="21"/>
                    </a:moveTo>
                    <a:lnTo>
                      <a:pt x="8" y="18"/>
                    </a:lnTo>
                    <a:lnTo>
                      <a:pt x="8" y="17"/>
                    </a:lnTo>
                    <a:lnTo>
                      <a:pt x="9" y="17"/>
                    </a:lnTo>
                    <a:lnTo>
                      <a:pt x="9" y="12"/>
                    </a:lnTo>
                    <a:lnTo>
                      <a:pt x="9" y="9"/>
                    </a:lnTo>
                    <a:lnTo>
                      <a:pt x="13" y="6"/>
                    </a:lnTo>
                    <a:lnTo>
                      <a:pt x="14" y="2"/>
                    </a:lnTo>
                    <a:lnTo>
                      <a:pt x="15" y="1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3" y="4"/>
                    </a:lnTo>
                    <a:lnTo>
                      <a:pt x="0" y="5"/>
                    </a:lnTo>
                    <a:lnTo>
                      <a:pt x="3" y="10"/>
                    </a:lnTo>
                    <a:lnTo>
                      <a:pt x="4" y="12"/>
                    </a:lnTo>
                    <a:lnTo>
                      <a:pt x="4" y="17"/>
                    </a:lnTo>
                    <a:lnTo>
                      <a:pt x="0" y="21"/>
                    </a:lnTo>
                    <a:lnTo>
                      <a:pt x="2" y="23"/>
                    </a:lnTo>
                    <a:lnTo>
                      <a:pt x="3" y="22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1184">
                <a:extLst>
                  <a:ext uri="{FF2B5EF4-FFF2-40B4-BE49-F238E27FC236}">
                    <a16:creationId xmlns:a16="http://schemas.microsoft.com/office/drawing/2014/main" id="{27BA0E24-5F8F-FAEB-BC2F-E826F4960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8" y="1495"/>
                <a:ext cx="9" cy="4"/>
              </a:xfrm>
              <a:custGeom>
                <a:avLst/>
                <a:gdLst>
                  <a:gd name="T0" fmla="*/ 44 w 44"/>
                  <a:gd name="T1" fmla="*/ 12 h 23"/>
                  <a:gd name="T2" fmla="*/ 40 w 44"/>
                  <a:gd name="T3" fmla="*/ 8 h 23"/>
                  <a:gd name="T4" fmla="*/ 34 w 44"/>
                  <a:gd name="T5" fmla="*/ 10 h 23"/>
                  <a:gd name="T6" fmla="*/ 30 w 44"/>
                  <a:gd name="T7" fmla="*/ 10 h 23"/>
                  <a:gd name="T8" fmla="*/ 29 w 44"/>
                  <a:gd name="T9" fmla="*/ 10 h 23"/>
                  <a:gd name="T10" fmla="*/ 28 w 44"/>
                  <a:gd name="T11" fmla="*/ 6 h 23"/>
                  <a:gd name="T12" fmla="*/ 27 w 44"/>
                  <a:gd name="T13" fmla="*/ 4 h 23"/>
                  <a:gd name="T14" fmla="*/ 25 w 44"/>
                  <a:gd name="T15" fmla="*/ 4 h 23"/>
                  <a:gd name="T16" fmla="*/ 18 w 44"/>
                  <a:gd name="T17" fmla="*/ 2 h 23"/>
                  <a:gd name="T18" fmla="*/ 11 w 44"/>
                  <a:gd name="T19" fmla="*/ 0 h 23"/>
                  <a:gd name="T20" fmla="*/ 8 w 44"/>
                  <a:gd name="T21" fmla="*/ 0 h 23"/>
                  <a:gd name="T22" fmla="*/ 10 w 44"/>
                  <a:gd name="T23" fmla="*/ 1 h 23"/>
                  <a:gd name="T24" fmla="*/ 16 w 44"/>
                  <a:gd name="T25" fmla="*/ 6 h 23"/>
                  <a:gd name="T26" fmla="*/ 17 w 44"/>
                  <a:gd name="T27" fmla="*/ 8 h 23"/>
                  <a:gd name="T28" fmla="*/ 16 w 44"/>
                  <a:gd name="T29" fmla="*/ 12 h 23"/>
                  <a:gd name="T30" fmla="*/ 10 w 44"/>
                  <a:gd name="T31" fmla="*/ 13 h 23"/>
                  <a:gd name="T32" fmla="*/ 7 w 44"/>
                  <a:gd name="T33" fmla="*/ 11 h 23"/>
                  <a:gd name="T34" fmla="*/ 4 w 44"/>
                  <a:gd name="T35" fmla="*/ 7 h 23"/>
                  <a:gd name="T36" fmla="*/ 2 w 44"/>
                  <a:gd name="T37" fmla="*/ 7 h 23"/>
                  <a:gd name="T38" fmla="*/ 0 w 44"/>
                  <a:gd name="T39" fmla="*/ 8 h 23"/>
                  <a:gd name="T40" fmla="*/ 2 w 44"/>
                  <a:gd name="T41" fmla="*/ 12 h 23"/>
                  <a:gd name="T42" fmla="*/ 2 w 44"/>
                  <a:gd name="T43" fmla="*/ 14 h 23"/>
                  <a:gd name="T44" fmla="*/ 5 w 44"/>
                  <a:gd name="T45" fmla="*/ 18 h 23"/>
                  <a:gd name="T46" fmla="*/ 12 w 44"/>
                  <a:gd name="T47" fmla="*/ 23 h 23"/>
                  <a:gd name="T48" fmla="*/ 16 w 44"/>
                  <a:gd name="T49" fmla="*/ 21 h 23"/>
                  <a:gd name="T50" fmla="*/ 17 w 44"/>
                  <a:gd name="T51" fmla="*/ 19 h 23"/>
                  <a:gd name="T52" fmla="*/ 17 w 44"/>
                  <a:gd name="T53" fmla="*/ 17 h 23"/>
                  <a:gd name="T54" fmla="*/ 22 w 44"/>
                  <a:gd name="T55" fmla="*/ 14 h 23"/>
                  <a:gd name="T56" fmla="*/ 25 w 44"/>
                  <a:gd name="T57" fmla="*/ 13 h 23"/>
                  <a:gd name="T58" fmla="*/ 25 w 44"/>
                  <a:gd name="T59" fmla="*/ 14 h 23"/>
                  <a:gd name="T60" fmla="*/ 25 w 44"/>
                  <a:gd name="T61" fmla="*/ 18 h 23"/>
                  <a:gd name="T62" fmla="*/ 23 w 44"/>
                  <a:gd name="T63" fmla="*/ 21 h 23"/>
                  <a:gd name="T64" fmla="*/ 27 w 44"/>
                  <a:gd name="T65" fmla="*/ 23 h 23"/>
                  <a:gd name="T66" fmla="*/ 28 w 44"/>
                  <a:gd name="T67" fmla="*/ 21 h 23"/>
                  <a:gd name="T68" fmla="*/ 34 w 44"/>
                  <a:gd name="T69" fmla="*/ 16 h 23"/>
                  <a:gd name="T70" fmla="*/ 35 w 44"/>
                  <a:gd name="T71" fmla="*/ 13 h 23"/>
                  <a:gd name="T72" fmla="*/ 36 w 44"/>
                  <a:gd name="T73" fmla="*/ 13 h 23"/>
                  <a:gd name="T74" fmla="*/ 40 w 44"/>
                  <a:gd name="T75" fmla="*/ 16 h 23"/>
                  <a:gd name="T76" fmla="*/ 41 w 44"/>
                  <a:gd name="T77" fmla="*/ 16 h 23"/>
                  <a:gd name="T78" fmla="*/ 44 w 44"/>
                  <a:gd name="T79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4" h="23">
                    <a:moveTo>
                      <a:pt x="44" y="12"/>
                    </a:moveTo>
                    <a:lnTo>
                      <a:pt x="40" y="8"/>
                    </a:lnTo>
                    <a:lnTo>
                      <a:pt x="34" y="10"/>
                    </a:lnTo>
                    <a:lnTo>
                      <a:pt x="30" y="10"/>
                    </a:lnTo>
                    <a:lnTo>
                      <a:pt x="29" y="10"/>
                    </a:lnTo>
                    <a:lnTo>
                      <a:pt x="28" y="6"/>
                    </a:lnTo>
                    <a:lnTo>
                      <a:pt x="27" y="4"/>
                    </a:lnTo>
                    <a:lnTo>
                      <a:pt x="25" y="4"/>
                    </a:lnTo>
                    <a:lnTo>
                      <a:pt x="18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16" y="6"/>
                    </a:lnTo>
                    <a:lnTo>
                      <a:pt x="17" y="8"/>
                    </a:lnTo>
                    <a:lnTo>
                      <a:pt x="16" y="12"/>
                    </a:lnTo>
                    <a:lnTo>
                      <a:pt x="10" y="13"/>
                    </a:lnTo>
                    <a:lnTo>
                      <a:pt x="7" y="11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5" y="18"/>
                    </a:lnTo>
                    <a:lnTo>
                      <a:pt x="12" y="23"/>
                    </a:lnTo>
                    <a:lnTo>
                      <a:pt x="16" y="21"/>
                    </a:lnTo>
                    <a:lnTo>
                      <a:pt x="17" y="19"/>
                    </a:lnTo>
                    <a:lnTo>
                      <a:pt x="17" y="17"/>
                    </a:lnTo>
                    <a:lnTo>
                      <a:pt x="22" y="14"/>
                    </a:lnTo>
                    <a:lnTo>
                      <a:pt x="25" y="13"/>
                    </a:lnTo>
                    <a:lnTo>
                      <a:pt x="25" y="14"/>
                    </a:lnTo>
                    <a:lnTo>
                      <a:pt x="25" y="18"/>
                    </a:lnTo>
                    <a:lnTo>
                      <a:pt x="23" y="21"/>
                    </a:lnTo>
                    <a:lnTo>
                      <a:pt x="27" y="23"/>
                    </a:lnTo>
                    <a:lnTo>
                      <a:pt x="28" y="21"/>
                    </a:lnTo>
                    <a:lnTo>
                      <a:pt x="34" y="16"/>
                    </a:lnTo>
                    <a:lnTo>
                      <a:pt x="35" y="13"/>
                    </a:lnTo>
                    <a:lnTo>
                      <a:pt x="36" y="13"/>
                    </a:lnTo>
                    <a:lnTo>
                      <a:pt x="40" y="16"/>
                    </a:lnTo>
                    <a:lnTo>
                      <a:pt x="41" y="16"/>
                    </a:lnTo>
                    <a:lnTo>
                      <a:pt x="44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185">
                <a:extLst>
                  <a:ext uri="{FF2B5EF4-FFF2-40B4-BE49-F238E27FC236}">
                    <a16:creationId xmlns:a16="http://schemas.microsoft.com/office/drawing/2014/main" id="{EE6A358C-BA69-C396-325D-282D78FD8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" y="1482"/>
                <a:ext cx="2" cy="2"/>
              </a:xfrm>
              <a:custGeom>
                <a:avLst/>
                <a:gdLst>
                  <a:gd name="T0" fmla="*/ 9 w 9"/>
                  <a:gd name="T1" fmla="*/ 5 h 13"/>
                  <a:gd name="T2" fmla="*/ 8 w 9"/>
                  <a:gd name="T3" fmla="*/ 2 h 13"/>
                  <a:gd name="T4" fmla="*/ 8 w 9"/>
                  <a:gd name="T5" fmla="*/ 0 h 13"/>
                  <a:gd name="T6" fmla="*/ 5 w 9"/>
                  <a:gd name="T7" fmla="*/ 2 h 13"/>
                  <a:gd name="T8" fmla="*/ 4 w 9"/>
                  <a:gd name="T9" fmla="*/ 4 h 13"/>
                  <a:gd name="T10" fmla="*/ 5 w 9"/>
                  <a:gd name="T11" fmla="*/ 8 h 13"/>
                  <a:gd name="T12" fmla="*/ 2 w 9"/>
                  <a:gd name="T13" fmla="*/ 10 h 13"/>
                  <a:gd name="T14" fmla="*/ 0 w 9"/>
                  <a:gd name="T15" fmla="*/ 10 h 13"/>
                  <a:gd name="T16" fmla="*/ 2 w 9"/>
                  <a:gd name="T17" fmla="*/ 13 h 13"/>
                  <a:gd name="T18" fmla="*/ 9 w 9"/>
                  <a:gd name="T19" fmla="*/ 11 h 13"/>
                  <a:gd name="T20" fmla="*/ 9 w 9"/>
                  <a:gd name="T21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3">
                    <a:moveTo>
                      <a:pt x="9" y="5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5" y="8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9" y="11"/>
                    </a:lnTo>
                    <a:lnTo>
                      <a:pt x="9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1186">
                <a:extLst>
                  <a:ext uri="{FF2B5EF4-FFF2-40B4-BE49-F238E27FC236}">
                    <a16:creationId xmlns:a16="http://schemas.microsoft.com/office/drawing/2014/main" id="{BBEBDEC3-FB1B-645C-5715-C1713235BC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479"/>
                <a:ext cx="2" cy="1"/>
              </a:xfrm>
              <a:custGeom>
                <a:avLst/>
                <a:gdLst>
                  <a:gd name="T0" fmla="*/ 4 w 6"/>
                  <a:gd name="T1" fmla="*/ 7 h 7"/>
                  <a:gd name="T2" fmla="*/ 5 w 6"/>
                  <a:gd name="T3" fmla="*/ 5 h 7"/>
                  <a:gd name="T4" fmla="*/ 5 w 6"/>
                  <a:gd name="T5" fmla="*/ 3 h 7"/>
                  <a:gd name="T6" fmla="*/ 5 w 6"/>
                  <a:gd name="T7" fmla="*/ 1 h 7"/>
                  <a:gd name="T8" fmla="*/ 6 w 6"/>
                  <a:gd name="T9" fmla="*/ 1 h 7"/>
                  <a:gd name="T10" fmla="*/ 5 w 6"/>
                  <a:gd name="T11" fmla="*/ 0 h 7"/>
                  <a:gd name="T12" fmla="*/ 1 w 6"/>
                  <a:gd name="T13" fmla="*/ 1 h 7"/>
                  <a:gd name="T14" fmla="*/ 0 w 6"/>
                  <a:gd name="T15" fmla="*/ 3 h 7"/>
                  <a:gd name="T16" fmla="*/ 1 w 6"/>
                  <a:gd name="T17" fmla="*/ 6 h 7"/>
                  <a:gd name="T18" fmla="*/ 1 w 6"/>
                  <a:gd name="T19" fmla="*/ 7 h 7"/>
                  <a:gd name="T20" fmla="*/ 4 w 6"/>
                  <a:gd name="T2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lnTo>
                      <a:pt x="5" y="5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1" y="6"/>
                    </a:lnTo>
                    <a:lnTo>
                      <a:pt x="1" y="7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1187">
                <a:extLst>
                  <a:ext uri="{FF2B5EF4-FFF2-40B4-BE49-F238E27FC236}">
                    <a16:creationId xmlns:a16="http://schemas.microsoft.com/office/drawing/2014/main" id="{F4C11859-9C97-1C39-D233-75FE8C21F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1491"/>
                <a:ext cx="8" cy="3"/>
              </a:xfrm>
              <a:custGeom>
                <a:avLst/>
                <a:gdLst>
                  <a:gd name="T0" fmla="*/ 20 w 40"/>
                  <a:gd name="T1" fmla="*/ 11 h 12"/>
                  <a:gd name="T2" fmla="*/ 28 w 40"/>
                  <a:gd name="T3" fmla="*/ 7 h 12"/>
                  <a:gd name="T4" fmla="*/ 38 w 40"/>
                  <a:gd name="T5" fmla="*/ 2 h 12"/>
                  <a:gd name="T6" fmla="*/ 40 w 40"/>
                  <a:gd name="T7" fmla="*/ 0 h 12"/>
                  <a:gd name="T8" fmla="*/ 38 w 40"/>
                  <a:gd name="T9" fmla="*/ 0 h 12"/>
                  <a:gd name="T10" fmla="*/ 32 w 40"/>
                  <a:gd name="T11" fmla="*/ 0 h 12"/>
                  <a:gd name="T12" fmla="*/ 24 w 40"/>
                  <a:gd name="T13" fmla="*/ 2 h 12"/>
                  <a:gd name="T14" fmla="*/ 18 w 40"/>
                  <a:gd name="T15" fmla="*/ 6 h 12"/>
                  <a:gd name="T16" fmla="*/ 13 w 40"/>
                  <a:gd name="T17" fmla="*/ 7 h 12"/>
                  <a:gd name="T18" fmla="*/ 11 w 40"/>
                  <a:gd name="T19" fmla="*/ 7 h 12"/>
                  <a:gd name="T20" fmla="*/ 10 w 40"/>
                  <a:gd name="T21" fmla="*/ 7 h 12"/>
                  <a:gd name="T22" fmla="*/ 10 w 40"/>
                  <a:gd name="T23" fmla="*/ 8 h 12"/>
                  <a:gd name="T24" fmla="*/ 3 w 40"/>
                  <a:gd name="T25" fmla="*/ 8 h 12"/>
                  <a:gd name="T26" fmla="*/ 0 w 40"/>
                  <a:gd name="T27" fmla="*/ 8 h 12"/>
                  <a:gd name="T28" fmla="*/ 1 w 40"/>
                  <a:gd name="T29" fmla="*/ 11 h 12"/>
                  <a:gd name="T30" fmla="*/ 11 w 40"/>
                  <a:gd name="T31" fmla="*/ 12 h 12"/>
                  <a:gd name="T32" fmla="*/ 11 w 40"/>
                  <a:gd name="T33" fmla="*/ 11 h 12"/>
                  <a:gd name="T34" fmla="*/ 13 w 40"/>
                  <a:gd name="T35" fmla="*/ 11 h 12"/>
                  <a:gd name="T36" fmla="*/ 20 w 40"/>
                  <a:gd name="T37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0" h="12">
                    <a:moveTo>
                      <a:pt x="20" y="11"/>
                    </a:moveTo>
                    <a:lnTo>
                      <a:pt x="28" y="7"/>
                    </a:lnTo>
                    <a:lnTo>
                      <a:pt x="38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2" y="0"/>
                    </a:lnTo>
                    <a:lnTo>
                      <a:pt x="24" y="2"/>
                    </a:lnTo>
                    <a:lnTo>
                      <a:pt x="18" y="6"/>
                    </a:lnTo>
                    <a:lnTo>
                      <a:pt x="13" y="7"/>
                    </a:lnTo>
                    <a:lnTo>
                      <a:pt x="11" y="7"/>
                    </a:lnTo>
                    <a:lnTo>
                      <a:pt x="10" y="7"/>
                    </a:lnTo>
                    <a:lnTo>
                      <a:pt x="10" y="8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1" y="11"/>
                    </a:lnTo>
                    <a:lnTo>
                      <a:pt x="11" y="12"/>
                    </a:lnTo>
                    <a:lnTo>
                      <a:pt x="11" y="11"/>
                    </a:lnTo>
                    <a:lnTo>
                      <a:pt x="13" y="11"/>
                    </a:lnTo>
                    <a:lnTo>
                      <a:pt x="20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1188">
                <a:extLst>
                  <a:ext uri="{FF2B5EF4-FFF2-40B4-BE49-F238E27FC236}">
                    <a16:creationId xmlns:a16="http://schemas.microsoft.com/office/drawing/2014/main" id="{8A4EB2C1-6C00-A030-4539-79FAF06DF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1498"/>
                <a:ext cx="2" cy="3"/>
              </a:xfrm>
              <a:custGeom>
                <a:avLst/>
                <a:gdLst>
                  <a:gd name="T0" fmla="*/ 7 w 8"/>
                  <a:gd name="T1" fmla="*/ 6 h 15"/>
                  <a:gd name="T2" fmla="*/ 4 w 8"/>
                  <a:gd name="T3" fmla="*/ 1 h 15"/>
                  <a:gd name="T4" fmla="*/ 3 w 8"/>
                  <a:gd name="T5" fmla="*/ 0 h 15"/>
                  <a:gd name="T6" fmla="*/ 3 w 8"/>
                  <a:gd name="T7" fmla="*/ 1 h 15"/>
                  <a:gd name="T8" fmla="*/ 0 w 8"/>
                  <a:gd name="T9" fmla="*/ 4 h 15"/>
                  <a:gd name="T10" fmla="*/ 1 w 8"/>
                  <a:gd name="T11" fmla="*/ 10 h 15"/>
                  <a:gd name="T12" fmla="*/ 2 w 8"/>
                  <a:gd name="T13" fmla="*/ 15 h 15"/>
                  <a:gd name="T14" fmla="*/ 4 w 8"/>
                  <a:gd name="T15" fmla="*/ 15 h 15"/>
                  <a:gd name="T16" fmla="*/ 7 w 8"/>
                  <a:gd name="T17" fmla="*/ 13 h 15"/>
                  <a:gd name="T18" fmla="*/ 7 w 8"/>
                  <a:gd name="T19" fmla="*/ 11 h 15"/>
                  <a:gd name="T20" fmla="*/ 7 w 8"/>
                  <a:gd name="T21" fmla="*/ 10 h 15"/>
                  <a:gd name="T22" fmla="*/ 8 w 8"/>
                  <a:gd name="T23" fmla="*/ 10 h 15"/>
                  <a:gd name="T24" fmla="*/ 7 w 8"/>
                  <a:gd name="T25" fmla="*/ 7 h 15"/>
                  <a:gd name="T26" fmla="*/ 7 w 8"/>
                  <a:gd name="T2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5">
                    <a:moveTo>
                      <a:pt x="7" y="6"/>
                    </a:moveTo>
                    <a:lnTo>
                      <a:pt x="4" y="1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1" y="10"/>
                    </a:lnTo>
                    <a:lnTo>
                      <a:pt x="2" y="15"/>
                    </a:lnTo>
                    <a:lnTo>
                      <a:pt x="4" y="15"/>
                    </a:lnTo>
                    <a:lnTo>
                      <a:pt x="7" y="13"/>
                    </a:lnTo>
                    <a:lnTo>
                      <a:pt x="7" y="11"/>
                    </a:lnTo>
                    <a:lnTo>
                      <a:pt x="7" y="10"/>
                    </a:lnTo>
                    <a:lnTo>
                      <a:pt x="8" y="10"/>
                    </a:lnTo>
                    <a:lnTo>
                      <a:pt x="7" y="7"/>
                    </a:lnTo>
                    <a:lnTo>
                      <a:pt x="7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1189">
                <a:extLst>
                  <a:ext uri="{FF2B5EF4-FFF2-40B4-BE49-F238E27FC236}">
                    <a16:creationId xmlns:a16="http://schemas.microsoft.com/office/drawing/2014/main" id="{DB9B1D9F-6D06-901D-E34F-07063BFAF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1502"/>
                <a:ext cx="3" cy="2"/>
              </a:xfrm>
              <a:custGeom>
                <a:avLst/>
                <a:gdLst>
                  <a:gd name="T0" fmla="*/ 13 w 13"/>
                  <a:gd name="T1" fmla="*/ 3 h 9"/>
                  <a:gd name="T2" fmla="*/ 12 w 13"/>
                  <a:gd name="T3" fmla="*/ 1 h 9"/>
                  <a:gd name="T4" fmla="*/ 10 w 13"/>
                  <a:gd name="T5" fmla="*/ 0 h 9"/>
                  <a:gd name="T6" fmla="*/ 6 w 13"/>
                  <a:gd name="T7" fmla="*/ 0 h 9"/>
                  <a:gd name="T8" fmla="*/ 4 w 13"/>
                  <a:gd name="T9" fmla="*/ 3 h 9"/>
                  <a:gd name="T10" fmla="*/ 0 w 13"/>
                  <a:gd name="T11" fmla="*/ 7 h 9"/>
                  <a:gd name="T12" fmla="*/ 0 w 13"/>
                  <a:gd name="T13" fmla="*/ 8 h 9"/>
                  <a:gd name="T14" fmla="*/ 2 w 13"/>
                  <a:gd name="T15" fmla="*/ 9 h 9"/>
                  <a:gd name="T16" fmla="*/ 5 w 13"/>
                  <a:gd name="T17" fmla="*/ 8 h 9"/>
                  <a:gd name="T18" fmla="*/ 7 w 13"/>
                  <a:gd name="T19" fmla="*/ 8 h 9"/>
                  <a:gd name="T20" fmla="*/ 7 w 13"/>
                  <a:gd name="T21" fmla="*/ 4 h 9"/>
                  <a:gd name="T22" fmla="*/ 10 w 13"/>
                  <a:gd name="T23" fmla="*/ 4 h 9"/>
                  <a:gd name="T24" fmla="*/ 11 w 13"/>
                  <a:gd name="T25" fmla="*/ 4 h 9"/>
                  <a:gd name="T26" fmla="*/ 13 w 13"/>
                  <a:gd name="T2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" h="9">
                    <a:moveTo>
                      <a:pt x="13" y="3"/>
                    </a:moveTo>
                    <a:lnTo>
                      <a:pt x="12" y="1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3"/>
                    </a:lnTo>
                    <a:lnTo>
                      <a:pt x="0" y="7"/>
                    </a:lnTo>
                    <a:lnTo>
                      <a:pt x="0" y="8"/>
                    </a:lnTo>
                    <a:lnTo>
                      <a:pt x="2" y="9"/>
                    </a:lnTo>
                    <a:lnTo>
                      <a:pt x="5" y="8"/>
                    </a:lnTo>
                    <a:lnTo>
                      <a:pt x="7" y="8"/>
                    </a:lnTo>
                    <a:lnTo>
                      <a:pt x="7" y="4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1190">
                <a:extLst>
                  <a:ext uri="{FF2B5EF4-FFF2-40B4-BE49-F238E27FC236}">
                    <a16:creationId xmlns:a16="http://schemas.microsoft.com/office/drawing/2014/main" id="{A9CF00F4-9C41-87B7-6DD3-111F90BB1E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1499"/>
                <a:ext cx="2" cy="2"/>
              </a:xfrm>
              <a:custGeom>
                <a:avLst/>
                <a:gdLst>
                  <a:gd name="T0" fmla="*/ 8 w 10"/>
                  <a:gd name="T1" fmla="*/ 9 h 11"/>
                  <a:gd name="T2" fmla="*/ 8 w 10"/>
                  <a:gd name="T3" fmla="*/ 8 h 11"/>
                  <a:gd name="T4" fmla="*/ 9 w 10"/>
                  <a:gd name="T5" fmla="*/ 8 h 11"/>
                  <a:gd name="T6" fmla="*/ 9 w 10"/>
                  <a:gd name="T7" fmla="*/ 5 h 11"/>
                  <a:gd name="T8" fmla="*/ 9 w 10"/>
                  <a:gd name="T9" fmla="*/ 4 h 11"/>
                  <a:gd name="T10" fmla="*/ 10 w 10"/>
                  <a:gd name="T11" fmla="*/ 4 h 11"/>
                  <a:gd name="T12" fmla="*/ 8 w 10"/>
                  <a:gd name="T13" fmla="*/ 0 h 11"/>
                  <a:gd name="T14" fmla="*/ 4 w 10"/>
                  <a:gd name="T15" fmla="*/ 2 h 11"/>
                  <a:gd name="T16" fmla="*/ 2 w 10"/>
                  <a:gd name="T17" fmla="*/ 8 h 11"/>
                  <a:gd name="T18" fmla="*/ 0 w 10"/>
                  <a:gd name="T19" fmla="*/ 10 h 11"/>
                  <a:gd name="T20" fmla="*/ 0 w 10"/>
                  <a:gd name="T21" fmla="*/ 11 h 11"/>
                  <a:gd name="T22" fmla="*/ 1 w 10"/>
                  <a:gd name="T23" fmla="*/ 11 h 11"/>
                  <a:gd name="T24" fmla="*/ 4 w 10"/>
                  <a:gd name="T25" fmla="*/ 10 h 11"/>
                  <a:gd name="T26" fmla="*/ 8 w 10"/>
                  <a:gd name="T2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1">
                    <a:moveTo>
                      <a:pt x="8" y="9"/>
                    </a:moveTo>
                    <a:lnTo>
                      <a:pt x="8" y="8"/>
                    </a:lnTo>
                    <a:lnTo>
                      <a:pt x="9" y="8"/>
                    </a:lnTo>
                    <a:lnTo>
                      <a:pt x="9" y="5"/>
                    </a:lnTo>
                    <a:lnTo>
                      <a:pt x="9" y="4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8"/>
                    </a:lnTo>
                    <a:lnTo>
                      <a:pt x="0" y="10"/>
                    </a:lnTo>
                    <a:lnTo>
                      <a:pt x="0" y="11"/>
                    </a:lnTo>
                    <a:lnTo>
                      <a:pt x="1" y="11"/>
                    </a:lnTo>
                    <a:lnTo>
                      <a:pt x="4" y="10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1191">
                <a:extLst>
                  <a:ext uri="{FF2B5EF4-FFF2-40B4-BE49-F238E27FC236}">
                    <a16:creationId xmlns:a16="http://schemas.microsoft.com/office/drawing/2014/main" id="{07AA0F90-4486-9A22-E9BE-BE2C1AD0C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483"/>
                <a:ext cx="2" cy="2"/>
              </a:xfrm>
              <a:custGeom>
                <a:avLst/>
                <a:gdLst>
                  <a:gd name="T0" fmla="*/ 8 w 10"/>
                  <a:gd name="T1" fmla="*/ 8 h 8"/>
                  <a:gd name="T2" fmla="*/ 10 w 10"/>
                  <a:gd name="T3" fmla="*/ 6 h 8"/>
                  <a:gd name="T4" fmla="*/ 9 w 10"/>
                  <a:gd name="T5" fmla="*/ 3 h 8"/>
                  <a:gd name="T6" fmla="*/ 7 w 10"/>
                  <a:gd name="T7" fmla="*/ 2 h 8"/>
                  <a:gd name="T8" fmla="*/ 2 w 10"/>
                  <a:gd name="T9" fmla="*/ 0 h 8"/>
                  <a:gd name="T10" fmla="*/ 0 w 10"/>
                  <a:gd name="T11" fmla="*/ 1 h 8"/>
                  <a:gd name="T12" fmla="*/ 2 w 10"/>
                  <a:gd name="T13" fmla="*/ 5 h 8"/>
                  <a:gd name="T14" fmla="*/ 3 w 10"/>
                  <a:gd name="T15" fmla="*/ 7 h 8"/>
                  <a:gd name="T16" fmla="*/ 8 w 10"/>
                  <a:gd name="T1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8">
                    <a:moveTo>
                      <a:pt x="8" y="8"/>
                    </a:moveTo>
                    <a:lnTo>
                      <a:pt x="10" y="6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5"/>
                    </a:lnTo>
                    <a:lnTo>
                      <a:pt x="3" y="7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1192">
                <a:extLst>
                  <a:ext uri="{FF2B5EF4-FFF2-40B4-BE49-F238E27FC236}">
                    <a16:creationId xmlns:a16="http://schemas.microsoft.com/office/drawing/2014/main" id="{710A53B7-D0FC-F5F2-3445-25F2735A1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1478"/>
                <a:ext cx="2" cy="1"/>
              </a:xfrm>
              <a:custGeom>
                <a:avLst/>
                <a:gdLst>
                  <a:gd name="T0" fmla="*/ 5 w 6"/>
                  <a:gd name="T1" fmla="*/ 4 h 5"/>
                  <a:gd name="T2" fmla="*/ 6 w 6"/>
                  <a:gd name="T3" fmla="*/ 1 h 5"/>
                  <a:gd name="T4" fmla="*/ 5 w 6"/>
                  <a:gd name="T5" fmla="*/ 1 h 5"/>
                  <a:gd name="T6" fmla="*/ 2 w 6"/>
                  <a:gd name="T7" fmla="*/ 0 h 5"/>
                  <a:gd name="T8" fmla="*/ 1 w 6"/>
                  <a:gd name="T9" fmla="*/ 1 h 5"/>
                  <a:gd name="T10" fmla="*/ 0 w 6"/>
                  <a:gd name="T11" fmla="*/ 1 h 5"/>
                  <a:gd name="T12" fmla="*/ 1 w 6"/>
                  <a:gd name="T13" fmla="*/ 4 h 5"/>
                  <a:gd name="T14" fmla="*/ 1 w 6"/>
                  <a:gd name="T15" fmla="*/ 5 h 5"/>
                  <a:gd name="T16" fmla="*/ 5 w 6"/>
                  <a:gd name="T1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5">
                    <a:moveTo>
                      <a:pt x="5" y="4"/>
                    </a:moveTo>
                    <a:lnTo>
                      <a:pt x="6" y="1"/>
                    </a:lnTo>
                    <a:lnTo>
                      <a:pt x="5" y="1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1" y="5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1193">
                <a:extLst>
                  <a:ext uri="{FF2B5EF4-FFF2-40B4-BE49-F238E27FC236}">
                    <a16:creationId xmlns:a16="http://schemas.microsoft.com/office/drawing/2014/main" id="{15251278-8C7A-9BC7-927B-43DEE0D02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1475"/>
                <a:ext cx="5" cy="3"/>
              </a:xfrm>
              <a:custGeom>
                <a:avLst/>
                <a:gdLst>
                  <a:gd name="T0" fmla="*/ 17 w 22"/>
                  <a:gd name="T1" fmla="*/ 8 h 14"/>
                  <a:gd name="T2" fmla="*/ 22 w 22"/>
                  <a:gd name="T3" fmla="*/ 7 h 14"/>
                  <a:gd name="T4" fmla="*/ 16 w 22"/>
                  <a:gd name="T5" fmla="*/ 0 h 14"/>
                  <a:gd name="T6" fmla="*/ 13 w 22"/>
                  <a:gd name="T7" fmla="*/ 2 h 14"/>
                  <a:gd name="T8" fmla="*/ 9 w 22"/>
                  <a:gd name="T9" fmla="*/ 2 h 14"/>
                  <a:gd name="T10" fmla="*/ 3 w 22"/>
                  <a:gd name="T11" fmla="*/ 2 h 14"/>
                  <a:gd name="T12" fmla="*/ 0 w 22"/>
                  <a:gd name="T13" fmla="*/ 6 h 14"/>
                  <a:gd name="T14" fmla="*/ 3 w 22"/>
                  <a:gd name="T15" fmla="*/ 12 h 14"/>
                  <a:gd name="T16" fmla="*/ 5 w 22"/>
                  <a:gd name="T17" fmla="*/ 13 h 14"/>
                  <a:gd name="T18" fmla="*/ 11 w 22"/>
                  <a:gd name="T19" fmla="*/ 14 h 14"/>
                  <a:gd name="T20" fmla="*/ 11 w 22"/>
                  <a:gd name="T21" fmla="*/ 13 h 14"/>
                  <a:gd name="T22" fmla="*/ 13 w 22"/>
                  <a:gd name="T23" fmla="*/ 13 h 14"/>
                  <a:gd name="T24" fmla="*/ 15 w 22"/>
                  <a:gd name="T25" fmla="*/ 13 h 14"/>
                  <a:gd name="T26" fmla="*/ 16 w 22"/>
                  <a:gd name="T27" fmla="*/ 13 h 14"/>
                  <a:gd name="T28" fmla="*/ 14 w 22"/>
                  <a:gd name="T29" fmla="*/ 11 h 14"/>
                  <a:gd name="T30" fmla="*/ 17 w 22"/>
                  <a:gd name="T31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" h="14">
                    <a:moveTo>
                      <a:pt x="17" y="8"/>
                    </a:moveTo>
                    <a:lnTo>
                      <a:pt x="22" y="7"/>
                    </a:lnTo>
                    <a:lnTo>
                      <a:pt x="16" y="0"/>
                    </a:lnTo>
                    <a:lnTo>
                      <a:pt x="13" y="2"/>
                    </a:lnTo>
                    <a:lnTo>
                      <a:pt x="9" y="2"/>
                    </a:lnTo>
                    <a:lnTo>
                      <a:pt x="3" y="2"/>
                    </a:lnTo>
                    <a:lnTo>
                      <a:pt x="0" y="6"/>
                    </a:lnTo>
                    <a:lnTo>
                      <a:pt x="3" y="12"/>
                    </a:lnTo>
                    <a:lnTo>
                      <a:pt x="5" y="13"/>
                    </a:lnTo>
                    <a:lnTo>
                      <a:pt x="11" y="14"/>
                    </a:lnTo>
                    <a:lnTo>
                      <a:pt x="11" y="13"/>
                    </a:lnTo>
                    <a:lnTo>
                      <a:pt x="13" y="13"/>
                    </a:lnTo>
                    <a:lnTo>
                      <a:pt x="15" y="13"/>
                    </a:lnTo>
                    <a:lnTo>
                      <a:pt x="16" y="13"/>
                    </a:lnTo>
                    <a:lnTo>
                      <a:pt x="14" y="11"/>
                    </a:ln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1194">
                <a:extLst>
                  <a:ext uri="{FF2B5EF4-FFF2-40B4-BE49-F238E27FC236}">
                    <a16:creationId xmlns:a16="http://schemas.microsoft.com/office/drawing/2014/main" id="{5C190D0B-B277-0D76-69C1-79A0FDD2C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473"/>
                <a:ext cx="4" cy="4"/>
              </a:xfrm>
              <a:custGeom>
                <a:avLst/>
                <a:gdLst>
                  <a:gd name="T0" fmla="*/ 20 w 20"/>
                  <a:gd name="T1" fmla="*/ 15 h 17"/>
                  <a:gd name="T2" fmla="*/ 20 w 20"/>
                  <a:gd name="T3" fmla="*/ 12 h 17"/>
                  <a:gd name="T4" fmla="*/ 20 w 20"/>
                  <a:gd name="T5" fmla="*/ 9 h 17"/>
                  <a:gd name="T6" fmla="*/ 15 w 20"/>
                  <a:gd name="T7" fmla="*/ 4 h 17"/>
                  <a:gd name="T8" fmla="*/ 13 w 20"/>
                  <a:gd name="T9" fmla="*/ 3 h 17"/>
                  <a:gd name="T10" fmla="*/ 7 w 20"/>
                  <a:gd name="T11" fmla="*/ 1 h 17"/>
                  <a:gd name="T12" fmla="*/ 2 w 20"/>
                  <a:gd name="T13" fmla="*/ 0 h 17"/>
                  <a:gd name="T14" fmla="*/ 0 w 20"/>
                  <a:gd name="T15" fmla="*/ 1 h 17"/>
                  <a:gd name="T16" fmla="*/ 2 w 20"/>
                  <a:gd name="T17" fmla="*/ 8 h 17"/>
                  <a:gd name="T18" fmla="*/ 4 w 20"/>
                  <a:gd name="T19" fmla="*/ 10 h 17"/>
                  <a:gd name="T20" fmla="*/ 8 w 20"/>
                  <a:gd name="T21" fmla="*/ 8 h 17"/>
                  <a:gd name="T22" fmla="*/ 10 w 20"/>
                  <a:gd name="T23" fmla="*/ 8 h 17"/>
                  <a:gd name="T24" fmla="*/ 12 w 20"/>
                  <a:gd name="T25" fmla="*/ 10 h 17"/>
                  <a:gd name="T26" fmla="*/ 14 w 20"/>
                  <a:gd name="T27" fmla="*/ 15 h 17"/>
                  <a:gd name="T28" fmla="*/ 15 w 20"/>
                  <a:gd name="T29" fmla="*/ 17 h 17"/>
                  <a:gd name="T30" fmla="*/ 20 w 20"/>
                  <a:gd name="T3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" h="17">
                    <a:moveTo>
                      <a:pt x="20" y="15"/>
                    </a:moveTo>
                    <a:lnTo>
                      <a:pt x="20" y="12"/>
                    </a:lnTo>
                    <a:lnTo>
                      <a:pt x="20" y="9"/>
                    </a:lnTo>
                    <a:lnTo>
                      <a:pt x="15" y="4"/>
                    </a:lnTo>
                    <a:lnTo>
                      <a:pt x="13" y="3"/>
                    </a:lnTo>
                    <a:lnTo>
                      <a:pt x="7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8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5"/>
                    </a:lnTo>
                    <a:lnTo>
                      <a:pt x="15" y="17"/>
                    </a:lnTo>
                    <a:lnTo>
                      <a:pt x="20" y="1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1195">
                <a:extLst>
                  <a:ext uri="{FF2B5EF4-FFF2-40B4-BE49-F238E27FC236}">
                    <a16:creationId xmlns:a16="http://schemas.microsoft.com/office/drawing/2014/main" id="{740750F0-828C-8A2B-95C9-BC3792945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1470"/>
                <a:ext cx="2" cy="2"/>
              </a:xfrm>
              <a:custGeom>
                <a:avLst/>
                <a:gdLst>
                  <a:gd name="T0" fmla="*/ 2 w 8"/>
                  <a:gd name="T1" fmla="*/ 2 h 9"/>
                  <a:gd name="T2" fmla="*/ 0 w 8"/>
                  <a:gd name="T3" fmla="*/ 3 h 9"/>
                  <a:gd name="T4" fmla="*/ 3 w 8"/>
                  <a:gd name="T5" fmla="*/ 5 h 9"/>
                  <a:gd name="T6" fmla="*/ 3 w 8"/>
                  <a:gd name="T7" fmla="*/ 6 h 9"/>
                  <a:gd name="T8" fmla="*/ 4 w 8"/>
                  <a:gd name="T9" fmla="*/ 8 h 9"/>
                  <a:gd name="T10" fmla="*/ 6 w 8"/>
                  <a:gd name="T11" fmla="*/ 9 h 9"/>
                  <a:gd name="T12" fmla="*/ 8 w 8"/>
                  <a:gd name="T13" fmla="*/ 6 h 9"/>
                  <a:gd name="T14" fmla="*/ 6 w 8"/>
                  <a:gd name="T15" fmla="*/ 4 h 9"/>
                  <a:gd name="T16" fmla="*/ 4 w 8"/>
                  <a:gd name="T17" fmla="*/ 0 h 9"/>
                  <a:gd name="T18" fmla="*/ 2 w 8"/>
                  <a:gd name="T1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9">
                    <a:moveTo>
                      <a:pt x="2" y="2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4" y="8"/>
                    </a:lnTo>
                    <a:lnTo>
                      <a:pt x="6" y="9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1196">
                <a:extLst>
                  <a:ext uri="{FF2B5EF4-FFF2-40B4-BE49-F238E27FC236}">
                    <a16:creationId xmlns:a16="http://schemas.microsoft.com/office/drawing/2014/main" id="{8B10EED0-7CC5-8A0E-9A41-B2B8826AB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480"/>
                <a:ext cx="1" cy="1"/>
              </a:xfrm>
              <a:custGeom>
                <a:avLst/>
                <a:gdLst>
                  <a:gd name="T0" fmla="*/ 4 w 6"/>
                  <a:gd name="T1" fmla="*/ 6 h 6"/>
                  <a:gd name="T2" fmla="*/ 6 w 6"/>
                  <a:gd name="T3" fmla="*/ 3 h 6"/>
                  <a:gd name="T4" fmla="*/ 4 w 6"/>
                  <a:gd name="T5" fmla="*/ 1 h 6"/>
                  <a:gd name="T6" fmla="*/ 1 w 6"/>
                  <a:gd name="T7" fmla="*/ 0 h 6"/>
                  <a:gd name="T8" fmla="*/ 1 w 6"/>
                  <a:gd name="T9" fmla="*/ 2 h 6"/>
                  <a:gd name="T10" fmla="*/ 0 w 6"/>
                  <a:gd name="T11" fmla="*/ 4 h 6"/>
                  <a:gd name="T12" fmla="*/ 0 w 6"/>
                  <a:gd name="T13" fmla="*/ 6 h 6"/>
                  <a:gd name="T14" fmla="*/ 1 w 6"/>
                  <a:gd name="T15" fmla="*/ 6 h 6"/>
                  <a:gd name="T16" fmla="*/ 4 w 6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lnTo>
                      <a:pt x="6" y="3"/>
                    </a:lnTo>
                    <a:lnTo>
                      <a:pt x="4" y="1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1197">
                <a:extLst>
                  <a:ext uri="{FF2B5EF4-FFF2-40B4-BE49-F238E27FC236}">
                    <a16:creationId xmlns:a16="http://schemas.microsoft.com/office/drawing/2014/main" id="{31C3A67F-976D-A907-C894-500E7028BE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469"/>
                <a:ext cx="2" cy="5"/>
              </a:xfrm>
              <a:custGeom>
                <a:avLst/>
                <a:gdLst>
                  <a:gd name="T0" fmla="*/ 5 w 9"/>
                  <a:gd name="T1" fmla="*/ 0 h 27"/>
                  <a:gd name="T2" fmla="*/ 3 w 9"/>
                  <a:gd name="T3" fmla="*/ 4 h 27"/>
                  <a:gd name="T4" fmla="*/ 2 w 9"/>
                  <a:gd name="T5" fmla="*/ 13 h 27"/>
                  <a:gd name="T6" fmla="*/ 0 w 9"/>
                  <a:gd name="T7" fmla="*/ 15 h 27"/>
                  <a:gd name="T8" fmla="*/ 2 w 9"/>
                  <a:gd name="T9" fmla="*/ 16 h 27"/>
                  <a:gd name="T10" fmla="*/ 2 w 9"/>
                  <a:gd name="T11" fmla="*/ 14 h 27"/>
                  <a:gd name="T12" fmla="*/ 3 w 9"/>
                  <a:gd name="T13" fmla="*/ 14 h 27"/>
                  <a:gd name="T14" fmla="*/ 5 w 9"/>
                  <a:gd name="T15" fmla="*/ 16 h 27"/>
                  <a:gd name="T16" fmla="*/ 5 w 9"/>
                  <a:gd name="T17" fmla="*/ 23 h 27"/>
                  <a:gd name="T18" fmla="*/ 5 w 9"/>
                  <a:gd name="T19" fmla="*/ 26 h 27"/>
                  <a:gd name="T20" fmla="*/ 8 w 9"/>
                  <a:gd name="T21" fmla="*/ 27 h 27"/>
                  <a:gd name="T22" fmla="*/ 8 w 9"/>
                  <a:gd name="T23" fmla="*/ 26 h 27"/>
                  <a:gd name="T24" fmla="*/ 8 w 9"/>
                  <a:gd name="T25" fmla="*/ 22 h 27"/>
                  <a:gd name="T26" fmla="*/ 7 w 9"/>
                  <a:gd name="T27" fmla="*/ 17 h 27"/>
                  <a:gd name="T28" fmla="*/ 8 w 9"/>
                  <a:gd name="T29" fmla="*/ 15 h 27"/>
                  <a:gd name="T30" fmla="*/ 9 w 9"/>
                  <a:gd name="T31" fmla="*/ 13 h 27"/>
                  <a:gd name="T32" fmla="*/ 8 w 9"/>
                  <a:gd name="T33" fmla="*/ 11 h 27"/>
                  <a:gd name="T34" fmla="*/ 7 w 9"/>
                  <a:gd name="T35" fmla="*/ 8 h 27"/>
                  <a:gd name="T36" fmla="*/ 7 w 9"/>
                  <a:gd name="T37" fmla="*/ 3 h 27"/>
                  <a:gd name="T38" fmla="*/ 6 w 9"/>
                  <a:gd name="T39" fmla="*/ 0 h 27"/>
                  <a:gd name="T40" fmla="*/ 5 w 9"/>
                  <a:gd name="T4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" h="27">
                    <a:moveTo>
                      <a:pt x="5" y="0"/>
                    </a:moveTo>
                    <a:lnTo>
                      <a:pt x="3" y="4"/>
                    </a:lnTo>
                    <a:lnTo>
                      <a:pt x="2" y="13"/>
                    </a:lnTo>
                    <a:lnTo>
                      <a:pt x="0" y="15"/>
                    </a:lnTo>
                    <a:lnTo>
                      <a:pt x="2" y="16"/>
                    </a:lnTo>
                    <a:lnTo>
                      <a:pt x="2" y="14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5" y="23"/>
                    </a:lnTo>
                    <a:lnTo>
                      <a:pt x="5" y="26"/>
                    </a:lnTo>
                    <a:lnTo>
                      <a:pt x="8" y="27"/>
                    </a:lnTo>
                    <a:lnTo>
                      <a:pt x="8" y="26"/>
                    </a:lnTo>
                    <a:lnTo>
                      <a:pt x="8" y="22"/>
                    </a:lnTo>
                    <a:lnTo>
                      <a:pt x="7" y="17"/>
                    </a:lnTo>
                    <a:lnTo>
                      <a:pt x="8" y="15"/>
                    </a:lnTo>
                    <a:lnTo>
                      <a:pt x="9" y="13"/>
                    </a:lnTo>
                    <a:lnTo>
                      <a:pt x="8" y="11"/>
                    </a:lnTo>
                    <a:lnTo>
                      <a:pt x="7" y="8"/>
                    </a:lnTo>
                    <a:lnTo>
                      <a:pt x="7" y="3"/>
                    </a:lnTo>
                    <a:lnTo>
                      <a:pt x="6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1198">
                <a:extLst>
                  <a:ext uri="{FF2B5EF4-FFF2-40B4-BE49-F238E27FC236}">
                    <a16:creationId xmlns:a16="http://schemas.microsoft.com/office/drawing/2014/main" id="{A1F2F95A-2F50-761D-27C4-ECE40835C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1504"/>
                <a:ext cx="5" cy="10"/>
              </a:xfrm>
              <a:custGeom>
                <a:avLst/>
                <a:gdLst>
                  <a:gd name="T0" fmla="*/ 23 w 27"/>
                  <a:gd name="T1" fmla="*/ 10 h 53"/>
                  <a:gd name="T2" fmla="*/ 19 w 27"/>
                  <a:gd name="T3" fmla="*/ 24 h 53"/>
                  <a:gd name="T4" fmla="*/ 21 w 27"/>
                  <a:gd name="T5" fmla="*/ 26 h 53"/>
                  <a:gd name="T6" fmla="*/ 24 w 27"/>
                  <a:gd name="T7" fmla="*/ 29 h 53"/>
                  <a:gd name="T8" fmla="*/ 25 w 27"/>
                  <a:gd name="T9" fmla="*/ 31 h 53"/>
                  <a:gd name="T10" fmla="*/ 25 w 27"/>
                  <a:gd name="T11" fmla="*/ 32 h 53"/>
                  <a:gd name="T12" fmla="*/ 27 w 27"/>
                  <a:gd name="T13" fmla="*/ 35 h 53"/>
                  <a:gd name="T14" fmla="*/ 24 w 27"/>
                  <a:gd name="T15" fmla="*/ 37 h 53"/>
                  <a:gd name="T16" fmla="*/ 22 w 27"/>
                  <a:gd name="T17" fmla="*/ 37 h 53"/>
                  <a:gd name="T18" fmla="*/ 19 w 27"/>
                  <a:gd name="T19" fmla="*/ 35 h 53"/>
                  <a:gd name="T20" fmla="*/ 18 w 27"/>
                  <a:gd name="T21" fmla="*/ 34 h 53"/>
                  <a:gd name="T22" fmla="*/ 16 w 27"/>
                  <a:gd name="T23" fmla="*/ 29 h 53"/>
                  <a:gd name="T24" fmla="*/ 13 w 27"/>
                  <a:gd name="T25" fmla="*/ 24 h 53"/>
                  <a:gd name="T26" fmla="*/ 12 w 27"/>
                  <a:gd name="T27" fmla="*/ 23 h 53"/>
                  <a:gd name="T28" fmla="*/ 12 w 27"/>
                  <a:gd name="T29" fmla="*/ 24 h 53"/>
                  <a:gd name="T30" fmla="*/ 10 w 27"/>
                  <a:gd name="T31" fmla="*/ 26 h 53"/>
                  <a:gd name="T32" fmla="*/ 7 w 27"/>
                  <a:gd name="T33" fmla="*/ 32 h 53"/>
                  <a:gd name="T34" fmla="*/ 8 w 27"/>
                  <a:gd name="T35" fmla="*/ 35 h 53"/>
                  <a:gd name="T36" fmla="*/ 14 w 27"/>
                  <a:gd name="T37" fmla="*/ 40 h 53"/>
                  <a:gd name="T38" fmla="*/ 14 w 27"/>
                  <a:gd name="T39" fmla="*/ 43 h 53"/>
                  <a:gd name="T40" fmla="*/ 12 w 27"/>
                  <a:gd name="T41" fmla="*/ 47 h 53"/>
                  <a:gd name="T42" fmla="*/ 8 w 27"/>
                  <a:gd name="T43" fmla="*/ 52 h 53"/>
                  <a:gd name="T44" fmla="*/ 5 w 27"/>
                  <a:gd name="T45" fmla="*/ 53 h 53"/>
                  <a:gd name="T46" fmla="*/ 2 w 27"/>
                  <a:gd name="T47" fmla="*/ 52 h 53"/>
                  <a:gd name="T48" fmla="*/ 1 w 27"/>
                  <a:gd name="T49" fmla="*/ 49 h 53"/>
                  <a:gd name="T50" fmla="*/ 1 w 27"/>
                  <a:gd name="T51" fmla="*/ 46 h 53"/>
                  <a:gd name="T52" fmla="*/ 0 w 27"/>
                  <a:gd name="T53" fmla="*/ 40 h 53"/>
                  <a:gd name="T54" fmla="*/ 1 w 27"/>
                  <a:gd name="T55" fmla="*/ 35 h 53"/>
                  <a:gd name="T56" fmla="*/ 2 w 27"/>
                  <a:gd name="T57" fmla="*/ 29 h 53"/>
                  <a:gd name="T58" fmla="*/ 6 w 27"/>
                  <a:gd name="T59" fmla="*/ 24 h 53"/>
                  <a:gd name="T60" fmla="*/ 14 w 27"/>
                  <a:gd name="T61" fmla="*/ 10 h 53"/>
                  <a:gd name="T62" fmla="*/ 19 w 27"/>
                  <a:gd name="T63" fmla="*/ 2 h 53"/>
                  <a:gd name="T64" fmla="*/ 21 w 27"/>
                  <a:gd name="T65" fmla="*/ 0 h 53"/>
                  <a:gd name="T66" fmla="*/ 23 w 27"/>
                  <a:gd name="T67" fmla="*/ 0 h 53"/>
                  <a:gd name="T68" fmla="*/ 24 w 27"/>
                  <a:gd name="T69" fmla="*/ 2 h 53"/>
                  <a:gd name="T70" fmla="*/ 23 w 27"/>
                  <a:gd name="T71" fmla="*/ 4 h 53"/>
                  <a:gd name="T72" fmla="*/ 23 w 27"/>
                  <a:gd name="T73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7" h="53">
                    <a:moveTo>
                      <a:pt x="23" y="10"/>
                    </a:moveTo>
                    <a:lnTo>
                      <a:pt x="19" y="24"/>
                    </a:lnTo>
                    <a:lnTo>
                      <a:pt x="21" y="26"/>
                    </a:lnTo>
                    <a:lnTo>
                      <a:pt x="24" y="29"/>
                    </a:lnTo>
                    <a:lnTo>
                      <a:pt x="25" y="31"/>
                    </a:lnTo>
                    <a:lnTo>
                      <a:pt x="25" y="32"/>
                    </a:lnTo>
                    <a:lnTo>
                      <a:pt x="27" y="35"/>
                    </a:lnTo>
                    <a:lnTo>
                      <a:pt x="24" y="37"/>
                    </a:lnTo>
                    <a:lnTo>
                      <a:pt x="22" y="37"/>
                    </a:lnTo>
                    <a:lnTo>
                      <a:pt x="19" y="35"/>
                    </a:lnTo>
                    <a:lnTo>
                      <a:pt x="18" y="34"/>
                    </a:lnTo>
                    <a:lnTo>
                      <a:pt x="16" y="29"/>
                    </a:lnTo>
                    <a:lnTo>
                      <a:pt x="13" y="24"/>
                    </a:lnTo>
                    <a:lnTo>
                      <a:pt x="12" y="23"/>
                    </a:lnTo>
                    <a:lnTo>
                      <a:pt x="12" y="24"/>
                    </a:lnTo>
                    <a:lnTo>
                      <a:pt x="10" y="26"/>
                    </a:lnTo>
                    <a:lnTo>
                      <a:pt x="7" y="32"/>
                    </a:lnTo>
                    <a:lnTo>
                      <a:pt x="8" y="35"/>
                    </a:lnTo>
                    <a:lnTo>
                      <a:pt x="14" y="40"/>
                    </a:lnTo>
                    <a:lnTo>
                      <a:pt x="14" y="43"/>
                    </a:lnTo>
                    <a:lnTo>
                      <a:pt x="12" y="47"/>
                    </a:lnTo>
                    <a:lnTo>
                      <a:pt x="8" y="52"/>
                    </a:lnTo>
                    <a:lnTo>
                      <a:pt x="5" y="53"/>
                    </a:lnTo>
                    <a:lnTo>
                      <a:pt x="2" y="52"/>
                    </a:lnTo>
                    <a:lnTo>
                      <a:pt x="1" y="49"/>
                    </a:lnTo>
                    <a:lnTo>
                      <a:pt x="1" y="46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2" y="29"/>
                    </a:lnTo>
                    <a:lnTo>
                      <a:pt x="6" y="24"/>
                    </a:lnTo>
                    <a:lnTo>
                      <a:pt x="14" y="10"/>
                    </a:lnTo>
                    <a:lnTo>
                      <a:pt x="19" y="2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4" y="2"/>
                    </a:lnTo>
                    <a:lnTo>
                      <a:pt x="23" y="4"/>
                    </a:lnTo>
                    <a:lnTo>
                      <a:pt x="23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1199">
                <a:extLst>
                  <a:ext uri="{FF2B5EF4-FFF2-40B4-BE49-F238E27FC236}">
                    <a16:creationId xmlns:a16="http://schemas.microsoft.com/office/drawing/2014/main" id="{2F6EF959-5B32-E8CD-C03B-01FC4700C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505"/>
                <a:ext cx="1" cy="6"/>
              </a:xfrm>
              <a:custGeom>
                <a:avLst/>
                <a:gdLst>
                  <a:gd name="T0" fmla="*/ 3 w 6"/>
                  <a:gd name="T1" fmla="*/ 9 h 32"/>
                  <a:gd name="T2" fmla="*/ 2 w 6"/>
                  <a:gd name="T3" fmla="*/ 25 h 32"/>
                  <a:gd name="T4" fmla="*/ 0 w 6"/>
                  <a:gd name="T5" fmla="*/ 31 h 32"/>
                  <a:gd name="T6" fmla="*/ 2 w 6"/>
                  <a:gd name="T7" fmla="*/ 32 h 32"/>
                  <a:gd name="T8" fmla="*/ 5 w 6"/>
                  <a:gd name="T9" fmla="*/ 26 h 32"/>
                  <a:gd name="T10" fmla="*/ 5 w 6"/>
                  <a:gd name="T11" fmla="*/ 24 h 32"/>
                  <a:gd name="T12" fmla="*/ 5 w 6"/>
                  <a:gd name="T13" fmla="*/ 20 h 32"/>
                  <a:gd name="T14" fmla="*/ 5 w 6"/>
                  <a:gd name="T15" fmla="*/ 15 h 32"/>
                  <a:gd name="T16" fmla="*/ 5 w 6"/>
                  <a:gd name="T17" fmla="*/ 12 h 32"/>
                  <a:gd name="T18" fmla="*/ 6 w 6"/>
                  <a:gd name="T19" fmla="*/ 9 h 32"/>
                  <a:gd name="T20" fmla="*/ 5 w 6"/>
                  <a:gd name="T21" fmla="*/ 0 h 32"/>
                  <a:gd name="T22" fmla="*/ 1 w 6"/>
                  <a:gd name="T23" fmla="*/ 2 h 32"/>
                  <a:gd name="T24" fmla="*/ 3 w 6"/>
                  <a:gd name="T25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32">
                    <a:moveTo>
                      <a:pt x="3" y="9"/>
                    </a:moveTo>
                    <a:lnTo>
                      <a:pt x="2" y="25"/>
                    </a:lnTo>
                    <a:lnTo>
                      <a:pt x="0" y="31"/>
                    </a:lnTo>
                    <a:lnTo>
                      <a:pt x="2" y="32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5" y="20"/>
                    </a:lnTo>
                    <a:lnTo>
                      <a:pt x="5" y="15"/>
                    </a:lnTo>
                    <a:lnTo>
                      <a:pt x="5" y="12"/>
                    </a:lnTo>
                    <a:lnTo>
                      <a:pt x="6" y="9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3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1200">
                <a:extLst>
                  <a:ext uri="{FF2B5EF4-FFF2-40B4-BE49-F238E27FC236}">
                    <a16:creationId xmlns:a16="http://schemas.microsoft.com/office/drawing/2014/main" id="{CE3AD38A-5EC1-EE0B-3764-8CAD58F6A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498"/>
                <a:ext cx="5" cy="8"/>
              </a:xfrm>
              <a:custGeom>
                <a:avLst/>
                <a:gdLst>
                  <a:gd name="T0" fmla="*/ 14 w 26"/>
                  <a:gd name="T1" fmla="*/ 26 h 43"/>
                  <a:gd name="T2" fmla="*/ 10 w 26"/>
                  <a:gd name="T3" fmla="*/ 24 h 43"/>
                  <a:gd name="T4" fmla="*/ 9 w 26"/>
                  <a:gd name="T5" fmla="*/ 22 h 43"/>
                  <a:gd name="T6" fmla="*/ 8 w 26"/>
                  <a:gd name="T7" fmla="*/ 20 h 43"/>
                  <a:gd name="T8" fmla="*/ 9 w 26"/>
                  <a:gd name="T9" fmla="*/ 19 h 43"/>
                  <a:gd name="T10" fmla="*/ 8 w 26"/>
                  <a:gd name="T11" fmla="*/ 13 h 43"/>
                  <a:gd name="T12" fmla="*/ 6 w 26"/>
                  <a:gd name="T13" fmla="*/ 9 h 43"/>
                  <a:gd name="T14" fmla="*/ 2 w 26"/>
                  <a:gd name="T15" fmla="*/ 0 h 43"/>
                  <a:gd name="T16" fmla="*/ 0 w 26"/>
                  <a:gd name="T17" fmla="*/ 3 h 43"/>
                  <a:gd name="T18" fmla="*/ 3 w 26"/>
                  <a:gd name="T19" fmla="*/ 16 h 43"/>
                  <a:gd name="T20" fmla="*/ 8 w 26"/>
                  <a:gd name="T21" fmla="*/ 26 h 43"/>
                  <a:gd name="T22" fmla="*/ 13 w 26"/>
                  <a:gd name="T23" fmla="*/ 33 h 43"/>
                  <a:gd name="T24" fmla="*/ 22 w 26"/>
                  <a:gd name="T25" fmla="*/ 43 h 43"/>
                  <a:gd name="T26" fmla="*/ 26 w 26"/>
                  <a:gd name="T27" fmla="*/ 40 h 43"/>
                  <a:gd name="T28" fmla="*/ 19 w 26"/>
                  <a:gd name="T29" fmla="*/ 34 h 43"/>
                  <a:gd name="T30" fmla="*/ 17 w 26"/>
                  <a:gd name="T31" fmla="*/ 31 h 43"/>
                  <a:gd name="T32" fmla="*/ 20 w 26"/>
                  <a:gd name="T33" fmla="*/ 31 h 43"/>
                  <a:gd name="T34" fmla="*/ 25 w 26"/>
                  <a:gd name="T35" fmla="*/ 31 h 43"/>
                  <a:gd name="T36" fmla="*/ 26 w 26"/>
                  <a:gd name="T37" fmla="*/ 28 h 43"/>
                  <a:gd name="T38" fmla="*/ 14 w 26"/>
                  <a:gd name="T3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" h="43">
                    <a:moveTo>
                      <a:pt x="14" y="26"/>
                    </a:moveTo>
                    <a:lnTo>
                      <a:pt x="10" y="24"/>
                    </a:lnTo>
                    <a:lnTo>
                      <a:pt x="9" y="22"/>
                    </a:lnTo>
                    <a:lnTo>
                      <a:pt x="8" y="20"/>
                    </a:lnTo>
                    <a:lnTo>
                      <a:pt x="9" y="19"/>
                    </a:lnTo>
                    <a:lnTo>
                      <a:pt x="8" y="13"/>
                    </a:lnTo>
                    <a:lnTo>
                      <a:pt x="6" y="9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3" y="16"/>
                    </a:lnTo>
                    <a:lnTo>
                      <a:pt x="8" y="26"/>
                    </a:lnTo>
                    <a:lnTo>
                      <a:pt x="13" y="33"/>
                    </a:lnTo>
                    <a:lnTo>
                      <a:pt x="22" y="43"/>
                    </a:lnTo>
                    <a:lnTo>
                      <a:pt x="26" y="40"/>
                    </a:lnTo>
                    <a:lnTo>
                      <a:pt x="19" y="34"/>
                    </a:lnTo>
                    <a:lnTo>
                      <a:pt x="17" y="31"/>
                    </a:lnTo>
                    <a:lnTo>
                      <a:pt x="20" y="31"/>
                    </a:lnTo>
                    <a:lnTo>
                      <a:pt x="25" y="31"/>
                    </a:lnTo>
                    <a:lnTo>
                      <a:pt x="26" y="28"/>
                    </a:lnTo>
                    <a:lnTo>
                      <a:pt x="14" y="2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1201">
                <a:extLst>
                  <a:ext uri="{FF2B5EF4-FFF2-40B4-BE49-F238E27FC236}">
                    <a16:creationId xmlns:a16="http://schemas.microsoft.com/office/drawing/2014/main" id="{38240EDF-5185-707F-A57A-697731C63E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1504"/>
                <a:ext cx="4" cy="4"/>
              </a:xfrm>
              <a:custGeom>
                <a:avLst/>
                <a:gdLst>
                  <a:gd name="T0" fmla="*/ 15 w 19"/>
                  <a:gd name="T1" fmla="*/ 3 h 20"/>
                  <a:gd name="T2" fmla="*/ 17 w 19"/>
                  <a:gd name="T3" fmla="*/ 0 h 20"/>
                  <a:gd name="T4" fmla="*/ 19 w 19"/>
                  <a:gd name="T5" fmla="*/ 2 h 20"/>
                  <a:gd name="T6" fmla="*/ 17 w 19"/>
                  <a:gd name="T7" fmla="*/ 3 h 20"/>
                  <a:gd name="T8" fmla="*/ 16 w 19"/>
                  <a:gd name="T9" fmla="*/ 6 h 20"/>
                  <a:gd name="T10" fmla="*/ 10 w 19"/>
                  <a:gd name="T11" fmla="*/ 8 h 20"/>
                  <a:gd name="T12" fmla="*/ 8 w 19"/>
                  <a:gd name="T13" fmla="*/ 9 h 20"/>
                  <a:gd name="T14" fmla="*/ 8 w 19"/>
                  <a:gd name="T15" fmla="*/ 15 h 20"/>
                  <a:gd name="T16" fmla="*/ 9 w 19"/>
                  <a:gd name="T17" fmla="*/ 20 h 20"/>
                  <a:gd name="T18" fmla="*/ 6 w 19"/>
                  <a:gd name="T19" fmla="*/ 20 h 20"/>
                  <a:gd name="T20" fmla="*/ 0 w 19"/>
                  <a:gd name="T21" fmla="*/ 11 h 20"/>
                  <a:gd name="T22" fmla="*/ 0 w 19"/>
                  <a:gd name="T23" fmla="*/ 8 h 20"/>
                  <a:gd name="T24" fmla="*/ 6 w 19"/>
                  <a:gd name="T25" fmla="*/ 6 h 20"/>
                  <a:gd name="T26" fmla="*/ 11 w 19"/>
                  <a:gd name="T27" fmla="*/ 3 h 20"/>
                  <a:gd name="T28" fmla="*/ 15 w 19"/>
                  <a:gd name="T29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" h="20">
                    <a:moveTo>
                      <a:pt x="15" y="3"/>
                    </a:moveTo>
                    <a:lnTo>
                      <a:pt x="17" y="0"/>
                    </a:lnTo>
                    <a:lnTo>
                      <a:pt x="19" y="2"/>
                    </a:lnTo>
                    <a:lnTo>
                      <a:pt x="17" y="3"/>
                    </a:lnTo>
                    <a:lnTo>
                      <a:pt x="16" y="6"/>
                    </a:lnTo>
                    <a:lnTo>
                      <a:pt x="10" y="8"/>
                    </a:lnTo>
                    <a:lnTo>
                      <a:pt x="8" y="9"/>
                    </a:lnTo>
                    <a:lnTo>
                      <a:pt x="8" y="15"/>
                    </a:lnTo>
                    <a:lnTo>
                      <a:pt x="9" y="20"/>
                    </a:lnTo>
                    <a:lnTo>
                      <a:pt x="6" y="20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6" y="6"/>
                    </a:lnTo>
                    <a:lnTo>
                      <a:pt x="11" y="3"/>
                    </a:lnTo>
                    <a:lnTo>
                      <a:pt x="15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1202">
                <a:extLst>
                  <a:ext uri="{FF2B5EF4-FFF2-40B4-BE49-F238E27FC236}">
                    <a16:creationId xmlns:a16="http://schemas.microsoft.com/office/drawing/2014/main" id="{98B1406C-BB66-202A-6979-CC6398188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502"/>
                <a:ext cx="2" cy="2"/>
              </a:xfrm>
              <a:custGeom>
                <a:avLst/>
                <a:gdLst>
                  <a:gd name="T0" fmla="*/ 1 w 11"/>
                  <a:gd name="T1" fmla="*/ 11 h 11"/>
                  <a:gd name="T2" fmla="*/ 5 w 11"/>
                  <a:gd name="T3" fmla="*/ 11 h 11"/>
                  <a:gd name="T4" fmla="*/ 7 w 11"/>
                  <a:gd name="T5" fmla="*/ 10 h 11"/>
                  <a:gd name="T6" fmla="*/ 10 w 11"/>
                  <a:gd name="T7" fmla="*/ 7 h 11"/>
                  <a:gd name="T8" fmla="*/ 11 w 11"/>
                  <a:gd name="T9" fmla="*/ 4 h 11"/>
                  <a:gd name="T10" fmla="*/ 10 w 11"/>
                  <a:gd name="T11" fmla="*/ 1 h 11"/>
                  <a:gd name="T12" fmla="*/ 7 w 11"/>
                  <a:gd name="T13" fmla="*/ 0 h 11"/>
                  <a:gd name="T14" fmla="*/ 5 w 11"/>
                  <a:gd name="T15" fmla="*/ 4 h 11"/>
                  <a:gd name="T16" fmla="*/ 1 w 11"/>
                  <a:gd name="T17" fmla="*/ 5 h 11"/>
                  <a:gd name="T18" fmla="*/ 0 w 11"/>
                  <a:gd name="T19" fmla="*/ 7 h 11"/>
                  <a:gd name="T20" fmla="*/ 1 w 11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1">
                    <a:moveTo>
                      <a:pt x="1" y="11"/>
                    </a:moveTo>
                    <a:lnTo>
                      <a:pt x="5" y="11"/>
                    </a:lnTo>
                    <a:lnTo>
                      <a:pt x="7" y="10"/>
                    </a:lnTo>
                    <a:lnTo>
                      <a:pt x="10" y="7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4"/>
                    </a:lnTo>
                    <a:lnTo>
                      <a:pt x="1" y="5"/>
                    </a:lnTo>
                    <a:lnTo>
                      <a:pt x="0" y="7"/>
                    </a:lnTo>
                    <a:lnTo>
                      <a:pt x="1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1203">
                <a:extLst>
                  <a:ext uri="{FF2B5EF4-FFF2-40B4-BE49-F238E27FC236}">
                    <a16:creationId xmlns:a16="http://schemas.microsoft.com/office/drawing/2014/main" id="{6EFDAC65-CDF2-73B5-9864-1A43E17C1D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1504"/>
                <a:ext cx="5" cy="4"/>
              </a:xfrm>
              <a:custGeom>
                <a:avLst/>
                <a:gdLst>
                  <a:gd name="T0" fmla="*/ 11 w 23"/>
                  <a:gd name="T1" fmla="*/ 18 h 24"/>
                  <a:gd name="T2" fmla="*/ 11 w 23"/>
                  <a:gd name="T3" fmla="*/ 7 h 24"/>
                  <a:gd name="T4" fmla="*/ 9 w 23"/>
                  <a:gd name="T5" fmla="*/ 2 h 24"/>
                  <a:gd name="T6" fmla="*/ 8 w 23"/>
                  <a:gd name="T7" fmla="*/ 1 h 24"/>
                  <a:gd name="T8" fmla="*/ 5 w 23"/>
                  <a:gd name="T9" fmla="*/ 0 h 24"/>
                  <a:gd name="T10" fmla="*/ 3 w 23"/>
                  <a:gd name="T11" fmla="*/ 2 h 24"/>
                  <a:gd name="T12" fmla="*/ 0 w 23"/>
                  <a:gd name="T13" fmla="*/ 6 h 24"/>
                  <a:gd name="T14" fmla="*/ 3 w 23"/>
                  <a:gd name="T15" fmla="*/ 10 h 24"/>
                  <a:gd name="T16" fmla="*/ 9 w 23"/>
                  <a:gd name="T17" fmla="*/ 21 h 24"/>
                  <a:gd name="T18" fmla="*/ 9 w 23"/>
                  <a:gd name="T19" fmla="*/ 23 h 24"/>
                  <a:gd name="T20" fmla="*/ 10 w 23"/>
                  <a:gd name="T21" fmla="*/ 24 h 24"/>
                  <a:gd name="T22" fmla="*/ 12 w 23"/>
                  <a:gd name="T23" fmla="*/ 24 h 24"/>
                  <a:gd name="T24" fmla="*/ 21 w 23"/>
                  <a:gd name="T25" fmla="*/ 15 h 24"/>
                  <a:gd name="T26" fmla="*/ 23 w 23"/>
                  <a:gd name="T27" fmla="*/ 9 h 24"/>
                  <a:gd name="T28" fmla="*/ 23 w 23"/>
                  <a:gd name="T29" fmla="*/ 6 h 24"/>
                  <a:gd name="T30" fmla="*/ 21 w 23"/>
                  <a:gd name="T31" fmla="*/ 2 h 24"/>
                  <a:gd name="T32" fmla="*/ 18 w 23"/>
                  <a:gd name="T33" fmla="*/ 2 h 24"/>
                  <a:gd name="T34" fmla="*/ 17 w 23"/>
                  <a:gd name="T35" fmla="*/ 4 h 24"/>
                  <a:gd name="T36" fmla="*/ 15 w 23"/>
                  <a:gd name="T37" fmla="*/ 6 h 24"/>
                  <a:gd name="T38" fmla="*/ 16 w 23"/>
                  <a:gd name="T39" fmla="*/ 12 h 24"/>
                  <a:gd name="T40" fmla="*/ 15 w 23"/>
                  <a:gd name="T41" fmla="*/ 18 h 24"/>
                  <a:gd name="T42" fmla="*/ 11 w 23"/>
                  <a:gd name="T43" fmla="*/ 20 h 24"/>
                  <a:gd name="T44" fmla="*/ 11 w 23"/>
                  <a:gd name="T45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24">
                    <a:moveTo>
                      <a:pt x="11" y="18"/>
                    </a:moveTo>
                    <a:lnTo>
                      <a:pt x="11" y="7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6"/>
                    </a:lnTo>
                    <a:lnTo>
                      <a:pt x="3" y="10"/>
                    </a:lnTo>
                    <a:lnTo>
                      <a:pt x="9" y="21"/>
                    </a:lnTo>
                    <a:lnTo>
                      <a:pt x="9" y="23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21" y="15"/>
                    </a:lnTo>
                    <a:lnTo>
                      <a:pt x="23" y="9"/>
                    </a:lnTo>
                    <a:lnTo>
                      <a:pt x="23" y="6"/>
                    </a:lnTo>
                    <a:lnTo>
                      <a:pt x="21" y="2"/>
                    </a:lnTo>
                    <a:lnTo>
                      <a:pt x="18" y="2"/>
                    </a:lnTo>
                    <a:lnTo>
                      <a:pt x="17" y="4"/>
                    </a:lnTo>
                    <a:lnTo>
                      <a:pt x="15" y="6"/>
                    </a:lnTo>
                    <a:lnTo>
                      <a:pt x="16" y="12"/>
                    </a:lnTo>
                    <a:lnTo>
                      <a:pt x="15" y="18"/>
                    </a:lnTo>
                    <a:lnTo>
                      <a:pt x="11" y="20"/>
                    </a:lnTo>
                    <a:lnTo>
                      <a:pt x="11" y="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1204">
                <a:extLst>
                  <a:ext uri="{FF2B5EF4-FFF2-40B4-BE49-F238E27FC236}">
                    <a16:creationId xmlns:a16="http://schemas.microsoft.com/office/drawing/2014/main" id="{88363703-7418-28C7-4871-4AB5C8787A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495"/>
                <a:ext cx="5" cy="5"/>
              </a:xfrm>
              <a:custGeom>
                <a:avLst/>
                <a:gdLst>
                  <a:gd name="T0" fmla="*/ 25 w 28"/>
                  <a:gd name="T1" fmla="*/ 1 h 25"/>
                  <a:gd name="T2" fmla="*/ 17 w 28"/>
                  <a:gd name="T3" fmla="*/ 5 h 25"/>
                  <a:gd name="T4" fmla="*/ 11 w 28"/>
                  <a:gd name="T5" fmla="*/ 4 h 25"/>
                  <a:gd name="T6" fmla="*/ 9 w 28"/>
                  <a:gd name="T7" fmla="*/ 2 h 25"/>
                  <a:gd name="T8" fmla="*/ 3 w 28"/>
                  <a:gd name="T9" fmla="*/ 2 h 25"/>
                  <a:gd name="T10" fmla="*/ 0 w 28"/>
                  <a:gd name="T11" fmla="*/ 4 h 25"/>
                  <a:gd name="T12" fmla="*/ 1 w 28"/>
                  <a:gd name="T13" fmla="*/ 8 h 25"/>
                  <a:gd name="T14" fmla="*/ 1 w 28"/>
                  <a:gd name="T15" fmla="*/ 10 h 25"/>
                  <a:gd name="T16" fmla="*/ 3 w 28"/>
                  <a:gd name="T17" fmla="*/ 12 h 25"/>
                  <a:gd name="T18" fmla="*/ 5 w 28"/>
                  <a:gd name="T19" fmla="*/ 14 h 25"/>
                  <a:gd name="T20" fmla="*/ 6 w 28"/>
                  <a:gd name="T21" fmla="*/ 16 h 25"/>
                  <a:gd name="T22" fmla="*/ 5 w 28"/>
                  <a:gd name="T23" fmla="*/ 18 h 25"/>
                  <a:gd name="T24" fmla="*/ 4 w 28"/>
                  <a:gd name="T25" fmla="*/ 19 h 25"/>
                  <a:gd name="T26" fmla="*/ 4 w 28"/>
                  <a:gd name="T27" fmla="*/ 23 h 25"/>
                  <a:gd name="T28" fmla="*/ 9 w 28"/>
                  <a:gd name="T29" fmla="*/ 25 h 25"/>
                  <a:gd name="T30" fmla="*/ 15 w 28"/>
                  <a:gd name="T31" fmla="*/ 24 h 25"/>
                  <a:gd name="T32" fmla="*/ 17 w 28"/>
                  <a:gd name="T33" fmla="*/ 19 h 25"/>
                  <a:gd name="T34" fmla="*/ 16 w 28"/>
                  <a:gd name="T35" fmla="*/ 17 h 25"/>
                  <a:gd name="T36" fmla="*/ 14 w 28"/>
                  <a:gd name="T37" fmla="*/ 17 h 25"/>
                  <a:gd name="T38" fmla="*/ 5 w 28"/>
                  <a:gd name="T39" fmla="*/ 8 h 25"/>
                  <a:gd name="T40" fmla="*/ 6 w 28"/>
                  <a:gd name="T41" fmla="*/ 7 h 25"/>
                  <a:gd name="T42" fmla="*/ 14 w 28"/>
                  <a:gd name="T43" fmla="*/ 8 h 25"/>
                  <a:gd name="T44" fmla="*/ 20 w 28"/>
                  <a:gd name="T45" fmla="*/ 7 h 25"/>
                  <a:gd name="T46" fmla="*/ 28 w 28"/>
                  <a:gd name="T47" fmla="*/ 6 h 25"/>
                  <a:gd name="T48" fmla="*/ 26 w 28"/>
                  <a:gd name="T49" fmla="*/ 1 h 25"/>
                  <a:gd name="T50" fmla="*/ 25 w 28"/>
                  <a:gd name="T51" fmla="*/ 0 h 25"/>
                  <a:gd name="T52" fmla="*/ 25 w 28"/>
                  <a:gd name="T5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8" h="25">
                    <a:moveTo>
                      <a:pt x="25" y="1"/>
                    </a:moveTo>
                    <a:lnTo>
                      <a:pt x="17" y="5"/>
                    </a:lnTo>
                    <a:lnTo>
                      <a:pt x="11" y="4"/>
                    </a:lnTo>
                    <a:lnTo>
                      <a:pt x="9" y="2"/>
                    </a:lnTo>
                    <a:lnTo>
                      <a:pt x="3" y="2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1" y="10"/>
                    </a:lnTo>
                    <a:lnTo>
                      <a:pt x="3" y="12"/>
                    </a:lnTo>
                    <a:lnTo>
                      <a:pt x="5" y="14"/>
                    </a:lnTo>
                    <a:lnTo>
                      <a:pt x="6" y="16"/>
                    </a:lnTo>
                    <a:lnTo>
                      <a:pt x="5" y="18"/>
                    </a:lnTo>
                    <a:lnTo>
                      <a:pt x="4" y="19"/>
                    </a:lnTo>
                    <a:lnTo>
                      <a:pt x="4" y="23"/>
                    </a:lnTo>
                    <a:lnTo>
                      <a:pt x="9" y="25"/>
                    </a:lnTo>
                    <a:lnTo>
                      <a:pt x="15" y="24"/>
                    </a:lnTo>
                    <a:lnTo>
                      <a:pt x="17" y="19"/>
                    </a:lnTo>
                    <a:lnTo>
                      <a:pt x="16" y="17"/>
                    </a:lnTo>
                    <a:lnTo>
                      <a:pt x="14" y="17"/>
                    </a:lnTo>
                    <a:lnTo>
                      <a:pt x="5" y="8"/>
                    </a:lnTo>
                    <a:lnTo>
                      <a:pt x="6" y="7"/>
                    </a:lnTo>
                    <a:lnTo>
                      <a:pt x="14" y="8"/>
                    </a:lnTo>
                    <a:lnTo>
                      <a:pt x="20" y="7"/>
                    </a:lnTo>
                    <a:lnTo>
                      <a:pt x="28" y="6"/>
                    </a:lnTo>
                    <a:lnTo>
                      <a:pt x="26" y="1"/>
                    </a:lnTo>
                    <a:lnTo>
                      <a:pt x="25" y="0"/>
                    </a:lnTo>
                    <a:lnTo>
                      <a:pt x="25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1205">
                <a:extLst>
                  <a:ext uri="{FF2B5EF4-FFF2-40B4-BE49-F238E27FC236}">
                    <a16:creationId xmlns:a16="http://schemas.microsoft.com/office/drawing/2014/main" id="{2194477E-F46E-E8B6-5AAE-29AF88BBA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511"/>
                <a:ext cx="3" cy="1"/>
              </a:xfrm>
              <a:custGeom>
                <a:avLst/>
                <a:gdLst>
                  <a:gd name="T0" fmla="*/ 10 w 12"/>
                  <a:gd name="T1" fmla="*/ 0 h 7"/>
                  <a:gd name="T2" fmla="*/ 12 w 12"/>
                  <a:gd name="T3" fmla="*/ 1 h 7"/>
                  <a:gd name="T4" fmla="*/ 12 w 12"/>
                  <a:gd name="T5" fmla="*/ 6 h 7"/>
                  <a:gd name="T6" fmla="*/ 11 w 12"/>
                  <a:gd name="T7" fmla="*/ 6 h 7"/>
                  <a:gd name="T8" fmla="*/ 11 w 12"/>
                  <a:gd name="T9" fmla="*/ 7 h 7"/>
                  <a:gd name="T10" fmla="*/ 9 w 12"/>
                  <a:gd name="T11" fmla="*/ 6 h 7"/>
                  <a:gd name="T12" fmla="*/ 8 w 12"/>
                  <a:gd name="T13" fmla="*/ 5 h 7"/>
                  <a:gd name="T14" fmla="*/ 2 w 12"/>
                  <a:gd name="T15" fmla="*/ 3 h 7"/>
                  <a:gd name="T16" fmla="*/ 0 w 12"/>
                  <a:gd name="T17" fmla="*/ 1 h 7"/>
                  <a:gd name="T18" fmla="*/ 2 w 12"/>
                  <a:gd name="T19" fmla="*/ 0 h 7"/>
                  <a:gd name="T20" fmla="*/ 10 w 12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7">
                    <a:moveTo>
                      <a:pt x="10" y="0"/>
                    </a:moveTo>
                    <a:lnTo>
                      <a:pt x="12" y="1"/>
                    </a:lnTo>
                    <a:lnTo>
                      <a:pt x="12" y="6"/>
                    </a:lnTo>
                    <a:lnTo>
                      <a:pt x="11" y="6"/>
                    </a:lnTo>
                    <a:lnTo>
                      <a:pt x="11" y="7"/>
                    </a:lnTo>
                    <a:lnTo>
                      <a:pt x="9" y="6"/>
                    </a:lnTo>
                    <a:lnTo>
                      <a:pt x="8" y="5"/>
                    </a:ln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1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1206">
                <a:extLst>
                  <a:ext uri="{FF2B5EF4-FFF2-40B4-BE49-F238E27FC236}">
                    <a16:creationId xmlns:a16="http://schemas.microsoft.com/office/drawing/2014/main" id="{2273EDB9-FBFE-36E8-6DCE-878AD97E5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508"/>
                <a:ext cx="3" cy="2"/>
              </a:xfrm>
              <a:custGeom>
                <a:avLst/>
                <a:gdLst>
                  <a:gd name="T0" fmla="*/ 14 w 18"/>
                  <a:gd name="T1" fmla="*/ 7 h 8"/>
                  <a:gd name="T2" fmla="*/ 11 w 18"/>
                  <a:gd name="T3" fmla="*/ 6 h 8"/>
                  <a:gd name="T4" fmla="*/ 8 w 18"/>
                  <a:gd name="T5" fmla="*/ 6 h 8"/>
                  <a:gd name="T6" fmla="*/ 2 w 18"/>
                  <a:gd name="T7" fmla="*/ 2 h 8"/>
                  <a:gd name="T8" fmla="*/ 0 w 18"/>
                  <a:gd name="T9" fmla="*/ 0 h 8"/>
                  <a:gd name="T10" fmla="*/ 5 w 18"/>
                  <a:gd name="T11" fmla="*/ 0 h 8"/>
                  <a:gd name="T12" fmla="*/ 8 w 18"/>
                  <a:gd name="T13" fmla="*/ 2 h 8"/>
                  <a:gd name="T14" fmla="*/ 11 w 18"/>
                  <a:gd name="T15" fmla="*/ 3 h 8"/>
                  <a:gd name="T16" fmla="*/ 13 w 18"/>
                  <a:gd name="T17" fmla="*/ 3 h 8"/>
                  <a:gd name="T18" fmla="*/ 17 w 18"/>
                  <a:gd name="T19" fmla="*/ 6 h 8"/>
                  <a:gd name="T20" fmla="*/ 18 w 18"/>
                  <a:gd name="T21" fmla="*/ 6 h 8"/>
                  <a:gd name="T22" fmla="*/ 18 w 18"/>
                  <a:gd name="T23" fmla="*/ 8 h 8"/>
                  <a:gd name="T24" fmla="*/ 16 w 18"/>
                  <a:gd name="T25" fmla="*/ 8 h 8"/>
                  <a:gd name="T26" fmla="*/ 14 w 18"/>
                  <a:gd name="T2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8">
                    <a:moveTo>
                      <a:pt x="14" y="7"/>
                    </a:moveTo>
                    <a:lnTo>
                      <a:pt x="11" y="6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11" y="3"/>
                    </a:lnTo>
                    <a:lnTo>
                      <a:pt x="13" y="3"/>
                    </a:lnTo>
                    <a:lnTo>
                      <a:pt x="17" y="6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6" y="8"/>
                    </a:lnTo>
                    <a:lnTo>
                      <a:pt x="14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1207">
                <a:extLst>
                  <a:ext uri="{FF2B5EF4-FFF2-40B4-BE49-F238E27FC236}">
                    <a16:creationId xmlns:a16="http://schemas.microsoft.com/office/drawing/2014/main" id="{0348475B-12E8-59DE-9416-2BB20901E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1505"/>
                <a:ext cx="3" cy="5"/>
              </a:xfrm>
              <a:custGeom>
                <a:avLst/>
                <a:gdLst>
                  <a:gd name="T0" fmla="*/ 9 w 15"/>
                  <a:gd name="T1" fmla="*/ 12 h 23"/>
                  <a:gd name="T2" fmla="*/ 9 w 15"/>
                  <a:gd name="T3" fmla="*/ 9 h 23"/>
                  <a:gd name="T4" fmla="*/ 13 w 15"/>
                  <a:gd name="T5" fmla="*/ 6 h 23"/>
                  <a:gd name="T6" fmla="*/ 14 w 15"/>
                  <a:gd name="T7" fmla="*/ 2 h 23"/>
                  <a:gd name="T8" fmla="*/ 15 w 15"/>
                  <a:gd name="T9" fmla="*/ 1 h 23"/>
                  <a:gd name="T10" fmla="*/ 13 w 15"/>
                  <a:gd name="T11" fmla="*/ 0 h 23"/>
                  <a:gd name="T12" fmla="*/ 9 w 15"/>
                  <a:gd name="T13" fmla="*/ 0 h 23"/>
                  <a:gd name="T14" fmla="*/ 3 w 15"/>
                  <a:gd name="T15" fmla="*/ 4 h 23"/>
                  <a:gd name="T16" fmla="*/ 0 w 15"/>
                  <a:gd name="T17" fmla="*/ 5 h 23"/>
                  <a:gd name="T18" fmla="*/ 3 w 15"/>
                  <a:gd name="T19" fmla="*/ 10 h 23"/>
                  <a:gd name="T20" fmla="*/ 4 w 15"/>
                  <a:gd name="T21" fmla="*/ 12 h 23"/>
                  <a:gd name="T22" fmla="*/ 4 w 15"/>
                  <a:gd name="T23" fmla="*/ 17 h 23"/>
                  <a:gd name="T24" fmla="*/ 0 w 15"/>
                  <a:gd name="T25" fmla="*/ 21 h 23"/>
                  <a:gd name="T26" fmla="*/ 2 w 15"/>
                  <a:gd name="T27" fmla="*/ 23 h 23"/>
                  <a:gd name="T28" fmla="*/ 3 w 15"/>
                  <a:gd name="T29" fmla="*/ 22 h 23"/>
                  <a:gd name="T30" fmla="*/ 8 w 15"/>
                  <a:gd name="T31" fmla="*/ 21 h 23"/>
                  <a:gd name="T32" fmla="*/ 8 w 15"/>
                  <a:gd name="T33" fmla="*/ 18 h 23"/>
                  <a:gd name="T34" fmla="*/ 8 w 15"/>
                  <a:gd name="T35" fmla="*/ 17 h 23"/>
                  <a:gd name="T36" fmla="*/ 9 w 15"/>
                  <a:gd name="T37" fmla="*/ 17 h 23"/>
                  <a:gd name="T38" fmla="*/ 9 w 15"/>
                  <a:gd name="T39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" h="23">
                    <a:moveTo>
                      <a:pt x="9" y="12"/>
                    </a:moveTo>
                    <a:lnTo>
                      <a:pt x="9" y="9"/>
                    </a:lnTo>
                    <a:lnTo>
                      <a:pt x="13" y="6"/>
                    </a:lnTo>
                    <a:lnTo>
                      <a:pt x="14" y="2"/>
                    </a:lnTo>
                    <a:lnTo>
                      <a:pt x="15" y="1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3" y="4"/>
                    </a:lnTo>
                    <a:lnTo>
                      <a:pt x="0" y="5"/>
                    </a:lnTo>
                    <a:lnTo>
                      <a:pt x="3" y="10"/>
                    </a:lnTo>
                    <a:lnTo>
                      <a:pt x="4" y="12"/>
                    </a:lnTo>
                    <a:lnTo>
                      <a:pt x="4" y="17"/>
                    </a:lnTo>
                    <a:lnTo>
                      <a:pt x="0" y="21"/>
                    </a:lnTo>
                    <a:lnTo>
                      <a:pt x="2" y="23"/>
                    </a:lnTo>
                    <a:lnTo>
                      <a:pt x="3" y="22"/>
                    </a:lnTo>
                    <a:lnTo>
                      <a:pt x="8" y="21"/>
                    </a:lnTo>
                    <a:lnTo>
                      <a:pt x="8" y="18"/>
                    </a:lnTo>
                    <a:lnTo>
                      <a:pt x="8" y="17"/>
                    </a:lnTo>
                    <a:lnTo>
                      <a:pt x="9" y="17"/>
                    </a:lnTo>
                    <a:lnTo>
                      <a:pt x="9" y="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1208">
                <a:extLst>
                  <a:ext uri="{FF2B5EF4-FFF2-40B4-BE49-F238E27FC236}">
                    <a16:creationId xmlns:a16="http://schemas.microsoft.com/office/drawing/2014/main" id="{605FF37D-8E81-1612-72EB-518448DD9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8" y="1495"/>
                <a:ext cx="9" cy="4"/>
              </a:xfrm>
              <a:custGeom>
                <a:avLst/>
                <a:gdLst>
                  <a:gd name="T0" fmla="*/ 34 w 44"/>
                  <a:gd name="T1" fmla="*/ 10 h 23"/>
                  <a:gd name="T2" fmla="*/ 30 w 44"/>
                  <a:gd name="T3" fmla="*/ 10 h 23"/>
                  <a:gd name="T4" fmla="*/ 29 w 44"/>
                  <a:gd name="T5" fmla="*/ 10 h 23"/>
                  <a:gd name="T6" fmla="*/ 28 w 44"/>
                  <a:gd name="T7" fmla="*/ 6 h 23"/>
                  <a:gd name="T8" fmla="*/ 27 w 44"/>
                  <a:gd name="T9" fmla="*/ 4 h 23"/>
                  <a:gd name="T10" fmla="*/ 25 w 44"/>
                  <a:gd name="T11" fmla="*/ 4 h 23"/>
                  <a:gd name="T12" fmla="*/ 18 w 44"/>
                  <a:gd name="T13" fmla="*/ 2 h 23"/>
                  <a:gd name="T14" fmla="*/ 11 w 44"/>
                  <a:gd name="T15" fmla="*/ 0 h 23"/>
                  <a:gd name="T16" fmla="*/ 8 w 44"/>
                  <a:gd name="T17" fmla="*/ 0 h 23"/>
                  <a:gd name="T18" fmla="*/ 10 w 44"/>
                  <a:gd name="T19" fmla="*/ 1 h 23"/>
                  <a:gd name="T20" fmla="*/ 16 w 44"/>
                  <a:gd name="T21" fmla="*/ 6 h 23"/>
                  <a:gd name="T22" fmla="*/ 17 w 44"/>
                  <a:gd name="T23" fmla="*/ 8 h 23"/>
                  <a:gd name="T24" fmla="*/ 16 w 44"/>
                  <a:gd name="T25" fmla="*/ 12 h 23"/>
                  <a:gd name="T26" fmla="*/ 10 w 44"/>
                  <a:gd name="T27" fmla="*/ 13 h 23"/>
                  <a:gd name="T28" fmla="*/ 7 w 44"/>
                  <a:gd name="T29" fmla="*/ 11 h 23"/>
                  <a:gd name="T30" fmla="*/ 4 w 44"/>
                  <a:gd name="T31" fmla="*/ 7 h 23"/>
                  <a:gd name="T32" fmla="*/ 2 w 44"/>
                  <a:gd name="T33" fmla="*/ 7 h 23"/>
                  <a:gd name="T34" fmla="*/ 0 w 44"/>
                  <a:gd name="T35" fmla="*/ 8 h 23"/>
                  <a:gd name="T36" fmla="*/ 2 w 44"/>
                  <a:gd name="T37" fmla="*/ 12 h 23"/>
                  <a:gd name="T38" fmla="*/ 2 w 44"/>
                  <a:gd name="T39" fmla="*/ 14 h 23"/>
                  <a:gd name="T40" fmla="*/ 5 w 44"/>
                  <a:gd name="T41" fmla="*/ 18 h 23"/>
                  <a:gd name="T42" fmla="*/ 12 w 44"/>
                  <a:gd name="T43" fmla="*/ 23 h 23"/>
                  <a:gd name="T44" fmla="*/ 16 w 44"/>
                  <a:gd name="T45" fmla="*/ 21 h 23"/>
                  <a:gd name="T46" fmla="*/ 17 w 44"/>
                  <a:gd name="T47" fmla="*/ 19 h 23"/>
                  <a:gd name="T48" fmla="*/ 17 w 44"/>
                  <a:gd name="T49" fmla="*/ 17 h 23"/>
                  <a:gd name="T50" fmla="*/ 22 w 44"/>
                  <a:gd name="T51" fmla="*/ 14 h 23"/>
                  <a:gd name="T52" fmla="*/ 25 w 44"/>
                  <a:gd name="T53" fmla="*/ 13 h 23"/>
                  <a:gd name="T54" fmla="*/ 25 w 44"/>
                  <a:gd name="T55" fmla="*/ 14 h 23"/>
                  <a:gd name="T56" fmla="*/ 25 w 44"/>
                  <a:gd name="T57" fmla="*/ 18 h 23"/>
                  <a:gd name="T58" fmla="*/ 23 w 44"/>
                  <a:gd name="T59" fmla="*/ 21 h 23"/>
                  <a:gd name="T60" fmla="*/ 27 w 44"/>
                  <a:gd name="T61" fmla="*/ 23 h 23"/>
                  <a:gd name="T62" fmla="*/ 28 w 44"/>
                  <a:gd name="T63" fmla="*/ 21 h 23"/>
                  <a:gd name="T64" fmla="*/ 34 w 44"/>
                  <a:gd name="T65" fmla="*/ 16 h 23"/>
                  <a:gd name="T66" fmla="*/ 35 w 44"/>
                  <a:gd name="T67" fmla="*/ 13 h 23"/>
                  <a:gd name="T68" fmla="*/ 36 w 44"/>
                  <a:gd name="T69" fmla="*/ 13 h 23"/>
                  <a:gd name="T70" fmla="*/ 40 w 44"/>
                  <a:gd name="T71" fmla="*/ 16 h 23"/>
                  <a:gd name="T72" fmla="*/ 41 w 44"/>
                  <a:gd name="T73" fmla="*/ 16 h 23"/>
                  <a:gd name="T74" fmla="*/ 44 w 44"/>
                  <a:gd name="T75" fmla="*/ 12 h 23"/>
                  <a:gd name="T76" fmla="*/ 40 w 44"/>
                  <a:gd name="T77" fmla="*/ 8 h 23"/>
                  <a:gd name="T78" fmla="*/ 34 w 44"/>
                  <a:gd name="T79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4" h="23">
                    <a:moveTo>
                      <a:pt x="34" y="10"/>
                    </a:moveTo>
                    <a:lnTo>
                      <a:pt x="30" y="10"/>
                    </a:lnTo>
                    <a:lnTo>
                      <a:pt x="29" y="10"/>
                    </a:lnTo>
                    <a:lnTo>
                      <a:pt x="28" y="6"/>
                    </a:lnTo>
                    <a:lnTo>
                      <a:pt x="27" y="4"/>
                    </a:lnTo>
                    <a:lnTo>
                      <a:pt x="25" y="4"/>
                    </a:lnTo>
                    <a:lnTo>
                      <a:pt x="18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16" y="6"/>
                    </a:lnTo>
                    <a:lnTo>
                      <a:pt x="17" y="8"/>
                    </a:lnTo>
                    <a:lnTo>
                      <a:pt x="16" y="12"/>
                    </a:lnTo>
                    <a:lnTo>
                      <a:pt x="10" y="13"/>
                    </a:lnTo>
                    <a:lnTo>
                      <a:pt x="7" y="11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5" y="18"/>
                    </a:lnTo>
                    <a:lnTo>
                      <a:pt x="12" y="23"/>
                    </a:lnTo>
                    <a:lnTo>
                      <a:pt x="16" y="21"/>
                    </a:lnTo>
                    <a:lnTo>
                      <a:pt x="17" y="19"/>
                    </a:lnTo>
                    <a:lnTo>
                      <a:pt x="17" y="17"/>
                    </a:lnTo>
                    <a:lnTo>
                      <a:pt x="22" y="14"/>
                    </a:lnTo>
                    <a:lnTo>
                      <a:pt x="25" y="13"/>
                    </a:lnTo>
                    <a:lnTo>
                      <a:pt x="25" y="14"/>
                    </a:lnTo>
                    <a:lnTo>
                      <a:pt x="25" y="18"/>
                    </a:lnTo>
                    <a:lnTo>
                      <a:pt x="23" y="21"/>
                    </a:lnTo>
                    <a:lnTo>
                      <a:pt x="27" y="23"/>
                    </a:lnTo>
                    <a:lnTo>
                      <a:pt x="28" y="21"/>
                    </a:lnTo>
                    <a:lnTo>
                      <a:pt x="34" y="16"/>
                    </a:lnTo>
                    <a:lnTo>
                      <a:pt x="35" y="13"/>
                    </a:lnTo>
                    <a:lnTo>
                      <a:pt x="36" y="13"/>
                    </a:lnTo>
                    <a:lnTo>
                      <a:pt x="40" y="16"/>
                    </a:lnTo>
                    <a:lnTo>
                      <a:pt x="41" y="16"/>
                    </a:lnTo>
                    <a:lnTo>
                      <a:pt x="44" y="12"/>
                    </a:lnTo>
                    <a:lnTo>
                      <a:pt x="40" y="8"/>
                    </a:lnTo>
                    <a:lnTo>
                      <a:pt x="34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1209">
                <a:extLst>
                  <a:ext uri="{FF2B5EF4-FFF2-40B4-BE49-F238E27FC236}">
                    <a16:creationId xmlns:a16="http://schemas.microsoft.com/office/drawing/2014/main" id="{264F8DF8-0534-2ADA-DA9E-8E83817F4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" y="1482"/>
                <a:ext cx="2" cy="2"/>
              </a:xfrm>
              <a:custGeom>
                <a:avLst/>
                <a:gdLst>
                  <a:gd name="T0" fmla="*/ 9 w 9"/>
                  <a:gd name="T1" fmla="*/ 5 h 13"/>
                  <a:gd name="T2" fmla="*/ 9 w 9"/>
                  <a:gd name="T3" fmla="*/ 11 h 13"/>
                  <a:gd name="T4" fmla="*/ 2 w 9"/>
                  <a:gd name="T5" fmla="*/ 13 h 13"/>
                  <a:gd name="T6" fmla="*/ 0 w 9"/>
                  <a:gd name="T7" fmla="*/ 10 h 13"/>
                  <a:gd name="T8" fmla="*/ 2 w 9"/>
                  <a:gd name="T9" fmla="*/ 10 h 13"/>
                  <a:gd name="T10" fmla="*/ 5 w 9"/>
                  <a:gd name="T11" fmla="*/ 8 h 13"/>
                  <a:gd name="T12" fmla="*/ 4 w 9"/>
                  <a:gd name="T13" fmla="*/ 4 h 13"/>
                  <a:gd name="T14" fmla="*/ 5 w 9"/>
                  <a:gd name="T15" fmla="*/ 2 h 13"/>
                  <a:gd name="T16" fmla="*/ 8 w 9"/>
                  <a:gd name="T17" fmla="*/ 0 h 13"/>
                  <a:gd name="T18" fmla="*/ 8 w 9"/>
                  <a:gd name="T19" fmla="*/ 2 h 13"/>
                  <a:gd name="T20" fmla="*/ 9 w 9"/>
                  <a:gd name="T21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3">
                    <a:moveTo>
                      <a:pt x="9" y="5"/>
                    </a:moveTo>
                    <a:lnTo>
                      <a:pt x="9" y="11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5" y="8"/>
                    </a:lnTo>
                    <a:lnTo>
                      <a:pt x="4" y="4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9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2" name="Freeform 1211">
              <a:extLst>
                <a:ext uri="{FF2B5EF4-FFF2-40B4-BE49-F238E27FC236}">
                  <a16:creationId xmlns:a16="http://schemas.microsoft.com/office/drawing/2014/main" id="{D864F248-3012-B4BB-7BBC-267A40CE6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2" y="1479"/>
              <a:ext cx="2" cy="1"/>
            </a:xfrm>
            <a:custGeom>
              <a:avLst/>
              <a:gdLst>
                <a:gd name="T0" fmla="*/ 6 w 6"/>
                <a:gd name="T1" fmla="*/ 1 h 7"/>
                <a:gd name="T2" fmla="*/ 5 w 6"/>
                <a:gd name="T3" fmla="*/ 0 h 7"/>
                <a:gd name="T4" fmla="*/ 1 w 6"/>
                <a:gd name="T5" fmla="*/ 1 h 7"/>
                <a:gd name="T6" fmla="*/ 0 w 6"/>
                <a:gd name="T7" fmla="*/ 3 h 7"/>
                <a:gd name="T8" fmla="*/ 1 w 6"/>
                <a:gd name="T9" fmla="*/ 6 h 7"/>
                <a:gd name="T10" fmla="*/ 1 w 6"/>
                <a:gd name="T11" fmla="*/ 7 h 7"/>
                <a:gd name="T12" fmla="*/ 4 w 6"/>
                <a:gd name="T13" fmla="*/ 7 h 7"/>
                <a:gd name="T14" fmla="*/ 5 w 6"/>
                <a:gd name="T15" fmla="*/ 5 h 7"/>
                <a:gd name="T16" fmla="*/ 5 w 6"/>
                <a:gd name="T17" fmla="*/ 3 h 7"/>
                <a:gd name="T18" fmla="*/ 5 w 6"/>
                <a:gd name="T19" fmla="*/ 1 h 7"/>
                <a:gd name="T20" fmla="*/ 6 w 6"/>
                <a:gd name="T2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7">
                  <a:moveTo>
                    <a:pt x="6" y="1"/>
                  </a:moveTo>
                  <a:lnTo>
                    <a:pt x="5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1" y="6"/>
                  </a:lnTo>
                  <a:lnTo>
                    <a:pt x="1" y="7"/>
                  </a:lnTo>
                  <a:lnTo>
                    <a:pt x="4" y="7"/>
                  </a:lnTo>
                  <a:lnTo>
                    <a:pt x="5" y="5"/>
                  </a:lnTo>
                  <a:lnTo>
                    <a:pt x="5" y="3"/>
                  </a:lnTo>
                  <a:lnTo>
                    <a:pt x="5" y="1"/>
                  </a:lnTo>
                  <a:lnTo>
                    <a:pt x="6" y="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212">
              <a:extLst>
                <a:ext uri="{FF2B5EF4-FFF2-40B4-BE49-F238E27FC236}">
                  <a16:creationId xmlns:a16="http://schemas.microsoft.com/office/drawing/2014/main" id="{12761025-5ABD-F5FD-B180-1C8BB0FCD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" y="1491"/>
              <a:ext cx="8" cy="3"/>
            </a:xfrm>
            <a:custGeom>
              <a:avLst/>
              <a:gdLst>
                <a:gd name="T0" fmla="*/ 20 w 40"/>
                <a:gd name="T1" fmla="*/ 11 h 12"/>
                <a:gd name="T2" fmla="*/ 13 w 40"/>
                <a:gd name="T3" fmla="*/ 11 h 12"/>
                <a:gd name="T4" fmla="*/ 11 w 40"/>
                <a:gd name="T5" fmla="*/ 11 h 12"/>
                <a:gd name="T6" fmla="*/ 11 w 40"/>
                <a:gd name="T7" fmla="*/ 12 h 12"/>
                <a:gd name="T8" fmla="*/ 1 w 40"/>
                <a:gd name="T9" fmla="*/ 11 h 12"/>
                <a:gd name="T10" fmla="*/ 0 w 40"/>
                <a:gd name="T11" fmla="*/ 8 h 12"/>
                <a:gd name="T12" fmla="*/ 3 w 40"/>
                <a:gd name="T13" fmla="*/ 8 h 12"/>
                <a:gd name="T14" fmla="*/ 10 w 40"/>
                <a:gd name="T15" fmla="*/ 8 h 12"/>
                <a:gd name="T16" fmla="*/ 10 w 40"/>
                <a:gd name="T17" fmla="*/ 7 h 12"/>
                <a:gd name="T18" fmla="*/ 11 w 40"/>
                <a:gd name="T19" fmla="*/ 7 h 12"/>
                <a:gd name="T20" fmla="*/ 13 w 40"/>
                <a:gd name="T21" fmla="*/ 7 h 12"/>
                <a:gd name="T22" fmla="*/ 18 w 40"/>
                <a:gd name="T23" fmla="*/ 6 h 12"/>
                <a:gd name="T24" fmla="*/ 24 w 40"/>
                <a:gd name="T25" fmla="*/ 2 h 12"/>
                <a:gd name="T26" fmla="*/ 32 w 40"/>
                <a:gd name="T27" fmla="*/ 0 h 12"/>
                <a:gd name="T28" fmla="*/ 38 w 40"/>
                <a:gd name="T29" fmla="*/ 0 h 12"/>
                <a:gd name="T30" fmla="*/ 40 w 40"/>
                <a:gd name="T31" fmla="*/ 0 h 12"/>
                <a:gd name="T32" fmla="*/ 38 w 40"/>
                <a:gd name="T33" fmla="*/ 2 h 12"/>
                <a:gd name="T34" fmla="*/ 28 w 40"/>
                <a:gd name="T35" fmla="*/ 7 h 12"/>
                <a:gd name="T36" fmla="*/ 20 w 40"/>
                <a:gd name="T3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12">
                  <a:moveTo>
                    <a:pt x="20" y="11"/>
                  </a:moveTo>
                  <a:lnTo>
                    <a:pt x="13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" y="11"/>
                  </a:lnTo>
                  <a:lnTo>
                    <a:pt x="0" y="8"/>
                  </a:lnTo>
                  <a:lnTo>
                    <a:pt x="3" y="8"/>
                  </a:lnTo>
                  <a:lnTo>
                    <a:pt x="10" y="8"/>
                  </a:lnTo>
                  <a:lnTo>
                    <a:pt x="10" y="7"/>
                  </a:lnTo>
                  <a:lnTo>
                    <a:pt x="11" y="7"/>
                  </a:lnTo>
                  <a:lnTo>
                    <a:pt x="13" y="7"/>
                  </a:lnTo>
                  <a:lnTo>
                    <a:pt x="18" y="6"/>
                  </a:lnTo>
                  <a:lnTo>
                    <a:pt x="24" y="2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0" y="0"/>
                  </a:lnTo>
                  <a:lnTo>
                    <a:pt x="38" y="2"/>
                  </a:lnTo>
                  <a:lnTo>
                    <a:pt x="28" y="7"/>
                  </a:lnTo>
                  <a:lnTo>
                    <a:pt x="20" y="1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213">
              <a:extLst>
                <a:ext uri="{FF2B5EF4-FFF2-40B4-BE49-F238E27FC236}">
                  <a16:creationId xmlns:a16="http://schemas.microsoft.com/office/drawing/2014/main" id="{FB7FDD73-0E66-729A-A665-56AF83932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7" y="1498"/>
              <a:ext cx="2" cy="3"/>
            </a:xfrm>
            <a:custGeom>
              <a:avLst/>
              <a:gdLst>
                <a:gd name="T0" fmla="*/ 3 w 8"/>
                <a:gd name="T1" fmla="*/ 1 h 15"/>
                <a:gd name="T2" fmla="*/ 0 w 8"/>
                <a:gd name="T3" fmla="*/ 4 h 15"/>
                <a:gd name="T4" fmla="*/ 1 w 8"/>
                <a:gd name="T5" fmla="*/ 10 h 15"/>
                <a:gd name="T6" fmla="*/ 2 w 8"/>
                <a:gd name="T7" fmla="*/ 15 h 15"/>
                <a:gd name="T8" fmla="*/ 4 w 8"/>
                <a:gd name="T9" fmla="*/ 15 h 15"/>
                <a:gd name="T10" fmla="*/ 7 w 8"/>
                <a:gd name="T11" fmla="*/ 13 h 15"/>
                <a:gd name="T12" fmla="*/ 7 w 8"/>
                <a:gd name="T13" fmla="*/ 11 h 15"/>
                <a:gd name="T14" fmla="*/ 7 w 8"/>
                <a:gd name="T15" fmla="*/ 10 h 15"/>
                <a:gd name="T16" fmla="*/ 8 w 8"/>
                <a:gd name="T17" fmla="*/ 10 h 15"/>
                <a:gd name="T18" fmla="*/ 7 w 8"/>
                <a:gd name="T19" fmla="*/ 7 h 15"/>
                <a:gd name="T20" fmla="*/ 7 w 8"/>
                <a:gd name="T21" fmla="*/ 6 h 15"/>
                <a:gd name="T22" fmla="*/ 4 w 8"/>
                <a:gd name="T23" fmla="*/ 1 h 15"/>
                <a:gd name="T24" fmla="*/ 3 w 8"/>
                <a:gd name="T25" fmla="*/ 0 h 15"/>
                <a:gd name="T26" fmla="*/ 3 w 8"/>
                <a:gd name="T2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15">
                  <a:moveTo>
                    <a:pt x="3" y="1"/>
                  </a:moveTo>
                  <a:lnTo>
                    <a:pt x="0" y="4"/>
                  </a:lnTo>
                  <a:lnTo>
                    <a:pt x="1" y="10"/>
                  </a:lnTo>
                  <a:lnTo>
                    <a:pt x="2" y="15"/>
                  </a:lnTo>
                  <a:lnTo>
                    <a:pt x="4" y="15"/>
                  </a:lnTo>
                  <a:lnTo>
                    <a:pt x="7" y="13"/>
                  </a:lnTo>
                  <a:lnTo>
                    <a:pt x="7" y="11"/>
                  </a:lnTo>
                  <a:lnTo>
                    <a:pt x="7" y="10"/>
                  </a:lnTo>
                  <a:lnTo>
                    <a:pt x="8" y="10"/>
                  </a:lnTo>
                  <a:lnTo>
                    <a:pt x="7" y="7"/>
                  </a:lnTo>
                  <a:lnTo>
                    <a:pt x="7" y="6"/>
                  </a:lnTo>
                  <a:lnTo>
                    <a:pt x="4" y="1"/>
                  </a:lnTo>
                  <a:lnTo>
                    <a:pt x="3" y="0"/>
                  </a:lnTo>
                  <a:lnTo>
                    <a:pt x="3" y="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214">
              <a:extLst>
                <a:ext uri="{FF2B5EF4-FFF2-40B4-BE49-F238E27FC236}">
                  <a16:creationId xmlns:a16="http://schemas.microsoft.com/office/drawing/2014/main" id="{F8BFE9DE-34E7-5D8C-970F-CA1C6D9D6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" y="1502"/>
              <a:ext cx="3" cy="2"/>
            </a:xfrm>
            <a:custGeom>
              <a:avLst/>
              <a:gdLst>
                <a:gd name="T0" fmla="*/ 13 w 13"/>
                <a:gd name="T1" fmla="*/ 3 h 9"/>
                <a:gd name="T2" fmla="*/ 11 w 13"/>
                <a:gd name="T3" fmla="*/ 4 h 9"/>
                <a:gd name="T4" fmla="*/ 10 w 13"/>
                <a:gd name="T5" fmla="*/ 4 h 9"/>
                <a:gd name="T6" fmla="*/ 7 w 13"/>
                <a:gd name="T7" fmla="*/ 4 h 9"/>
                <a:gd name="T8" fmla="*/ 7 w 13"/>
                <a:gd name="T9" fmla="*/ 8 h 9"/>
                <a:gd name="T10" fmla="*/ 5 w 13"/>
                <a:gd name="T11" fmla="*/ 8 h 9"/>
                <a:gd name="T12" fmla="*/ 2 w 13"/>
                <a:gd name="T13" fmla="*/ 9 h 9"/>
                <a:gd name="T14" fmla="*/ 0 w 13"/>
                <a:gd name="T15" fmla="*/ 8 h 9"/>
                <a:gd name="T16" fmla="*/ 0 w 13"/>
                <a:gd name="T17" fmla="*/ 7 h 9"/>
                <a:gd name="T18" fmla="*/ 4 w 13"/>
                <a:gd name="T19" fmla="*/ 3 h 9"/>
                <a:gd name="T20" fmla="*/ 6 w 13"/>
                <a:gd name="T21" fmla="*/ 0 h 9"/>
                <a:gd name="T22" fmla="*/ 10 w 13"/>
                <a:gd name="T23" fmla="*/ 0 h 9"/>
                <a:gd name="T24" fmla="*/ 12 w 13"/>
                <a:gd name="T25" fmla="*/ 1 h 9"/>
                <a:gd name="T26" fmla="*/ 13 w 13"/>
                <a:gd name="T2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9">
                  <a:moveTo>
                    <a:pt x="13" y="3"/>
                  </a:moveTo>
                  <a:lnTo>
                    <a:pt x="11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7" y="8"/>
                  </a:lnTo>
                  <a:lnTo>
                    <a:pt x="5" y="8"/>
                  </a:lnTo>
                  <a:lnTo>
                    <a:pt x="2" y="9"/>
                  </a:lnTo>
                  <a:lnTo>
                    <a:pt x="0" y="8"/>
                  </a:lnTo>
                  <a:lnTo>
                    <a:pt x="0" y="7"/>
                  </a:lnTo>
                  <a:lnTo>
                    <a:pt x="4" y="3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1"/>
                  </a:lnTo>
                  <a:lnTo>
                    <a:pt x="13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215">
              <a:extLst>
                <a:ext uri="{FF2B5EF4-FFF2-40B4-BE49-F238E27FC236}">
                  <a16:creationId xmlns:a16="http://schemas.microsoft.com/office/drawing/2014/main" id="{0A57308E-9D2F-6A90-681A-F275515AD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1" y="1499"/>
              <a:ext cx="2" cy="2"/>
            </a:xfrm>
            <a:custGeom>
              <a:avLst/>
              <a:gdLst>
                <a:gd name="T0" fmla="*/ 10 w 10"/>
                <a:gd name="T1" fmla="*/ 4 h 11"/>
                <a:gd name="T2" fmla="*/ 8 w 10"/>
                <a:gd name="T3" fmla="*/ 0 h 11"/>
                <a:gd name="T4" fmla="*/ 4 w 10"/>
                <a:gd name="T5" fmla="*/ 2 h 11"/>
                <a:gd name="T6" fmla="*/ 2 w 10"/>
                <a:gd name="T7" fmla="*/ 8 h 11"/>
                <a:gd name="T8" fmla="*/ 0 w 10"/>
                <a:gd name="T9" fmla="*/ 10 h 11"/>
                <a:gd name="T10" fmla="*/ 0 w 10"/>
                <a:gd name="T11" fmla="*/ 11 h 11"/>
                <a:gd name="T12" fmla="*/ 1 w 10"/>
                <a:gd name="T13" fmla="*/ 11 h 11"/>
                <a:gd name="T14" fmla="*/ 4 w 10"/>
                <a:gd name="T15" fmla="*/ 10 h 11"/>
                <a:gd name="T16" fmla="*/ 8 w 10"/>
                <a:gd name="T17" fmla="*/ 9 h 11"/>
                <a:gd name="T18" fmla="*/ 8 w 10"/>
                <a:gd name="T19" fmla="*/ 8 h 11"/>
                <a:gd name="T20" fmla="*/ 9 w 10"/>
                <a:gd name="T21" fmla="*/ 8 h 11"/>
                <a:gd name="T22" fmla="*/ 9 w 10"/>
                <a:gd name="T23" fmla="*/ 5 h 11"/>
                <a:gd name="T24" fmla="*/ 9 w 10"/>
                <a:gd name="T25" fmla="*/ 4 h 11"/>
                <a:gd name="T26" fmla="*/ 10 w 10"/>
                <a:gd name="T2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11">
                  <a:moveTo>
                    <a:pt x="10" y="4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1" y="11"/>
                  </a:lnTo>
                  <a:lnTo>
                    <a:pt x="4" y="10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216">
              <a:extLst>
                <a:ext uri="{FF2B5EF4-FFF2-40B4-BE49-F238E27FC236}">
                  <a16:creationId xmlns:a16="http://schemas.microsoft.com/office/drawing/2014/main" id="{B78D27A2-6D32-F3C2-985D-2CA2089B9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8" y="1483"/>
              <a:ext cx="2" cy="2"/>
            </a:xfrm>
            <a:custGeom>
              <a:avLst/>
              <a:gdLst>
                <a:gd name="T0" fmla="*/ 7 w 10"/>
                <a:gd name="T1" fmla="*/ 2 h 8"/>
                <a:gd name="T2" fmla="*/ 2 w 10"/>
                <a:gd name="T3" fmla="*/ 0 h 8"/>
                <a:gd name="T4" fmla="*/ 0 w 10"/>
                <a:gd name="T5" fmla="*/ 1 h 8"/>
                <a:gd name="T6" fmla="*/ 2 w 10"/>
                <a:gd name="T7" fmla="*/ 5 h 8"/>
                <a:gd name="T8" fmla="*/ 3 w 10"/>
                <a:gd name="T9" fmla="*/ 7 h 8"/>
                <a:gd name="T10" fmla="*/ 8 w 10"/>
                <a:gd name="T11" fmla="*/ 8 h 8"/>
                <a:gd name="T12" fmla="*/ 10 w 10"/>
                <a:gd name="T13" fmla="*/ 6 h 8"/>
                <a:gd name="T14" fmla="*/ 9 w 10"/>
                <a:gd name="T15" fmla="*/ 3 h 8"/>
                <a:gd name="T16" fmla="*/ 7 w 10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2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2" y="5"/>
                  </a:lnTo>
                  <a:lnTo>
                    <a:pt x="3" y="7"/>
                  </a:lnTo>
                  <a:lnTo>
                    <a:pt x="8" y="8"/>
                  </a:lnTo>
                  <a:lnTo>
                    <a:pt x="10" y="6"/>
                  </a:lnTo>
                  <a:lnTo>
                    <a:pt x="9" y="3"/>
                  </a:lnTo>
                  <a:lnTo>
                    <a:pt x="7" y="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217">
              <a:extLst>
                <a:ext uri="{FF2B5EF4-FFF2-40B4-BE49-F238E27FC236}">
                  <a16:creationId xmlns:a16="http://schemas.microsoft.com/office/drawing/2014/main" id="{A4296317-35DA-B1CE-26F4-C5A223566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2" y="1478"/>
              <a:ext cx="2" cy="1"/>
            </a:xfrm>
            <a:custGeom>
              <a:avLst/>
              <a:gdLst>
                <a:gd name="T0" fmla="*/ 5 w 6"/>
                <a:gd name="T1" fmla="*/ 1 h 5"/>
                <a:gd name="T2" fmla="*/ 2 w 6"/>
                <a:gd name="T3" fmla="*/ 0 h 5"/>
                <a:gd name="T4" fmla="*/ 1 w 6"/>
                <a:gd name="T5" fmla="*/ 1 h 5"/>
                <a:gd name="T6" fmla="*/ 0 w 6"/>
                <a:gd name="T7" fmla="*/ 1 h 5"/>
                <a:gd name="T8" fmla="*/ 1 w 6"/>
                <a:gd name="T9" fmla="*/ 4 h 5"/>
                <a:gd name="T10" fmla="*/ 1 w 6"/>
                <a:gd name="T11" fmla="*/ 5 h 5"/>
                <a:gd name="T12" fmla="*/ 5 w 6"/>
                <a:gd name="T13" fmla="*/ 4 h 5"/>
                <a:gd name="T14" fmla="*/ 6 w 6"/>
                <a:gd name="T15" fmla="*/ 1 h 5"/>
                <a:gd name="T16" fmla="*/ 5 w 6"/>
                <a:gd name="T1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5">
                  <a:moveTo>
                    <a:pt x="5" y="1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0" y="1"/>
                  </a:lnTo>
                  <a:lnTo>
                    <a:pt x="1" y="4"/>
                  </a:lnTo>
                  <a:lnTo>
                    <a:pt x="1" y="5"/>
                  </a:lnTo>
                  <a:lnTo>
                    <a:pt x="5" y="4"/>
                  </a:lnTo>
                  <a:lnTo>
                    <a:pt x="6" y="1"/>
                  </a:lnTo>
                  <a:lnTo>
                    <a:pt x="5" y="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218">
              <a:extLst>
                <a:ext uri="{FF2B5EF4-FFF2-40B4-BE49-F238E27FC236}">
                  <a16:creationId xmlns:a16="http://schemas.microsoft.com/office/drawing/2014/main" id="{C34BD322-2412-8050-750F-0E6312C6DB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5" y="1475"/>
              <a:ext cx="5" cy="3"/>
            </a:xfrm>
            <a:custGeom>
              <a:avLst/>
              <a:gdLst>
                <a:gd name="T0" fmla="*/ 22 w 22"/>
                <a:gd name="T1" fmla="*/ 7 h 14"/>
                <a:gd name="T2" fmla="*/ 16 w 22"/>
                <a:gd name="T3" fmla="*/ 0 h 14"/>
                <a:gd name="T4" fmla="*/ 13 w 22"/>
                <a:gd name="T5" fmla="*/ 2 h 14"/>
                <a:gd name="T6" fmla="*/ 9 w 22"/>
                <a:gd name="T7" fmla="*/ 2 h 14"/>
                <a:gd name="T8" fmla="*/ 3 w 22"/>
                <a:gd name="T9" fmla="*/ 2 h 14"/>
                <a:gd name="T10" fmla="*/ 0 w 22"/>
                <a:gd name="T11" fmla="*/ 6 h 14"/>
                <a:gd name="T12" fmla="*/ 3 w 22"/>
                <a:gd name="T13" fmla="*/ 12 h 14"/>
                <a:gd name="T14" fmla="*/ 5 w 22"/>
                <a:gd name="T15" fmla="*/ 13 h 14"/>
                <a:gd name="T16" fmla="*/ 11 w 22"/>
                <a:gd name="T17" fmla="*/ 14 h 14"/>
                <a:gd name="T18" fmla="*/ 11 w 22"/>
                <a:gd name="T19" fmla="*/ 13 h 14"/>
                <a:gd name="T20" fmla="*/ 13 w 22"/>
                <a:gd name="T21" fmla="*/ 13 h 14"/>
                <a:gd name="T22" fmla="*/ 15 w 22"/>
                <a:gd name="T23" fmla="*/ 13 h 14"/>
                <a:gd name="T24" fmla="*/ 16 w 22"/>
                <a:gd name="T25" fmla="*/ 13 h 14"/>
                <a:gd name="T26" fmla="*/ 14 w 22"/>
                <a:gd name="T27" fmla="*/ 11 h 14"/>
                <a:gd name="T28" fmla="*/ 17 w 22"/>
                <a:gd name="T29" fmla="*/ 8 h 14"/>
                <a:gd name="T30" fmla="*/ 22 w 22"/>
                <a:gd name="T31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14">
                  <a:moveTo>
                    <a:pt x="22" y="7"/>
                  </a:moveTo>
                  <a:lnTo>
                    <a:pt x="16" y="0"/>
                  </a:lnTo>
                  <a:lnTo>
                    <a:pt x="13" y="2"/>
                  </a:lnTo>
                  <a:lnTo>
                    <a:pt x="9" y="2"/>
                  </a:lnTo>
                  <a:lnTo>
                    <a:pt x="3" y="2"/>
                  </a:lnTo>
                  <a:lnTo>
                    <a:pt x="0" y="6"/>
                  </a:lnTo>
                  <a:lnTo>
                    <a:pt x="3" y="12"/>
                  </a:lnTo>
                  <a:lnTo>
                    <a:pt x="5" y="13"/>
                  </a:lnTo>
                  <a:lnTo>
                    <a:pt x="11" y="14"/>
                  </a:lnTo>
                  <a:lnTo>
                    <a:pt x="11" y="13"/>
                  </a:lnTo>
                  <a:lnTo>
                    <a:pt x="13" y="13"/>
                  </a:lnTo>
                  <a:lnTo>
                    <a:pt x="15" y="13"/>
                  </a:lnTo>
                  <a:lnTo>
                    <a:pt x="16" y="13"/>
                  </a:lnTo>
                  <a:lnTo>
                    <a:pt x="14" y="11"/>
                  </a:lnTo>
                  <a:lnTo>
                    <a:pt x="17" y="8"/>
                  </a:lnTo>
                  <a:lnTo>
                    <a:pt x="22" y="7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219">
              <a:extLst>
                <a:ext uri="{FF2B5EF4-FFF2-40B4-BE49-F238E27FC236}">
                  <a16:creationId xmlns:a16="http://schemas.microsoft.com/office/drawing/2014/main" id="{58FA1611-C061-3C71-6D62-C7E1D9757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0" y="1473"/>
              <a:ext cx="4" cy="4"/>
            </a:xfrm>
            <a:custGeom>
              <a:avLst/>
              <a:gdLst>
                <a:gd name="T0" fmla="*/ 20 w 20"/>
                <a:gd name="T1" fmla="*/ 9 h 17"/>
                <a:gd name="T2" fmla="*/ 15 w 20"/>
                <a:gd name="T3" fmla="*/ 4 h 17"/>
                <a:gd name="T4" fmla="*/ 13 w 20"/>
                <a:gd name="T5" fmla="*/ 3 h 17"/>
                <a:gd name="T6" fmla="*/ 7 w 20"/>
                <a:gd name="T7" fmla="*/ 1 h 17"/>
                <a:gd name="T8" fmla="*/ 2 w 20"/>
                <a:gd name="T9" fmla="*/ 0 h 17"/>
                <a:gd name="T10" fmla="*/ 0 w 20"/>
                <a:gd name="T11" fmla="*/ 1 h 17"/>
                <a:gd name="T12" fmla="*/ 2 w 20"/>
                <a:gd name="T13" fmla="*/ 8 h 17"/>
                <a:gd name="T14" fmla="*/ 4 w 20"/>
                <a:gd name="T15" fmla="*/ 10 h 17"/>
                <a:gd name="T16" fmla="*/ 8 w 20"/>
                <a:gd name="T17" fmla="*/ 8 h 17"/>
                <a:gd name="T18" fmla="*/ 10 w 20"/>
                <a:gd name="T19" fmla="*/ 8 h 17"/>
                <a:gd name="T20" fmla="*/ 12 w 20"/>
                <a:gd name="T21" fmla="*/ 10 h 17"/>
                <a:gd name="T22" fmla="*/ 14 w 20"/>
                <a:gd name="T23" fmla="*/ 15 h 17"/>
                <a:gd name="T24" fmla="*/ 15 w 20"/>
                <a:gd name="T25" fmla="*/ 17 h 17"/>
                <a:gd name="T26" fmla="*/ 20 w 20"/>
                <a:gd name="T27" fmla="*/ 15 h 17"/>
                <a:gd name="T28" fmla="*/ 20 w 20"/>
                <a:gd name="T29" fmla="*/ 12 h 17"/>
                <a:gd name="T30" fmla="*/ 20 w 20"/>
                <a:gd name="T31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17">
                  <a:moveTo>
                    <a:pt x="20" y="9"/>
                  </a:moveTo>
                  <a:lnTo>
                    <a:pt x="15" y="4"/>
                  </a:lnTo>
                  <a:lnTo>
                    <a:pt x="13" y="3"/>
                  </a:lnTo>
                  <a:lnTo>
                    <a:pt x="7" y="1"/>
                  </a:lnTo>
                  <a:lnTo>
                    <a:pt x="2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4" y="15"/>
                  </a:lnTo>
                  <a:lnTo>
                    <a:pt x="15" y="17"/>
                  </a:lnTo>
                  <a:lnTo>
                    <a:pt x="20" y="15"/>
                  </a:lnTo>
                  <a:lnTo>
                    <a:pt x="20" y="12"/>
                  </a:lnTo>
                  <a:lnTo>
                    <a:pt x="20" y="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1220">
              <a:extLst>
                <a:ext uri="{FF2B5EF4-FFF2-40B4-BE49-F238E27FC236}">
                  <a16:creationId xmlns:a16="http://schemas.microsoft.com/office/drawing/2014/main" id="{1ED80929-6FD4-9664-5684-A61C9D60B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6" y="1470"/>
              <a:ext cx="2" cy="2"/>
            </a:xfrm>
            <a:custGeom>
              <a:avLst/>
              <a:gdLst>
                <a:gd name="T0" fmla="*/ 3 w 8"/>
                <a:gd name="T1" fmla="*/ 5 h 9"/>
                <a:gd name="T2" fmla="*/ 3 w 8"/>
                <a:gd name="T3" fmla="*/ 6 h 9"/>
                <a:gd name="T4" fmla="*/ 4 w 8"/>
                <a:gd name="T5" fmla="*/ 8 h 9"/>
                <a:gd name="T6" fmla="*/ 6 w 8"/>
                <a:gd name="T7" fmla="*/ 9 h 9"/>
                <a:gd name="T8" fmla="*/ 8 w 8"/>
                <a:gd name="T9" fmla="*/ 6 h 9"/>
                <a:gd name="T10" fmla="*/ 6 w 8"/>
                <a:gd name="T11" fmla="*/ 4 h 9"/>
                <a:gd name="T12" fmla="*/ 4 w 8"/>
                <a:gd name="T13" fmla="*/ 0 h 9"/>
                <a:gd name="T14" fmla="*/ 2 w 8"/>
                <a:gd name="T15" fmla="*/ 2 h 9"/>
                <a:gd name="T16" fmla="*/ 0 w 8"/>
                <a:gd name="T17" fmla="*/ 3 h 9"/>
                <a:gd name="T18" fmla="*/ 3 w 8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9">
                  <a:moveTo>
                    <a:pt x="3" y="5"/>
                  </a:moveTo>
                  <a:lnTo>
                    <a:pt x="3" y="6"/>
                  </a:lnTo>
                  <a:lnTo>
                    <a:pt x="4" y="8"/>
                  </a:lnTo>
                  <a:lnTo>
                    <a:pt x="6" y="9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3"/>
                  </a:lnTo>
                  <a:lnTo>
                    <a:pt x="3" y="5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1221">
              <a:extLst>
                <a:ext uri="{FF2B5EF4-FFF2-40B4-BE49-F238E27FC236}">
                  <a16:creationId xmlns:a16="http://schemas.microsoft.com/office/drawing/2014/main" id="{AC335C3A-29DF-DC34-1815-B9847D87D5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1480"/>
              <a:ext cx="1" cy="1"/>
            </a:xfrm>
            <a:custGeom>
              <a:avLst/>
              <a:gdLst>
                <a:gd name="T0" fmla="*/ 4 w 6"/>
                <a:gd name="T1" fmla="*/ 1 h 6"/>
                <a:gd name="T2" fmla="*/ 1 w 6"/>
                <a:gd name="T3" fmla="*/ 0 h 6"/>
                <a:gd name="T4" fmla="*/ 1 w 6"/>
                <a:gd name="T5" fmla="*/ 2 h 6"/>
                <a:gd name="T6" fmla="*/ 0 w 6"/>
                <a:gd name="T7" fmla="*/ 4 h 6"/>
                <a:gd name="T8" fmla="*/ 0 w 6"/>
                <a:gd name="T9" fmla="*/ 6 h 6"/>
                <a:gd name="T10" fmla="*/ 1 w 6"/>
                <a:gd name="T11" fmla="*/ 6 h 6"/>
                <a:gd name="T12" fmla="*/ 4 w 6"/>
                <a:gd name="T13" fmla="*/ 6 h 6"/>
                <a:gd name="T14" fmla="*/ 6 w 6"/>
                <a:gd name="T15" fmla="*/ 3 h 6"/>
                <a:gd name="T16" fmla="*/ 4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4" y="1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6"/>
                  </a:lnTo>
                  <a:lnTo>
                    <a:pt x="4" y="6"/>
                  </a:lnTo>
                  <a:lnTo>
                    <a:pt x="6" y="3"/>
                  </a:lnTo>
                  <a:lnTo>
                    <a:pt x="4" y="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1222">
              <a:extLst>
                <a:ext uri="{FF2B5EF4-FFF2-40B4-BE49-F238E27FC236}">
                  <a16:creationId xmlns:a16="http://schemas.microsoft.com/office/drawing/2014/main" id="{B9E4BCF4-8F54-979B-4694-67BC04ED38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" y="1469"/>
              <a:ext cx="2" cy="5"/>
            </a:xfrm>
            <a:custGeom>
              <a:avLst/>
              <a:gdLst>
                <a:gd name="T0" fmla="*/ 3 w 9"/>
                <a:gd name="T1" fmla="*/ 4 h 27"/>
                <a:gd name="T2" fmla="*/ 2 w 9"/>
                <a:gd name="T3" fmla="*/ 13 h 27"/>
                <a:gd name="T4" fmla="*/ 0 w 9"/>
                <a:gd name="T5" fmla="*/ 15 h 27"/>
                <a:gd name="T6" fmla="*/ 2 w 9"/>
                <a:gd name="T7" fmla="*/ 16 h 27"/>
                <a:gd name="T8" fmla="*/ 2 w 9"/>
                <a:gd name="T9" fmla="*/ 14 h 27"/>
                <a:gd name="T10" fmla="*/ 3 w 9"/>
                <a:gd name="T11" fmla="*/ 14 h 27"/>
                <a:gd name="T12" fmla="*/ 5 w 9"/>
                <a:gd name="T13" fmla="*/ 16 h 27"/>
                <a:gd name="T14" fmla="*/ 5 w 9"/>
                <a:gd name="T15" fmla="*/ 23 h 27"/>
                <a:gd name="T16" fmla="*/ 5 w 9"/>
                <a:gd name="T17" fmla="*/ 26 h 27"/>
                <a:gd name="T18" fmla="*/ 8 w 9"/>
                <a:gd name="T19" fmla="*/ 27 h 27"/>
                <a:gd name="T20" fmla="*/ 8 w 9"/>
                <a:gd name="T21" fmla="*/ 26 h 27"/>
                <a:gd name="T22" fmla="*/ 8 w 9"/>
                <a:gd name="T23" fmla="*/ 22 h 27"/>
                <a:gd name="T24" fmla="*/ 7 w 9"/>
                <a:gd name="T25" fmla="*/ 17 h 27"/>
                <a:gd name="T26" fmla="*/ 8 w 9"/>
                <a:gd name="T27" fmla="*/ 15 h 27"/>
                <a:gd name="T28" fmla="*/ 9 w 9"/>
                <a:gd name="T29" fmla="*/ 13 h 27"/>
                <a:gd name="T30" fmla="*/ 8 w 9"/>
                <a:gd name="T31" fmla="*/ 11 h 27"/>
                <a:gd name="T32" fmla="*/ 7 w 9"/>
                <a:gd name="T33" fmla="*/ 8 h 27"/>
                <a:gd name="T34" fmla="*/ 7 w 9"/>
                <a:gd name="T35" fmla="*/ 3 h 27"/>
                <a:gd name="T36" fmla="*/ 6 w 9"/>
                <a:gd name="T37" fmla="*/ 0 h 27"/>
                <a:gd name="T38" fmla="*/ 5 w 9"/>
                <a:gd name="T39" fmla="*/ 0 h 27"/>
                <a:gd name="T40" fmla="*/ 3 w 9"/>
                <a:gd name="T41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" h="27">
                  <a:moveTo>
                    <a:pt x="3" y="4"/>
                  </a:moveTo>
                  <a:lnTo>
                    <a:pt x="2" y="13"/>
                  </a:lnTo>
                  <a:lnTo>
                    <a:pt x="0" y="15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3" y="14"/>
                  </a:lnTo>
                  <a:lnTo>
                    <a:pt x="5" y="16"/>
                  </a:lnTo>
                  <a:lnTo>
                    <a:pt x="5" y="23"/>
                  </a:lnTo>
                  <a:lnTo>
                    <a:pt x="5" y="26"/>
                  </a:lnTo>
                  <a:lnTo>
                    <a:pt x="8" y="27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7" y="17"/>
                  </a:lnTo>
                  <a:lnTo>
                    <a:pt x="8" y="15"/>
                  </a:lnTo>
                  <a:lnTo>
                    <a:pt x="9" y="13"/>
                  </a:lnTo>
                  <a:lnTo>
                    <a:pt x="8" y="11"/>
                  </a:lnTo>
                  <a:lnTo>
                    <a:pt x="7" y="8"/>
                  </a:lnTo>
                  <a:lnTo>
                    <a:pt x="7" y="3"/>
                  </a:lnTo>
                  <a:lnTo>
                    <a:pt x="6" y="0"/>
                  </a:lnTo>
                  <a:lnTo>
                    <a:pt x="5" y="0"/>
                  </a:lnTo>
                  <a:lnTo>
                    <a:pt x="3" y="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1223">
              <a:extLst>
                <a:ext uri="{FF2B5EF4-FFF2-40B4-BE49-F238E27FC236}">
                  <a16:creationId xmlns:a16="http://schemas.microsoft.com/office/drawing/2014/main" id="{2F28BBC2-1C3A-2267-D1A1-AB98175CB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3" y="1507"/>
              <a:ext cx="5" cy="5"/>
            </a:xfrm>
            <a:custGeom>
              <a:avLst/>
              <a:gdLst>
                <a:gd name="T0" fmla="*/ 16 w 25"/>
                <a:gd name="T1" fmla="*/ 26 h 29"/>
                <a:gd name="T2" fmla="*/ 16 w 25"/>
                <a:gd name="T3" fmla="*/ 28 h 29"/>
                <a:gd name="T4" fmla="*/ 17 w 25"/>
                <a:gd name="T5" fmla="*/ 29 h 29"/>
                <a:gd name="T6" fmla="*/ 18 w 25"/>
                <a:gd name="T7" fmla="*/ 28 h 29"/>
                <a:gd name="T8" fmla="*/ 22 w 25"/>
                <a:gd name="T9" fmla="*/ 26 h 29"/>
                <a:gd name="T10" fmla="*/ 25 w 25"/>
                <a:gd name="T11" fmla="*/ 21 h 29"/>
                <a:gd name="T12" fmla="*/ 22 w 25"/>
                <a:gd name="T13" fmla="*/ 16 h 29"/>
                <a:gd name="T14" fmla="*/ 17 w 25"/>
                <a:gd name="T15" fmla="*/ 11 h 29"/>
                <a:gd name="T16" fmla="*/ 15 w 25"/>
                <a:gd name="T17" fmla="*/ 5 h 29"/>
                <a:gd name="T18" fmla="*/ 12 w 25"/>
                <a:gd name="T19" fmla="*/ 2 h 29"/>
                <a:gd name="T20" fmla="*/ 11 w 25"/>
                <a:gd name="T21" fmla="*/ 0 h 29"/>
                <a:gd name="T22" fmla="*/ 9 w 25"/>
                <a:gd name="T23" fmla="*/ 0 h 29"/>
                <a:gd name="T24" fmla="*/ 8 w 25"/>
                <a:gd name="T25" fmla="*/ 4 h 29"/>
                <a:gd name="T26" fmla="*/ 3 w 25"/>
                <a:gd name="T27" fmla="*/ 11 h 29"/>
                <a:gd name="T28" fmla="*/ 0 w 25"/>
                <a:gd name="T29" fmla="*/ 14 h 29"/>
                <a:gd name="T30" fmla="*/ 0 w 25"/>
                <a:gd name="T31" fmla="*/ 15 h 29"/>
                <a:gd name="T32" fmla="*/ 2 w 25"/>
                <a:gd name="T33" fmla="*/ 14 h 29"/>
                <a:gd name="T34" fmla="*/ 5 w 25"/>
                <a:gd name="T35" fmla="*/ 11 h 29"/>
                <a:gd name="T36" fmla="*/ 9 w 25"/>
                <a:gd name="T37" fmla="*/ 8 h 29"/>
                <a:gd name="T38" fmla="*/ 10 w 25"/>
                <a:gd name="T39" fmla="*/ 8 h 29"/>
                <a:gd name="T40" fmla="*/ 14 w 25"/>
                <a:gd name="T41" fmla="*/ 11 h 29"/>
                <a:gd name="T42" fmla="*/ 15 w 25"/>
                <a:gd name="T43" fmla="*/ 17 h 29"/>
                <a:gd name="T44" fmla="*/ 16 w 25"/>
                <a:gd name="T45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" h="29">
                  <a:moveTo>
                    <a:pt x="16" y="26"/>
                  </a:moveTo>
                  <a:lnTo>
                    <a:pt x="16" y="28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22" y="26"/>
                  </a:lnTo>
                  <a:lnTo>
                    <a:pt x="25" y="21"/>
                  </a:lnTo>
                  <a:lnTo>
                    <a:pt x="22" y="16"/>
                  </a:lnTo>
                  <a:lnTo>
                    <a:pt x="17" y="11"/>
                  </a:lnTo>
                  <a:lnTo>
                    <a:pt x="15" y="5"/>
                  </a:lnTo>
                  <a:lnTo>
                    <a:pt x="12" y="2"/>
                  </a:lnTo>
                  <a:lnTo>
                    <a:pt x="11" y="0"/>
                  </a:lnTo>
                  <a:lnTo>
                    <a:pt x="9" y="0"/>
                  </a:lnTo>
                  <a:lnTo>
                    <a:pt x="8" y="4"/>
                  </a:lnTo>
                  <a:lnTo>
                    <a:pt x="3" y="11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4" y="11"/>
                  </a:lnTo>
                  <a:lnTo>
                    <a:pt x="15" y="17"/>
                  </a:lnTo>
                  <a:lnTo>
                    <a:pt x="16" y="26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1224">
              <a:extLst>
                <a:ext uri="{FF2B5EF4-FFF2-40B4-BE49-F238E27FC236}">
                  <a16:creationId xmlns:a16="http://schemas.microsoft.com/office/drawing/2014/main" id="{A5F5C0A3-29B7-DDA7-D787-F8BA91B9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0" y="1510"/>
              <a:ext cx="1" cy="3"/>
            </a:xfrm>
            <a:custGeom>
              <a:avLst/>
              <a:gdLst>
                <a:gd name="T0" fmla="*/ 3 w 7"/>
                <a:gd name="T1" fmla="*/ 2 h 13"/>
                <a:gd name="T2" fmla="*/ 0 w 7"/>
                <a:gd name="T3" fmla="*/ 12 h 13"/>
                <a:gd name="T4" fmla="*/ 0 w 7"/>
                <a:gd name="T5" fmla="*/ 13 h 13"/>
                <a:gd name="T6" fmla="*/ 2 w 7"/>
                <a:gd name="T7" fmla="*/ 13 h 13"/>
                <a:gd name="T8" fmla="*/ 6 w 7"/>
                <a:gd name="T9" fmla="*/ 8 h 13"/>
                <a:gd name="T10" fmla="*/ 6 w 7"/>
                <a:gd name="T11" fmla="*/ 4 h 13"/>
                <a:gd name="T12" fmla="*/ 7 w 7"/>
                <a:gd name="T13" fmla="*/ 2 h 13"/>
                <a:gd name="T14" fmla="*/ 4 w 7"/>
                <a:gd name="T15" fmla="*/ 0 h 13"/>
                <a:gd name="T16" fmla="*/ 3 w 7"/>
                <a:gd name="T17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3" y="2"/>
                  </a:moveTo>
                  <a:lnTo>
                    <a:pt x="0" y="12"/>
                  </a:lnTo>
                  <a:lnTo>
                    <a:pt x="0" y="13"/>
                  </a:lnTo>
                  <a:lnTo>
                    <a:pt x="2" y="13"/>
                  </a:lnTo>
                  <a:lnTo>
                    <a:pt x="6" y="8"/>
                  </a:lnTo>
                  <a:lnTo>
                    <a:pt x="6" y="4"/>
                  </a:lnTo>
                  <a:lnTo>
                    <a:pt x="7" y="2"/>
                  </a:lnTo>
                  <a:lnTo>
                    <a:pt x="4" y="0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1225">
              <a:extLst>
                <a:ext uri="{FF2B5EF4-FFF2-40B4-BE49-F238E27FC236}">
                  <a16:creationId xmlns:a16="http://schemas.microsoft.com/office/drawing/2014/main" id="{0D874F2B-53E0-795A-991E-E16B0F5E2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" y="1498"/>
              <a:ext cx="2" cy="2"/>
            </a:xfrm>
            <a:custGeom>
              <a:avLst/>
              <a:gdLst>
                <a:gd name="T0" fmla="*/ 1 w 10"/>
                <a:gd name="T1" fmla="*/ 7 h 12"/>
                <a:gd name="T2" fmla="*/ 0 w 10"/>
                <a:gd name="T3" fmla="*/ 11 h 12"/>
                <a:gd name="T4" fmla="*/ 0 w 10"/>
                <a:gd name="T5" fmla="*/ 12 h 12"/>
                <a:gd name="T6" fmla="*/ 3 w 10"/>
                <a:gd name="T7" fmla="*/ 12 h 12"/>
                <a:gd name="T8" fmla="*/ 3 w 10"/>
                <a:gd name="T9" fmla="*/ 11 h 12"/>
                <a:gd name="T10" fmla="*/ 4 w 10"/>
                <a:gd name="T11" fmla="*/ 11 h 12"/>
                <a:gd name="T12" fmla="*/ 6 w 10"/>
                <a:gd name="T13" fmla="*/ 8 h 12"/>
                <a:gd name="T14" fmla="*/ 7 w 10"/>
                <a:gd name="T15" fmla="*/ 3 h 12"/>
                <a:gd name="T16" fmla="*/ 10 w 10"/>
                <a:gd name="T17" fmla="*/ 2 h 12"/>
                <a:gd name="T18" fmla="*/ 7 w 10"/>
                <a:gd name="T19" fmla="*/ 0 h 12"/>
                <a:gd name="T20" fmla="*/ 6 w 10"/>
                <a:gd name="T21" fmla="*/ 1 h 12"/>
                <a:gd name="T22" fmla="*/ 1 w 10"/>
                <a:gd name="T2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2">
                  <a:moveTo>
                    <a:pt x="1" y="7"/>
                  </a:moveTo>
                  <a:lnTo>
                    <a:pt x="0" y="11"/>
                  </a:lnTo>
                  <a:lnTo>
                    <a:pt x="0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6" y="8"/>
                  </a:lnTo>
                  <a:lnTo>
                    <a:pt x="7" y="3"/>
                  </a:lnTo>
                  <a:lnTo>
                    <a:pt x="10" y="2"/>
                  </a:lnTo>
                  <a:lnTo>
                    <a:pt x="7" y="0"/>
                  </a:lnTo>
                  <a:lnTo>
                    <a:pt x="6" y="1"/>
                  </a:lnTo>
                  <a:lnTo>
                    <a:pt x="1" y="7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1226">
              <a:extLst>
                <a:ext uri="{FF2B5EF4-FFF2-40B4-BE49-F238E27FC236}">
                  <a16:creationId xmlns:a16="http://schemas.microsoft.com/office/drawing/2014/main" id="{D3272D44-0EEA-23DA-B027-FF985BEBB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" y="1499"/>
              <a:ext cx="3" cy="3"/>
            </a:xfrm>
            <a:custGeom>
              <a:avLst/>
              <a:gdLst>
                <a:gd name="T0" fmla="*/ 3 w 13"/>
                <a:gd name="T1" fmla="*/ 13 h 13"/>
                <a:gd name="T2" fmla="*/ 6 w 13"/>
                <a:gd name="T3" fmla="*/ 12 h 13"/>
                <a:gd name="T4" fmla="*/ 6 w 13"/>
                <a:gd name="T5" fmla="*/ 10 h 13"/>
                <a:gd name="T6" fmla="*/ 7 w 13"/>
                <a:gd name="T7" fmla="*/ 10 h 13"/>
                <a:gd name="T8" fmla="*/ 8 w 13"/>
                <a:gd name="T9" fmla="*/ 8 h 13"/>
                <a:gd name="T10" fmla="*/ 9 w 13"/>
                <a:gd name="T11" fmla="*/ 8 h 13"/>
                <a:gd name="T12" fmla="*/ 9 w 13"/>
                <a:gd name="T13" fmla="*/ 7 h 13"/>
                <a:gd name="T14" fmla="*/ 11 w 13"/>
                <a:gd name="T15" fmla="*/ 7 h 13"/>
                <a:gd name="T16" fmla="*/ 13 w 13"/>
                <a:gd name="T17" fmla="*/ 6 h 13"/>
                <a:gd name="T18" fmla="*/ 13 w 13"/>
                <a:gd name="T19" fmla="*/ 3 h 13"/>
                <a:gd name="T20" fmla="*/ 13 w 13"/>
                <a:gd name="T21" fmla="*/ 2 h 13"/>
                <a:gd name="T22" fmla="*/ 9 w 13"/>
                <a:gd name="T23" fmla="*/ 0 h 13"/>
                <a:gd name="T24" fmla="*/ 7 w 13"/>
                <a:gd name="T25" fmla="*/ 1 h 13"/>
                <a:gd name="T26" fmla="*/ 2 w 13"/>
                <a:gd name="T27" fmla="*/ 10 h 13"/>
                <a:gd name="T28" fmla="*/ 0 w 13"/>
                <a:gd name="T29" fmla="*/ 12 h 13"/>
                <a:gd name="T30" fmla="*/ 0 w 13"/>
                <a:gd name="T31" fmla="*/ 13 h 13"/>
                <a:gd name="T32" fmla="*/ 3 w 13"/>
                <a:gd name="T3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3">
                  <a:moveTo>
                    <a:pt x="3" y="13"/>
                  </a:moveTo>
                  <a:lnTo>
                    <a:pt x="6" y="12"/>
                  </a:lnTo>
                  <a:lnTo>
                    <a:pt x="6" y="10"/>
                  </a:lnTo>
                  <a:lnTo>
                    <a:pt x="7" y="10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11" y="7"/>
                  </a:lnTo>
                  <a:lnTo>
                    <a:pt x="13" y="6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9" y="0"/>
                  </a:lnTo>
                  <a:lnTo>
                    <a:pt x="7" y="1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1227">
              <a:extLst>
                <a:ext uri="{FF2B5EF4-FFF2-40B4-BE49-F238E27FC236}">
                  <a16:creationId xmlns:a16="http://schemas.microsoft.com/office/drawing/2014/main" id="{AB844547-95DF-A2A7-BA57-204760C2D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1482"/>
              <a:ext cx="3" cy="1"/>
            </a:xfrm>
            <a:custGeom>
              <a:avLst/>
              <a:gdLst>
                <a:gd name="T0" fmla="*/ 11 w 11"/>
                <a:gd name="T1" fmla="*/ 2 h 8"/>
                <a:gd name="T2" fmla="*/ 7 w 11"/>
                <a:gd name="T3" fmla="*/ 0 h 8"/>
                <a:gd name="T4" fmla="*/ 5 w 11"/>
                <a:gd name="T5" fmla="*/ 3 h 8"/>
                <a:gd name="T6" fmla="*/ 1 w 11"/>
                <a:gd name="T7" fmla="*/ 4 h 8"/>
                <a:gd name="T8" fmla="*/ 0 w 11"/>
                <a:gd name="T9" fmla="*/ 8 h 8"/>
                <a:gd name="T10" fmla="*/ 1 w 11"/>
                <a:gd name="T11" fmla="*/ 8 h 8"/>
                <a:gd name="T12" fmla="*/ 2 w 11"/>
                <a:gd name="T13" fmla="*/ 7 h 8"/>
                <a:gd name="T14" fmla="*/ 6 w 11"/>
                <a:gd name="T15" fmla="*/ 7 h 8"/>
                <a:gd name="T16" fmla="*/ 10 w 11"/>
                <a:gd name="T17" fmla="*/ 4 h 8"/>
                <a:gd name="T18" fmla="*/ 11 w 11"/>
                <a:gd name="T1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8">
                  <a:moveTo>
                    <a:pt x="11" y="2"/>
                  </a:moveTo>
                  <a:lnTo>
                    <a:pt x="7" y="0"/>
                  </a:lnTo>
                  <a:lnTo>
                    <a:pt x="5" y="3"/>
                  </a:lnTo>
                  <a:lnTo>
                    <a:pt x="1" y="4"/>
                  </a:lnTo>
                  <a:lnTo>
                    <a:pt x="0" y="8"/>
                  </a:lnTo>
                  <a:lnTo>
                    <a:pt x="1" y="8"/>
                  </a:lnTo>
                  <a:lnTo>
                    <a:pt x="2" y="7"/>
                  </a:lnTo>
                  <a:lnTo>
                    <a:pt x="6" y="7"/>
                  </a:lnTo>
                  <a:lnTo>
                    <a:pt x="10" y="4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1228">
              <a:extLst>
                <a:ext uri="{FF2B5EF4-FFF2-40B4-BE49-F238E27FC236}">
                  <a16:creationId xmlns:a16="http://schemas.microsoft.com/office/drawing/2014/main" id="{22CB0F41-D8F5-1833-68F6-48BCFDEBB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1501"/>
              <a:ext cx="2" cy="4"/>
            </a:xfrm>
            <a:custGeom>
              <a:avLst/>
              <a:gdLst>
                <a:gd name="T0" fmla="*/ 7 w 9"/>
                <a:gd name="T1" fmla="*/ 14 h 20"/>
                <a:gd name="T2" fmla="*/ 7 w 9"/>
                <a:gd name="T3" fmla="*/ 12 h 20"/>
                <a:gd name="T4" fmla="*/ 8 w 9"/>
                <a:gd name="T5" fmla="*/ 9 h 20"/>
                <a:gd name="T6" fmla="*/ 8 w 9"/>
                <a:gd name="T7" fmla="*/ 6 h 20"/>
                <a:gd name="T8" fmla="*/ 9 w 9"/>
                <a:gd name="T9" fmla="*/ 3 h 20"/>
                <a:gd name="T10" fmla="*/ 8 w 9"/>
                <a:gd name="T11" fmla="*/ 0 h 20"/>
                <a:gd name="T12" fmla="*/ 6 w 9"/>
                <a:gd name="T13" fmla="*/ 1 h 20"/>
                <a:gd name="T14" fmla="*/ 2 w 9"/>
                <a:gd name="T15" fmla="*/ 3 h 20"/>
                <a:gd name="T16" fmla="*/ 3 w 9"/>
                <a:gd name="T17" fmla="*/ 6 h 20"/>
                <a:gd name="T18" fmla="*/ 3 w 9"/>
                <a:gd name="T19" fmla="*/ 7 h 20"/>
                <a:gd name="T20" fmla="*/ 3 w 9"/>
                <a:gd name="T21" fmla="*/ 13 h 20"/>
                <a:gd name="T22" fmla="*/ 0 w 9"/>
                <a:gd name="T23" fmla="*/ 18 h 20"/>
                <a:gd name="T24" fmla="*/ 1 w 9"/>
                <a:gd name="T25" fmla="*/ 20 h 20"/>
                <a:gd name="T26" fmla="*/ 2 w 9"/>
                <a:gd name="T27" fmla="*/ 18 h 20"/>
                <a:gd name="T28" fmla="*/ 7 w 9"/>
                <a:gd name="T29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20">
                  <a:moveTo>
                    <a:pt x="7" y="14"/>
                  </a:moveTo>
                  <a:lnTo>
                    <a:pt x="7" y="12"/>
                  </a:lnTo>
                  <a:lnTo>
                    <a:pt x="8" y="9"/>
                  </a:lnTo>
                  <a:lnTo>
                    <a:pt x="8" y="6"/>
                  </a:lnTo>
                  <a:lnTo>
                    <a:pt x="9" y="3"/>
                  </a:lnTo>
                  <a:lnTo>
                    <a:pt x="8" y="0"/>
                  </a:lnTo>
                  <a:lnTo>
                    <a:pt x="6" y="1"/>
                  </a:lnTo>
                  <a:lnTo>
                    <a:pt x="2" y="3"/>
                  </a:lnTo>
                  <a:lnTo>
                    <a:pt x="3" y="6"/>
                  </a:lnTo>
                  <a:lnTo>
                    <a:pt x="3" y="7"/>
                  </a:lnTo>
                  <a:lnTo>
                    <a:pt x="3" y="13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2" y="18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1229">
              <a:extLst>
                <a:ext uri="{FF2B5EF4-FFF2-40B4-BE49-F238E27FC236}">
                  <a16:creationId xmlns:a16="http://schemas.microsoft.com/office/drawing/2014/main" id="{8E05173D-271F-3C77-F37E-EC04AEB67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" y="1484"/>
              <a:ext cx="4" cy="2"/>
            </a:xfrm>
            <a:custGeom>
              <a:avLst/>
              <a:gdLst>
                <a:gd name="T0" fmla="*/ 4 w 18"/>
                <a:gd name="T1" fmla="*/ 14 h 14"/>
                <a:gd name="T2" fmla="*/ 6 w 18"/>
                <a:gd name="T3" fmla="*/ 14 h 14"/>
                <a:gd name="T4" fmla="*/ 11 w 18"/>
                <a:gd name="T5" fmla="*/ 12 h 14"/>
                <a:gd name="T6" fmla="*/ 12 w 18"/>
                <a:gd name="T7" fmla="*/ 9 h 14"/>
                <a:gd name="T8" fmla="*/ 15 w 18"/>
                <a:gd name="T9" fmla="*/ 7 h 14"/>
                <a:gd name="T10" fmla="*/ 18 w 18"/>
                <a:gd name="T11" fmla="*/ 3 h 14"/>
                <a:gd name="T12" fmla="*/ 17 w 18"/>
                <a:gd name="T13" fmla="*/ 0 h 14"/>
                <a:gd name="T14" fmla="*/ 16 w 18"/>
                <a:gd name="T15" fmla="*/ 0 h 14"/>
                <a:gd name="T16" fmla="*/ 12 w 18"/>
                <a:gd name="T17" fmla="*/ 0 h 14"/>
                <a:gd name="T18" fmla="*/ 12 w 18"/>
                <a:gd name="T19" fmla="*/ 3 h 14"/>
                <a:gd name="T20" fmla="*/ 8 w 18"/>
                <a:gd name="T21" fmla="*/ 5 h 14"/>
                <a:gd name="T22" fmla="*/ 5 w 18"/>
                <a:gd name="T23" fmla="*/ 7 h 14"/>
                <a:gd name="T24" fmla="*/ 0 w 18"/>
                <a:gd name="T25" fmla="*/ 10 h 14"/>
                <a:gd name="T26" fmla="*/ 4 w 18"/>
                <a:gd name="T2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14">
                  <a:moveTo>
                    <a:pt x="4" y="14"/>
                  </a:moveTo>
                  <a:lnTo>
                    <a:pt x="6" y="14"/>
                  </a:lnTo>
                  <a:lnTo>
                    <a:pt x="11" y="12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3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3"/>
                  </a:lnTo>
                  <a:lnTo>
                    <a:pt x="8" y="5"/>
                  </a:lnTo>
                  <a:lnTo>
                    <a:pt x="5" y="7"/>
                  </a:lnTo>
                  <a:lnTo>
                    <a:pt x="0" y="10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1230">
              <a:extLst>
                <a:ext uri="{FF2B5EF4-FFF2-40B4-BE49-F238E27FC236}">
                  <a16:creationId xmlns:a16="http://schemas.microsoft.com/office/drawing/2014/main" id="{1142C97B-1FCD-F84D-6186-6CEB85E863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3" y="1507"/>
              <a:ext cx="5" cy="5"/>
            </a:xfrm>
            <a:custGeom>
              <a:avLst/>
              <a:gdLst>
                <a:gd name="T0" fmla="*/ 22 w 25"/>
                <a:gd name="T1" fmla="*/ 26 h 29"/>
                <a:gd name="T2" fmla="*/ 25 w 25"/>
                <a:gd name="T3" fmla="*/ 21 h 29"/>
                <a:gd name="T4" fmla="*/ 22 w 25"/>
                <a:gd name="T5" fmla="*/ 16 h 29"/>
                <a:gd name="T6" fmla="*/ 17 w 25"/>
                <a:gd name="T7" fmla="*/ 11 h 29"/>
                <a:gd name="T8" fmla="*/ 15 w 25"/>
                <a:gd name="T9" fmla="*/ 5 h 29"/>
                <a:gd name="T10" fmla="*/ 12 w 25"/>
                <a:gd name="T11" fmla="*/ 2 h 29"/>
                <a:gd name="T12" fmla="*/ 11 w 25"/>
                <a:gd name="T13" fmla="*/ 0 h 29"/>
                <a:gd name="T14" fmla="*/ 9 w 25"/>
                <a:gd name="T15" fmla="*/ 0 h 29"/>
                <a:gd name="T16" fmla="*/ 8 w 25"/>
                <a:gd name="T17" fmla="*/ 4 h 29"/>
                <a:gd name="T18" fmla="*/ 3 w 25"/>
                <a:gd name="T19" fmla="*/ 11 h 29"/>
                <a:gd name="T20" fmla="*/ 0 w 25"/>
                <a:gd name="T21" fmla="*/ 14 h 29"/>
                <a:gd name="T22" fmla="*/ 0 w 25"/>
                <a:gd name="T23" fmla="*/ 15 h 29"/>
                <a:gd name="T24" fmla="*/ 2 w 25"/>
                <a:gd name="T25" fmla="*/ 14 h 29"/>
                <a:gd name="T26" fmla="*/ 5 w 25"/>
                <a:gd name="T27" fmla="*/ 11 h 29"/>
                <a:gd name="T28" fmla="*/ 9 w 25"/>
                <a:gd name="T29" fmla="*/ 8 h 29"/>
                <a:gd name="T30" fmla="*/ 10 w 25"/>
                <a:gd name="T31" fmla="*/ 8 h 29"/>
                <a:gd name="T32" fmla="*/ 14 w 25"/>
                <a:gd name="T33" fmla="*/ 11 h 29"/>
                <a:gd name="T34" fmla="*/ 15 w 25"/>
                <a:gd name="T35" fmla="*/ 17 h 29"/>
                <a:gd name="T36" fmla="*/ 16 w 25"/>
                <a:gd name="T37" fmla="*/ 26 h 29"/>
                <a:gd name="T38" fmla="*/ 16 w 25"/>
                <a:gd name="T39" fmla="*/ 28 h 29"/>
                <a:gd name="T40" fmla="*/ 17 w 25"/>
                <a:gd name="T41" fmla="*/ 29 h 29"/>
                <a:gd name="T42" fmla="*/ 18 w 25"/>
                <a:gd name="T43" fmla="*/ 28 h 29"/>
                <a:gd name="T44" fmla="*/ 22 w 25"/>
                <a:gd name="T45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" h="29">
                  <a:moveTo>
                    <a:pt x="22" y="26"/>
                  </a:moveTo>
                  <a:lnTo>
                    <a:pt x="25" y="21"/>
                  </a:lnTo>
                  <a:lnTo>
                    <a:pt x="22" y="16"/>
                  </a:lnTo>
                  <a:lnTo>
                    <a:pt x="17" y="11"/>
                  </a:lnTo>
                  <a:lnTo>
                    <a:pt x="15" y="5"/>
                  </a:lnTo>
                  <a:lnTo>
                    <a:pt x="12" y="2"/>
                  </a:lnTo>
                  <a:lnTo>
                    <a:pt x="11" y="0"/>
                  </a:lnTo>
                  <a:lnTo>
                    <a:pt x="9" y="0"/>
                  </a:lnTo>
                  <a:lnTo>
                    <a:pt x="8" y="4"/>
                  </a:lnTo>
                  <a:lnTo>
                    <a:pt x="3" y="11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4" y="11"/>
                  </a:lnTo>
                  <a:lnTo>
                    <a:pt x="15" y="17"/>
                  </a:lnTo>
                  <a:lnTo>
                    <a:pt x="16" y="26"/>
                  </a:lnTo>
                  <a:lnTo>
                    <a:pt x="16" y="28"/>
                  </a:lnTo>
                  <a:lnTo>
                    <a:pt x="17" y="29"/>
                  </a:lnTo>
                  <a:lnTo>
                    <a:pt x="18" y="28"/>
                  </a:lnTo>
                  <a:lnTo>
                    <a:pt x="22" y="26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1231">
              <a:extLst>
                <a:ext uri="{FF2B5EF4-FFF2-40B4-BE49-F238E27FC236}">
                  <a16:creationId xmlns:a16="http://schemas.microsoft.com/office/drawing/2014/main" id="{03D42EFA-D125-64B3-E793-870C8AC1E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0" y="1510"/>
              <a:ext cx="1" cy="3"/>
            </a:xfrm>
            <a:custGeom>
              <a:avLst/>
              <a:gdLst>
                <a:gd name="T0" fmla="*/ 0 w 7"/>
                <a:gd name="T1" fmla="*/ 12 h 13"/>
                <a:gd name="T2" fmla="*/ 0 w 7"/>
                <a:gd name="T3" fmla="*/ 13 h 13"/>
                <a:gd name="T4" fmla="*/ 2 w 7"/>
                <a:gd name="T5" fmla="*/ 13 h 13"/>
                <a:gd name="T6" fmla="*/ 6 w 7"/>
                <a:gd name="T7" fmla="*/ 8 h 13"/>
                <a:gd name="T8" fmla="*/ 6 w 7"/>
                <a:gd name="T9" fmla="*/ 4 h 13"/>
                <a:gd name="T10" fmla="*/ 7 w 7"/>
                <a:gd name="T11" fmla="*/ 2 h 13"/>
                <a:gd name="T12" fmla="*/ 4 w 7"/>
                <a:gd name="T13" fmla="*/ 0 h 13"/>
                <a:gd name="T14" fmla="*/ 3 w 7"/>
                <a:gd name="T15" fmla="*/ 2 h 13"/>
                <a:gd name="T16" fmla="*/ 0 w 7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0" y="12"/>
                  </a:moveTo>
                  <a:lnTo>
                    <a:pt x="0" y="13"/>
                  </a:lnTo>
                  <a:lnTo>
                    <a:pt x="2" y="13"/>
                  </a:lnTo>
                  <a:lnTo>
                    <a:pt x="6" y="8"/>
                  </a:lnTo>
                  <a:lnTo>
                    <a:pt x="6" y="4"/>
                  </a:lnTo>
                  <a:lnTo>
                    <a:pt x="7" y="2"/>
                  </a:lnTo>
                  <a:lnTo>
                    <a:pt x="4" y="0"/>
                  </a:lnTo>
                  <a:lnTo>
                    <a:pt x="3" y="2"/>
                  </a:lnTo>
                  <a:lnTo>
                    <a:pt x="0" y="1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1232">
              <a:extLst>
                <a:ext uri="{FF2B5EF4-FFF2-40B4-BE49-F238E27FC236}">
                  <a16:creationId xmlns:a16="http://schemas.microsoft.com/office/drawing/2014/main" id="{5D12E36E-D400-9418-3EAE-DC522338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" y="1498"/>
              <a:ext cx="2" cy="2"/>
            </a:xfrm>
            <a:custGeom>
              <a:avLst/>
              <a:gdLst>
                <a:gd name="T0" fmla="*/ 1 w 10"/>
                <a:gd name="T1" fmla="*/ 7 h 12"/>
                <a:gd name="T2" fmla="*/ 6 w 10"/>
                <a:gd name="T3" fmla="*/ 1 h 12"/>
                <a:gd name="T4" fmla="*/ 7 w 10"/>
                <a:gd name="T5" fmla="*/ 0 h 12"/>
                <a:gd name="T6" fmla="*/ 10 w 10"/>
                <a:gd name="T7" fmla="*/ 2 h 12"/>
                <a:gd name="T8" fmla="*/ 7 w 10"/>
                <a:gd name="T9" fmla="*/ 3 h 12"/>
                <a:gd name="T10" fmla="*/ 6 w 10"/>
                <a:gd name="T11" fmla="*/ 8 h 12"/>
                <a:gd name="T12" fmla="*/ 4 w 10"/>
                <a:gd name="T13" fmla="*/ 11 h 12"/>
                <a:gd name="T14" fmla="*/ 3 w 10"/>
                <a:gd name="T15" fmla="*/ 11 h 12"/>
                <a:gd name="T16" fmla="*/ 3 w 10"/>
                <a:gd name="T17" fmla="*/ 12 h 12"/>
                <a:gd name="T18" fmla="*/ 0 w 10"/>
                <a:gd name="T19" fmla="*/ 12 h 12"/>
                <a:gd name="T20" fmla="*/ 0 w 10"/>
                <a:gd name="T21" fmla="*/ 11 h 12"/>
                <a:gd name="T22" fmla="*/ 1 w 10"/>
                <a:gd name="T2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2">
                  <a:moveTo>
                    <a:pt x="1" y="7"/>
                  </a:moveTo>
                  <a:lnTo>
                    <a:pt x="6" y="1"/>
                  </a:lnTo>
                  <a:lnTo>
                    <a:pt x="7" y="0"/>
                  </a:lnTo>
                  <a:lnTo>
                    <a:pt x="10" y="2"/>
                  </a:lnTo>
                  <a:lnTo>
                    <a:pt x="7" y="3"/>
                  </a:lnTo>
                  <a:lnTo>
                    <a:pt x="6" y="8"/>
                  </a:lnTo>
                  <a:lnTo>
                    <a:pt x="4" y="11"/>
                  </a:lnTo>
                  <a:lnTo>
                    <a:pt x="3" y="11"/>
                  </a:lnTo>
                  <a:lnTo>
                    <a:pt x="3" y="12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1" y="7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1233">
              <a:extLst>
                <a:ext uri="{FF2B5EF4-FFF2-40B4-BE49-F238E27FC236}">
                  <a16:creationId xmlns:a16="http://schemas.microsoft.com/office/drawing/2014/main" id="{7F226389-A931-3D3F-50C8-078CA90F7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" y="1499"/>
              <a:ext cx="3" cy="3"/>
            </a:xfrm>
            <a:custGeom>
              <a:avLst/>
              <a:gdLst>
                <a:gd name="T0" fmla="*/ 7 w 13"/>
                <a:gd name="T1" fmla="*/ 10 h 13"/>
                <a:gd name="T2" fmla="*/ 8 w 13"/>
                <a:gd name="T3" fmla="*/ 8 h 13"/>
                <a:gd name="T4" fmla="*/ 9 w 13"/>
                <a:gd name="T5" fmla="*/ 8 h 13"/>
                <a:gd name="T6" fmla="*/ 9 w 13"/>
                <a:gd name="T7" fmla="*/ 7 h 13"/>
                <a:gd name="T8" fmla="*/ 11 w 13"/>
                <a:gd name="T9" fmla="*/ 7 h 13"/>
                <a:gd name="T10" fmla="*/ 13 w 13"/>
                <a:gd name="T11" fmla="*/ 6 h 13"/>
                <a:gd name="T12" fmla="*/ 13 w 13"/>
                <a:gd name="T13" fmla="*/ 3 h 13"/>
                <a:gd name="T14" fmla="*/ 13 w 13"/>
                <a:gd name="T15" fmla="*/ 2 h 13"/>
                <a:gd name="T16" fmla="*/ 9 w 13"/>
                <a:gd name="T17" fmla="*/ 0 h 13"/>
                <a:gd name="T18" fmla="*/ 7 w 13"/>
                <a:gd name="T19" fmla="*/ 1 h 13"/>
                <a:gd name="T20" fmla="*/ 2 w 13"/>
                <a:gd name="T21" fmla="*/ 10 h 13"/>
                <a:gd name="T22" fmla="*/ 0 w 13"/>
                <a:gd name="T23" fmla="*/ 12 h 13"/>
                <a:gd name="T24" fmla="*/ 0 w 13"/>
                <a:gd name="T25" fmla="*/ 13 h 13"/>
                <a:gd name="T26" fmla="*/ 3 w 13"/>
                <a:gd name="T27" fmla="*/ 13 h 13"/>
                <a:gd name="T28" fmla="*/ 6 w 13"/>
                <a:gd name="T29" fmla="*/ 12 h 13"/>
                <a:gd name="T30" fmla="*/ 6 w 13"/>
                <a:gd name="T31" fmla="*/ 10 h 13"/>
                <a:gd name="T32" fmla="*/ 7 w 13"/>
                <a:gd name="T33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3">
                  <a:moveTo>
                    <a:pt x="7" y="10"/>
                  </a:moveTo>
                  <a:lnTo>
                    <a:pt x="8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11" y="7"/>
                  </a:lnTo>
                  <a:lnTo>
                    <a:pt x="13" y="6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9" y="0"/>
                  </a:lnTo>
                  <a:lnTo>
                    <a:pt x="7" y="1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3" y="13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7" y="10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1234">
              <a:extLst>
                <a:ext uri="{FF2B5EF4-FFF2-40B4-BE49-F238E27FC236}">
                  <a16:creationId xmlns:a16="http://schemas.microsoft.com/office/drawing/2014/main" id="{6DCB8E46-F27F-7E72-FFB3-BD64153D10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1482"/>
              <a:ext cx="3" cy="1"/>
            </a:xfrm>
            <a:custGeom>
              <a:avLst/>
              <a:gdLst>
                <a:gd name="T0" fmla="*/ 5 w 11"/>
                <a:gd name="T1" fmla="*/ 3 h 8"/>
                <a:gd name="T2" fmla="*/ 1 w 11"/>
                <a:gd name="T3" fmla="*/ 4 h 8"/>
                <a:gd name="T4" fmla="*/ 0 w 11"/>
                <a:gd name="T5" fmla="*/ 8 h 8"/>
                <a:gd name="T6" fmla="*/ 1 w 11"/>
                <a:gd name="T7" fmla="*/ 8 h 8"/>
                <a:gd name="T8" fmla="*/ 2 w 11"/>
                <a:gd name="T9" fmla="*/ 7 h 8"/>
                <a:gd name="T10" fmla="*/ 6 w 11"/>
                <a:gd name="T11" fmla="*/ 7 h 8"/>
                <a:gd name="T12" fmla="*/ 10 w 11"/>
                <a:gd name="T13" fmla="*/ 4 h 8"/>
                <a:gd name="T14" fmla="*/ 11 w 11"/>
                <a:gd name="T15" fmla="*/ 2 h 8"/>
                <a:gd name="T16" fmla="*/ 7 w 11"/>
                <a:gd name="T17" fmla="*/ 0 h 8"/>
                <a:gd name="T18" fmla="*/ 5 w 11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8">
                  <a:moveTo>
                    <a:pt x="5" y="3"/>
                  </a:moveTo>
                  <a:lnTo>
                    <a:pt x="1" y="4"/>
                  </a:lnTo>
                  <a:lnTo>
                    <a:pt x="0" y="8"/>
                  </a:lnTo>
                  <a:lnTo>
                    <a:pt x="1" y="8"/>
                  </a:lnTo>
                  <a:lnTo>
                    <a:pt x="2" y="7"/>
                  </a:lnTo>
                  <a:lnTo>
                    <a:pt x="6" y="7"/>
                  </a:lnTo>
                  <a:lnTo>
                    <a:pt x="10" y="4"/>
                  </a:lnTo>
                  <a:lnTo>
                    <a:pt x="11" y="2"/>
                  </a:lnTo>
                  <a:lnTo>
                    <a:pt x="7" y="0"/>
                  </a:lnTo>
                  <a:lnTo>
                    <a:pt x="5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1235">
              <a:extLst>
                <a:ext uri="{FF2B5EF4-FFF2-40B4-BE49-F238E27FC236}">
                  <a16:creationId xmlns:a16="http://schemas.microsoft.com/office/drawing/2014/main" id="{190E3312-CFE1-0708-1ECB-FBCB22A62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1501"/>
              <a:ext cx="2" cy="4"/>
            </a:xfrm>
            <a:custGeom>
              <a:avLst/>
              <a:gdLst>
                <a:gd name="T0" fmla="*/ 9 w 9"/>
                <a:gd name="T1" fmla="*/ 3 h 20"/>
                <a:gd name="T2" fmla="*/ 8 w 9"/>
                <a:gd name="T3" fmla="*/ 0 h 20"/>
                <a:gd name="T4" fmla="*/ 6 w 9"/>
                <a:gd name="T5" fmla="*/ 1 h 20"/>
                <a:gd name="T6" fmla="*/ 2 w 9"/>
                <a:gd name="T7" fmla="*/ 3 h 20"/>
                <a:gd name="T8" fmla="*/ 3 w 9"/>
                <a:gd name="T9" fmla="*/ 6 h 20"/>
                <a:gd name="T10" fmla="*/ 3 w 9"/>
                <a:gd name="T11" fmla="*/ 7 h 20"/>
                <a:gd name="T12" fmla="*/ 3 w 9"/>
                <a:gd name="T13" fmla="*/ 13 h 20"/>
                <a:gd name="T14" fmla="*/ 0 w 9"/>
                <a:gd name="T15" fmla="*/ 18 h 20"/>
                <a:gd name="T16" fmla="*/ 1 w 9"/>
                <a:gd name="T17" fmla="*/ 20 h 20"/>
                <a:gd name="T18" fmla="*/ 2 w 9"/>
                <a:gd name="T19" fmla="*/ 18 h 20"/>
                <a:gd name="T20" fmla="*/ 7 w 9"/>
                <a:gd name="T21" fmla="*/ 14 h 20"/>
                <a:gd name="T22" fmla="*/ 7 w 9"/>
                <a:gd name="T23" fmla="*/ 12 h 20"/>
                <a:gd name="T24" fmla="*/ 8 w 9"/>
                <a:gd name="T25" fmla="*/ 9 h 20"/>
                <a:gd name="T26" fmla="*/ 8 w 9"/>
                <a:gd name="T27" fmla="*/ 6 h 20"/>
                <a:gd name="T28" fmla="*/ 9 w 9"/>
                <a:gd name="T29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20">
                  <a:moveTo>
                    <a:pt x="9" y="3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2" y="3"/>
                  </a:lnTo>
                  <a:lnTo>
                    <a:pt x="3" y="6"/>
                  </a:lnTo>
                  <a:lnTo>
                    <a:pt x="3" y="7"/>
                  </a:lnTo>
                  <a:lnTo>
                    <a:pt x="3" y="13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7" y="12"/>
                  </a:lnTo>
                  <a:lnTo>
                    <a:pt x="8" y="9"/>
                  </a:lnTo>
                  <a:lnTo>
                    <a:pt x="8" y="6"/>
                  </a:lnTo>
                  <a:lnTo>
                    <a:pt x="9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1236">
              <a:extLst>
                <a:ext uri="{FF2B5EF4-FFF2-40B4-BE49-F238E27FC236}">
                  <a16:creationId xmlns:a16="http://schemas.microsoft.com/office/drawing/2014/main" id="{02D8E931-CB60-70C1-80A1-DA75B20919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" y="1484"/>
              <a:ext cx="4" cy="2"/>
            </a:xfrm>
            <a:custGeom>
              <a:avLst/>
              <a:gdLst>
                <a:gd name="T0" fmla="*/ 11 w 18"/>
                <a:gd name="T1" fmla="*/ 12 h 14"/>
                <a:gd name="T2" fmla="*/ 12 w 18"/>
                <a:gd name="T3" fmla="*/ 9 h 14"/>
                <a:gd name="T4" fmla="*/ 15 w 18"/>
                <a:gd name="T5" fmla="*/ 7 h 14"/>
                <a:gd name="T6" fmla="*/ 18 w 18"/>
                <a:gd name="T7" fmla="*/ 3 h 14"/>
                <a:gd name="T8" fmla="*/ 17 w 18"/>
                <a:gd name="T9" fmla="*/ 0 h 14"/>
                <a:gd name="T10" fmla="*/ 16 w 18"/>
                <a:gd name="T11" fmla="*/ 0 h 14"/>
                <a:gd name="T12" fmla="*/ 12 w 18"/>
                <a:gd name="T13" fmla="*/ 0 h 14"/>
                <a:gd name="T14" fmla="*/ 12 w 18"/>
                <a:gd name="T15" fmla="*/ 3 h 14"/>
                <a:gd name="T16" fmla="*/ 8 w 18"/>
                <a:gd name="T17" fmla="*/ 5 h 14"/>
                <a:gd name="T18" fmla="*/ 5 w 18"/>
                <a:gd name="T19" fmla="*/ 7 h 14"/>
                <a:gd name="T20" fmla="*/ 0 w 18"/>
                <a:gd name="T21" fmla="*/ 10 h 14"/>
                <a:gd name="T22" fmla="*/ 4 w 18"/>
                <a:gd name="T23" fmla="*/ 14 h 14"/>
                <a:gd name="T24" fmla="*/ 6 w 18"/>
                <a:gd name="T25" fmla="*/ 14 h 14"/>
                <a:gd name="T26" fmla="*/ 11 w 18"/>
                <a:gd name="T2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14">
                  <a:moveTo>
                    <a:pt x="11" y="12"/>
                  </a:moveTo>
                  <a:lnTo>
                    <a:pt x="12" y="9"/>
                  </a:lnTo>
                  <a:lnTo>
                    <a:pt x="15" y="7"/>
                  </a:lnTo>
                  <a:lnTo>
                    <a:pt x="18" y="3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3"/>
                  </a:lnTo>
                  <a:lnTo>
                    <a:pt x="8" y="5"/>
                  </a:lnTo>
                  <a:lnTo>
                    <a:pt x="5" y="7"/>
                  </a:lnTo>
                  <a:lnTo>
                    <a:pt x="0" y="10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11" y="1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1237">
              <a:extLst>
                <a:ext uri="{FF2B5EF4-FFF2-40B4-BE49-F238E27FC236}">
                  <a16:creationId xmlns:a16="http://schemas.microsoft.com/office/drawing/2014/main" id="{8D014AEE-C1F5-5699-C96F-7D34DA445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1" y="1527"/>
              <a:ext cx="4" cy="5"/>
            </a:xfrm>
            <a:custGeom>
              <a:avLst/>
              <a:gdLst>
                <a:gd name="T0" fmla="*/ 13 w 20"/>
                <a:gd name="T1" fmla="*/ 5 h 22"/>
                <a:gd name="T2" fmla="*/ 12 w 20"/>
                <a:gd name="T3" fmla="*/ 2 h 22"/>
                <a:gd name="T4" fmla="*/ 10 w 20"/>
                <a:gd name="T5" fmla="*/ 0 h 22"/>
                <a:gd name="T6" fmla="*/ 8 w 20"/>
                <a:gd name="T7" fmla="*/ 0 h 22"/>
                <a:gd name="T8" fmla="*/ 6 w 20"/>
                <a:gd name="T9" fmla="*/ 4 h 22"/>
                <a:gd name="T10" fmla="*/ 2 w 20"/>
                <a:gd name="T11" fmla="*/ 8 h 22"/>
                <a:gd name="T12" fmla="*/ 1 w 20"/>
                <a:gd name="T13" fmla="*/ 12 h 22"/>
                <a:gd name="T14" fmla="*/ 0 w 20"/>
                <a:gd name="T15" fmla="*/ 15 h 22"/>
                <a:gd name="T16" fmla="*/ 2 w 20"/>
                <a:gd name="T17" fmla="*/ 17 h 22"/>
                <a:gd name="T18" fmla="*/ 3 w 20"/>
                <a:gd name="T19" fmla="*/ 17 h 22"/>
                <a:gd name="T20" fmla="*/ 6 w 20"/>
                <a:gd name="T21" fmla="*/ 19 h 22"/>
                <a:gd name="T22" fmla="*/ 9 w 20"/>
                <a:gd name="T23" fmla="*/ 19 h 22"/>
                <a:gd name="T24" fmla="*/ 9 w 20"/>
                <a:gd name="T25" fmla="*/ 17 h 22"/>
                <a:gd name="T26" fmla="*/ 10 w 20"/>
                <a:gd name="T27" fmla="*/ 20 h 22"/>
                <a:gd name="T28" fmla="*/ 10 w 20"/>
                <a:gd name="T29" fmla="*/ 22 h 22"/>
                <a:gd name="T30" fmla="*/ 14 w 20"/>
                <a:gd name="T31" fmla="*/ 22 h 22"/>
                <a:gd name="T32" fmla="*/ 20 w 20"/>
                <a:gd name="T33" fmla="*/ 16 h 22"/>
                <a:gd name="T34" fmla="*/ 20 w 20"/>
                <a:gd name="T35" fmla="*/ 12 h 22"/>
                <a:gd name="T36" fmla="*/ 20 w 20"/>
                <a:gd name="T37" fmla="*/ 11 h 22"/>
                <a:gd name="T38" fmla="*/ 17 w 20"/>
                <a:gd name="T39" fmla="*/ 12 h 22"/>
                <a:gd name="T40" fmla="*/ 10 w 20"/>
                <a:gd name="T41" fmla="*/ 15 h 22"/>
                <a:gd name="T42" fmla="*/ 6 w 20"/>
                <a:gd name="T43" fmla="*/ 15 h 22"/>
                <a:gd name="T44" fmla="*/ 3 w 20"/>
                <a:gd name="T45" fmla="*/ 16 h 22"/>
                <a:gd name="T46" fmla="*/ 2 w 20"/>
                <a:gd name="T47" fmla="*/ 16 h 22"/>
                <a:gd name="T48" fmla="*/ 3 w 20"/>
                <a:gd name="T49" fmla="*/ 15 h 22"/>
                <a:gd name="T50" fmla="*/ 9 w 20"/>
                <a:gd name="T51" fmla="*/ 12 h 22"/>
                <a:gd name="T52" fmla="*/ 12 w 20"/>
                <a:gd name="T53" fmla="*/ 9 h 22"/>
                <a:gd name="T54" fmla="*/ 12 w 20"/>
                <a:gd name="T55" fmla="*/ 6 h 22"/>
                <a:gd name="T56" fmla="*/ 12 w 20"/>
                <a:gd name="T57" fmla="*/ 5 h 22"/>
                <a:gd name="T58" fmla="*/ 13 w 20"/>
                <a:gd name="T59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" h="22">
                  <a:moveTo>
                    <a:pt x="13" y="5"/>
                  </a:move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2" y="17"/>
                  </a:lnTo>
                  <a:lnTo>
                    <a:pt x="3" y="17"/>
                  </a:lnTo>
                  <a:lnTo>
                    <a:pt x="6" y="19"/>
                  </a:lnTo>
                  <a:lnTo>
                    <a:pt x="9" y="19"/>
                  </a:lnTo>
                  <a:lnTo>
                    <a:pt x="9" y="17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20" y="16"/>
                  </a:lnTo>
                  <a:lnTo>
                    <a:pt x="20" y="12"/>
                  </a:lnTo>
                  <a:lnTo>
                    <a:pt x="20" y="11"/>
                  </a:lnTo>
                  <a:lnTo>
                    <a:pt x="17" y="12"/>
                  </a:lnTo>
                  <a:lnTo>
                    <a:pt x="10" y="15"/>
                  </a:lnTo>
                  <a:lnTo>
                    <a:pt x="6" y="15"/>
                  </a:lnTo>
                  <a:lnTo>
                    <a:pt x="3" y="16"/>
                  </a:lnTo>
                  <a:lnTo>
                    <a:pt x="2" y="16"/>
                  </a:lnTo>
                  <a:lnTo>
                    <a:pt x="3" y="15"/>
                  </a:lnTo>
                  <a:lnTo>
                    <a:pt x="9" y="12"/>
                  </a:lnTo>
                  <a:lnTo>
                    <a:pt x="12" y="9"/>
                  </a:lnTo>
                  <a:lnTo>
                    <a:pt x="12" y="6"/>
                  </a:lnTo>
                  <a:lnTo>
                    <a:pt x="12" y="5"/>
                  </a:lnTo>
                  <a:lnTo>
                    <a:pt x="13" y="5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1238">
              <a:extLst>
                <a:ext uri="{FF2B5EF4-FFF2-40B4-BE49-F238E27FC236}">
                  <a16:creationId xmlns:a16="http://schemas.microsoft.com/office/drawing/2014/main" id="{8D8362E8-323E-F8BE-A8DB-FACC41E27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" y="1524"/>
              <a:ext cx="6" cy="2"/>
            </a:xfrm>
            <a:custGeom>
              <a:avLst/>
              <a:gdLst>
                <a:gd name="T0" fmla="*/ 17 w 31"/>
                <a:gd name="T1" fmla="*/ 0 h 11"/>
                <a:gd name="T2" fmla="*/ 5 w 31"/>
                <a:gd name="T3" fmla="*/ 5 h 11"/>
                <a:gd name="T4" fmla="*/ 0 w 31"/>
                <a:gd name="T5" fmla="*/ 8 h 11"/>
                <a:gd name="T6" fmla="*/ 3 w 31"/>
                <a:gd name="T7" fmla="*/ 11 h 11"/>
                <a:gd name="T8" fmla="*/ 5 w 31"/>
                <a:gd name="T9" fmla="*/ 11 h 11"/>
                <a:gd name="T10" fmla="*/ 5 w 31"/>
                <a:gd name="T11" fmla="*/ 10 h 11"/>
                <a:gd name="T12" fmla="*/ 6 w 31"/>
                <a:gd name="T13" fmla="*/ 10 h 11"/>
                <a:gd name="T14" fmla="*/ 9 w 31"/>
                <a:gd name="T15" fmla="*/ 9 h 11"/>
                <a:gd name="T16" fmla="*/ 10 w 31"/>
                <a:gd name="T17" fmla="*/ 6 h 11"/>
                <a:gd name="T18" fmla="*/ 16 w 31"/>
                <a:gd name="T19" fmla="*/ 6 h 11"/>
                <a:gd name="T20" fmla="*/ 29 w 31"/>
                <a:gd name="T21" fmla="*/ 5 h 11"/>
                <a:gd name="T22" fmla="*/ 31 w 31"/>
                <a:gd name="T23" fmla="*/ 3 h 11"/>
                <a:gd name="T24" fmla="*/ 29 w 31"/>
                <a:gd name="T25" fmla="*/ 0 h 11"/>
                <a:gd name="T26" fmla="*/ 23 w 31"/>
                <a:gd name="T27" fmla="*/ 0 h 11"/>
                <a:gd name="T28" fmla="*/ 17 w 31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1">
                  <a:moveTo>
                    <a:pt x="17" y="0"/>
                  </a:moveTo>
                  <a:lnTo>
                    <a:pt x="5" y="5"/>
                  </a:lnTo>
                  <a:lnTo>
                    <a:pt x="0" y="8"/>
                  </a:lnTo>
                  <a:lnTo>
                    <a:pt x="3" y="11"/>
                  </a:lnTo>
                  <a:lnTo>
                    <a:pt x="5" y="11"/>
                  </a:lnTo>
                  <a:lnTo>
                    <a:pt x="5" y="10"/>
                  </a:lnTo>
                  <a:lnTo>
                    <a:pt x="6" y="10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6" y="6"/>
                  </a:lnTo>
                  <a:lnTo>
                    <a:pt x="29" y="5"/>
                  </a:lnTo>
                  <a:lnTo>
                    <a:pt x="31" y="3"/>
                  </a:lnTo>
                  <a:lnTo>
                    <a:pt x="29" y="0"/>
                  </a:lnTo>
                  <a:lnTo>
                    <a:pt x="23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1239">
              <a:extLst>
                <a:ext uri="{FF2B5EF4-FFF2-40B4-BE49-F238E27FC236}">
                  <a16:creationId xmlns:a16="http://schemas.microsoft.com/office/drawing/2014/main" id="{5859ED19-897C-42F5-1B2B-1D95C512C7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4" y="1524"/>
              <a:ext cx="3" cy="1"/>
            </a:xfrm>
            <a:custGeom>
              <a:avLst/>
              <a:gdLst>
                <a:gd name="T0" fmla="*/ 11 w 12"/>
                <a:gd name="T1" fmla="*/ 1 h 9"/>
                <a:gd name="T2" fmla="*/ 8 w 12"/>
                <a:gd name="T3" fmla="*/ 0 h 9"/>
                <a:gd name="T4" fmla="*/ 4 w 12"/>
                <a:gd name="T5" fmla="*/ 0 h 9"/>
                <a:gd name="T6" fmla="*/ 4 w 12"/>
                <a:gd name="T7" fmla="*/ 3 h 9"/>
                <a:gd name="T8" fmla="*/ 0 w 12"/>
                <a:gd name="T9" fmla="*/ 6 h 9"/>
                <a:gd name="T10" fmla="*/ 0 w 12"/>
                <a:gd name="T11" fmla="*/ 9 h 9"/>
                <a:gd name="T12" fmla="*/ 5 w 12"/>
                <a:gd name="T13" fmla="*/ 6 h 9"/>
                <a:gd name="T14" fmla="*/ 11 w 12"/>
                <a:gd name="T15" fmla="*/ 5 h 9"/>
                <a:gd name="T16" fmla="*/ 11 w 12"/>
                <a:gd name="T17" fmla="*/ 4 h 9"/>
                <a:gd name="T18" fmla="*/ 12 w 12"/>
                <a:gd name="T19" fmla="*/ 4 h 9"/>
                <a:gd name="T20" fmla="*/ 11 w 12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lnTo>
                    <a:pt x="8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5" y="6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1240">
              <a:extLst>
                <a:ext uri="{FF2B5EF4-FFF2-40B4-BE49-F238E27FC236}">
                  <a16:creationId xmlns:a16="http://schemas.microsoft.com/office/drawing/2014/main" id="{47736EAD-EEAB-B702-A19A-E846CD1728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522"/>
              <a:ext cx="2" cy="3"/>
            </a:xfrm>
            <a:custGeom>
              <a:avLst/>
              <a:gdLst>
                <a:gd name="T0" fmla="*/ 4 w 11"/>
                <a:gd name="T1" fmla="*/ 9 h 17"/>
                <a:gd name="T2" fmla="*/ 4 w 11"/>
                <a:gd name="T3" fmla="*/ 11 h 17"/>
                <a:gd name="T4" fmla="*/ 3 w 11"/>
                <a:gd name="T5" fmla="*/ 15 h 17"/>
                <a:gd name="T6" fmla="*/ 0 w 11"/>
                <a:gd name="T7" fmla="*/ 16 h 17"/>
                <a:gd name="T8" fmla="*/ 0 w 11"/>
                <a:gd name="T9" fmla="*/ 17 h 17"/>
                <a:gd name="T10" fmla="*/ 2 w 11"/>
                <a:gd name="T11" fmla="*/ 17 h 17"/>
                <a:gd name="T12" fmla="*/ 5 w 11"/>
                <a:gd name="T13" fmla="*/ 17 h 17"/>
                <a:gd name="T14" fmla="*/ 10 w 11"/>
                <a:gd name="T15" fmla="*/ 15 h 17"/>
                <a:gd name="T16" fmla="*/ 11 w 11"/>
                <a:gd name="T17" fmla="*/ 13 h 17"/>
                <a:gd name="T18" fmla="*/ 9 w 11"/>
                <a:gd name="T19" fmla="*/ 8 h 17"/>
                <a:gd name="T20" fmla="*/ 10 w 11"/>
                <a:gd name="T21" fmla="*/ 4 h 17"/>
                <a:gd name="T22" fmla="*/ 9 w 11"/>
                <a:gd name="T23" fmla="*/ 0 h 17"/>
                <a:gd name="T24" fmla="*/ 7 w 11"/>
                <a:gd name="T25" fmla="*/ 3 h 17"/>
                <a:gd name="T26" fmla="*/ 3 w 11"/>
                <a:gd name="T27" fmla="*/ 5 h 17"/>
                <a:gd name="T28" fmla="*/ 4 w 11"/>
                <a:gd name="T2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7">
                  <a:moveTo>
                    <a:pt x="4" y="9"/>
                  </a:moveTo>
                  <a:lnTo>
                    <a:pt x="4" y="11"/>
                  </a:lnTo>
                  <a:lnTo>
                    <a:pt x="3" y="15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2" y="17"/>
                  </a:lnTo>
                  <a:lnTo>
                    <a:pt x="5" y="17"/>
                  </a:lnTo>
                  <a:lnTo>
                    <a:pt x="10" y="15"/>
                  </a:lnTo>
                  <a:lnTo>
                    <a:pt x="11" y="13"/>
                  </a:lnTo>
                  <a:lnTo>
                    <a:pt x="9" y="8"/>
                  </a:lnTo>
                  <a:lnTo>
                    <a:pt x="10" y="4"/>
                  </a:lnTo>
                  <a:lnTo>
                    <a:pt x="9" y="0"/>
                  </a:lnTo>
                  <a:lnTo>
                    <a:pt x="7" y="3"/>
                  </a:lnTo>
                  <a:lnTo>
                    <a:pt x="3" y="5"/>
                  </a:lnTo>
                  <a:lnTo>
                    <a:pt x="4" y="9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1241">
              <a:extLst>
                <a:ext uri="{FF2B5EF4-FFF2-40B4-BE49-F238E27FC236}">
                  <a16:creationId xmlns:a16="http://schemas.microsoft.com/office/drawing/2014/main" id="{B635596E-B528-3D0D-E14A-65D8E9D3EC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8" y="1525"/>
              <a:ext cx="2" cy="3"/>
            </a:xfrm>
            <a:custGeom>
              <a:avLst/>
              <a:gdLst>
                <a:gd name="T0" fmla="*/ 4 w 8"/>
                <a:gd name="T1" fmla="*/ 10 h 15"/>
                <a:gd name="T2" fmla="*/ 8 w 8"/>
                <a:gd name="T3" fmla="*/ 3 h 15"/>
                <a:gd name="T4" fmla="*/ 8 w 8"/>
                <a:gd name="T5" fmla="*/ 0 h 15"/>
                <a:gd name="T6" fmla="*/ 7 w 8"/>
                <a:gd name="T7" fmla="*/ 0 h 15"/>
                <a:gd name="T8" fmla="*/ 5 w 8"/>
                <a:gd name="T9" fmla="*/ 1 h 15"/>
                <a:gd name="T10" fmla="*/ 1 w 8"/>
                <a:gd name="T11" fmla="*/ 9 h 15"/>
                <a:gd name="T12" fmla="*/ 0 w 8"/>
                <a:gd name="T13" fmla="*/ 15 h 15"/>
                <a:gd name="T14" fmla="*/ 2 w 8"/>
                <a:gd name="T15" fmla="*/ 14 h 15"/>
                <a:gd name="T16" fmla="*/ 4 w 8"/>
                <a:gd name="T17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5">
                  <a:moveTo>
                    <a:pt x="4" y="10"/>
                  </a:moveTo>
                  <a:lnTo>
                    <a:pt x="8" y="3"/>
                  </a:lnTo>
                  <a:lnTo>
                    <a:pt x="8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1" y="9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4" y="1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1242">
              <a:extLst>
                <a:ext uri="{FF2B5EF4-FFF2-40B4-BE49-F238E27FC236}">
                  <a16:creationId xmlns:a16="http://schemas.microsoft.com/office/drawing/2014/main" id="{FBF07645-A8C7-3753-727A-418796790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2" y="1522"/>
              <a:ext cx="1" cy="2"/>
            </a:xfrm>
            <a:custGeom>
              <a:avLst/>
              <a:gdLst>
                <a:gd name="T0" fmla="*/ 5 w 8"/>
                <a:gd name="T1" fmla="*/ 0 h 6"/>
                <a:gd name="T2" fmla="*/ 1 w 8"/>
                <a:gd name="T3" fmla="*/ 0 h 6"/>
                <a:gd name="T4" fmla="*/ 0 w 8"/>
                <a:gd name="T5" fmla="*/ 4 h 6"/>
                <a:gd name="T6" fmla="*/ 1 w 8"/>
                <a:gd name="T7" fmla="*/ 6 h 6"/>
                <a:gd name="T8" fmla="*/ 4 w 8"/>
                <a:gd name="T9" fmla="*/ 6 h 6"/>
                <a:gd name="T10" fmla="*/ 8 w 8"/>
                <a:gd name="T11" fmla="*/ 5 h 6"/>
                <a:gd name="T12" fmla="*/ 8 w 8"/>
                <a:gd name="T13" fmla="*/ 1 h 6"/>
                <a:gd name="T14" fmla="*/ 5 w 8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5" y="0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1" y="6"/>
                  </a:lnTo>
                  <a:lnTo>
                    <a:pt x="4" y="6"/>
                  </a:lnTo>
                  <a:lnTo>
                    <a:pt x="8" y="5"/>
                  </a:lnTo>
                  <a:lnTo>
                    <a:pt x="8" y="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1243">
              <a:extLst>
                <a:ext uri="{FF2B5EF4-FFF2-40B4-BE49-F238E27FC236}">
                  <a16:creationId xmlns:a16="http://schemas.microsoft.com/office/drawing/2014/main" id="{98828630-4D6A-A3D3-6B34-FACC5D362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" y="1540"/>
              <a:ext cx="2" cy="2"/>
            </a:xfrm>
            <a:custGeom>
              <a:avLst/>
              <a:gdLst>
                <a:gd name="T0" fmla="*/ 7 w 10"/>
                <a:gd name="T1" fmla="*/ 9 h 10"/>
                <a:gd name="T2" fmla="*/ 9 w 10"/>
                <a:gd name="T3" fmla="*/ 6 h 10"/>
                <a:gd name="T4" fmla="*/ 10 w 10"/>
                <a:gd name="T5" fmla="*/ 4 h 10"/>
                <a:gd name="T6" fmla="*/ 7 w 10"/>
                <a:gd name="T7" fmla="*/ 2 h 10"/>
                <a:gd name="T8" fmla="*/ 4 w 10"/>
                <a:gd name="T9" fmla="*/ 2 h 10"/>
                <a:gd name="T10" fmla="*/ 0 w 10"/>
                <a:gd name="T11" fmla="*/ 0 h 10"/>
                <a:gd name="T12" fmla="*/ 0 w 10"/>
                <a:gd name="T13" fmla="*/ 6 h 10"/>
                <a:gd name="T14" fmla="*/ 0 w 10"/>
                <a:gd name="T15" fmla="*/ 9 h 10"/>
                <a:gd name="T16" fmla="*/ 1 w 10"/>
                <a:gd name="T17" fmla="*/ 10 h 10"/>
                <a:gd name="T18" fmla="*/ 4 w 10"/>
                <a:gd name="T19" fmla="*/ 10 h 10"/>
                <a:gd name="T20" fmla="*/ 7 w 10"/>
                <a:gd name="T2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0">
                  <a:moveTo>
                    <a:pt x="7" y="9"/>
                  </a:moveTo>
                  <a:lnTo>
                    <a:pt x="9" y="6"/>
                  </a:lnTo>
                  <a:lnTo>
                    <a:pt x="10" y="4"/>
                  </a:lnTo>
                  <a:lnTo>
                    <a:pt x="7" y="2"/>
                  </a:lnTo>
                  <a:lnTo>
                    <a:pt x="4" y="2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10"/>
                  </a:lnTo>
                  <a:lnTo>
                    <a:pt x="4" y="10"/>
                  </a:lnTo>
                  <a:lnTo>
                    <a:pt x="7" y="9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1244">
              <a:extLst>
                <a:ext uri="{FF2B5EF4-FFF2-40B4-BE49-F238E27FC236}">
                  <a16:creationId xmlns:a16="http://schemas.microsoft.com/office/drawing/2014/main" id="{35881767-BF6A-9F43-11A7-36E0CE2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1519"/>
              <a:ext cx="1" cy="2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1 h 13"/>
                <a:gd name="T4" fmla="*/ 6 w 8"/>
                <a:gd name="T5" fmla="*/ 6 h 13"/>
                <a:gd name="T6" fmla="*/ 8 w 8"/>
                <a:gd name="T7" fmla="*/ 4 h 13"/>
                <a:gd name="T8" fmla="*/ 6 w 8"/>
                <a:gd name="T9" fmla="*/ 0 h 13"/>
                <a:gd name="T10" fmla="*/ 2 w 8"/>
                <a:gd name="T11" fmla="*/ 1 h 13"/>
                <a:gd name="T12" fmla="*/ 2 w 8"/>
                <a:gd name="T13" fmla="*/ 5 h 13"/>
                <a:gd name="T14" fmla="*/ 1 w 8"/>
                <a:gd name="T15" fmla="*/ 11 h 13"/>
                <a:gd name="T16" fmla="*/ 0 w 8"/>
                <a:gd name="T17" fmla="*/ 13 h 13"/>
                <a:gd name="T18" fmla="*/ 2 w 8"/>
                <a:gd name="T1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lnTo>
                    <a:pt x="6" y="11"/>
                  </a:lnTo>
                  <a:lnTo>
                    <a:pt x="6" y="6"/>
                  </a:lnTo>
                  <a:lnTo>
                    <a:pt x="8" y="4"/>
                  </a:lnTo>
                  <a:lnTo>
                    <a:pt x="6" y="0"/>
                  </a:lnTo>
                  <a:lnTo>
                    <a:pt x="2" y="1"/>
                  </a:lnTo>
                  <a:lnTo>
                    <a:pt x="2" y="5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1245">
              <a:extLst>
                <a:ext uri="{FF2B5EF4-FFF2-40B4-BE49-F238E27FC236}">
                  <a16:creationId xmlns:a16="http://schemas.microsoft.com/office/drawing/2014/main" id="{1971C662-3901-774A-6724-5AC5642E8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9" y="1521"/>
              <a:ext cx="3" cy="2"/>
            </a:xfrm>
            <a:custGeom>
              <a:avLst/>
              <a:gdLst>
                <a:gd name="T0" fmla="*/ 14 w 14"/>
                <a:gd name="T1" fmla="*/ 9 h 10"/>
                <a:gd name="T2" fmla="*/ 14 w 14"/>
                <a:gd name="T3" fmla="*/ 6 h 10"/>
                <a:gd name="T4" fmla="*/ 14 w 14"/>
                <a:gd name="T5" fmla="*/ 5 h 10"/>
                <a:gd name="T6" fmla="*/ 12 w 14"/>
                <a:gd name="T7" fmla="*/ 3 h 10"/>
                <a:gd name="T8" fmla="*/ 6 w 14"/>
                <a:gd name="T9" fmla="*/ 0 h 10"/>
                <a:gd name="T10" fmla="*/ 3 w 14"/>
                <a:gd name="T11" fmla="*/ 1 h 10"/>
                <a:gd name="T12" fmla="*/ 0 w 14"/>
                <a:gd name="T13" fmla="*/ 3 h 10"/>
                <a:gd name="T14" fmla="*/ 0 w 14"/>
                <a:gd name="T15" fmla="*/ 5 h 10"/>
                <a:gd name="T16" fmla="*/ 1 w 14"/>
                <a:gd name="T17" fmla="*/ 6 h 10"/>
                <a:gd name="T18" fmla="*/ 7 w 14"/>
                <a:gd name="T19" fmla="*/ 9 h 10"/>
                <a:gd name="T20" fmla="*/ 9 w 14"/>
                <a:gd name="T21" fmla="*/ 9 h 10"/>
                <a:gd name="T22" fmla="*/ 12 w 14"/>
                <a:gd name="T23" fmla="*/ 10 h 10"/>
                <a:gd name="T24" fmla="*/ 12 w 14"/>
                <a:gd name="T25" fmla="*/ 9 h 10"/>
                <a:gd name="T26" fmla="*/ 13 w 14"/>
                <a:gd name="T27" fmla="*/ 9 h 10"/>
                <a:gd name="T28" fmla="*/ 14 w 14"/>
                <a:gd name="T2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10">
                  <a:moveTo>
                    <a:pt x="14" y="9"/>
                  </a:moveTo>
                  <a:lnTo>
                    <a:pt x="14" y="6"/>
                  </a:lnTo>
                  <a:lnTo>
                    <a:pt x="14" y="5"/>
                  </a:lnTo>
                  <a:lnTo>
                    <a:pt x="12" y="3"/>
                  </a:lnTo>
                  <a:lnTo>
                    <a:pt x="6" y="0"/>
                  </a:lnTo>
                  <a:lnTo>
                    <a:pt x="3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1" y="6"/>
                  </a:lnTo>
                  <a:lnTo>
                    <a:pt x="7" y="9"/>
                  </a:lnTo>
                  <a:lnTo>
                    <a:pt x="9" y="9"/>
                  </a:lnTo>
                  <a:lnTo>
                    <a:pt x="12" y="10"/>
                  </a:lnTo>
                  <a:lnTo>
                    <a:pt x="12" y="9"/>
                  </a:lnTo>
                  <a:lnTo>
                    <a:pt x="13" y="9"/>
                  </a:lnTo>
                  <a:lnTo>
                    <a:pt x="14" y="9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1246">
              <a:extLst>
                <a:ext uri="{FF2B5EF4-FFF2-40B4-BE49-F238E27FC236}">
                  <a16:creationId xmlns:a16="http://schemas.microsoft.com/office/drawing/2014/main" id="{357315BC-0E2D-2B1D-742D-067EF736DA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540"/>
              <a:ext cx="3" cy="2"/>
            </a:xfrm>
            <a:custGeom>
              <a:avLst/>
              <a:gdLst>
                <a:gd name="T0" fmla="*/ 6 w 15"/>
                <a:gd name="T1" fmla="*/ 11 h 11"/>
                <a:gd name="T2" fmla="*/ 9 w 15"/>
                <a:gd name="T3" fmla="*/ 10 h 11"/>
                <a:gd name="T4" fmla="*/ 13 w 15"/>
                <a:gd name="T5" fmla="*/ 8 h 11"/>
                <a:gd name="T6" fmla="*/ 15 w 15"/>
                <a:gd name="T7" fmla="*/ 5 h 11"/>
                <a:gd name="T8" fmla="*/ 14 w 15"/>
                <a:gd name="T9" fmla="*/ 4 h 11"/>
                <a:gd name="T10" fmla="*/ 9 w 15"/>
                <a:gd name="T11" fmla="*/ 0 h 11"/>
                <a:gd name="T12" fmla="*/ 6 w 15"/>
                <a:gd name="T13" fmla="*/ 2 h 11"/>
                <a:gd name="T14" fmla="*/ 2 w 15"/>
                <a:gd name="T15" fmla="*/ 3 h 11"/>
                <a:gd name="T16" fmla="*/ 0 w 15"/>
                <a:gd name="T17" fmla="*/ 6 h 11"/>
                <a:gd name="T18" fmla="*/ 2 w 15"/>
                <a:gd name="T19" fmla="*/ 10 h 11"/>
                <a:gd name="T20" fmla="*/ 3 w 15"/>
                <a:gd name="T21" fmla="*/ 10 h 11"/>
                <a:gd name="T22" fmla="*/ 6 w 15"/>
                <a:gd name="T2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11">
                  <a:moveTo>
                    <a:pt x="6" y="11"/>
                  </a:moveTo>
                  <a:lnTo>
                    <a:pt x="9" y="10"/>
                  </a:lnTo>
                  <a:lnTo>
                    <a:pt x="13" y="8"/>
                  </a:lnTo>
                  <a:lnTo>
                    <a:pt x="15" y="5"/>
                  </a:lnTo>
                  <a:lnTo>
                    <a:pt x="14" y="4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2" y="10"/>
                  </a:lnTo>
                  <a:lnTo>
                    <a:pt x="3" y="10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1247">
              <a:extLst>
                <a:ext uri="{FF2B5EF4-FFF2-40B4-BE49-F238E27FC236}">
                  <a16:creationId xmlns:a16="http://schemas.microsoft.com/office/drawing/2014/main" id="{AE998098-9FEC-C0F4-6583-E0B14209AB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7" y="1533"/>
              <a:ext cx="3" cy="2"/>
            </a:xfrm>
            <a:custGeom>
              <a:avLst/>
              <a:gdLst>
                <a:gd name="T0" fmla="*/ 18 w 18"/>
                <a:gd name="T1" fmla="*/ 4 h 9"/>
                <a:gd name="T2" fmla="*/ 17 w 18"/>
                <a:gd name="T3" fmla="*/ 2 h 9"/>
                <a:gd name="T4" fmla="*/ 12 w 18"/>
                <a:gd name="T5" fmla="*/ 0 h 9"/>
                <a:gd name="T6" fmla="*/ 10 w 18"/>
                <a:gd name="T7" fmla="*/ 2 h 9"/>
                <a:gd name="T8" fmla="*/ 6 w 18"/>
                <a:gd name="T9" fmla="*/ 3 h 9"/>
                <a:gd name="T10" fmla="*/ 2 w 18"/>
                <a:gd name="T11" fmla="*/ 5 h 9"/>
                <a:gd name="T12" fmla="*/ 0 w 18"/>
                <a:gd name="T13" fmla="*/ 7 h 9"/>
                <a:gd name="T14" fmla="*/ 2 w 18"/>
                <a:gd name="T15" fmla="*/ 9 h 9"/>
                <a:gd name="T16" fmla="*/ 6 w 18"/>
                <a:gd name="T17" fmla="*/ 8 h 9"/>
                <a:gd name="T18" fmla="*/ 10 w 18"/>
                <a:gd name="T19" fmla="*/ 9 h 9"/>
                <a:gd name="T20" fmla="*/ 13 w 18"/>
                <a:gd name="T21" fmla="*/ 9 h 9"/>
                <a:gd name="T22" fmla="*/ 18 w 18"/>
                <a:gd name="T2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9">
                  <a:moveTo>
                    <a:pt x="18" y="4"/>
                  </a:moveTo>
                  <a:lnTo>
                    <a:pt x="17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6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2" y="9"/>
                  </a:lnTo>
                  <a:lnTo>
                    <a:pt x="6" y="8"/>
                  </a:lnTo>
                  <a:lnTo>
                    <a:pt x="10" y="9"/>
                  </a:lnTo>
                  <a:lnTo>
                    <a:pt x="13" y="9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1248">
              <a:extLst>
                <a:ext uri="{FF2B5EF4-FFF2-40B4-BE49-F238E27FC236}">
                  <a16:creationId xmlns:a16="http://schemas.microsoft.com/office/drawing/2014/main" id="{E5B3694D-465E-70A7-B3B7-685A2E3E3D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" y="1545"/>
              <a:ext cx="2" cy="2"/>
            </a:xfrm>
            <a:custGeom>
              <a:avLst/>
              <a:gdLst>
                <a:gd name="T0" fmla="*/ 6 w 10"/>
                <a:gd name="T1" fmla="*/ 3 h 8"/>
                <a:gd name="T2" fmla="*/ 4 w 10"/>
                <a:gd name="T3" fmla="*/ 1 h 8"/>
                <a:gd name="T4" fmla="*/ 1 w 10"/>
                <a:gd name="T5" fmla="*/ 0 h 8"/>
                <a:gd name="T6" fmla="*/ 0 w 10"/>
                <a:gd name="T7" fmla="*/ 3 h 8"/>
                <a:gd name="T8" fmla="*/ 4 w 10"/>
                <a:gd name="T9" fmla="*/ 6 h 8"/>
                <a:gd name="T10" fmla="*/ 7 w 10"/>
                <a:gd name="T11" fmla="*/ 8 h 8"/>
                <a:gd name="T12" fmla="*/ 7 w 10"/>
                <a:gd name="T13" fmla="*/ 6 h 8"/>
                <a:gd name="T14" fmla="*/ 9 w 10"/>
                <a:gd name="T15" fmla="*/ 6 h 8"/>
                <a:gd name="T16" fmla="*/ 9 w 10"/>
                <a:gd name="T17" fmla="*/ 5 h 8"/>
                <a:gd name="T18" fmla="*/ 10 w 10"/>
                <a:gd name="T19" fmla="*/ 5 h 8"/>
                <a:gd name="T20" fmla="*/ 10 w 10"/>
                <a:gd name="T21" fmla="*/ 3 h 8"/>
                <a:gd name="T22" fmla="*/ 6 w 10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8">
                  <a:moveTo>
                    <a:pt x="6" y="3"/>
                  </a:moveTo>
                  <a:lnTo>
                    <a:pt x="4" y="1"/>
                  </a:lnTo>
                  <a:lnTo>
                    <a:pt x="1" y="0"/>
                  </a:lnTo>
                  <a:lnTo>
                    <a:pt x="0" y="3"/>
                  </a:lnTo>
                  <a:lnTo>
                    <a:pt x="4" y="6"/>
                  </a:lnTo>
                  <a:lnTo>
                    <a:pt x="7" y="8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1249">
              <a:extLst>
                <a:ext uri="{FF2B5EF4-FFF2-40B4-BE49-F238E27FC236}">
                  <a16:creationId xmlns:a16="http://schemas.microsoft.com/office/drawing/2014/main" id="{A5A68F4B-0992-F456-A021-C4D7A01F9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4" y="1530"/>
              <a:ext cx="2" cy="1"/>
            </a:xfrm>
            <a:custGeom>
              <a:avLst/>
              <a:gdLst>
                <a:gd name="T0" fmla="*/ 3 w 6"/>
                <a:gd name="T1" fmla="*/ 0 h 5"/>
                <a:gd name="T2" fmla="*/ 0 w 6"/>
                <a:gd name="T3" fmla="*/ 0 h 5"/>
                <a:gd name="T4" fmla="*/ 0 w 6"/>
                <a:gd name="T5" fmla="*/ 4 h 5"/>
                <a:gd name="T6" fmla="*/ 3 w 6"/>
                <a:gd name="T7" fmla="*/ 5 h 5"/>
                <a:gd name="T8" fmla="*/ 6 w 6"/>
                <a:gd name="T9" fmla="*/ 4 h 5"/>
                <a:gd name="T10" fmla="*/ 5 w 6"/>
                <a:gd name="T11" fmla="*/ 0 h 5"/>
                <a:gd name="T12" fmla="*/ 3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3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3" y="5"/>
                  </a:lnTo>
                  <a:lnTo>
                    <a:pt x="6" y="4"/>
                  </a:lnTo>
                  <a:lnTo>
                    <a:pt x="5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1250">
              <a:extLst>
                <a:ext uri="{FF2B5EF4-FFF2-40B4-BE49-F238E27FC236}">
                  <a16:creationId xmlns:a16="http://schemas.microsoft.com/office/drawing/2014/main" id="{112B63E5-C07A-2A51-6476-91B99EA43B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1" y="1527"/>
              <a:ext cx="4" cy="5"/>
            </a:xfrm>
            <a:custGeom>
              <a:avLst/>
              <a:gdLst>
                <a:gd name="T0" fmla="*/ 13 w 20"/>
                <a:gd name="T1" fmla="*/ 5 h 22"/>
                <a:gd name="T2" fmla="*/ 12 w 20"/>
                <a:gd name="T3" fmla="*/ 5 h 22"/>
                <a:gd name="T4" fmla="*/ 12 w 20"/>
                <a:gd name="T5" fmla="*/ 6 h 22"/>
                <a:gd name="T6" fmla="*/ 12 w 20"/>
                <a:gd name="T7" fmla="*/ 9 h 22"/>
                <a:gd name="T8" fmla="*/ 9 w 20"/>
                <a:gd name="T9" fmla="*/ 12 h 22"/>
                <a:gd name="T10" fmla="*/ 3 w 20"/>
                <a:gd name="T11" fmla="*/ 15 h 22"/>
                <a:gd name="T12" fmla="*/ 2 w 20"/>
                <a:gd name="T13" fmla="*/ 16 h 22"/>
                <a:gd name="T14" fmla="*/ 3 w 20"/>
                <a:gd name="T15" fmla="*/ 16 h 22"/>
                <a:gd name="T16" fmla="*/ 6 w 20"/>
                <a:gd name="T17" fmla="*/ 15 h 22"/>
                <a:gd name="T18" fmla="*/ 10 w 20"/>
                <a:gd name="T19" fmla="*/ 15 h 22"/>
                <a:gd name="T20" fmla="*/ 17 w 20"/>
                <a:gd name="T21" fmla="*/ 12 h 22"/>
                <a:gd name="T22" fmla="*/ 20 w 20"/>
                <a:gd name="T23" fmla="*/ 11 h 22"/>
                <a:gd name="T24" fmla="*/ 20 w 20"/>
                <a:gd name="T25" fmla="*/ 12 h 22"/>
                <a:gd name="T26" fmla="*/ 20 w 20"/>
                <a:gd name="T27" fmla="*/ 16 h 22"/>
                <a:gd name="T28" fmla="*/ 14 w 20"/>
                <a:gd name="T29" fmla="*/ 22 h 22"/>
                <a:gd name="T30" fmla="*/ 10 w 20"/>
                <a:gd name="T31" fmla="*/ 22 h 22"/>
                <a:gd name="T32" fmla="*/ 10 w 20"/>
                <a:gd name="T33" fmla="*/ 20 h 22"/>
                <a:gd name="T34" fmla="*/ 9 w 20"/>
                <a:gd name="T35" fmla="*/ 17 h 22"/>
                <a:gd name="T36" fmla="*/ 9 w 20"/>
                <a:gd name="T37" fmla="*/ 19 h 22"/>
                <a:gd name="T38" fmla="*/ 6 w 20"/>
                <a:gd name="T39" fmla="*/ 19 h 22"/>
                <a:gd name="T40" fmla="*/ 3 w 20"/>
                <a:gd name="T41" fmla="*/ 17 h 22"/>
                <a:gd name="T42" fmla="*/ 2 w 20"/>
                <a:gd name="T43" fmla="*/ 17 h 22"/>
                <a:gd name="T44" fmla="*/ 0 w 20"/>
                <a:gd name="T45" fmla="*/ 15 h 22"/>
                <a:gd name="T46" fmla="*/ 1 w 20"/>
                <a:gd name="T47" fmla="*/ 12 h 22"/>
                <a:gd name="T48" fmla="*/ 2 w 20"/>
                <a:gd name="T49" fmla="*/ 8 h 22"/>
                <a:gd name="T50" fmla="*/ 6 w 20"/>
                <a:gd name="T51" fmla="*/ 4 h 22"/>
                <a:gd name="T52" fmla="*/ 8 w 20"/>
                <a:gd name="T53" fmla="*/ 0 h 22"/>
                <a:gd name="T54" fmla="*/ 10 w 20"/>
                <a:gd name="T55" fmla="*/ 0 h 22"/>
                <a:gd name="T56" fmla="*/ 12 w 20"/>
                <a:gd name="T57" fmla="*/ 2 h 22"/>
                <a:gd name="T58" fmla="*/ 13 w 20"/>
                <a:gd name="T59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" h="22">
                  <a:moveTo>
                    <a:pt x="13" y="5"/>
                  </a:moveTo>
                  <a:lnTo>
                    <a:pt x="12" y="5"/>
                  </a:lnTo>
                  <a:lnTo>
                    <a:pt x="12" y="6"/>
                  </a:lnTo>
                  <a:lnTo>
                    <a:pt x="12" y="9"/>
                  </a:lnTo>
                  <a:lnTo>
                    <a:pt x="9" y="12"/>
                  </a:lnTo>
                  <a:lnTo>
                    <a:pt x="3" y="15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6" y="15"/>
                  </a:lnTo>
                  <a:lnTo>
                    <a:pt x="10" y="15"/>
                  </a:lnTo>
                  <a:lnTo>
                    <a:pt x="17" y="12"/>
                  </a:lnTo>
                  <a:lnTo>
                    <a:pt x="20" y="11"/>
                  </a:lnTo>
                  <a:lnTo>
                    <a:pt x="20" y="12"/>
                  </a:lnTo>
                  <a:lnTo>
                    <a:pt x="20" y="16"/>
                  </a:lnTo>
                  <a:lnTo>
                    <a:pt x="14" y="22"/>
                  </a:lnTo>
                  <a:lnTo>
                    <a:pt x="10" y="22"/>
                  </a:lnTo>
                  <a:lnTo>
                    <a:pt x="10" y="20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6" y="19"/>
                  </a:lnTo>
                  <a:lnTo>
                    <a:pt x="3" y="17"/>
                  </a:lnTo>
                  <a:lnTo>
                    <a:pt x="2" y="17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2" y="8"/>
                  </a:lnTo>
                  <a:lnTo>
                    <a:pt x="6" y="4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3" y="5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1251">
              <a:extLst>
                <a:ext uri="{FF2B5EF4-FFF2-40B4-BE49-F238E27FC236}">
                  <a16:creationId xmlns:a16="http://schemas.microsoft.com/office/drawing/2014/main" id="{A461882D-FED2-8D82-5C8D-A58EF6A0F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" y="1524"/>
              <a:ext cx="6" cy="2"/>
            </a:xfrm>
            <a:custGeom>
              <a:avLst/>
              <a:gdLst>
                <a:gd name="T0" fmla="*/ 17 w 31"/>
                <a:gd name="T1" fmla="*/ 0 h 11"/>
                <a:gd name="T2" fmla="*/ 23 w 31"/>
                <a:gd name="T3" fmla="*/ 0 h 11"/>
                <a:gd name="T4" fmla="*/ 29 w 31"/>
                <a:gd name="T5" fmla="*/ 0 h 11"/>
                <a:gd name="T6" fmla="*/ 31 w 31"/>
                <a:gd name="T7" fmla="*/ 3 h 11"/>
                <a:gd name="T8" fmla="*/ 29 w 31"/>
                <a:gd name="T9" fmla="*/ 5 h 11"/>
                <a:gd name="T10" fmla="*/ 16 w 31"/>
                <a:gd name="T11" fmla="*/ 6 h 11"/>
                <a:gd name="T12" fmla="*/ 10 w 31"/>
                <a:gd name="T13" fmla="*/ 6 h 11"/>
                <a:gd name="T14" fmla="*/ 9 w 31"/>
                <a:gd name="T15" fmla="*/ 9 h 11"/>
                <a:gd name="T16" fmla="*/ 6 w 31"/>
                <a:gd name="T17" fmla="*/ 10 h 11"/>
                <a:gd name="T18" fmla="*/ 5 w 31"/>
                <a:gd name="T19" fmla="*/ 10 h 11"/>
                <a:gd name="T20" fmla="*/ 5 w 31"/>
                <a:gd name="T21" fmla="*/ 11 h 11"/>
                <a:gd name="T22" fmla="*/ 3 w 31"/>
                <a:gd name="T23" fmla="*/ 11 h 11"/>
                <a:gd name="T24" fmla="*/ 0 w 31"/>
                <a:gd name="T25" fmla="*/ 8 h 11"/>
                <a:gd name="T26" fmla="*/ 5 w 31"/>
                <a:gd name="T27" fmla="*/ 5 h 11"/>
                <a:gd name="T28" fmla="*/ 17 w 31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1">
                  <a:moveTo>
                    <a:pt x="17" y="0"/>
                  </a:moveTo>
                  <a:lnTo>
                    <a:pt x="23" y="0"/>
                  </a:lnTo>
                  <a:lnTo>
                    <a:pt x="29" y="0"/>
                  </a:lnTo>
                  <a:lnTo>
                    <a:pt x="31" y="3"/>
                  </a:lnTo>
                  <a:lnTo>
                    <a:pt x="29" y="5"/>
                  </a:lnTo>
                  <a:lnTo>
                    <a:pt x="16" y="6"/>
                  </a:lnTo>
                  <a:lnTo>
                    <a:pt x="10" y="6"/>
                  </a:lnTo>
                  <a:lnTo>
                    <a:pt x="9" y="9"/>
                  </a:lnTo>
                  <a:lnTo>
                    <a:pt x="6" y="10"/>
                  </a:lnTo>
                  <a:lnTo>
                    <a:pt x="5" y="10"/>
                  </a:lnTo>
                  <a:lnTo>
                    <a:pt x="5" y="11"/>
                  </a:lnTo>
                  <a:lnTo>
                    <a:pt x="3" y="11"/>
                  </a:lnTo>
                  <a:lnTo>
                    <a:pt x="0" y="8"/>
                  </a:lnTo>
                  <a:lnTo>
                    <a:pt x="5" y="5"/>
                  </a:lnTo>
                  <a:lnTo>
                    <a:pt x="17" y="0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1252">
              <a:extLst>
                <a:ext uri="{FF2B5EF4-FFF2-40B4-BE49-F238E27FC236}">
                  <a16:creationId xmlns:a16="http://schemas.microsoft.com/office/drawing/2014/main" id="{67DDB98F-5A0D-6180-EC2E-28C2129145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4" y="1524"/>
              <a:ext cx="3" cy="1"/>
            </a:xfrm>
            <a:custGeom>
              <a:avLst/>
              <a:gdLst>
                <a:gd name="T0" fmla="*/ 8 w 12"/>
                <a:gd name="T1" fmla="*/ 0 h 9"/>
                <a:gd name="T2" fmla="*/ 4 w 12"/>
                <a:gd name="T3" fmla="*/ 0 h 9"/>
                <a:gd name="T4" fmla="*/ 4 w 12"/>
                <a:gd name="T5" fmla="*/ 3 h 9"/>
                <a:gd name="T6" fmla="*/ 0 w 12"/>
                <a:gd name="T7" fmla="*/ 6 h 9"/>
                <a:gd name="T8" fmla="*/ 0 w 12"/>
                <a:gd name="T9" fmla="*/ 9 h 9"/>
                <a:gd name="T10" fmla="*/ 5 w 12"/>
                <a:gd name="T11" fmla="*/ 6 h 9"/>
                <a:gd name="T12" fmla="*/ 11 w 12"/>
                <a:gd name="T13" fmla="*/ 5 h 9"/>
                <a:gd name="T14" fmla="*/ 11 w 12"/>
                <a:gd name="T15" fmla="*/ 4 h 9"/>
                <a:gd name="T16" fmla="*/ 12 w 12"/>
                <a:gd name="T17" fmla="*/ 4 h 9"/>
                <a:gd name="T18" fmla="*/ 11 w 12"/>
                <a:gd name="T19" fmla="*/ 1 h 9"/>
                <a:gd name="T20" fmla="*/ 8 w 12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9">
                  <a:moveTo>
                    <a:pt x="8" y="0"/>
                  </a:moveTo>
                  <a:lnTo>
                    <a:pt x="4" y="0"/>
                  </a:lnTo>
                  <a:lnTo>
                    <a:pt x="4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5" y="6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1" y="1"/>
                  </a:lnTo>
                  <a:lnTo>
                    <a:pt x="8" y="0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1253">
              <a:extLst>
                <a:ext uri="{FF2B5EF4-FFF2-40B4-BE49-F238E27FC236}">
                  <a16:creationId xmlns:a16="http://schemas.microsoft.com/office/drawing/2014/main" id="{BE8D4B52-9ADF-0BAC-D5AC-F7BF58BF1B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522"/>
              <a:ext cx="2" cy="3"/>
            </a:xfrm>
            <a:custGeom>
              <a:avLst/>
              <a:gdLst>
                <a:gd name="T0" fmla="*/ 4 w 11"/>
                <a:gd name="T1" fmla="*/ 9 h 17"/>
                <a:gd name="T2" fmla="*/ 3 w 11"/>
                <a:gd name="T3" fmla="*/ 5 h 17"/>
                <a:gd name="T4" fmla="*/ 7 w 11"/>
                <a:gd name="T5" fmla="*/ 3 h 17"/>
                <a:gd name="T6" fmla="*/ 9 w 11"/>
                <a:gd name="T7" fmla="*/ 0 h 17"/>
                <a:gd name="T8" fmla="*/ 10 w 11"/>
                <a:gd name="T9" fmla="*/ 4 h 17"/>
                <a:gd name="T10" fmla="*/ 9 w 11"/>
                <a:gd name="T11" fmla="*/ 8 h 17"/>
                <a:gd name="T12" fmla="*/ 11 w 11"/>
                <a:gd name="T13" fmla="*/ 13 h 17"/>
                <a:gd name="T14" fmla="*/ 10 w 11"/>
                <a:gd name="T15" fmla="*/ 15 h 17"/>
                <a:gd name="T16" fmla="*/ 5 w 11"/>
                <a:gd name="T17" fmla="*/ 17 h 17"/>
                <a:gd name="T18" fmla="*/ 2 w 11"/>
                <a:gd name="T19" fmla="*/ 17 h 17"/>
                <a:gd name="T20" fmla="*/ 0 w 11"/>
                <a:gd name="T21" fmla="*/ 17 h 17"/>
                <a:gd name="T22" fmla="*/ 0 w 11"/>
                <a:gd name="T23" fmla="*/ 16 h 17"/>
                <a:gd name="T24" fmla="*/ 3 w 11"/>
                <a:gd name="T25" fmla="*/ 15 h 17"/>
                <a:gd name="T26" fmla="*/ 4 w 11"/>
                <a:gd name="T27" fmla="*/ 11 h 17"/>
                <a:gd name="T28" fmla="*/ 4 w 11"/>
                <a:gd name="T2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7">
                  <a:moveTo>
                    <a:pt x="4" y="9"/>
                  </a:moveTo>
                  <a:lnTo>
                    <a:pt x="3" y="5"/>
                  </a:lnTo>
                  <a:lnTo>
                    <a:pt x="7" y="3"/>
                  </a:lnTo>
                  <a:lnTo>
                    <a:pt x="9" y="0"/>
                  </a:lnTo>
                  <a:lnTo>
                    <a:pt x="10" y="4"/>
                  </a:lnTo>
                  <a:lnTo>
                    <a:pt x="9" y="8"/>
                  </a:lnTo>
                  <a:lnTo>
                    <a:pt x="11" y="13"/>
                  </a:lnTo>
                  <a:lnTo>
                    <a:pt x="10" y="15"/>
                  </a:lnTo>
                  <a:lnTo>
                    <a:pt x="5" y="17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3" y="15"/>
                  </a:lnTo>
                  <a:lnTo>
                    <a:pt x="4" y="11"/>
                  </a:lnTo>
                  <a:lnTo>
                    <a:pt x="4" y="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1254">
              <a:extLst>
                <a:ext uri="{FF2B5EF4-FFF2-40B4-BE49-F238E27FC236}">
                  <a16:creationId xmlns:a16="http://schemas.microsoft.com/office/drawing/2014/main" id="{8FBA8E72-4859-5515-87CE-C03687F43F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8" y="1525"/>
              <a:ext cx="2" cy="3"/>
            </a:xfrm>
            <a:custGeom>
              <a:avLst/>
              <a:gdLst>
                <a:gd name="T0" fmla="*/ 8 w 8"/>
                <a:gd name="T1" fmla="*/ 3 h 15"/>
                <a:gd name="T2" fmla="*/ 8 w 8"/>
                <a:gd name="T3" fmla="*/ 0 h 15"/>
                <a:gd name="T4" fmla="*/ 7 w 8"/>
                <a:gd name="T5" fmla="*/ 0 h 15"/>
                <a:gd name="T6" fmla="*/ 5 w 8"/>
                <a:gd name="T7" fmla="*/ 1 h 15"/>
                <a:gd name="T8" fmla="*/ 1 w 8"/>
                <a:gd name="T9" fmla="*/ 9 h 15"/>
                <a:gd name="T10" fmla="*/ 0 w 8"/>
                <a:gd name="T11" fmla="*/ 15 h 15"/>
                <a:gd name="T12" fmla="*/ 2 w 8"/>
                <a:gd name="T13" fmla="*/ 14 h 15"/>
                <a:gd name="T14" fmla="*/ 4 w 8"/>
                <a:gd name="T15" fmla="*/ 10 h 15"/>
                <a:gd name="T16" fmla="*/ 8 w 8"/>
                <a:gd name="T17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5">
                  <a:moveTo>
                    <a:pt x="8" y="3"/>
                  </a:moveTo>
                  <a:lnTo>
                    <a:pt x="8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1" y="9"/>
                  </a:lnTo>
                  <a:lnTo>
                    <a:pt x="0" y="15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8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1255">
              <a:extLst>
                <a:ext uri="{FF2B5EF4-FFF2-40B4-BE49-F238E27FC236}">
                  <a16:creationId xmlns:a16="http://schemas.microsoft.com/office/drawing/2014/main" id="{37516B93-979A-3EE7-9E0E-1D9C52CD9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2" y="1522"/>
              <a:ext cx="1" cy="2"/>
            </a:xfrm>
            <a:custGeom>
              <a:avLst/>
              <a:gdLst>
                <a:gd name="T0" fmla="*/ 0 w 8"/>
                <a:gd name="T1" fmla="*/ 4 h 6"/>
                <a:gd name="T2" fmla="*/ 1 w 8"/>
                <a:gd name="T3" fmla="*/ 6 h 6"/>
                <a:gd name="T4" fmla="*/ 4 w 8"/>
                <a:gd name="T5" fmla="*/ 6 h 6"/>
                <a:gd name="T6" fmla="*/ 8 w 8"/>
                <a:gd name="T7" fmla="*/ 5 h 6"/>
                <a:gd name="T8" fmla="*/ 8 w 8"/>
                <a:gd name="T9" fmla="*/ 1 h 6"/>
                <a:gd name="T10" fmla="*/ 5 w 8"/>
                <a:gd name="T11" fmla="*/ 0 h 6"/>
                <a:gd name="T12" fmla="*/ 1 w 8"/>
                <a:gd name="T13" fmla="*/ 0 h 6"/>
                <a:gd name="T14" fmla="*/ 0 w 8"/>
                <a:gd name="T1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0" y="4"/>
                  </a:moveTo>
                  <a:lnTo>
                    <a:pt x="1" y="6"/>
                  </a:lnTo>
                  <a:lnTo>
                    <a:pt x="4" y="6"/>
                  </a:lnTo>
                  <a:lnTo>
                    <a:pt x="8" y="5"/>
                  </a:lnTo>
                  <a:lnTo>
                    <a:pt x="8" y="1"/>
                  </a:lnTo>
                  <a:lnTo>
                    <a:pt x="5" y="0"/>
                  </a:lnTo>
                  <a:lnTo>
                    <a:pt x="1" y="0"/>
                  </a:lnTo>
                  <a:lnTo>
                    <a:pt x="0" y="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1256">
              <a:extLst>
                <a:ext uri="{FF2B5EF4-FFF2-40B4-BE49-F238E27FC236}">
                  <a16:creationId xmlns:a16="http://schemas.microsoft.com/office/drawing/2014/main" id="{B961ED1E-340C-4619-24A0-F4B50FD00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" y="1540"/>
              <a:ext cx="2" cy="2"/>
            </a:xfrm>
            <a:custGeom>
              <a:avLst/>
              <a:gdLst>
                <a:gd name="T0" fmla="*/ 4 w 10"/>
                <a:gd name="T1" fmla="*/ 2 h 10"/>
                <a:gd name="T2" fmla="*/ 0 w 10"/>
                <a:gd name="T3" fmla="*/ 0 h 10"/>
                <a:gd name="T4" fmla="*/ 0 w 10"/>
                <a:gd name="T5" fmla="*/ 6 h 10"/>
                <a:gd name="T6" fmla="*/ 0 w 10"/>
                <a:gd name="T7" fmla="*/ 9 h 10"/>
                <a:gd name="T8" fmla="*/ 1 w 10"/>
                <a:gd name="T9" fmla="*/ 10 h 10"/>
                <a:gd name="T10" fmla="*/ 4 w 10"/>
                <a:gd name="T11" fmla="*/ 10 h 10"/>
                <a:gd name="T12" fmla="*/ 7 w 10"/>
                <a:gd name="T13" fmla="*/ 9 h 10"/>
                <a:gd name="T14" fmla="*/ 9 w 10"/>
                <a:gd name="T15" fmla="*/ 6 h 10"/>
                <a:gd name="T16" fmla="*/ 10 w 10"/>
                <a:gd name="T17" fmla="*/ 4 h 10"/>
                <a:gd name="T18" fmla="*/ 7 w 10"/>
                <a:gd name="T19" fmla="*/ 2 h 10"/>
                <a:gd name="T20" fmla="*/ 4 w 10"/>
                <a:gd name="T2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0">
                  <a:moveTo>
                    <a:pt x="4" y="2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10"/>
                  </a:lnTo>
                  <a:lnTo>
                    <a:pt x="4" y="10"/>
                  </a:lnTo>
                  <a:lnTo>
                    <a:pt x="7" y="9"/>
                  </a:lnTo>
                  <a:lnTo>
                    <a:pt x="9" y="6"/>
                  </a:lnTo>
                  <a:lnTo>
                    <a:pt x="10" y="4"/>
                  </a:lnTo>
                  <a:lnTo>
                    <a:pt x="7" y="2"/>
                  </a:lnTo>
                  <a:lnTo>
                    <a:pt x="4" y="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1257">
              <a:extLst>
                <a:ext uri="{FF2B5EF4-FFF2-40B4-BE49-F238E27FC236}">
                  <a16:creationId xmlns:a16="http://schemas.microsoft.com/office/drawing/2014/main" id="{1BDDEA05-433C-C306-26B3-5ED623C6B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1519"/>
              <a:ext cx="1" cy="2"/>
            </a:xfrm>
            <a:custGeom>
              <a:avLst/>
              <a:gdLst>
                <a:gd name="T0" fmla="*/ 6 w 8"/>
                <a:gd name="T1" fmla="*/ 11 h 13"/>
                <a:gd name="T2" fmla="*/ 6 w 8"/>
                <a:gd name="T3" fmla="*/ 6 h 13"/>
                <a:gd name="T4" fmla="*/ 8 w 8"/>
                <a:gd name="T5" fmla="*/ 4 h 13"/>
                <a:gd name="T6" fmla="*/ 6 w 8"/>
                <a:gd name="T7" fmla="*/ 0 h 13"/>
                <a:gd name="T8" fmla="*/ 2 w 8"/>
                <a:gd name="T9" fmla="*/ 1 h 13"/>
                <a:gd name="T10" fmla="*/ 2 w 8"/>
                <a:gd name="T11" fmla="*/ 5 h 13"/>
                <a:gd name="T12" fmla="*/ 1 w 8"/>
                <a:gd name="T13" fmla="*/ 11 h 13"/>
                <a:gd name="T14" fmla="*/ 0 w 8"/>
                <a:gd name="T15" fmla="*/ 13 h 13"/>
                <a:gd name="T16" fmla="*/ 2 w 8"/>
                <a:gd name="T17" fmla="*/ 13 h 13"/>
                <a:gd name="T18" fmla="*/ 6 w 8"/>
                <a:gd name="T1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3">
                  <a:moveTo>
                    <a:pt x="6" y="11"/>
                  </a:moveTo>
                  <a:lnTo>
                    <a:pt x="6" y="6"/>
                  </a:lnTo>
                  <a:lnTo>
                    <a:pt x="8" y="4"/>
                  </a:lnTo>
                  <a:lnTo>
                    <a:pt x="6" y="0"/>
                  </a:lnTo>
                  <a:lnTo>
                    <a:pt x="2" y="1"/>
                  </a:lnTo>
                  <a:lnTo>
                    <a:pt x="2" y="5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2" y="13"/>
                  </a:lnTo>
                  <a:lnTo>
                    <a:pt x="6" y="1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1258">
              <a:extLst>
                <a:ext uri="{FF2B5EF4-FFF2-40B4-BE49-F238E27FC236}">
                  <a16:creationId xmlns:a16="http://schemas.microsoft.com/office/drawing/2014/main" id="{2AF524AC-BFA7-EEA7-81A4-B3F165C55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9" y="1521"/>
              <a:ext cx="3" cy="2"/>
            </a:xfrm>
            <a:custGeom>
              <a:avLst/>
              <a:gdLst>
                <a:gd name="T0" fmla="*/ 14 w 14"/>
                <a:gd name="T1" fmla="*/ 9 h 10"/>
                <a:gd name="T2" fmla="*/ 13 w 14"/>
                <a:gd name="T3" fmla="*/ 9 h 10"/>
                <a:gd name="T4" fmla="*/ 12 w 14"/>
                <a:gd name="T5" fmla="*/ 9 h 10"/>
                <a:gd name="T6" fmla="*/ 12 w 14"/>
                <a:gd name="T7" fmla="*/ 10 h 10"/>
                <a:gd name="T8" fmla="*/ 9 w 14"/>
                <a:gd name="T9" fmla="*/ 9 h 10"/>
                <a:gd name="T10" fmla="*/ 7 w 14"/>
                <a:gd name="T11" fmla="*/ 9 h 10"/>
                <a:gd name="T12" fmla="*/ 1 w 14"/>
                <a:gd name="T13" fmla="*/ 6 h 10"/>
                <a:gd name="T14" fmla="*/ 0 w 14"/>
                <a:gd name="T15" fmla="*/ 5 h 10"/>
                <a:gd name="T16" fmla="*/ 0 w 14"/>
                <a:gd name="T17" fmla="*/ 3 h 10"/>
                <a:gd name="T18" fmla="*/ 3 w 14"/>
                <a:gd name="T19" fmla="*/ 1 h 10"/>
                <a:gd name="T20" fmla="*/ 6 w 14"/>
                <a:gd name="T21" fmla="*/ 0 h 10"/>
                <a:gd name="T22" fmla="*/ 12 w 14"/>
                <a:gd name="T23" fmla="*/ 3 h 10"/>
                <a:gd name="T24" fmla="*/ 14 w 14"/>
                <a:gd name="T25" fmla="*/ 5 h 10"/>
                <a:gd name="T26" fmla="*/ 14 w 14"/>
                <a:gd name="T27" fmla="*/ 6 h 10"/>
                <a:gd name="T28" fmla="*/ 14 w 14"/>
                <a:gd name="T2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10">
                  <a:moveTo>
                    <a:pt x="14" y="9"/>
                  </a:move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9" y="9"/>
                  </a:lnTo>
                  <a:lnTo>
                    <a:pt x="7" y="9"/>
                  </a:lnTo>
                  <a:lnTo>
                    <a:pt x="1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lnTo>
                    <a:pt x="12" y="3"/>
                  </a:lnTo>
                  <a:lnTo>
                    <a:pt x="14" y="5"/>
                  </a:lnTo>
                  <a:lnTo>
                    <a:pt x="14" y="6"/>
                  </a:lnTo>
                  <a:lnTo>
                    <a:pt x="14" y="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1259">
              <a:extLst>
                <a:ext uri="{FF2B5EF4-FFF2-40B4-BE49-F238E27FC236}">
                  <a16:creationId xmlns:a16="http://schemas.microsoft.com/office/drawing/2014/main" id="{92A5C653-15FF-7821-2C58-47838B29C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540"/>
              <a:ext cx="3" cy="2"/>
            </a:xfrm>
            <a:custGeom>
              <a:avLst/>
              <a:gdLst>
                <a:gd name="T0" fmla="*/ 13 w 15"/>
                <a:gd name="T1" fmla="*/ 8 h 11"/>
                <a:gd name="T2" fmla="*/ 15 w 15"/>
                <a:gd name="T3" fmla="*/ 5 h 11"/>
                <a:gd name="T4" fmla="*/ 14 w 15"/>
                <a:gd name="T5" fmla="*/ 4 h 11"/>
                <a:gd name="T6" fmla="*/ 9 w 15"/>
                <a:gd name="T7" fmla="*/ 0 h 11"/>
                <a:gd name="T8" fmla="*/ 6 w 15"/>
                <a:gd name="T9" fmla="*/ 2 h 11"/>
                <a:gd name="T10" fmla="*/ 2 w 15"/>
                <a:gd name="T11" fmla="*/ 3 h 11"/>
                <a:gd name="T12" fmla="*/ 0 w 15"/>
                <a:gd name="T13" fmla="*/ 6 h 11"/>
                <a:gd name="T14" fmla="*/ 2 w 15"/>
                <a:gd name="T15" fmla="*/ 10 h 11"/>
                <a:gd name="T16" fmla="*/ 3 w 15"/>
                <a:gd name="T17" fmla="*/ 10 h 11"/>
                <a:gd name="T18" fmla="*/ 6 w 15"/>
                <a:gd name="T19" fmla="*/ 11 h 11"/>
                <a:gd name="T20" fmla="*/ 9 w 15"/>
                <a:gd name="T21" fmla="*/ 10 h 11"/>
                <a:gd name="T22" fmla="*/ 13 w 15"/>
                <a:gd name="T2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11">
                  <a:moveTo>
                    <a:pt x="13" y="8"/>
                  </a:moveTo>
                  <a:lnTo>
                    <a:pt x="15" y="5"/>
                  </a:lnTo>
                  <a:lnTo>
                    <a:pt x="14" y="4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2" y="10"/>
                  </a:lnTo>
                  <a:lnTo>
                    <a:pt x="3" y="10"/>
                  </a:lnTo>
                  <a:lnTo>
                    <a:pt x="6" y="11"/>
                  </a:lnTo>
                  <a:lnTo>
                    <a:pt x="9" y="10"/>
                  </a:lnTo>
                  <a:lnTo>
                    <a:pt x="13" y="8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1260">
              <a:extLst>
                <a:ext uri="{FF2B5EF4-FFF2-40B4-BE49-F238E27FC236}">
                  <a16:creationId xmlns:a16="http://schemas.microsoft.com/office/drawing/2014/main" id="{2378167F-D2C4-A452-7340-D2BA53E379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7" y="1533"/>
              <a:ext cx="3" cy="2"/>
            </a:xfrm>
            <a:custGeom>
              <a:avLst/>
              <a:gdLst>
                <a:gd name="T0" fmla="*/ 18 w 18"/>
                <a:gd name="T1" fmla="*/ 4 h 9"/>
                <a:gd name="T2" fmla="*/ 13 w 18"/>
                <a:gd name="T3" fmla="*/ 9 h 9"/>
                <a:gd name="T4" fmla="*/ 10 w 18"/>
                <a:gd name="T5" fmla="*/ 9 h 9"/>
                <a:gd name="T6" fmla="*/ 6 w 18"/>
                <a:gd name="T7" fmla="*/ 8 h 9"/>
                <a:gd name="T8" fmla="*/ 2 w 18"/>
                <a:gd name="T9" fmla="*/ 9 h 9"/>
                <a:gd name="T10" fmla="*/ 0 w 18"/>
                <a:gd name="T11" fmla="*/ 7 h 9"/>
                <a:gd name="T12" fmla="*/ 2 w 18"/>
                <a:gd name="T13" fmla="*/ 5 h 9"/>
                <a:gd name="T14" fmla="*/ 6 w 18"/>
                <a:gd name="T15" fmla="*/ 3 h 9"/>
                <a:gd name="T16" fmla="*/ 10 w 18"/>
                <a:gd name="T17" fmla="*/ 2 h 9"/>
                <a:gd name="T18" fmla="*/ 12 w 18"/>
                <a:gd name="T19" fmla="*/ 0 h 9"/>
                <a:gd name="T20" fmla="*/ 17 w 18"/>
                <a:gd name="T21" fmla="*/ 2 h 9"/>
                <a:gd name="T22" fmla="*/ 18 w 18"/>
                <a:gd name="T2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9">
                  <a:moveTo>
                    <a:pt x="18" y="4"/>
                  </a:moveTo>
                  <a:lnTo>
                    <a:pt x="13" y="9"/>
                  </a:lnTo>
                  <a:lnTo>
                    <a:pt x="10" y="9"/>
                  </a:lnTo>
                  <a:lnTo>
                    <a:pt x="6" y="8"/>
                  </a:lnTo>
                  <a:lnTo>
                    <a:pt x="2" y="9"/>
                  </a:lnTo>
                  <a:lnTo>
                    <a:pt x="0" y="7"/>
                  </a:lnTo>
                  <a:lnTo>
                    <a:pt x="2" y="5"/>
                  </a:lnTo>
                  <a:lnTo>
                    <a:pt x="6" y="3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7" y="2"/>
                  </a:lnTo>
                  <a:lnTo>
                    <a:pt x="18" y="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1261">
              <a:extLst>
                <a:ext uri="{FF2B5EF4-FFF2-40B4-BE49-F238E27FC236}">
                  <a16:creationId xmlns:a16="http://schemas.microsoft.com/office/drawing/2014/main" id="{DE4A0EB8-1055-FC8F-0302-DF4E71F6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" y="1545"/>
              <a:ext cx="2" cy="2"/>
            </a:xfrm>
            <a:custGeom>
              <a:avLst/>
              <a:gdLst>
                <a:gd name="T0" fmla="*/ 6 w 10"/>
                <a:gd name="T1" fmla="*/ 3 h 8"/>
                <a:gd name="T2" fmla="*/ 10 w 10"/>
                <a:gd name="T3" fmla="*/ 3 h 8"/>
                <a:gd name="T4" fmla="*/ 10 w 10"/>
                <a:gd name="T5" fmla="*/ 5 h 8"/>
                <a:gd name="T6" fmla="*/ 9 w 10"/>
                <a:gd name="T7" fmla="*/ 5 h 8"/>
                <a:gd name="T8" fmla="*/ 9 w 10"/>
                <a:gd name="T9" fmla="*/ 6 h 8"/>
                <a:gd name="T10" fmla="*/ 7 w 10"/>
                <a:gd name="T11" fmla="*/ 6 h 8"/>
                <a:gd name="T12" fmla="*/ 7 w 10"/>
                <a:gd name="T13" fmla="*/ 8 h 8"/>
                <a:gd name="T14" fmla="*/ 4 w 10"/>
                <a:gd name="T15" fmla="*/ 6 h 8"/>
                <a:gd name="T16" fmla="*/ 0 w 10"/>
                <a:gd name="T17" fmla="*/ 3 h 8"/>
                <a:gd name="T18" fmla="*/ 1 w 10"/>
                <a:gd name="T19" fmla="*/ 0 h 8"/>
                <a:gd name="T20" fmla="*/ 4 w 10"/>
                <a:gd name="T21" fmla="*/ 1 h 8"/>
                <a:gd name="T22" fmla="*/ 6 w 10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8">
                  <a:moveTo>
                    <a:pt x="6" y="3"/>
                  </a:moveTo>
                  <a:lnTo>
                    <a:pt x="10" y="3"/>
                  </a:lnTo>
                  <a:lnTo>
                    <a:pt x="10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7" y="6"/>
                  </a:lnTo>
                  <a:lnTo>
                    <a:pt x="7" y="8"/>
                  </a:lnTo>
                  <a:lnTo>
                    <a:pt x="4" y="6"/>
                  </a:lnTo>
                  <a:lnTo>
                    <a:pt x="0" y="3"/>
                  </a:lnTo>
                  <a:lnTo>
                    <a:pt x="1" y="0"/>
                  </a:lnTo>
                  <a:lnTo>
                    <a:pt x="4" y="1"/>
                  </a:lnTo>
                  <a:lnTo>
                    <a:pt x="6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1262">
              <a:extLst>
                <a:ext uri="{FF2B5EF4-FFF2-40B4-BE49-F238E27FC236}">
                  <a16:creationId xmlns:a16="http://schemas.microsoft.com/office/drawing/2014/main" id="{984012B9-FAD8-2FC0-772C-FE637C46B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4" y="1530"/>
              <a:ext cx="2" cy="1"/>
            </a:xfrm>
            <a:custGeom>
              <a:avLst/>
              <a:gdLst>
                <a:gd name="T0" fmla="*/ 0 w 6"/>
                <a:gd name="T1" fmla="*/ 4 h 5"/>
                <a:gd name="T2" fmla="*/ 3 w 6"/>
                <a:gd name="T3" fmla="*/ 5 h 5"/>
                <a:gd name="T4" fmla="*/ 6 w 6"/>
                <a:gd name="T5" fmla="*/ 4 h 5"/>
                <a:gd name="T6" fmla="*/ 5 w 6"/>
                <a:gd name="T7" fmla="*/ 0 h 5"/>
                <a:gd name="T8" fmla="*/ 3 w 6"/>
                <a:gd name="T9" fmla="*/ 0 h 5"/>
                <a:gd name="T10" fmla="*/ 0 w 6"/>
                <a:gd name="T11" fmla="*/ 0 h 5"/>
                <a:gd name="T12" fmla="*/ 0 w 6"/>
                <a:gd name="T1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4"/>
                  </a:moveTo>
                  <a:lnTo>
                    <a:pt x="3" y="5"/>
                  </a:lnTo>
                  <a:lnTo>
                    <a:pt x="6" y="4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1263">
              <a:extLst>
                <a:ext uri="{FF2B5EF4-FFF2-40B4-BE49-F238E27FC236}">
                  <a16:creationId xmlns:a16="http://schemas.microsoft.com/office/drawing/2014/main" id="{B720A82B-518B-FBDF-D57B-E312FBBD6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546"/>
              <a:ext cx="3" cy="1"/>
            </a:xfrm>
            <a:custGeom>
              <a:avLst/>
              <a:gdLst>
                <a:gd name="T0" fmla="*/ 3 w 12"/>
                <a:gd name="T1" fmla="*/ 3 h 7"/>
                <a:gd name="T2" fmla="*/ 0 w 12"/>
                <a:gd name="T3" fmla="*/ 5 h 7"/>
                <a:gd name="T4" fmla="*/ 2 w 12"/>
                <a:gd name="T5" fmla="*/ 7 h 7"/>
                <a:gd name="T6" fmla="*/ 4 w 12"/>
                <a:gd name="T7" fmla="*/ 7 h 7"/>
                <a:gd name="T8" fmla="*/ 6 w 12"/>
                <a:gd name="T9" fmla="*/ 5 h 7"/>
                <a:gd name="T10" fmla="*/ 10 w 12"/>
                <a:gd name="T11" fmla="*/ 5 h 7"/>
                <a:gd name="T12" fmla="*/ 12 w 12"/>
                <a:gd name="T13" fmla="*/ 0 h 7"/>
                <a:gd name="T14" fmla="*/ 8 w 12"/>
                <a:gd name="T15" fmla="*/ 2 h 7"/>
                <a:gd name="T16" fmla="*/ 3 w 12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">
                  <a:moveTo>
                    <a:pt x="3" y="3"/>
                  </a:moveTo>
                  <a:lnTo>
                    <a:pt x="0" y="5"/>
                  </a:lnTo>
                  <a:lnTo>
                    <a:pt x="2" y="7"/>
                  </a:lnTo>
                  <a:lnTo>
                    <a:pt x="4" y="7"/>
                  </a:lnTo>
                  <a:lnTo>
                    <a:pt x="6" y="5"/>
                  </a:lnTo>
                  <a:lnTo>
                    <a:pt x="10" y="5"/>
                  </a:lnTo>
                  <a:lnTo>
                    <a:pt x="12" y="0"/>
                  </a:lnTo>
                  <a:lnTo>
                    <a:pt x="8" y="2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1264">
              <a:extLst>
                <a:ext uri="{FF2B5EF4-FFF2-40B4-BE49-F238E27FC236}">
                  <a16:creationId xmlns:a16="http://schemas.microsoft.com/office/drawing/2014/main" id="{B5A19E50-E54A-FAC7-9678-1510BDDFE5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546"/>
              <a:ext cx="3" cy="1"/>
            </a:xfrm>
            <a:custGeom>
              <a:avLst/>
              <a:gdLst>
                <a:gd name="T0" fmla="*/ 3 w 12"/>
                <a:gd name="T1" fmla="*/ 3 h 7"/>
                <a:gd name="T2" fmla="*/ 8 w 12"/>
                <a:gd name="T3" fmla="*/ 2 h 7"/>
                <a:gd name="T4" fmla="*/ 12 w 12"/>
                <a:gd name="T5" fmla="*/ 0 h 7"/>
                <a:gd name="T6" fmla="*/ 10 w 12"/>
                <a:gd name="T7" fmla="*/ 5 h 7"/>
                <a:gd name="T8" fmla="*/ 6 w 12"/>
                <a:gd name="T9" fmla="*/ 5 h 7"/>
                <a:gd name="T10" fmla="*/ 4 w 12"/>
                <a:gd name="T11" fmla="*/ 7 h 7"/>
                <a:gd name="T12" fmla="*/ 2 w 12"/>
                <a:gd name="T13" fmla="*/ 7 h 7"/>
                <a:gd name="T14" fmla="*/ 0 w 12"/>
                <a:gd name="T15" fmla="*/ 5 h 7"/>
                <a:gd name="T16" fmla="*/ 3 w 12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">
                  <a:moveTo>
                    <a:pt x="3" y="3"/>
                  </a:moveTo>
                  <a:lnTo>
                    <a:pt x="8" y="2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6" y="5"/>
                  </a:lnTo>
                  <a:lnTo>
                    <a:pt x="4" y="7"/>
                  </a:lnTo>
                  <a:lnTo>
                    <a:pt x="2" y="7"/>
                  </a:lnTo>
                  <a:lnTo>
                    <a:pt x="0" y="5"/>
                  </a:lnTo>
                  <a:lnTo>
                    <a:pt x="3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1265">
              <a:extLst>
                <a:ext uri="{FF2B5EF4-FFF2-40B4-BE49-F238E27FC236}">
                  <a16:creationId xmlns:a16="http://schemas.microsoft.com/office/drawing/2014/main" id="{24736350-8178-C809-16BD-98CBAD649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6" y="960"/>
              <a:ext cx="40" cy="13"/>
            </a:xfrm>
            <a:custGeom>
              <a:avLst/>
              <a:gdLst>
                <a:gd name="T0" fmla="*/ 181 w 204"/>
                <a:gd name="T1" fmla="*/ 55 h 62"/>
                <a:gd name="T2" fmla="*/ 184 w 204"/>
                <a:gd name="T3" fmla="*/ 58 h 62"/>
                <a:gd name="T4" fmla="*/ 196 w 204"/>
                <a:gd name="T5" fmla="*/ 55 h 62"/>
                <a:gd name="T6" fmla="*/ 198 w 204"/>
                <a:gd name="T7" fmla="*/ 56 h 62"/>
                <a:gd name="T8" fmla="*/ 200 w 204"/>
                <a:gd name="T9" fmla="*/ 55 h 62"/>
                <a:gd name="T10" fmla="*/ 184 w 204"/>
                <a:gd name="T11" fmla="*/ 50 h 62"/>
                <a:gd name="T12" fmla="*/ 183 w 204"/>
                <a:gd name="T13" fmla="*/ 52 h 62"/>
                <a:gd name="T14" fmla="*/ 83 w 204"/>
                <a:gd name="T15" fmla="*/ 29 h 62"/>
                <a:gd name="T16" fmla="*/ 76 w 204"/>
                <a:gd name="T17" fmla="*/ 23 h 62"/>
                <a:gd name="T18" fmla="*/ 81 w 204"/>
                <a:gd name="T19" fmla="*/ 9 h 62"/>
                <a:gd name="T20" fmla="*/ 87 w 204"/>
                <a:gd name="T21" fmla="*/ 5 h 62"/>
                <a:gd name="T22" fmla="*/ 100 w 204"/>
                <a:gd name="T23" fmla="*/ 4 h 62"/>
                <a:gd name="T24" fmla="*/ 204 w 204"/>
                <a:gd name="T25" fmla="*/ 32 h 62"/>
                <a:gd name="T26" fmla="*/ 204 w 204"/>
                <a:gd name="T27" fmla="*/ 29 h 62"/>
                <a:gd name="T28" fmla="*/ 117 w 204"/>
                <a:gd name="T29" fmla="*/ 6 h 62"/>
                <a:gd name="T30" fmla="*/ 100 w 204"/>
                <a:gd name="T31" fmla="*/ 0 h 62"/>
                <a:gd name="T32" fmla="*/ 77 w 204"/>
                <a:gd name="T33" fmla="*/ 4 h 62"/>
                <a:gd name="T34" fmla="*/ 72 w 204"/>
                <a:gd name="T35" fmla="*/ 17 h 62"/>
                <a:gd name="T36" fmla="*/ 61 w 204"/>
                <a:gd name="T37" fmla="*/ 32 h 62"/>
                <a:gd name="T38" fmla="*/ 54 w 204"/>
                <a:gd name="T39" fmla="*/ 28 h 62"/>
                <a:gd name="T40" fmla="*/ 44 w 204"/>
                <a:gd name="T41" fmla="*/ 35 h 62"/>
                <a:gd name="T42" fmla="*/ 28 w 204"/>
                <a:gd name="T43" fmla="*/ 32 h 62"/>
                <a:gd name="T44" fmla="*/ 29 w 204"/>
                <a:gd name="T45" fmla="*/ 28 h 62"/>
                <a:gd name="T46" fmla="*/ 13 w 204"/>
                <a:gd name="T47" fmla="*/ 23 h 62"/>
                <a:gd name="T48" fmla="*/ 14 w 204"/>
                <a:gd name="T49" fmla="*/ 12 h 62"/>
                <a:gd name="T50" fmla="*/ 6 w 204"/>
                <a:gd name="T51" fmla="*/ 16 h 62"/>
                <a:gd name="T52" fmla="*/ 0 w 204"/>
                <a:gd name="T53" fmla="*/ 12 h 62"/>
                <a:gd name="T54" fmla="*/ 1 w 204"/>
                <a:gd name="T55" fmla="*/ 21 h 62"/>
                <a:gd name="T56" fmla="*/ 6 w 204"/>
                <a:gd name="T57" fmla="*/ 21 h 62"/>
                <a:gd name="T58" fmla="*/ 6 w 204"/>
                <a:gd name="T59" fmla="*/ 22 h 62"/>
                <a:gd name="T60" fmla="*/ 17 w 204"/>
                <a:gd name="T61" fmla="*/ 35 h 62"/>
                <a:gd name="T62" fmla="*/ 41 w 204"/>
                <a:gd name="T63" fmla="*/ 41 h 62"/>
                <a:gd name="T64" fmla="*/ 49 w 204"/>
                <a:gd name="T65" fmla="*/ 40 h 62"/>
                <a:gd name="T66" fmla="*/ 60 w 204"/>
                <a:gd name="T67" fmla="*/ 35 h 62"/>
                <a:gd name="T68" fmla="*/ 63 w 204"/>
                <a:gd name="T69" fmla="*/ 32 h 62"/>
                <a:gd name="T70" fmla="*/ 69 w 204"/>
                <a:gd name="T71" fmla="*/ 33 h 62"/>
                <a:gd name="T72" fmla="*/ 69 w 204"/>
                <a:gd name="T73" fmla="*/ 38 h 62"/>
                <a:gd name="T74" fmla="*/ 75 w 204"/>
                <a:gd name="T75" fmla="*/ 49 h 62"/>
                <a:gd name="T76" fmla="*/ 71 w 204"/>
                <a:gd name="T77" fmla="*/ 60 h 62"/>
                <a:gd name="T78" fmla="*/ 78 w 204"/>
                <a:gd name="T79" fmla="*/ 60 h 62"/>
                <a:gd name="T80" fmla="*/ 82 w 204"/>
                <a:gd name="T81" fmla="*/ 62 h 62"/>
                <a:gd name="T82" fmla="*/ 84 w 204"/>
                <a:gd name="T83" fmla="*/ 62 h 62"/>
                <a:gd name="T84" fmla="*/ 81 w 204"/>
                <a:gd name="T85" fmla="*/ 47 h 62"/>
                <a:gd name="T86" fmla="*/ 74 w 204"/>
                <a:gd name="T87" fmla="*/ 33 h 62"/>
                <a:gd name="T88" fmla="*/ 181 w 204"/>
                <a:gd name="T89" fmla="*/ 5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4" h="62">
                  <a:moveTo>
                    <a:pt x="181" y="55"/>
                  </a:moveTo>
                  <a:lnTo>
                    <a:pt x="184" y="58"/>
                  </a:lnTo>
                  <a:lnTo>
                    <a:pt x="196" y="55"/>
                  </a:lnTo>
                  <a:lnTo>
                    <a:pt x="198" y="56"/>
                  </a:lnTo>
                  <a:lnTo>
                    <a:pt x="200" y="55"/>
                  </a:lnTo>
                  <a:lnTo>
                    <a:pt x="184" y="50"/>
                  </a:lnTo>
                  <a:lnTo>
                    <a:pt x="183" y="52"/>
                  </a:lnTo>
                  <a:lnTo>
                    <a:pt x="83" y="29"/>
                  </a:lnTo>
                  <a:lnTo>
                    <a:pt x="76" y="23"/>
                  </a:lnTo>
                  <a:lnTo>
                    <a:pt x="81" y="9"/>
                  </a:lnTo>
                  <a:lnTo>
                    <a:pt x="87" y="5"/>
                  </a:lnTo>
                  <a:lnTo>
                    <a:pt x="100" y="4"/>
                  </a:lnTo>
                  <a:lnTo>
                    <a:pt x="204" y="32"/>
                  </a:lnTo>
                  <a:lnTo>
                    <a:pt x="204" y="29"/>
                  </a:lnTo>
                  <a:lnTo>
                    <a:pt x="117" y="6"/>
                  </a:lnTo>
                  <a:lnTo>
                    <a:pt x="100" y="0"/>
                  </a:lnTo>
                  <a:lnTo>
                    <a:pt x="77" y="4"/>
                  </a:lnTo>
                  <a:lnTo>
                    <a:pt x="72" y="17"/>
                  </a:lnTo>
                  <a:lnTo>
                    <a:pt x="61" y="32"/>
                  </a:lnTo>
                  <a:lnTo>
                    <a:pt x="54" y="28"/>
                  </a:lnTo>
                  <a:lnTo>
                    <a:pt x="44" y="35"/>
                  </a:lnTo>
                  <a:lnTo>
                    <a:pt x="28" y="32"/>
                  </a:lnTo>
                  <a:lnTo>
                    <a:pt x="29" y="28"/>
                  </a:lnTo>
                  <a:lnTo>
                    <a:pt x="13" y="23"/>
                  </a:lnTo>
                  <a:lnTo>
                    <a:pt x="14" y="12"/>
                  </a:lnTo>
                  <a:lnTo>
                    <a:pt x="6" y="16"/>
                  </a:lnTo>
                  <a:lnTo>
                    <a:pt x="0" y="12"/>
                  </a:lnTo>
                  <a:lnTo>
                    <a:pt x="1" y="21"/>
                  </a:lnTo>
                  <a:lnTo>
                    <a:pt x="6" y="21"/>
                  </a:lnTo>
                  <a:lnTo>
                    <a:pt x="6" y="22"/>
                  </a:lnTo>
                  <a:lnTo>
                    <a:pt x="17" y="35"/>
                  </a:lnTo>
                  <a:lnTo>
                    <a:pt x="41" y="41"/>
                  </a:lnTo>
                  <a:lnTo>
                    <a:pt x="49" y="40"/>
                  </a:lnTo>
                  <a:lnTo>
                    <a:pt x="60" y="35"/>
                  </a:lnTo>
                  <a:lnTo>
                    <a:pt x="63" y="32"/>
                  </a:lnTo>
                  <a:lnTo>
                    <a:pt x="69" y="33"/>
                  </a:lnTo>
                  <a:lnTo>
                    <a:pt x="69" y="38"/>
                  </a:lnTo>
                  <a:lnTo>
                    <a:pt x="75" y="49"/>
                  </a:lnTo>
                  <a:lnTo>
                    <a:pt x="71" y="60"/>
                  </a:lnTo>
                  <a:lnTo>
                    <a:pt x="78" y="60"/>
                  </a:lnTo>
                  <a:lnTo>
                    <a:pt x="82" y="62"/>
                  </a:lnTo>
                  <a:lnTo>
                    <a:pt x="84" y="62"/>
                  </a:lnTo>
                  <a:lnTo>
                    <a:pt x="81" y="47"/>
                  </a:lnTo>
                  <a:lnTo>
                    <a:pt x="74" y="33"/>
                  </a:lnTo>
                  <a:lnTo>
                    <a:pt x="181" y="55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1266">
              <a:extLst>
                <a:ext uri="{FF2B5EF4-FFF2-40B4-BE49-F238E27FC236}">
                  <a16:creationId xmlns:a16="http://schemas.microsoft.com/office/drawing/2014/main" id="{E517DDA4-83CE-2969-75B1-F78C0A410A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6" y="960"/>
              <a:ext cx="40" cy="13"/>
            </a:xfrm>
            <a:custGeom>
              <a:avLst/>
              <a:gdLst>
                <a:gd name="T0" fmla="*/ 184 w 204"/>
                <a:gd name="T1" fmla="*/ 58 h 62"/>
                <a:gd name="T2" fmla="*/ 196 w 204"/>
                <a:gd name="T3" fmla="*/ 55 h 62"/>
                <a:gd name="T4" fmla="*/ 198 w 204"/>
                <a:gd name="T5" fmla="*/ 56 h 62"/>
                <a:gd name="T6" fmla="*/ 200 w 204"/>
                <a:gd name="T7" fmla="*/ 55 h 62"/>
                <a:gd name="T8" fmla="*/ 184 w 204"/>
                <a:gd name="T9" fmla="*/ 50 h 62"/>
                <a:gd name="T10" fmla="*/ 183 w 204"/>
                <a:gd name="T11" fmla="*/ 52 h 62"/>
                <a:gd name="T12" fmla="*/ 83 w 204"/>
                <a:gd name="T13" fmla="*/ 29 h 62"/>
                <a:gd name="T14" fmla="*/ 76 w 204"/>
                <a:gd name="T15" fmla="*/ 23 h 62"/>
                <a:gd name="T16" fmla="*/ 81 w 204"/>
                <a:gd name="T17" fmla="*/ 9 h 62"/>
                <a:gd name="T18" fmla="*/ 87 w 204"/>
                <a:gd name="T19" fmla="*/ 5 h 62"/>
                <a:gd name="T20" fmla="*/ 100 w 204"/>
                <a:gd name="T21" fmla="*/ 4 h 62"/>
                <a:gd name="T22" fmla="*/ 204 w 204"/>
                <a:gd name="T23" fmla="*/ 32 h 62"/>
                <a:gd name="T24" fmla="*/ 204 w 204"/>
                <a:gd name="T25" fmla="*/ 29 h 62"/>
                <a:gd name="T26" fmla="*/ 117 w 204"/>
                <a:gd name="T27" fmla="*/ 6 h 62"/>
                <a:gd name="T28" fmla="*/ 100 w 204"/>
                <a:gd name="T29" fmla="*/ 0 h 62"/>
                <a:gd name="T30" fmla="*/ 77 w 204"/>
                <a:gd name="T31" fmla="*/ 4 h 62"/>
                <a:gd name="T32" fmla="*/ 72 w 204"/>
                <a:gd name="T33" fmla="*/ 17 h 62"/>
                <a:gd name="T34" fmla="*/ 61 w 204"/>
                <a:gd name="T35" fmla="*/ 32 h 62"/>
                <a:gd name="T36" fmla="*/ 54 w 204"/>
                <a:gd name="T37" fmla="*/ 28 h 62"/>
                <a:gd name="T38" fmla="*/ 44 w 204"/>
                <a:gd name="T39" fmla="*/ 35 h 62"/>
                <a:gd name="T40" fmla="*/ 28 w 204"/>
                <a:gd name="T41" fmla="*/ 32 h 62"/>
                <a:gd name="T42" fmla="*/ 29 w 204"/>
                <a:gd name="T43" fmla="*/ 28 h 62"/>
                <a:gd name="T44" fmla="*/ 13 w 204"/>
                <a:gd name="T45" fmla="*/ 23 h 62"/>
                <a:gd name="T46" fmla="*/ 14 w 204"/>
                <a:gd name="T47" fmla="*/ 12 h 62"/>
                <a:gd name="T48" fmla="*/ 6 w 204"/>
                <a:gd name="T49" fmla="*/ 16 h 62"/>
                <a:gd name="T50" fmla="*/ 0 w 204"/>
                <a:gd name="T51" fmla="*/ 12 h 62"/>
                <a:gd name="T52" fmla="*/ 1 w 204"/>
                <a:gd name="T53" fmla="*/ 21 h 62"/>
                <a:gd name="T54" fmla="*/ 6 w 204"/>
                <a:gd name="T55" fmla="*/ 21 h 62"/>
                <a:gd name="T56" fmla="*/ 6 w 204"/>
                <a:gd name="T57" fmla="*/ 22 h 62"/>
                <a:gd name="T58" fmla="*/ 17 w 204"/>
                <a:gd name="T59" fmla="*/ 35 h 62"/>
                <a:gd name="T60" fmla="*/ 41 w 204"/>
                <a:gd name="T61" fmla="*/ 41 h 62"/>
                <a:gd name="T62" fmla="*/ 49 w 204"/>
                <a:gd name="T63" fmla="*/ 40 h 62"/>
                <a:gd name="T64" fmla="*/ 60 w 204"/>
                <a:gd name="T65" fmla="*/ 35 h 62"/>
                <a:gd name="T66" fmla="*/ 63 w 204"/>
                <a:gd name="T67" fmla="*/ 32 h 62"/>
                <a:gd name="T68" fmla="*/ 69 w 204"/>
                <a:gd name="T69" fmla="*/ 33 h 62"/>
                <a:gd name="T70" fmla="*/ 69 w 204"/>
                <a:gd name="T71" fmla="*/ 38 h 62"/>
                <a:gd name="T72" fmla="*/ 75 w 204"/>
                <a:gd name="T73" fmla="*/ 49 h 62"/>
                <a:gd name="T74" fmla="*/ 71 w 204"/>
                <a:gd name="T75" fmla="*/ 60 h 62"/>
                <a:gd name="T76" fmla="*/ 78 w 204"/>
                <a:gd name="T77" fmla="*/ 60 h 62"/>
                <a:gd name="T78" fmla="*/ 82 w 204"/>
                <a:gd name="T79" fmla="*/ 62 h 62"/>
                <a:gd name="T80" fmla="*/ 84 w 204"/>
                <a:gd name="T81" fmla="*/ 62 h 62"/>
                <a:gd name="T82" fmla="*/ 81 w 204"/>
                <a:gd name="T83" fmla="*/ 47 h 62"/>
                <a:gd name="T84" fmla="*/ 74 w 204"/>
                <a:gd name="T85" fmla="*/ 33 h 62"/>
                <a:gd name="T86" fmla="*/ 181 w 204"/>
                <a:gd name="T87" fmla="*/ 55 h 62"/>
                <a:gd name="T88" fmla="*/ 184 w 204"/>
                <a:gd name="T89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4" h="62">
                  <a:moveTo>
                    <a:pt x="184" y="58"/>
                  </a:moveTo>
                  <a:lnTo>
                    <a:pt x="196" y="55"/>
                  </a:lnTo>
                  <a:lnTo>
                    <a:pt x="198" y="56"/>
                  </a:lnTo>
                  <a:lnTo>
                    <a:pt x="200" y="55"/>
                  </a:lnTo>
                  <a:lnTo>
                    <a:pt x="184" y="50"/>
                  </a:lnTo>
                  <a:lnTo>
                    <a:pt x="183" y="52"/>
                  </a:lnTo>
                  <a:lnTo>
                    <a:pt x="83" y="29"/>
                  </a:lnTo>
                  <a:lnTo>
                    <a:pt x="76" y="23"/>
                  </a:lnTo>
                  <a:lnTo>
                    <a:pt x="81" y="9"/>
                  </a:lnTo>
                  <a:lnTo>
                    <a:pt x="87" y="5"/>
                  </a:lnTo>
                  <a:lnTo>
                    <a:pt x="100" y="4"/>
                  </a:lnTo>
                  <a:lnTo>
                    <a:pt x="204" y="32"/>
                  </a:lnTo>
                  <a:lnTo>
                    <a:pt x="204" y="29"/>
                  </a:lnTo>
                  <a:lnTo>
                    <a:pt x="117" y="6"/>
                  </a:lnTo>
                  <a:lnTo>
                    <a:pt x="100" y="0"/>
                  </a:lnTo>
                  <a:lnTo>
                    <a:pt x="77" y="4"/>
                  </a:lnTo>
                  <a:lnTo>
                    <a:pt x="72" y="17"/>
                  </a:lnTo>
                  <a:lnTo>
                    <a:pt x="61" y="32"/>
                  </a:lnTo>
                  <a:lnTo>
                    <a:pt x="54" y="28"/>
                  </a:lnTo>
                  <a:lnTo>
                    <a:pt x="44" y="35"/>
                  </a:lnTo>
                  <a:lnTo>
                    <a:pt x="28" y="32"/>
                  </a:lnTo>
                  <a:lnTo>
                    <a:pt x="29" y="28"/>
                  </a:lnTo>
                  <a:lnTo>
                    <a:pt x="13" y="23"/>
                  </a:lnTo>
                  <a:lnTo>
                    <a:pt x="14" y="12"/>
                  </a:lnTo>
                  <a:lnTo>
                    <a:pt x="6" y="16"/>
                  </a:lnTo>
                  <a:lnTo>
                    <a:pt x="0" y="12"/>
                  </a:lnTo>
                  <a:lnTo>
                    <a:pt x="1" y="21"/>
                  </a:lnTo>
                  <a:lnTo>
                    <a:pt x="6" y="21"/>
                  </a:lnTo>
                  <a:lnTo>
                    <a:pt x="6" y="22"/>
                  </a:lnTo>
                  <a:lnTo>
                    <a:pt x="17" y="35"/>
                  </a:lnTo>
                  <a:lnTo>
                    <a:pt x="41" y="41"/>
                  </a:lnTo>
                  <a:lnTo>
                    <a:pt x="49" y="40"/>
                  </a:lnTo>
                  <a:lnTo>
                    <a:pt x="60" y="35"/>
                  </a:lnTo>
                  <a:lnTo>
                    <a:pt x="63" y="32"/>
                  </a:lnTo>
                  <a:lnTo>
                    <a:pt x="69" y="33"/>
                  </a:lnTo>
                  <a:lnTo>
                    <a:pt x="69" y="38"/>
                  </a:lnTo>
                  <a:lnTo>
                    <a:pt x="75" y="49"/>
                  </a:lnTo>
                  <a:lnTo>
                    <a:pt x="71" y="60"/>
                  </a:lnTo>
                  <a:lnTo>
                    <a:pt x="78" y="60"/>
                  </a:lnTo>
                  <a:lnTo>
                    <a:pt x="82" y="62"/>
                  </a:lnTo>
                  <a:lnTo>
                    <a:pt x="84" y="62"/>
                  </a:lnTo>
                  <a:lnTo>
                    <a:pt x="81" y="47"/>
                  </a:lnTo>
                  <a:lnTo>
                    <a:pt x="74" y="33"/>
                  </a:lnTo>
                  <a:lnTo>
                    <a:pt x="181" y="55"/>
                  </a:lnTo>
                  <a:lnTo>
                    <a:pt x="184" y="58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1267">
              <a:extLst>
                <a:ext uri="{FF2B5EF4-FFF2-40B4-BE49-F238E27FC236}">
                  <a16:creationId xmlns:a16="http://schemas.microsoft.com/office/drawing/2014/main" id="{08E1EF26-FC33-5E58-5F59-094E53D75D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6" y="2264"/>
              <a:ext cx="5" cy="3"/>
            </a:xfrm>
            <a:custGeom>
              <a:avLst/>
              <a:gdLst>
                <a:gd name="T0" fmla="*/ 10 w 28"/>
                <a:gd name="T1" fmla="*/ 3 h 15"/>
                <a:gd name="T2" fmla="*/ 7 w 28"/>
                <a:gd name="T3" fmla="*/ 3 h 15"/>
                <a:gd name="T4" fmla="*/ 5 w 28"/>
                <a:gd name="T5" fmla="*/ 2 h 15"/>
                <a:gd name="T6" fmla="*/ 1 w 28"/>
                <a:gd name="T7" fmla="*/ 0 h 15"/>
                <a:gd name="T8" fmla="*/ 0 w 28"/>
                <a:gd name="T9" fmla="*/ 2 h 15"/>
                <a:gd name="T10" fmla="*/ 0 w 28"/>
                <a:gd name="T11" fmla="*/ 8 h 15"/>
                <a:gd name="T12" fmla="*/ 0 w 28"/>
                <a:gd name="T13" fmla="*/ 10 h 15"/>
                <a:gd name="T14" fmla="*/ 4 w 28"/>
                <a:gd name="T15" fmla="*/ 10 h 15"/>
                <a:gd name="T16" fmla="*/ 11 w 28"/>
                <a:gd name="T17" fmla="*/ 13 h 15"/>
                <a:gd name="T18" fmla="*/ 17 w 28"/>
                <a:gd name="T19" fmla="*/ 15 h 15"/>
                <a:gd name="T20" fmla="*/ 27 w 28"/>
                <a:gd name="T21" fmla="*/ 13 h 15"/>
                <a:gd name="T22" fmla="*/ 27 w 28"/>
                <a:gd name="T23" fmla="*/ 11 h 15"/>
                <a:gd name="T24" fmla="*/ 28 w 28"/>
                <a:gd name="T25" fmla="*/ 11 h 15"/>
                <a:gd name="T26" fmla="*/ 27 w 28"/>
                <a:gd name="T27" fmla="*/ 9 h 15"/>
                <a:gd name="T28" fmla="*/ 23 w 28"/>
                <a:gd name="T29" fmla="*/ 6 h 15"/>
                <a:gd name="T30" fmla="*/ 19 w 28"/>
                <a:gd name="T31" fmla="*/ 4 h 15"/>
                <a:gd name="T32" fmla="*/ 16 w 28"/>
                <a:gd name="T33" fmla="*/ 4 h 15"/>
                <a:gd name="T34" fmla="*/ 10 w 28"/>
                <a:gd name="T3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15">
                  <a:moveTo>
                    <a:pt x="10" y="3"/>
                  </a:moveTo>
                  <a:lnTo>
                    <a:pt x="7" y="3"/>
                  </a:lnTo>
                  <a:lnTo>
                    <a:pt x="5" y="2"/>
                  </a:lnTo>
                  <a:lnTo>
                    <a:pt x="1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11" y="13"/>
                  </a:lnTo>
                  <a:lnTo>
                    <a:pt x="17" y="15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7" y="9"/>
                  </a:lnTo>
                  <a:lnTo>
                    <a:pt x="23" y="6"/>
                  </a:lnTo>
                  <a:lnTo>
                    <a:pt x="19" y="4"/>
                  </a:lnTo>
                  <a:lnTo>
                    <a:pt x="16" y="4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1268">
              <a:extLst>
                <a:ext uri="{FF2B5EF4-FFF2-40B4-BE49-F238E27FC236}">
                  <a16:creationId xmlns:a16="http://schemas.microsoft.com/office/drawing/2014/main" id="{0D7729E9-4272-2C8C-45EE-8A67E9C956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6" y="2264"/>
              <a:ext cx="5" cy="3"/>
            </a:xfrm>
            <a:custGeom>
              <a:avLst/>
              <a:gdLst>
                <a:gd name="T0" fmla="*/ 5 w 28"/>
                <a:gd name="T1" fmla="*/ 2 h 15"/>
                <a:gd name="T2" fmla="*/ 1 w 28"/>
                <a:gd name="T3" fmla="*/ 0 h 15"/>
                <a:gd name="T4" fmla="*/ 0 w 28"/>
                <a:gd name="T5" fmla="*/ 2 h 15"/>
                <a:gd name="T6" fmla="*/ 0 w 28"/>
                <a:gd name="T7" fmla="*/ 8 h 15"/>
                <a:gd name="T8" fmla="*/ 0 w 28"/>
                <a:gd name="T9" fmla="*/ 10 h 15"/>
                <a:gd name="T10" fmla="*/ 4 w 28"/>
                <a:gd name="T11" fmla="*/ 10 h 15"/>
                <a:gd name="T12" fmla="*/ 11 w 28"/>
                <a:gd name="T13" fmla="*/ 13 h 15"/>
                <a:gd name="T14" fmla="*/ 17 w 28"/>
                <a:gd name="T15" fmla="*/ 15 h 15"/>
                <a:gd name="T16" fmla="*/ 27 w 28"/>
                <a:gd name="T17" fmla="*/ 13 h 15"/>
                <a:gd name="T18" fmla="*/ 27 w 28"/>
                <a:gd name="T19" fmla="*/ 11 h 15"/>
                <a:gd name="T20" fmla="*/ 28 w 28"/>
                <a:gd name="T21" fmla="*/ 11 h 15"/>
                <a:gd name="T22" fmla="*/ 27 w 28"/>
                <a:gd name="T23" fmla="*/ 9 h 15"/>
                <a:gd name="T24" fmla="*/ 23 w 28"/>
                <a:gd name="T25" fmla="*/ 6 h 15"/>
                <a:gd name="T26" fmla="*/ 19 w 28"/>
                <a:gd name="T27" fmla="*/ 4 h 15"/>
                <a:gd name="T28" fmla="*/ 16 w 28"/>
                <a:gd name="T29" fmla="*/ 4 h 15"/>
                <a:gd name="T30" fmla="*/ 10 w 28"/>
                <a:gd name="T31" fmla="*/ 3 h 15"/>
                <a:gd name="T32" fmla="*/ 7 w 28"/>
                <a:gd name="T33" fmla="*/ 3 h 15"/>
                <a:gd name="T34" fmla="*/ 5 w 28"/>
                <a:gd name="T3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15">
                  <a:moveTo>
                    <a:pt x="5" y="2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11" y="13"/>
                  </a:lnTo>
                  <a:lnTo>
                    <a:pt x="17" y="15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7" y="9"/>
                  </a:lnTo>
                  <a:lnTo>
                    <a:pt x="23" y="6"/>
                  </a:lnTo>
                  <a:lnTo>
                    <a:pt x="19" y="4"/>
                  </a:lnTo>
                  <a:lnTo>
                    <a:pt x="16" y="4"/>
                  </a:lnTo>
                  <a:lnTo>
                    <a:pt x="10" y="3"/>
                  </a:lnTo>
                  <a:lnTo>
                    <a:pt x="7" y="3"/>
                  </a:lnTo>
                  <a:lnTo>
                    <a:pt x="5" y="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1269">
              <a:extLst>
                <a:ext uri="{FF2B5EF4-FFF2-40B4-BE49-F238E27FC236}">
                  <a16:creationId xmlns:a16="http://schemas.microsoft.com/office/drawing/2014/main" id="{AECB21F5-2262-6386-0671-ECC8EE8C1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1" y="2069"/>
              <a:ext cx="29" cy="34"/>
            </a:xfrm>
            <a:custGeom>
              <a:avLst/>
              <a:gdLst>
                <a:gd name="T0" fmla="*/ 0 w 144"/>
                <a:gd name="T1" fmla="*/ 165 h 166"/>
                <a:gd name="T2" fmla="*/ 1 w 144"/>
                <a:gd name="T3" fmla="*/ 165 h 166"/>
                <a:gd name="T4" fmla="*/ 10 w 144"/>
                <a:gd name="T5" fmla="*/ 155 h 166"/>
                <a:gd name="T6" fmla="*/ 24 w 144"/>
                <a:gd name="T7" fmla="*/ 155 h 166"/>
                <a:gd name="T8" fmla="*/ 27 w 144"/>
                <a:gd name="T9" fmla="*/ 150 h 166"/>
                <a:gd name="T10" fmla="*/ 26 w 144"/>
                <a:gd name="T11" fmla="*/ 146 h 166"/>
                <a:gd name="T12" fmla="*/ 24 w 144"/>
                <a:gd name="T13" fmla="*/ 138 h 166"/>
                <a:gd name="T14" fmla="*/ 29 w 144"/>
                <a:gd name="T15" fmla="*/ 129 h 166"/>
                <a:gd name="T16" fmla="*/ 38 w 144"/>
                <a:gd name="T17" fmla="*/ 126 h 166"/>
                <a:gd name="T18" fmla="*/ 42 w 144"/>
                <a:gd name="T19" fmla="*/ 121 h 166"/>
                <a:gd name="T20" fmla="*/ 43 w 144"/>
                <a:gd name="T21" fmla="*/ 120 h 166"/>
                <a:gd name="T22" fmla="*/ 47 w 144"/>
                <a:gd name="T23" fmla="*/ 105 h 166"/>
                <a:gd name="T24" fmla="*/ 52 w 144"/>
                <a:gd name="T25" fmla="*/ 103 h 166"/>
                <a:gd name="T26" fmla="*/ 61 w 144"/>
                <a:gd name="T27" fmla="*/ 104 h 166"/>
                <a:gd name="T28" fmla="*/ 73 w 144"/>
                <a:gd name="T29" fmla="*/ 98 h 166"/>
                <a:gd name="T30" fmla="*/ 94 w 144"/>
                <a:gd name="T31" fmla="*/ 61 h 166"/>
                <a:gd name="T32" fmla="*/ 103 w 144"/>
                <a:gd name="T33" fmla="*/ 54 h 166"/>
                <a:gd name="T34" fmla="*/ 124 w 144"/>
                <a:gd name="T35" fmla="*/ 49 h 166"/>
                <a:gd name="T36" fmla="*/ 136 w 144"/>
                <a:gd name="T37" fmla="*/ 38 h 166"/>
                <a:gd name="T38" fmla="*/ 138 w 144"/>
                <a:gd name="T39" fmla="*/ 31 h 166"/>
                <a:gd name="T40" fmla="*/ 130 w 144"/>
                <a:gd name="T41" fmla="*/ 21 h 166"/>
                <a:gd name="T42" fmla="*/ 133 w 144"/>
                <a:gd name="T43" fmla="*/ 18 h 166"/>
                <a:gd name="T44" fmla="*/ 140 w 144"/>
                <a:gd name="T45" fmla="*/ 13 h 166"/>
                <a:gd name="T46" fmla="*/ 141 w 144"/>
                <a:gd name="T47" fmla="*/ 12 h 166"/>
                <a:gd name="T48" fmla="*/ 144 w 144"/>
                <a:gd name="T49" fmla="*/ 1 h 166"/>
                <a:gd name="T50" fmla="*/ 141 w 144"/>
                <a:gd name="T51" fmla="*/ 1 h 166"/>
                <a:gd name="T52" fmla="*/ 140 w 144"/>
                <a:gd name="T53" fmla="*/ 6 h 166"/>
                <a:gd name="T54" fmla="*/ 136 w 144"/>
                <a:gd name="T55" fmla="*/ 9 h 166"/>
                <a:gd name="T56" fmla="*/ 127 w 144"/>
                <a:gd name="T57" fmla="*/ 21 h 166"/>
                <a:gd name="T58" fmla="*/ 132 w 144"/>
                <a:gd name="T59" fmla="*/ 32 h 166"/>
                <a:gd name="T60" fmla="*/ 130 w 144"/>
                <a:gd name="T61" fmla="*/ 37 h 166"/>
                <a:gd name="T62" fmla="*/ 129 w 144"/>
                <a:gd name="T63" fmla="*/ 38 h 166"/>
                <a:gd name="T64" fmla="*/ 126 w 144"/>
                <a:gd name="T65" fmla="*/ 41 h 166"/>
                <a:gd name="T66" fmla="*/ 115 w 144"/>
                <a:gd name="T67" fmla="*/ 46 h 166"/>
                <a:gd name="T68" fmla="*/ 98 w 144"/>
                <a:gd name="T69" fmla="*/ 49 h 166"/>
                <a:gd name="T70" fmla="*/ 69 w 144"/>
                <a:gd name="T71" fmla="*/ 95 h 166"/>
                <a:gd name="T72" fmla="*/ 61 w 144"/>
                <a:gd name="T73" fmla="*/ 98 h 166"/>
                <a:gd name="T74" fmla="*/ 54 w 144"/>
                <a:gd name="T75" fmla="*/ 94 h 166"/>
                <a:gd name="T76" fmla="*/ 49 w 144"/>
                <a:gd name="T77" fmla="*/ 91 h 166"/>
                <a:gd name="T78" fmla="*/ 46 w 144"/>
                <a:gd name="T79" fmla="*/ 97 h 166"/>
                <a:gd name="T80" fmla="*/ 44 w 144"/>
                <a:gd name="T81" fmla="*/ 98 h 166"/>
                <a:gd name="T82" fmla="*/ 42 w 144"/>
                <a:gd name="T83" fmla="*/ 101 h 166"/>
                <a:gd name="T84" fmla="*/ 38 w 144"/>
                <a:gd name="T85" fmla="*/ 118 h 166"/>
                <a:gd name="T86" fmla="*/ 36 w 144"/>
                <a:gd name="T87" fmla="*/ 123 h 166"/>
                <a:gd name="T88" fmla="*/ 30 w 144"/>
                <a:gd name="T89" fmla="*/ 123 h 166"/>
                <a:gd name="T90" fmla="*/ 20 w 144"/>
                <a:gd name="T91" fmla="*/ 129 h 166"/>
                <a:gd name="T92" fmla="*/ 16 w 144"/>
                <a:gd name="T93" fmla="*/ 135 h 166"/>
                <a:gd name="T94" fmla="*/ 20 w 144"/>
                <a:gd name="T95" fmla="*/ 143 h 166"/>
                <a:gd name="T96" fmla="*/ 18 w 144"/>
                <a:gd name="T97" fmla="*/ 149 h 166"/>
                <a:gd name="T98" fmla="*/ 12 w 144"/>
                <a:gd name="T99" fmla="*/ 150 h 166"/>
                <a:gd name="T100" fmla="*/ 3 w 144"/>
                <a:gd name="T101" fmla="*/ 16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4" h="166">
                  <a:moveTo>
                    <a:pt x="3" y="161"/>
                  </a:moveTo>
                  <a:lnTo>
                    <a:pt x="0" y="165"/>
                  </a:lnTo>
                  <a:lnTo>
                    <a:pt x="0" y="166"/>
                  </a:lnTo>
                  <a:lnTo>
                    <a:pt x="1" y="165"/>
                  </a:lnTo>
                  <a:lnTo>
                    <a:pt x="6" y="162"/>
                  </a:lnTo>
                  <a:lnTo>
                    <a:pt x="10" y="155"/>
                  </a:lnTo>
                  <a:lnTo>
                    <a:pt x="18" y="155"/>
                  </a:lnTo>
                  <a:lnTo>
                    <a:pt x="24" y="155"/>
                  </a:lnTo>
                  <a:lnTo>
                    <a:pt x="26" y="152"/>
                  </a:lnTo>
                  <a:lnTo>
                    <a:pt x="27" y="150"/>
                  </a:lnTo>
                  <a:lnTo>
                    <a:pt x="26" y="148"/>
                  </a:lnTo>
                  <a:lnTo>
                    <a:pt x="26" y="146"/>
                  </a:lnTo>
                  <a:lnTo>
                    <a:pt x="25" y="144"/>
                  </a:lnTo>
                  <a:lnTo>
                    <a:pt x="24" y="138"/>
                  </a:lnTo>
                  <a:lnTo>
                    <a:pt x="26" y="133"/>
                  </a:lnTo>
                  <a:lnTo>
                    <a:pt x="29" y="129"/>
                  </a:lnTo>
                  <a:lnTo>
                    <a:pt x="35" y="128"/>
                  </a:lnTo>
                  <a:lnTo>
                    <a:pt x="38" y="126"/>
                  </a:lnTo>
                  <a:lnTo>
                    <a:pt x="42" y="123"/>
                  </a:lnTo>
                  <a:lnTo>
                    <a:pt x="42" y="121"/>
                  </a:lnTo>
                  <a:lnTo>
                    <a:pt x="42" y="120"/>
                  </a:lnTo>
                  <a:lnTo>
                    <a:pt x="43" y="120"/>
                  </a:lnTo>
                  <a:lnTo>
                    <a:pt x="44" y="115"/>
                  </a:lnTo>
                  <a:lnTo>
                    <a:pt x="47" y="105"/>
                  </a:lnTo>
                  <a:lnTo>
                    <a:pt x="49" y="103"/>
                  </a:lnTo>
                  <a:lnTo>
                    <a:pt x="52" y="103"/>
                  </a:lnTo>
                  <a:lnTo>
                    <a:pt x="59" y="104"/>
                  </a:lnTo>
                  <a:lnTo>
                    <a:pt x="61" y="104"/>
                  </a:lnTo>
                  <a:lnTo>
                    <a:pt x="65" y="103"/>
                  </a:lnTo>
                  <a:lnTo>
                    <a:pt x="73" y="98"/>
                  </a:lnTo>
                  <a:lnTo>
                    <a:pt x="87" y="74"/>
                  </a:lnTo>
                  <a:lnTo>
                    <a:pt x="94" y="61"/>
                  </a:lnTo>
                  <a:lnTo>
                    <a:pt x="98" y="57"/>
                  </a:lnTo>
                  <a:lnTo>
                    <a:pt x="103" y="54"/>
                  </a:lnTo>
                  <a:lnTo>
                    <a:pt x="112" y="51"/>
                  </a:lnTo>
                  <a:lnTo>
                    <a:pt x="124" y="49"/>
                  </a:lnTo>
                  <a:lnTo>
                    <a:pt x="129" y="46"/>
                  </a:lnTo>
                  <a:lnTo>
                    <a:pt x="136" y="38"/>
                  </a:lnTo>
                  <a:lnTo>
                    <a:pt x="138" y="34"/>
                  </a:lnTo>
                  <a:lnTo>
                    <a:pt x="138" y="31"/>
                  </a:lnTo>
                  <a:lnTo>
                    <a:pt x="133" y="26"/>
                  </a:lnTo>
                  <a:lnTo>
                    <a:pt x="130" y="21"/>
                  </a:lnTo>
                  <a:lnTo>
                    <a:pt x="130" y="19"/>
                  </a:lnTo>
                  <a:lnTo>
                    <a:pt x="133" y="18"/>
                  </a:lnTo>
                  <a:lnTo>
                    <a:pt x="135" y="14"/>
                  </a:lnTo>
                  <a:lnTo>
                    <a:pt x="140" y="13"/>
                  </a:lnTo>
                  <a:lnTo>
                    <a:pt x="140" y="12"/>
                  </a:lnTo>
                  <a:lnTo>
                    <a:pt x="141" y="12"/>
                  </a:lnTo>
                  <a:lnTo>
                    <a:pt x="143" y="9"/>
                  </a:lnTo>
                  <a:lnTo>
                    <a:pt x="144" y="1"/>
                  </a:lnTo>
                  <a:lnTo>
                    <a:pt x="141" y="0"/>
                  </a:lnTo>
                  <a:lnTo>
                    <a:pt x="141" y="1"/>
                  </a:lnTo>
                  <a:lnTo>
                    <a:pt x="140" y="3"/>
                  </a:lnTo>
                  <a:lnTo>
                    <a:pt x="140" y="6"/>
                  </a:lnTo>
                  <a:lnTo>
                    <a:pt x="138" y="7"/>
                  </a:lnTo>
                  <a:lnTo>
                    <a:pt x="136" y="9"/>
                  </a:lnTo>
                  <a:lnTo>
                    <a:pt x="128" y="18"/>
                  </a:lnTo>
                  <a:lnTo>
                    <a:pt x="127" y="21"/>
                  </a:lnTo>
                  <a:lnTo>
                    <a:pt x="130" y="30"/>
                  </a:lnTo>
                  <a:lnTo>
                    <a:pt x="132" y="32"/>
                  </a:lnTo>
                  <a:lnTo>
                    <a:pt x="132" y="35"/>
                  </a:lnTo>
                  <a:lnTo>
                    <a:pt x="130" y="37"/>
                  </a:lnTo>
                  <a:lnTo>
                    <a:pt x="129" y="37"/>
                  </a:lnTo>
                  <a:lnTo>
                    <a:pt x="129" y="38"/>
                  </a:lnTo>
                  <a:lnTo>
                    <a:pt x="129" y="41"/>
                  </a:lnTo>
                  <a:lnTo>
                    <a:pt x="126" y="41"/>
                  </a:lnTo>
                  <a:lnTo>
                    <a:pt x="122" y="43"/>
                  </a:lnTo>
                  <a:lnTo>
                    <a:pt x="115" y="46"/>
                  </a:lnTo>
                  <a:lnTo>
                    <a:pt x="106" y="48"/>
                  </a:lnTo>
                  <a:lnTo>
                    <a:pt x="98" y="49"/>
                  </a:lnTo>
                  <a:lnTo>
                    <a:pt x="93" y="57"/>
                  </a:lnTo>
                  <a:lnTo>
                    <a:pt x="69" y="95"/>
                  </a:lnTo>
                  <a:lnTo>
                    <a:pt x="64" y="97"/>
                  </a:lnTo>
                  <a:lnTo>
                    <a:pt x="61" y="98"/>
                  </a:lnTo>
                  <a:lnTo>
                    <a:pt x="56" y="97"/>
                  </a:lnTo>
                  <a:lnTo>
                    <a:pt x="54" y="94"/>
                  </a:lnTo>
                  <a:lnTo>
                    <a:pt x="53" y="93"/>
                  </a:lnTo>
                  <a:lnTo>
                    <a:pt x="49" y="91"/>
                  </a:lnTo>
                  <a:lnTo>
                    <a:pt x="47" y="92"/>
                  </a:lnTo>
                  <a:lnTo>
                    <a:pt x="46" y="97"/>
                  </a:lnTo>
                  <a:lnTo>
                    <a:pt x="44" y="97"/>
                  </a:lnTo>
                  <a:lnTo>
                    <a:pt x="44" y="98"/>
                  </a:lnTo>
                  <a:lnTo>
                    <a:pt x="44" y="100"/>
                  </a:lnTo>
                  <a:lnTo>
                    <a:pt x="42" y="101"/>
                  </a:lnTo>
                  <a:lnTo>
                    <a:pt x="41" y="105"/>
                  </a:lnTo>
                  <a:lnTo>
                    <a:pt x="38" y="118"/>
                  </a:lnTo>
                  <a:lnTo>
                    <a:pt x="37" y="121"/>
                  </a:lnTo>
                  <a:lnTo>
                    <a:pt x="36" y="123"/>
                  </a:lnTo>
                  <a:lnTo>
                    <a:pt x="32" y="123"/>
                  </a:lnTo>
                  <a:lnTo>
                    <a:pt x="30" y="123"/>
                  </a:lnTo>
                  <a:lnTo>
                    <a:pt x="25" y="123"/>
                  </a:lnTo>
                  <a:lnTo>
                    <a:pt x="20" y="129"/>
                  </a:lnTo>
                  <a:lnTo>
                    <a:pt x="16" y="132"/>
                  </a:lnTo>
                  <a:lnTo>
                    <a:pt x="16" y="135"/>
                  </a:lnTo>
                  <a:lnTo>
                    <a:pt x="19" y="140"/>
                  </a:lnTo>
                  <a:lnTo>
                    <a:pt x="20" y="143"/>
                  </a:lnTo>
                  <a:lnTo>
                    <a:pt x="20" y="149"/>
                  </a:lnTo>
                  <a:lnTo>
                    <a:pt x="18" y="149"/>
                  </a:lnTo>
                  <a:lnTo>
                    <a:pt x="15" y="150"/>
                  </a:lnTo>
                  <a:lnTo>
                    <a:pt x="12" y="150"/>
                  </a:lnTo>
                  <a:lnTo>
                    <a:pt x="9" y="151"/>
                  </a:lnTo>
                  <a:lnTo>
                    <a:pt x="3" y="161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1270">
              <a:extLst>
                <a:ext uri="{FF2B5EF4-FFF2-40B4-BE49-F238E27FC236}">
                  <a16:creationId xmlns:a16="http://schemas.microsoft.com/office/drawing/2014/main" id="{44F1BFA3-8724-A65C-6944-270616FCB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1" y="2069"/>
              <a:ext cx="29" cy="34"/>
            </a:xfrm>
            <a:custGeom>
              <a:avLst/>
              <a:gdLst>
                <a:gd name="T0" fmla="*/ 10 w 144"/>
                <a:gd name="T1" fmla="*/ 155 h 166"/>
                <a:gd name="T2" fmla="*/ 24 w 144"/>
                <a:gd name="T3" fmla="*/ 155 h 166"/>
                <a:gd name="T4" fmla="*/ 27 w 144"/>
                <a:gd name="T5" fmla="*/ 150 h 166"/>
                <a:gd name="T6" fmla="*/ 26 w 144"/>
                <a:gd name="T7" fmla="*/ 146 h 166"/>
                <a:gd name="T8" fmla="*/ 24 w 144"/>
                <a:gd name="T9" fmla="*/ 138 h 166"/>
                <a:gd name="T10" fmla="*/ 29 w 144"/>
                <a:gd name="T11" fmla="*/ 129 h 166"/>
                <a:gd name="T12" fmla="*/ 38 w 144"/>
                <a:gd name="T13" fmla="*/ 126 h 166"/>
                <a:gd name="T14" fmla="*/ 42 w 144"/>
                <a:gd name="T15" fmla="*/ 121 h 166"/>
                <a:gd name="T16" fmla="*/ 43 w 144"/>
                <a:gd name="T17" fmla="*/ 120 h 166"/>
                <a:gd name="T18" fmla="*/ 47 w 144"/>
                <a:gd name="T19" fmla="*/ 105 h 166"/>
                <a:gd name="T20" fmla="*/ 52 w 144"/>
                <a:gd name="T21" fmla="*/ 103 h 166"/>
                <a:gd name="T22" fmla="*/ 61 w 144"/>
                <a:gd name="T23" fmla="*/ 104 h 166"/>
                <a:gd name="T24" fmla="*/ 73 w 144"/>
                <a:gd name="T25" fmla="*/ 98 h 166"/>
                <a:gd name="T26" fmla="*/ 94 w 144"/>
                <a:gd name="T27" fmla="*/ 61 h 166"/>
                <a:gd name="T28" fmla="*/ 103 w 144"/>
                <a:gd name="T29" fmla="*/ 54 h 166"/>
                <a:gd name="T30" fmla="*/ 124 w 144"/>
                <a:gd name="T31" fmla="*/ 49 h 166"/>
                <a:gd name="T32" fmla="*/ 136 w 144"/>
                <a:gd name="T33" fmla="*/ 38 h 166"/>
                <a:gd name="T34" fmla="*/ 138 w 144"/>
                <a:gd name="T35" fmla="*/ 31 h 166"/>
                <a:gd name="T36" fmla="*/ 130 w 144"/>
                <a:gd name="T37" fmla="*/ 21 h 166"/>
                <a:gd name="T38" fmla="*/ 133 w 144"/>
                <a:gd name="T39" fmla="*/ 18 h 166"/>
                <a:gd name="T40" fmla="*/ 140 w 144"/>
                <a:gd name="T41" fmla="*/ 13 h 166"/>
                <a:gd name="T42" fmla="*/ 141 w 144"/>
                <a:gd name="T43" fmla="*/ 12 h 166"/>
                <a:gd name="T44" fmla="*/ 144 w 144"/>
                <a:gd name="T45" fmla="*/ 1 h 166"/>
                <a:gd name="T46" fmla="*/ 141 w 144"/>
                <a:gd name="T47" fmla="*/ 1 h 166"/>
                <a:gd name="T48" fmla="*/ 140 w 144"/>
                <a:gd name="T49" fmla="*/ 6 h 166"/>
                <a:gd name="T50" fmla="*/ 136 w 144"/>
                <a:gd name="T51" fmla="*/ 9 h 166"/>
                <a:gd name="T52" fmla="*/ 127 w 144"/>
                <a:gd name="T53" fmla="*/ 21 h 166"/>
                <a:gd name="T54" fmla="*/ 132 w 144"/>
                <a:gd name="T55" fmla="*/ 32 h 166"/>
                <a:gd name="T56" fmla="*/ 130 w 144"/>
                <a:gd name="T57" fmla="*/ 37 h 166"/>
                <a:gd name="T58" fmla="*/ 129 w 144"/>
                <a:gd name="T59" fmla="*/ 38 h 166"/>
                <a:gd name="T60" fmla="*/ 126 w 144"/>
                <a:gd name="T61" fmla="*/ 41 h 166"/>
                <a:gd name="T62" fmla="*/ 115 w 144"/>
                <a:gd name="T63" fmla="*/ 46 h 166"/>
                <a:gd name="T64" fmla="*/ 98 w 144"/>
                <a:gd name="T65" fmla="*/ 49 h 166"/>
                <a:gd name="T66" fmla="*/ 69 w 144"/>
                <a:gd name="T67" fmla="*/ 95 h 166"/>
                <a:gd name="T68" fmla="*/ 61 w 144"/>
                <a:gd name="T69" fmla="*/ 98 h 166"/>
                <a:gd name="T70" fmla="*/ 54 w 144"/>
                <a:gd name="T71" fmla="*/ 94 h 166"/>
                <a:gd name="T72" fmla="*/ 49 w 144"/>
                <a:gd name="T73" fmla="*/ 91 h 166"/>
                <a:gd name="T74" fmla="*/ 46 w 144"/>
                <a:gd name="T75" fmla="*/ 97 h 166"/>
                <a:gd name="T76" fmla="*/ 44 w 144"/>
                <a:gd name="T77" fmla="*/ 98 h 166"/>
                <a:gd name="T78" fmla="*/ 42 w 144"/>
                <a:gd name="T79" fmla="*/ 101 h 166"/>
                <a:gd name="T80" fmla="*/ 38 w 144"/>
                <a:gd name="T81" fmla="*/ 118 h 166"/>
                <a:gd name="T82" fmla="*/ 36 w 144"/>
                <a:gd name="T83" fmla="*/ 123 h 166"/>
                <a:gd name="T84" fmla="*/ 30 w 144"/>
                <a:gd name="T85" fmla="*/ 123 h 166"/>
                <a:gd name="T86" fmla="*/ 20 w 144"/>
                <a:gd name="T87" fmla="*/ 129 h 166"/>
                <a:gd name="T88" fmla="*/ 16 w 144"/>
                <a:gd name="T89" fmla="*/ 135 h 166"/>
                <a:gd name="T90" fmla="*/ 20 w 144"/>
                <a:gd name="T91" fmla="*/ 143 h 166"/>
                <a:gd name="T92" fmla="*/ 18 w 144"/>
                <a:gd name="T93" fmla="*/ 149 h 166"/>
                <a:gd name="T94" fmla="*/ 12 w 144"/>
                <a:gd name="T95" fmla="*/ 150 h 166"/>
                <a:gd name="T96" fmla="*/ 3 w 144"/>
                <a:gd name="T97" fmla="*/ 161 h 166"/>
                <a:gd name="T98" fmla="*/ 0 w 144"/>
                <a:gd name="T99" fmla="*/ 166 h 166"/>
                <a:gd name="T100" fmla="*/ 6 w 144"/>
                <a:gd name="T101" fmla="*/ 16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4" h="166">
                  <a:moveTo>
                    <a:pt x="6" y="162"/>
                  </a:moveTo>
                  <a:lnTo>
                    <a:pt x="10" y="155"/>
                  </a:lnTo>
                  <a:lnTo>
                    <a:pt x="18" y="155"/>
                  </a:lnTo>
                  <a:lnTo>
                    <a:pt x="24" y="155"/>
                  </a:lnTo>
                  <a:lnTo>
                    <a:pt x="26" y="152"/>
                  </a:lnTo>
                  <a:lnTo>
                    <a:pt x="27" y="150"/>
                  </a:lnTo>
                  <a:lnTo>
                    <a:pt x="26" y="148"/>
                  </a:lnTo>
                  <a:lnTo>
                    <a:pt x="26" y="146"/>
                  </a:lnTo>
                  <a:lnTo>
                    <a:pt x="25" y="144"/>
                  </a:lnTo>
                  <a:lnTo>
                    <a:pt x="24" y="138"/>
                  </a:lnTo>
                  <a:lnTo>
                    <a:pt x="26" y="133"/>
                  </a:lnTo>
                  <a:lnTo>
                    <a:pt x="29" y="129"/>
                  </a:lnTo>
                  <a:lnTo>
                    <a:pt x="35" y="128"/>
                  </a:lnTo>
                  <a:lnTo>
                    <a:pt x="38" y="126"/>
                  </a:lnTo>
                  <a:lnTo>
                    <a:pt x="42" y="123"/>
                  </a:lnTo>
                  <a:lnTo>
                    <a:pt x="42" y="121"/>
                  </a:lnTo>
                  <a:lnTo>
                    <a:pt x="42" y="120"/>
                  </a:lnTo>
                  <a:lnTo>
                    <a:pt x="43" y="120"/>
                  </a:lnTo>
                  <a:lnTo>
                    <a:pt x="44" y="115"/>
                  </a:lnTo>
                  <a:lnTo>
                    <a:pt x="47" y="105"/>
                  </a:lnTo>
                  <a:lnTo>
                    <a:pt x="49" y="103"/>
                  </a:lnTo>
                  <a:lnTo>
                    <a:pt x="52" y="103"/>
                  </a:lnTo>
                  <a:lnTo>
                    <a:pt x="59" y="104"/>
                  </a:lnTo>
                  <a:lnTo>
                    <a:pt x="61" y="104"/>
                  </a:lnTo>
                  <a:lnTo>
                    <a:pt x="65" y="103"/>
                  </a:lnTo>
                  <a:lnTo>
                    <a:pt x="73" y="98"/>
                  </a:lnTo>
                  <a:lnTo>
                    <a:pt x="87" y="74"/>
                  </a:lnTo>
                  <a:lnTo>
                    <a:pt x="94" y="61"/>
                  </a:lnTo>
                  <a:lnTo>
                    <a:pt x="98" y="57"/>
                  </a:lnTo>
                  <a:lnTo>
                    <a:pt x="103" y="54"/>
                  </a:lnTo>
                  <a:lnTo>
                    <a:pt x="112" y="51"/>
                  </a:lnTo>
                  <a:lnTo>
                    <a:pt x="124" y="49"/>
                  </a:lnTo>
                  <a:lnTo>
                    <a:pt x="129" y="46"/>
                  </a:lnTo>
                  <a:lnTo>
                    <a:pt x="136" y="38"/>
                  </a:lnTo>
                  <a:lnTo>
                    <a:pt x="138" y="34"/>
                  </a:lnTo>
                  <a:lnTo>
                    <a:pt x="138" y="31"/>
                  </a:lnTo>
                  <a:lnTo>
                    <a:pt x="133" y="26"/>
                  </a:lnTo>
                  <a:lnTo>
                    <a:pt x="130" y="21"/>
                  </a:lnTo>
                  <a:lnTo>
                    <a:pt x="130" y="19"/>
                  </a:lnTo>
                  <a:lnTo>
                    <a:pt x="133" y="18"/>
                  </a:lnTo>
                  <a:lnTo>
                    <a:pt x="135" y="14"/>
                  </a:lnTo>
                  <a:lnTo>
                    <a:pt x="140" y="13"/>
                  </a:lnTo>
                  <a:lnTo>
                    <a:pt x="140" y="12"/>
                  </a:lnTo>
                  <a:lnTo>
                    <a:pt x="141" y="12"/>
                  </a:lnTo>
                  <a:lnTo>
                    <a:pt x="143" y="9"/>
                  </a:lnTo>
                  <a:lnTo>
                    <a:pt x="144" y="1"/>
                  </a:lnTo>
                  <a:lnTo>
                    <a:pt x="141" y="0"/>
                  </a:lnTo>
                  <a:lnTo>
                    <a:pt x="141" y="1"/>
                  </a:lnTo>
                  <a:lnTo>
                    <a:pt x="140" y="3"/>
                  </a:lnTo>
                  <a:lnTo>
                    <a:pt x="140" y="6"/>
                  </a:lnTo>
                  <a:lnTo>
                    <a:pt x="138" y="7"/>
                  </a:lnTo>
                  <a:lnTo>
                    <a:pt x="136" y="9"/>
                  </a:lnTo>
                  <a:lnTo>
                    <a:pt x="128" y="18"/>
                  </a:lnTo>
                  <a:lnTo>
                    <a:pt x="127" y="21"/>
                  </a:lnTo>
                  <a:lnTo>
                    <a:pt x="130" y="30"/>
                  </a:lnTo>
                  <a:lnTo>
                    <a:pt x="132" y="32"/>
                  </a:lnTo>
                  <a:lnTo>
                    <a:pt x="132" y="35"/>
                  </a:lnTo>
                  <a:lnTo>
                    <a:pt x="130" y="37"/>
                  </a:lnTo>
                  <a:lnTo>
                    <a:pt x="129" y="37"/>
                  </a:lnTo>
                  <a:lnTo>
                    <a:pt x="129" y="38"/>
                  </a:lnTo>
                  <a:lnTo>
                    <a:pt x="129" y="41"/>
                  </a:lnTo>
                  <a:lnTo>
                    <a:pt x="126" y="41"/>
                  </a:lnTo>
                  <a:lnTo>
                    <a:pt x="122" y="43"/>
                  </a:lnTo>
                  <a:lnTo>
                    <a:pt x="115" y="46"/>
                  </a:lnTo>
                  <a:lnTo>
                    <a:pt x="106" y="48"/>
                  </a:lnTo>
                  <a:lnTo>
                    <a:pt x="98" y="49"/>
                  </a:lnTo>
                  <a:lnTo>
                    <a:pt x="93" y="57"/>
                  </a:lnTo>
                  <a:lnTo>
                    <a:pt x="69" y="95"/>
                  </a:lnTo>
                  <a:lnTo>
                    <a:pt x="64" y="97"/>
                  </a:lnTo>
                  <a:lnTo>
                    <a:pt x="61" y="98"/>
                  </a:lnTo>
                  <a:lnTo>
                    <a:pt x="56" y="97"/>
                  </a:lnTo>
                  <a:lnTo>
                    <a:pt x="54" y="94"/>
                  </a:lnTo>
                  <a:lnTo>
                    <a:pt x="53" y="93"/>
                  </a:lnTo>
                  <a:lnTo>
                    <a:pt x="49" y="91"/>
                  </a:lnTo>
                  <a:lnTo>
                    <a:pt x="47" y="92"/>
                  </a:lnTo>
                  <a:lnTo>
                    <a:pt x="46" y="97"/>
                  </a:lnTo>
                  <a:lnTo>
                    <a:pt x="44" y="97"/>
                  </a:lnTo>
                  <a:lnTo>
                    <a:pt x="44" y="98"/>
                  </a:lnTo>
                  <a:lnTo>
                    <a:pt x="44" y="100"/>
                  </a:lnTo>
                  <a:lnTo>
                    <a:pt x="42" y="101"/>
                  </a:lnTo>
                  <a:lnTo>
                    <a:pt x="41" y="105"/>
                  </a:lnTo>
                  <a:lnTo>
                    <a:pt x="38" y="118"/>
                  </a:lnTo>
                  <a:lnTo>
                    <a:pt x="37" y="121"/>
                  </a:lnTo>
                  <a:lnTo>
                    <a:pt x="36" y="123"/>
                  </a:lnTo>
                  <a:lnTo>
                    <a:pt x="32" y="123"/>
                  </a:lnTo>
                  <a:lnTo>
                    <a:pt x="30" y="123"/>
                  </a:lnTo>
                  <a:lnTo>
                    <a:pt x="25" y="123"/>
                  </a:lnTo>
                  <a:lnTo>
                    <a:pt x="20" y="129"/>
                  </a:lnTo>
                  <a:lnTo>
                    <a:pt x="16" y="132"/>
                  </a:lnTo>
                  <a:lnTo>
                    <a:pt x="16" y="135"/>
                  </a:lnTo>
                  <a:lnTo>
                    <a:pt x="19" y="140"/>
                  </a:lnTo>
                  <a:lnTo>
                    <a:pt x="20" y="143"/>
                  </a:lnTo>
                  <a:lnTo>
                    <a:pt x="20" y="149"/>
                  </a:lnTo>
                  <a:lnTo>
                    <a:pt x="18" y="149"/>
                  </a:lnTo>
                  <a:lnTo>
                    <a:pt x="15" y="150"/>
                  </a:lnTo>
                  <a:lnTo>
                    <a:pt x="12" y="150"/>
                  </a:lnTo>
                  <a:lnTo>
                    <a:pt x="9" y="151"/>
                  </a:lnTo>
                  <a:lnTo>
                    <a:pt x="3" y="161"/>
                  </a:lnTo>
                  <a:lnTo>
                    <a:pt x="0" y="165"/>
                  </a:lnTo>
                  <a:lnTo>
                    <a:pt x="0" y="166"/>
                  </a:lnTo>
                  <a:lnTo>
                    <a:pt x="1" y="165"/>
                  </a:lnTo>
                  <a:lnTo>
                    <a:pt x="6" y="16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1271">
              <a:extLst>
                <a:ext uri="{FF2B5EF4-FFF2-40B4-BE49-F238E27FC236}">
                  <a16:creationId xmlns:a16="http://schemas.microsoft.com/office/drawing/2014/main" id="{D12B1277-48C9-C5DB-8896-87D361378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" y="2103"/>
              <a:ext cx="35" cy="21"/>
            </a:xfrm>
            <a:custGeom>
              <a:avLst/>
              <a:gdLst>
                <a:gd name="T0" fmla="*/ 176 w 176"/>
                <a:gd name="T1" fmla="*/ 20 h 106"/>
                <a:gd name="T2" fmla="*/ 167 w 176"/>
                <a:gd name="T3" fmla="*/ 19 h 106"/>
                <a:gd name="T4" fmla="*/ 160 w 176"/>
                <a:gd name="T5" fmla="*/ 12 h 106"/>
                <a:gd name="T6" fmla="*/ 158 w 176"/>
                <a:gd name="T7" fmla="*/ 5 h 106"/>
                <a:gd name="T8" fmla="*/ 150 w 176"/>
                <a:gd name="T9" fmla="*/ 0 h 106"/>
                <a:gd name="T10" fmla="*/ 143 w 176"/>
                <a:gd name="T11" fmla="*/ 13 h 106"/>
                <a:gd name="T12" fmla="*/ 133 w 176"/>
                <a:gd name="T13" fmla="*/ 14 h 106"/>
                <a:gd name="T14" fmla="*/ 124 w 176"/>
                <a:gd name="T15" fmla="*/ 8 h 106"/>
                <a:gd name="T16" fmla="*/ 117 w 176"/>
                <a:gd name="T17" fmla="*/ 9 h 106"/>
                <a:gd name="T18" fmla="*/ 113 w 176"/>
                <a:gd name="T19" fmla="*/ 8 h 106"/>
                <a:gd name="T20" fmla="*/ 106 w 176"/>
                <a:gd name="T21" fmla="*/ 5 h 106"/>
                <a:gd name="T22" fmla="*/ 101 w 176"/>
                <a:gd name="T23" fmla="*/ 5 h 106"/>
                <a:gd name="T24" fmla="*/ 103 w 176"/>
                <a:gd name="T25" fmla="*/ 19 h 106"/>
                <a:gd name="T26" fmla="*/ 99 w 176"/>
                <a:gd name="T27" fmla="*/ 23 h 106"/>
                <a:gd name="T28" fmla="*/ 95 w 176"/>
                <a:gd name="T29" fmla="*/ 23 h 106"/>
                <a:gd name="T30" fmla="*/ 87 w 176"/>
                <a:gd name="T31" fmla="*/ 25 h 106"/>
                <a:gd name="T32" fmla="*/ 81 w 176"/>
                <a:gd name="T33" fmla="*/ 19 h 106"/>
                <a:gd name="T34" fmla="*/ 75 w 176"/>
                <a:gd name="T35" fmla="*/ 14 h 106"/>
                <a:gd name="T36" fmla="*/ 60 w 176"/>
                <a:gd name="T37" fmla="*/ 15 h 106"/>
                <a:gd name="T38" fmla="*/ 57 w 176"/>
                <a:gd name="T39" fmla="*/ 25 h 106"/>
                <a:gd name="T40" fmla="*/ 47 w 176"/>
                <a:gd name="T41" fmla="*/ 26 h 106"/>
                <a:gd name="T42" fmla="*/ 31 w 176"/>
                <a:gd name="T43" fmla="*/ 35 h 106"/>
                <a:gd name="T44" fmla="*/ 24 w 176"/>
                <a:gd name="T45" fmla="*/ 41 h 106"/>
                <a:gd name="T46" fmla="*/ 21 w 176"/>
                <a:gd name="T47" fmla="*/ 47 h 106"/>
                <a:gd name="T48" fmla="*/ 24 w 176"/>
                <a:gd name="T49" fmla="*/ 57 h 106"/>
                <a:gd name="T50" fmla="*/ 23 w 176"/>
                <a:gd name="T51" fmla="*/ 65 h 106"/>
                <a:gd name="T52" fmla="*/ 18 w 176"/>
                <a:gd name="T53" fmla="*/ 70 h 106"/>
                <a:gd name="T54" fmla="*/ 9 w 176"/>
                <a:gd name="T55" fmla="*/ 83 h 106"/>
                <a:gd name="T56" fmla="*/ 4 w 176"/>
                <a:gd name="T57" fmla="*/ 87 h 106"/>
                <a:gd name="T58" fmla="*/ 0 w 176"/>
                <a:gd name="T59" fmla="*/ 93 h 106"/>
                <a:gd name="T60" fmla="*/ 7 w 176"/>
                <a:gd name="T61" fmla="*/ 105 h 106"/>
                <a:gd name="T62" fmla="*/ 9 w 176"/>
                <a:gd name="T63" fmla="*/ 105 h 106"/>
                <a:gd name="T64" fmla="*/ 10 w 176"/>
                <a:gd name="T65" fmla="*/ 100 h 106"/>
                <a:gd name="T66" fmla="*/ 24 w 176"/>
                <a:gd name="T67" fmla="*/ 71 h 106"/>
                <a:gd name="T68" fmla="*/ 27 w 176"/>
                <a:gd name="T69" fmla="*/ 59 h 106"/>
                <a:gd name="T70" fmla="*/ 26 w 176"/>
                <a:gd name="T71" fmla="*/ 49 h 106"/>
                <a:gd name="T72" fmla="*/ 58 w 176"/>
                <a:gd name="T73" fmla="*/ 30 h 106"/>
                <a:gd name="T74" fmla="*/ 67 w 176"/>
                <a:gd name="T75" fmla="*/ 18 h 106"/>
                <a:gd name="T76" fmla="*/ 80 w 176"/>
                <a:gd name="T77" fmla="*/ 25 h 106"/>
                <a:gd name="T78" fmla="*/ 82 w 176"/>
                <a:gd name="T79" fmla="*/ 30 h 106"/>
                <a:gd name="T80" fmla="*/ 89 w 176"/>
                <a:gd name="T81" fmla="*/ 30 h 106"/>
                <a:gd name="T82" fmla="*/ 99 w 176"/>
                <a:gd name="T83" fmla="*/ 29 h 106"/>
                <a:gd name="T84" fmla="*/ 103 w 176"/>
                <a:gd name="T85" fmla="*/ 25 h 106"/>
                <a:gd name="T86" fmla="*/ 106 w 176"/>
                <a:gd name="T87" fmla="*/ 25 h 106"/>
                <a:gd name="T88" fmla="*/ 106 w 176"/>
                <a:gd name="T89" fmla="*/ 8 h 106"/>
                <a:gd name="T90" fmla="*/ 111 w 176"/>
                <a:gd name="T91" fmla="*/ 11 h 106"/>
                <a:gd name="T92" fmla="*/ 133 w 176"/>
                <a:gd name="T93" fmla="*/ 18 h 106"/>
                <a:gd name="T94" fmla="*/ 143 w 176"/>
                <a:gd name="T95" fmla="*/ 19 h 106"/>
                <a:gd name="T96" fmla="*/ 149 w 176"/>
                <a:gd name="T97" fmla="*/ 11 h 106"/>
                <a:gd name="T98" fmla="*/ 153 w 176"/>
                <a:gd name="T99" fmla="*/ 8 h 106"/>
                <a:gd name="T100" fmla="*/ 156 w 176"/>
                <a:gd name="T101" fmla="*/ 17 h 106"/>
                <a:gd name="T102" fmla="*/ 161 w 176"/>
                <a:gd name="T103" fmla="*/ 23 h 106"/>
                <a:gd name="T104" fmla="*/ 167 w 176"/>
                <a:gd name="T105" fmla="*/ 23 h 106"/>
                <a:gd name="T106" fmla="*/ 174 w 176"/>
                <a:gd name="T107" fmla="*/ 2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6" h="106">
                  <a:moveTo>
                    <a:pt x="174" y="24"/>
                  </a:moveTo>
                  <a:lnTo>
                    <a:pt x="176" y="20"/>
                  </a:lnTo>
                  <a:lnTo>
                    <a:pt x="175" y="20"/>
                  </a:lnTo>
                  <a:lnTo>
                    <a:pt x="167" y="19"/>
                  </a:lnTo>
                  <a:lnTo>
                    <a:pt x="161" y="15"/>
                  </a:lnTo>
                  <a:lnTo>
                    <a:pt x="160" y="12"/>
                  </a:lnTo>
                  <a:lnTo>
                    <a:pt x="158" y="7"/>
                  </a:lnTo>
                  <a:lnTo>
                    <a:pt x="158" y="5"/>
                  </a:lnTo>
                  <a:lnTo>
                    <a:pt x="156" y="1"/>
                  </a:lnTo>
                  <a:lnTo>
                    <a:pt x="150" y="0"/>
                  </a:lnTo>
                  <a:lnTo>
                    <a:pt x="149" y="5"/>
                  </a:lnTo>
                  <a:lnTo>
                    <a:pt x="143" y="13"/>
                  </a:lnTo>
                  <a:lnTo>
                    <a:pt x="136" y="15"/>
                  </a:lnTo>
                  <a:lnTo>
                    <a:pt x="133" y="14"/>
                  </a:lnTo>
                  <a:lnTo>
                    <a:pt x="128" y="9"/>
                  </a:lnTo>
                  <a:lnTo>
                    <a:pt x="124" y="8"/>
                  </a:lnTo>
                  <a:lnTo>
                    <a:pt x="120" y="9"/>
                  </a:lnTo>
                  <a:lnTo>
                    <a:pt x="117" y="9"/>
                  </a:lnTo>
                  <a:lnTo>
                    <a:pt x="116" y="9"/>
                  </a:lnTo>
                  <a:lnTo>
                    <a:pt x="113" y="8"/>
                  </a:lnTo>
                  <a:lnTo>
                    <a:pt x="112" y="8"/>
                  </a:lnTo>
                  <a:lnTo>
                    <a:pt x="106" y="5"/>
                  </a:lnTo>
                  <a:lnTo>
                    <a:pt x="103" y="3"/>
                  </a:lnTo>
                  <a:lnTo>
                    <a:pt x="101" y="5"/>
                  </a:lnTo>
                  <a:lnTo>
                    <a:pt x="101" y="9"/>
                  </a:lnTo>
                  <a:lnTo>
                    <a:pt x="103" y="19"/>
                  </a:lnTo>
                  <a:lnTo>
                    <a:pt x="100" y="20"/>
                  </a:lnTo>
                  <a:lnTo>
                    <a:pt x="99" y="23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4"/>
                  </a:lnTo>
                  <a:lnTo>
                    <a:pt x="87" y="25"/>
                  </a:lnTo>
                  <a:lnTo>
                    <a:pt x="82" y="23"/>
                  </a:lnTo>
                  <a:lnTo>
                    <a:pt x="81" y="19"/>
                  </a:lnTo>
                  <a:lnTo>
                    <a:pt x="77" y="15"/>
                  </a:lnTo>
                  <a:lnTo>
                    <a:pt x="75" y="14"/>
                  </a:lnTo>
                  <a:lnTo>
                    <a:pt x="64" y="14"/>
                  </a:lnTo>
                  <a:lnTo>
                    <a:pt x="60" y="15"/>
                  </a:lnTo>
                  <a:lnTo>
                    <a:pt x="59" y="18"/>
                  </a:lnTo>
                  <a:lnTo>
                    <a:pt x="57" y="25"/>
                  </a:lnTo>
                  <a:lnTo>
                    <a:pt x="50" y="25"/>
                  </a:lnTo>
                  <a:lnTo>
                    <a:pt x="47" y="26"/>
                  </a:lnTo>
                  <a:lnTo>
                    <a:pt x="43" y="29"/>
                  </a:lnTo>
                  <a:lnTo>
                    <a:pt x="31" y="35"/>
                  </a:lnTo>
                  <a:lnTo>
                    <a:pt x="26" y="37"/>
                  </a:lnTo>
                  <a:lnTo>
                    <a:pt x="24" y="41"/>
                  </a:lnTo>
                  <a:lnTo>
                    <a:pt x="21" y="43"/>
                  </a:lnTo>
                  <a:lnTo>
                    <a:pt x="21" y="47"/>
                  </a:lnTo>
                  <a:lnTo>
                    <a:pt x="21" y="53"/>
                  </a:lnTo>
                  <a:lnTo>
                    <a:pt x="24" y="57"/>
                  </a:lnTo>
                  <a:lnTo>
                    <a:pt x="24" y="60"/>
                  </a:lnTo>
                  <a:lnTo>
                    <a:pt x="23" y="65"/>
                  </a:lnTo>
                  <a:lnTo>
                    <a:pt x="20" y="66"/>
                  </a:lnTo>
                  <a:lnTo>
                    <a:pt x="18" y="70"/>
                  </a:lnTo>
                  <a:lnTo>
                    <a:pt x="14" y="75"/>
                  </a:lnTo>
                  <a:lnTo>
                    <a:pt x="9" y="83"/>
                  </a:lnTo>
                  <a:lnTo>
                    <a:pt x="7" y="86"/>
                  </a:lnTo>
                  <a:lnTo>
                    <a:pt x="4" y="87"/>
                  </a:lnTo>
                  <a:lnTo>
                    <a:pt x="3" y="89"/>
                  </a:lnTo>
                  <a:lnTo>
                    <a:pt x="0" y="93"/>
                  </a:lnTo>
                  <a:lnTo>
                    <a:pt x="1" y="98"/>
                  </a:lnTo>
                  <a:lnTo>
                    <a:pt x="7" y="105"/>
                  </a:lnTo>
                  <a:lnTo>
                    <a:pt x="7" y="106"/>
                  </a:lnTo>
                  <a:lnTo>
                    <a:pt x="9" y="105"/>
                  </a:lnTo>
                  <a:lnTo>
                    <a:pt x="10" y="102"/>
                  </a:lnTo>
                  <a:lnTo>
                    <a:pt x="10" y="100"/>
                  </a:lnTo>
                  <a:lnTo>
                    <a:pt x="12" y="88"/>
                  </a:lnTo>
                  <a:lnTo>
                    <a:pt x="24" y="71"/>
                  </a:lnTo>
                  <a:lnTo>
                    <a:pt x="27" y="63"/>
                  </a:lnTo>
                  <a:lnTo>
                    <a:pt x="27" y="59"/>
                  </a:lnTo>
                  <a:lnTo>
                    <a:pt x="29" y="58"/>
                  </a:lnTo>
                  <a:lnTo>
                    <a:pt x="26" y="49"/>
                  </a:lnTo>
                  <a:lnTo>
                    <a:pt x="31" y="43"/>
                  </a:lnTo>
                  <a:lnTo>
                    <a:pt x="58" y="30"/>
                  </a:lnTo>
                  <a:lnTo>
                    <a:pt x="61" y="20"/>
                  </a:lnTo>
                  <a:lnTo>
                    <a:pt x="67" y="18"/>
                  </a:lnTo>
                  <a:lnTo>
                    <a:pt x="73" y="19"/>
                  </a:lnTo>
                  <a:lnTo>
                    <a:pt x="80" y="25"/>
                  </a:lnTo>
                  <a:lnTo>
                    <a:pt x="80" y="28"/>
                  </a:lnTo>
                  <a:lnTo>
                    <a:pt x="82" y="30"/>
                  </a:lnTo>
                  <a:lnTo>
                    <a:pt x="84" y="30"/>
                  </a:lnTo>
                  <a:lnTo>
                    <a:pt x="89" y="30"/>
                  </a:lnTo>
                  <a:lnTo>
                    <a:pt x="94" y="29"/>
                  </a:lnTo>
                  <a:lnTo>
                    <a:pt x="99" y="29"/>
                  </a:lnTo>
                  <a:lnTo>
                    <a:pt x="103" y="26"/>
                  </a:lnTo>
                  <a:lnTo>
                    <a:pt x="103" y="25"/>
                  </a:lnTo>
                  <a:lnTo>
                    <a:pt x="104" y="25"/>
                  </a:lnTo>
                  <a:lnTo>
                    <a:pt x="106" y="25"/>
                  </a:lnTo>
                  <a:lnTo>
                    <a:pt x="107" y="13"/>
                  </a:lnTo>
                  <a:lnTo>
                    <a:pt x="106" y="8"/>
                  </a:lnTo>
                  <a:lnTo>
                    <a:pt x="107" y="8"/>
                  </a:lnTo>
                  <a:lnTo>
                    <a:pt x="111" y="11"/>
                  </a:lnTo>
                  <a:lnTo>
                    <a:pt x="128" y="18"/>
                  </a:lnTo>
                  <a:lnTo>
                    <a:pt x="133" y="18"/>
                  </a:lnTo>
                  <a:lnTo>
                    <a:pt x="138" y="19"/>
                  </a:lnTo>
                  <a:lnTo>
                    <a:pt x="143" y="19"/>
                  </a:lnTo>
                  <a:lnTo>
                    <a:pt x="145" y="17"/>
                  </a:lnTo>
                  <a:lnTo>
                    <a:pt x="149" y="11"/>
                  </a:lnTo>
                  <a:lnTo>
                    <a:pt x="153" y="7"/>
                  </a:lnTo>
                  <a:lnTo>
                    <a:pt x="153" y="8"/>
                  </a:lnTo>
                  <a:lnTo>
                    <a:pt x="155" y="14"/>
                  </a:lnTo>
                  <a:lnTo>
                    <a:pt x="156" y="17"/>
                  </a:lnTo>
                  <a:lnTo>
                    <a:pt x="158" y="20"/>
                  </a:lnTo>
                  <a:lnTo>
                    <a:pt x="161" y="23"/>
                  </a:lnTo>
                  <a:lnTo>
                    <a:pt x="166" y="23"/>
                  </a:lnTo>
                  <a:lnTo>
                    <a:pt x="167" y="23"/>
                  </a:lnTo>
                  <a:lnTo>
                    <a:pt x="169" y="24"/>
                  </a:lnTo>
                  <a:lnTo>
                    <a:pt x="174" y="24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1272">
              <a:extLst>
                <a:ext uri="{FF2B5EF4-FFF2-40B4-BE49-F238E27FC236}">
                  <a16:creationId xmlns:a16="http://schemas.microsoft.com/office/drawing/2014/main" id="{E747121E-DD66-244C-116E-2CED79F96E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" y="2103"/>
              <a:ext cx="35" cy="21"/>
            </a:xfrm>
            <a:custGeom>
              <a:avLst/>
              <a:gdLst>
                <a:gd name="T0" fmla="*/ 169 w 176"/>
                <a:gd name="T1" fmla="*/ 24 h 106"/>
                <a:gd name="T2" fmla="*/ 166 w 176"/>
                <a:gd name="T3" fmla="*/ 23 h 106"/>
                <a:gd name="T4" fmla="*/ 158 w 176"/>
                <a:gd name="T5" fmla="*/ 20 h 106"/>
                <a:gd name="T6" fmla="*/ 155 w 176"/>
                <a:gd name="T7" fmla="*/ 14 h 106"/>
                <a:gd name="T8" fmla="*/ 153 w 176"/>
                <a:gd name="T9" fmla="*/ 7 h 106"/>
                <a:gd name="T10" fmla="*/ 145 w 176"/>
                <a:gd name="T11" fmla="*/ 17 h 106"/>
                <a:gd name="T12" fmla="*/ 138 w 176"/>
                <a:gd name="T13" fmla="*/ 19 h 106"/>
                <a:gd name="T14" fmla="*/ 128 w 176"/>
                <a:gd name="T15" fmla="*/ 18 h 106"/>
                <a:gd name="T16" fmla="*/ 107 w 176"/>
                <a:gd name="T17" fmla="*/ 8 h 106"/>
                <a:gd name="T18" fmla="*/ 107 w 176"/>
                <a:gd name="T19" fmla="*/ 13 h 106"/>
                <a:gd name="T20" fmla="*/ 104 w 176"/>
                <a:gd name="T21" fmla="*/ 25 h 106"/>
                <a:gd name="T22" fmla="*/ 103 w 176"/>
                <a:gd name="T23" fmla="*/ 26 h 106"/>
                <a:gd name="T24" fmla="*/ 94 w 176"/>
                <a:gd name="T25" fmla="*/ 29 h 106"/>
                <a:gd name="T26" fmla="*/ 84 w 176"/>
                <a:gd name="T27" fmla="*/ 30 h 106"/>
                <a:gd name="T28" fmla="*/ 80 w 176"/>
                <a:gd name="T29" fmla="*/ 28 h 106"/>
                <a:gd name="T30" fmla="*/ 73 w 176"/>
                <a:gd name="T31" fmla="*/ 19 h 106"/>
                <a:gd name="T32" fmla="*/ 61 w 176"/>
                <a:gd name="T33" fmla="*/ 20 h 106"/>
                <a:gd name="T34" fmla="*/ 31 w 176"/>
                <a:gd name="T35" fmla="*/ 43 h 106"/>
                <a:gd name="T36" fmla="*/ 29 w 176"/>
                <a:gd name="T37" fmla="*/ 58 h 106"/>
                <a:gd name="T38" fmla="*/ 27 w 176"/>
                <a:gd name="T39" fmla="*/ 63 h 106"/>
                <a:gd name="T40" fmla="*/ 12 w 176"/>
                <a:gd name="T41" fmla="*/ 88 h 106"/>
                <a:gd name="T42" fmla="*/ 10 w 176"/>
                <a:gd name="T43" fmla="*/ 102 h 106"/>
                <a:gd name="T44" fmla="*/ 7 w 176"/>
                <a:gd name="T45" fmla="*/ 106 h 106"/>
                <a:gd name="T46" fmla="*/ 1 w 176"/>
                <a:gd name="T47" fmla="*/ 98 h 106"/>
                <a:gd name="T48" fmla="*/ 3 w 176"/>
                <a:gd name="T49" fmla="*/ 89 h 106"/>
                <a:gd name="T50" fmla="*/ 7 w 176"/>
                <a:gd name="T51" fmla="*/ 86 h 106"/>
                <a:gd name="T52" fmla="*/ 14 w 176"/>
                <a:gd name="T53" fmla="*/ 75 h 106"/>
                <a:gd name="T54" fmla="*/ 20 w 176"/>
                <a:gd name="T55" fmla="*/ 66 h 106"/>
                <a:gd name="T56" fmla="*/ 24 w 176"/>
                <a:gd name="T57" fmla="*/ 60 h 106"/>
                <a:gd name="T58" fmla="*/ 21 w 176"/>
                <a:gd name="T59" fmla="*/ 53 h 106"/>
                <a:gd name="T60" fmla="*/ 21 w 176"/>
                <a:gd name="T61" fmla="*/ 43 h 106"/>
                <a:gd name="T62" fmla="*/ 26 w 176"/>
                <a:gd name="T63" fmla="*/ 37 h 106"/>
                <a:gd name="T64" fmla="*/ 43 w 176"/>
                <a:gd name="T65" fmla="*/ 29 h 106"/>
                <a:gd name="T66" fmla="*/ 50 w 176"/>
                <a:gd name="T67" fmla="*/ 25 h 106"/>
                <a:gd name="T68" fmla="*/ 59 w 176"/>
                <a:gd name="T69" fmla="*/ 18 h 106"/>
                <a:gd name="T70" fmla="*/ 64 w 176"/>
                <a:gd name="T71" fmla="*/ 14 h 106"/>
                <a:gd name="T72" fmla="*/ 77 w 176"/>
                <a:gd name="T73" fmla="*/ 15 h 106"/>
                <a:gd name="T74" fmla="*/ 82 w 176"/>
                <a:gd name="T75" fmla="*/ 23 h 106"/>
                <a:gd name="T76" fmla="*/ 95 w 176"/>
                <a:gd name="T77" fmla="*/ 24 h 106"/>
                <a:gd name="T78" fmla="*/ 96 w 176"/>
                <a:gd name="T79" fmla="*/ 23 h 106"/>
                <a:gd name="T80" fmla="*/ 100 w 176"/>
                <a:gd name="T81" fmla="*/ 20 h 106"/>
                <a:gd name="T82" fmla="*/ 101 w 176"/>
                <a:gd name="T83" fmla="*/ 9 h 106"/>
                <a:gd name="T84" fmla="*/ 103 w 176"/>
                <a:gd name="T85" fmla="*/ 3 h 106"/>
                <a:gd name="T86" fmla="*/ 112 w 176"/>
                <a:gd name="T87" fmla="*/ 8 h 106"/>
                <a:gd name="T88" fmla="*/ 116 w 176"/>
                <a:gd name="T89" fmla="*/ 9 h 106"/>
                <a:gd name="T90" fmla="*/ 120 w 176"/>
                <a:gd name="T91" fmla="*/ 9 h 106"/>
                <a:gd name="T92" fmla="*/ 128 w 176"/>
                <a:gd name="T93" fmla="*/ 9 h 106"/>
                <a:gd name="T94" fmla="*/ 136 w 176"/>
                <a:gd name="T95" fmla="*/ 15 h 106"/>
                <a:gd name="T96" fmla="*/ 149 w 176"/>
                <a:gd name="T97" fmla="*/ 5 h 106"/>
                <a:gd name="T98" fmla="*/ 156 w 176"/>
                <a:gd name="T99" fmla="*/ 1 h 106"/>
                <a:gd name="T100" fmla="*/ 158 w 176"/>
                <a:gd name="T101" fmla="*/ 7 h 106"/>
                <a:gd name="T102" fmla="*/ 161 w 176"/>
                <a:gd name="T103" fmla="*/ 15 h 106"/>
                <a:gd name="T104" fmla="*/ 175 w 176"/>
                <a:gd name="T105" fmla="*/ 20 h 106"/>
                <a:gd name="T106" fmla="*/ 174 w 176"/>
                <a:gd name="T107" fmla="*/ 2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6" h="106">
                  <a:moveTo>
                    <a:pt x="174" y="24"/>
                  </a:moveTo>
                  <a:lnTo>
                    <a:pt x="169" y="24"/>
                  </a:lnTo>
                  <a:lnTo>
                    <a:pt x="167" y="23"/>
                  </a:lnTo>
                  <a:lnTo>
                    <a:pt x="166" y="23"/>
                  </a:lnTo>
                  <a:lnTo>
                    <a:pt x="161" y="23"/>
                  </a:lnTo>
                  <a:lnTo>
                    <a:pt x="158" y="20"/>
                  </a:lnTo>
                  <a:lnTo>
                    <a:pt x="156" y="17"/>
                  </a:lnTo>
                  <a:lnTo>
                    <a:pt x="155" y="14"/>
                  </a:lnTo>
                  <a:lnTo>
                    <a:pt x="153" y="8"/>
                  </a:lnTo>
                  <a:lnTo>
                    <a:pt x="153" y="7"/>
                  </a:lnTo>
                  <a:lnTo>
                    <a:pt x="149" y="11"/>
                  </a:lnTo>
                  <a:lnTo>
                    <a:pt x="145" y="17"/>
                  </a:lnTo>
                  <a:lnTo>
                    <a:pt x="143" y="19"/>
                  </a:lnTo>
                  <a:lnTo>
                    <a:pt x="138" y="19"/>
                  </a:lnTo>
                  <a:lnTo>
                    <a:pt x="133" y="18"/>
                  </a:lnTo>
                  <a:lnTo>
                    <a:pt x="128" y="18"/>
                  </a:lnTo>
                  <a:lnTo>
                    <a:pt x="111" y="11"/>
                  </a:lnTo>
                  <a:lnTo>
                    <a:pt x="107" y="8"/>
                  </a:lnTo>
                  <a:lnTo>
                    <a:pt x="106" y="8"/>
                  </a:lnTo>
                  <a:lnTo>
                    <a:pt x="107" y="13"/>
                  </a:lnTo>
                  <a:lnTo>
                    <a:pt x="106" y="25"/>
                  </a:lnTo>
                  <a:lnTo>
                    <a:pt x="104" y="25"/>
                  </a:lnTo>
                  <a:lnTo>
                    <a:pt x="103" y="25"/>
                  </a:lnTo>
                  <a:lnTo>
                    <a:pt x="103" y="26"/>
                  </a:lnTo>
                  <a:lnTo>
                    <a:pt x="99" y="29"/>
                  </a:lnTo>
                  <a:lnTo>
                    <a:pt x="94" y="29"/>
                  </a:lnTo>
                  <a:lnTo>
                    <a:pt x="89" y="30"/>
                  </a:lnTo>
                  <a:lnTo>
                    <a:pt x="84" y="30"/>
                  </a:lnTo>
                  <a:lnTo>
                    <a:pt x="82" y="30"/>
                  </a:lnTo>
                  <a:lnTo>
                    <a:pt x="80" y="28"/>
                  </a:lnTo>
                  <a:lnTo>
                    <a:pt x="80" y="25"/>
                  </a:lnTo>
                  <a:lnTo>
                    <a:pt x="73" y="19"/>
                  </a:lnTo>
                  <a:lnTo>
                    <a:pt x="67" y="18"/>
                  </a:lnTo>
                  <a:lnTo>
                    <a:pt x="61" y="20"/>
                  </a:lnTo>
                  <a:lnTo>
                    <a:pt x="58" y="30"/>
                  </a:lnTo>
                  <a:lnTo>
                    <a:pt x="31" y="43"/>
                  </a:lnTo>
                  <a:lnTo>
                    <a:pt x="26" y="49"/>
                  </a:lnTo>
                  <a:lnTo>
                    <a:pt x="29" y="58"/>
                  </a:lnTo>
                  <a:lnTo>
                    <a:pt x="27" y="59"/>
                  </a:lnTo>
                  <a:lnTo>
                    <a:pt x="27" y="63"/>
                  </a:lnTo>
                  <a:lnTo>
                    <a:pt x="24" y="71"/>
                  </a:lnTo>
                  <a:lnTo>
                    <a:pt x="12" y="88"/>
                  </a:lnTo>
                  <a:lnTo>
                    <a:pt x="10" y="100"/>
                  </a:lnTo>
                  <a:lnTo>
                    <a:pt x="10" y="102"/>
                  </a:lnTo>
                  <a:lnTo>
                    <a:pt x="9" y="105"/>
                  </a:lnTo>
                  <a:lnTo>
                    <a:pt x="7" y="106"/>
                  </a:lnTo>
                  <a:lnTo>
                    <a:pt x="7" y="105"/>
                  </a:lnTo>
                  <a:lnTo>
                    <a:pt x="1" y="98"/>
                  </a:lnTo>
                  <a:lnTo>
                    <a:pt x="0" y="93"/>
                  </a:lnTo>
                  <a:lnTo>
                    <a:pt x="3" y="89"/>
                  </a:lnTo>
                  <a:lnTo>
                    <a:pt x="4" y="87"/>
                  </a:lnTo>
                  <a:lnTo>
                    <a:pt x="7" y="86"/>
                  </a:lnTo>
                  <a:lnTo>
                    <a:pt x="9" y="83"/>
                  </a:lnTo>
                  <a:lnTo>
                    <a:pt x="14" y="75"/>
                  </a:lnTo>
                  <a:lnTo>
                    <a:pt x="18" y="70"/>
                  </a:lnTo>
                  <a:lnTo>
                    <a:pt x="20" y="66"/>
                  </a:lnTo>
                  <a:lnTo>
                    <a:pt x="23" y="65"/>
                  </a:lnTo>
                  <a:lnTo>
                    <a:pt x="24" y="60"/>
                  </a:lnTo>
                  <a:lnTo>
                    <a:pt x="24" y="57"/>
                  </a:lnTo>
                  <a:lnTo>
                    <a:pt x="21" y="53"/>
                  </a:lnTo>
                  <a:lnTo>
                    <a:pt x="21" y="47"/>
                  </a:lnTo>
                  <a:lnTo>
                    <a:pt x="21" y="43"/>
                  </a:lnTo>
                  <a:lnTo>
                    <a:pt x="24" y="41"/>
                  </a:lnTo>
                  <a:lnTo>
                    <a:pt x="26" y="37"/>
                  </a:lnTo>
                  <a:lnTo>
                    <a:pt x="31" y="35"/>
                  </a:lnTo>
                  <a:lnTo>
                    <a:pt x="43" y="29"/>
                  </a:lnTo>
                  <a:lnTo>
                    <a:pt x="47" y="26"/>
                  </a:lnTo>
                  <a:lnTo>
                    <a:pt x="50" y="25"/>
                  </a:lnTo>
                  <a:lnTo>
                    <a:pt x="57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64" y="14"/>
                  </a:lnTo>
                  <a:lnTo>
                    <a:pt x="75" y="14"/>
                  </a:lnTo>
                  <a:lnTo>
                    <a:pt x="77" y="15"/>
                  </a:lnTo>
                  <a:lnTo>
                    <a:pt x="81" y="19"/>
                  </a:lnTo>
                  <a:lnTo>
                    <a:pt x="82" y="23"/>
                  </a:lnTo>
                  <a:lnTo>
                    <a:pt x="87" y="25"/>
                  </a:lnTo>
                  <a:lnTo>
                    <a:pt x="95" y="24"/>
                  </a:lnTo>
                  <a:lnTo>
                    <a:pt x="95" y="23"/>
                  </a:lnTo>
                  <a:lnTo>
                    <a:pt x="96" y="23"/>
                  </a:lnTo>
                  <a:lnTo>
                    <a:pt x="99" y="23"/>
                  </a:lnTo>
                  <a:lnTo>
                    <a:pt x="100" y="20"/>
                  </a:lnTo>
                  <a:lnTo>
                    <a:pt x="103" y="19"/>
                  </a:lnTo>
                  <a:lnTo>
                    <a:pt x="101" y="9"/>
                  </a:lnTo>
                  <a:lnTo>
                    <a:pt x="101" y="5"/>
                  </a:lnTo>
                  <a:lnTo>
                    <a:pt x="103" y="3"/>
                  </a:lnTo>
                  <a:lnTo>
                    <a:pt x="106" y="5"/>
                  </a:lnTo>
                  <a:lnTo>
                    <a:pt x="112" y="8"/>
                  </a:lnTo>
                  <a:lnTo>
                    <a:pt x="113" y="8"/>
                  </a:lnTo>
                  <a:lnTo>
                    <a:pt x="116" y="9"/>
                  </a:lnTo>
                  <a:lnTo>
                    <a:pt x="117" y="9"/>
                  </a:lnTo>
                  <a:lnTo>
                    <a:pt x="120" y="9"/>
                  </a:lnTo>
                  <a:lnTo>
                    <a:pt x="124" y="8"/>
                  </a:lnTo>
                  <a:lnTo>
                    <a:pt x="128" y="9"/>
                  </a:lnTo>
                  <a:lnTo>
                    <a:pt x="133" y="14"/>
                  </a:lnTo>
                  <a:lnTo>
                    <a:pt x="136" y="15"/>
                  </a:lnTo>
                  <a:lnTo>
                    <a:pt x="143" y="13"/>
                  </a:lnTo>
                  <a:lnTo>
                    <a:pt x="149" y="5"/>
                  </a:lnTo>
                  <a:lnTo>
                    <a:pt x="150" y="0"/>
                  </a:lnTo>
                  <a:lnTo>
                    <a:pt x="156" y="1"/>
                  </a:lnTo>
                  <a:lnTo>
                    <a:pt x="158" y="5"/>
                  </a:lnTo>
                  <a:lnTo>
                    <a:pt x="158" y="7"/>
                  </a:lnTo>
                  <a:lnTo>
                    <a:pt x="160" y="12"/>
                  </a:lnTo>
                  <a:lnTo>
                    <a:pt x="161" y="15"/>
                  </a:lnTo>
                  <a:lnTo>
                    <a:pt x="167" y="19"/>
                  </a:lnTo>
                  <a:lnTo>
                    <a:pt x="175" y="20"/>
                  </a:lnTo>
                  <a:lnTo>
                    <a:pt x="176" y="20"/>
                  </a:lnTo>
                  <a:lnTo>
                    <a:pt x="174" y="2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1273">
              <a:extLst>
                <a:ext uri="{FF2B5EF4-FFF2-40B4-BE49-F238E27FC236}">
                  <a16:creationId xmlns:a16="http://schemas.microsoft.com/office/drawing/2014/main" id="{84A7761D-B406-5B4F-2949-49E4F634A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" y="1711"/>
              <a:ext cx="16" cy="15"/>
            </a:xfrm>
            <a:custGeom>
              <a:avLst/>
              <a:gdLst>
                <a:gd name="T0" fmla="*/ 69 w 80"/>
                <a:gd name="T1" fmla="*/ 7 h 75"/>
                <a:gd name="T2" fmla="*/ 51 w 80"/>
                <a:gd name="T3" fmla="*/ 21 h 75"/>
                <a:gd name="T4" fmla="*/ 27 w 80"/>
                <a:gd name="T5" fmla="*/ 39 h 75"/>
                <a:gd name="T6" fmla="*/ 19 w 80"/>
                <a:gd name="T7" fmla="*/ 45 h 75"/>
                <a:gd name="T8" fmla="*/ 16 w 80"/>
                <a:gd name="T9" fmla="*/ 50 h 75"/>
                <a:gd name="T10" fmla="*/ 12 w 80"/>
                <a:gd name="T11" fmla="*/ 53 h 75"/>
                <a:gd name="T12" fmla="*/ 12 w 80"/>
                <a:gd name="T13" fmla="*/ 56 h 75"/>
                <a:gd name="T14" fmla="*/ 5 w 80"/>
                <a:gd name="T15" fmla="*/ 65 h 75"/>
                <a:gd name="T16" fmla="*/ 0 w 80"/>
                <a:gd name="T17" fmla="*/ 70 h 75"/>
                <a:gd name="T18" fmla="*/ 1 w 80"/>
                <a:gd name="T19" fmla="*/ 74 h 75"/>
                <a:gd name="T20" fmla="*/ 2 w 80"/>
                <a:gd name="T21" fmla="*/ 74 h 75"/>
                <a:gd name="T22" fmla="*/ 5 w 80"/>
                <a:gd name="T23" fmla="*/ 75 h 75"/>
                <a:gd name="T24" fmla="*/ 7 w 80"/>
                <a:gd name="T25" fmla="*/ 74 h 75"/>
                <a:gd name="T26" fmla="*/ 19 w 80"/>
                <a:gd name="T27" fmla="*/ 67 h 75"/>
                <a:gd name="T28" fmla="*/ 20 w 80"/>
                <a:gd name="T29" fmla="*/ 65 h 75"/>
                <a:gd name="T30" fmla="*/ 22 w 80"/>
                <a:gd name="T31" fmla="*/ 63 h 75"/>
                <a:gd name="T32" fmla="*/ 25 w 80"/>
                <a:gd name="T33" fmla="*/ 62 h 75"/>
                <a:gd name="T34" fmla="*/ 31 w 80"/>
                <a:gd name="T35" fmla="*/ 59 h 75"/>
                <a:gd name="T36" fmla="*/ 34 w 80"/>
                <a:gd name="T37" fmla="*/ 57 h 75"/>
                <a:gd name="T38" fmla="*/ 36 w 80"/>
                <a:gd name="T39" fmla="*/ 53 h 75"/>
                <a:gd name="T40" fmla="*/ 41 w 80"/>
                <a:gd name="T41" fmla="*/ 50 h 75"/>
                <a:gd name="T42" fmla="*/ 69 w 80"/>
                <a:gd name="T43" fmla="*/ 24 h 75"/>
                <a:gd name="T44" fmla="*/ 73 w 80"/>
                <a:gd name="T45" fmla="*/ 19 h 75"/>
                <a:gd name="T46" fmla="*/ 75 w 80"/>
                <a:gd name="T47" fmla="*/ 17 h 75"/>
                <a:gd name="T48" fmla="*/ 75 w 80"/>
                <a:gd name="T49" fmla="*/ 10 h 75"/>
                <a:gd name="T50" fmla="*/ 79 w 80"/>
                <a:gd name="T51" fmla="*/ 6 h 75"/>
                <a:gd name="T52" fmla="*/ 79 w 80"/>
                <a:gd name="T53" fmla="*/ 4 h 75"/>
                <a:gd name="T54" fmla="*/ 79 w 80"/>
                <a:gd name="T55" fmla="*/ 2 h 75"/>
                <a:gd name="T56" fmla="*/ 80 w 80"/>
                <a:gd name="T57" fmla="*/ 2 h 75"/>
                <a:gd name="T58" fmla="*/ 79 w 80"/>
                <a:gd name="T59" fmla="*/ 0 h 75"/>
                <a:gd name="T60" fmla="*/ 75 w 80"/>
                <a:gd name="T61" fmla="*/ 1 h 75"/>
                <a:gd name="T62" fmla="*/ 69 w 80"/>
                <a:gd name="T63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" h="75">
                  <a:moveTo>
                    <a:pt x="69" y="7"/>
                  </a:moveTo>
                  <a:lnTo>
                    <a:pt x="51" y="21"/>
                  </a:lnTo>
                  <a:lnTo>
                    <a:pt x="27" y="39"/>
                  </a:lnTo>
                  <a:lnTo>
                    <a:pt x="19" y="45"/>
                  </a:lnTo>
                  <a:lnTo>
                    <a:pt x="16" y="50"/>
                  </a:lnTo>
                  <a:lnTo>
                    <a:pt x="12" y="53"/>
                  </a:lnTo>
                  <a:lnTo>
                    <a:pt x="12" y="56"/>
                  </a:lnTo>
                  <a:lnTo>
                    <a:pt x="5" y="65"/>
                  </a:lnTo>
                  <a:lnTo>
                    <a:pt x="0" y="70"/>
                  </a:lnTo>
                  <a:lnTo>
                    <a:pt x="1" y="74"/>
                  </a:lnTo>
                  <a:lnTo>
                    <a:pt x="2" y="74"/>
                  </a:lnTo>
                  <a:lnTo>
                    <a:pt x="5" y="75"/>
                  </a:lnTo>
                  <a:lnTo>
                    <a:pt x="7" y="74"/>
                  </a:lnTo>
                  <a:lnTo>
                    <a:pt x="19" y="67"/>
                  </a:lnTo>
                  <a:lnTo>
                    <a:pt x="20" y="65"/>
                  </a:lnTo>
                  <a:lnTo>
                    <a:pt x="22" y="63"/>
                  </a:lnTo>
                  <a:lnTo>
                    <a:pt x="25" y="62"/>
                  </a:lnTo>
                  <a:lnTo>
                    <a:pt x="31" y="59"/>
                  </a:lnTo>
                  <a:lnTo>
                    <a:pt x="34" y="57"/>
                  </a:lnTo>
                  <a:lnTo>
                    <a:pt x="36" y="53"/>
                  </a:lnTo>
                  <a:lnTo>
                    <a:pt x="41" y="50"/>
                  </a:lnTo>
                  <a:lnTo>
                    <a:pt x="69" y="24"/>
                  </a:lnTo>
                  <a:lnTo>
                    <a:pt x="73" y="19"/>
                  </a:lnTo>
                  <a:lnTo>
                    <a:pt x="75" y="17"/>
                  </a:lnTo>
                  <a:lnTo>
                    <a:pt x="75" y="10"/>
                  </a:lnTo>
                  <a:lnTo>
                    <a:pt x="79" y="6"/>
                  </a:lnTo>
                  <a:lnTo>
                    <a:pt x="79" y="4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79" y="0"/>
                  </a:lnTo>
                  <a:lnTo>
                    <a:pt x="75" y="1"/>
                  </a:lnTo>
                  <a:lnTo>
                    <a:pt x="69" y="7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1274">
              <a:extLst>
                <a:ext uri="{FF2B5EF4-FFF2-40B4-BE49-F238E27FC236}">
                  <a16:creationId xmlns:a16="http://schemas.microsoft.com/office/drawing/2014/main" id="{92004B3E-838A-1EF6-76BB-6E175A60A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" y="1690"/>
              <a:ext cx="8" cy="30"/>
            </a:xfrm>
            <a:custGeom>
              <a:avLst/>
              <a:gdLst>
                <a:gd name="T0" fmla="*/ 15 w 38"/>
                <a:gd name="T1" fmla="*/ 120 h 149"/>
                <a:gd name="T2" fmla="*/ 21 w 38"/>
                <a:gd name="T3" fmla="*/ 137 h 149"/>
                <a:gd name="T4" fmla="*/ 24 w 38"/>
                <a:gd name="T5" fmla="*/ 148 h 149"/>
                <a:gd name="T6" fmla="*/ 28 w 38"/>
                <a:gd name="T7" fmla="*/ 149 h 149"/>
                <a:gd name="T8" fmla="*/ 29 w 38"/>
                <a:gd name="T9" fmla="*/ 148 h 149"/>
                <a:gd name="T10" fmla="*/ 32 w 38"/>
                <a:gd name="T11" fmla="*/ 145 h 149"/>
                <a:gd name="T12" fmla="*/ 33 w 38"/>
                <a:gd name="T13" fmla="*/ 144 h 149"/>
                <a:gd name="T14" fmla="*/ 28 w 38"/>
                <a:gd name="T15" fmla="*/ 139 h 149"/>
                <a:gd name="T16" fmla="*/ 27 w 38"/>
                <a:gd name="T17" fmla="*/ 122 h 149"/>
                <a:gd name="T18" fmla="*/ 21 w 38"/>
                <a:gd name="T19" fmla="*/ 104 h 149"/>
                <a:gd name="T20" fmla="*/ 21 w 38"/>
                <a:gd name="T21" fmla="*/ 93 h 149"/>
                <a:gd name="T22" fmla="*/ 21 w 38"/>
                <a:gd name="T23" fmla="*/ 81 h 149"/>
                <a:gd name="T24" fmla="*/ 24 w 38"/>
                <a:gd name="T25" fmla="*/ 77 h 149"/>
                <a:gd name="T26" fmla="*/ 23 w 38"/>
                <a:gd name="T27" fmla="*/ 74 h 149"/>
                <a:gd name="T28" fmla="*/ 21 w 38"/>
                <a:gd name="T29" fmla="*/ 68 h 149"/>
                <a:gd name="T30" fmla="*/ 24 w 38"/>
                <a:gd name="T31" fmla="*/ 64 h 149"/>
                <a:gd name="T32" fmla="*/ 25 w 38"/>
                <a:gd name="T33" fmla="*/ 63 h 149"/>
                <a:gd name="T34" fmla="*/ 25 w 38"/>
                <a:gd name="T35" fmla="*/ 59 h 149"/>
                <a:gd name="T36" fmla="*/ 29 w 38"/>
                <a:gd name="T37" fmla="*/ 53 h 149"/>
                <a:gd name="T38" fmla="*/ 35 w 38"/>
                <a:gd name="T39" fmla="*/ 51 h 149"/>
                <a:gd name="T40" fmla="*/ 38 w 38"/>
                <a:gd name="T41" fmla="*/ 41 h 149"/>
                <a:gd name="T42" fmla="*/ 28 w 38"/>
                <a:gd name="T43" fmla="*/ 35 h 149"/>
                <a:gd name="T44" fmla="*/ 23 w 38"/>
                <a:gd name="T45" fmla="*/ 30 h 149"/>
                <a:gd name="T46" fmla="*/ 21 w 38"/>
                <a:gd name="T47" fmla="*/ 23 h 149"/>
                <a:gd name="T48" fmla="*/ 16 w 38"/>
                <a:gd name="T49" fmla="*/ 14 h 149"/>
                <a:gd name="T50" fmla="*/ 24 w 38"/>
                <a:gd name="T51" fmla="*/ 8 h 149"/>
                <a:gd name="T52" fmla="*/ 27 w 38"/>
                <a:gd name="T53" fmla="*/ 0 h 149"/>
                <a:gd name="T54" fmla="*/ 22 w 38"/>
                <a:gd name="T55" fmla="*/ 4 h 149"/>
                <a:gd name="T56" fmla="*/ 18 w 38"/>
                <a:gd name="T57" fmla="*/ 7 h 149"/>
                <a:gd name="T58" fmla="*/ 8 w 38"/>
                <a:gd name="T59" fmla="*/ 14 h 149"/>
                <a:gd name="T60" fmla="*/ 15 w 38"/>
                <a:gd name="T61" fmla="*/ 37 h 149"/>
                <a:gd name="T62" fmla="*/ 17 w 38"/>
                <a:gd name="T63" fmla="*/ 41 h 149"/>
                <a:gd name="T64" fmla="*/ 22 w 38"/>
                <a:gd name="T65" fmla="*/ 44 h 149"/>
                <a:gd name="T66" fmla="*/ 19 w 38"/>
                <a:gd name="T67" fmla="*/ 46 h 149"/>
                <a:gd name="T68" fmla="*/ 5 w 38"/>
                <a:gd name="T69" fmla="*/ 61 h 149"/>
                <a:gd name="T70" fmla="*/ 4 w 38"/>
                <a:gd name="T71" fmla="*/ 68 h 149"/>
                <a:gd name="T72" fmla="*/ 2 w 38"/>
                <a:gd name="T73" fmla="*/ 70 h 149"/>
                <a:gd name="T74" fmla="*/ 2 w 38"/>
                <a:gd name="T75" fmla="*/ 74 h 149"/>
                <a:gd name="T76" fmla="*/ 1 w 38"/>
                <a:gd name="T77" fmla="*/ 77 h 149"/>
                <a:gd name="T78" fmla="*/ 6 w 38"/>
                <a:gd name="T79" fmla="*/ 80 h 149"/>
                <a:gd name="T80" fmla="*/ 16 w 38"/>
                <a:gd name="T81" fmla="*/ 76 h 149"/>
                <a:gd name="T82" fmla="*/ 15 w 38"/>
                <a:gd name="T83" fmla="*/ 77 h 149"/>
                <a:gd name="T84" fmla="*/ 11 w 38"/>
                <a:gd name="T85" fmla="*/ 82 h 149"/>
                <a:gd name="T86" fmla="*/ 13 w 38"/>
                <a:gd name="T87" fmla="*/ 92 h 149"/>
                <a:gd name="T88" fmla="*/ 11 w 38"/>
                <a:gd name="T89" fmla="*/ 10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" h="149">
                  <a:moveTo>
                    <a:pt x="13" y="114"/>
                  </a:moveTo>
                  <a:lnTo>
                    <a:pt x="15" y="120"/>
                  </a:lnTo>
                  <a:lnTo>
                    <a:pt x="17" y="125"/>
                  </a:lnTo>
                  <a:lnTo>
                    <a:pt x="21" y="137"/>
                  </a:lnTo>
                  <a:lnTo>
                    <a:pt x="21" y="143"/>
                  </a:lnTo>
                  <a:lnTo>
                    <a:pt x="24" y="148"/>
                  </a:lnTo>
                  <a:lnTo>
                    <a:pt x="25" y="148"/>
                  </a:lnTo>
                  <a:lnTo>
                    <a:pt x="28" y="149"/>
                  </a:lnTo>
                  <a:lnTo>
                    <a:pt x="28" y="148"/>
                  </a:lnTo>
                  <a:lnTo>
                    <a:pt x="29" y="148"/>
                  </a:lnTo>
                  <a:lnTo>
                    <a:pt x="32" y="148"/>
                  </a:lnTo>
                  <a:lnTo>
                    <a:pt x="32" y="145"/>
                  </a:lnTo>
                  <a:lnTo>
                    <a:pt x="32" y="144"/>
                  </a:lnTo>
                  <a:lnTo>
                    <a:pt x="33" y="144"/>
                  </a:lnTo>
                  <a:lnTo>
                    <a:pt x="32" y="142"/>
                  </a:lnTo>
                  <a:lnTo>
                    <a:pt x="28" y="139"/>
                  </a:lnTo>
                  <a:lnTo>
                    <a:pt x="28" y="137"/>
                  </a:lnTo>
                  <a:lnTo>
                    <a:pt x="27" y="122"/>
                  </a:lnTo>
                  <a:lnTo>
                    <a:pt x="22" y="108"/>
                  </a:lnTo>
                  <a:lnTo>
                    <a:pt x="21" y="104"/>
                  </a:lnTo>
                  <a:lnTo>
                    <a:pt x="21" y="99"/>
                  </a:lnTo>
                  <a:lnTo>
                    <a:pt x="21" y="93"/>
                  </a:lnTo>
                  <a:lnTo>
                    <a:pt x="21" y="86"/>
                  </a:lnTo>
                  <a:lnTo>
                    <a:pt x="21" y="81"/>
                  </a:lnTo>
                  <a:lnTo>
                    <a:pt x="24" y="80"/>
                  </a:lnTo>
                  <a:lnTo>
                    <a:pt x="24" y="77"/>
                  </a:lnTo>
                  <a:lnTo>
                    <a:pt x="23" y="75"/>
                  </a:lnTo>
                  <a:lnTo>
                    <a:pt x="23" y="74"/>
                  </a:lnTo>
                  <a:lnTo>
                    <a:pt x="21" y="71"/>
                  </a:lnTo>
                  <a:lnTo>
                    <a:pt x="21" y="68"/>
                  </a:lnTo>
                  <a:lnTo>
                    <a:pt x="21" y="64"/>
                  </a:lnTo>
                  <a:lnTo>
                    <a:pt x="24" y="64"/>
                  </a:lnTo>
                  <a:lnTo>
                    <a:pt x="24" y="63"/>
                  </a:lnTo>
                  <a:lnTo>
                    <a:pt x="25" y="63"/>
                  </a:lnTo>
                  <a:lnTo>
                    <a:pt x="25" y="61"/>
                  </a:lnTo>
                  <a:lnTo>
                    <a:pt x="25" y="59"/>
                  </a:lnTo>
                  <a:lnTo>
                    <a:pt x="27" y="59"/>
                  </a:lnTo>
                  <a:lnTo>
                    <a:pt x="29" y="53"/>
                  </a:lnTo>
                  <a:lnTo>
                    <a:pt x="33" y="52"/>
                  </a:lnTo>
                  <a:lnTo>
                    <a:pt x="35" y="51"/>
                  </a:lnTo>
                  <a:lnTo>
                    <a:pt x="38" y="47"/>
                  </a:lnTo>
                  <a:lnTo>
                    <a:pt x="38" y="41"/>
                  </a:lnTo>
                  <a:lnTo>
                    <a:pt x="34" y="37"/>
                  </a:lnTo>
                  <a:lnTo>
                    <a:pt x="28" y="35"/>
                  </a:lnTo>
                  <a:lnTo>
                    <a:pt x="27" y="34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1" y="23"/>
                  </a:lnTo>
                  <a:lnTo>
                    <a:pt x="17" y="19"/>
                  </a:lnTo>
                  <a:lnTo>
                    <a:pt x="16" y="14"/>
                  </a:lnTo>
                  <a:lnTo>
                    <a:pt x="22" y="11"/>
                  </a:lnTo>
                  <a:lnTo>
                    <a:pt x="24" y="8"/>
                  </a:lnTo>
                  <a:lnTo>
                    <a:pt x="27" y="6"/>
                  </a:lnTo>
                  <a:lnTo>
                    <a:pt x="27" y="0"/>
                  </a:lnTo>
                  <a:lnTo>
                    <a:pt x="23" y="0"/>
                  </a:lnTo>
                  <a:lnTo>
                    <a:pt x="22" y="4"/>
                  </a:lnTo>
                  <a:lnTo>
                    <a:pt x="21" y="6"/>
                  </a:lnTo>
                  <a:lnTo>
                    <a:pt x="18" y="7"/>
                  </a:lnTo>
                  <a:lnTo>
                    <a:pt x="11" y="8"/>
                  </a:lnTo>
                  <a:lnTo>
                    <a:pt x="8" y="14"/>
                  </a:lnTo>
                  <a:lnTo>
                    <a:pt x="12" y="30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7" y="41"/>
                  </a:lnTo>
                  <a:lnTo>
                    <a:pt x="21" y="41"/>
                  </a:lnTo>
                  <a:lnTo>
                    <a:pt x="22" y="44"/>
                  </a:lnTo>
                  <a:lnTo>
                    <a:pt x="21" y="44"/>
                  </a:lnTo>
                  <a:lnTo>
                    <a:pt x="19" y="46"/>
                  </a:lnTo>
                  <a:lnTo>
                    <a:pt x="8" y="56"/>
                  </a:lnTo>
                  <a:lnTo>
                    <a:pt x="5" y="61"/>
                  </a:lnTo>
                  <a:lnTo>
                    <a:pt x="4" y="67"/>
                  </a:lnTo>
                  <a:lnTo>
                    <a:pt x="4" y="68"/>
                  </a:lnTo>
                  <a:lnTo>
                    <a:pt x="4" y="70"/>
                  </a:lnTo>
                  <a:lnTo>
                    <a:pt x="2" y="70"/>
                  </a:lnTo>
                  <a:lnTo>
                    <a:pt x="2" y="71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1" y="77"/>
                  </a:lnTo>
                  <a:lnTo>
                    <a:pt x="2" y="80"/>
                  </a:lnTo>
                  <a:lnTo>
                    <a:pt x="6" y="80"/>
                  </a:lnTo>
                  <a:lnTo>
                    <a:pt x="15" y="74"/>
                  </a:lnTo>
                  <a:lnTo>
                    <a:pt x="16" y="76"/>
                  </a:lnTo>
                  <a:lnTo>
                    <a:pt x="15" y="76"/>
                  </a:lnTo>
                  <a:lnTo>
                    <a:pt x="15" y="77"/>
                  </a:lnTo>
                  <a:lnTo>
                    <a:pt x="15" y="80"/>
                  </a:lnTo>
                  <a:lnTo>
                    <a:pt x="11" y="82"/>
                  </a:lnTo>
                  <a:lnTo>
                    <a:pt x="13" y="87"/>
                  </a:lnTo>
                  <a:lnTo>
                    <a:pt x="13" y="92"/>
                  </a:lnTo>
                  <a:lnTo>
                    <a:pt x="12" y="99"/>
                  </a:lnTo>
                  <a:lnTo>
                    <a:pt x="11" y="105"/>
                  </a:lnTo>
                  <a:lnTo>
                    <a:pt x="13" y="114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1275">
              <a:extLst>
                <a:ext uri="{FF2B5EF4-FFF2-40B4-BE49-F238E27FC236}">
                  <a16:creationId xmlns:a16="http://schemas.microsoft.com/office/drawing/2014/main" id="{F2953BA0-5B00-065C-0FFB-A253518268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" y="1711"/>
              <a:ext cx="16" cy="15"/>
            </a:xfrm>
            <a:custGeom>
              <a:avLst/>
              <a:gdLst>
                <a:gd name="T0" fmla="*/ 69 w 80"/>
                <a:gd name="T1" fmla="*/ 7 h 75"/>
                <a:gd name="T2" fmla="*/ 75 w 80"/>
                <a:gd name="T3" fmla="*/ 1 h 75"/>
                <a:gd name="T4" fmla="*/ 79 w 80"/>
                <a:gd name="T5" fmla="*/ 0 h 75"/>
                <a:gd name="T6" fmla="*/ 80 w 80"/>
                <a:gd name="T7" fmla="*/ 2 h 75"/>
                <a:gd name="T8" fmla="*/ 79 w 80"/>
                <a:gd name="T9" fmla="*/ 2 h 75"/>
                <a:gd name="T10" fmla="*/ 79 w 80"/>
                <a:gd name="T11" fmla="*/ 4 h 75"/>
                <a:gd name="T12" fmla="*/ 79 w 80"/>
                <a:gd name="T13" fmla="*/ 6 h 75"/>
                <a:gd name="T14" fmla="*/ 75 w 80"/>
                <a:gd name="T15" fmla="*/ 10 h 75"/>
                <a:gd name="T16" fmla="*/ 75 w 80"/>
                <a:gd name="T17" fmla="*/ 17 h 75"/>
                <a:gd name="T18" fmla="*/ 73 w 80"/>
                <a:gd name="T19" fmla="*/ 19 h 75"/>
                <a:gd name="T20" fmla="*/ 69 w 80"/>
                <a:gd name="T21" fmla="*/ 24 h 75"/>
                <a:gd name="T22" fmla="*/ 41 w 80"/>
                <a:gd name="T23" fmla="*/ 50 h 75"/>
                <a:gd name="T24" fmla="*/ 36 w 80"/>
                <a:gd name="T25" fmla="*/ 53 h 75"/>
                <a:gd name="T26" fmla="*/ 34 w 80"/>
                <a:gd name="T27" fmla="*/ 57 h 75"/>
                <a:gd name="T28" fmla="*/ 31 w 80"/>
                <a:gd name="T29" fmla="*/ 59 h 75"/>
                <a:gd name="T30" fmla="*/ 25 w 80"/>
                <a:gd name="T31" fmla="*/ 62 h 75"/>
                <a:gd name="T32" fmla="*/ 22 w 80"/>
                <a:gd name="T33" fmla="*/ 63 h 75"/>
                <a:gd name="T34" fmla="*/ 20 w 80"/>
                <a:gd name="T35" fmla="*/ 65 h 75"/>
                <a:gd name="T36" fmla="*/ 19 w 80"/>
                <a:gd name="T37" fmla="*/ 67 h 75"/>
                <a:gd name="T38" fmla="*/ 7 w 80"/>
                <a:gd name="T39" fmla="*/ 74 h 75"/>
                <a:gd name="T40" fmla="*/ 5 w 80"/>
                <a:gd name="T41" fmla="*/ 75 h 75"/>
                <a:gd name="T42" fmla="*/ 2 w 80"/>
                <a:gd name="T43" fmla="*/ 74 h 75"/>
                <a:gd name="T44" fmla="*/ 1 w 80"/>
                <a:gd name="T45" fmla="*/ 74 h 75"/>
                <a:gd name="T46" fmla="*/ 0 w 80"/>
                <a:gd name="T47" fmla="*/ 70 h 75"/>
                <a:gd name="T48" fmla="*/ 5 w 80"/>
                <a:gd name="T49" fmla="*/ 65 h 75"/>
                <a:gd name="T50" fmla="*/ 12 w 80"/>
                <a:gd name="T51" fmla="*/ 56 h 75"/>
                <a:gd name="T52" fmla="*/ 12 w 80"/>
                <a:gd name="T53" fmla="*/ 53 h 75"/>
                <a:gd name="T54" fmla="*/ 16 w 80"/>
                <a:gd name="T55" fmla="*/ 50 h 75"/>
                <a:gd name="T56" fmla="*/ 19 w 80"/>
                <a:gd name="T57" fmla="*/ 45 h 75"/>
                <a:gd name="T58" fmla="*/ 27 w 80"/>
                <a:gd name="T59" fmla="*/ 39 h 75"/>
                <a:gd name="T60" fmla="*/ 51 w 80"/>
                <a:gd name="T61" fmla="*/ 21 h 75"/>
                <a:gd name="T62" fmla="*/ 69 w 80"/>
                <a:gd name="T63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" h="75">
                  <a:moveTo>
                    <a:pt x="69" y="7"/>
                  </a:moveTo>
                  <a:lnTo>
                    <a:pt x="75" y="1"/>
                  </a:lnTo>
                  <a:lnTo>
                    <a:pt x="79" y="0"/>
                  </a:lnTo>
                  <a:lnTo>
                    <a:pt x="80" y="2"/>
                  </a:lnTo>
                  <a:lnTo>
                    <a:pt x="79" y="2"/>
                  </a:lnTo>
                  <a:lnTo>
                    <a:pt x="79" y="4"/>
                  </a:lnTo>
                  <a:lnTo>
                    <a:pt x="79" y="6"/>
                  </a:lnTo>
                  <a:lnTo>
                    <a:pt x="75" y="10"/>
                  </a:lnTo>
                  <a:lnTo>
                    <a:pt x="75" y="17"/>
                  </a:lnTo>
                  <a:lnTo>
                    <a:pt x="73" y="19"/>
                  </a:lnTo>
                  <a:lnTo>
                    <a:pt x="69" y="24"/>
                  </a:lnTo>
                  <a:lnTo>
                    <a:pt x="41" y="50"/>
                  </a:lnTo>
                  <a:lnTo>
                    <a:pt x="36" y="53"/>
                  </a:lnTo>
                  <a:lnTo>
                    <a:pt x="34" y="57"/>
                  </a:lnTo>
                  <a:lnTo>
                    <a:pt x="31" y="59"/>
                  </a:lnTo>
                  <a:lnTo>
                    <a:pt x="25" y="62"/>
                  </a:lnTo>
                  <a:lnTo>
                    <a:pt x="22" y="63"/>
                  </a:lnTo>
                  <a:lnTo>
                    <a:pt x="20" y="65"/>
                  </a:lnTo>
                  <a:lnTo>
                    <a:pt x="19" y="67"/>
                  </a:lnTo>
                  <a:lnTo>
                    <a:pt x="7" y="74"/>
                  </a:lnTo>
                  <a:lnTo>
                    <a:pt x="5" y="75"/>
                  </a:lnTo>
                  <a:lnTo>
                    <a:pt x="2" y="74"/>
                  </a:lnTo>
                  <a:lnTo>
                    <a:pt x="1" y="74"/>
                  </a:lnTo>
                  <a:lnTo>
                    <a:pt x="0" y="70"/>
                  </a:lnTo>
                  <a:lnTo>
                    <a:pt x="5" y="65"/>
                  </a:lnTo>
                  <a:lnTo>
                    <a:pt x="12" y="56"/>
                  </a:lnTo>
                  <a:lnTo>
                    <a:pt x="12" y="53"/>
                  </a:lnTo>
                  <a:lnTo>
                    <a:pt x="16" y="50"/>
                  </a:lnTo>
                  <a:lnTo>
                    <a:pt x="19" y="45"/>
                  </a:lnTo>
                  <a:lnTo>
                    <a:pt x="27" y="39"/>
                  </a:lnTo>
                  <a:lnTo>
                    <a:pt x="51" y="21"/>
                  </a:lnTo>
                  <a:lnTo>
                    <a:pt x="69" y="7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1276">
              <a:extLst>
                <a:ext uri="{FF2B5EF4-FFF2-40B4-BE49-F238E27FC236}">
                  <a16:creationId xmlns:a16="http://schemas.microsoft.com/office/drawing/2014/main" id="{67616F6A-6F31-D812-AA5F-3C182261A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" y="1690"/>
              <a:ext cx="8" cy="30"/>
            </a:xfrm>
            <a:custGeom>
              <a:avLst/>
              <a:gdLst>
                <a:gd name="T0" fmla="*/ 11 w 38"/>
                <a:gd name="T1" fmla="*/ 105 h 149"/>
                <a:gd name="T2" fmla="*/ 13 w 38"/>
                <a:gd name="T3" fmla="*/ 92 h 149"/>
                <a:gd name="T4" fmla="*/ 11 w 38"/>
                <a:gd name="T5" fmla="*/ 82 h 149"/>
                <a:gd name="T6" fmla="*/ 15 w 38"/>
                <a:gd name="T7" fmla="*/ 77 h 149"/>
                <a:gd name="T8" fmla="*/ 16 w 38"/>
                <a:gd name="T9" fmla="*/ 76 h 149"/>
                <a:gd name="T10" fmla="*/ 6 w 38"/>
                <a:gd name="T11" fmla="*/ 80 h 149"/>
                <a:gd name="T12" fmla="*/ 1 w 38"/>
                <a:gd name="T13" fmla="*/ 77 h 149"/>
                <a:gd name="T14" fmla="*/ 2 w 38"/>
                <a:gd name="T15" fmla="*/ 74 h 149"/>
                <a:gd name="T16" fmla="*/ 2 w 38"/>
                <a:gd name="T17" fmla="*/ 70 h 149"/>
                <a:gd name="T18" fmla="*/ 4 w 38"/>
                <a:gd name="T19" fmla="*/ 68 h 149"/>
                <a:gd name="T20" fmla="*/ 5 w 38"/>
                <a:gd name="T21" fmla="*/ 61 h 149"/>
                <a:gd name="T22" fmla="*/ 19 w 38"/>
                <a:gd name="T23" fmla="*/ 46 h 149"/>
                <a:gd name="T24" fmla="*/ 22 w 38"/>
                <a:gd name="T25" fmla="*/ 44 h 149"/>
                <a:gd name="T26" fmla="*/ 17 w 38"/>
                <a:gd name="T27" fmla="*/ 41 h 149"/>
                <a:gd name="T28" fmla="*/ 15 w 38"/>
                <a:gd name="T29" fmla="*/ 37 h 149"/>
                <a:gd name="T30" fmla="*/ 8 w 38"/>
                <a:gd name="T31" fmla="*/ 14 h 149"/>
                <a:gd name="T32" fmla="*/ 18 w 38"/>
                <a:gd name="T33" fmla="*/ 7 h 149"/>
                <a:gd name="T34" fmla="*/ 22 w 38"/>
                <a:gd name="T35" fmla="*/ 4 h 149"/>
                <a:gd name="T36" fmla="*/ 27 w 38"/>
                <a:gd name="T37" fmla="*/ 0 h 149"/>
                <a:gd name="T38" fmla="*/ 24 w 38"/>
                <a:gd name="T39" fmla="*/ 8 h 149"/>
                <a:gd name="T40" fmla="*/ 16 w 38"/>
                <a:gd name="T41" fmla="*/ 14 h 149"/>
                <a:gd name="T42" fmla="*/ 21 w 38"/>
                <a:gd name="T43" fmla="*/ 23 h 149"/>
                <a:gd name="T44" fmla="*/ 23 w 38"/>
                <a:gd name="T45" fmla="*/ 30 h 149"/>
                <a:gd name="T46" fmla="*/ 28 w 38"/>
                <a:gd name="T47" fmla="*/ 35 h 149"/>
                <a:gd name="T48" fmla="*/ 38 w 38"/>
                <a:gd name="T49" fmla="*/ 41 h 149"/>
                <a:gd name="T50" fmla="*/ 35 w 38"/>
                <a:gd name="T51" fmla="*/ 51 h 149"/>
                <a:gd name="T52" fmla="*/ 29 w 38"/>
                <a:gd name="T53" fmla="*/ 53 h 149"/>
                <a:gd name="T54" fmla="*/ 25 w 38"/>
                <a:gd name="T55" fmla="*/ 59 h 149"/>
                <a:gd name="T56" fmla="*/ 25 w 38"/>
                <a:gd name="T57" fmla="*/ 63 h 149"/>
                <a:gd name="T58" fmla="*/ 24 w 38"/>
                <a:gd name="T59" fmla="*/ 64 h 149"/>
                <a:gd name="T60" fmla="*/ 21 w 38"/>
                <a:gd name="T61" fmla="*/ 68 h 149"/>
                <a:gd name="T62" fmla="*/ 23 w 38"/>
                <a:gd name="T63" fmla="*/ 74 h 149"/>
                <a:gd name="T64" fmla="*/ 24 w 38"/>
                <a:gd name="T65" fmla="*/ 77 h 149"/>
                <a:gd name="T66" fmla="*/ 21 w 38"/>
                <a:gd name="T67" fmla="*/ 81 h 149"/>
                <a:gd name="T68" fmla="*/ 21 w 38"/>
                <a:gd name="T69" fmla="*/ 93 h 149"/>
                <a:gd name="T70" fmla="*/ 21 w 38"/>
                <a:gd name="T71" fmla="*/ 104 h 149"/>
                <a:gd name="T72" fmla="*/ 27 w 38"/>
                <a:gd name="T73" fmla="*/ 122 h 149"/>
                <a:gd name="T74" fmla="*/ 28 w 38"/>
                <a:gd name="T75" fmla="*/ 139 h 149"/>
                <a:gd name="T76" fmla="*/ 33 w 38"/>
                <a:gd name="T77" fmla="*/ 144 h 149"/>
                <a:gd name="T78" fmla="*/ 32 w 38"/>
                <a:gd name="T79" fmla="*/ 145 h 149"/>
                <a:gd name="T80" fmla="*/ 29 w 38"/>
                <a:gd name="T81" fmla="*/ 148 h 149"/>
                <a:gd name="T82" fmla="*/ 28 w 38"/>
                <a:gd name="T83" fmla="*/ 149 h 149"/>
                <a:gd name="T84" fmla="*/ 24 w 38"/>
                <a:gd name="T85" fmla="*/ 148 h 149"/>
                <a:gd name="T86" fmla="*/ 21 w 38"/>
                <a:gd name="T87" fmla="*/ 137 h 149"/>
                <a:gd name="T88" fmla="*/ 15 w 38"/>
                <a:gd name="T89" fmla="*/ 12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" h="149">
                  <a:moveTo>
                    <a:pt x="13" y="114"/>
                  </a:moveTo>
                  <a:lnTo>
                    <a:pt x="11" y="105"/>
                  </a:lnTo>
                  <a:lnTo>
                    <a:pt x="12" y="99"/>
                  </a:lnTo>
                  <a:lnTo>
                    <a:pt x="13" y="92"/>
                  </a:lnTo>
                  <a:lnTo>
                    <a:pt x="13" y="87"/>
                  </a:lnTo>
                  <a:lnTo>
                    <a:pt x="11" y="82"/>
                  </a:lnTo>
                  <a:lnTo>
                    <a:pt x="15" y="80"/>
                  </a:lnTo>
                  <a:lnTo>
                    <a:pt x="15" y="77"/>
                  </a:lnTo>
                  <a:lnTo>
                    <a:pt x="15" y="76"/>
                  </a:lnTo>
                  <a:lnTo>
                    <a:pt x="16" y="76"/>
                  </a:lnTo>
                  <a:lnTo>
                    <a:pt x="15" y="74"/>
                  </a:lnTo>
                  <a:lnTo>
                    <a:pt x="6" y="80"/>
                  </a:lnTo>
                  <a:lnTo>
                    <a:pt x="2" y="80"/>
                  </a:lnTo>
                  <a:lnTo>
                    <a:pt x="1" y="77"/>
                  </a:lnTo>
                  <a:lnTo>
                    <a:pt x="0" y="74"/>
                  </a:lnTo>
                  <a:lnTo>
                    <a:pt x="2" y="74"/>
                  </a:lnTo>
                  <a:lnTo>
                    <a:pt x="2" y="71"/>
                  </a:lnTo>
                  <a:lnTo>
                    <a:pt x="2" y="70"/>
                  </a:lnTo>
                  <a:lnTo>
                    <a:pt x="4" y="70"/>
                  </a:lnTo>
                  <a:lnTo>
                    <a:pt x="4" y="68"/>
                  </a:lnTo>
                  <a:lnTo>
                    <a:pt x="4" y="67"/>
                  </a:lnTo>
                  <a:lnTo>
                    <a:pt x="5" y="61"/>
                  </a:lnTo>
                  <a:lnTo>
                    <a:pt x="8" y="56"/>
                  </a:lnTo>
                  <a:lnTo>
                    <a:pt x="19" y="46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1" y="41"/>
                  </a:lnTo>
                  <a:lnTo>
                    <a:pt x="17" y="41"/>
                  </a:lnTo>
                  <a:lnTo>
                    <a:pt x="15" y="40"/>
                  </a:lnTo>
                  <a:lnTo>
                    <a:pt x="15" y="37"/>
                  </a:lnTo>
                  <a:lnTo>
                    <a:pt x="12" y="30"/>
                  </a:lnTo>
                  <a:lnTo>
                    <a:pt x="8" y="14"/>
                  </a:lnTo>
                  <a:lnTo>
                    <a:pt x="11" y="8"/>
                  </a:lnTo>
                  <a:lnTo>
                    <a:pt x="18" y="7"/>
                  </a:lnTo>
                  <a:lnTo>
                    <a:pt x="21" y="6"/>
                  </a:lnTo>
                  <a:lnTo>
                    <a:pt x="22" y="4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27" y="6"/>
                  </a:lnTo>
                  <a:lnTo>
                    <a:pt x="24" y="8"/>
                  </a:lnTo>
                  <a:lnTo>
                    <a:pt x="22" y="11"/>
                  </a:lnTo>
                  <a:lnTo>
                    <a:pt x="16" y="14"/>
                  </a:lnTo>
                  <a:lnTo>
                    <a:pt x="17" y="19"/>
                  </a:lnTo>
                  <a:lnTo>
                    <a:pt x="21" y="23"/>
                  </a:lnTo>
                  <a:lnTo>
                    <a:pt x="23" y="28"/>
                  </a:lnTo>
                  <a:lnTo>
                    <a:pt x="23" y="30"/>
                  </a:lnTo>
                  <a:lnTo>
                    <a:pt x="27" y="34"/>
                  </a:lnTo>
                  <a:lnTo>
                    <a:pt x="28" y="35"/>
                  </a:lnTo>
                  <a:lnTo>
                    <a:pt x="34" y="37"/>
                  </a:lnTo>
                  <a:lnTo>
                    <a:pt x="38" y="41"/>
                  </a:lnTo>
                  <a:lnTo>
                    <a:pt x="38" y="47"/>
                  </a:lnTo>
                  <a:lnTo>
                    <a:pt x="35" y="51"/>
                  </a:lnTo>
                  <a:lnTo>
                    <a:pt x="33" y="52"/>
                  </a:lnTo>
                  <a:lnTo>
                    <a:pt x="29" y="53"/>
                  </a:lnTo>
                  <a:lnTo>
                    <a:pt x="27" y="59"/>
                  </a:lnTo>
                  <a:lnTo>
                    <a:pt x="25" y="59"/>
                  </a:lnTo>
                  <a:lnTo>
                    <a:pt x="25" y="61"/>
                  </a:lnTo>
                  <a:lnTo>
                    <a:pt x="25" y="63"/>
                  </a:lnTo>
                  <a:lnTo>
                    <a:pt x="24" y="63"/>
                  </a:lnTo>
                  <a:lnTo>
                    <a:pt x="24" y="64"/>
                  </a:lnTo>
                  <a:lnTo>
                    <a:pt x="21" y="64"/>
                  </a:lnTo>
                  <a:lnTo>
                    <a:pt x="21" y="68"/>
                  </a:lnTo>
                  <a:lnTo>
                    <a:pt x="21" y="71"/>
                  </a:lnTo>
                  <a:lnTo>
                    <a:pt x="23" y="74"/>
                  </a:lnTo>
                  <a:lnTo>
                    <a:pt x="23" y="75"/>
                  </a:lnTo>
                  <a:lnTo>
                    <a:pt x="24" y="77"/>
                  </a:lnTo>
                  <a:lnTo>
                    <a:pt x="24" y="80"/>
                  </a:lnTo>
                  <a:lnTo>
                    <a:pt x="21" y="81"/>
                  </a:lnTo>
                  <a:lnTo>
                    <a:pt x="21" y="86"/>
                  </a:lnTo>
                  <a:lnTo>
                    <a:pt x="21" y="93"/>
                  </a:lnTo>
                  <a:lnTo>
                    <a:pt x="21" y="99"/>
                  </a:lnTo>
                  <a:lnTo>
                    <a:pt x="21" y="104"/>
                  </a:lnTo>
                  <a:lnTo>
                    <a:pt x="22" y="108"/>
                  </a:lnTo>
                  <a:lnTo>
                    <a:pt x="27" y="122"/>
                  </a:lnTo>
                  <a:lnTo>
                    <a:pt x="28" y="137"/>
                  </a:lnTo>
                  <a:lnTo>
                    <a:pt x="28" y="139"/>
                  </a:lnTo>
                  <a:lnTo>
                    <a:pt x="32" y="142"/>
                  </a:lnTo>
                  <a:lnTo>
                    <a:pt x="33" y="144"/>
                  </a:lnTo>
                  <a:lnTo>
                    <a:pt x="32" y="144"/>
                  </a:lnTo>
                  <a:lnTo>
                    <a:pt x="32" y="145"/>
                  </a:lnTo>
                  <a:lnTo>
                    <a:pt x="32" y="148"/>
                  </a:lnTo>
                  <a:lnTo>
                    <a:pt x="29" y="148"/>
                  </a:lnTo>
                  <a:lnTo>
                    <a:pt x="28" y="148"/>
                  </a:lnTo>
                  <a:lnTo>
                    <a:pt x="28" y="149"/>
                  </a:lnTo>
                  <a:lnTo>
                    <a:pt x="25" y="148"/>
                  </a:lnTo>
                  <a:lnTo>
                    <a:pt x="24" y="148"/>
                  </a:lnTo>
                  <a:lnTo>
                    <a:pt x="21" y="143"/>
                  </a:lnTo>
                  <a:lnTo>
                    <a:pt x="21" y="137"/>
                  </a:lnTo>
                  <a:lnTo>
                    <a:pt x="17" y="125"/>
                  </a:lnTo>
                  <a:lnTo>
                    <a:pt x="15" y="120"/>
                  </a:lnTo>
                  <a:lnTo>
                    <a:pt x="13" y="114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1277">
              <a:extLst>
                <a:ext uri="{FF2B5EF4-FFF2-40B4-BE49-F238E27FC236}">
                  <a16:creationId xmlns:a16="http://schemas.microsoft.com/office/drawing/2014/main" id="{14D315CE-FA99-F93B-A790-3C9E6B9E05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1" y="1613"/>
              <a:ext cx="73" cy="64"/>
            </a:xfrm>
            <a:custGeom>
              <a:avLst/>
              <a:gdLst>
                <a:gd name="T0" fmla="*/ 312 w 368"/>
                <a:gd name="T1" fmla="*/ 0 h 317"/>
                <a:gd name="T2" fmla="*/ 305 w 368"/>
                <a:gd name="T3" fmla="*/ 0 h 317"/>
                <a:gd name="T4" fmla="*/ 296 w 368"/>
                <a:gd name="T5" fmla="*/ 5 h 317"/>
                <a:gd name="T6" fmla="*/ 288 w 368"/>
                <a:gd name="T7" fmla="*/ 14 h 317"/>
                <a:gd name="T8" fmla="*/ 276 w 368"/>
                <a:gd name="T9" fmla="*/ 24 h 317"/>
                <a:gd name="T10" fmla="*/ 272 w 368"/>
                <a:gd name="T11" fmla="*/ 24 h 317"/>
                <a:gd name="T12" fmla="*/ 270 w 368"/>
                <a:gd name="T13" fmla="*/ 28 h 317"/>
                <a:gd name="T14" fmla="*/ 253 w 368"/>
                <a:gd name="T15" fmla="*/ 35 h 317"/>
                <a:gd name="T16" fmla="*/ 244 w 368"/>
                <a:gd name="T17" fmla="*/ 40 h 317"/>
                <a:gd name="T18" fmla="*/ 231 w 368"/>
                <a:gd name="T19" fmla="*/ 47 h 317"/>
                <a:gd name="T20" fmla="*/ 216 w 368"/>
                <a:gd name="T21" fmla="*/ 59 h 317"/>
                <a:gd name="T22" fmla="*/ 211 w 368"/>
                <a:gd name="T23" fmla="*/ 72 h 317"/>
                <a:gd name="T24" fmla="*/ 211 w 368"/>
                <a:gd name="T25" fmla="*/ 89 h 317"/>
                <a:gd name="T26" fmla="*/ 207 w 368"/>
                <a:gd name="T27" fmla="*/ 95 h 317"/>
                <a:gd name="T28" fmla="*/ 187 w 368"/>
                <a:gd name="T29" fmla="*/ 105 h 317"/>
                <a:gd name="T30" fmla="*/ 180 w 368"/>
                <a:gd name="T31" fmla="*/ 116 h 317"/>
                <a:gd name="T32" fmla="*/ 164 w 368"/>
                <a:gd name="T33" fmla="*/ 127 h 317"/>
                <a:gd name="T34" fmla="*/ 147 w 368"/>
                <a:gd name="T35" fmla="*/ 141 h 317"/>
                <a:gd name="T36" fmla="*/ 139 w 368"/>
                <a:gd name="T37" fmla="*/ 152 h 317"/>
                <a:gd name="T38" fmla="*/ 133 w 368"/>
                <a:gd name="T39" fmla="*/ 163 h 317"/>
                <a:gd name="T40" fmla="*/ 117 w 368"/>
                <a:gd name="T41" fmla="*/ 186 h 317"/>
                <a:gd name="T42" fmla="*/ 111 w 368"/>
                <a:gd name="T43" fmla="*/ 205 h 317"/>
                <a:gd name="T44" fmla="*/ 101 w 368"/>
                <a:gd name="T45" fmla="*/ 215 h 317"/>
                <a:gd name="T46" fmla="*/ 87 w 368"/>
                <a:gd name="T47" fmla="*/ 226 h 317"/>
                <a:gd name="T48" fmla="*/ 77 w 368"/>
                <a:gd name="T49" fmla="*/ 234 h 317"/>
                <a:gd name="T50" fmla="*/ 65 w 368"/>
                <a:gd name="T51" fmla="*/ 248 h 317"/>
                <a:gd name="T52" fmla="*/ 44 w 368"/>
                <a:gd name="T53" fmla="*/ 263 h 317"/>
                <a:gd name="T54" fmla="*/ 27 w 368"/>
                <a:gd name="T55" fmla="*/ 275 h 317"/>
                <a:gd name="T56" fmla="*/ 8 w 368"/>
                <a:gd name="T57" fmla="*/ 291 h 317"/>
                <a:gd name="T58" fmla="*/ 0 w 368"/>
                <a:gd name="T59" fmla="*/ 298 h 317"/>
                <a:gd name="T60" fmla="*/ 5 w 368"/>
                <a:gd name="T61" fmla="*/ 305 h 317"/>
                <a:gd name="T62" fmla="*/ 9 w 368"/>
                <a:gd name="T63" fmla="*/ 310 h 317"/>
                <a:gd name="T64" fmla="*/ 14 w 368"/>
                <a:gd name="T65" fmla="*/ 314 h 317"/>
                <a:gd name="T66" fmla="*/ 20 w 368"/>
                <a:gd name="T67" fmla="*/ 317 h 317"/>
                <a:gd name="T68" fmla="*/ 28 w 368"/>
                <a:gd name="T69" fmla="*/ 315 h 317"/>
                <a:gd name="T70" fmla="*/ 48 w 368"/>
                <a:gd name="T71" fmla="*/ 306 h 317"/>
                <a:gd name="T72" fmla="*/ 55 w 368"/>
                <a:gd name="T73" fmla="*/ 299 h 317"/>
                <a:gd name="T74" fmla="*/ 70 w 368"/>
                <a:gd name="T75" fmla="*/ 292 h 317"/>
                <a:gd name="T76" fmla="*/ 89 w 368"/>
                <a:gd name="T77" fmla="*/ 286 h 317"/>
                <a:gd name="T78" fmla="*/ 97 w 368"/>
                <a:gd name="T79" fmla="*/ 288 h 317"/>
                <a:gd name="T80" fmla="*/ 112 w 368"/>
                <a:gd name="T81" fmla="*/ 292 h 317"/>
                <a:gd name="T82" fmla="*/ 122 w 368"/>
                <a:gd name="T83" fmla="*/ 289 h 317"/>
                <a:gd name="T84" fmla="*/ 170 w 368"/>
                <a:gd name="T85" fmla="*/ 242 h 317"/>
                <a:gd name="T86" fmla="*/ 186 w 368"/>
                <a:gd name="T87" fmla="*/ 228 h 317"/>
                <a:gd name="T88" fmla="*/ 203 w 368"/>
                <a:gd name="T89" fmla="*/ 209 h 317"/>
                <a:gd name="T90" fmla="*/ 226 w 368"/>
                <a:gd name="T91" fmla="*/ 188 h 317"/>
                <a:gd name="T92" fmla="*/ 233 w 368"/>
                <a:gd name="T93" fmla="*/ 174 h 317"/>
                <a:gd name="T94" fmla="*/ 240 w 368"/>
                <a:gd name="T95" fmla="*/ 168 h 317"/>
                <a:gd name="T96" fmla="*/ 263 w 368"/>
                <a:gd name="T97" fmla="*/ 145 h 317"/>
                <a:gd name="T98" fmla="*/ 286 w 368"/>
                <a:gd name="T99" fmla="*/ 121 h 317"/>
                <a:gd name="T100" fmla="*/ 306 w 368"/>
                <a:gd name="T101" fmla="*/ 105 h 317"/>
                <a:gd name="T102" fmla="*/ 328 w 368"/>
                <a:gd name="T103" fmla="*/ 81 h 317"/>
                <a:gd name="T104" fmla="*/ 335 w 368"/>
                <a:gd name="T105" fmla="*/ 75 h 317"/>
                <a:gd name="T106" fmla="*/ 336 w 368"/>
                <a:gd name="T107" fmla="*/ 74 h 317"/>
                <a:gd name="T108" fmla="*/ 352 w 368"/>
                <a:gd name="T109" fmla="*/ 61 h 317"/>
                <a:gd name="T110" fmla="*/ 358 w 368"/>
                <a:gd name="T111" fmla="*/ 49 h 317"/>
                <a:gd name="T112" fmla="*/ 364 w 368"/>
                <a:gd name="T113" fmla="*/ 40 h 317"/>
                <a:gd name="T114" fmla="*/ 366 w 368"/>
                <a:gd name="T115" fmla="*/ 34 h 317"/>
                <a:gd name="T116" fmla="*/ 365 w 368"/>
                <a:gd name="T117" fmla="*/ 24 h 317"/>
                <a:gd name="T118" fmla="*/ 360 w 368"/>
                <a:gd name="T119" fmla="*/ 17 h 317"/>
                <a:gd name="T120" fmla="*/ 350 w 368"/>
                <a:gd name="T121" fmla="*/ 8 h 317"/>
                <a:gd name="T122" fmla="*/ 337 w 368"/>
                <a:gd name="T123" fmla="*/ 7 h 317"/>
                <a:gd name="T124" fmla="*/ 323 w 368"/>
                <a:gd name="T125" fmla="*/ 8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8" h="317">
                  <a:moveTo>
                    <a:pt x="316" y="3"/>
                  </a:moveTo>
                  <a:lnTo>
                    <a:pt x="312" y="0"/>
                  </a:lnTo>
                  <a:lnTo>
                    <a:pt x="310" y="0"/>
                  </a:lnTo>
                  <a:lnTo>
                    <a:pt x="305" y="0"/>
                  </a:lnTo>
                  <a:lnTo>
                    <a:pt x="300" y="3"/>
                  </a:lnTo>
                  <a:lnTo>
                    <a:pt x="296" y="5"/>
                  </a:lnTo>
                  <a:lnTo>
                    <a:pt x="293" y="9"/>
                  </a:lnTo>
                  <a:lnTo>
                    <a:pt x="288" y="14"/>
                  </a:lnTo>
                  <a:lnTo>
                    <a:pt x="283" y="21"/>
                  </a:lnTo>
                  <a:lnTo>
                    <a:pt x="276" y="24"/>
                  </a:lnTo>
                  <a:lnTo>
                    <a:pt x="273" y="24"/>
                  </a:lnTo>
                  <a:lnTo>
                    <a:pt x="272" y="24"/>
                  </a:lnTo>
                  <a:lnTo>
                    <a:pt x="272" y="25"/>
                  </a:lnTo>
                  <a:lnTo>
                    <a:pt x="270" y="28"/>
                  </a:lnTo>
                  <a:lnTo>
                    <a:pt x="265" y="31"/>
                  </a:lnTo>
                  <a:lnTo>
                    <a:pt x="253" y="35"/>
                  </a:lnTo>
                  <a:lnTo>
                    <a:pt x="246" y="40"/>
                  </a:lnTo>
                  <a:lnTo>
                    <a:pt x="244" y="40"/>
                  </a:lnTo>
                  <a:lnTo>
                    <a:pt x="240" y="42"/>
                  </a:lnTo>
                  <a:lnTo>
                    <a:pt x="231" y="47"/>
                  </a:lnTo>
                  <a:lnTo>
                    <a:pt x="223" y="51"/>
                  </a:lnTo>
                  <a:lnTo>
                    <a:pt x="216" y="59"/>
                  </a:lnTo>
                  <a:lnTo>
                    <a:pt x="211" y="65"/>
                  </a:lnTo>
                  <a:lnTo>
                    <a:pt x="211" y="72"/>
                  </a:lnTo>
                  <a:lnTo>
                    <a:pt x="213" y="78"/>
                  </a:lnTo>
                  <a:lnTo>
                    <a:pt x="211" y="89"/>
                  </a:lnTo>
                  <a:lnTo>
                    <a:pt x="209" y="92"/>
                  </a:lnTo>
                  <a:lnTo>
                    <a:pt x="207" y="95"/>
                  </a:lnTo>
                  <a:lnTo>
                    <a:pt x="199" y="100"/>
                  </a:lnTo>
                  <a:lnTo>
                    <a:pt x="187" y="105"/>
                  </a:lnTo>
                  <a:lnTo>
                    <a:pt x="183" y="112"/>
                  </a:lnTo>
                  <a:lnTo>
                    <a:pt x="180" y="116"/>
                  </a:lnTo>
                  <a:lnTo>
                    <a:pt x="173" y="123"/>
                  </a:lnTo>
                  <a:lnTo>
                    <a:pt x="164" y="127"/>
                  </a:lnTo>
                  <a:lnTo>
                    <a:pt x="154" y="134"/>
                  </a:lnTo>
                  <a:lnTo>
                    <a:pt x="147" y="141"/>
                  </a:lnTo>
                  <a:lnTo>
                    <a:pt x="142" y="148"/>
                  </a:lnTo>
                  <a:lnTo>
                    <a:pt x="139" y="152"/>
                  </a:lnTo>
                  <a:lnTo>
                    <a:pt x="139" y="156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17" y="186"/>
                  </a:lnTo>
                  <a:lnTo>
                    <a:pt x="116" y="191"/>
                  </a:lnTo>
                  <a:lnTo>
                    <a:pt x="111" y="205"/>
                  </a:lnTo>
                  <a:lnTo>
                    <a:pt x="106" y="209"/>
                  </a:lnTo>
                  <a:lnTo>
                    <a:pt x="101" y="215"/>
                  </a:lnTo>
                  <a:lnTo>
                    <a:pt x="94" y="220"/>
                  </a:lnTo>
                  <a:lnTo>
                    <a:pt x="87" y="226"/>
                  </a:lnTo>
                  <a:lnTo>
                    <a:pt x="80" y="229"/>
                  </a:lnTo>
                  <a:lnTo>
                    <a:pt x="77" y="234"/>
                  </a:lnTo>
                  <a:lnTo>
                    <a:pt x="68" y="242"/>
                  </a:lnTo>
                  <a:lnTo>
                    <a:pt x="65" y="248"/>
                  </a:lnTo>
                  <a:lnTo>
                    <a:pt x="53" y="257"/>
                  </a:lnTo>
                  <a:lnTo>
                    <a:pt x="44" y="263"/>
                  </a:lnTo>
                  <a:lnTo>
                    <a:pt x="36" y="271"/>
                  </a:lnTo>
                  <a:lnTo>
                    <a:pt x="27" y="275"/>
                  </a:lnTo>
                  <a:lnTo>
                    <a:pt x="22" y="281"/>
                  </a:lnTo>
                  <a:lnTo>
                    <a:pt x="8" y="291"/>
                  </a:lnTo>
                  <a:lnTo>
                    <a:pt x="2" y="293"/>
                  </a:lnTo>
                  <a:lnTo>
                    <a:pt x="0" y="298"/>
                  </a:lnTo>
                  <a:lnTo>
                    <a:pt x="2" y="300"/>
                  </a:lnTo>
                  <a:lnTo>
                    <a:pt x="5" y="305"/>
                  </a:lnTo>
                  <a:lnTo>
                    <a:pt x="8" y="309"/>
                  </a:lnTo>
                  <a:lnTo>
                    <a:pt x="9" y="310"/>
                  </a:lnTo>
                  <a:lnTo>
                    <a:pt x="11" y="312"/>
                  </a:lnTo>
                  <a:lnTo>
                    <a:pt x="14" y="314"/>
                  </a:lnTo>
                  <a:lnTo>
                    <a:pt x="17" y="316"/>
                  </a:lnTo>
                  <a:lnTo>
                    <a:pt x="20" y="317"/>
                  </a:lnTo>
                  <a:lnTo>
                    <a:pt x="24" y="317"/>
                  </a:lnTo>
                  <a:lnTo>
                    <a:pt x="28" y="315"/>
                  </a:lnTo>
                  <a:lnTo>
                    <a:pt x="34" y="311"/>
                  </a:lnTo>
                  <a:lnTo>
                    <a:pt x="48" y="306"/>
                  </a:lnTo>
                  <a:lnTo>
                    <a:pt x="51" y="301"/>
                  </a:lnTo>
                  <a:lnTo>
                    <a:pt x="55" y="299"/>
                  </a:lnTo>
                  <a:lnTo>
                    <a:pt x="60" y="298"/>
                  </a:lnTo>
                  <a:lnTo>
                    <a:pt x="70" y="292"/>
                  </a:lnTo>
                  <a:lnTo>
                    <a:pt x="79" y="288"/>
                  </a:lnTo>
                  <a:lnTo>
                    <a:pt x="89" y="286"/>
                  </a:lnTo>
                  <a:lnTo>
                    <a:pt x="93" y="286"/>
                  </a:lnTo>
                  <a:lnTo>
                    <a:pt x="97" y="288"/>
                  </a:lnTo>
                  <a:lnTo>
                    <a:pt x="105" y="291"/>
                  </a:lnTo>
                  <a:lnTo>
                    <a:pt x="112" y="292"/>
                  </a:lnTo>
                  <a:lnTo>
                    <a:pt x="117" y="291"/>
                  </a:lnTo>
                  <a:lnTo>
                    <a:pt x="122" y="289"/>
                  </a:lnTo>
                  <a:lnTo>
                    <a:pt x="160" y="251"/>
                  </a:lnTo>
                  <a:lnTo>
                    <a:pt x="170" y="242"/>
                  </a:lnTo>
                  <a:lnTo>
                    <a:pt x="176" y="237"/>
                  </a:lnTo>
                  <a:lnTo>
                    <a:pt x="186" y="228"/>
                  </a:lnTo>
                  <a:lnTo>
                    <a:pt x="192" y="220"/>
                  </a:lnTo>
                  <a:lnTo>
                    <a:pt x="203" y="209"/>
                  </a:lnTo>
                  <a:lnTo>
                    <a:pt x="222" y="189"/>
                  </a:lnTo>
                  <a:lnTo>
                    <a:pt x="226" y="188"/>
                  </a:lnTo>
                  <a:lnTo>
                    <a:pt x="231" y="179"/>
                  </a:lnTo>
                  <a:lnTo>
                    <a:pt x="233" y="174"/>
                  </a:lnTo>
                  <a:lnTo>
                    <a:pt x="236" y="171"/>
                  </a:lnTo>
                  <a:lnTo>
                    <a:pt x="240" y="168"/>
                  </a:lnTo>
                  <a:lnTo>
                    <a:pt x="245" y="156"/>
                  </a:lnTo>
                  <a:lnTo>
                    <a:pt x="263" y="145"/>
                  </a:lnTo>
                  <a:lnTo>
                    <a:pt x="283" y="127"/>
                  </a:lnTo>
                  <a:lnTo>
                    <a:pt x="286" y="121"/>
                  </a:lnTo>
                  <a:lnTo>
                    <a:pt x="290" y="118"/>
                  </a:lnTo>
                  <a:lnTo>
                    <a:pt x="306" y="105"/>
                  </a:lnTo>
                  <a:lnTo>
                    <a:pt x="314" y="93"/>
                  </a:lnTo>
                  <a:lnTo>
                    <a:pt x="328" y="81"/>
                  </a:lnTo>
                  <a:lnTo>
                    <a:pt x="333" y="77"/>
                  </a:lnTo>
                  <a:lnTo>
                    <a:pt x="335" y="75"/>
                  </a:lnTo>
                  <a:lnTo>
                    <a:pt x="335" y="74"/>
                  </a:lnTo>
                  <a:lnTo>
                    <a:pt x="336" y="74"/>
                  </a:lnTo>
                  <a:lnTo>
                    <a:pt x="339" y="74"/>
                  </a:lnTo>
                  <a:lnTo>
                    <a:pt x="352" y="61"/>
                  </a:lnTo>
                  <a:lnTo>
                    <a:pt x="356" y="54"/>
                  </a:lnTo>
                  <a:lnTo>
                    <a:pt x="358" y="49"/>
                  </a:lnTo>
                  <a:lnTo>
                    <a:pt x="363" y="42"/>
                  </a:lnTo>
                  <a:lnTo>
                    <a:pt x="364" y="40"/>
                  </a:lnTo>
                  <a:lnTo>
                    <a:pt x="366" y="37"/>
                  </a:lnTo>
                  <a:lnTo>
                    <a:pt x="366" y="34"/>
                  </a:lnTo>
                  <a:lnTo>
                    <a:pt x="368" y="31"/>
                  </a:lnTo>
                  <a:lnTo>
                    <a:pt x="365" y="24"/>
                  </a:lnTo>
                  <a:lnTo>
                    <a:pt x="363" y="19"/>
                  </a:lnTo>
                  <a:lnTo>
                    <a:pt x="360" y="17"/>
                  </a:lnTo>
                  <a:lnTo>
                    <a:pt x="359" y="15"/>
                  </a:lnTo>
                  <a:lnTo>
                    <a:pt x="350" y="8"/>
                  </a:lnTo>
                  <a:lnTo>
                    <a:pt x="343" y="7"/>
                  </a:lnTo>
                  <a:lnTo>
                    <a:pt x="337" y="7"/>
                  </a:lnTo>
                  <a:lnTo>
                    <a:pt x="330" y="11"/>
                  </a:lnTo>
                  <a:lnTo>
                    <a:pt x="323" y="8"/>
                  </a:lnTo>
                  <a:lnTo>
                    <a:pt x="316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1278">
              <a:extLst>
                <a:ext uri="{FF2B5EF4-FFF2-40B4-BE49-F238E27FC236}">
                  <a16:creationId xmlns:a16="http://schemas.microsoft.com/office/drawing/2014/main" id="{1A65C7A5-D251-76A8-604F-86DC35C0D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1" y="1613"/>
              <a:ext cx="73" cy="64"/>
            </a:xfrm>
            <a:custGeom>
              <a:avLst/>
              <a:gdLst>
                <a:gd name="T0" fmla="*/ 312 w 368"/>
                <a:gd name="T1" fmla="*/ 0 h 317"/>
                <a:gd name="T2" fmla="*/ 305 w 368"/>
                <a:gd name="T3" fmla="*/ 0 h 317"/>
                <a:gd name="T4" fmla="*/ 296 w 368"/>
                <a:gd name="T5" fmla="*/ 5 h 317"/>
                <a:gd name="T6" fmla="*/ 288 w 368"/>
                <a:gd name="T7" fmla="*/ 14 h 317"/>
                <a:gd name="T8" fmla="*/ 276 w 368"/>
                <a:gd name="T9" fmla="*/ 24 h 317"/>
                <a:gd name="T10" fmla="*/ 272 w 368"/>
                <a:gd name="T11" fmla="*/ 24 h 317"/>
                <a:gd name="T12" fmla="*/ 270 w 368"/>
                <a:gd name="T13" fmla="*/ 28 h 317"/>
                <a:gd name="T14" fmla="*/ 253 w 368"/>
                <a:gd name="T15" fmla="*/ 35 h 317"/>
                <a:gd name="T16" fmla="*/ 244 w 368"/>
                <a:gd name="T17" fmla="*/ 40 h 317"/>
                <a:gd name="T18" fmla="*/ 231 w 368"/>
                <a:gd name="T19" fmla="*/ 47 h 317"/>
                <a:gd name="T20" fmla="*/ 216 w 368"/>
                <a:gd name="T21" fmla="*/ 59 h 317"/>
                <a:gd name="T22" fmla="*/ 211 w 368"/>
                <a:gd name="T23" fmla="*/ 72 h 317"/>
                <a:gd name="T24" fmla="*/ 211 w 368"/>
                <a:gd name="T25" fmla="*/ 89 h 317"/>
                <a:gd name="T26" fmla="*/ 207 w 368"/>
                <a:gd name="T27" fmla="*/ 95 h 317"/>
                <a:gd name="T28" fmla="*/ 187 w 368"/>
                <a:gd name="T29" fmla="*/ 105 h 317"/>
                <a:gd name="T30" fmla="*/ 180 w 368"/>
                <a:gd name="T31" fmla="*/ 116 h 317"/>
                <a:gd name="T32" fmla="*/ 164 w 368"/>
                <a:gd name="T33" fmla="*/ 127 h 317"/>
                <a:gd name="T34" fmla="*/ 147 w 368"/>
                <a:gd name="T35" fmla="*/ 141 h 317"/>
                <a:gd name="T36" fmla="*/ 139 w 368"/>
                <a:gd name="T37" fmla="*/ 152 h 317"/>
                <a:gd name="T38" fmla="*/ 133 w 368"/>
                <a:gd name="T39" fmla="*/ 163 h 317"/>
                <a:gd name="T40" fmla="*/ 117 w 368"/>
                <a:gd name="T41" fmla="*/ 186 h 317"/>
                <a:gd name="T42" fmla="*/ 111 w 368"/>
                <a:gd name="T43" fmla="*/ 205 h 317"/>
                <a:gd name="T44" fmla="*/ 101 w 368"/>
                <a:gd name="T45" fmla="*/ 215 h 317"/>
                <a:gd name="T46" fmla="*/ 87 w 368"/>
                <a:gd name="T47" fmla="*/ 226 h 317"/>
                <a:gd name="T48" fmla="*/ 77 w 368"/>
                <a:gd name="T49" fmla="*/ 234 h 317"/>
                <a:gd name="T50" fmla="*/ 65 w 368"/>
                <a:gd name="T51" fmla="*/ 248 h 317"/>
                <a:gd name="T52" fmla="*/ 44 w 368"/>
                <a:gd name="T53" fmla="*/ 263 h 317"/>
                <a:gd name="T54" fmla="*/ 27 w 368"/>
                <a:gd name="T55" fmla="*/ 275 h 317"/>
                <a:gd name="T56" fmla="*/ 8 w 368"/>
                <a:gd name="T57" fmla="*/ 291 h 317"/>
                <a:gd name="T58" fmla="*/ 0 w 368"/>
                <a:gd name="T59" fmla="*/ 298 h 317"/>
                <a:gd name="T60" fmla="*/ 5 w 368"/>
                <a:gd name="T61" fmla="*/ 305 h 317"/>
                <a:gd name="T62" fmla="*/ 9 w 368"/>
                <a:gd name="T63" fmla="*/ 310 h 317"/>
                <a:gd name="T64" fmla="*/ 14 w 368"/>
                <a:gd name="T65" fmla="*/ 314 h 317"/>
                <a:gd name="T66" fmla="*/ 20 w 368"/>
                <a:gd name="T67" fmla="*/ 317 h 317"/>
                <a:gd name="T68" fmla="*/ 28 w 368"/>
                <a:gd name="T69" fmla="*/ 315 h 317"/>
                <a:gd name="T70" fmla="*/ 48 w 368"/>
                <a:gd name="T71" fmla="*/ 306 h 317"/>
                <a:gd name="T72" fmla="*/ 55 w 368"/>
                <a:gd name="T73" fmla="*/ 299 h 317"/>
                <a:gd name="T74" fmla="*/ 70 w 368"/>
                <a:gd name="T75" fmla="*/ 292 h 317"/>
                <a:gd name="T76" fmla="*/ 89 w 368"/>
                <a:gd name="T77" fmla="*/ 286 h 317"/>
                <a:gd name="T78" fmla="*/ 97 w 368"/>
                <a:gd name="T79" fmla="*/ 288 h 317"/>
                <a:gd name="T80" fmla="*/ 112 w 368"/>
                <a:gd name="T81" fmla="*/ 292 h 317"/>
                <a:gd name="T82" fmla="*/ 122 w 368"/>
                <a:gd name="T83" fmla="*/ 289 h 317"/>
                <a:gd name="T84" fmla="*/ 170 w 368"/>
                <a:gd name="T85" fmla="*/ 242 h 317"/>
                <a:gd name="T86" fmla="*/ 186 w 368"/>
                <a:gd name="T87" fmla="*/ 228 h 317"/>
                <a:gd name="T88" fmla="*/ 203 w 368"/>
                <a:gd name="T89" fmla="*/ 209 h 317"/>
                <a:gd name="T90" fmla="*/ 226 w 368"/>
                <a:gd name="T91" fmla="*/ 188 h 317"/>
                <a:gd name="T92" fmla="*/ 233 w 368"/>
                <a:gd name="T93" fmla="*/ 174 h 317"/>
                <a:gd name="T94" fmla="*/ 240 w 368"/>
                <a:gd name="T95" fmla="*/ 168 h 317"/>
                <a:gd name="T96" fmla="*/ 263 w 368"/>
                <a:gd name="T97" fmla="*/ 145 h 317"/>
                <a:gd name="T98" fmla="*/ 286 w 368"/>
                <a:gd name="T99" fmla="*/ 121 h 317"/>
                <a:gd name="T100" fmla="*/ 306 w 368"/>
                <a:gd name="T101" fmla="*/ 105 h 317"/>
                <a:gd name="T102" fmla="*/ 328 w 368"/>
                <a:gd name="T103" fmla="*/ 81 h 317"/>
                <a:gd name="T104" fmla="*/ 335 w 368"/>
                <a:gd name="T105" fmla="*/ 75 h 317"/>
                <a:gd name="T106" fmla="*/ 336 w 368"/>
                <a:gd name="T107" fmla="*/ 74 h 317"/>
                <a:gd name="T108" fmla="*/ 352 w 368"/>
                <a:gd name="T109" fmla="*/ 61 h 317"/>
                <a:gd name="T110" fmla="*/ 358 w 368"/>
                <a:gd name="T111" fmla="*/ 49 h 317"/>
                <a:gd name="T112" fmla="*/ 364 w 368"/>
                <a:gd name="T113" fmla="*/ 40 h 317"/>
                <a:gd name="T114" fmla="*/ 366 w 368"/>
                <a:gd name="T115" fmla="*/ 34 h 317"/>
                <a:gd name="T116" fmla="*/ 365 w 368"/>
                <a:gd name="T117" fmla="*/ 24 h 317"/>
                <a:gd name="T118" fmla="*/ 360 w 368"/>
                <a:gd name="T119" fmla="*/ 17 h 317"/>
                <a:gd name="T120" fmla="*/ 350 w 368"/>
                <a:gd name="T121" fmla="*/ 8 h 317"/>
                <a:gd name="T122" fmla="*/ 337 w 368"/>
                <a:gd name="T123" fmla="*/ 7 h 317"/>
                <a:gd name="T124" fmla="*/ 323 w 368"/>
                <a:gd name="T125" fmla="*/ 8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8" h="317">
                  <a:moveTo>
                    <a:pt x="316" y="3"/>
                  </a:moveTo>
                  <a:lnTo>
                    <a:pt x="312" y="0"/>
                  </a:lnTo>
                  <a:lnTo>
                    <a:pt x="310" y="0"/>
                  </a:lnTo>
                  <a:lnTo>
                    <a:pt x="305" y="0"/>
                  </a:lnTo>
                  <a:lnTo>
                    <a:pt x="300" y="3"/>
                  </a:lnTo>
                  <a:lnTo>
                    <a:pt x="296" y="5"/>
                  </a:lnTo>
                  <a:lnTo>
                    <a:pt x="293" y="9"/>
                  </a:lnTo>
                  <a:lnTo>
                    <a:pt x="288" y="14"/>
                  </a:lnTo>
                  <a:lnTo>
                    <a:pt x="283" y="21"/>
                  </a:lnTo>
                  <a:lnTo>
                    <a:pt x="276" y="24"/>
                  </a:lnTo>
                  <a:lnTo>
                    <a:pt x="273" y="24"/>
                  </a:lnTo>
                  <a:lnTo>
                    <a:pt x="272" y="24"/>
                  </a:lnTo>
                  <a:lnTo>
                    <a:pt x="272" y="25"/>
                  </a:lnTo>
                  <a:lnTo>
                    <a:pt x="270" y="28"/>
                  </a:lnTo>
                  <a:lnTo>
                    <a:pt x="265" y="31"/>
                  </a:lnTo>
                  <a:lnTo>
                    <a:pt x="253" y="35"/>
                  </a:lnTo>
                  <a:lnTo>
                    <a:pt x="246" y="40"/>
                  </a:lnTo>
                  <a:lnTo>
                    <a:pt x="244" y="40"/>
                  </a:lnTo>
                  <a:lnTo>
                    <a:pt x="240" y="42"/>
                  </a:lnTo>
                  <a:lnTo>
                    <a:pt x="231" y="47"/>
                  </a:lnTo>
                  <a:lnTo>
                    <a:pt x="223" y="51"/>
                  </a:lnTo>
                  <a:lnTo>
                    <a:pt x="216" y="59"/>
                  </a:lnTo>
                  <a:lnTo>
                    <a:pt x="211" y="65"/>
                  </a:lnTo>
                  <a:lnTo>
                    <a:pt x="211" y="72"/>
                  </a:lnTo>
                  <a:lnTo>
                    <a:pt x="213" y="78"/>
                  </a:lnTo>
                  <a:lnTo>
                    <a:pt x="211" y="89"/>
                  </a:lnTo>
                  <a:lnTo>
                    <a:pt x="209" y="92"/>
                  </a:lnTo>
                  <a:lnTo>
                    <a:pt x="207" y="95"/>
                  </a:lnTo>
                  <a:lnTo>
                    <a:pt x="199" y="100"/>
                  </a:lnTo>
                  <a:lnTo>
                    <a:pt x="187" y="105"/>
                  </a:lnTo>
                  <a:lnTo>
                    <a:pt x="183" y="112"/>
                  </a:lnTo>
                  <a:lnTo>
                    <a:pt x="180" y="116"/>
                  </a:lnTo>
                  <a:lnTo>
                    <a:pt x="173" y="123"/>
                  </a:lnTo>
                  <a:lnTo>
                    <a:pt x="164" y="127"/>
                  </a:lnTo>
                  <a:lnTo>
                    <a:pt x="154" y="134"/>
                  </a:lnTo>
                  <a:lnTo>
                    <a:pt x="147" y="141"/>
                  </a:lnTo>
                  <a:lnTo>
                    <a:pt x="142" y="148"/>
                  </a:lnTo>
                  <a:lnTo>
                    <a:pt x="139" y="152"/>
                  </a:lnTo>
                  <a:lnTo>
                    <a:pt x="139" y="156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17" y="186"/>
                  </a:lnTo>
                  <a:lnTo>
                    <a:pt x="116" y="191"/>
                  </a:lnTo>
                  <a:lnTo>
                    <a:pt x="111" y="205"/>
                  </a:lnTo>
                  <a:lnTo>
                    <a:pt x="106" y="209"/>
                  </a:lnTo>
                  <a:lnTo>
                    <a:pt x="101" y="215"/>
                  </a:lnTo>
                  <a:lnTo>
                    <a:pt x="94" y="220"/>
                  </a:lnTo>
                  <a:lnTo>
                    <a:pt x="87" y="226"/>
                  </a:lnTo>
                  <a:lnTo>
                    <a:pt x="80" y="229"/>
                  </a:lnTo>
                  <a:lnTo>
                    <a:pt x="77" y="234"/>
                  </a:lnTo>
                  <a:lnTo>
                    <a:pt x="68" y="242"/>
                  </a:lnTo>
                  <a:lnTo>
                    <a:pt x="65" y="248"/>
                  </a:lnTo>
                  <a:lnTo>
                    <a:pt x="53" y="257"/>
                  </a:lnTo>
                  <a:lnTo>
                    <a:pt x="44" y="263"/>
                  </a:lnTo>
                  <a:lnTo>
                    <a:pt x="36" y="271"/>
                  </a:lnTo>
                  <a:lnTo>
                    <a:pt x="27" y="275"/>
                  </a:lnTo>
                  <a:lnTo>
                    <a:pt x="22" y="281"/>
                  </a:lnTo>
                  <a:lnTo>
                    <a:pt x="8" y="291"/>
                  </a:lnTo>
                  <a:lnTo>
                    <a:pt x="2" y="293"/>
                  </a:lnTo>
                  <a:lnTo>
                    <a:pt x="0" y="298"/>
                  </a:lnTo>
                  <a:lnTo>
                    <a:pt x="2" y="300"/>
                  </a:lnTo>
                  <a:lnTo>
                    <a:pt x="5" y="305"/>
                  </a:lnTo>
                  <a:lnTo>
                    <a:pt x="8" y="309"/>
                  </a:lnTo>
                  <a:lnTo>
                    <a:pt x="9" y="310"/>
                  </a:lnTo>
                  <a:lnTo>
                    <a:pt x="11" y="312"/>
                  </a:lnTo>
                  <a:lnTo>
                    <a:pt x="14" y="314"/>
                  </a:lnTo>
                  <a:lnTo>
                    <a:pt x="17" y="316"/>
                  </a:lnTo>
                  <a:lnTo>
                    <a:pt x="20" y="317"/>
                  </a:lnTo>
                  <a:lnTo>
                    <a:pt x="24" y="317"/>
                  </a:lnTo>
                  <a:lnTo>
                    <a:pt x="28" y="315"/>
                  </a:lnTo>
                  <a:lnTo>
                    <a:pt x="34" y="311"/>
                  </a:lnTo>
                  <a:lnTo>
                    <a:pt x="48" y="306"/>
                  </a:lnTo>
                  <a:lnTo>
                    <a:pt x="51" y="301"/>
                  </a:lnTo>
                  <a:lnTo>
                    <a:pt x="55" y="299"/>
                  </a:lnTo>
                  <a:lnTo>
                    <a:pt x="60" y="298"/>
                  </a:lnTo>
                  <a:lnTo>
                    <a:pt x="70" y="292"/>
                  </a:lnTo>
                  <a:lnTo>
                    <a:pt x="79" y="288"/>
                  </a:lnTo>
                  <a:lnTo>
                    <a:pt x="89" y="286"/>
                  </a:lnTo>
                  <a:lnTo>
                    <a:pt x="93" y="286"/>
                  </a:lnTo>
                  <a:lnTo>
                    <a:pt x="97" y="288"/>
                  </a:lnTo>
                  <a:lnTo>
                    <a:pt x="105" y="291"/>
                  </a:lnTo>
                  <a:lnTo>
                    <a:pt x="112" y="292"/>
                  </a:lnTo>
                  <a:lnTo>
                    <a:pt x="117" y="291"/>
                  </a:lnTo>
                  <a:lnTo>
                    <a:pt x="122" y="289"/>
                  </a:lnTo>
                  <a:lnTo>
                    <a:pt x="160" y="251"/>
                  </a:lnTo>
                  <a:lnTo>
                    <a:pt x="170" y="242"/>
                  </a:lnTo>
                  <a:lnTo>
                    <a:pt x="176" y="237"/>
                  </a:lnTo>
                  <a:lnTo>
                    <a:pt x="186" y="228"/>
                  </a:lnTo>
                  <a:lnTo>
                    <a:pt x="192" y="220"/>
                  </a:lnTo>
                  <a:lnTo>
                    <a:pt x="203" y="209"/>
                  </a:lnTo>
                  <a:lnTo>
                    <a:pt x="222" y="189"/>
                  </a:lnTo>
                  <a:lnTo>
                    <a:pt x="226" y="188"/>
                  </a:lnTo>
                  <a:lnTo>
                    <a:pt x="231" y="179"/>
                  </a:lnTo>
                  <a:lnTo>
                    <a:pt x="233" y="174"/>
                  </a:lnTo>
                  <a:lnTo>
                    <a:pt x="236" y="171"/>
                  </a:lnTo>
                  <a:lnTo>
                    <a:pt x="240" y="168"/>
                  </a:lnTo>
                  <a:lnTo>
                    <a:pt x="245" y="156"/>
                  </a:lnTo>
                  <a:lnTo>
                    <a:pt x="263" y="145"/>
                  </a:lnTo>
                  <a:lnTo>
                    <a:pt x="283" y="127"/>
                  </a:lnTo>
                  <a:lnTo>
                    <a:pt x="286" y="121"/>
                  </a:lnTo>
                  <a:lnTo>
                    <a:pt x="290" y="118"/>
                  </a:lnTo>
                  <a:lnTo>
                    <a:pt x="306" y="105"/>
                  </a:lnTo>
                  <a:lnTo>
                    <a:pt x="314" y="93"/>
                  </a:lnTo>
                  <a:lnTo>
                    <a:pt x="328" y="81"/>
                  </a:lnTo>
                  <a:lnTo>
                    <a:pt x="333" y="77"/>
                  </a:lnTo>
                  <a:lnTo>
                    <a:pt x="335" y="75"/>
                  </a:lnTo>
                  <a:lnTo>
                    <a:pt x="335" y="74"/>
                  </a:lnTo>
                  <a:lnTo>
                    <a:pt x="336" y="74"/>
                  </a:lnTo>
                  <a:lnTo>
                    <a:pt x="339" y="74"/>
                  </a:lnTo>
                  <a:lnTo>
                    <a:pt x="352" y="61"/>
                  </a:lnTo>
                  <a:lnTo>
                    <a:pt x="356" y="54"/>
                  </a:lnTo>
                  <a:lnTo>
                    <a:pt x="358" y="49"/>
                  </a:lnTo>
                  <a:lnTo>
                    <a:pt x="363" y="42"/>
                  </a:lnTo>
                  <a:lnTo>
                    <a:pt x="364" y="40"/>
                  </a:lnTo>
                  <a:lnTo>
                    <a:pt x="366" y="37"/>
                  </a:lnTo>
                  <a:lnTo>
                    <a:pt x="366" y="34"/>
                  </a:lnTo>
                  <a:lnTo>
                    <a:pt x="368" y="31"/>
                  </a:lnTo>
                  <a:lnTo>
                    <a:pt x="365" y="24"/>
                  </a:lnTo>
                  <a:lnTo>
                    <a:pt x="363" y="19"/>
                  </a:lnTo>
                  <a:lnTo>
                    <a:pt x="360" y="17"/>
                  </a:lnTo>
                  <a:lnTo>
                    <a:pt x="359" y="15"/>
                  </a:lnTo>
                  <a:lnTo>
                    <a:pt x="350" y="8"/>
                  </a:lnTo>
                  <a:lnTo>
                    <a:pt x="343" y="7"/>
                  </a:lnTo>
                  <a:lnTo>
                    <a:pt x="337" y="7"/>
                  </a:lnTo>
                  <a:lnTo>
                    <a:pt x="330" y="11"/>
                  </a:lnTo>
                  <a:lnTo>
                    <a:pt x="323" y="8"/>
                  </a:lnTo>
                  <a:lnTo>
                    <a:pt x="316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1279">
              <a:extLst>
                <a:ext uri="{FF2B5EF4-FFF2-40B4-BE49-F238E27FC236}">
                  <a16:creationId xmlns:a16="http://schemas.microsoft.com/office/drawing/2014/main" id="{A5C01AE2-5408-0725-9190-8DB2468030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1" y="1613"/>
              <a:ext cx="73" cy="64"/>
            </a:xfrm>
            <a:custGeom>
              <a:avLst/>
              <a:gdLst>
                <a:gd name="T0" fmla="*/ 323 w 368"/>
                <a:gd name="T1" fmla="*/ 8 h 317"/>
                <a:gd name="T2" fmla="*/ 337 w 368"/>
                <a:gd name="T3" fmla="*/ 7 h 317"/>
                <a:gd name="T4" fmla="*/ 350 w 368"/>
                <a:gd name="T5" fmla="*/ 8 h 317"/>
                <a:gd name="T6" fmla="*/ 360 w 368"/>
                <a:gd name="T7" fmla="*/ 17 h 317"/>
                <a:gd name="T8" fmla="*/ 365 w 368"/>
                <a:gd name="T9" fmla="*/ 24 h 317"/>
                <a:gd name="T10" fmla="*/ 366 w 368"/>
                <a:gd name="T11" fmla="*/ 34 h 317"/>
                <a:gd name="T12" fmla="*/ 364 w 368"/>
                <a:gd name="T13" fmla="*/ 40 h 317"/>
                <a:gd name="T14" fmla="*/ 358 w 368"/>
                <a:gd name="T15" fmla="*/ 49 h 317"/>
                <a:gd name="T16" fmla="*/ 352 w 368"/>
                <a:gd name="T17" fmla="*/ 61 h 317"/>
                <a:gd name="T18" fmla="*/ 336 w 368"/>
                <a:gd name="T19" fmla="*/ 74 h 317"/>
                <a:gd name="T20" fmla="*/ 335 w 368"/>
                <a:gd name="T21" fmla="*/ 75 h 317"/>
                <a:gd name="T22" fmla="*/ 328 w 368"/>
                <a:gd name="T23" fmla="*/ 81 h 317"/>
                <a:gd name="T24" fmla="*/ 306 w 368"/>
                <a:gd name="T25" fmla="*/ 105 h 317"/>
                <a:gd name="T26" fmla="*/ 286 w 368"/>
                <a:gd name="T27" fmla="*/ 121 h 317"/>
                <a:gd name="T28" fmla="*/ 263 w 368"/>
                <a:gd name="T29" fmla="*/ 145 h 317"/>
                <a:gd name="T30" fmla="*/ 240 w 368"/>
                <a:gd name="T31" fmla="*/ 168 h 317"/>
                <a:gd name="T32" fmla="*/ 233 w 368"/>
                <a:gd name="T33" fmla="*/ 174 h 317"/>
                <a:gd name="T34" fmla="*/ 226 w 368"/>
                <a:gd name="T35" fmla="*/ 188 h 317"/>
                <a:gd name="T36" fmla="*/ 203 w 368"/>
                <a:gd name="T37" fmla="*/ 209 h 317"/>
                <a:gd name="T38" fmla="*/ 186 w 368"/>
                <a:gd name="T39" fmla="*/ 228 h 317"/>
                <a:gd name="T40" fmla="*/ 170 w 368"/>
                <a:gd name="T41" fmla="*/ 242 h 317"/>
                <a:gd name="T42" fmla="*/ 122 w 368"/>
                <a:gd name="T43" fmla="*/ 289 h 317"/>
                <a:gd name="T44" fmla="*/ 112 w 368"/>
                <a:gd name="T45" fmla="*/ 292 h 317"/>
                <a:gd name="T46" fmla="*/ 97 w 368"/>
                <a:gd name="T47" fmla="*/ 288 h 317"/>
                <a:gd name="T48" fmla="*/ 89 w 368"/>
                <a:gd name="T49" fmla="*/ 286 h 317"/>
                <a:gd name="T50" fmla="*/ 70 w 368"/>
                <a:gd name="T51" fmla="*/ 292 h 317"/>
                <a:gd name="T52" fmla="*/ 55 w 368"/>
                <a:gd name="T53" fmla="*/ 299 h 317"/>
                <a:gd name="T54" fmla="*/ 48 w 368"/>
                <a:gd name="T55" fmla="*/ 306 h 317"/>
                <a:gd name="T56" fmla="*/ 28 w 368"/>
                <a:gd name="T57" fmla="*/ 315 h 317"/>
                <a:gd name="T58" fmla="*/ 20 w 368"/>
                <a:gd name="T59" fmla="*/ 317 h 317"/>
                <a:gd name="T60" fmla="*/ 14 w 368"/>
                <a:gd name="T61" fmla="*/ 314 h 317"/>
                <a:gd name="T62" fmla="*/ 9 w 368"/>
                <a:gd name="T63" fmla="*/ 310 h 317"/>
                <a:gd name="T64" fmla="*/ 5 w 368"/>
                <a:gd name="T65" fmla="*/ 305 h 317"/>
                <a:gd name="T66" fmla="*/ 0 w 368"/>
                <a:gd name="T67" fmla="*/ 298 h 317"/>
                <a:gd name="T68" fmla="*/ 8 w 368"/>
                <a:gd name="T69" fmla="*/ 291 h 317"/>
                <a:gd name="T70" fmla="*/ 27 w 368"/>
                <a:gd name="T71" fmla="*/ 275 h 317"/>
                <a:gd name="T72" fmla="*/ 44 w 368"/>
                <a:gd name="T73" fmla="*/ 263 h 317"/>
                <a:gd name="T74" fmla="*/ 65 w 368"/>
                <a:gd name="T75" fmla="*/ 248 h 317"/>
                <a:gd name="T76" fmla="*/ 77 w 368"/>
                <a:gd name="T77" fmla="*/ 234 h 317"/>
                <a:gd name="T78" fmla="*/ 87 w 368"/>
                <a:gd name="T79" fmla="*/ 226 h 317"/>
                <a:gd name="T80" fmla="*/ 101 w 368"/>
                <a:gd name="T81" fmla="*/ 215 h 317"/>
                <a:gd name="T82" fmla="*/ 111 w 368"/>
                <a:gd name="T83" fmla="*/ 205 h 317"/>
                <a:gd name="T84" fmla="*/ 117 w 368"/>
                <a:gd name="T85" fmla="*/ 186 h 317"/>
                <a:gd name="T86" fmla="*/ 133 w 368"/>
                <a:gd name="T87" fmla="*/ 163 h 317"/>
                <a:gd name="T88" fmla="*/ 139 w 368"/>
                <a:gd name="T89" fmla="*/ 152 h 317"/>
                <a:gd name="T90" fmla="*/ 147 w 368"/>
                <a:gd name="T91" fmla="*/ 141 h 317"/>
                <a:gd name="T92" fmla="*/ 164 w 368"/>
                <a:gd name="T93" fmla="*/ 127 h 317"/>
                <a:gd name="T94" fmla="*/ 180 w 368"/>
                <a:gd name="T95" fmla="*/ 116 h 317"/>
                <a:gd name="T96" fmla="*/ 187 w 368"/>
                <a:gd name="T97" fmla="*/ 105 h 317"/>
                <a:gd name="T98" fmla="*/ 207 w 368"/>
                <a:gd name="T99" fmla="*/ 95 h 317"/>
                <a:gd name="T100" fmla="*/ 211 w 368"/>
                <a:gd name="T101" fmla="*/ 89 h 317"/>
                <a:gd name="T102" fmla="*/ 211 w 368"/>
                <a:gd name="T103" fmla="*/ 72 h 317"/>
                <a:gd name="T104" fmla="*/ 216 w 368"/>
                <a:gd name="T105" fmla="*/ 59 h 317"/>
                <a:gd name="T106" fmla="*/ 231 w 368"/>
                <a:gd name="T107" fmla="*/ 47 h 317"/>
                <a:gd name="T108" fmla="*/ 244 w 368"/>
                <a:gd name="T109" fmla="*/ 40 h 317"/>
                <a:gd name="T110" fmla="*/ 253 w 368"/>
                <a:gd name="T111" fmla="*/ 35 h 317"/>
                <a:gd name="T112" fmla="*/ 270 w 368"/>
                <a:gd name="T113" fmla="*/ 28 h 317"/>
                <a:gd name="T114" fmla="*/ 272 w 368"/>
                <a:gd name="T115" fmla="*/ 24 h 317"/>
                <a:gd name="T116" fmla="*/ 276 w 368"/>
                <a:gd name="T117" fmla="*/ 24 h 317"/>
                <a:gd name="T118" fmla="*/ 288 w 368"/>
                <a:gd name="T119" fmla="*/ 14 h 317"/>
                <a:gd name="T120" fmla="*/ 296 w 368"/>
                <a:gd name="T121" fmla="*/ 5 h 317"/>
                <a:gd name="T122" fmla="*/ 305 w 368"/>
                <a:gd name="T123" fmla="*/ 0 h 317"/>
                <a:gd name="T124" fmla="*/ 312 w 368"/>
                <a:gd name="T125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8" h="317">
                  <a:moveTo>
                    <a:pt x="316" y="3"/>
                  </a:moveTo>
                  <a:lnTo>
                    <a:pt x="323" y="8"/>
                  </a:lnTo>
                  <a:lnTo>
                    <a:pt x="330" y="11"/>
                  </a:lnTo>
                  <a:lnTo>
                    <a:pt x="337" y="7"/>
                  </a:lnTo>
                  <a:lnTo>
                    <a:pt x="343" y="7"/>
                  </a:lnTo>
                  <a:lnTo>
                    <a:pt x="350" y="8"/>
                  </a:lnTo>
                  <a:lnTo>
                    <a:pt x="359" y="15"/>
                  </a:lnTo>
                  <a:lnTo>
                    <a:pt x="360" y="17"/>
                  </a:lnTo>
                  <a:lnTo>
                    <a:pt x="363" y="19"/>
                  </a:lnTo>
                  <a:lnTo>
                    <a:pt x="365" y="24"/>
                  </a:lnTo>
                  <a:lnTo>
                    <a:pt x="368" y="31"/>
                  </a:lnTo>
                  <a:lnTo>
                    <a:pt x="366" y="34"/>
                  </a:lnTo>
                  <a:lnTo>
                    <a:pt x="366" y="37"/>
                  </a:lnTo>
                  <a:lnTo>
                    <a:pt x="364" y="40"/>
                  </a:lnTo>
                  <a:lnTo>
                    <a:pt x="363" y="42"/>
                  </a:lnTo>
                  <a:lnTo>
                    <a:pt x="358" y="49"/>
                  </a:lnTo>
                  <a:lnTo>
                    <a:pt x="356" y="54"/>
                  </a:lnTo>
                  <a:lnTo>
                    <a:pt x="352" y="61"/>
                  </a:lnTo>
                  <a:lnTo>
                    <a:pt x="339" y="74"/>
                  </a:lnTo>
                  <a:lnTo>
                    <a:pt x="336" y="74"/>
                  </a:lnTo>
                  <a:lnTo>
                    <a:pt x="335" y="74"/>
                  </a:lnTo>
                  <a:lnTo>
                    <a:pt x="335" y="75"/>
                  </a:lnTo>
                  <a:lnTo>
                    <a:pt x="333" y="77"/>
                  </a:lnTo>
                  <a:lnTo>
                    <a:pt x="328" y="81"/>
                  </a:lnTo>
                  <a:lnTo>
                    <a:pt x="314" y="93"/>
                  </a:lnTo>
                  <a:lnTo>
                    <a:pt x="306" y="105"/>
                  </a:lnTo>
                  <a:lnTo>
                    <a:pt x="290" y="118"/>
                  </a:lnTo>
                  <a:lnTo>
                    <a:pt x="286" y="121"/>
                  </a:lnTo>
                  <a:lnTo>
                    <a:pt x="283" y="127"/>
                  </a:lnTo>
                  <a:lnTo>
                    <a:pt x="263" y="145"/>
                  </a:lnTo>
                  <a:lnTo>
                    <a:pt x="245" y="156"/>
                  </a:lnTo>
                  <a:lnTo>
                    <a:pt x="240" y="168"/>
                  </a:lnTo>
                  <a:lnTo>
                    <a:pt x="236" y="171"/>
                  </a:lnTo>
                  <a:lnTo>
                    <a:pt x="233" y="174"/>
                  </a:lnTo>
                  <a:lnTo>
                    <a:pt x="231" y="179"/>
                  </a:lnTo>
                  <a:lnTo>
                    <a:pt x="226" y="188"/>
                  </a:lnTo>
                  <a:lnTo>
                    <a:pt x="222" y="189"/>
                  </a:lnTo>
                  <a:lnTo>
                    <a:pt x="203" y="209"/>
                  </a:lnTo>
                  <a:lnTo>
                    <a:pt x="192" y="220"/>
                  </a:lnTo>
                  <a:lnTo>
                    <a:pt x="186" y="228"/>
                  </a:lnTo>
                  <a:lnTo>
                    <a:pt x="176" y="237"/>
                  </a:lnTo>
                  <a:lnTo>
                    <a:pt x="170" y="242"/>
                  </a:lnTo>
                  <a:lnTo>
                    <a:pt x="160" y="251"/>
                  </a:lnTo>
                  <a:lnTo>
                    <a:pt x="122" y="289"/>
                  </a:lnTo>
                  <a:lnTo>
                    <a:pt x="117" y="291"/>
                  </a:lnTo>
                  <a:lnTo>
                    <a:pt x="112" y="292"/>
                  </a:lnTo>
                  <a:lnTo>
                    <a:pt x="105" y="291"/>
                  </a:lnTo>
                  <a:lnTo>
                    <a:pt x="97" y="288"/>
                  </a:lnTo>
                  <a:lnTo>
                    <a:pt x="93" y="286"/>
                  </a:lnTo>
                  <a:lnTo>
                    <a:pt x="89" y="286"/>
                  </a:lnTo>
                  <a:lnTo>
                    <a:pt x="79" y="288"/>
                  </a:lnTo>
                  <a:lnTo>
                    <a:pt x="70" y="292"/>
                  </a:lnTo>
                  <a:lnTo>
                    <a:pt x="60" y="298"/>
                  </a:lnTo>
                  <a:lnTo>
                    <a:pt x="55" y="299"/>
                  </a:lnTo>
                  <a:lnTo>
                    <a:pt x="51" y="301"/>
                  </a:lnTo>
                  <a:lnTo>
                    <a:pt x="48" y="306"/>
                  </a:lnTo>
                  <a:lnTo>
                    <a:pt x="34" y="311"/>
                  </a:lnTo>
                  <a:lnTo>
                    <a:pt x="28" y="315"/>
                  </a:lnTo>
                  <a:lnTo>
                    <a:pt x="24" y="317"/>
                  </a:lnTo>
                  <a:lnTo>
                    <a:pt x="20" y="317"/>
                  </a:lnTo>
                  <a:lnTo>
                    <a:pt x="17" y="316"/>
                  </a:lnTo>
                  <a:lnTo>
                    <a:pt x="14" y="314"/>
                  </a:lnTo>
                  <a:lnTo>
                    <a:pt x="11" y="312"/>
                  </a:lnTo>
                  <a:lnTo>
                    <a:pt x="9" y="310"/>
                  </a:lnTo>
                  <a:lnTo>
                    <a:pt x="8" y="309"/>
                  </a:lnTo>
                  <a:lnTo>
                    <a:pt x="5" y="305"/>
                  </a:lnTo>
                  <a:lnTo>
                    <a:pt x="2" y="300"/>
                  </a:lnTo>
                  <a:lnTo>
                    <a:pt x="0" y="298"/>
                  </a:lnTo>
                  <a:lnTo>
                    <a:pt x="2" y="293"/>
                  </a:lnTo>
                  <a:lnTo>
                    <a:pt x="8" y="291"/>
                  </a:lnTo>
                  <a:lnTo>
                    <a:pt x="22" y="281"/>
                  </a:lnTo>
                  <a:lnTo>
                    <a:pt x="27" y="275"/>
                  </a:lnTo>
                  <a:lnTo>
                    <a:pt x="36" y="271"/>
                  </a:lnTo>
                  <a:lnTo>
                    <a:pt x="44" y="263"/>
                  </a:lnTo>
                  <a:lnTo>
                    <a:pt x="53" y="257"/>
                  </a:lnTo>
                  <a:lnTo>
                    <a:pt x="65" y="248"/>
                  </a:lnTo>
                  <a:lnTo>
                    <a:pt x="68" y="242"/>
                  </a:lnTo>
                  <a:lnTo>
                    <a:pt x="77" y="234"/>
                  </a:lnTo>
                  <a:lnTo>
                    <a:pt x="80" y="229"/>
                  </a:lnTo>
                  <a:lnTo>
                    <a:pt x="87" y="226"/>
                  </a:lnTo>
                  <a:lnTo>
                    <a:pt x="94" y="220"/>
                  </a:lnTo>
                  <a:lnTo>
                    <a:pt x="101" y="215"/>
                  </a:lnTo>
                  <a:lnTo>
                    <a:pt x="106" y="209"/>
                  </a:lnTo>
                  <a:lnTo>
                    <a:pt x="111" y="205"/>
                  </a:lnTo>
                  <a:lnTo>
                    <a:pt x="116" y="191"/>
                  </a:lnTo>
                  <a:lnTo>
                    <a:pt x="117" y="186"/>
                  </a:lnTo>
                  <a:lnTo>
                    <a:pt x="125" y="173"/>
                  </a:lnTo>
                  <a:lnTo>
                    <a:pt x="133" y="163"/>
                  </a:lnTo>
                  <a:lnTo>
                    <a:pt x="139" y="156"/>
                  </a:lnTo>
                  <a:lnTo>
                    <a:pt x="139" y="152"/>
                  </a:lnTo>
                  <a:lnTo>
                    <a:pt x="142" y="148"/>
                  </a:lnTo>
                  <a:lnTo>
                    <a:pt x="147" y="141"/>
                  </a:lnTo>
                  <a:lnTo>
                    <a:pt x="154" y="134"/>
                  </a:lnTo>
                  <a:lnTo>
                    <a:pt x="164" y="127"/>
                  </a:lnTo>
                  <a:lnTo>
                    <a:pt x="173" y="123"/>
                  </a:lnTo>
                  <a:lnTo>
                    <a:pt x="180" y="116"/>
                  </a:lnTo>
                  <a:lnTo>
                    <a:pt x="183" y="112"/>
                  </a:lnTo>
                  <a:lnTo>
                    <a:pt x="187" y="105"/>
                  </a:lnTo>
                  <a:lnTo>
                    <a:pt x="199" y="100"/>
                  </a:lnTo>
                  <a:lnTo>
                    <a:pt x="207" y="95"/>
                  </a:lnTo>
                  <a:lnTo>
                    <a:pt x="209" y="92"/>
                  </a:lnTo>
                  <a:lnTo>
                    <a:pt x="211" y="89"/>
                  </a:lnTo>
                  <a:lnTo>
                    <a:pt x="213" y="78"/>
                  </a:lnTo>
                  <a:lnTo>
                    <a:pt x="211" y="72"/>
                  </a:lnTo>
                  <a:lnTo>
                    <a:pt x="211" y="65"/>
                  </a:lnTo>
                  <a:lnTo>
                    <a:pt x="216" y="59"/>
                  </a:lnTo>
                  <a:lnTo>
                    <a:pt x="223" y="51"/>
                  </a:lnTo>
                  <a:lnTo>
                    <a:pt x="231" y="47"/>
                  </a:lnTo>
                  <a:lnTo>
                    <a:pt x="240" y="42"/>
                  </a:lnTo>
                  <a:lnTo>
                    <a:pt x="244" y="40"/>
                  </a:lnTo>
                  <a:lnTo>
                    <a:pt x="246" y="40"/>
                  </a:lnTo>
                  <a:lnTo>
                    <a:pt x="253" y="35"/>
                  </a:lnTo>
                  <a:lnTo>
                    <a:pt x="265" y="31"/>
                  </a:lnTo>
                  <a:lnTo>
                    <a:pt x="270" y="28"/>
                  </a:lnTo>
                  <a:lnTo>
                    <a:pt x="272" y="25"/>
                  </a:lnTo>
                  <a:lnTo>
                    <a:pt x="272" y="24"/>
                  </a:lnTo>
                  <a:lnTo>
                    <a:pt x="273" y="24"/>
                  </a:lnTo>
                  <a:lnTo>
                    <a:pt x="276" y="24"/>
                  </a:lnTo>
                  <a:lnTo>
                    <a:pt x="283" y="21"/>
                  </a:lnTo>
                  <a:lnTo>
                    <a:pt x="288" y="14"/>
                  </a:lnTo>
                  <a:lnTo>
                    <a:pt x="293" y="9"/>
                  </a:lnTo>
                  <a:lnTo>
                    <a:pt x="296" y="5"/>
                  </a:lnTo>
                  <a:lnTo>
                    <a:pt x="300" y="3"/>
                  </a:lnTo>
                  <a:lnTo>
                    <a:pt x="305" y="0"/>
                  </a:lnTo>
                  <a:lnTo>
                    <a:pt x="310" y="0"/>
                  </a:lnTo>
                  <a:lnTo>
                    <a:pt x="312" y="0"/>
                  </a:lnTo>
                  <a:lnTo>
                    <a:pt x="316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1280">
              <a:extLst>
                <a:ext uri="{FF2B5EF4-FFF2-40B4-BE49-F238E27FC236}">
                  <a16:creationId xmlns:a16="http://schemas.microsoft.com/office/drawing/2014/main" id="{3EFCEB25-68BA-CD20-2B83-14251E13B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1" y="1613"/>
              <a:ext cx="73" cy="64"/>
            </a:xfrm>
            <a:custGeom>
              <a:avLst/>
              <a:gdLst>
                <a:gd name="T0" fmla="*/ 323 w 368"/>
                <a:gd name="T1" fmla="*/ 8 h 317"/>
                <a:gd name="T2" fmla="*/ 337 w 368"/>
                <a:gd name="T3" fmla="*/ 7 h 317"/>
                <a:gd name="T4" fmla="*/ 350 w 368"/>
                <a:gd name="T5" fmla="*/ 8 h 317"/>
                <a:gd name="T6" fmla="*/ 360 w 368"/>
                <a:gd name="T7" fmla="*/ 17 h 317"/>
                <a:gd name="T8" fmla="*/ 365 w 368"/>
                <a:gd name="T9" fmla="*/ 24 h 317"/>
                <a:gd name="T10" fmla="*/ 366 w 368"/>
                <a:gd name="T11" fmla="*/ 34 h 317"/>
                <a:gd name="T12" fmla="*/ 364 w 368"/>
                <a:gd name="T13" fmla="*/ 40 h 317"/>
                <a:gd name="T14" fmla="*/ 358 w 368"/>
                <a:gd name="T15" fmla="*/ 49 h 317"/>
                <a:gd name="T16" fmla="*/ 352 w 368"/>
                <a:gd name="T17" fmla="*/ 61 h 317"/>
                <a:gd name="T18" fmla="*/ 336 w 368"/>
                <a:gd name="T19" fmla="*/ 74 h 317"/>
                <a:gd name="T20" fmla="*/ 335 w 368"/>
                <a:gd name="T21" fmla="*/ 75 h 317"/>
                <a:gd name="T22" fmla="*/ 328 w 368"/>
                <a:gd name="T23" fmla="*/ 81 h 317"/>
                <a:gd name="T24" fmla="*/ 306 w 368"/>
                <a:gd name="T25" fmla="*/ 105 h 317"/>
                <a:gd name="T26" fmla="*/ 286 w 368"/>
                <a:gd name="T27" fmla="*/ 121 h 317"/>
                <a:gd name="T28" fmla="*/ 263 w 368"/>
                <a:gd name="T29" fmla="*/ 145 h 317"/>
                <a:gd name="T30" fmla="*/ 240 w 368"/>
                <a:gd name="T31" fmla="*/ 168 h 317"/>
                <a:gd name="T32" fmla="*/ 233 w 368"/>
                <a:gd name="T33" fmla="*/ 174 h 317"/>
                <a:gd name="T34" fmla="*/ 226 w 368"/>
                <a:gd name="T35" fmla="*/ 188 h 317"/>
                <a:gd name="T36" fmla="*/ 203 w 368"/>
                <a:gd name="T37" fmla="*/ 209 h 317"/>
                <a:gd name="T38" fmla="*/ 186 w 368"/>
                <a:gd name="T39" fmla="*/ 228 h 317"/>
                <a:gd name="T40" fmla="*/ 170 w 368"/>
                <a:gd name="T41" fmla="*/ 242 h 317"/>
                <a:gd name="T42" fmla="*/ 122 w 368"/>
                <a:gd name="T43" fmla="*/ 289 h 317"/>
                <a:gd name="T44" fmla="*/ 112 w 368"/>
                <a:gd name="T45" fmla="*/ 292 h 317"/>
                <a:gd name="T46" fmla="*/ 97 w 368"/>
                <a:gd name="T47" fmla="*/ 288 h 317"/>
                <a:gd name="T48" fmla="*/ 89 w 368"/>
                <a:gd name="T49" fmla="*/ 286 h 317"/>
                <a:gd name="T50" fmla="*/ 70 w 368"/>
                <a:gd name="T51" fmla="*/ 292 h 317"/>
                <a:gd name="T52" fmla="*/ 55 w 368"/>
                <a:gd name="T53" fmla="*/ 299 h 317"/>
                <a:gd name="T54" fmla="*/ 48 w 368"/>
                <a:gd name="T55" fmla="*/ 306 h 317"/>
                <a:gd name="T56" fmla="*/ 28 w 368"/>
                <a:gd name="T57" fmla="*/ 315 h 317"/>
                <a:gd name="T58" fmla="*/ 20 w 368"/>
                <a:gd name="T59" fmla="*/ 317 h 317"/>
                <a:gd name="T60" fmla="*/ 14 w 368"/>
                <a:gd name="T61" fmla="*/ 314 h 317"/>
                <a:gd name="T62" fmla="*/ 9 w 368"/>
                <a:gd name="T63" fmla="*/ 310 h 317"/>
                <a:gd name="T64" fmla="*/ 5 w 368"/>
                <a:gd name="T65" fmla="*/ 305 h 317"/>
                <a:gd name="T66" fmla="*/ 0 w 368"/>
                <a:gd name="T67" fmla="*/ 298 h 317"/>
                <a:gd name="T68" fmla="*/ 8 w 368"/>
                <a:gd name="T69" fmla="*/ 291 h 317"/>
                <a:gd name="T70" fmla="*/ 27 w 368"/>
                <a:gd name="T71" fmla="*/ 275 h 317"/>
                <a:gd name="T72" fmla="*/ 44 w 368"/>
                <a:gd name="T73" fmla="*/ 263 h 317"/>
                <a:gd name="T74" fmla="*/ 65 w 368"/>
                <a:gd name="T75" fmla="*/ 248 h 317"/>
                <a:gd name="T76" fmla="*/ 77 w 368"/>
                <a:gd name="T77" fmla="*/ 234 h 317"/>
                <a:gd name="T78" fmla="*/ 87 w 368"/>
                <a:gd name="T79" fmla="*/ 226 h 317"/>
                <a:gd name="T80" fmla="*/ 101 w 368"/>
                <a:gd name="T81" fmla="*/ 215 h 317"/>
                <a:gd name="T82" fmla="*/ 111 w 368"/>
                <a:gd name="T83" fmla="*/ 205 h 317"/>
                <a:gd name="T84" fmla="*/ 117 w 368"/>
                <a:gd name="T85" fmla="*/ 186 h 317"/>
                <a:gd name="T86" fmla="*/ 133 w 368"/>
                <a:gd name="T87" fmla="*/ 163 h 317"/>
                <a:gd name="T88" fmla="*/ 139 w 368"/>
                <a:gd name="T89" fmla="*/ 152 h 317"/>
                <a:gd name="T90" fmla="*/ 147 w 368"/>
                <a:gd name="T91" fmla="*/ 141 h 317"/>
                <a:gd name="T92" fmla="*/ 164 w 368"/>
                <a:gd name="T93" fmla="*/ 127 h 317"/>
                <a:gd name="T94" fmla="*/ 180 w 368"/>
                <a:gd name="T95" fmla="*/ 116 h 317"/>
                <a:gd name="T96" fmla="*/ 187 w 368"/>
                <a:gd name="T97" fmla="*/ 105 h 317"/>
                <a:gd name="T98" fmla="*/ 207 w 368"/>
                <a:gd name="T99" fmla="*/ 95 h 317"/>
                <a:gd name="T100" fmla="*/ 211 w 368"/>
                <a:gd name="T101" fmla="*/ 89 h 317"/>
                <a:gd name="T102" fmla="*/ 211 w 368"/>
                <a:gd name="T103" fmla="*/ 72 h 317"/>
                <a:gd name="T104" fmla="*/ 216 w 368"/>
                <a:gd name="T105" fmla="*/ 59 h 317"/>
                <a:gd name="T106" fmla="*/ 231 w 368"/>
                <a:gd name="T107" fmla="*/ 47 h 317"/>
                <a:gd name="T108" fmla="*/ 244 w 368"/>
                <a:gd name="T109" fmla="*/ 40 h 317"/>
                <a:gd name="T110" fmla="*/ 253 w 368"/>
                <a:gd name="T111" fmla="*/ 35 h 317"/>
                <a:gd name="T112" fmla="*/ 270 w 368"/>
                <a:gd name="T113" fmla="*/ 28 h 317"/>
                <a:gd name="T114" fmla="*/ 272 w 368"/>
                <a:gd name="T115" fmla="*/ 24 h 317"/>
                <a:gd name="T116" fmla="*/ 276 w 368"/>
                <a:gd name="T117" fmla="*/ 24 h 317"/>
                <a:gd name="T118" fmla="*/ 288 w 368"/>
                <a:gd name="T119" fmla="*/ 14 h 317"/>
                <a:gd name="T120" fmla="*/ 296 w 368"/>
                <a:gd name="T121" fmla="*/ 5 h 317"/>
                <a:gd name="T122" fmla="*/ 305 w 368"/>
                <a:gd name="T123" fmla="*/ 0 h 317"/>
                <a:gd name="T124" fmla="*/ 312 w 368"/>
                <a:gd name="T125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8" h="317">
                  <a:moveTo>
                    <a:pt x="316" y="3"/>
                  </a:moveTo>
                  <a:lnTo>
                    <a:pt x="323" y="8"/>
                  </a:lnTo>
                  <a:lnTo>
                    <a:pt x="330" y="11"/>
                  </a:lnTo>
                  <a:lnTo>
                    <a:pt x="337" y="7"/>
                  </a:lnTo>
                  <a:lnTo>
                    <a:pt x="343" y="7"/>
                  </a:lnTo>
                  <a:lnTo>
                    <a:pt x="350" y="8"/>
                  </a:lnTo>
                  <a:lnTo>
                    <a:pt x="359" y="15"/>
                  </a:lnTo>
                  <a:lnTo>
                    <a:pt x="360" y="17"/>
                  </a:lnTo>
                  <a:lnTo>
                    <a:pt x="363" y="19"/>
                  </a:lnTo>
                  <a:lnTo>
                    <a:pt x="365" y="24"/>
                  </a:lnTo>
                  <a:lnTo>
                    <a:pt x="368" y="31"/>
                  </a:lnTo>
                  <a:lnTo>
                    <a:pt x="366" y="34"/>
                  </a:lnTo>
                  <a:lnTo>
                    <a:pt x="366" y="37"/>
                  </a:lnTo>
                  <a:lnTo>
                    <a:pt x="364" y="40"/>
                  </a:lnTo>
                  <a:lnTo>
                    <a:pt x="363" y="42"/>
                  </a:lnTo>
                  <a:lnTo>
                    <a:pt x="358" y="49"/>
                  </a:lnTo>
                  <a:lnTo>
                    <a:pt x="356" y="54"/>
                  </a:lnTo>
                  <a:lnTo>
                    <a:pt x="352" y="61"/>
                  </a:lnTo>
                  <a:lnTo>
                    <a:pt x="339" y="74"/>
                  </a:lnTo>
                  <a:lnTo>
                    <a:pt x="336" y="74"/>
                  </a:lnTo>
                  <a:lnTo>
                    <a:pt x="335" y="74"/>
                  </a:lnTo>
                  <a:lnTo>
                    <a:pt x="335" y="75"/>
                  </a:lnTo>
                  <a:lnTo>
                    <a:pt x="333" y="77"/>
                  </a:lnTo>
                  <a:lnTo>
                    <a:pt x="328" y="81"/>
                  </a:lnTo>
                  <a:lnTo>
                    <a:pt x="314" y="93"/>
                  </a:lnTo>
                  <a:lnTo>
                    <a:pt x="306" y="105"/>
                  </a:lnTo>
                  <a:lnTo>
                    <a:pt x="290" y="118"/>
                  </a:lnTo>
                  <a:lnTo>
                    <a:pt x="286" y="121"/>
                  </a:lnTo>
                  <a:lnTo>
                    <a:pt x="283" y="127"/>
                  </a:lnTo>
                  <a:lnTo>
                    <a:pt x="263" y="145"/>
                  </a:lnTo>
                  <a:lnTo>
                    <a:pt x="245" y="156"/>
                  </a:lnTo>
                  <a:lnTo>
                    <a:pt x="240" y="168"/>
                  </a:lnTo>
                  <a:lnTo>
                    <a:pt x="236" y="171"/>
                  </a:lnTo>
                  <a:lnTo>
                    <a:pt x="233" y="174"/>
                  </a:lnTo>
                  <a:lnTo>
                    <a:pt x="231" y="179"/>
                  </a:lnTo>
                  <a:lnTo>
                    <a:pt x="226" y="188"/>
                  </a:lnTo>
                  <a:lnTo>
                    <a:pt x="222" y="189"/>
                  </a:lnTo>
                  <a:lnTo>
                    <a:pt x="203" y="209"/>
                  </a:lnTo>
                  <a:lnTo>
                    <a:pt x="192" y="220"/>
                  </a:lnTo>
                  <a:lnTo>
                    <a:pt x="186" y="228"/>
                  </a:lnTo>
                  <a:lnTo>
                    <a:pt x="176" y="237"/>
                  </a:lnTo>
                  <a:lnTo>
                    <a:pt x="170" y="242"/>
                  </a:lnTo>
                  <a:lnTo>
                    <a:pt x="160" y="251"/>
                  </a:lnTo>
                  <a:lnTo>
                    <a:pt x="122" y="289"/>
                  </a:lnTo>
                  <a:lnTo>
                    <a:pt x="117" y="291"/>
                  </a:lnTo>
                  <a:lnTo>
                    <a:pt x="112" y="292"/>
                  </a:lnTo>
                  <a:lnTo>
                    <a:pt x="105" y="291"/>
                  </a:lnTo>
                  <a:lnTo>
                    <a:pt x="97" y="288"/>
                  </a:lnTo>
                  <a:lnTo>
                    <a:pt x="93" y="286"/>
                  </a:lnTo>
                  <a:lnTo>
                    <a:pt x="89" y="286"/>
                  </a:lnTo>
                  <a:lnTo>
                    <a:pt x="79" y="288"/>
                  </a:lnTo>
                  <a:lnTo>
                    <a:pt x="70" y="292"/>
                  </a:lnTo>
                  <a:lnTo>
                    <a:pt x="60" y="298"/>
                  </a:lnTo>
                  <a:lnTo>
                    <a:pt x="55" y="299"/>
                  </a:lnTo>
                  <a:lnTo>
                    <a:pt x="51" y="301"/>
                  </a:lnTo>
                  <a:lnTo>
                    <a:pt x="48" y="306"/>
                  </a:lnTo>
                  <a:lnTo>
                    <a:pt x="34" y="311"/>
                  </a:lnTo>
                  <a:lnTo>
                    <a:pt x="28" y="315"/>
                  </a:lnTo>
                  <a:lnTo>
                    <a:pt x="24" y="317"/>
                  </a:lnTo>
                  <a:lnTo>
                    <a:pt x="20" y="317"/>
                  </a:lnTo>
                  <a:lnTo>
                    <a:pt x="17" y="316"/>
                  </a:lnTo>
                  <a:lnTo>
                    <a:pt x="14" y="314"/>
                  </a:lnTo>
                  <a:lnTo>
                    <a:pt x="11" y="312"/>
                  </a:lnTo>
                  <a:lnTo>
                    <a:pt x="9" y="310"/>
                  </a:lnTo>
                  <a:lnTo>
                    <a:pt x="8" y="309"/>
                  </a:lnTo>
                  <a:lnTo>
                    <a:pt x="5" y="305"/>
                  </a:lnTo>
                  <a:lnTo>
                    <a:pt x="2" y="300"/>
                  </a:lnTo>
                  <a:lnTo>
                    <a:pt x="0" y="298"/>
                  </a:lnTo>
                  <a:lnTo>
                    <a:pt x="2" y="293"/>
                  </a:lnTo>
                  <a:lnTo>
                    <a:pt x="8" y="291"/>
                  </a:lnTo>
                  <a:lnTo>
                    <a:pt x="22" y="281"/>
                  </a:lnTo>
                  <a:lnTo>
                    <a:pt x="27" y="275"/>
                  </a:lnTo>
                  <a:lnTo>
                    <a:pt x="36" y="271"/>
                  </a:lnTo>
                  <a:lnTo>
                    <a:pt x="44" y="263"/>
                  </a:lnTo>
                  <a:lnTo>
                    <a:pt x="53" y="257"/>
                  </a:lnTo>
                  <a:lnTo>
                    <a:pt x="65" y="248"/>
                  </a:lnTo>
                  <a:lnTo>
                    <a:pt x="68" y="242"/>
                  </a:lnTo>
                  <a:lnTo>
                    <a:pt x="77" y="234"/>
                  </a:lnTo>
                  <a:lnTo>
                    <a:pt x="80" y="229"/>
                  </a:lnTo>
                  <a:lnTo>
                    <a:pt x="87" y="226"/>
                  </a:lnTo>
                  <a:lnTo>
                    <a:pt x="94" y="220"/>
                  </a:lnTo>
                  <a:lnTo>
                    <a:pt x="101" y="215"/>
                  </a:lnTo>
                  <a:lnTo>
                    <a:pt x="106" y="209"/>
                  </a:lnTo>
                  <a:lnTo>
                    <a:pt x="111" y="205"/>
                  </a:lnTo>
                  <a:lnTo>
                    <a:pt x="116" y="191"/>
                  </a:lnTo>
                  <a:lnTo>
                    <a:pt x="117" y="186"/>
                  </a:lnTo>
                  <a:lnTo>
                    <a:pt x="125" y="173"/>
                  </a:lnTo>
                  <a:lnTo>
                    <a:pt x="133" y="163"/>
                  </a:lnTo>
                  <a:lnTo>
                    <a:pt x="139" y="156"/>
                  </a:lnTo>
                  <a:lnTo>
                    <a:pt x="139" y="152"/>
                  </a:lnTo>
                  <a:lnTo>
                    <a:pt x="142" y="148"/>
                  </a:lnTo>
                  <a:lnTo>
                    <a:pt x="147" y="141"/>
                  </a:lnTo>
                  <a:lnTo>
                    <a:pt x="154" y="134"/>
                  </a:lnTo>
                  <a:lnTo>
                    <a:pt x="164" y="127"/>
                  </a:lnTo>
                  <a:lnTo>
                    <a:pt x="173" y="123"/>
                  </a:lnTo>
                  <a:lnTo>
                    <a:pt x="180" y="116"/>
                  </a:lnTo>
                  <a:lnTo>
                    <a:pt x="183" y="112"/>
                  </a:lnTo>
                  <a:lnTo>
                    <a:pt x="187" y="105"/>
                  </a:lnTo>
                  <a:lnTo>
                    <a:pt x="199" y="100"/>
                  </a:lnTo>
                  <a:lnTo>
                    <a:pt x="207" y="95"/>
                  </a:lnTo>
                  <a:lnTo>
                    <a:pt x="209" y="92"/>
                  </a:lnTo>
                  <a:lnTo>
                    <a:pt x="211" y="89"/>
                  </a:lnTo>
                  <a:lnTo>
                    <a:pt x="213" y="78"/>
                  </a:lnTo>
                  <a:lnTo>
                    <a:pt x="211" y="72"/>
                  </a:lnTo>
                  <a:lnTo>
                    <a:pt x="211" y="65"/>
                  </a:lnTo>
                  <a:lnTo>
                    <a:pt x="216" y="59"/>
                  </a:lnTo>
                  <a:lnTo>
                    <a:pt x="223" y="51"/>
                  </a:lnTo>
                  <a:lnTo>
                    <a:pt x="231" y="47"/>
                  </a:lnTo>
                  <a:lnTo>
                    <a:pt x="240" y="42"/>
                  </a:lnTo>
                  <a:lnTo>
                    <a:pt x="244" y="40"/>
                  </a:lnTo>
                  <a:lnTo>
                    <a:pt x="246" y="40"/>
                  </a:lnTo>
                  <a:lnTo>
                    <a:pt x="253" y="35"/>
                  </a:lnTo>
                  <a:lnTo>
                    <a:pt x="265" y="31"/>
                  </a:lnTo>
                  <a:lnTo>
                    <a:pt x="270" y="28"/>
                  </a:lnTo>
                  <a:lnTo>
                    <a:pt x="272" y="25"/>
                  </a:lnTo>
                  <a:lnTo>
                    <a:pt x="272" y="24"/>
                  </a:lnTo>
                  <a:lnTo>
                    <a:pt x="273" y="24"/>
                  </a:lnTo>
                  <a:lnTo>
                    <a:pt x="276" y="24"/>
                  </a:lnTo>
                  <a:lnTo>
                    <a:pt x="283" y="21"/>
                  </a:lnTo>
                  <a:lnTo>
                    <a:pt x="288" y="14"/>
                  </a:lnTo>
                  <a:lnTo>
                    <a:pt x="293" y="9"/>
                  </a:lnTo>
                  <a:lnTo>
                    <a:pt x="296" y="5"/>
                  </a:lnTo>
                  <a:lnTo>
                    <a:pt x="300" y="3"/>
                  </a:lnTo>
                  <a:lnTo>
                    <a:pt x="305" y="0"/>
                  </a:lnTo>
                  <a:lnTo>
                    <a:pt x="310" y="0"/>
                  </a:lnTo>
                  <a:lnTo>
                    <a:pt x="312" y="0"/>
                  </a:lnTo>
                  <a:lnTo>
                    <a:pt x="316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1281">
              <a:extLst>
                <a:ext uri="{FF2B5EF4-FFF2-40B4-BE49-F238E27FC236}">
                  <a16:creationId xmlns:a16="http://schemas.microsoft.com/office/drawing/2014/main" id="{7C71FD47-0BD6-62C5-E41B-ACB49B636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3" y="1627"/>
              <a:ext cx="17" cy="15"/>
            </a:xfrm>
            <a:custGeom>
              <a:avLst/>
              <a:gdLst>
                <a:gd name="T0" fmla="*/ 21 w 84"/>
                <a:gd name="T1" fmla="*/ 72 h 72"/>
                <a:gd name="T2" fmla="*/ 28 w 84"/>
                <a:gd name="T3" fmla="*/ 68 h 72"/>
                <a:gd name="T4" fmla="*/ 34 w 84"/>
                <a:gd name="T5" fmla="*/ 65 h 72"/>
                <a:gd name="T6" fmla="*/ 44 w 84"/>
                <a:gd name="T7" fmla="*/ 60 h 72"/>
                <a:gd name="T8" fmla="*/ 83 w 84"/>
                <a:gd name="T9" fmla="*/ 22 h 72"/>
                <a:gd name="T10" fmla="*/ 84 w 84"/>
                <a:gd name="T11" fmla="*/ 17 h 72"/>
                <a:gd name="T12" fmla="*/ 84 w 84"/>
                <a:gd name="T13" fmla="*/ 13 h 72"/>
                <a:gd name="T14" fmla="*/ 80 w 84"/>
                <a:gd name="T15" fmla="*/ 8 h 72"/>
                <a:gd name="T16" fmla="*/ 78 w 84"/>
                <a:gd name="T17" fmla="*/ 6 h 72"/>
                <a:gd name="T18" fmla="*/ 77 w 84"/>
                <a:gd name="T19" fmla="*/ 5 h 72"/>
                <a:gd name="T20" fmla="*/ 74 w 84"/>
                <a:gd name="T21" fmla="*/ 2 h 72"/>
                <a:gd name="T22" fmla="*/ 72 w 84"/>
                <a:gd name="T23" fmla="*/ 0 h 72"/>
                <a:gd name="T24" fmla="*/ 68 w 84"/>
                <a:gd name="T25" fmla="*/ 0 h 72"/>
                <a:gd name="T26" fmla="*/ 63 w 84"/>
                <a:gd name="T27" fmla="*/ 1 h 72"/>
                <a:gd name="T28" fmla="*/ 57 w 84"/>
                <a:gd name="T29" fmla="*/ 5 h 72"/>
                <a:gd name="T30" fmla="*/ 25 w 84"/>
                <a:gd name="T31" fmla="*/ 26 h 72"/>
                <a:gd name="T32" fmla="*/ 13 w 84"/>
                <a:gd name="T33" fmla="*/ 34 h 72"/>
                <a:gd name="T34" fmla="*/ 4 w 84"/>
                <a:gd name="T35" fmla="*/ 43 h 72"/>
                <a:gd name="T36" fmla="*/ 0 w 84"/>
                <a:gd name="T37" fmla="*/ 48 h 72"/>
                <a:gd name="T38" fmla="*/ 0 w 84"/>
                <a:gd name="T39" fmla="*/ 56 h 72"/>
                <a:gd name="T40" fmla="*/ 3 w 84"/>
                <a:gd name="T41" fmla="*/ 60 h 72"/>
                <a:gd name="T42" fmla="*/ 9 w 84"/>
                <a:gd name="T43" fmla="*/ 66 h 72"/>
                <a:gd name="T44" fmla="*/ 11 w 84"/>
                <a:gd name="T45" fmla="*/ 69 h 72"/>
                <a:gd name="T46" fmla="*/ 15 w 84"/>
                <a:gd name="T47" fmla="*/ 71 h 72"/>
                <a:gd name="T48" fmla="*/ 17 w 84"/>
                <a:gd name="T49" fmla="*/ 71 h 72"/>
                <a:gd name="T50" fmla="*/ 19 w 84"/>
                <a:gd name="T51" fmla="*/ 71 h 72"/>
                <a:gd name="T52" fmla="*/ 21 w 84"/>
                <a:gd name="T53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4" h="72">
                  <a:moveTo>
                    <a:pt x="21" y="72"/>
                  </a:moveTo>
                  <a:lnTo>
                    <a:pt x="28" y="68"/>
                  </a:lnTo>
                  <a:lnTo>
                    <a:pt x="34" y="65"/>
                  </a:lnTo>
                  <a:lnTo>
                    <a:pt x="44" y="60"/>
                  </a:lnTo>
                  <a:lnTo>
                    <a:pt x="83" y="22"/>
                  </a:lnTo>
                  <a:lnTo>
                    <a:pt x="84" y="17"/>
                  </a:lnTo>
                  <a:lnTo>
                    <a:pt x="84" y="13"/>
                  </a:lnTo>
                  <a:lnTo>
                    <a:pt x="80" y="8"/>
                  </a:lnTo>
                  <a:lnTo>
                    <a:pt x="78" y="6"/>
                  </a:lnTo>
                  <a:lnTo>
                    <a:pt x="77" y="5"/>
                  </a:lnTo>
                  <a:lnTo>
                    <a:pt x="74" y="2"/>
                  </a:lnTo>
                  <a:lnTo>
                    <a:pt x="72" y="0"/>
                  </a:lnTo>
                  <a:lnTo>
                    <a:pt x="68" y="0"/>
                  </a:lnTo>
                  <a:lnTo>
                    <a:pt x="63" y="1"/>
                  </a:lnTo>
                  <a:lnTo>
                    <a:pt x="57" y="5"/>
                  </a:lnTo>
                  <a:lnTo>
                    <a:pt x="25" y="26"/>
                  </a:lnTo>
                  <a:lnTo>
                    <a:pt x="13" y="34"/>
                  </a:lnTo>
                  <a:lnTo>
                    <a:pt x="4" y="43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3" y="60"/>
                  </a:lnTo>
                  <a:lnTo>
                    <a:pt x="9" y="66"/>
                  </a:lnTo>
                  <a:lnTo>
                    <a:pt x="11" y="69"/>
                  </a:lnTo>
                  <a:lnTo>
                    <a:pt x="15" y="71"/>
                  </a:lnTo>
                  <a:lnTo>
                    <a:pt x="17" y="71"/>
                  </a:lnTo>
                  <a:lnTo>
                    <a:pt x="19" y="71"/>
                  </a:lnTo>
                  <a:lnTo>
                    <a:pt x="21" y="72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1282">
              <a:extLst>
                <a:ext uri="{FF2B5EF4-FFF2-40B4-BE49-F238E27FC236}">
                  <a16:creationId xmlns:a16="http://schemas.microsoft.com/office/drawing/2014/main" id="{833B19D6-CFC9-CD90-F94C-4083AAF6A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" y="1579"/>
              <a:ext cx="28" cy="27"/>
            </a:xfrm>
            <a:custGeom>
              <a:avLst/>
              <a:gdLst>
                <a:gd name="T0" fmla="*/ 140 w 142"/>
                <a:gd name="T1" fmla="*/ 6 h 136"/>
                <a:gd name="T2" fmla="*/ 142 w 142"/>
                <a:gd name="T3" fmla="*/ 2 h 136"/>
                <a:gd name="T4" fmla="*/ 136 w 142"/>
                <a:gd name="T5" fmla="*/ 2 h 136"/>
                <a:gd name="T6" fmla="*/ 121 w 142"/>
                <a:gd name="T7" fmla="*/ 15 h 136"/>
                <a:gd name="T8" fmla="*/ 111 w 142"/>
                <a:gd name="T9" fmla="*/ 25 h 136"/>
                <a:gd name="T10" fmla="*/ 103 w 142"/>
                <a:gd name="T11" fmla="*/ 31 h 136"/>
                <a:gd name="T12" fmla="*/ 96 w 142"/>
                <a:gd name="T13" fmla="*/ 40 h 136"/>
                <a:gd name="T14" fmla="*/ 75 w 142"/>
                <a:gd name="T15" fmla="*/ 60 h 136"/>
                <a:gd name="T16" fmla="*/ 39 w 142"/>
                <a:gd name="T17" fmla="*/ 85 h 136"/>
                <a:gd name="T18" fmla="*/ 34 w 142"/>
                <a:gd name="T19" fmla="*/ 94 h 136"/>
                <a:gd name="T20" fmla="*/ 28 w 142"/>
                <a:gd name="T21" fmla="*/ 100 h 136"/>
                <a:gd name="T22" fmla="*/ 24 w 142"/>
                <a:gd name="T23" fmla="*/ 103 h 136"/>
                <a:gd name="T24" fmla="*/ 7 w 142"/>
                <a:gd name="T25" fmla="*/ 107 h 136"/>
                <a:gd name="T26" fmla="*/ 0 w 142"/>
                <a:gd name="T27" fmla="*/ 114 h 136"/>
                <a:gd name="T28" fmla="*/ 13 w 142"/>
                <a:gd name="T29" fmla="*/ 126 h 136"/>
                <a:gd name="T30" fmla="*/ 25 w 142"/>
                <a:gd name="T31" fmla="*/ 123 h 136"/>
                <a:gd name="T32" fmla="*/ 36 w 142"/>
                <a:gd name="T33" fmla="*/ 114 h 136"/>
                <a:gd name="T34" fmla="*/ 50 w 142"/>
                <a:gd name="T35" fmla="*/ 100 h 136"/>
                <a:gd name="T36" fmla="*/ 58 w 142"/>
                <a:gd name="T37" fmla="*/ 90 h 136"/>
                <a:gd name="T38" fmla="*/ 60 w 142"/>
                <a:gd name="T39" fmla="*/ 82 h 136"/>
                <a:gd name="T40" fmla="*/ 65 w 142"/>
                <a:gd name="T41" fmla="*/ 83 h 136"/>
                <a:gd name="T42" fmla="*/ 67 w 142"/>
                <a:gd name="T43" fmla="*/ 86 h 136"/>
                <a:gd name="T44" fmla="*/ 63 w 142"/>
                <a:gd name="T45" fmla="*/ 92 h 136"/>
                <a:gd name="T46" fmla="*/ 37 w 142"/>
                <a:gd name="T47" fmla="*/ 115 h 136"/>
                <a:gd name="T48" fmla="*/ 30 w 142"/>
                <a:gd name="T49" fmla="*/ 122 h 136"/>
                <a:gd name="T50" fmla="*/ 30 w 142"/>
                <a:gd name="T51" fmla="*/ 134 h 136"/>
                <a:gd name="T52" fmla="*/ 37 w 142"/>
                <a:gd name="T53" fmla="*/ 135 h 136"/>
                <a:gd name="T54" fmla="*/ 41 w 142"/>
                <a:gd name="T55" fmla="*/ 136 h 136"/>
                <a:gd name="T56" fmla="*/ 51 w 142"/>
                <a:gd name="T57" fmla="*/ 132 h 136"/>
                <a:gd name="T58" fmla="*/ 75 w 142"/>
                <a:gd name="T59" fmla="*/ 119 h 136"/>
                <a:gd name="T60" fmla="*/ 105 w 142"/>
                <a:gd name="T61" fmla="*/ 88 h 136"/>
                <a:gd name="T62" fmla="*/ 115 w 142"/>
                <a:gd name="T63" fmla="*/ 59 h 136"/>
                <a:gd name="T64" fmla="*/ 121 w 142"/>
                <a:gd name="T65" fmla="*/ 48 h 136"/>
                <a:gd name="T66" fmla="*/ 123 w 142"/>
                <a:gd name="T67" fmla="*/ 42 h 136"/>
                <a:gd name="T68" fmla="*/ 127 w 142"/>
                <a:gd name="T69" fmla="*/ 38 h 136"/>
                <a:gd name="T70" fmla="*/ 130 w 142"/>
                <a:gd name="T71" fmla="*/ 28 h 136"/>
                <a:gd name="T72" fmla="*/ 137 w 142"/>
                <a:gd name="T73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2" h="136">
                  <a:moveTo>
                    <a:pt x="137" y="15"/>
                  </a:moveTo>
                  <a:lnTo>
                    <a:pt x="140" y="6"/>
                  </a:lnTo>
                  <a:lnTo>
                    <a:pt x="140" y="3"/>
                  </a:lnTo>
                  <a:lnTo>
                    <a:pt x="142" y="2"/>
                  </a:lnTo>
                  <a:lnTo>
                    <a:pt x="139" y="0"/>
                  </a:lnTo>
                  <a:lnTo>
                    <a:pt x="136" y="2"/>
                  </a:lnTo>
                  <a:lnTo>
                    <a:pt x="127" y="6"/>
                  </a:lnTo>
                  <a:lnTo>
                    <a:pt x="121" y="15"/>
                  </a:lnTo>
                  <a:lnTo>
                    <a:pt x="115" y="22"/>
                  </a:lnTo>
                  <a:lnTo>
                    <a:pt x="111" y="25"/>
                  </a:lnTo>
                  <a:lnTo>
                    <a:pt x="109" y="28"/>
                  </a:lnTo>
                  <a:lnTo>
                    <a:pt x="103" y="31"/>
                  </a:lnTo>
                  <a:lnTo>
                    <a:pt x="99" y="34"/>
                  </a:lnTo>
                  <a:lnTo>
                    <a:pt x="96" y="40"/>
                  </a:lnTo>
                  <a:lnTo>
                    <a:pt x="86" y="50"/>
                  </a:lnTo>
                  <a:lnTo>
                    <a:pt x="75" y="60"/>
                  </a:lnTo>
                  <a:lnTo>
                    <a:pt x="46" y="80"/>
                  </a:lnTo>
                  <a:lnTo>
                    <a:pt x="39" y="85"/>
                  </a:lnTo>
                  <a:lnTo>
                    <a:pt x="36" y="91"/>
                  </a:lnTo>
                  <a:lnTo>
                    <a:pt x="34" y="94"/>
                  </a:lnTo>
                  <a:lnTo>
                    <a:pt x="31" y="97"/>
                  </a:lnTo>
                  <a:lnTo>
                    <a:pt x="28" y="100"/>
                  </a:lnTo>
                  <a:lnTo>
                    <a:pt x="25" y="101"/>
                  </a:lnTo>
                  <a:lnTo>
                    <a:pt x="24" y="103"/>
                  </a:lnTo>
                  <a:lnTo>
                    <a:pt x="13" y="106"/>
                  </a:lnTo>
                  <a:lnTo>
                    <a:pt x="7" y="107"/>
                  </a:lnTo>
                  <a:lnTo>
                    <a:pt x="1" y="108"/>
                  </a:lnTo>
                  <a:lnTo>
                    <a:pt x="0" y="114"/>
                  </a:lnTo>
                  <a:lnTo>
                    <a:pt x="7" y="125"/>
                  </a:lnTo>
                  <a:lnTo>
                    <a:pt x="13" y="126"/>
                  </a:lnTo>
                  <a:lnTo>
                    <a:pt x="22" y="125"/>
                  </a:lnTo>
                  <a:lnTo>
                    <a:pt x="25" y="123"/>
                  </a:lnTo>
                  <a:lnTo>
                    <a:pt x="30" y="119"/>
                  </a:lnTo>
                  <a:lnTo>
                    <a:pt x="36" y="114"/>
                  </a:lnTo>
                  <a:lnTo>
                    <a:pt x="43" y="108"/>
                  </a:lnTo>
                  <a:lnTo>
                    <a:pt x="50" y="100"/>
                  </a:lnTo>
                  <a:lnTo>
                    <a:pt x="54" y="95"/>
                  </a:lnTo>
                  <a:lnTo>
                    <a:pt x="58" y="90"/>
                  </a:lnTo>
                  <a:lnTo>
                    <a:pt x="59" y="88"/>
                  </a:lnTo>
                  <a:lnTo>
                    <a:pt x="60" y="82"/>
                  </a:lnTo>
                  <a:lnTo>
                    <a:pt x="62" y="80"/>
                  </a:lnTo>
                  <a:lnTo>
                    <a:pt x="65" y="83"/>
                  </a:lnTo>
                  <a:lnTo>
                    <a:pt x="67" y="84"/>
                  </a:lnTo>
                  <a:lnTo>
                    <a:pt x="67" y="86"/>
                  </a:lnTo>
                  <a:lnTo>
                    <a:pt x="65" y="89"/>
                  </a:lnTo>
                  <a:lnTo>
                    <a:pt x="63" y="92"/>
                  </a:lnTo>
                  <a:lnTo>
                    <a:pt x="43" y="112"/>
                  </a:lnTo>
                  <a:lnTo>
                    <a:pt x="37" y="115"/>
                  </a:lnTo>
                  <a:lnTo>
                    <a:pt x="34" y="119"/>
                  </a:lnTo>
                  <a:lnTo>
                    <a:pt x="30" y="122"/>
                  </a:lnTo>
                  <a:lnTo>
                    <a:pt x="27" y="126"/>
                  </a:lnTo>
                  <a:lnTo>
                    <a:pt x="30" y="134"/>
                  </a:lnTo>
                  <a:lnTo>
                    <a:pt x="35" y="135"/>
                  </a:lnTo>
                  <a:lnTo>
                    <a:pt x="37" y="135"/>
                  </a:lnTo>
                  <a:lnTo>
                    <a:pt x="39" y="135"/>
                  </a:lnTo>
                  <a:lnTo>
                    <a:pt x="41" y="136"/>
                  </a:lnTo>
                  <a:lnTo>
                    <a:pt x="46" y="135"/>
                  </a:lnTo>
                  <a:lnTo>
                    <a:pt x="51" y="132"/>
                  </a:lnTo>
                  <a:lnTo>
                    <a:pt x="70" y="119"/>
                  </a:lnTo>
                  <a:lnTo>
                    <a:pt x="75" y="119"/>
                  </a:lnTo>
                  <a:lnTo>
                    <a:pt x="82" y="115"/>
                  </a:lnTo>
                  <a:lnTo>
                    <a:pt x="105" y="88"/>
                  </a:lnTo>
                  <a:lnTo>
                    <a:pt x="115" y="68"/>
                  </a:lnTo>
                  <a:lnTo>
                    <a:pt x="115" y="59"/>
                  </a:lnTo>
                  <a:lnTo>
                    <a:pt x="119" y="50"/>
                  </a:lnTo>
                  <a:lnTo>
                    <a:pt x="121" y="48"/>
                  </a:lnTo>
                  <a:lnTo>
                    <a:pt x="122" y="45"/>
                  </a:lnTo>
                  <a:lnTo>
                    <a:pt x="123" y="42"/>
                  </a:lnTo>
                  <a:lnTo>
                    <a:pt x="127" y="39"/>
                  </a:lnTo>
                  <a:lnTo>
                    <a:pt x="127" y="38"/>
                  </a:lnTo>
                  <a:lnTo>
                    <a:pt x="127" y="35"/>
                  </a:lnTo>
                  <a:lnTo>
                    <a:pt x="130" y="28"/>
                  </a:lnTo>
                  <a:lnTo>
                    <a:pt x="132" y="20"/>
                  </a:lnTo>
                  <a:lnTo>
                    <a:pt x="137" y="15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1283">
              <a:extLst>
                <a:ext uri="{FF2B5EF4-FFF2-40B4-BE49-F238E27FC236}">
                  <a16:creationId xmlns:a16="http://schemas.microsoft.com/office/drawing/2014/main" id="{CA66FFF1-9CBD-6764-3502-5E48DC7056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3" y="1627"/>
              <a:ext cx="17" cy="15"/>
            </a:xfrm>
            <a:custGeom>
              <a:avLst/>
              <a:gdLst>
                <a:gd name="T0" fmla="*/ 44 w 84"/>
                <a:gd name="T1" fmla="*/ 60 h 72"/>
                <a:gd name="T2" fmla="*/ 83 w 84"/>
                <a:gd name="T3" fmla="*/ 22 h 72"/>
                <a:gd name="T4" fmla="*/ 84 w 84"/>
                <a:gd name="T5" fmla="*/ 17 h 72"/>
                <a:gd name="T6" fmla="*/ 84 w 84"/>
                <a:gd name="T7" fmla="*/ 13 h 72"/>
                <a:gd name="T8" fmla="*/ 80 w 84"/>
                <a:gd name="T9" fmla="*/ 8 h 72"/>
                <a:gd name="T10" fmla="*/ 78 w 84"/>
                <a:gd name="T11" fmla="*/ 6 h 72"/>
                <a:gd name="T12" fmla="*/ 77 w 84"/>
                <a:gd name="T13" fmla="*/ 5 h 72"/>
                <a:gd name="T14" fmla="*/ 74 w 84"/>
                <a:gd name="T15" fmla="*/ 2 h 72"/>
                <a:gd name="T16" fmla="*/ 72 w 84"/>
                <a:gd name="T17" fmla="*/ 0 h 72"/>
                <a:gd name="T18" fmla="*/ 68 w 84"/>
                <a:gd name="T19" fmla="*/ 0 h 72"/>
                <a:gd name="T20" fmla="*/ 63 w 84"/>
                <a:gd name="T21" fmla="*/ 1 h 72"/>
                <a:gd name="T22" fmla="*/ 57 w 84"/>
                <a:gd name="T23" fmla="*/ 5 h 72"/>
                <a:gd name="T24" fmla="*/ 25 w 84"/>
                <a:gd name="T25" fmla="*/ 26 h 72"/>
                <a:gd name="T26" fmla="*/ 13 w 84"/>
                <a:gd name="T27" fmla="*/ 34 h 72"/>
                <a:gd name="T28" fmla="*/ 4 w 84"/>
                <a:gd name="T29" fmla="*/ 43 h 72"/>
                <a:gd name="T30" fmla="*/ 0 w 84"/>
                <a:gd name="T31" fmla="*/ 48 h 72"/>
                <a:gd name="T32" fmla="*/ 0 w 84"/>
                <a:gd name="T33" fmla="*/ 56 h 72"/>
                <a:gd name="T34" fmla="*/ 3 w 84"/>
                <a:gd name="T35" fmla="*/ 60 h 72"/>
                <a:gd name="T36" fmla="*/ 9 w 84"/>
                <a:gd name="T37" fmla="*/ 66 h 72"/>
                <a:gd name="T38" fmla="*/ 11 w 84"/>
                <a:gd name="T39" fmla="*/ 69 h 72"/>
                <a:gd name="T40" fmla="*/ 15 w 84"/>
                <a:gd name="T41" fmla="*/ 71 h 72"/>
                <a:gd name="T42" fmla="*/ 17 w 84"/>
                <a:gd name="T43" fmla="*/ 71 h 72"/>
                <a:gd name="T44" fmla="*/ 19 w 84"/>
                <a:gd name="T45" fmla="*/ 71 h 72"/>
                <a:gd name="T46" fmla="*/ 21 w 84"/>
                <a:gd name="T47" fmla="*/ 72 h 72"/>
                <a:gd name="T48" fmla="*/ 28 w 84"/>
                <a:gd name="T49" fmla="*/ 68 h 72"/>
                <a:gd name="T50" fmla="*/ 34 w 84"/>
                <a:gd name="T51" fmla="*/ 65 h 72"/>
                <a:gd name="T52" fmla="*/ 44 w 84"/>
                <a:gd name="T53" fmla="*/ 6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4" h="72">
                  <a:moveTo>
                    <a:pt x="44" y="60"/>
                  </a:moveTo>
                  <a:lnTo>
                    <a:pt x="83" y="22"/>
                  </a:lnTo>
                  <a:lnTo>
                    <a:pt x="84" y="17"/>
                  </a:lnTo>
                  <a:lnTo>
                    <a:pt x="84" y="13"/>
                  </a:lnTo>
                  <a:lnTo>
                    <a:pt x="80" y="8"/>
                  </a:lnTo>
                  <a:lnTo>
                    <a:pt x="78" y="6"/>
                  </a:lnTo>
                  <a:lnTo>
                    <a:pt x="77" y="5"/>
                  </a:lnTo>
                  <a:lnTo>
                    <a:pt x="74" y="2"/>
                  </a:lnTo>
                  <a:lnTo>
                    <a:pt x="72" y="0"/>
                  </a:lnTo>
                  <a:lnTo>
                    <a:pt x="68" y="0"/>
                  </a:lnTo>
                  <a:lnTo>
                    <a:pt x="63" y="1"/>
                  </a:lnTo>
                  <a:lnTo>
                    <a:pt x="57" y="5"/>
                  </a:lnTo>
                  <a:lnTo>
                    <a:pt x="25" y="26"/>
                  </a:lnTo>
                  <a:lnTo>
                    <a:pt x="13" y="34"/>
                  </a:lnTo>
                  <a:lnTo>
                    <a:pt x="4" y="43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3" y="60"/>
                  </a:lnTo>
                  <a:lnTo>
                    <a:pt x="9" y="66"/>
                  </a:lnTo>
                  <a:lnTo>
                    <a:pt x="11" y="69"/>
                  </a:lnTo>
                  <a:lnTo>
                    <a:pt x="15" y="71"/>
                  </a:lnTo>
                  <a:lnTo>
                    <a:pt x="17" y="71"/>
                  </a:lnTo>
                  <a:lnTo>
                    <a:pt x="19" y="71"/>
                  </a:lnTo>
                  <a:lnTo>
                    <a:pt x="21" y="72"/>
                  </a:lnTo>
                  <a:lnTo>
                    <a:pt x="28" y="68"/>
                  </a:lnTo>
                  <a:lnTo>
                    <a:pt x="34" y="65"/>
                  </a:lnTo>
                  <a:lnTo>
                    <a:pt x="44" y="60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1284">
              <a:extLst>
                <a:ext uri="{FF2B5EF4-FFF2-40B4-BE49-F238E27FC236}">
                  <a16:creationId xmlns:a16="http://schemas.microsoft.com/office/drawing/2014/main" id="{324A799C-3E34-BFBF-69C7-0BADB8C1B3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" y="1579"/>
              <a:ext cx="28" cy="27"/>
            </a:xfrm>
            <a:custGeom>
              <a:avLst/>
              <a:gdLst>
                <a:gd name="T0" fmla="*/ 132 w 142"/>
                <a:gd name="T1" fmla="*/ 20 h 136"/>
                <a:gd name="T2" fmla="*/ 127 w 142"/>
                <a:gd name="T3" fmla="*/ 35 h 136"/>
                <a:gd name="T4" fmla="*/ 127 w 142"/>
                <a:gd name="T5" fmla="*/ 39 h 136"/>
                <a:gd name="T6" fmla="*/ 122 w 142"/>
                <a:gd name="T7" fmla="*/ 45 h 136"/>
                <a:gd name="T8" fmla="*/ 119 w 142"/>
                <a:gd name="T9" fmla="*/ 50 h 136"/>
                <a:gd name="T10" fmla="*/ 115 w 142"/>
                <a:gd name="T11" fmla="*/ 68 h 136"/>
                <a:gd name="T12" fmla="*/ 82 w 142"/>
                <a:gd name="T13" fmla="*/ 115 h 136"/>
                <a:gd name="T14" fmla="*/ 70 w 142"/>
                <a:gd name="T15" fmla="*/ 119 h 136"/>
                <a:gd name="T16" fmla="*/ 46 w 142"/>
                <a:gd name="T17" fmla="*/ 135 h 136"/>
                <a:gd name="T18" fmla="*/ 39 w 142"/>
                <a:gd name="T19" fmla="*/ 135 h 136"/>
                <a:gd name="T20" fmla="*/ 35 w 142"/>
                <a:gd name="T21" fmla="*/ 135 h 136"/>
                <a:gd name="T22" fmla="*/ 27 w 142"/>
                <a:gd name="T23" fmla="*/ 126 h 136"/>
                <a:gd name="T24" fmla="*/ 34 w 142"/>
                <a:gd name="T25" fmla="*/ 119 h 136"/>
                <a:gd name="T26" fmla="*/ 43 w 142"/>
                <a:gd name="T27" fmla="*/ 112 h 136"/>
                <a:gd name="T28" fmla="*/ 65 w 142"/>
                <a:gd name="T29" fmla="*/ 89 h 136"/>
                <a:gd name="T30" fmla="*/ 67 w 142"/>
                <a:gd name="T31" fmla="*/ 84 h 136"/>
                <a:gd name="T32" fmla="*/ 62 w 142"/>
                <a:gd name="T33" fmla="*/ 80 h 136"/>
                <a:gd name="T34" fmla="*/ 59 w 142"/>
                <a:gd name="T35" fmla="*/ 88 h 136"/>
                <a:gd name="T36" fmla="*/ 54 w 142"/>
                <a:gd name="T37" fmla="*/ 95 h 136"/>
                <a:gd name="T38" fmla="*/ 43 w 142"/>
                <a:gd name="T39" fmla="*/ 108 h 136"/>
                <a:gd name="T40" fmla="*/ 30 w 142"/>
                <a:gd name="T41" fmla="*/ 119 h 136"/>
                <a:gd name="T42" fmla="*/ 22 w 142"/>
                <a:gd name="T43" fmla="*/ 125 h 136"/>
                <a:gd name="T44" fmla="*/ 7 w 142"/>
                <a:gd name="T45" fmla="*/ 125 h 136"/>
                <a:gd name="T46" fmla="*/ 1 w 142"/>
                <a:gd name="T47" fmla="*/ 108 h 136"/>
                <a:gd name="T48" fmla="*/ 13 w 142"/>
                <a:gd name="T49" fmla="*/ 106 h 136"/>
                <a:gd name="T50" fmla="*/ 25 w 142"/>
                <a:gd name="T51" fmla="*/ 101 h 136"/>
                <a:gd name="T52" fmla="*/ 31 w 142"/>
                <a:gd name="T53" fmla="*/ 97 h 136"/>
                <a:gd name="T54" fmla="*/ 36 w 142"/>
                <a:gd name="T55" fmla="*/ 91 h 136"/>
                <a:gd name="T56" fmla="*/ 46 w 142"/>
                <a:gd name="T57" fmla="*/ 80 h 136"/>
                <a:gd name="T58" fmla="*/ 86 w 142"/>
                <a:gd name="T59" fmla="*/ 50 h 136"/>
                <a:gd name="T60" fmla="*/ 99 w 142"/>
                <a:gd name="T61" fmla="*/ 34 h 136"/>
                <a:gd name="T62" fmla="*/ 109 w 142"/>
                <a:gd name="T63" fmla="*/ 28 h 136"/>
                <a:gd name="T64" fmla="*/ 115 w 142"/>
                <a:gd name="T65" fmla="*/ 22 h 136"/>
                <a:gd name="T66" fmla="*/ 127 w 142"/>
                <a:gd name="T67" fmla="*/ 6 h 136"/>
                <a:gd name="T68" fmla="*/ 139 w 142"/>
                <a:gd name="T69" fmla="*/ 0 h 136"/>
                <a:gd name="T70" fmla="*/ 140 w 142"/>
                <a:gd name="T71" fmla="*/ 3 h 136"/>
                <a:gd name="T72" fmla="*/ 137 w 142"/>
                <a:gd name="T73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2" h="136">
                  <a:moveTo>
                    <a:pt x="137" y="15"/>
                  </a:moveTo>
                  <a:lnTo>
                    <a:pt x="132" y="20"/>
                  </a:lnTo>
                  <a:lnTo>
                    <a:pt x="130" y="28"/>
                  </a:lnTo>
                  <a:lnTo>
                    <a:pt x="127" y="35"/>
                  </a:lnTo>
                  <a:lnTo>
                    <a:pt x="127" y="38"/>
                  </a:lnTo>
                  <a:lnTo>
                    <a:pt x="127" y="39"/>
                  </a:lnTo>
                  <a:lnTo>
                    <a:pt x="123" y="42"/>
                  </a:lnTo>
                  <a:lnTo>
                    <a:pt x="122" y="45"/>
                  </a:lnTo>
                  <a:lnTo>
                    <a:pt x="121" y="48"/>
                  </a:lnTo>
                  <a:lnTo>
                    <a:pt x="119" y="50"/>
                  </a:lnTo>
                  <a:lnTo>
                    <a:pt x="115" y="59"/>
                  </a:lnTo>
                  <a:lnTo>
                    <a:pt x="115" y="68"/>
                  </a:lnTo>
                  <a:lnTo>
                    <a:pt x="105" y="88"/>
                  </a:lnTo>
                  <a:lnTo>
                    <a:pt x="82" y="115"/>
                  </a:lnTo>
                  <a:lnTo>
                    <a:pt x="75" y="119"/>
                  </a:lnTo>
                  <a:lnTo>
                    <a:pt x="70" y="119"/>
                  </a:lnTo>
                  <a:lnTo>
                    <a:pt x="51" y="132"/>
                  </a:lnTo>
                  <a:lnTo>
                    <a:pt x="46" y="135"/>
                  </a:lnTo>
                  <a:lnTo>
                    <a:pt x="41" y="136"/>
                  </a:lnTo>
                  <a:lnTo>
                    <a:pt x="39" y="135"/>
                  </a:lnTo>
                  <a:lnTo>
                    <a:pt x="37" y="135"/>
                  </a:lnTo>
                  <a:lnTo>
                    <a:pt x="35" y="135"/>
                  </a:lnTo>
                  <a:lnTo>
                    <a:pt x="30" y="134"/>
                  </a:lnTo>
                  <a:lnTo>
                    <a:pt x="27" y="126"/>
                  </a:lnTo>
                  <a:lnTo>
                    <a:pt x="30" y="122"/>
                  </a:lnTo>
                  <a:lnTo>
                    <a:pt x="34" y="119"/>
                  </a:lnTo>
                  <a:lnTo>
                    <a:pt x="37" y="115"/>
                  </a:lnTo>
                  <a:lnTo>
                    <a:pt x="43" y="112"/>
                  </a:lnTo>
                  <a:lnTo>
                    <a:pt x="63" y="92"/>
                  </a:lnTo>
                  <a:lnTo>
                    <a:pt x="65" y="89"/>
                  </a:lnTo>
                  <a:lnTo>
                    <a:pt x="67" y="86"/>
                  </a:lnTo>
                  <a:lnTo>
                    <a:pt x="67" y="84"/>
                  </a:lnTo>
                  <a:lnTo>
                    <a:pt x="65" y="83"/>
                  </a:lnTo>
                  <a:lnTo>
                    <a:pt x="62" y="80"/>
                  </a:lnTo>
                  <a:lnTo>
                    <a:pt x="60" y="82"/>
                  </a:lnTo>
                  <a:lnTo>
                    <a:pt x="59" y="88"/>
                  </a:lnTo>
                  <a:lnTo>
                    <a:pt x="58" y="90"/>
                  </a:lnTo>
                  <a:lnTo>
                    <a:pt x="54" y="95"/>
                  </a:lnTo>
                  <a:lnTo>
                    <a:pt x="50" y="100"/>
                  </a:lnTo>
                  <a:lnTo>
                    <a:pt x="43" y="108"/>
                  </a:lnTo>
                  <a:lnTo>
                    <a:pt x="36" y="114"/>
                  </a:lnTo>
                  <a:lnTo>
                    <a:pt x="30" y="119"/>
                  </a:lnTo>
                  <a:lnTo>
                    <a:pt x="25" y="123"/>
                  </a:lnTo>
                  <a:lnTo>
                    <a:pt x="22" y="125"/>
                  </a:lnTo>
                  <a:lnTo>
                    <a:pt x="13" y="126"/>
                  </a:lnTo>
                  <a:lnTo>
                    <a:pt x="7" y="125"/>
                  </a:lnTo>
                  <a:lnTo>
                    <a:pt x="0" y="114"/>
                  </a:lnTo>
                  <a:lnTo>
                    <a:pt x="1" y="108"/>
                  </a:lnTo>
                  <a:lnTo>
                    <a:pt x="7" y="107"/>
                  </a:lnTo>
                  <a:lnTo>
                    <a:pt x="13" y="106"/>
                  </a:lnTo>
                  <a:lnTo>
                    <a:pt x="24" y="103"/>
                  </a:lnTo>
                  <a:lnTo>
                    <a:pt x="25" y="101"/>
                  </a:lnTo>
                  <a:lnTo>
                    <a:pt x="28" y="100"/>
                  </a:lnTo>
                  <a:lnTo>
                    <a:pt x="31" y="97"/>
                  </a:lnTo>
                  <a:lnTo>
                    <a:pt x="34" y="94"/>
                  </a:lnTo>
                  <a:lnTo>
                    <a:pt x="36" y="91"/>
                  </a:lnTo>
                  <a:lnTo>
                    <a:pt x="39" y="85"/>
                  </a:lnTo>
                  <a:lnTo>
                    <a:pt x="46" y="80"/>
                  </a:lnTo>
                  <a:lnTo>
                    <a:pt x="75" y="60"/>
                  </a:lnTo>
                  <a:lnTo>
                    <a:pt x="86" y="50"/>
                  </a:lnTo>
                  <a:lnTo>
                    <a:pt x="96" y="40"/>
                  </a:lnTo>
                  <a:lnTo>
                    <a:pt x="99" y="34"/>
                  </a:lnTo>
                  <a:lnTo>
                    <a:pt x="103" y="31"/>
                  </a:lnTo>
                  <a:lnTo>
                    <a:pt x="109" y="28"/>
                  </a:lnTo>
                  <a:lnTo>
                    <a:pt x="111" y="25"/>
                  </a:lnTo>
                  <a:lnTo>
                    <a:pt x="115" y="22"/>
                  </a:lnTo>
                  <a:lnTo>
                    <a:pt x="121" y="15"/>
                  </a:lnTo>
                  <a:lnTo>
                    <a:pt x="127" y="6"/>
                  </a:lnTo>
                  <a:lnTo>
                    <a:pt x="136" y="2"/>
                  </a:lnTo>
                  <a:lnTo>
                    <a:pt x="139" y="0"/>
                  </a:lnTo>
                  <a:lnTo>
                    <a:pt x="142" y="2"/>
                  </a:lnTo>
                  <a:lnTo>
                    <a:pt x="140" y="3"/>
                  </a:lnTo>
                  <a:lnTo>
                    <a:pt x="140" y="6"/>
                  </a:lnTo>
                  <a:lnTo>
                    <a:pt x="137" y="15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1285">
              <a:extLst>
                <a:ext uri="{FF2B5EF4-FFF2-40B4-BE49-F238E27FC236}">
                  <a16:creationId xmlns:a16="http://schemas.microsoft.com/office/drawing/2014/main" id="{B880BC13-B2D3-154D-53A9-945844602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1" y="1671"/>
              <a:ext cx="30" cy="19"/>
            </a:xfrm>
            <a:custGeom>
              <a:avLst/>
              <a:gdLst>
                <a:gd name="T0" fmla="*/ 135 w 150"/>
                <a:gd name="T1" fmla="*/ 0 h 96"/>
                <a:gd name="T2" fmla="*/ 107 w 150"/>
                <a:gd name="T3" fmla="*/ 3 h 96"/>
                <a:gd name="T4" fmla="*/ 99 w 150"/>
                <a:gd name="T5" fmla="*/ 4 h 96"/>
                <a:gd name="T6" fmla="*/ 97 w 150"/>
                <a:gd name="T7" fmla="*/ 6 h 96"/>
                <a:gd name="T8" fmla="*/ 95 w 150"/>
                <a:gd name="T9" fmla="*/ 7 h 96"/>
                <a:gd name="T10" fmla="*/ 93 w 150"/>
                <a:gd name="T11" fmla="*/ 10 h 96"/>
                <a:gd name="T12" fmla="*/ 90 w 150"/>
                <a:gd name="T13" fmla="*/ 15 h 96"/>
                <a:gd name="T14" fmla="*/ 85 w 150"/>
                <a:gd name="T15" fmla="*/ 18 h 96"/>
                <a:gd name="T16" fmla="*/ 80 w 150"/>
                <a:gd name="T17" fmla="*/ 23 h 96"/>
                <a:gd name="T18" fmla="*/ 47 w 150"/>
                <a:gd name="T19" fmla="*/ 58 h 96"/>
                <a:gd name="T20" fmla="*/ 39 w 150"/>
                <a:gd name="T21" fmla="*/ 64 h 96"/>
                <a:gd name="T22" fmla="*/ 35 w 150"/>
                <a:gd name="T23" fmla="*/ 67 h 96"/>
                <a:gd name="T24" fmla="*/ 27 w 150"/>
                <a:gd name="T25" fmla="*/ 67 h 96"/>
                <a:gd name="T26" fmla="*/ 17 w 150"/>
                <a:gd name="T27" fmla="*/ 66 h 96"/>
                <a:gd name="T28" fmla="*/ 8 w 150"/>
                <a:gd name="T29" fmla="*/ 66 h 96"/>
                <a:gd name="T30" fmla="*/ 4 w 150"/>
                <a:gd name="T31" fmla="*/ 67 h 96"/>
                <a:gd name="T32" fmla="*/ 0 w 150"/>
                <a:gd name="T33" fmla="*/ 69 h 96"/>
                <a:gd name="T34" fmla="*/ 1 w 150"/>
                <a:gd name="T35" fmla="*/ 73 h 96"/>
                <a:gd name="T36" fmla="*/ 4 w 150"/>
                <a:gd name="T37" fmla="*/ 83 h 96"/>
                <a:gd name="T38" fmla="*/ 7 w 150"/>
                <a:gd name="T39" fmla="*/ 89 h 96"/>
                <a:gd name="T40" fmla="*/ 5 w 150"/>
                <a:gd name="T41" fmla="*/ 90 h 96"/>
                <a:gd name="T42" fmla="*/ 5 w 150"/>
                <a:gd name="T43" fmla="*/ 92 h 96"/>
                <a:gd name="T44" fmla="*/ 6 w 150"/>
                <a:gd name="T45" fmla="*/ 92 h 96"/>
                <a:gd name="T46" fmla="*/ 10 w 150"/>
                <a:gd name="T47" fmla="*/ 92 h 96"/>
                <a:gd name="T48" fmla="*/ 13 w 150"/>
                <a:gd name="T49" fmla="*/ 93 h 96"/>
                <a:gd name="T50" fmla="*/ 16 w 150"/>
                <a:gd name="T51" fmla="*/ 96 h 96"/>
                <a:gd name="T52" fmla="*/ 27 w 150"/>
                <a:gd name="T53" fmla="*/ 95 h 96"/>
                <a:gd name="T54" fmla="*/ 32 w 150"/>
                <a:gd name="T55" fmla="*/ 93 h 96"/>
                <a:gd name="T56" fmla="*/ 36 w 150"/>
                <a:gd name="T57" fmla="*/ 90 h 96"/>
                <a:gd name="T58" fmla="*/ 50 w 150"/>
                <a:gd name="T59" fmla="*/ 81 h 96"/>
                <a:gd name="T60" fmla="*/ 55 w 150"/>
                <a:gd name="T61" fmla="*/ 77 h 96"/>
                <a:gd name="T62" fmla="*/ 61 w 150"/>
                <a:gd name="T63" fmla="*/ 70 h 96"/>
                <a:gd name="T64" fmla="*/ 63 w 150"/>
                <a:gd name="T65" fmla="*/ 66 h 96"/>
                <a:gd name="T66" fmla="*/ 67 w 150"/>
                <a:gd name="T67" fmla="*/ 63 h 96"/>
                <a:gd name="T68" fmla="*/ 70 w 150"/>
                <a:gd name="T69" fmla="*/ 62 h 96"/>
                <a:gd name="T70" fmla="*/ 81 w 150"/>
                <a:gd name="T71" fmla="*/ 60 h 96"/>
                <a:gd name="T72" fmla="*/ 92 w 150"/>
                <a:gd name="T73" fmla="*/ 52 h 96"/>
                <a:gd name="T74" fmla="*/ 109 w 150"/>
                <a:gd name="T75" fmla="*/ 37 h 96"/>
                <a:gd name="T76" fmla="*/ 116 w 150"/>
                <a:gd name="T77" fmla="*/ 29 h 96"/>
                <a:gd name="T78" fmla="*/ 122 w 150"/>
                <a:gd name="T79" fmla="*/ 26 h 96"/>
                <a:gd name="T80" fmla="*/ 127 w 150"/>
                <a:gd name="T81" fmla="*/ 23 h 96"/>
                <a:gd name="T82" fmla="*/ 131 w 150"/>
                <a:gd name="T83" fmla="*/ 23 h 96"/>
                <a:gd name="T84" fmla="*/ 141 w 150"/>
                <a:gd name="T85" fmla="*/ 23 h 96"/>
                <a:gd name="T86" fmla="*/ 144 w 150"/>
                <a:gd name="T87" fmla="*/ 23 h 96"/>
                <a:gd name="T88" fmla="*/ 145 w 150"/>
                <a:gd name="T89" fmla="*/ 23 h 96"/>
                <a:gd name="T90" fmla="*/ 148 w 150"/>
                <a:gd name="T91" fmla="*/ 24 h 96"/>
                <a:gd name="T92" fmla="*/ 150 w 150"/>
                <a:gd name="T93" fmla="*/ 22 h 96"/>
                <a:gd name="T94" fmla="*/ 150 w 150"/>
                <a:gd name="T95" fmla="*/ 20 h 96"/>
                <a:gd name="T96" fmla="*/ 150 w 150"/>
                <a:gd name="T97" fmla="*/ 18 h 96"/>
                <a:gd name="T98" fmla="*/ 145 w 150"/>
                <a:gd name="T99" fmla="*/ 7 h 96"/>
                <a:gd name="T100" fmla="*/ 139 w 150"/>
                <a:gd name="T101" fmla="*/ 1 h 96"/>
                <a:gd name="T102" fmla="*/ 135 w 150"/>
                <a:gd name="T103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0" h="96">
                  <a:moveTo>
                    <a:pt x="135" y="0"/>
                  </a:moveTo>
                  <a:lnTo>
                    <a:pt x="107" y="3"/>
                  </a:lnTo>
                  <a:lnTo>
                    <a:pt x="99" y="4"/>
                  </a:lnTo>
                  <a:lnTo>
                    <a:pt x="97" y="6"/>
                  </a:lnTo>
                  <a:lnTo>
                    <a:pt x="95" y="7"/>
                  </a:lnTo>
                  <a:lnTo>
                    <a:pt x="93" y="10"/>
                  </a:lnTo>
                  <a:lnTo>
                    <a:pt x="90" y="15"/>
                  </a:lnTo>
                  <a:lnTo>
                    <a:pt x="85" y="18"/>
                  </a:lnTo>
                  <a:lnTo>
                    <a:pt x="80" y="23"/>
                  </a:lnTo>
                  <a:lnTo>
                    <a:pt x="47" y="58"/>
                  </a:lnTo>
                  <a:lnTo>
                    <a:pt x="39" y="64"/>
                  </a:lnTo>
                  <a:lnTo>
                    <a:pt x="35" y="67"/>
                  </a:lnTo>
                  <a:lnTo>
                    <a:pt x="27" y="67"/>
                  </a:lnTo>
                  <a:lnTo>
                    <a:pt x="17" y="66"/>
                  </a:lnTo>
                  <a:lnTo>
                    <a:pt x="8" y="66"/>
                  </a:lnTo>
                  <a:lnTo>
                    <a:pt x="4" y="67"/>
                  </a:lnTo>
                  <a:lnTo>
                    <a:pt x="0" y="69"/>
                  </a:lnTo>
                  <a:lnTo>
                    <a:pt x="1" y="73"/>
                  </a:lnTo>
                  <a:lnTo>
                    <a:pt x="4" y="83"/>
                  </a:lnTo>
                  <a:lnTo>
                    <a:pt x="7" y="89"/>
                  </a:lnTo>
                  <a:lnTo>
                    <a:pt x="5" y="90"/>
                  </a:lnTo>
                  <a:lnTo>
                    <a:pt x="5" y="92"/>
                  </a:lnTo>
                  <a:lnTo>
                    <a:pt x="6" y="92"/>
                  </a:lnTo>
                  <a:lnTo>
                    <a:pt x="10" y="92"/>
                  </a:lnTo>
                  <a:lnTo>
                    <a:pt x="13" y="93"/>
                  </a:lnTo>
                  <a:lnTo>
                    <a:pt x="16" y="96"/>
                  </a:lnTo>
                  <a:lnTo>
                    <a:pt x="27" y="95"/>
                  </a:lnTo>
                  <a:lnTo>
                    <a:pt x="32" y="93"/>
                  </a:lnTo>
                  <a:lnTo>
                    <a:pt x="36" y="90"/>
                  </a:lnTo>
                  <a:lnTo>
                    <a:pt x="50" y="81"/>
                  </a:lnTo>
                  <a:lnTo>
                    <a:pt x="55" y="77"/>
                  </a:lnTo>
                  <a:lnTo>
                    <a:pt x="61" y="70"/>
                  </a:lnTo>
                  <a:lnTo>
                    <a:pt x="63" y="66"/>
                  </a:lnTo>
                  <a:lnTo>
                    <a:pt x="67" y="63"/>
                  </a:lnTo>
                  <a:lnTo>
                    <a:pt x="70" y="62"/>
                  </a:lnTo>
                  <a:lnTo>
                    <a:pt x="81" y="60"/>
                  </a:lnTo>
                  <a:lnTo>
                    <a:pt x="92" y="52"/>
                  </a:lnTo>
                  <a:lnTo>
                    <a:pt x="109" y="37"/>
                  </a:lnTo>
                  <a:lnTo>
                    <a:pt x="116" y="29"/>
                  </a:lnTo>
                  <a:lnTo>
                    <a:pt x="122" y="26"/>
                  </a:lnTo>
                  <a:lnTo>
                    <a:pt x="127" y="23"/>
                  </a:lnTo>
                  <a:lnTo>
                    <a:pt x="131" y="23"/>
                  </a:lnTo>
                  <a:lnTo>
                    <a:pt x="141" y="23"/>
                  </a:lnTo>
                  <a:lnTo>
                    <a:pt x="144" y="23"/>
                  </a:lnTo>
                  <a:lnTo>
                    <a:pt x="145" y="23"/>
                  </a:lnTo>
                  <a:lnTo>
                    <a:pt x="148" y="24"/>
                  </a:lnTo>
                  <a:lnTo>
                    <a:pt x="150" y="22"/>
                  </a:lnTo>
                  <a:lnTo>
                    <a:pt x="150" y="20"/>
                  </a:lnTo>
                  <a:lnTo>
                    <a:pt x="150" y="18"/>
                  </a:lnTo>
                  <a:lnTo>
                    <a:pt x="145" y="7"/>
                  </a:lnTo>
                  <a:lnTo>
                    <a:pt x="139" y="1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1286">
              <a:extLst>
                <a:ext uri="{FF2B5EF4-FFF2-40B4-BE49-F238E27FC236}">
                  <a16:creationId xmlns:a16="http://schemas.microsoft.com/office/drawing/2014/main" id="{E9868C82-D93B-426F-C275-D4822860D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" y="1675"/>
              <a:ext cx="38" cy="25"/>
            </a:xfrm>
            <a:custGeom>
              <a:avLst/>
              <a:gdLst>
                <a:gd name="T0" fmla="*/ 190 w 190"/>
                <a:gd name="T1" fmla="*/ 102 h 125"/>
                <a:gd name="T2" fmla="*/ 180 w 190"/>
                <a:gd name="T3" fmla="*/ 94 h 125"/>
                <a:gd name="T4" fmla="*/ 171 w 190"/>
                <a:gd name="T5" fmla="*/ 92 h 125"/>
                <a:gd name="T6" fmla="*/ 165 w 190"/>
                <a:gd name="T7" fmla="*/ 94 h 125"/>
                <a:gd name="T8" fmla="*/ 146 w 190"/>
                <a:gd name="T9" fmla="*/ 98 h 125"/>
                <a:gd name="T10" fmla="*/ 143 w 190"/>
                <a:gd name="T11" fmla="*/ 97 h 125"/>
                <a:gd name="T12" fmla="*/ 135 w 190"/>
                <a:gd name="T13" fmla="*/ 87 h 125"/>
                <a:gd name="T14" fmla="*/ 120 w 190"/>
                <a:gd name="T15" fmla="*/ 88 h 125"/>
                <a:gd name="T16" fmla="*/ 107 w 190"/>
                <a:gd name="T17" fmla="*/ 75 h 125"/>
                <a:gd name="T18" fmla="*/ 100 w 190"/>
                <a:gd name="T19" fmla="*/ 65 h 125"/>
                <a:gd name="T20" fmla="*/ 94 w 190"/>
                <a:gd name="T21" fmla="*/ 64 h 125"/>
                <a:gd name="T22" fmla="*/ 88 w 190"/>
                <a:gd name="T23" fmla="*/ 57 h 125"/>
                <a:gd name="T24" fmla="*/ 73 w 190"/>
                <a:gd name="T25" fmla="*/ 53 h 125"/>
                <a:gd name="T26" fmla="*/ 59 w 190"/>
                <a:gd name="T27" fmla="*/ 46 h 125"/>
                <a:gd name="T28" fmla="*/ 48 w 190"/>
                <a:gd name="T29" fmla="*/ 35 h 125"/>
                <a:gd name="T30" fmla="*/ 39 w 190"/>
                <a:gd name="T31" fmla="*/ 32 h 125"/>
                <a:gd name="T32" fmla="*/ 36 w 190"/>
                <a:gd name="T33" fmla="*/ 31 h 125"/>
                <a:gd name="T34" fmla="*/ 9 w 190"/>
                <a:gd name="T35" fmla="*/ 3 h 125"/>
                <a:gd name="T36" fmla="*/ 3 w 190"/>
                <a:gd name="T37" fmla="*/ 0 h 125"/>
                <a:gd name="T38" fmla="*/ 3 w 190"/>
                <a:gd name="T39" fmla="*/ 5 h 125"/>
                <a:gd name="T40" fmla="*/ 4 w 190"/>
                <a:gd name="T41" fmla="*/ 12 h 125"/>
                <a:gd name="T42" fmla="*/ 0 w 190"/>
                <a:gd name="T43" fmla="*/ 19 h 125"/>
                <a:gd name="T44" fmla="*/ 0 w 190"/>
                <a:gd name="T45" fmla="*/ 39 h 125"/>
                <a:gd name="T46" fmla="*/ 5 w 190"/>
                <a:gd name="T47" fmla="*/ 46 h 125"/>
                <a:gd name="T48" fmla="*/ 16 w 190"/>
                <a:gd name="T49" fmla="*/ 57 h 125"/>
                <a:gd name="T50" fmla="*/ 26 w 190"/>
                <a:gd name="T51" fmla="*/ 63 h 125"/>
                <a:gd name="T52" fmla="*/ 34 w 190"/>
                <a:gd name="T53" fmla="*/ 68 h 125"/>
                <a:gd name="T54" fmla="*/ 42 w 190"/>
                <a:gd name="T55" fmla="*/ 72 h 125"/>
                <a:gd name="T56" fmla="*/ 51 w 190"/>
                <a:gd name="T57" fmla="*/ 75 h 125"/>
                <a:gd name="T58" fmla="*/ 55 w 190"/>
                <a:gd name="T59" fmla="*/ 83 h 125"/>
                <a:gd name="T60" fmla="*/ 61 w 190"/>
                <a:gd name="T61" fmla="*/ 87 h 125"/>
                <a:gd name="T62" fmla="*/ 70 w 190"/>
                <a:gd name="T63" fmla="*/ 92 h 125"/>
                <a:gd name="T64" fmla="*/ 73 w 190"/>
                <a:gd name="T65" fmla="*/ 102 h 125"/>
                <a:gd name="T66" fmla="*/ 78 w 190"/>
                <a:gd name="T67" fmla="*/ 105 h 125"/>
                <a:gd name="T68" fmla="*/ 114 w 190"/>
                <a:gd name="T69" fmla="*/ 119 h 125"/>
                <a:gd name="T70" fmla="*/ 118 w 190"/>
                <a:gd name="T71" fmla="*/ 120 h 125"/>
                <a:gd name="T72" fmla="*/ 124 w 190"/>
                <a:gd name="T73" fmla="*/ 122 h 125"/>
                <a:gd name="T74" fmla="*/ 131 w 190"/>
                <a:gd name="T75" fmla="*/ 125 h 125"/>
                <a:gd name="T76" fmla="*/ 146 w 190"/>
                <a:gd name="T77" fmla="*/ 119 h 125"/>
                <a:gd name="T78" fmla="*/ 156 w 190"/>
                <a:gd name="T79" fmla="*/ 110 h 125"/>
                <a:gd name="T80" fmla="*/ 164 w 190"/>
                <a:gd name="T81" fmla="*/ 109 h 125"/>
                <a:gd name="T82" fmla="*/ 176 w 190"/>
                <a:gd name="T83" fmla="*/ 112 h 125"/>
                <a:gd name="T84" fmla="*/ 177 w 190"/>
                <a:gd name="T85" fmla="*/ 111 h 125"/>
                <a:gd name="T86" fmla="*/ 182 w 190"/>
                <a:gd name="T87" fmla="*/ 11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25">
                  <a:moveTo>
                    <a:pt x="188" y="106"/>
                  </a:moveTo>
                  <a:lnTo>
                    <a:pt x="190" y="102"/>
                  </a:lnTo>
                  <a:lnTo>
                    <a:pt x="187" y="98"/>
                  </a:lnTo>
                  <a:lnTo>
                    <a:pt x="180" y="94"/>
                  </a:lnTo>
                  <a:lnTo>
                    <a:pt x="177" y="93"/>
                  </a:lnTo>
                  <a:lnTo>
                    <a:pt x="171" y="92"/>
                  </a:lnTo>
                  <a:lnTo>
                    <a:pt x="168" y="92"/>
                  </a:lnTo>
                  <a:lnTo>
                    <a:pt x="165" y="94"/>
                  </a:lnTo>
                  <a:lnTo>
                    <a:pt x="150" y="99"/>
                  </a:lnTo>
                  <a:lnTo>
                    <a:pt x="146" y="98"/>
                  </a:lnTo>
                  <a:lnTo>
                    <a:pt x="145" y="98"/>
                  </a:lnTo>
                  <a:lnTo>
                    <a:pt x="143" y="97"/>
                  </a:lnTo>
                  <a:lnTo>
                    <a:pt x="141" y="91"/>
                  </a:lnTo>
                  <a:lnTo>
                    <a:pt x="135" y="87"/>
                  </a:lnTo>
                  <a:lnTo>
                    <a:pt x="130" y="88"/>
                  </a:lnTo>
                  <a:lnTo>
                    <a:pt x="120" y="88"/>
                  </a:lnTo>
                  <a:lnTo>
                    <a:pt x="117" y="87"/>
                  </a:lnTo>
                  <a:lnTo>
                    <a:pt x="107" y="75"/>
                  </a:lnTo>
                  <a:lnTo>
                    <a:pt x="102" y="68"/>
                  </a:lnTo>
                  <a:lnTo>
                    <a:pt x="100" y="65"/>
                  </a:lnTo>
                  <a:lnTo>
                    <a:pt x="99" y="65"/>
                  </a:lnTo>
                  <a:lnTo>
                    <a:pt x="94" y="64"/>
                  </a:lnTo>
                  <a:lnTo>
                    <a:pt x="93" y="63"/>
                  </a:lnTo>
                  <a:lnTo>
                    <a:pt x="88" y="57"/>
                  </a:lnTo>
                  <a:lnTo>
                    <a:pt x="83" y="54"/>
                  </a:lnTo>
                  <a:lnTo>
                    <a:pt x="73" y="53"/>
                  </a:lnTo>
                  <a:lnTo>
                    <a:pt x="66" y="51"/>
                  </a:lnTo>
                  <a:lnTo>
                    <a:pt x="59" y="46"/>
                  </a:lnTo>
                  <a:lnTo>
                    <a:pt x="54" y="40"/>
                  </a:lnTo>
                  <a:lnTo>
                    <a:pt x="48" y="35"/>
                  </a:lnTo>
                  <a:lnTo>
                    <a:pt x="44" y="34"/>
                  </a:lnTo>
                  <a:lnTo>
                    <a:pt x="39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3" y="31"/>
                  </a:lnTo>
                  <a:lnTo>
                    <a:pt x="9" y="3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3" y="5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6"/>
                  </a:lnTo>
                  <a:lnTo>
                    <a:pt x="0" y="19"/>
                  </a:lnTo>
                  <a:lnTo>
                    <a:pt x="2" y="26"/>
                  </a:lnTo>
                  <a:lnTo>
                    <a:pt x="0" y="39"/>
                  </a:lnTo>
                  <a:lnTo>
                    <a:pt x="2" y="43"/>
                  </a:lnTo>
                  <a:lnTo>
                    <a:pt x="5" y="46"/>
                  </a:lnTo>
                  <a:lnTo>
                    <a:pt x="11" y="47"/>
                  </a:lnTo>
                  <a:lnTo>
                    <a:pt x="16" y="57"/>
                  </a:lnTo>
                  <a:lnTo>
                    <a:pt x="21" y="60"/>
                  </a:lnTo>
                  <a:lnTo>
                    <a:pt x="26" y="63"/>
                  </a:lnTo>
                  <a:lnTo>
                    <a:pt x="31" y="64"/>
                  </a:lnTo>
                  <a:lnTo>
                    <a:pt x="34" y="68"/>
                  </a:lnTo>
                  <a:lnTo>
                    <a:pt x="37" y="71"/>
                  </a:lnTo>
                  <a:lnTo>
                    <a:pt x="42" y="72"/>
                  </a:lnTo>
                  <a:lnTo>
                    <a:pt x="48" y="72"/>
                  </a:lnTo>
                  <a:lnTo>
                    <a:pt x="51" y="75"/>
                  </a:lnTo>
                  <a:lnTo>
                    <a:pt x="53" y="80"/>
                  </a:lnTo>
                  <a:lnTo>
                    <a:pt x="55" y="83"/>
                  </a:lnTo>
                  <a:lnTo>
                    <a:pt x="57" y="86"/>
                  </a:lnTo>
                  <a:lnTo>
                    <a:pt x="61" y="87"/>
                  </a:lnTo>
                  <a:lnTo>
                    <a:pt x="66" y="89"/>
                  </a:lnTo>
                  <a:lnTo>
                    <a:pt x="70" y="92"/>
                  </a:lnTo>
                  <a:lnTo>
                    <a:pt x="72" y="97"/>
                  </a:lnTo>
                  <a:lnTo>
                    <a:pt x="73" y="102"/>
                  </a:lnTo>
                  <a:lnTo>
                    <a:pt x="74" y="103"/>
                  </a:lnTo>
                  <a:lnTo>
                    <a:pt x="78" y="105"/>
                  </a:lnTo>
                  <a:lnTo>
                    <a:pt x="93" y="111"/>
                  </a:lnTo>
                  <a:lnTo>
                    <a:pt x="114" y="119"/>
                  </a:lnTo>
                  <a:lnTo>
                    <a:pt x="116" y="119"/>
                  </a:lnTo>
                  <a:lnTo>
                    <a:pt x="118" y="120"/>
                  </a:lnTo>
                  <a:lnTo>
                    <a:pt x="123" y="122"/>
                  </a:lnTo>
                  <a:lnTo>
                    <a:pt x="124" y="122"/>
                  </a:lnTo>
                  <a:lnTo>
                    <a:pt x="127" y="123"/>
                  </a:lnTo>
                  <a:lnTo>
                    <a:pt x="131" y="125"/>
                  </a:lnTo>
                  <a:lnTo>
                    <a:pt x="137" y="122"/>
                  </a:lnTo>
                  <a:lnTo>
                    <a:pt x="146" y="119"/>
                  </a:lnTo>
                  <a:lnTo>
                    <a:pt x="153" y="112"/>
                  </a:lnTo>
                  <a:lnTo>
                    <a:pt x="156" y="110"/>
                  </a:lnTo>
                  <a:lnTo>
                    <a:pt x="158" y="110"/>
                  </a:lnTo>
                  <a:lnTo>
                    <a:pt x="164" y="109"/>
                  </a:lnTo>
                  <a:lnTo>
                    <a:pt x="169" y="110"/>
                  </a:lnTo>
                  <a:lnTo>
                    <a:pt x="176" y="112"/>
                  </a:lnTo>
                  <a:lnTo>
                    <a:pt x="176" y="111"/>
                  </a:lnTo>
                  <a:lnTo>
                    <a:pt x="177" y="111"/>
                  </a:lnTo>
                  <a:lnTo>
                    <a:pt x="180" y="111"/>
                  </a:lnTo>
                  <a:lnTo>
                    <a:pt x="182" y="111"/>
                  </a:lnTo>
                  <a:lnTo>
                    <a:pt x="188" y="106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1287">
              <a:extLst>
                <a:ext uri="{FF2B5EF4-FFF2-40B4-BE49-F238E27FC236}">
                  <a16:creationId xmlns:a16="http://schemas.microsoft.com/office/drawing/2014/main" id="{90EF95B4-A11B-CBA5-80BD-AA370C08B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1" y="1671"/>
              <a:ext cx="30" cy="19"/>
            </a:xfrm>
            <a:custGeom>
              <a:avLst/>
              <a:gdLst>
                <a:gd name="T0" fmla="*/ 135 w 150"/>
                <a:gd name="T1" fmla="*/ 0 h 96"/>
                <a:gd name="T2" fmla="*/ 139 w 150"/>
                <a:gd name="T3" fmla="*/ 1 h 96"/>
                <a:gd name="T4" fmla="*/ 145 w 150"/>
                <a:gd name="T5" fmla="*/ 7 h 96"/>
                <a:gd name="T6" fmla="*/ 150 w 150"/>
                <a:gd name="T7" fmla="*/ 18 h 96"/>
                <a:gd name="T8" fmla="*/ 150 w 150"/>
                <a:gd name="T9" fmla="*/ 20 h 96"/>
                <a:gd name="T10" fmla="*/ 150 w 150"/>
                <a:gd name="T11" fmla="*/ 22 h 96"/>
                <a:gd name="T12" fmla="*/ 148 w 150"/>
                <a:gd name="T13" fmla="*/ 24 h 96"/>
                <a:gd name="T14" fmla="*/ 145 w 150"/>
                <a:gd name="T15" fmla="*/ 23 h 96"/>
                <a:gd name="T16" fmla="*/ 144 w 150"/>
                <a:gd name="T17" fmla="*/ 23 h 96"/>
                <a:gd name="T18" fmla="*/ 141 w 150"/>
                <a:gd name="T19" fmla="*/ 23 h 96"/>
                <a:gd name="T20" fmla="*/ 131 w 150"/>
                <a:gd name="T21" fmla="*/ 23 h 96"/>
                <a:gd name="T22" fmla="*/ 127 w 150"/>
                <a:gd name="T23" fmla="*/ 23 h 96"/>
                <a:gd name="T24" fmla="*/ 122 w 150"/>
                <a:gd name="T25" fmla="*/ 26 h 96"/>
                <a:gd name="T26" fmla="*/ 116 w 150"/>
                <a:gd name="T27" fmla="*/ 29 h 96"/>
                <a:gd name="T28" fmla="*/ 109 w 150"/>
                <a:gd name="T29" fmla="*/ 37 h 96"/>
                <a:gd name="T30" fmla="*/ 92 w 150"/>
                <a:gd name="T31" fmla="*/ 52 h 96"/>
                <a:gd name="T32" fmla="*/ 81 w 150"/>
                <a:gd name="T33" fmla="*/ 60 h 96"/>
                <a:gd name="T34" fmla="*/ 70 w 150"/>
                <a:gd name="T35" fmla="*/ 62 h 96"/>
                <a:gd name="T36" fmla="*/ 67 w 150"/>
                <a:gd name="T37" fmla="*/ 63 h 96"/>
                <a:gd name="T38" fmla="*/ 63 w 150"/>
                <a:gd name="T39" fmla="*/ 66 h 96"/>
                <a:gd name="T40" fmla="*/ 61 w 150"/>
                <a:gd name="T41" fmla="*/ 70 h 96"/>
                <a:gd name="T42" fmla="*/ 55 w 150"/>
                <a:gd name="T43" fmla="*/ 77 h 96"/>
                <a:gd name="T44" fmla="*/ 50 w 150"/>
                <a:gd name="T45" fmla="*/ 81 h 96"/>
                <a:gd name="T46" fmla="*/ 36 w 150"/>
                <a:gd name="T47" fmla="*/ 90 h 96"/>
                <a:gd name="T48" fmla="*/ 32 w 150"/>
                <a:gd name="T49" fmla="*/ 93 h 96"/>
                <a:gd name="T50" fmla="*/ 27 w 150"/>
                <a:gd name="T51" fmla="*/ 95 h 96"/>
                <a:gd name="T52" fmla="*/ 16 w 150"/>
                <a:gd name="T53" fmla="*/ 96 h 96"/>
                <a:gd name="T54" fmla="*/ 13 w 150"/>
                <a:gd name="T55" fmla="*/ 93 h 96"/>
                <a:gd name="T56" fmla="*/ 10 w 150"/>
                <a:gd name="T57" fmla="*/ 92 h 96"/>
                <a:gd name="T58" fmla="*/ 6 w 150"/>
                <a:gd name="T59" fmla="*/ 92 h 96"/>
                <a:gd name="T60" fmla="*/ 5 w 150"/>
                <a:gd name="T61" fmla="*/ 92 h 96"/>
                <a:gd name="T62" fmla="*/ 5 w 150"/>
                <a:gd name="T63" fmla="*/ 90 h 96"/>
                <a:gd name="T64" fmla="*/ 7 w 150"/>
                <a:gd name="T65" fmla="*/ 89 h 96"/>
                <a:gd name="T66" fmla="*/ 4 w 150"/>
                <a:gd name="T67" fmla="*/ 83 h 96"/>
                <a:gd name="T68" fmla="*/ 1 w 150"/>
                <a:gd name="T69" fmla="*/ 73 h 96"/>
                <a:gd name="T70" fmla="*/ 0 w 150"/>
                <a:gd name="T71" fmla="*/ 69 h 96"/>
                <a:gd name="T72" fmla="*/ 4 w 150"/>
                <a:gd name="T73" fmla="*/ 67 h 96"/>
                <a:gd name="T74" fmla="*/ 8 w 150"/>
                <a:gd name="T75" fmla="*/ 66 h 96"/>
                <a:gd name="T76" fmla="*/ 17 w 150"/>
                <a:gd name="T77" fmla="*/ 66 h 96"/>
                <a:gd name="T78" fmla="*/ 27 w 150"/>
                <a:gd name="T79" fmla="*/ 67 h 96"/>
                <a:gd name="T80" fmla="*/ 35 w 150"/>
                <a:gd name="T81" fmla="*/ 67 h 96"/>
                <a:gd name="T82" fmla="*/ 39 w 150"/>
                <a:gd name="T83" fmla="*/ 64 h 96"/>
                <a:gd name="T84" fmla="*/ 47 w 150"/>
                <a:gd name="T85" fmla="*/ 58 h 96"/>
                <a:gd name="T86" fmla="*/ 80 w 150"/>
                <a:gd name="T87" fmla="*/ 23 h 96"/>
                <a:gd name="T88" fmla="*/ 85 w 150"/>
                <a:gd name="T89" fmla="*/ 18 h 96"/>
                <a:gd name="T90" fmla="*/ 90 w 150"/>
                <a:gd name="T91" fmla="*/ 15 h 96"/>
                <a:gd name="T92" fmla="*/ 93 w 150"/>
                <a:gd name="T93" fmla="*/ 10 h 96"/>
                <a:gd name="T94" fmla="*/ 95 w 150"/>
                <a:gd name="T95" fmla="*/ 7 h 96"/>
                <a:gd name="T96" fmla="*/ 97 w 150"/>
                <a:gd name="T97" fmla="*/ 6 h 96"/>
                <a:gd name="T98" fmla="*/ 99 w 150"/>
                <a:gd name="T99" fmla="*/ 4 h 96"/>
                <a:gd name="T100" fmla="*/ 107 w 150"/>
                <a:gd name="T101" fmla="*/ 3 h 96"/>
                <a:gd name="T102" fmla="*/ 135 w 150"/>
                <a:gd name="T103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0" h="96">
                  <a:moveTo>
                    <a:pt x="135" y="0"/>
                  </a:moveTo>
                  <a:lnTo>
                    <a:pt x="139" y="1"/>
                  </a:lnTo>
                  <a:lnTo>
                    <a:pt x="145" y="7"/>
                  </a:lnTo>
                  <a:lnTo>
                    <a:pt x="150" y="18"/>
                  </a:lnTo>
                  <a:lnTo>
                    <a:pt x="150" y="20"/>
                  </a:lnTo>
                  <a:lnTo>
                    <a:pt x="150" y="22"/>
                  </a:lnTo>
                  <a:lnTo>
                    <a:pt x="148" y="24"/>
                  </a:lnTo>
                  <a:lnTo>
                    <a:pt x="145" y="23"/>
                  </a:lnTo>
                  <a:lnTo>
                    <a:pt x="144" y="23"/>
                  </a:lnTo>
                  <a:lnTo>
                    <a:pt x="141" y="23"/>
                  </a:lnTo>
                  <a:lnTo>
                    <a:pt x="131" y="23"/>
                  </a:lnTo>
                  <a:lnTo>
                    <a:pt x="127" y="23"/>
                  </a:lnTo>
                  <a:lnTo>
                    <a:pt x="122" y="26"/>
                  </a:lnTo>
                  <a:lnTo>
                    <a:pt x="116" y="29"/>
                  </a:lnTo>
                  <a:lnTo>
                    <a:pt x="109" y="37"/>
                  </a:lnTo>
                  <a:lnTo>
                    <a:pt x="92" y="52"/>
                  </a:lnTo>
                  <a:lnTo>
                    <a:pt x="81" y="60"/>
                  </a:lnTo>
                  <a:lnTo>
                    <a:pt x="70" y="62"/>
                  </a:lnTo>
                  <a:lnTo>
                    <a:pt x="67" y="63"/>
                  </a:lnTo>
                  <a:lnTo>
                    <a:pt x="63" y="66"/>
                  </a:lnTo>
                  <a:lnTo>
                    <a:pt x="61" y="70"/>
                  </a:lnTo>
                  <a:lnTo>
                    <a:pt x="55" y="77"/>
                  </a:lnTo>
                  <a:lnTo>
                    <a:pt x="50" y="81"/>
                  </a:lnTo>
                  <a:lnTo>
                    <a:pt x="36" y="90"/>
                  </a:lnTo>
                  <a:lnTo>
                    <a:pt x="32" y="93"/>
                  </a:lnTo>
                  <a:lnTo>
                    <a:pt x="27" y="95"/>
                  </a:lnTo>
                  <a:lnTo>
                    <a:pt x="16" y="96"/>
                  </a:lnTo>
                  <a:lnTo>
                    <a:pt x="13" y="93"/>
                  </a:lnTo>
                  <a:lnTo>
                    <a:pt x="10" y="92"/>
                  </a:lnTo>
                  <a:lnTo>
                    <a:pt x="6" y="92"/>
                  </a:lnTo>
                  <a:lnTo>
                    <a:pt x="5" y="92"/>
                  </a:lnTo>
                  <a:lnTo>
                    <a:pt x="5" y="90"/>
                  </a:lnTo>
                  <a:lnTo>
                    <a:pt x="7" y="89"/>
                  </a:lnTo>
                  <a:lnTo>
                    <a:pt x="4" y="83"/>
                  </a:lnTo>
                  <a:lnTo>
                    <a:pt x="1" y="73"/>
                  </a:lnTo>
                  <a:lnTo>
                    <a:pt x="0" y="69"/>
                  </a:lnTo>
                  <a:lnTo>
                    <a:pt x="4" y="67"/>
                  </a:lnTo>
                  <a:lnTo>
                    <a:pt x="8" y="66"/>
                  </a:lnTo>
                  <a:lnTo>
                    <a:pt x="17" y="66"/>
                  </a:lnTo>
                  <a:lnTo>
                    <a:pt x="27" y="67"/>
                  </a:lnTo>
                  <a:lnTo>
                    <a:pt x="35" y="67"/>
                  </a:lnTo>
                  <a:lnTo>
                    <a:pt x="39" y="64"/>
                  </a:lnTo>
                  <a:lnTo>
                    <a:pt x="47" y="5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90" y="15"/>
                  </a:lnTo>
                  <a:lnTo>
                    <a:pt x="93" y="10"/>
                  </a:lnTo>
                  <a:lnTo>
                    <a:pt x="95" y="7"/>
                  </a:lnTo>
                  <a:lnTo>
                    <a:pt x="97" y="6"/>
                  </a:lnTo>
                  <a:lnTo>
                    <a:pt x="99" y="4"/>
                  </a:lnTo>
                  <a:lnTo>
                    <a:pt x="107" y="3"/>
                  </a:lnTo>
                  <a:lnTo>
                    <a:pt x="135" y="0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1288">
              <a:extLst>
                <a:ext uri="{FF2B5EF4-FFF2-40B4-BE49-F238E27FC236}">
                  <a16:creationId xmlns:a16="http://schemas.microsoft.com/office/drawing/2014/main" id="{6032DDB8-97CE-45D7-3AFE-339733A45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" y="1675"/>
              <a:ext cx="38" cy="25"/>
            </a:xfrm>
            <a:custGeom>
              <a:avLst/>
              <a:gdLst>
                <a:gd name="T0" fmla="*/ 182 w 190"/>
                <a:gd name="T1" fmla="*/ 111 h 125"/>
                <a:gd name="T2" fmla="*/ 177 w 190"/>
                <a:gd name="T3" fmla="*/ 111 h 125"/>
                <a:gd name="T4" fmla="*/ 176 w 190"/>
                <a:gd name="T5" fmla="*/ 112 h 125"/>
                <a:gd name="T6" fmla="*/ 164 w 190"/>
                <a:gd name="T7" fmla="*/ 109 h 125"/>
                <a:gd name="T8" fmla="*/ 156 w 190"/>
                <a:gd name="T9" fmla="*/ 110 h 125"/>
                <a:gd name="T10" fmla="*/ 146 w 190"/>
                <a:gd name="T11" fmla="*/ 119 h 125"/>
                <a:gd name="T12" fmla="*/ 131 w 190"/>
                <a:gd name="T13" fmla="*/ 125 h 125"/>
                <a:gd name="T14" fmla="*/ 124 w 190"/>
                <a:gd name="T15" fmla="*/ 122 h 125"/>
                <a:gd name="T16" fmla="*/ 118 w 190"/>
                <a:gd name="T17" fmla="*/ 120 h 125"/>
                <a:gd name="T18" fmla="*/ 114 w 190"/>
                <a:gd name="T19" fmla="*/ 119 h 125"/>
                <a:gd name="T20" fmla="*/ 78 w 190"/>
                <a:gd name="T21" fmla="*/ 105 h 125"/>
                <a:gd name="T22" fmla="*/ 73 w 190"/>
                <a:gd name="T23" fmla="*/ 102 h 125"/>
                <a:gd name="T24" fmla="*/ 70 w 190"/>
                <a:gd name="T25" fmla="*/ 92 h 125"/>
                <a:gd name="T26" fmla="*/ 61 w 190"/>
                <a:gd name="T27" fmla="*/ 87 h 125"/>
                <a:gd name="T28" fmla="*/ 55 w 190"/>
                <a:gd name="T29" fmla="*/ 83 h 125"/>
                <a:gd name="T30" fmla="*/ 51 w 190"/>
                <a:gd name="T31" fmla="*/ 75 h 125"/>
                <a:gd name="T32" fmla="*/ 42 w 190"/>
                <a:gd name="T33" fmla="*/ 72 h 125"/>
                <a:gd name="T34" fmla="*/ 34 w 190"/>
                <a:gd name="T35" fmla="*/ 68 h 125"/>
                <a:gd name="T36" fmla="*/ 26 w 190"/>
                <a:gd name="T37" fmla="*/ 63 h 125"/>
                <a:gd name="T38" fmla="*/ 16 w 190"/>
                <a:gd name="T39" fmla="*/ 57 h 125"/>
                <a:gd name="T40" fmla="*/ 5 w 190"/>
                <a:gd name="T41" fmla="*/ 46 h 125"/>
                <a:gd name="T42" fmla="*/ 0 w 190"/>
                <a:gd name="T43" fmla="*/ 39 h 125"/>
                <a:gd name="T44" fmla="*/ 0 w 190"/>
                <a:gd name="T45" fmla="*/ 19 h 125"/>
                <a:gd name="T46" fmla="*/ 4 w 190"/>
                <a:gd name="T47" fmla="*/ 12 h 125"/>
                <a:gd name="T48" fmla="*/ 3 w 190"/>
                <a:gd name="T49" fmla="*/ 5 h 125"/>
                <a:gd name="T50" fmla="*/ 3 w 190"/>
                <a:gd name="T51" fmla="*/ 0 h 125"/>
                <a:gd name="T52" fmla="*/ 9 w 190"/>
                <a:gd name="T53" fmla="*/ 3 h 125"/>
                <a:gd name="T54" fmla="*/ 36 w 190"/>
                <a:gd name="T55" fmla="*/ 31 h 125"/>
                <a:gd name="T56" fmla="*/ 39 w 190"/>
                <a:gd name="T57" fmla="*/ 32 h 125"/>
                <a:gd name="T58" fmla="*/ 48 w 190"/>
                <a:gd name="T59" fmla="*/ 35 h 125"/>
                <a:gd name="T60" fmla="*/ 59 w 190"/>
                <a:gd name="T61" fmla="*/ 46 h 125"/>
                <a:gd name="T62" fmla="*/ 73 w 190"/>
                <a:gd name="T63" fmla="*/ 53 h 125"/>
                <a:gd name="T64" fmla="*/ 88 w 190"/>
                <a:gd name="T65" fmla="*/ 57 h 125"/>
                <a:gd name="T66" fmla="*/ 94 w 190"/>
                <a:gd name="T67" fmla="*/ 64 h 125"/>
                <a:gd name="T68" fmla="*/ 100 w 190"/>
                <a:gd name="T69" fmla="*/ 65 h 125"/>
                <a:gd name="T70" fmla="*/ 107 w 190"/>
                <a:gd name="T71" fmla="*/ 75 h 125"/>
                <a:gd name="T72" fmla="*/ 120 w 190"/>
                <a:gd name="T73" fmla="*/ 88 h 125"/>
                <a:gd name="T74" fmla="*/ 135 w 190"/>
                <a:gd name="T75" fmla="*/ 87 h 125"/>
                <a:gd name="T76" fmla="*/ 143 w 190"/>
                <a:gd name="T77" fmla="*/ 97 h 125"/>
                <a:gd name="T78" fmla="*/ 146 w 190"/>
                <a:gd name="T79" fmla="*/ 98 h 125"/>
                <a:gd name="T80" fmla="*/ 165 w 190"/>
                <a:gd name="T81" fmla="*/ 94 h 125"/>
                <a:gd name="T82" fmla="*/ 171 w 190"/>
                <a:gd name="T83" fmla="*/ 92 h 125"/>
                <a:gd name="T84" fmla="*/ 180 w 190"/>
                <a:gd name="T85" fmla="*/ 94 h 125"/>
                <a:gd name="T86" fmla="*/ 190 w 190"/>
                <a:gd name="T87" fmla="*/ 10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25">
                  <a:moveTo>
                    <a:pt x="188" y="106"/>
                  </a:moveTo>
                  <a:lnTo>
                    <a:pt x="182" y="111"/>
                  </a:lnTo>
                  <a:lnTo>
                    <a:pt x="180" y="111"/>
                  </a:lnTo>
                  <a:lnTo>
                    <a:pt x="177" y="111"/>
                  </a:lnTo>
                  <a:lnTo>
                    <a:pt x="176" y="111"/>
                  </a:lnTo>
                  <a:lnTo>
                    <a:pt x="176" y="112"/>
                  </a:lnTo>
                  <a:lnTo>
                    <a:pt x="169" y="110"/>
                  </a:lnTo>
                  <a:lnTo>
                    <a:pt x="164" y="109"/>
                  </a:lnTo>
                  <a:lnTo>
                    <a:pt x="158" y="110"/>
                  </a:lnTo>
                  <a:lnTo>
                    <a:pt x="156" y="110"/>
                  </a:lnTo>
                  <a:lnTo>
                    <a:pt x="153" y="112"/>
                  </a:lnTo>
                  <a:lnTo>
                    <a:pt x="146" y="119"/>
                  </a:lnTo>
                  <a:lnTo>
                    <a:pt x="137" y="122"/>
                  </a:lnTo>
                  <a:lnTo>
                    <a:pt x="131" y="125"/>
                  </a:lnTo>
                  <a:lnTo>
                    <a:pt x="127" y="123"/>
                  </a:lnTo>
                  <a:lnTo>
                    <a:pt x="124" y="122"/>
                  </a:lnTo>
                  <a:lnTo>
                    <a:pt x="123" y="122"/>
                  </a:lnTo>
                  <a:lnTo>
                    <a:pt x="118" y="120"/>
                  </a:lnTo>
                  <a:lnTo>
                    <a:pt x="116" y="119"/>
                  </a:lnTo>
                  <a:lnTo>
                    <a:pt x="114" y="119"/>
                  </a:lnTo>
                  <a:lnTo>
                    <a:pt x="93" y="111"/>
                  </a:lnTo>
                  <a:lnTo>
                    <a:pt x="78" y="105"/>
                  </a:lnTo>
                  <a:lnTo>
                    <a:pt x="74" y="103"/>
                  </a:lnTo>
                  <a:lnTo>
                    <a:pt x="73" y="102"/>
                  </a:lnTo>
                  <a:lnTo>
                    <a:pt x="72" y="97"/>
                  </a:lnTo>
                  <a:lnTo>
                    <a:pt x="70" y="92"/>
                  </a:lnTo>
                  <a:lnTo>
                    <a:pt x="66" y="89"/>
                  </a:lnTo>
                  <a:lnTo>
                    <a:pt x="61" y="87"/>
                  </a:lnTo>
                  <a:lnTo>
                    <a:pt x="57" y="86"/>
                  </a:lnTo>
                  <a:lnTo>
                    <a:pt x="55" y="83"/>
                  </a:lnTo>
                  <a:lnTo>
                    <a:pt x="53" y="80"/>
                  </a:lnTo>
                  <a:lnTo>
                    <a:pt x="51" y="75"/>
                  </a:lnTo>
                  <a:lnTo>
                    <a:pt x="48" y="72"/>
                  </a:lnTo>
                  <a:lnTo>
                    <a:pt x="42" y="72"/>
                  </a:lnTo>
                  <a:lnTo>
                    <a:pt x="37" y="71"/>
                  </a:lnTo>
                  <a:lnTo>
                    <a:pt x="34" y="68"/>
                  </a:lnTo>
                  <a:lnTo>
                    <a:pt x="31" y="64"/>
                  </a:lnTo>
                  <a:lnTo>
                    <a:pt x="26" y="63"/>
                  </a:lnTo>
                  <a:lnTo>
                    <a:pt x="21" y="60"/>
                  </a:lnTo>
                  <a:lnTo>
                    <a:pt x="16" y="57"/>
                  </a:lnTo>
                  <a:lnTo>
                    <a:pt x="11" y="47"/>
                  </a:lnTo>
                  <a:lnTo>
                    <a:pt x="5" y="46"/>
                  </a:lnTo>
                  <a:lnTo>
                    <a:pt x="2" y="43"/>
                  </a:lnTo>
                  <a:lnTo>
                    <a:pt x="0" y="39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4" y="16"/>
                  </a:lnTo>
                  <a:lnTo>
                    <a:pt x="4" y="12"/>
                  </a:lnTo>
                  <a:lnTo>
                    <a:pt x="4" y="9"/>
                  </a:lnTo>
                  <a:lnTo>
                    <a:pt x="3" y="5"/>
                  </a:lnTo>
                  <a:lnTo>
                    <a:pt x="2" y="1"/>
                  </a:lnTo>
                  <a:lnTo>
                    <a:pt x="3" y="0"/>
                  </a:lnTo>
                  <a:lnTo>
                    <a:pt x="4" y="0"/>
                  </a:lnTo>
                  <a:lnTo>
                    <a:pt x="9" y="3"/>
                  </a:lnTo>
                  <a:lnTo>
                    <a:pt x="33" y="31"/>
                  </a:lnTo>
                  <a:lnTo>
                    <a:pt x="36" y="31"/>
                  </a:lnTo>
                  <a:lnTo>
                    <a:pt x="37" y="31"/>
                  </a:lnTo>
                  <a:lnTo>
                    <a:pt x="39" y="32"/>
                  </a:lnTo>
                  <a:lnTo>
                    <a:pt x="44" y="34"/>
                  </a:lnTo>
                  <a:lnTo>
                    <a:pt x="48" y="35"/>
                  </a:lnTo>
                  <a:lnTo>
                    <a:pt x="54" y="40"/>
                  </a:lnTo>
                  <a:lnTo>
                    <a:pt x="59" y="46"/>
                  </a:lnTo>
                  <a:lnTo>
                    <a:pt x="66" y="51"/>
                  </a:lnTo>
                  <a:lnTo>
                    <a:pt x="73" y="53"/>
                  </a:lnTo>
                  <a:lnTo>
                    <a:pt x="83" y="54"/>
                  </a:lnTo>
                  <a:lnTo>
                    <a:pt x="88" y="57"/>
                  </a:lnTo>
                  <a:lnTo>
                    <a:pt x="93" y="63"/>
                  </a:lnTo>
                  <a:lnTo>
                    <a:pt x="94" y="64"/>
                  </a:lnTo>
                  <a:lnTo>
                    <a:pt x="99" y="65"/>
                  </a:lnTo>
                  <a:lnTo>
                    <a:pt x="100" y="65"/>
                  </a:lnTo>
                  <a:lnTo>
                    <a:pt x="102" y="68"/>
                  </a:lnTo>
                  <a:lnTo>
                    <a:pt x="107" y="75"/>
                  </a:lnTo>
                  <a:lnTo>
                    <a:pt x="117" y="87"/>
                  </a:lnTo>
                  <a:lnTo>
                    <a:pt x="120" y="88"/>
                  </a:lnTo>
                  <a:lnTo>
                    <a:pt x="130" y="88"/>
                  </a:lnTo>
                  <a:lnTo>
                    <a:pt x="135" y="87"/>
                  </a:lnTo>
                  <a:lnTo>
                    <a:pt x="141" y="91"/>
                  </a:lnTo>
                  <a:lnTo>
                    <a:pt x="143" y="97"/>
                  </a:lnTo>
                  <a:lnTo>
                    <a:pt x="145" y="98"/>
                  </a:lnTo>
                  <a:lnTo>
                    <a:pt x="146" y="98"/>
                  </a:lnTo>
                  <a:lnTo>
                    <a:pt x="150" y="99"/>
                  </a:lnTo>
                  <a:lnTo>
                    <a:pt x="165" y="94"/>
                  </a:lnTo>
                  <a:lnTo>
                    <a:pt x="168" y="92"/>
                  </a:lnTo>
                  <a:lnTo>
                    <a:pt x="171" y="92"/>
                  </a:lnTo>
                  <a:lnTo>
                    <a:pt x="177" y="93"/>
                  </a:lnTo>
                  <a:lnTo>
                    <a:pt x="180" y="94"/>
                  </a:lnTo>
                  <a:lnTo>
                    <a:pt x="187" y="98"/>
                  </a:lnTo>
                  <a:lnTo>
                    <a:pt x="190" y="102"/>
                  </a:lnTo>
                  <a:lnTo>
                    <a:pt x="188" y="106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1289">
              <a:extLst>
                <a:ext uri="{FF2B5EF4-FFF2-40B4-BE49-F238E27FC236}">
                  <a16:creationId xmlns:a16="http://schemas.microsoft.com/office/drawing/2014/main" id="{7931C4BB-9094-278F-5091-E0D6D9BD2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7" y="1621"/>
              <a:ext cx="21" cy="3"/>
            </a:xfrm>
            <a:custGeom>
              <a:avLst/>
              <a:gdLst>
                <a:gd name="T0" fmla="*/ 82 w 107"/>
                <a:gd name="T1" fmla="*/ 12 h 17"/>
                <a:gd name="T2" fmla="*/ 84 w 107"/>
                <a:gd name="T3" fmla="*/ 15 h 17"/>
                <a:gd name="T4" fmla="*/ 87 w 107"/>
                <a:gd name="T5" fmla="*/ 16 h 17"/>
                <a:gd name="T6" fmla="*/ 93 w 107"/>
                <a:gd name="T7" fmla="*/ 13 h 17"/>
                <a:gd name="T8" fmla="*/ 99 w 107"/>
                <a:gd name="T9" fmla="*/ 7 h 17"/>
                <a:gd name="T10" fmla="*/ 106 w 107"/>
                <a:gd name="T11" fmla="*/ 6 h 17"/>
                <a:gd name="T12" fmla="*/ 106 w 107"/>
                <a:gd name="T13" fmla="*/ 2 h 17"/>
                <a:gd name="T14" fmla="*/ 107 w 107"/>
                <a:gd name="T15" fmla="*/ 1 h 17"/>
                <a:gd name="T16" fmla="*/ 106 w 107"/>
                <a:gd name="T17" fmla="*/ 0 h 17"/>
                <a:gd name="T18" fmla="*/ 106 w 107"/>
                <a:gd name="T19" fmla="*/ 1 h 17"/>
                <a:gd name="T20" fmla="*/ 101 w 107"/>
                <a:gd name="T21" fmla="*/ 1 h 17"/>
                <a:gd name="T22" fmla="*/ 99 w 107"/>
                <a:gd name="T23" fmla="*/ 2 h 17"/>
                <a:gd name="T24" fmla="*/ 95 w 107"/>
                <a:gd name="T25" fmla="*/ 5 h 17"/>
                <a:gd name="T26" fmla="*/ 89 w 107"/>
                <a:gd name="T27" fmla="*/ 7 h 17"/>
                <a:gd name="T28" fmla="*/ 86 w 107"/>
                <a:gd name="T29" fmla="*/ 7 h 17"/>
                <a:gd name="T30" fmla="*/ 82 w 107"/>
                <a:gd name="T31" fmla="*/ 4 h 17"/>
                <a:gd name="T32" fmla="*/ 78 w 107"/>
                <a:gd name="T33" fmla="*/ 4 h 17"/>
                <a:gd name="T34" fmla="*/ 73 w 107"/>
                <a:gd name="T35" fmla="*/ 4 h 17"/>
                <a:gd name="T36" fmla="*/ 70 w 107"/>
                <a:gd name="T37" fmla="*/ 7 h 17"/>
                <a:gd name="T38" fmla="*/ 60 w 107"/>
                <a:gd name="T39" fmla="*/ 10 h 17"/>
                <a:gd name="T40" fmla="*/ 54 w 107"/>
                <a:gd name="T41" fmla="*/ 11 h 17"/>
                <a:gd name="T42" fmla="*/ 37 w 107"/>
                <a:gd name="T43" fmla="*/ 9 h 17"/>
                <a:gd name="T44" fmla="*/ 26 w 107"/>
                <a:gd name="T45" fmla="*/ 10 h 17"/>
                <a:gd name="T46" fmla="*/ 24 w 107"/>
                <a:gd name="T47" fmla="*/ 10 h 17"/>
                <a:gd name="T48" fmla="*/ 23 w 107"/>
                <a:gd name="T49" fmla="*/ 10 h 17"/>
                <a:gd name="T50" fmla="*/ 18 w 107"/>
                <a:gd name="T51" fmla="*/ 9 h 17"/>
                <a:gd name="T52" fmla="*/ 13 w 107"/>
                <a:gd name="T53" fmla="*/ 5 h 17"/>
                <a:gd name="T54" fmla="*/ 10 w 107"/>
                <a:gd name="T55" fmla="*/ 7 h 17"/>
                <a:gd name="T56" fmla="*/ 8 w 107"/>
                <a:gd name="T57" fmla="*/ 9 h 17"/>
                <a:gd name="T58" fmla="*/ 6 w 107"/>
                <a:gd name="T59" fmla="*/ 9 h 17"/>
                <a:gd name="T60" fmla="*/ 4 w 107"/>
                <a:gd name="T61" fmla="*/ 9 h 17"/>
                <a:gd name="T62" fmla="*/ 4 w 107"/>
                <a:gd name="T63" fmla="*/ 10 h 17"/>
                <a:gd name="T64" fmla="*/ 0 w 107"/>
                <a:gd name="T65" fmla="*/ 9 h 17"/>
                <a:gd name="T66" fmla="*/ 1 w 107"/>
                <a:gd name="T67" fmla="*/ 12 h 17"/>
                <a:gd name="T68" fmla="*/ 2 w 107"/>
                <a:gd name="T69" fmla="*/ 15 h 17"/>
                <a:gd name="T70" fmla="*/ 4 w 107"/>
                <a:gd name="T71" fmla="*/ 16 h 17"/>
                <a:gd name="T72" fmla="*/ 7 w 107"/>
                <a:gd name="T73" fmla="*/ 16 h 17"/>
                <a:gd name="T74" fmla="*/ 9 w 107"/>
                <a:gd name="T75" fmla="*/ 15 h 17"/>
                <a:gd name="T76" fmla="*/ 19 w 107"/>
                <a:gd name="T77" fmla="*/ 15 h 17"/>
                <a:gd name="T78" fmla="*/ 24 w 107"/>
                <a:gd name="T79" fmla="*/ 17 h 17"/>
                <a:gd name="T80" fmla="*/ 29 w 107"/>
                <a:gd name="T81" fmla="*/ 15 h 17"/>
                <a:gd name="T82" fmla="*/ 33 w 107"/>
                <a:gd name="T83" fmla="*/ 12 h 17"/>
                <a:gd name="T84" fmla="*/ 40 w 107"/>
                <a:gd name="T85" fmla="*/ 13 h 17"/>
                <a:gd name="T86" fmla="*/ 53 w 107"/>
                <a:gd name="T87" fmla="*/ 17 h 17"/>
                <a:gd name="T88" fmla="*/ 58 w 107"/>
                <a:gd name="T89" fmla="*/ 17 h 17"/>
                <a:gd name="T90" fmla="*/ 64 w 107"/>
                <a:gd name="T91" fmla="*/ 16 h 17"/>
                <a:gd name="T92" fmla="*/ 76 w 107"/>
                <a:gd name="T93" fmla="*/ 10 h 17"/>
                <a:gd name="T94" fmla="*/ 78 w 107"/>
                <a:gd name="T95" fmla="*/ 9 h 17"/>
                <a:gd name="T96" fmla="*/ 82 w 107"/>
                <a:gd name="T9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7" h="17">
                  <a:moveTo>
                    <a:pt x="82" y="12"/>
                  </a:moveTo>
                  <a:lnTo>
                    <a:pt x="84" y="15"/>
                  </a:lnTo>
                  <a:lnTo>
                    <a:pt x="87" y="16"/>
                  </a:lnTo>
                  <a:lnTo>
                    <a:pt x="93" y="13"/>
                  </a:lnTo>
                  <a:lnTo>
                    <a:pt x="99" y="7"/>
                  </a:lnTo>
                  <a:lnTo>
                    <a:pt x="106" y="6"/>
                  </a:lnTo>
                  <a:lnTo>
                    <a:pt x="106" y="2"/>
                  </a:lnTo>
                  <a:lnTo>
                    <a:pt x="107" y="1"/>
                  </a:lnTo>
                  <a:lnTo>
                    <a:pt x="106" y="0"/>
                  </a:lnTo>
                  <a:lnTo>
                    <a:pt x="106" y="1"/>
                  </a:lnTo>
                  <a:lnTo>
                    <a:pt x="101" y="1"/>
                  </a:lnTo>
                  <a:lnTo>
                    <a:pt x="99" y="2"/>
                  </a:lnTo>
                  <a:lnTo>
                    <a:pt x="95" y="5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2" y="4"/>
                  </a:lnTo>
                  <a:lnTo>
                    <a:pt x="78" y="4"/>
                  </a:lnTo>
                  <a:lnTo>
                    <a:pt x="73" y="4"/>
                  </a:lnTo>
                  <a:lnTo>
                    <a:pt x="70" y="7"/>
                  </a:lnTo>
                  <a:lnTo>
                    <a:pt x="60" y="10"/>
                  </a:lnTo>
                  <a:lnTo>
                    <a:pt x="54" y="11"/>
                  </a:lnTo>
                  <a:lnTo>
                    <a:pt x="37" y="9"/>
                  </a:lnTo>
                  <a:lnTo>
                    <a:pt x="26" y="10"/>
                  </a:lnTo>
                  <a:lnTo>
                    <a:pt x="24" y="10"/>
                  </a:lnTo>
                  <a:lnTo>
                    <a:pt x="23" y="10"/>
                  </a:lnTo>
                  <a:lnTo>
                    <a:pt x="18" y="9"/>
                  </a:lnTo>
                  <a:lnTo>
                    <a:pt x="13" y="5"/>
                  </a:lnTo>
                  <a:lnTo>
                    <a:pt x="10" y="7"/>
                  </a:lnTo>
                  <a:lnTo>
                    <a:pt x="8" y="9"/>
                  </a:lnTo>
                  <a:lnTo>
                    <a:pt x="6" y="9"/>
                  </a:lnTo>
                  <a:lnTo>
                    <a:pt x="4" y="9"/>
                  </a:lnTo>
                  <a:lnTo>
                    <a:pt x="4" y="10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5"/>
                  </a:lnTo>
                  <a:lnTo>
                    <a:pt x="4" y="16"/>
                  </a:lnTo>
                  <a:lnTo>
                    <a:pt x="7" y="16"/>
                  </a:lnTo>
                  <a:lnTo>
                    <a:pt x="9" y="15"/>
                  </a:lnTo>
                  <a:lnTo>
                    <a:pt x="19" y="15"/>
                  </a:lnTo>
                  <a:lnTo>
                    <a:pt x="24" y="17"/>
                  </a:lnTo>
                  <a:lnTo>
                    <a:pt x="29" y="15"/>
                  </a:lnTo>
                  <a:lnTo>
                    <a:pt x="33" y="12"/>
                  </a:lnTo>
                  <a:lnTo>
                    <a:pt x="40" y="13"/>
                  </a:lnTo>
                  <a:lnTo>
                    <a:pt x="53" y="17"/>
                  </a:lnTo>
                  <a:lnTo>
                    <a:pt x="58" y="17"/>
                  </a:lnTo>
                  <a:lnTo>
                    <a:pt x="64" y="16"/>
                  </a:lnTo>
                  <a:lnTo>
                    <a:pt x="76" y="10"/>
                  </a:lnTo>
                  <a:lnTo>
                    <a:pt x="78" y="9"/>
                  </a:lnTo>
                  <a:lnTo>
                    <a:pt x="82" y="12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1290">
              <a:extLst>
                <a:ext uri="{FF2B5EF4-FFF2-40B4-BE49-F238E27FC236}">
                  <a16:creationId xmlns:a16="http://schemas.microsoft.com/office/drawing/2014/main" id="{7E63B9F0-2029-79AA-BBF0-289F5B4B8B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" y="1646"/>
              <a:ext cx="9" cy="19"/>
            </a:xfrm>
            <a:custGeom>
              <a:avLst/>
              <a:gdLst>
                <a:gd name="T0" fmla="*/ 37 w 46"/>
                <a:gd name="T1" fmla="*/ 26 h 97"/>
                <a:gd name="T2" fmla="*/ 38 w 46"/>
                <a:gd name="T3" fmla="*/ 21 h 97"/>
                <a:gd name="T4" fmla="*/ 41 w 46"/>
                <a:gd name="T5" fmla="*/ 19 h 97"/>
                <a:gd name="T6" fmla="*/ 41 w 46"/>
                <a:gd name="T7" fmla="*/ 18 h 97"/>
                <a:gd name="T8" fmla="*/ 43 w 46"/>
                <a:gd name="T9" fmla="*/ 18 h 97"/>
                <a:gd name="T10" fmla="*/ 43 w 46"/>
                <a:gd name="T11" fmla="*/ 17 h 97"/>
                <a:gd name="T12" fmla="*/ 44 w 46"/>
                <a:gd name="T13" fmla="*/ 17 h 97"/>
                <a:gd name="T14" fmla="*/ 44 w 46"/>
                <a:gd name="T15" fmla="*/ 15 h 97"/>
                <a:gd name="T16" fmla="*/ 44 w 46"/>
                <a:gd name="T17" fmla="*/ 13 h 97"/>
                <a:gd name="T18" fmla="*/ 43 w 46"/>
                <a:gd name="T19" fmla="*/ 7 h 97"/>
                <a:gd name="T20" fmla="*/ 44 w 46"/>
                <a:gd name="T21" fmla="*/ 6 h 97"/>
                <a:gd name="T22" fmla="*/ 46 w 46"/>
                <a:gd name="T23" fmla="*/ 4 h 97"/>
                <a:gd name="T24" fmla="*/ 44 w 46"/>
                <a:gd name="T25" fmla="*/ 1 h 97"/>
                <a:gd name="T26" fmla="*/ 39 w 46"/>
                <a:gd name="T27" fmla="*/ 0 h 97"/>
                <a:gd name="T28" fmla="*/ 37 w 46"/>
                <a:gd name="T29" fmla="*/ 1 h 97"/>
                <a:gd name="T30" fmla="*/ 37 w 46"/>
                <a:gd name="T31" fmla="*/ 7 h 97"/>
                <a:gd name="T32" fmla="*/ 33 w 46"/>
                <a:gd name="T33" fmla="*/ 12 h 97"/>
                <a:gd name="T34" fmla="*/ 28 w 46"/>
                <a:gd name="T35" fmla="*/ 19 h 97"/>
                <a:gd name="T36" fmla="*/ 22 w 46"/>
                <a:gd name="T37" fmla="*/ 33 h 97"/>
                <a:gd name="T38" fmla="*/ 20 w 46"/>
                <a:gd name="T39" fmla="*/ 34 h 97"/>
                <a:gd name="T40" fmla="*/ 18 w 46"/>
                <a:gd name="T41" fmla="*/ 36 h 97"/>
                <a:gd name="T42" fmla="*/ 16 w 46"/>
                <a:gd name="T43" fmla="*/ 36 h 97"/>
                <a:gd name="T44" fmla="*/ 15 w 46"/>
                <a:gd name="T45" fmla="*/ 36 h 97"/>
                <a:gd name="T46" fmla="*/ 15 w 46"/>
                <a:gd name="T47" fmla="*/ 38 h 97"/>
                <a:gd name="T48" fmla="*/ 5 w 46"/>
                <a:gd name="T49" fmla="*/ 40 h 97"/>
                <a:gd name="T50" fmla="*/ 1 w 46"/>
                <a:gd name="T51" fmla="*/ 46 h 97"/>
                <a:gd name="T52" fmla="*/ 0 w 46"/>
                <a:gd name="T53" fmla="*/ 55 h 97"/>
                <a:gd name="T54" fmla="*/ 3 w 46"/>
                <a:gd name="T55" fmla="*/ 62 h 97"/>
                <a:gd name="T56" fmla="*/ 6 w 46"/>
                <a:gd name="T57" fmla="*/ 68 h 97"/>
                <a:gd name="T58" fmla="*/ 11 w 46"/>
                <a:gd name="T59" fmla="*/ 72 h 97"/>
                <a:gd name="T60" fmla="*/ 23 w 46"/>
                <a:gd name="T61" fmla="*/ 75 h 97"/>
                <a:gd name="T62" fmla="*/ 26 w 46"/>
                <a:gd name="T63" fmla="*/ 78 h 97"/>
                <a:gd name="T64" fmla="*/ 28 w 46"/>
                <a:gd name="T65" fmla="*/ 80 h 97"/>
                <a:gd name="T66" fmla="*/ 28 w 46"/>
                <a:gd name="T67" fmla="*/ 81 h 97"/>
                <a:gd name="T68" fmla="*/ 28 w 46"/>
                <a:gd name="T69" fmla="*/ 83 h 97"/>
                <a:gd name="T70" fmla="*/ 21 w 46"/>
                <a:gd name="T71" fmla="*/ 84 h 97"/>
                <a:gd name="T72" fmla="*/ 21 w 46"/>
                <a:gd name="T73" fmla="*/ 89 h 97"/>
                <a:gd name="T74" fmla="*/ 27 w 46"/>
                <a:gd name="T75" fmla="*/ 97 h 97"/>
                <a:gd name="T76" fmla="*/ 27 w 46"/>
                <a:gd name="T77" fmla="*/ 91 h 97"/>
                <a:gd name="T78" fmla="*/ 26 w 46"/>
                <a:gd name="T79" fmla="*/ 89 h 97"/>
                <a:gd name="T80" fmla="*/ 29 w 46"/>
                <a:gd name="T81" fmla="*/ 86 h 97"/>
                <a:gd name="T82" fmla="*/ 32 w 46"/>
                <a:gd name="T83" fmla="*/ 85 h 97"/>
                <a:gd name="T84" fmla="*/ 34 w 46"/>
                <a:gd name="T85" fmla="*/ 85 h 97"/>
                <a:gd name="T86" fmla="*/ 34 w 46"/>
                <a:gd name="T87" fmla="*/ 84 h 97"/>
                <a:gd name="T88" fmla="*/ 35 w 46"/>
                <a:gd name="T89" fmla="*/ 84 h 97"/>
                <a:gd name="T90" fmla="*/ 38 w 46"/>
                <a:gd name="T91" fmla="*/ 84 h 97"/>
                <a:gd name="T92" fmla="*/ 37 w 46"/>
                <a:gd name="T93" fmla="*/ 81 h 97"/>
                <a:gd name="T94" fmla="*/ 37 w 46"/>
                <a:gd name="T95" fmla="*/ 80 h 97"/>
                <a:gd name="T96" fmla="*/ 34 w 46"/>
                <a:gd name="T97" fmla="*/ 78 h 97"/>
                <a:gd name="T98" fmla="*/ 33 w 46"/>
                <a:gd name="T99" fmla="*/ 76 h 97"/>
                <a:gd name="T100" fmla="*/ 12 w 46"/>
                <a:gd name="T101" fmla="*/ 67 h 97"/>
                <a:gd name="T102" fmla="*/ 9 w 46"/>
                <a:gd name="T103" fmla="*/ 63 h 97"/>
                <a:gd name="T104" fmla="*/ 9 w 46"/>
                <a:gd name="T105" fmla="*/ 59 h 97"/>
                <a:gd name="T106" fmla="*/ 9 w 46"/>
                <a:gd name="T107" fmla="*/ 51 h 97"/>
                <a:gd name="T108" fmla="*/ 12 w 46"/>
                <a:gd name="T109" fmla="*/ 49 h 97"/>
                <a:gd name="T110" fmla="*/ 22 w 46"/>
                <a:gd name="T111" fmla="*/ 43 h 97"/>
                <a:gd name="T112" fmla="*/ 27 w 46"/>
                <a:gd name="T113" fmla="*/ 40 h 97"/>
                <a:gd name="T114" fmla="*/ 28 w 46"/>
                <a:gd name="T115" fmla="*/ 34 h 97"/>
                <a:gd name="T116" fmla="*/ 31 w 46"/>
                <a:gd name="T117" fmla="*/ 33 h 97"/>
                <a:gd name="T118" fmla="*/ 34 w 46"/>
                <a:gd name="T119" fmla="*/ 32 h 97"/>
                <a:gd name="T120" fmla="*/ 35 w 46"/>
                <a:gd name="T121" fmla="*/ 27 h 97"/>
                <a:gd name="T122" fmla="*/ 37 w 46"/>
                <a:gd name="T123" fmla="*/ 26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" h="97">
                  <a:moveTo>
                    <a:pt x="37" y="26"/>
                  </a:moveTo>
                  <a:lnTo>
                    <a:pt x="38" y="21"/>
                  </a:lnTo>
                  <a:lnTo>
                    <a:pt x="41" y="19"/>
                  </a:lnTo>
                  <a:lnTo>
                    <a:pt x="41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4" y="17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4" y="1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7" y="7"/>
                  </a:lnTo>
                  <a:lnTo>
                    <a:pt x="33" y="12"/>
                  </a:lnTo>
                  <a:lnTo>
                    <a:pt x="28" y="19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5" y="36"/>
                  </a:lnTo>
                  <a:lnTo>
                    <a:pt x="15" y="38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0" y="55"/>
                  </a:lnTo>
                  <a:lnTo>
                    <a:pt x="3" y="62"/>
                  </a:lnTo>
                  <a:lnTo>
                    <a:pt x="6" y="68"/>
                  </a:lnTo>
                  <a:lnTo>
                    <a:pt x="11" y="72"/>
                  </a:lnTo>
                  <a:lnTo>
                    <a:pt x="23" y="75"/>
                  </a:lnTo>
                  <a:lnTo>
                    <a:pt x="26" y="78"/>
                  </a:lnTo>
                  <a:lnTo>
                    <a:pt x="28" y="80"/>
                  </a:lnTo>
                  <a:lnTo>
                    <a:pt x="28" y="81"/>
                  </a:lnTo>
                  <a:lnTo>
                    <a:pt x="28" y="83"/>
                  </a:lnTo>
                  <a:lnTo>
                    <a:pt x="21" y="84"/>
                  </a:lnTo>
                  <a:lnTo>
                    <a:pt x="21" y="89"/>
                  </a:lnTo>
                  <a:lnTo>
                    <a:pt x="27" y="97"/>
                  </a:lnTo>
                  <a:lnTo>
                    <a:pt x="27" y="91"/>
                  </a:lnTo>
                  <a:lnTo>
                    <a:pt x="26" y="89"/>
                  </a:lnTo>
                  <a:lnTo>
                    <a:pt x="29" y="86"/>
                  </a:lnTo>
                  <a:lnTo>
                    <a:pt x="32" y="85"/>
                  </a:lnTo>
                  <a:lnTo>
                    <a:pt x="34" y="85"/>
                  </a:lnTo>
                  <a:lnTo>
                    <a:pt x="34" y="84"/>
                  </a:lnTo>
                  <a:lnTo>
                    <a:pt x="35" y="84"/>
                  </a:lnTo>
                  <a:lnTo>
                    <a:pt x="38" y="84"/>
                  </a:lnTo>
                  <a:lnTo>
                    <a:pt x="37" y="81"/>
                  </a:lnTo>
                  <a:lnTo>
                    <a:pt x="37" y="80"/>
                  </a:lnTo>
                  <a:lnTo>
                    <a:pt x="34" y="78"/>
                  </a:lnTo>
                  <a:lnTo>
                    <a:pt x="33" y="76"/>
                  </a:lnTo>
                  <a:lnTo>
                    <a:pt x="12" y="67"/>
                  </a:lnTo>
                  <a:lnTo>
                    <a:pt x="9" y="63"/>
                  </a:lnTo>
                  <a:lnTo>
                    <a:pt x="9" y="59"/>
                  </a:lnTo>
                  <a:lnTo>
                    <a:pt x="9" y="51"/>
                  </a:lnTo>
                  <a:lnTo>
                    <a:pt x="12" y="49"/>
                  </a:lnTo>
                  <a:lnTo>
                    <a:pt x="22" y="43"/>
                  </a:lnTo>
                  <a:lnTo>
                    <a:pt x="27" y="40"/>
                  </a:lnTo>
                  <a:lnTo>
                    <a:pt x="28" y="34"/>
                  </a:lnTo>
                  <a:lnTo>
                    <a:pt x="31" y="33"/>
                  </a:lnTo>
                  <a:lnTo>
                    <a:pt x="34" y="32"/>
                  </a:lnTo>
                  <a:lnTo>
                    <a:pt x="35" y="27"/>
                  </a:lnTo>
                  <a:lnTo>
                    <a:pt x="37" y="26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1291">
              <a:extLst>
                <a:ext uri="{FF2B5EF4-FFF2-40B4-BE49-F238E27FC236}">
                  <a16:creationId xmlns:a16="http://schemas.microsoft.com/office/drawing/2014/main" id="{5A45465F-BF46-D92E-2736-95160E7415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" y="1646"/>
              <a:ext cx="9" cy="19"/>
            </a:xfrm>
            <a:custGeom>
              <a:avLst/>
              <a:gdLst>
                <a:gd name="T0" fmla="*/ 37 w 46"/>
                <a:gd name="T1" fmla="*/ 26 h 97"/>
                <a:gd name="T2" fmla="*/ 38 w 46"/>
                <a:gd name="T3" fmla="*/ 21 h 97"/>
                <a:gd name="T4" fmla="*/ 41 w 46"/>
                <a:gd name="T5" fmla="*/ 19 h 97"/>
                <a:gd name="T6" fmla="*/ 41 w 46"/>
                <a:gd name="T7" fmla="*/ 18 h 97"/>
                <a:gd name="T8" fmla="*/ 43 w 46"/>
                <a:gd name="T9" fmla="*/ 18 h 97"/>
                <a:gd name="T10" fmla="*/ 43 w 46"/>
                <a:gd name="T11" fmla="*/ 17 h 97"/>
                <a:gd name="T12" fmla="*/ 44 w 46"/>
                <a:gd name="T13" fmla="*/ 17 h 97"/>
                <a:gd name="T14" fmla="*/ 44 w 46"/>
                <a:gd name="T15" fmla="*/ 15 h 97"/>
                <a:gd name="T16" fmla="*/ 44 w 46"/>
                <a:gd name="T17" fmla="*/ 13 h 97"/>
                <a:gd name="T18" fmla="*/ 43 w 46"/>
                <a:gd name="T19" fmla="*/ 7 h 97"/>
                <a:gd name="T20" fmla="*/ 44 w 46"/>
                <a:gd name="T21" fmla="*/ 6 h 97"/>
                <a:gd name="T22" fmla="*/ 46 w 46"/>
                <a:gd name="T23" fmla="*/ 4 h 97"/>
                <a:gd name="T24" fmla="*/ 44 w 46"/>
                <a:gd name="T25" fmla="*/ 1 h 97"/>
                <a:gd name="T26" fmla="*/ 39 w 46"/>
                <a:gd name="T27" fmla="*/ 0 h 97"/>
                <a:gd name="T28" fmla="*/ 37 w 46"/>
                <a:gd name="T29" fmla="*/ 1 h 97"/>
                <a:gd name="T30" fmla="*/ 37 w 46"/>
                <a:gd name="T31" fmla="*/ 7 h 97"/>
                <a:gd name="T32" fmla="*/ 33 w 46"/>
                <a:gd name="T33" fmla="*/ 12 h 97"/>
                <a:gd name="T34" fmla="*/ 28 w 46"/>
                <a:gd name="T35" fmla="*/ 19 h 97"/>
                <a:gd name="T36" fmla="*/ 22 w 46"/>
                <a:gd name="T37" fmla="*/ 33 h 97"/>
                <a:gd name="T38" fmla="*/ 20 w 46"/>
                <a:gd name="T39" fmla="*/ 34 h 97"/>
                <a:gd name="T40" fmla="*/ 18 w 46"/>
                <a:gd name="T41" fmla="*/ 36 h 97"/>
                <a:gd name="T42" fmla="*/ 16 w 46"/>
                <a:gd name="T43" fmla="*/ 36 h 97"/>
                <a:gd name="T44" fmla="*/ 15 w 46"/>
                <a:gd name="T45" fmla="*/ 36 h 97"/>
                <a:gd name="T46" fmla="*/ 15 w 46"/>
                <a:gd name="T47" fmla="*/ 38 h 97"/>
                <a:gd name="T48" fmla="*/ 5 w 46"/>
                <a:gd name="T49" fmla="*/ 40 h 97"/>
                <a:gd name="T50" fmla="*/ 1 w 46"/>
                <a:gd name="T51" fmla="*/ 46 h 97"/>
                <a:gd name="T52" fmla="*/ 0 w 46"/>
                <a:gd name="T53" fmla="*/ 55 h 97"/>
                <a:gd name="T54" fmla="*/ 3 w 46"/>
                <a:gd name="T55" fmla="*/ 62 h 97"/>
                <a:gd name="T56" fmla="*/ 6 w 46"/>
                <a:gd name="T57" fmla="*/ 68 h 97"/>
                <a:gd name="T58" fmla="*/ 11 w 46"/>
                <a:gd name="T59" fmla="*/ 72 h 97"/>
                <a:gd name="T60" fmla="*/ 23 w 46"/>
                <a:gd name="T61" fmla="*/ 75 h 97"/>
                <a:gd name="T62" fmla="*/ 26 w 46"/>
                <a:gd name="T63" fmla="*/ 78 h 97"/>
                <a:gd name="T64" fmla="*/ 28 w 46"/>
                <a:gd name="T65" fmla="*/ 80 h 97"/>
                <a:gd name="T66" fmla="*/ 28 w 46"/>
                <a:gd name="T67" fmla="*/ 81 h 97"/>
                <a:gd name="T68" fmla="*/ 28 w 46"/>
                <a:gd name="T69" fmla="*/ 83 h 97"/>
                <a:gd name="T70" fmla="*/ 21 w 46"/>
                <a:gd name="T71" fmla="*/ 84 h 97"/>
                <a:gd name="T72" fmla="*/ 21 w 46"/>
                <a:gd name="T73" fmla="*/ 89 h 97"/>
                <a:gd name="T74" fmla="*/ 27 w 46"/>
                <a:gd name="T75" fmla="*/ 97 h 97"/>
                <a:gd name="T76" fmla="*/ 27 w 46"/>
                <a:gd name="T77" fmla="*/ 91 h 97"/>
                <a:gd name="T78" fmla="*/ 26 w 46"/>
                <a:gd name="T79" fmla="*/ 89 h 97"/>
                <a:gd name="T80" fmla="*/ 29 w 46"/>
                <a:gd name="T81" fmla="*/ 86 h 97"/>
                <a:gd name="T82" fmla="*/ 32 w 46"/>
                <a:gd name="T83" fmla="*/ 85 h 97"/>
                <a:gd name="T84" fmla="*/ 34 w 46"/>
                <a:gd name="T85" fmla="*/ 85 h 97"/>
                <a:gd name="T86" fmla="*/ 34 w 46"/>
                <a:gd name="T87" fmla="*/ 84 h 97"/>
                <a:gd name="T88" fmla="*/ 35 w 46"/>
                <a:gd name="T89" fmla="*/ 84 h 97"/>
                <a:gd name="T90" fmla="*/ 38 w 46"/>
                <a:gd name="T91" fmla="*/ 84 h 97"/>
                <a:gd name="T92" fmla="*/ 37 w 46"/>
                <a:gd name="T93" fmla="*/ 81 h 97"/>
                <a:gd name="T94" fmla="*/ 37 w 46"/>
                <a:gd name="T95" fmla="*/ 80 h 97"/>
                <a:gd name="T96" fmla="*/ 34 w 46"/>
                <a:gd name="T97" fmla="*/ 78 h 97"/>
                <a:gd name="T98" fmla="*/ 33 w 46"/>
                <a:gd name="T99" fmla="*/ 76 h 97"/>
                <a:gd name="T100" fmla="*/ 12 w 46"/>
                <a:gd name="T101" fmla="*/ 67 h 97"/>
                <a:gd name="T102" fmla="*/ 9 w 46"/>
                <a:gd name="T103" fmla="*/ 63 h 97"/>
                <a:gd name="T104" fmla="*/ 9 w 46"/>
                <a:gd name="T105" fmla="*/ 59 h 97"/>
                <a:gd name="T106" fmla="*/ 9 w 46"/>
                <a:gd name="T107" fmla="*/ 51 h 97"/>
                <a:gd name="T108" fmla="*/ 12 w 46"/>
                <a:gd name="T109" fmla="*/ 49 h 97"/>
                <a:gd name="T110" fmla="*/ 22 w 46"/>
                <a:gd name="T111" fmla="*/ 43 h 97"/>
                <a:gd name="T112" fmla="*/ 27 w 46"/>
                <a:gd name="T113" fmla="*/ 40 h 97"/>
                <a:gd name="T114" fmla="*/ 28 w 46"/>
                <a:gd name="T115" fmla="*/ 34 h 97"/>
                <a:gd name="T116" fmla="*/ 31 w 46"/>
                <a:gd name="T117" fmla="*/ 33 h 97"/>
                <a:gd name="T118" fmla="*/ 34 w 46"/>
                <a:gd name="T119" fmla="*/ 32 h 97"/>
                <a:gd name="T120" fmla="*/ 35 w 46"/>
                <a:gd name="T121" fmla="*/ 27 h 97"/>
                <a:gd name="T122" fmla="*/ 37 w 46"/>
                <a:gd name="T123" fmla="*/ 26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" h="97">
                  <a:moveTo>
                    <a:pt x="37" y="26"/>
                  </a:moveTo>
                  <a:lnTo>
                    <a:pt x="38" y="21"/>
                  </a:lnTo>
                  <a:lnTo>
                    <a:pt x="41" y="19"/>
                  </a:lnTo>
                  <a:lnTo>
                    <a:pt x="41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4" y="17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4" y="1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7" y="7"/>
                  </a:lnTo>
                  <a:lnTo>
                    <a:pt x="33" y="12"/>
                  </a:lnTo>
                  <a:lnTo>
                    <a:pt x="28" y="19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5" y="36"/>
                  </a:lnTo>
                  <a:lnTo>
                    <a:pt x="15" y="38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0" y="55"/>
                  </a:lnTo>
                  <a:lnTo>
                    <a:pt x="3" y="62"/>
                  </a:lnTo>
                  <a:lnTo>
                    <a:pt x="6" y="68"/>
                  </a:lnTo>
                  <a:lnTo>
                    <a:pt x="11" y="72"/>
                  </a:lnTo>
                  <a:lnTo>
                    <a:pt x="23" y="75"/>
                  </a:lnTo>
                  <a:lnTo>
                    <a:pt x="26" y="78"/>
                  </a:lnTo>
                  <a:lnTo>
                    <a:pt x="28" y="80"/>
                  </a:lnTo>
                  <a:lnTo>
                    <a:pt x="28" y="81"/>
                  </a:lnTo>
                  <a:lnTo>
                    <a:pt x="28" y="83"/>
                  </a:lnTo>
                  <a:lnTo>
                    <a:pt x="21" y="84"/>
                  </a:lnTo>
                  <a:lnTo>
                    <a:pt x="21" y="89"/>
                  </a:lnTo>
                  <a:lnTo>
                    <a:pt x="27" y="97"/>
                  </a:lnTo>
                  <a:lnTo>
                    <a:pt x="27" y="91"/>
                  </a:lnTo>
                  <a:lnTo>
                    <a:pt x="26" y="89"/>
                  </a:lnTo>
                  <a:lnTo>
                    <a:pt x="29" y="86"/>
                  </a:lnTo>
                  <a:lnTo>
                    <a:pt x="32" y="85"/>
                  </a:lnTo>
                  <a:lnTo>
                    <a:pt x="34" y="85"/>
                  </a:lnTo>
                  <a:lnTo>
                    <a:pt x="34" y="84"/>
                  </a:lnTo>
                  <a:lnTo>
                    <a:pt x="35" y="84"/>
                  </a:lnTo>
                  <a:lnTo>
                    <a:pt x="38" y="84"/>
                  </a:lnTo>
                  <a:lnTo>
                    <a:pt x="37" y="81"/>
                  </a:lnTo>
                  <a:lnTo>
                    <a:pt x="37" y="80"/>
                  </a:lnTo>
                  <a:lnTo>
                    <a:pt x="34" y="78"/>
                  </a:lnTo>
                  <a:lnTo>
                    <a:pt x="33" y="76"/>
                  </a:lnTo>
                  <a:lnTo>
                    <a:pt x="12" y="67"/>
                  </a:lnTo>
                  <a:lnTo>
                    <a:pt x="9" y="63"/>
                  </a:lnTo>
                  <a:lnTo>
                    <a:pt x="9" y="59"/>
                  </a:lnTo>
                  <a:lnTo>
                    <a:pt x="9" y="51"/>
                  </a:lnTo>
                  <a:lnTo>
                    <a:pt x="12" y="49"/>
                  </a:lnTo>
                  <a:lnTo>
                    <a:pt x="22" y="43"/>
                  </a:lnTo>
                  <a:lnTo>
                    <a:pt x="27" y="40"/>
                  </a:lnTo>
                  <a:lnTo>
                    <a:pt x="28" y="34"/>
                  </a:lnTo>
                  <a:lnTo>
                    <a:pt x="31" y="33"/>
                  </a:lnTo>
                  <a:lnTo>
                    <a:pt x="34" y="32"/>
                  </a:lnTo>
                  <a:lnTo>
                    <a:pt x="35" y="27"/>
                  </a:lnTo>
                  <a:lnTo>
                    <a:pt x="37" y="26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1292">
              <a:extLst>
                <a:ext uri="{FF2B5EF4-FFF2-40B4-BE49-F238E27FC236}">
                  <a16:creationId xmlns:a16="http://schemas.microsoft.com/office/drawing/2014/main" id="{7A443ABD-FD85-5A6B-439F-A9E155E95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7" y="1621"/>
              <a:ext cx="21" cy="3"/>
            </a:xfrm>
            <a:custGeom>
              <a:avLst/>
              <a:gdLst>
                <a:gd name="T0" fmla="*/ 82 w 107"/>
                <a:gd name="T1" fmla="*/ 12 h 17"/>
                <a:gd name="T2" fmla="*/ 78 w 107"/>
                <a:gd name="T3" fmla="*/ 9 h 17"/>
                <a:gd name="T4" fmla="*/ 76 w 107"/>
                <a:gd name="T5" fmla="*/ 10 h 17"/>
                <a:gd name="T6" fmla="*/ 64 w 107"/>
                <a:gd name="T7" fmla="*/ 16 h 17"/>
                <a:gd name="T8" fmla="*/ 58 w 107"/>
                <a:gd name="T9" fmla="*/ 17 h 17"/>
                <a:gd name="T10" fmla="*/ 53 w 107"/>
                <a:gd name="T11" fmla="*/ 17 h 17"/>
                <a:gd name="T12" fmla="*/ 40 w 107"/>
                <a:gd name="T13" fmla="*/ 13 h 17"/>
                <a:gd name="T14" fmla="*/ 33 w 107"/>
                <a:gd name="T15" fmla="*/ 12 h 17"/>
                <a:gd name="T16" fmla="*/ 29 w 107"/>
                <a:gd name="T17" fmla="*/ 15 h 17"/>
                <a:gd name="T18" fmla="*/ 24 w 107"/>
                <a:gd name="T19" fmla="*/ 17 h 17"/>
                <a:gd name="T20" fmla="*/ 19 w 107"/>
                <a:gd name="T21" fmla="*/ 15 h 17"/>
                <a:gd name="T22" fmla="*/ 9 w 107"/>
                <a:gd name="T23" fmla="*/ 15 h 17"/>
                <a:gd name="T24" fmla="*/ 7 w 107"/>
                <a:gd name="T25" fmla="*/ 16 h 17"/>
                <a:gd name="T26" fmla="*/ 4 w 107"/>
                <a:gd name="T27" fmla="*/ 16 h 17"/>
                <a:gd name="T28" fmla="*/ 2 w 107"/>
                <a:gd name="T29" fmla="*/ 15 h 17"/>
                <a:gd name="T30" fmla="*/ 1 w 107"/>
                <a:gd name="T31" fmla="*/ 12 h 17"/>
                <a:gd name="T32" fmla="*/ 0 w 107"/>
                <a:gd name="T33" fmla="*/ 9 h 17"/>
                <a:gd name="T34" fmla="*/ 4 w 107"/>
                <a:gd name="T35" fmla="*/ 10 h 17"/>
                <a:gd name="T36" fmla="*/ 4 w 107"/>
                <a:gd name="T37" fmla="*/ 9 h 17"/>
                <a:gd name="T38" fmla="*/ 6 w 107"/>
                <a:gd name="T39" fmla="*/ 9 h 17"/>
                <a:gd name="T40" fmla="*/ 8 w 107"/>
                <a:gd name="T41" fmla="*/ 9 h 17"/>
                <a:gd name="T42" fmla="*/ 10 w 107"/>
                <a:gd name="T43" fmla="*/ 7 h 17"/>
                <a:gd name="T44" fmla="*/ 13 w 107"/>
                <a:gd name="T45" fmla="*/ 5 h 17"/>
                <a:gd name="T46" fmla="*/ 18 w 107"/>
                <a:gd name="T47" fmla="*/ 9 h 17"/>
                <a:gd name="T48" fmla="*/ 23 w 107"/>
                <a:gd name="T49" fmla="*/ 10 h 17"/>
                <a:gd name="T50" fmla="*/ 24 w 107"/>
                <a:gd name="T51" fmla="*/ 10 h 17"/>
                <a:gd name="T52" fmla="*/ 26 w 107"/>
                <a:gd name="T53" fmla="*/ 10 h 17"/>
                <a:gd name="T54" fmla="*/ 37 w 107"/>
                <a:gd name="T55" fmla="*/ 9 h 17"/>
                <a:gd name="T56" fmla="*/ 54 w 107"/>
                <a:gd name="T57" fmla="*/ 11 h 17"/>
                <a:gd name="T58" fmla="*/ 60 w 107"/>
                <a:gd name="T59" fmla="*/ 10 h 17"/>
                <a:gd name="T60" fmla="*/ 70 w 107"/>
                <a:gd name="T61" fmla="*/ 7 h 17"/>
                <a:gd name="T62" fmla="*/ 73 w 107"/>
                <a:gd name="T63" fmla="*/ 4 h 17"/>
                <a:gd name="T64" fmla="*/ 78 w 107"/>
                <a:gd name="T65" fmla="*/ 4 h 17"/>
                <a:gd name="T66" fmla="*/ 82 w 107"/>
                <a:gd name="T67" fmla="*/ 4 h 17"/>
                <a:gd name="T68" fmla="*/ 86 w 107"/>
                <a:gd name="T69" fmla="*/ 7 h 17"/>
                <a:gd name="T70" fmla="*/ 89 w 107"/>
                <a:gd name="T71" fmla="*/ 7 h 17"/>
                <a:gd name="T72" fmla="*/ 95 w 107"/>
                <a:gd name="T73" fmla="*/ 5 h 17"/>
                <a:gd name="T74" fmla="*/ 99 w 107"/>
                <a:gd name="T75" fmla="*/ 2 h 17"/>
                <a:gd name="T76" fmla="*/ 101 w 107"/>
                <a:gd name="T77" fmla="*/ 1 h 17"/>
                <a:gd name="T78" fmla="*/ 106 w 107"/>
                <a:gd name="T79" fmla="*/ 1 h 17"/>
                <a:gd name="T80" fmla="*/ 106 w 107"/>
                <a:gd name="T81" fmla="*/ 0 h 17"/>
                <a:gd name="T82" fmla="*/ 107 w 107"/>
                <a:gd name="T83" fmla="*/ 1 h 17"/>
                <a:gd name="T84" fmla="*/ 106 w 107"/>
                <a:gd name="T85" fmla="*/ 2 h 17"/>
                <a:gd name="T86" fmla="*/ 106 w 107"/>
                <a:gd name="T87" fmla="*/ 6 h 17"/>
                <a:gd name="T88" fmla="*/ 99 w 107"/>
                <a:gd name="T89" fmla="*/ 7 h 17"/>
                <a:gd name="T90" fmla="*/ 93 w 107"/>
                <a:gd name="T91" fmla="*/ 13 h 17"/>
                <a:gd name="T92" fmla="*/ 87 w 107"/>
                <a:gd name="T93" fmla="*/ 16 h 17"/>
                <a:gd name="T94" fmla="*/ 84 w 107"/>
                <a:gd name="T95" fmla="*/ 15 h 17"/>
                <a:gd name="T96" fmla="*/ 82 w 107"/>
                <a:gd name="T9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7" h="17">
                  <a:moveTo>
                    <a:pt x="82" y="12"/>
                  </a:moveTo>
                  <a:lnTo>
                    <a:pt x="78" y="9"/>
                  </a:lnTo>
                  <a:lnTo>
                    <a:pt x="76" y="10"/>
                  </a:lnTo>
                  <a:lnTo>
                    <a:pt x="64" y="16"/>
                  </a:lnTo>
                  <a:lnTo>
                    <a:pt x="58" y="17"/>
                  </a:lnTo>
                  <a:lnTo>
                    <a:pt x="53" y="17"/>
                  </a:lnTo>
                  <a:lnTo>
                    <a:pt x="40" y="13"/>
                  </a:lnTo>
                  <a:lnTo>
                    <a:pt x="33" y="12"/>
                  </a:lnTo>
                  <a:lnTo>
                    <a:pt x="29" y="15"/>
                  </a:lnTo>
                  <a:lnTo>
                    <a:pt x="24" y="17"/>
                  </a:lnTo>
                  <a:lnTo>
                    <a:pt x="19" y="15"/>
                  </a:lnTo>
                  <a:lnTo>
                    <a:pt x="9" y="15"/>
                  </a:lnTo>
                  <a:lnTo>
                    <a:pt x="7" y="16"/>
                  </a:lnTo>
                  <a:lnTo>
                    <a:pt x="4" y="16"/>
                  </a:lnTo>
                  <a:lnTo>
                    <a:pt x="2" y="15"/>
                  </a:lnTo>
                  <a:lnTo>
                    <a:pt x="1" y="12"/>
                  </a:lnTo>
                  <a:lnTo>
                    <a:pt x="0" y="9"/>
                  </a:lnTo>
                  <a:lnTo>
                    <a:pt x="4" y="10"/>
                  </a:lnTo>
                  <a:lnTo>
                    <a:pt x="4" y="9"/>
                  </a:lnTo>
                  <a:lnTo>
                    <a:pt x="6" y="9"/>
                  </a:lnTo>
                  <a:lnTo>
                    <a:pt x="8" y="9"/>
                  </a:lnTo>
                  <a:lnTo>
                    <a:pt x="10" y="7"/>
                  </a:lnTo>
                  <a:lnTo>
                    <a:pt x="13" y="5"/>
                  </a:lnTo>
                  <a:lnTo>
                    <a:pt x="18" y="9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6" y="10"/>
                  </a:lnTo>
                  <a:lnTo>
                    <a:pt x="37" y="9"/>
                  </a:lnTo>
                  <a:lnTo>
                    <a:pt x="54" y="11"/>
                  </a:lnTo>
                  <a:lnTo>
                    <a:pt x="60" y="10"/>
                  </a:lnTo>
                  <a:lnTo>
                    <a:pt x="70" y="7"/>
                  </a:lnTo>
                  <a:lnTo>
                    <a:pt x="73" y="4"/>
                  </a:lnTo>
                  <a:lnTo>
                    <a:pt x="78" y="4"/>
                  </a:lnTo>
                  <a:lnTo>
                    <a:pt x="82" y="4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95" y="5"/>
                  </a:lnTo>
                  <a:lnTo>
                    <a:pt x="99" y="2"/>
                  </a:lnTo>
                  <a:lnTo>
                    <a:pt x="101" y="1"/>
                  </a:lnTo>
                  <a:lnTo>
                    <a:pt x="106" y="1"/>
                  </a:lnTo>
                  <a:lnTo>
                    <a:pt x="106" y="0"/>
                  </a:lnTo>
                  <a:lnTo>
                    <a:pt x="107" y="1"/>
                  </a:lnTo>
                  <a:lnTo>
                    <a:pt x="106" y="2"/>
                  </a:lnTo>
                  <a:lnTo>
                    <a:pt x="106" y="6"/>
                  </a:lnTo>
                  <a:lnTo>
                    <a:pt x="99" y="7"/>
                  </a:lnTo>
                  <a:lnTo>
                    <a:pt x="93" y="13"/>
                  </a:lnTo>
                  <a:lnTo>
                    <a:pt x="87" y="16"/>
                  </a:lnTo>
                  <a:lnTo>
                    <a:pt x="84" y="15"/>
                  </a:lnTo>
                  <a:lnTo>
                    <a:pt x="82" y="1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1293">
              <a:extLst>
                <a:ext uri="{FF2B5EF4-FFF2-40B4-BE49-F238E27FC236}">
                  <a16:creationId xmlns:a16="http://schemas.microsoft.com/office/drawing/2014/main" id="{1F6AD148-9122-820C-8D1B-47916EBDD8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" y="1646"/>
              <a:ext cx="9" cy="19"/>
            </a:xfrm>
            <a:custGeom>
              <a:avLst/>
              <a:gdLst>
                <a:gd name="T0" fmla="*/ 41 w 46"/>
                <a:gd name="T1" fmla="*/ 19 h 97"/>
                <a:gd name="T2" fmla="*/ 41 w 46"/>
                <a:gd name="T3" fmla="*/ 18 h 97"/>
                <a:gd name="T4" fmla="*/ 43 w 46"/>
                <a:gd name="T5" fmla="*/ 18 h 97"/>
                <a:gd name="T6" fmla="*/ 43 w 46"/>
                <a:gd name="T7" fmla="*/ 17 h 97"/>
                <a:gd name="T8" fmla="*/ 44 w 46"/>
                <a:gd name="T9" fmla="*/ 17 h 97"/>
                <a:gd name="T10" fmla="*/ 44 w 46"/>
                <a:gd name="T11" fmla="*/ 15 h 97"/>
                <a:gd name="T12" fmla="*/ 44 w 46"/>
                <a:gd name="T13" fmla="*/ 13 h 97"/>
                <a:gd name="T14" fmla="*/ 43 w 46"/>
                <a:gd name="T15" fmla="*/ 7 h 97"/>
                <a:gd name="T16" fmla="*/ 44 w 46"/>
                <a:gd name="T17" fmla="*/ 6 h 97"/>
                <a:gd name="T18" fmla="*/ 46 w 46"/>
                <a:gd name="T19" fmla="*/ 4 h 97"/>
                <a:gd name="T20" fmla="*/ 44 w 46"/>
                <a:gd name="T21" fmla="*/ 1 h 97"/>
                <a:gd name="T22" fmla="*/ 39 w 46"/>
                <a:gd name="T23" fmla="*/ 0 h 97"/>
                <a:gd name="T24" fmla="*/ 37 w 46"/>
                <a:gd name="T25" fmla="*/ 1 h 97"/>
                <a:gd name="T26" fmla="*/ 37 w 46"/>
                <a:gd name="T27" fmla="*/ 7 h 97"/>
                <a:gd name="T28" fmla="*/ 33 w 46"/>
                <a:gd name="T29" fmla="*/ 12 h 97"/>
                <a:gd name="T30" fmla="*/ 28 w 46"/>
                <a:gd name="T31" fmla="*/ 19 h 97"/>
                <a:gd name="T32" fmla="*/ 22 w 46"/>
                <a:gd name="T33" fmla="*/ 33 h 97"/>
                <a:gd name="T34" fmla="*/ 20 w 46"/>
                <a:gd name="T35" fmla="*/ 34 h 97"/>
                <a:gd name="T36" fmla="*/ 18 w 46"/>
                <a:gd name="T37" fmla="*/ 36 h 97"/>
                <a:gd name="T38" fmla="*/ 16 w 46"/>
                <a:gd name="T39" fmla="*/ 36 h 97"/>
                <a:gd name="T40" fmla="*/ 15 w 46"/>
                <a:gd name="T41" fmla="*/ 36 h 97"/>
                <a:gd name="T42" fmla="*/ 15 w 46"/>
                <a:gd name="T43" fmla="*/ 38 h 97"/>
                <a:gd name="T44" fmla="*/ 5 w 46"/>
                <a:gd name="T45" fmla="*/ 40 h 97"/>
                <a:gd name="T46" fmla="*/ 1 w 46"/>
                <a:gd name="T47" fmla="*/ 46 h 97"/>
                <a:gd name="T48" fmla="*/ 0 w 46"/>
                <a:gd name="T49" fmla="*/ 55 h 97"/>
                <a:gd name="T50" fmla="*/ 3 w 46"/>
                <a:gd name="T51" fmla="*/ 62 h 97"/>
                <a:gd name="T52" fmla="*/ 6 w 46"/>
                <a:gd name="T53" fmla="*/ 68 h 97"/>
                <a:gd name="T54" fmla="*/ 11 w 46"/>
                <a:gd name="T55" fmla="*/ 72 h 97"/>
                <a:gd name="T56" fmla="*/ 23 w 46"/>
                <a:gd name="T57" fmla="*/ 75 h 97"/>
                <a:gd name="T58" fmla="*/ 26 w 46"/>
                <a:gd name="T59" fmla="*/ 78 h 97"/>
                <a:gd name="T60" fmla="*/ 28 w 46"/>
                <a:gd name="T61" fmla="*/ 80 h 97"/>
                <a:gd name="T62" fmla="*/ 28 w 46"/>
                <a:gd name="T63" fmla="*/ 81 h 97"/>
                <a:gd name="T64" fmla="*/ 28 w 46"/>
                <a:gd name="T65" fmla="*/ 83 h 97"/>
                <a:gd name="T66" fmla="*/ 21 w 46"/>
                <a:gd name="T67" fmla="*/ 84 h 97"/>
                <a:gd name="T68" fmla="*/ 21 w 46"/>
                <a:gd name="T69" fmla="*/ 89 h 97"/>
                <a:gd name="T70" fmla="*/ 27 w 46"/>
                <a:gd name="T71" fmla="*/ 97 h 97"/>
                <a:gd name="T72" fmla="*/ 27 w 46"/>
                <a:gd name="T73" fmla="*/ 91 h 97"/>
                <a:gd name="T74" fmla="*/ 26 w 46"/>
                <a:gd name="T75" fmla="*/ 89 h 97"/>
                <a:gd name="T76" fmla="*/ 29 w 46"/>
                <a:gd name="T77" fmla="*/ 86 h 97"/>
                <a:gd name="T78" fmla="*/ 32 w 46"/>
                <a:gd name="T79" fmla="*/ 85 h 97"/>
                <a:gd name="T80" fmla="*/ 34 w 46"/>
                <a:gd name="T81" fmla="*/ 85 h 97"/>
                <a:gd name="T82" fmla="*/ 34 w 46"/>
                <a:gd name="T83" fmla="*/ 84 h 97"/>
                <a:gd name="T84" fmla="*/ 35 w 46"/>
                <a:gd name="T85" fmla="*/ 84 h 97"/>
                <a:gd name="T86" fmla="*/ 38 w 46"/>
                <a:gd name="T87" fmla="*/ 84 h 97"/>
                <a:gd name="T88" fmla="*/ 37 w 46"/>
                <a:gd name="T89" fmla="*/ 81 h 97"/>
                <a:gd name="T90" fmla="*/ 37 w 46"/>
                <a:gd name="T91" fmla="*/ 80 h 97"/>
                <a:gd name="T92" fmla="*/ 34 w 46"/>
                <a:gd name="T93" fmla="*/ 78 h 97"/>
                <a:gd name="T94" fmla="*/ 33 w 46"/>
                <a:gd name="T95" fmla="*/ 76 h 97"/>
                <a:gd name="T96" fmla="*/ 12 w 46"/>
                <a:gd name="T97" fmla="*/ 67 h 97"/>
                <a:gd name="T98" fmla="*/ 9 w 46"/>
                <a:gd name="T99" fmla="*/ 63 h 97"/>
                <a:gd name="T100" fmla="*/ 9 w 46"/>
                <a:gd name="T101" fmla="*/ 59 h 97"/>
                <a:gd name="T102" fmla="*/ 9 w 46"/>
                <a:gd name="T103" fmla="*/ 51 h 97"/>
                <a:gd name="T104" fmla="*/ 12 w 46"/>
                <a:gd name="T105" fmla="*/ 49 h 97"/>
                <a:gd name="T106" fmla="*/ 22 w 46"/>
                <a:gd name="T107" fmla="*/ 43 h 97"/>
                <a:gd name="T108" fmla="*/ 27 w 46"/>
                <a:gd name="T109" fmla="*/ 40 h 97"/>
                <a:gd name="T110" fmla="*/ 28 w 46"/>
                <a:gd name="T111" fmla="*/ 34 h 97"/>
                <a:gd name="T112" fmla="*/ 31 w 46"/>
                <a:gd name="T113" fmla="*/ 33 h 97"/>
                <a:gd name="T114" fmla="*/ 34 w 46"/>
                <a:gd name="T115" fmla="*/ 32 h 97"/>
                <a:gd name="T116" fmla="*/ 35 w 46"/>
                <a:gd name="T117" fmla="*/ 27 h 97"/>
                <a:gd name="T118" fmla="*/ 37 w 46"/>
                <a:gd name="T119" fmla="*/ 26 h 97"/>
                <a:gd name="T120" fmla="*/ 38 w 46"/>
                <a:gd name="T121" fmla="*/ 21 h 97"/>
                <a:gd name="T122" fmla="*/ 41 w 46"/>
                <a:gd name="T123" fmla="*/ 1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" h="97">
                  <a:moveTo>
                    <a:pt x="41" y="19"/>
                  </a:moveTo>
                  <a:lnTo>
                    <a:pt x="41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4" y="17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4" y="1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7" y="7"/>
                  </a:lnTo>
                  <a:lnTo>
                    <a:pt x="33" y="12"/>
                  </a:lnTo>
                  <a:lnTo>
                    <a:pt x="28" y="19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5" y="36"/>
                  </a:lnTo>
                  <a:lnTo>
                    <a:pt x="15" y="38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0" y="55"/>
                  </a:lnTo>
                  <a:lnTo>
                    <a:pt x="3" y="62"/>
                  </a:lnTo>
                  <a:lnTo>
                    <a:pt x="6" y="68"/>
                  </a:lnTo>
                  <a:lnTo>
                    <a:pt x="11" y="72"/>
                  </a:lnTo>
                  <a:lnTo>
                    <a:pt x="23" y="75"/>
                  </a:lnTo>
                  <a:lnTo>
                    <a:pt x="26" y="78"/>
                  </a:lnTo>
                  <a:lnTo>
                    <a:pt x="28" y="80"/>
                  </a:lnTo>
                  <a:lnTo>
                    <a:pt x="28" y="81"/>
                  </a:lnTo>
                  <a:lnTo>
                    <a:pt x="28" y="83"/>
                  </a:lnTo>
                  <a:lnTo>
                    <a:pt x="21" y="84"/>
                  </a:lnTo>
                  <a:lnTo>
                    <a:pt x="21" y="89"/>
                  </a:lnTo>
                  <a:lnTo>
                    <a:pt x="27" y="97"/>
                  </a:lnTo>
                  <a:lnTo>
                    <a:pt x="27" y="91"/>
                  </a:lnTo>
                  <a:lnTo>
                    <a:pt x="26" y="89"/>
                  </a:lnTo>
                  <a:lnTo>
                    <a:pt x="29" y="86"/>
                  </a:lnTo>
                  <a:lnTo>
                    <a:pt x="32" y="85"/>
                  </a:lnTo>
                  <a:lnTo>
                    <a:pt x="34" y="85"/>
                  </a:lnTo>
                  <a:lnTo>
                    <a:pt x="34" y="84"/>
                  </a:lnTo>
                  <a:lnTo>
                    <a:pt x="35" y="84"/>
                  </a:lnTo>
                  <a:lnTo>
                    <a:pt x="38" y="84"/>
                  </a:lnTo>
                  <a:lnTo>
                    <a:pt x="37" y="81"/>
                  </a:lnTo>
                  <a:lnTo>
                    <a:pt x="37" y="80"/>
                  </a:lnTo>
                  <a:lnTo>
                    <a:pt x="34" y="78"/>
                  </a:lnTo>
                  <a:lnTo>
                    <a:pt x="33" y="76"/>
                  </a:lnTo>
                  <a:lnTo>
                    <a:pt x="12" y="67"/>
                  </a:lnTo>
                  <a:lnTo>
                    <a:pt x="9" y="63"/>
                  </a:lnTo>
                  <a:lnTo>
                    <a:pt x="9" y="59"/>
                  </a:lnTo>
                  <a:lnTo>
                    <a:pt x="9" y="51"/>
                  </a:lnTo>
                  <a:lnTo>
                    <a:pt x="12" y="49"/>
                  </a:lnTo>
                  <a:lnTo>
                    <a:pt x="22" y="43"/>
                  </a:lnTo>
                  <a:lnTo>
                    <a:pt x="27" y="40"/>
                  </a:lnTo>
                  <a:lnTo>
                    <a:pt x="28" y="34"/>
                  </a:lnTo>
                  <a:lnTo>
                    <a:pt x="31" y="33"/>
                  </a:lnTo>
                  <a:lnTo>
                    <a:pt x="34" y="32"/>
                  </a:lnTo>
                  <a:lnTo>
                    <a:pt x="35" y="27"/>
                  </a:lnTo>
                  <a:lnTo>
                    <a:pt x="37" y="26"/>
                  </a:lnTo>
                  <a:lnTo>
                    <a:pt x="38" y="21"/>
                  </a:lnTo>
                  <a:lnTo>
                    <a:pt x="41" y="1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1294">
              <a:extLst>
                <a:ext uri="{FF2B5EF4-FFF2-40B4-BE49-F238E27FC236}">
                  <a16:creationId xmlns:a16="http://schemas.microsoft.com/office/drawing/2014/main" id="{BFF5F9FE-3116-F6FA-9A40-35E63827E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" y="1646"/>
              <a:ext cx="9" cy="19"/>
            </a:xfrm>
            <a:custGeom>
              <a:avLst/>
              <a:gdLst>
                <a:gd name="T0" fmla="*/ 41 w 46"/>
                <a:gd name="T1" fmla="*/ 19 h 97"/>
                <a:gd name="T2" fmla="*/ 41 w 46"/>
                <a:gd name="T3" fmla="*/ 18 h 97"/>
                <a:gd name="T4" fmla="*/ 43 w 46"/>
                <a:gd name="T5" fmla="*/ 18 h 97"/>
                <a:gd name="T6" fmla="*/ 43 w 46"/>
                <a:gd name="T7" fmla="*/ 17 h 97"/>
                <a:gd name="T8" fmla="*/ 44 w 46"/>
                <a:gd name="T9" fmla="*/ 17 h 97"/>
                <a:gd name="T10" fmla="*/ 44 w 46"/>
                <a:gd name="T11" fmla="*/ 15 h 97"/>
                <a:gd name="T12" fmla="*/ 44 w 46"/>
                <a:gd name="T13" fmla="*/ 13 h 97"/>
                <a:gd name="T14" fmla="*/ 43 w 46"/>
                <a:gd name="T15" fmla="*/ 7 h 97"/>
                <a:gd name="T16" fmla="*/ 44 w 46"/>
                <a:gd name="T17" fmla="*/ 6 h 97"/>
                <a:gd name="T18" fmla="*/ 46 w 46"/>
                <a:gd name="T19" fmla="*/ 4 h 97"/>
                <a:gd name="T20" fmla="*/ 44 w 46"/>
                <a:gd name="T21" fmla="*/ 1 h 97"/>
                <a:gd name="T22" fmla="*/ 39 w 46"/>
                <a:gd name="T23" fmla="*/ 0 h 97"/>
                <a:gd name="T24" fmla="*/ 37 w 46"/>
                <a:gd name="T25" fmla="*/ 1 h 97"/>
                <a:gd name="T26" fmla="*/ 37 w 46"/>
                <a:gd name="T27" fmla="*/ 7 h 97"/>
                <a:gd name="T28" fmla="*/ 33 w 46"/>
                <a:gd name="T29" fmla="*/ 12 h 97"/>
                <a:gd name="T30" fmla="*/ 28 w 46"/>
                <a:gd name="T31" fmla="*/ 19 h 97"/>
                <a:gd name="T32" fmla="*/ 22 w 46"/>
                <a:gd name="T33" fmla="*/ 33 h 97"/>
                <a:gd name="T34" fmla="*/ 20 w 46"/>
                <a:gd name="T35" fmla="*/ 34 h 97"/>
                <a:gd name="T36" fmla="*/ 18 w 46"/>
                <a:gd name="T37" fmla="*/ 36 h 97"/>
                <a:gd name="T38" fmla="*/ 16 w 46"/>
                <a:gd name="T39" fmla="*/ 36 h 97"/>
                <a:gd name="T40" fmla="*/ 15 w 46"/>
                <a:gd name="T41" fmla="*/ 36 h 97"/>
                <a:gd name="T42" fmla="*/ 15 w 46"/>
                <a:gd name="T43" fmla="*/ 38 h 97"/>
                <a:gd name="T44" fmla="*/ 5 w 46"/>
                <a:gd name="T45" fmla="*/ 40 h 97"/>
                <a:gd name="T46" fmla="*/ 1 w 46"/>
                <a:gd name="T47" fmla="*/ 46 h 97"/>
                <a:gd name="T48" fmla="*/ 0 w 46"/>
                <a:gd name="T49" fmla="*/ 55 h 97"/>
                <a:gd name="T50" fmla="*/ 3 w 46"/>
                <a:gd name="T51" fmla="*/ 62 h 97"/>
                <a:gd name="T52" fmla="*/ 6 w 46"/>
                <a:gd name="T53" fmla="*/ 68 h 97"/>
                <a:gd name="T54" fmla="*/ 11 w 46"/>
                <a:gd name="T55" fmla="*/ 72 h 97"/>
                <a:gd name="T56" fmla="*/ 23 w 46"/>
                <a:gd name="T57" fmla="*/ 75 h 97"/>
                <a:gd name="T58" fmla="*/ 26 w 46"/>
                <a:gd name="T59" fmla="*/ 78 h 97"/>
                <a:gd name="T60" fmla="*/ 28 w 46"/>
                <a:gd name="T61" fmla="*/ 80 h 97"/>
                <a:gd name="T62" fmla="*/ 28 w 46"/>
                <a:gd name="T63" fmla="*/ 81 h 97"/>
                <a:gd name="T64" fmla="*/ 28 w 46"/>
                <a:gd name="T65" fmla="*/ 83 h 97"/>
                <a:gd name="T66" fmla="*/ 21 w 46"/>
                <a:gd name="T67" fmla="*/ 84 h 97"/>
                <a:gd name="T68" fmla="*/ 21 w 46"/>
                <a:gd name="T69" fmla="*/ 89 h 97"/>
                <a:gd name="T70" fmla="*/ 27 w 46"/>
                <a:gd name="T71" fmla="*/ 97 h 97"/>
                <a:gd name="T72" fmla="*/ 27 w 46"/>
                <a:gd name="T73" fmla="*/ 91 h 97"/>
                <a:gd name="T74" fmla="*/ 26 w 46"/>
                <a:gd name="T75" fmla="*/ 89 h 97"/>
                <a:gd name="T76" fmla="*/ 29 w 46"/>
                <a:gd name="T77" fmla="*/ 86 h 97"/>
                <a:gd name="T78" fmla="*/ 32 w 46"/>
                <a:gd name="T79" fmla="*/ 85 h 97"/>
                <a:gd name="T80" fmla="*/ 34 w 46"/>
                <a:gd name="T81" fmla="*/ 85 h 97"/>
                <a:gd name="T82" fmla="*/ 34 w 46"/>
                <a:gd name="T83" fmla="*/ 84 h 97"/>
                <a:gd name="T84" fmla="*/ 35 w 46"/>
                <a:gd name="T85" fmla="*/ 84 h 97"/>
                <a:gd name="T86" fmla="*/ 38 w 46"/>
                <a:gd name="T87" fmla="*/ 84 h 97"/>
                <a:gd name="T88" fmla="*/ 37 w 46"/>
                <a:gd name="T89" fmla="*/ 81 h 97"/>
                <a:gd name="T90" fmla="*/ 37 w 46"/>
                <a:gd name="T91" fmla="*/ 80 h 97"/>
                <a:gd name="T92" fmla="*/ 34 w 46"/>
                <a:gd name="T93" fmla="*/ 78 h 97"/>
                <a:gd name="T94" fmla="*/ 33 w 46"/>
                <a:gd name="T95" fmla="*/ 76 h 97"/>
                <a:gd name="T96" fmla="*/ 12 w 46"/>
                <a:gd name="T97" fmla="*/ 67 h 97"/>
                <a:gd name="T98" fmla="*/ 9 w 46"/>
                <a:gd name="T99" fmla="*/ 63 h 97"/>
                <a:gd name="T100" fmla="*/ 9 w 46"/>
                <a:gd name="T101" fmla="*/ 59 h 97"/>
                <a:gd name="T102" fmla="*/ 9 w 46"/>
                <a:gd name="T103" fmla="*/ 51 h 97"/>
                <a:gd name="T104" fmla="*/ 12 w 46"/>
                <a:gd name="T105" fmla="*/ 49 h 97"/>
                <a:gd name="T106" fmla="*/ 22 w 46"/>
                <a:gd name="T107" fmla="*/ 43 h 97"/>
                <a:gd name="T108" fmla="*/ 27 w 46"/>
                <a:gd name="T109" fmla="*/ 40 h 97"/>
                <a:gd name="T110" fmla="*/ 28 w 46"/>
                <a:gd name="T111" fmla="*/ 34 h 97"/>
                <a:gd name="T112" fmla="*/ 31 w 46"/>
                <a:gd name="T113" fmla="*/ 33 h 97"/>
                <a:gd name="T114" fmla="*/ 34 w 46"/>
                <a:gd name="T115" fmla="*/ 32 h 97"/>
                <a:gd name="T116" fmla="*/ 35 w 46"/>
                <a:gd name="T117" fmla="*/ 27 h 97"/>
                <a:gd name="T118" fmla="*/ 37 w 46"/>
                <a:gd name="T119" fmla="*/ 26 h 97"/>
                <a:gd name="T120" fmla="*/ 38 w 46"/>
                <a:gd name="T121" fmla="*/ 21 h 97"/>
                <a:gd name="T122" fmla="*/ 41 w 46"/>
                <a:gd name="T123" fmla="*/ 1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" h="97">
                  <a:moveTo>
                    <a:pt x="41" y="19"/>
                  </a:moveTo>
                  <a:lnTo>
                    <a:pt x="41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4" y="17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4" y="1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7" y="7"/>
                  </a:lnTo>
                  <a:lnTo>
                    <a:pt x="33" y="12"/>
                  </a:lnTo>
                  <a:lnTo>
                    <a:pt x="28" y="19"/>
                  </a:lnTo>
                  <a:lnTo>
                    <a:pt x="22" y="33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5" y="36"/>
                  </a:lnTo>
                  <a:lnTo>
                    <a:pt x="15" y="38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0" y="55"/>
                  </a:lnTo>
                  <a:lnTo>
                    <a:pt x="3" y="62"/>
                  </a:lnTo>
                  <a:lnTo>
                    <a:pt x="6" y="68"/>
                  </a:lnTo>
                  <a:lnTo>
                    <a:pt x="11" y="72"/>
                  </a:lnTo>
                  <a:lnTo>
                    <a:pt x="23" y="75"/>
                  </a:lnTo>
                  <a:lnTo>
                    <a:pt x="26" y="78"/>
                  </a:lnTo>
                  <a:lnTo>
                    <a:pt x="28" y="80"/>
                  </a:lnTo>
                  <a:lnTo>
                    <a:pt x="28" y="81"/>
                  </a:lnTo>
                  <a:lnTo>
                    <a:pt x="28" y="83"/>
                  </a:lnTo>
                  <a:lnTo>
                    <a:pt x="21" y="84"/>
                  </a:lnTo>
                  <a:lnTo>
                    <a:pt x="21" y="89"/>
                  </a:lnTo>
                  <a:lnTo>
                    <a:pt x="27" y="97"/>
                  </a:lnTo>
                  <a:lnTo>
                    <a:pt x="27" y="91"/>
                  </a:lnTo>
                  <a:lnTo>
                    <a:pt x="26" y="89"/>
                  </a:lnTo>
                  <a:lnTo>
                    <a:pt x="29" y="86"/>
                  </a:lnTo>
                  <a:lnTo>
                    <a:pt x="32" y="85"/>
                  </a:lnTo>
                  <a:lnTo>
                    <a:pt x="34" y="85"/>
                  </a:lnTo>
                  <a:lnTo>
                    <a:pt x="34" y="84"/>
                  </a:lnTo>
                  <a:lnTo>
                    <a:pt x="35" y="84"/>
                  </a:lnTo>
                  <a:lnTo>
                    <a:pt x="38" y="84"/>
                  </a:lnTo>
                  <a:lnTo>
                    <a:pt x="37" y="81"/>
                  </a:lnTo>
                  <a:lnTo>
                    <a:pt x="37" y="80"/>
                  </a:lnTo>
                  <a:lnTo>
                    <a:pt x="34" y="78"/>
                  </a:lnTo>
                  <a:lnTo>
                    <a:pt x="33" y="76"/>
                  </a:lnTo>
                  <a:lnTo>
                    <a:pt x="12" y="67"/>
                  </a:lnTo>
                  <a:lnTo>
                    <a:pt x="9" y="63"/>
                  </a:lnTo>
                  <a:lnTo>
                    <a:pt x="9" y="59"/>
                  </a:lnTo>
                  <a:lnTo>
                    <a:pt x="9" y="51"/>
                  </a:lnTo>
                  <a:lnTo>
                    <a:pt x="12" y="49"/>
                  </a:lnTo>
                  <a:lnTo>
                    <a:pt x="22" y="43"/>
                  </a:lnTo>
                  <a:lnTo>
                    <a:pt x="27" y="40"/>
                  </a:lnTo>
                  <a:lnTo>
                    <a:pt x="28" y="34"/>
                  </a:lnTo>
                  <a:lnTo>
                    <a:pt x="31" y="33"/>
                  </a:lnTo>
                  <a:lnTo>
                    <a:pt x="34" y="32"/>
                  </a:lnTo>
                  <a:lnTo>
                    <a:pt x="35" y="27"/>
                  </a:lnTo>
                  <a:lnTo>
                    <a:pt x="37" y="26"/>
                  </a:lnTo>
                  <a:lnTo>
                    <a:pt x="38" y="21"/>
                  </a:lnTo>
                  <a:lnTo>
                    <a:pt x="41" y="1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1295">
              <a:extLst>
                <a:ext uri="{FF2B5EF4-FFF2-40B4-BE49-F238E27FC236}">
                  <a16:creationId xmlns:a16="http://schemas.microsoft.com/office/drawing/2014/main" id="{8A9528CE-6368-6196-8450-AD6CED1BB8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1296">
              <a:extLst>
                <a:ext uri="{FF2B5EF4-FFF2-40B4-BE49-F238E27FC236}">
                  <a16:creationId xmlns:a16="http://schemas.microsoft.com/office/drawing/2014/main" id="{69EEB8FF-8DCB-F28D-A701-0CB22338AA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1297">
              <a:extLst>
                <a:ext uri="{FF2B5EF4-FFF2-40B4-BE49-F238E27FC236}">
                  <a16:creationId xmlns:a16="http://schemas.microsoft.com/office/drawing/2014/main" id="{C37E43A9-2197-7A8C-01F2-253722C58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1298">
              <a:extLst>
                <a:ext uri="{FF2B5EF4-FFF2-40B4-BE49-F238E27FC236}">
                  <a16:creationId xmlns:a16="http://schemas.microsoft.com/office/drawing/2014/main" id="{FCA88191-A09E-ECFC-81F5-B96DAEA7D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1299">
              <a:extLst>
                <a:ext uri="{FF2B5EF4-FFF2-40B4-BE49-F238E27FC236}">
                  <a16:creationId xmlns:a16="http://schemas.microsoft.com/office/drawing/2014/main" id="{99889ABE-D425-2398-7F12-C94B585185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1300">
              <a:extLst>
                <a:ext uri="{FF2B5EF4-FFF2-40B4-BE49-F238E27FC236}">
                  <a16:creationId xmlns:a16="http://schemas.microsoft.com/office/drawing/2014/main" id="{A43B7486-6535-2C99-8DAB-983BCB2AAB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Rectangle 1301">
              <a:extLst>
                <a:ext uri="{FF2B5EF4-FFF2-40B4-BE49-F238E27FC236}">
                  <a16:creationId xmlns:a16="http://schemas.microsoft.com/office/drawing/2014/main" id="{E1E5260A-0C13-41A9-0A7A-051A43288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1302">
              <a:extLst>
                <a:ext uri="{FF2B5EF4-FFF2-40B4-BE49-F238E27FC236}">
                  <a16:creationId xmlns:a16="http://schemas.microsoft.com/office/drawing/2014/main" id="{A0270FDD-17D9-53C6-04C8-81D0FFC876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1303">
              <a:extLst>
                <a:ext uri="{FF2B5EF4-FFF2-40B4-BE49-F238E27FC236}">
                  <a16:creationId xmlns:a16="http://schemas.microsoft.com/office/drawing/2014/main" id="{EB92C808-2DB7-914E-07DB-766E850EF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1304">
              <a:extLst>
                <a:ext uri="{FF2B5EF4-FFF2-40B4-BE49-F238E27FC236}">
                  <a16:creationId xmlns:a16="http://schemas.microsoft.com/office/drawing/2014/main" id="{6A6EF68C-3396-0340-DEA2-704D190F4D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34 w 115"/>
                <a:gd name="T97" fmla="*/ 55 h 129"/>
                <a:gd name="T98" fmla="*/ 35 w 115"/>
                <a:gd name="T99" fmla="*/ 43 h 129"/>
                <a:gd name="T100" fmla="*/ 41 w 115"/>
                <a:gd name="T101" fmla="*/ 34 h 129"/>
                <a:gd name="T102" fmla="*/ 48 w 115"/>
                <a:gd name="T103" fmla="*/ 27 h 129"/>
                <a:gd name="T104" fmla="*/ 58 w 115"/>
                <a:gd name="T105" fmla="*/ 26 h 129"/>
                <a:gd name="T106" fmla="*/ 66 w 115"/>
                <a:gd name="T107" fmla="*/ 27 h 129"/>
                <a:gd name="T108" fmla="*/ 75 w 115"/>
                <a:gd name="T109" fmla="*/ 33 h 129"/>
                <a:gd name="T110" fmla="*/ 80 w 115"/>
                <a:gd name="T111" fmla="*/ 42 h 129"/>
                <a:gd name="T112" fmla="*/ 82 w 115"/>
                <a:gd name="T113" fmla="*/ 55 h 129"/>
                <a:gd name="T114" fmla="*/ 34 w 115"/>
                <a:gd name="T115" fmla="*/ 5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34" y="55"/>
                  </a:move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1305">
              <a:extLst>
                <a:ext uri="{FF2B5EF4-FFF2-40B4-BE49-F238E27FC236}">
                  <a16:creationId xmlns:a16="http://schemas.microsoft.com/office/drawing/2014/main" id="{A726ABAD-EFDE-677F-D944-3F382F7140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1306">
              <a:extLst>
                <a:ext uri="{FF2B5EF4-FFF2-40B4-BE49-F238E27FC236}">
                  <a16:creationId xmlns:a16="http://schemas.microsoft.com/office/drawing/2014/main" id="{976FCD4B-E6B8-B284-B8D9-25E365F6BF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Rectangle 1307">
              <a:extLst>
                <a:ext uri="{FF2B5EF4-FFF2-40B4-BE49-F238E27FC236}">
                  <a16:creationId xmlns:a16="http://schemas.microsoft.com/office/drawing/2014/main" id="{5A499F0E-4878-F4EE-5D16-A89B042715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1308">
              <a:extLst>
                <a:ext uri="{FF2B5EF4-FFF2-40B4-BE49-F238E27FC236}">
                  <a16:creationId xmlns:a16="http://schemas.microsoft.com/office/drawing/2014/main" id="{AFE91FFA-6AE8-D6B6-50E7-B84A84C84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1309">
              <a:extLst>
                <a:ext uri="{FF2B5EF4-FFF2-40B4-BE49-F238E27FC236}">
                  <a16:creationId xmlns:a16="http://schemas.microsoft.com/office/drawing/2014/main" id="{65C4A933-3D6B-2F48-F9A1-41B3DBF8F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Rectangle 1310">
              <a:extLst>
                <a:ext uri="{FF2B5EF4-FFF2-40B4-BE49-F238E27FC236}">
                  <a16:creationId xmlns:a16="http://schemas.microsoft.com/office/drawing/2014/main" id="{BA87FBC4-30B0-6F83-EBE0-BB7D2110FF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1311">
              <a:extLst>
                <a:ext uri="{FF2B5EF4-FFF2-40B4-BE49-F238E27FC236}">
                  <a16:creationId xmlns:a16="http://schemas.microsoft.com/office/drawing/2014/main" id="{1300300A-6196-3DC6-A39D-31AC7F32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1312">
              <a:extLst>
                <a:ext uri="{FF2B5EF4-FFF2-40B4-BE49-F238E27FC236}">
                  <a16:creationId xmlns:a16="http://schemas.microsoft.com/office/drawing/2014/main" id="{E5C43834-C516-D4F2-AB24-118D22168C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1313">
              <a:extLst>
                <a:ext uri="{FF2B5EF4-FFF2-40B4-BE49-F238E27FC236}">
                  <a16:creationId xmlns:a16="http://schemas.microsoft.com/office/drawing/2014/main" id="{FAEE5339-1785-BFDF-1BFF-65A65EA870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Rectangle 1314">
              <a:extLst>
                <a:ext uri="{FF2B5EF4-FFF2-40B4-BE49-F238E27FC236}">
                  <a16:creationId xmlns:a16="http://schemas.microsoft.com/office/drawing/2014/main" id="{742830AB-7B2B-1C66-3F1B-9CEBA3B2C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1315">
              <a:extLst>
                <a:ext uri="{FF2B5EF4-FFF2-40B4-BE49-F238E27FC236}">
                  <a16:creationId xmlns:a16="http://schemas.microsoft.com/office/drawing/2014/main" id="{A50506C8-769F-217B-28FB-DC0FEA8EBD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1316">
              <a:extLst>
                <a:ext uri="{FF2B5EF4-FFF2-40B4-BE49-F238E27FC236}">
                  <a16:creationId xmlns:a16="http://schemas.microsoft.com/office/drawing/2014/main" id="{0792DEC4-6D02-3C98-0DC4-80181E8EF0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1317">
              <a:extLst>
                <a:ext uri="{FF2B5EF4-FFF2-40B4-BE49-F238E27FC236}">
                  <a16:creationId xmlns:a16="http://schemas.microsoft.com/office/drawing/2014/main" id="{D17B7280-487B-D7DA-EEEC-E724FC079F7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Rectangle 1318">
              <a:extLst>
                <a:ext uri="{FF2B5EF4-FFF2-40B4-BE49-F238E27FC236}">
                  <a16:creationId xmlns:a16="http://schemas.microsoft.com/office/drawing/2014/main" id="{4256987F-67D1-71C6-23D4-65C6B92FB3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Rectangle 1319">
              <a:extLst>
                <a:ext uri="{FF2B5EF4-FFF2-40B4-BE49-F238E27FC236}">
                  <a16:creationId xmlns:a16="http://schemas.microsoft.com/office/drawing/2014/main" id="{BEEEB4F9-8273-9F9D-589B-3C18FF47D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Rectangle 1320">
              <a:extLst>
                <a:ext uri="{FF2B5EF4-FFF2-40B4-BE49-F238E27FC236}">
                  <a16:creationId xmlns:a16="http://schemas.microsoft.com/office/drawing/2014/main" id="{DF657C9A-F7E0-26BE-5ADE-EDF01BA00F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Rectangle 1321">
              <a:extLst>
                <a:ext uri="{FF2B5EF4-FFF2-40B4-BE49-F238E27FC236}">
                  <a16:creationId xmlns:a16="http://schemas.microsoft.com/office/drawing/2014/main" id="{E1A3798D-50C0-3A2C-D16C-A28B619E9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Line 1322">
              <a:extLst>
                <a:ext uri="{FF2B5EF4-FFF2-40B4-BE49-F238E27FC236}">
                  <a16:creationId xmlns:a16="http://schemas.microsoft.com/office/drawing/2014/main" id="{7E471DCC-170E-3A64-CC32-01270E2756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Line 1323">
              <a:extLst>
                <a:ext uri="{FF2B5EF4-FFF2-40B4-BE49-F238E27FC236}">
                  <a16:creationId xmlns:a16="http://schemas.microsoft.com/office/drawing/2014/main" id="{EE66A5B6-A73C-F0D5-66CB-CDDC252FA0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Line 1324">
              <a:extLst>
                <a:ext uri="{FF2B5EF4-FFF2-40B4-BE49-F238E27FC236}">
                  <a16:creationId xmlns:a16="http://schemas.microsoft.com/office/drawing/2014/main" id="{F3DC1623-198E-6A1C-C7BA-B29497BD21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Rectangle 1325">
              <a:extLst>
                <a:ext uri="{FF2B5EF4-FFF2-40B4-BE49-F238E27FC236}">
                  <a16:creationId xmlns:a16="http://schemas.microsoft.com/office/drawing/2014/main" id="{1464F5A2-6A42-65E7-81A5-300CBF175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7" name="Rectangle 1326">
              <a:extLst>
                <a:ext uri="{FF2B5EF4-FFF2-40B4-BE49-F238E27FC236}">
                  <a16:creationId xmlns:a16="http://schemas.microsoft.com/office/drawing/2014/main" id="{0A1BAE19-5968-5CD5-2F5C-EF313000FA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8" name="Rectangle 1327">
              <a:extLst>
                <a:ext uri="{FF2B5EF4-FFF2-40B4-BE49-F238E27FC236}">
                  <a16:creationId xmlns:a16="http://schemas.microsoft.com/office/drawing/2014/main" id="{E55DACEE-A4F1-A383-27F1-40EAF3B40A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9" name="Rectangle 1328">
              <a:extLst>
                <a:ext uri="{FF2B5EF4-FFF2-40B4-BE49-F238E27FC236}">
                  <a16:creationId xmlns:a16="http://schemas.microsoft.com/office/drawing/2014/main" id="{F6E845CF-6FBB-722F-1A96-522EAFD29B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0" name="Freeform 1329">
              <a:extLst>
                <a:ext uri="{FF2B5EF4-FFF2-40B4-BE49-F238E27FC236}">
                  <a16:creationId xmlns:a16="http://schemas.microsoft.com/office/drawing/2014/main" id="{E5EBE812-6578-C87B-E0A3-CE8DC01FC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1330">
              <a:extLst>
                <a:ext uri="{FF2B5EF4-FFF2-40B4-BE49-F238E27FC236}">
                  <a16:creationId xmlns:a16="http://schemas.microsoft.com/office/drawing/2014/main" id="{B73BC188-E88A-5D3E-B55D-4A6F4F5D9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1331">
              <a:extLst>
                <a:ext uri="{FF2B5EF4-FFF2-40B4-BE49-F238E27FC236}">
                  <a16:creationId xmlns:a16="http://schemas.microsoft.com/office/drawing/2014/main" id="{B929A56F-2968-F50C-9EA8-271EB707F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1332">
              <a:extLst>
                <a:ext uri="{FF2B5EF4-FFF2-40B4-BE49-F238E27FC236}">
                  <a16:creationId xmlns:a16="http://schemas.microsoft.com/office/drawing/2014/main" id="{2D06FF30-3B5F-B255-A309-C40325532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1333">
              <a:extLst>
                <a:ext uri="{FF2B5EF4-FFF2-40B4-BE49-F238E27FC236}">
                  <a16:creationId xmlns:a16="http://schemas.microsoft.com/office/drawing/2014/main" id="{4CAC41AA-C0DC-62D1-0272-A1798711F9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1334">
              <a:extLst>
                <a:ext uri="{FF2B5EF4-FFF2-40B4-BE49-F238E27FC236}">
                  <a16:creationId xmlns:a16="http://schemas.microsoft.com/office/drawing/2014/main" id="{10AF3144-A376-370B-A336-3487B6D101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1335">
              <a:extLst>
                <a:ext uri="{FF2B5EF4-FFF2-40B4-BE49-F238E27FC236}">
                  <a16:creationId xmlns:a16="http://schemas.microsoft.com/office/drawing/2014/main" id="{457226E5-475E-2080-E743-3D8E9C63D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1336">
              <a:extLst>
                <a:ext uri="{FF2B5EF4-FFF2-40B4-BE49-F238E27FC236}">
                  <a16:creationId xmlns:a16="http://schemas.microsoft.com/office/drawing/2014/main" id="{8E4137ED-3023-ED8D-9F9B-51B62F2CA9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1337">
              <a:extLst>
                <a:ext uri="{FF2B5EF4-FFF2-40B4-BE49-F238E27FC236}">
                  <a16:creationId xmlns:a16="http://schemas.microsoft.com/office/drawing/2014/main" id="{B76D54FD-AA4E-B0BD-E04A-F67BB9F757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1338">
              <a:extLst>
                <a:ext uri="{FF2B5EF4-FFF2-40B4-BE49-F238E27FC236}">
                  <a16:creationId xmlns:a16="http://schemas.microsoft.com/office/drawing/2014/main" id="{346A529D-6691-60F8-BED3-2536281ECD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1339">
              <a:extLst>
                <a:ext uri="{FF2B5EF4-FFF2-40B4-BE49-F238E27FC236}">
                  <a16:creationId xmlns:a16="http://schemas.microsoft.com/office/drawing/2014/main" id="{3CE56D74-5DB4-6A0D-D6FF-CF695CEB0E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1340">
              <a:extLst>
                <a:ext uri="{FF2B5EF4-FFF2-40B4-BE49-F238E27FC236}">
                  <a16:creationId xmlns:a16="http://schemas.microsoft.com/office/drawing/2014/main" id="{8DEE5C35-D14B-C2BC-D2DD-73DBEBA08C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1341">
              <a:extLst>
                <a:ext uri="{FF2B5EF4-FFF2-40B4-BE49-F238E27FC236}">
                  <a16:creationId xmlns:a16="http://schemas.microsoft.com/office/drawing/2014/main" id="{BA8A0D29-3E59-0CA3-0CB5-94C30FFC4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1342">
              <a:extLst>
                <a:ext uri="{FF2B5EF4-FFF2-40B4-BE49-F238E27FC236}">
                  <a16:creationId xmlns:a16="http://schemas.microsoft.com/office/drawing/2014/main" id="{D5B53546-7EB6-8C40-3FA4-50A6E0AF1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1343">
              <a:extLst>
                <a:ext uri="{FF2B5EF4-FFF2-40B4-BE49-F238E27FC236}">
                  <a16:creationId xmlns:a16="http://schemas.microsoft.com/office/drawing/2014/main" id="{F8D8E1EF-A7FC-AAFA-C973-0C14136E1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1344">
              <a:extLst>
                <a:ext uri="{FF2B5EF4-FFF2-40B4-BE49-F238E27FC236}">
                  <a16:creationId xmlns:a16="http://schemas.microsoft.com/office/drawing/2014/main" id="{3F56EF90-FDF2-3FFE-1A66-BB502C1CC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1345">
              <a:extLst>
                <a:ext uri="{FF2B5EF4-FFF2-40B4-BE49-F238E27FC236}">
                  <a16:creationId xmlns:a16="http://schemas.microsoft.com/office/drawing/2014/main" id="{D1802941-CE2B-360D-9C7A-88EBA93798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1346">
              <a:extLst>
                <a:ext uri="{FF2B5EF4-FFF2-40B4-BE49-F238E27FC236}">
                  <a16:creationId xmlns:a16="http://schemas.microsoft.com/office/drawing/2014/main" id="{8A65037E-F1AB-8AF6-DB4B-1D012C1EA5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1347">
              <a:extLst>
                <a:ext uri="{FF2B5EF4-FFF2-40B4-BE49-F238E27FC236}">
                  <a16:creationId xmlns:a16="http://schemas.microsoft.com/office/drawing/2014/main" id="{202CBDA7-B43D-3119-6D98-BCAFC6D90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1348">
              <a:extLst>
                <a:ext uri="{FF2B5EF4-FFF2-40B4-BE49-F238E27FC236}">
                  <a16:creationId xmlns:a16="http://schemas.microsoft.com/office/drawing/2014/main" id="{0C003AEC-50A0-5310-7A44-BAE2FC162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1349">
              <a:extLst>
                <a:ext uri="{FF2B5EF4-FFF2-40B4-BE49-F238E27FC236}">
                  <a16:creationId xmlns:a16="http://schemas.microsoft.com/office/drawing/2014/main" id="{5DB78D27-162D-7D20-FBB4-4C2CEBA10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Freeform 1350">
              <a:extLst>
                <a:ext uri="{FF2B5EF4-FFF2-40B4-BE49-F238E27FC236}">
                  <a16:creationId xmlns:a16="http://schemas.microsoft.com/office/drawing/2014/main" id="{04F7D20C-E3B1-F56A-1401-AE67A830E9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Freeform 1351">
              <a:extLst>
                <a:ext uri="{FF2B5EF4-FFF2-40B4-BE49-F238E27FC236}">
                  <a16:creationId xmlns:a16="http://schemas.microsoft.com/office/drawing/2014/main" id="{8791F694-BBDB-7A77-A67F-0D9F9F2A58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Freeform 1352">
              <a:extLst>
                <a:ext uri="{FF2B5EF4-FFF2-40B4-BE49-F238E27FC236}">
                  <a16:creationId xmlns:a16="http://schemas.microsoft.com/office/drawing/2014/main" id="{2FA154ED-6B5A-C6F5-8DDD-AA552ACBE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Rectangle 1353">
              <a:extLst>
                <a:ext uri="{FF2B5EF4-FFF2-40B4-BE49-F238E27FC236}">
                  <a16:creationId xmlns:a16="http://schemas.microsoft.com/office/drawing/2014/main" id="{90872368-DD38-B898-190A-73F35366E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Rectangle 1354">
              <a:extLst>
                <a:ext uri="{FF2B5EF4-FFF2-40B4-BE49-F238E27FC236}">
                  <a16:creationId xmlns:a16="http://schemas.microsoft.com/office/drawing/2014/main" id="{E4C50665-2328-28DB-AA20-B85632AFBD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Rectangle 1355">
              <a:extLst>
                <a:ext uri="{FF2B5EF4-FFF2-40B4-BE49-F238E27FC236}">
                  <a16:creationId xmlns:a16="http://schemas.microsoft.com/office/drawing/2014/main" id="{7B56043D-2245-5E5B-1E3B-363FEC4B3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F6683C3C-C4FE-4431-B2DD-B10A6B747E08}" vid="{D36DDE7D-70A2-42F7-A5DB-CF9DFE834A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2025-03-06T10:46:24Z</dcterms:modified>
</cp:coreProperties>
</file>